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8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3BCC5-136E-4BE5-ADA6-345B2821EBA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2A28-C809-4A87-961B-04F5BB6F6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1883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48" y="0"/>
            <a:ext cx="5811252" cy="3058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04383"/>
            <a:ext cx="6051883" cy="345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48" y="3404383"/>
            <a:ext cx="5811252" cy="3453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87188" cy="3007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8" y="-1"/>
            <a:ext cx="5887452" cy="300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02192"/>
            <a:ext cx="5787189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48" y="3502192"/>
            <a:ext cx="5887452" cy="3355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6581775" cy="29116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0"/>
            <a:ext cx="56102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1643"/>
            <a:ext cx="6581775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075"/>
            <a:ext cx="12192000" cy="6953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01356"/>
              </p:ext>
            </p:extLst>
          </p:nvPr>
        </p:nvGraphicFramePr>
        <p:xfrm>
          <a:off x="0" y="2057400"/>
          <a:ext cx="212958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Execution Context</a:t>
                      </a:r>
                      <a:r>
                        <a:rPr lang="en-US" sz="1100" baseline="0" dirty="0" smtClean="0">
                          <a:solidFill>
                            <a:sysClr val="windowText" lastClr="000000"/>
                          </a:solidFill>
                        </a:rPr>
                        <a:t> Stack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3621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Active Execution Context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3621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………………………………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ysClr val="windowText" lastClr="000000"/>
                          </a:solidFill>
                        </a:rPr>
                        <a:t>Global Execution</a:t>
                      </a:r>
                      <a:r>
                        <a:rPr lang="en-US" sz="1100" baseline="0" dirty="0" smtClean="0">
                          <a:solidFill>
                            <a:sysClr val="windowText" lastClr="000000"/>
                          </a:solidFill>
                        </a:rPr>
                        <a:t> Context</a:t>
                      </a:r>
                      <a:endParaRPr 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56404"/>
              </p:ext>
            </p:extLst>
          </p:nvPr>
        </p:nvGraphicFramePr>
        <p:xfrm>
          <a:off x="2352635" y="2057400"/>
          <a:ext cx="2105527" cy="102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27"/>
              </a:tblGrid>
              <a:tr h="2596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Stack</a:t>
                      </a:r>
                      <a:endParaRPr lang="en-US" sz="1100" dirty="0"/>
                    </a:p>
                  </a:txBody>
                  <a:tcPr/>
                </a:tc>
              </a:tr>
              <a:tr h="25967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444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2596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Global Execution</a:t>
                      </a:r>
                      <a:r>
                        <a:rPr lang="en-US" sz="1100" baseline="0" dirty="0" smtClean="0"/>
                        <a:t> Context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08221"/>
              </p:ext>
            </p:extLst>
          </p:nvPr>
        </p:nvGraphicFramePr>
        <p:xfrm>
          <a:off x="4679174" y="2057400"/>
          <a:ext cx="272043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433"/>
              </a:tblGrid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Stack</a:t>
                      </a:r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Execution Context</a:t>
                      </a:r>
                      <a:r>
                        <a:rPr lang="en-US" sz="1100" baseline="0" dirty="0" smtClean="0"/>
                        <a:t> Pushed(Active)</a:t>
                      </a:r>
                      <a:endParaRPr lang="en-US" sz="1100" dirty="0"/>
                    </a:p>
                  </a:txBody>
                  <a:tcPr/>
                </a:tc>
              </a:tr>
              <a:tr h="2136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Global Execution</a:t>
                      </a:r>
                      <a:r>
                        <a:rPr lang="en-US" sz="1100" baseline="0" dirty="0" smtClean="0"/>
                        <a:t> Context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283267"/>
            <a:ext cx="9525000" cy="657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921243"/>
            <a:ext cx="9525000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1" y="4287538"/>
            <a:ext cx="952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</TotalTime>
  <Words>26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Gandhi</dc:creator>
  <cp:lastModifiedBy>Prajit Gandhi</cp:lastModifiedBy>
  <cp:revision>21</cp:revision>
  <dcterms:created xsi:type="dcterms:W3CDTF">2016-04-19T00:39:27Z</dcterms:created>
  <dcterms:modified xsi:type="dcterms:W3CDTF">2016-04-21T02:54:24Z</dcterms:modified>
</cp:coreProperties>
</file>