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80" autoAdjust="0"/>
  </p:normalViewPr>
  <p:slideViewPr>
    <p:cSldViewPr>
      <p:cViewPr varScale="1">
        <p:scale>
          <a:sx n="48" d="100"/>
          <a:sy n="48" d="100"/>
        </p:scale>
        <p:origin x="20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60DB-550E-4A5B-8CD5-A77EF3DA9933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4BC7-CF34-4A2C-810C-D09CB27CA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94BC7-CF34-4A2C-810C-D09CB27CA1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546A-0502-4935-81B2-0ED6C23E8EA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C423-A011-4482-84A6-65E65FA3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609600"/>
            <a:ext cx="533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81000"/>
            <a:ext cx="2986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7e3b72ee14a03068d86696e26d011ff84ea9b9ce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726668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79686f4f7a63c60f0c04f51c45b60c25c4d4007c 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5128441"/>
            <a:ext cx="533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4"/>
            <a:endCxn id="8" idx="0"/>
          </p:cNvCxnSpPr>
          <p:nvPr/>
        </p:nvCxnSpPr>
        <p:spPr>
          <a:xfrm>
            <a:off x="495300" y="1219200"/>
            <a:ext cx="0" cy="3909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327660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656" y="1033790"/>
            <a:ext cx="29726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ba477bbc1eb8fec6122b52c59153ecdd410e14fe</a:t>
            </a:r>
          </a:p>
        </p:txBody>
      </p:sp>
      <p:sp>
        <p:nvSpPr>
          <p:cNvPr id="17" name="Oval 16"/>
          <p:cNvSpPr/>
          <p:nvPr/>
        </p:nvSpPr>
        <p:spPr>
          <a:xfrm>
            <a:off x="2667000" y="685800"/>
            <a:ext cx="395915" cy="4102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9" name="Straight Arrow Connector 18"/>
          <p:cNvCxnSpPr>
            <a:stCxn id="4" idx="6"/>
            <a:endCxn id="17" idx="2"/>
          </p:cNvCxnSpPr>
          <p:nvPr/>
        </p:nvCxnSpPr>
        <p:spPr>
          <a:xfrm flipV="1">
            <a:off x="762000" y="890944"/>
            <a:ext cx="1905000" cy="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5400000">
            <a:off x="-1386892" y="303532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79686f4f7a63c60f0c04f51c45b60c25c4d4007c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5753" y="5029200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be5bf33fad3b4765a522404d51fa04976cb98d3b</a:t>
            </a:r>
          </a:p>
        </p:txBody>
      </p:sp>
      <p:cxnSp>
        <p:nvCxnSpPr>
          <p:cNvPr id="27" name="Straight Arrow Connector 26"/>
          <p:cNvCxnSpPr>
            <a:stCxn id="8" idx="6"/>
            <a:endCxn id="34" idx="2"/>
          </p:cNvCxnSpPr>
          <p:nvPr/>
        </p:nvCxnSpPr>
        <p:spPr>
          <a:xfrm>
            <a:off x="762000" y="5433241"/>
            <a:ext cx="2057400" cy="3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819400" y="5234759"/>
            <a:ext cx="304800" cy="4040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1524000" y="685800"/>
            <a:ext cx="40349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tree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5313669"/>
            <a:ext cx="40349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tree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62062" y="4521698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b8dc3312ce50cc220c0c3a7705703b3b84408609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17787" y="6217146"/>
            <a:ext cx="274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8c64d21c90e02c6eb62087fa0c4fc43f6255d280</a:t>
            </a:r>
          </a:p>
        </p:txBody>
      </p:sp>
      <p:sp>
        <p:nvSpPr>
          <p:cNvPr id="46" name="Oval 45"/>
          <p:cNvSpPr/>
          <p:nvPr/>
        </p:nvSpPr>
        <p:spPr>
          <a:xfrm>
            <a:off x="4499212" y="5786511"/>
            <a:ext cx="304800" cy="4040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/>
          <p:cNvSpPr/>
          <p:nvPr/>
        </p:nvSpPr>
        <p:spPr>
          <a:xfrm>
            <a:off x="4499212" y="4774020"/>
            <a:ext cx="304800" cy="4040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49" name="Straight Arrow Connector 48"/>
          <p:cNvCxnSpPr>
            <a:stCxn id="34" idx="6"/>
            <a:endCxn id="47" idx="2"/>
          </p:cNvCxnSpPr>
          <p:nvPr/>
        </p:nvCxnSpPr>
        <p:spPr>
          <a:xfrm flipV="1">
            <a:off x="3124200" y="4976041"/>
            <a:ext cx="1375012" cy="460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5"/>
            <a:endCxn id="46" idx="2"/>
          </p:cNvCxnSpPr>
          <p:nvPr/>
        </p:nvCxnSpPr>
        <p:spPr>
          <a:xfrm>
            <a:off x="3079563" y="5579630"/>
            <a:ext cx="1419649" cy="4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86200" y="5757445"/>
            <a:ext cx="40349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tree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86200" y="4960188"/>
            <a:ext cx="494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blob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81600" y="4852929"/>
            <a:ext cx="1476686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Content Of LikedItem.txt</a:t>
            </a:r>
          </a:p>
        </p:txBody>
      </p:sp>
      <p:cxnSp>
        <p:nvCxnSpPr>
          <p:cNvPr id="56" name="Straight Arrow Connector 55"/>
          <p:cNvCxnSpPr>
            <a:stCxn id="47" idx="6"/>
            <a:endCxn id="54" idx="1"/>
          </p:cNvCxnSpPr>
          <p:nvPr/>
        </p:nvCxnSpPr>
        <p:spPr>
          <a:xfrm flipV="1">
            <a:off x="4804012" y="4976040"/>
            <a:ext cx="3775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66540" y="6454435"/>
            <a:ext cx="27068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cdb03a0494acf5a2c7cd3894c9bf38355ad0b71a</a:t>
            </a:r>
          </a:p>
        </p:txBody>
      </p:sp>
      <p:sp>
        <p:nvSpPr>
          <p:cNvPr id="61" name="Oval 60"/>
          <p:cNvSpPr/>
          <p:nvPr/>
        </p:nvSpPr>
        <p:spPr>
          <a:xfrm>
            <a:off x="6232921" y="5780711"/>
            <a:ext cx="304800" cy="4040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63" name="Straight Arrow Connector 62"/>
          <p:cNvCxnSpPr>
            <a:stCxn id="46" idx="6"/>
            <a:endCxn id="61" idx="2"/>
          </p:cNvCxnSpPr>
          <p:nvPr/>
        </p:nvCxnSpPr>
        <p:spPr>
          <a:xfrm flipV="1">
            <a:off x="4804012" y="5982732"/>
            <a:ext cx="1428909" cy="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5018" y="5867400"/>
            <a:ext cx="494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blob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26460" y="5859620"/>
            <a:ext cx="1864613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Content Of HydrabadiPaneer.txt</a:t>
            </a:r>
          </a:p>
        </p:txBody>
      </p:sp>
      <p:cxnSp>
        <p:nvCxnSpPr>
          <p:cNvPr id="68" name="Straight Arrow Connector 67"/>
          <p:cNvCxnSpPr>
            <a:stCxn id="61" idx="6"/>
            <a:endCxn id="66" idx="1"/>
          </p:cNvCxnSpPr>
          <p:nvPr/>
        </p:nvCxnSpPr>
        <p:spPr>
          <a:xfrm flipV="1">
            <a:off x="6537721" y="5982731"/>
            <a:ext cx="38873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094359" y="6000417"/>
            <a:ext cx="1208985" cy="2616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Directory : Details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39734" y="6208214"/>
            <a:ext cx="1810111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Text File : HydrabadiPaneer.txt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82892" y="4774020"/>
            <a:ext cx="1401346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Text File : LikedItem.txt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5753" y="5540290"/>
            <a:ext cx="583814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9803" y="1387996"/>
            <a:ext cx="583814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commit</a:t>
            </a:r>
          </a:p>
        </p:txBody>
      </p:sp>
      <p:sp>
        <p:nvSpPr>
          <p:cNvPr id="76" name="Oval 75"/>
          <p:cNvSpPr/>
          <p:nvPr/>
        </p:nvSpPr>
        <p:spPr>
          <a:xfrm>
            <a:off x="4754166" y="685800"/>
            <a:ext cx="304800" cy="4040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77" name="Straight Arrow Connector 76"/>
          <p:cNvCxnSpPr>
            <a:stCxn id="17" idx="6"/>
            <a:endCxn id="76" idx="2"/>
          </p:cNvCxnSpPr>
          <p:nvPr/>
        </p:nvCxnSpPr>
        <p:spPr>
          <a:xfrm flipV="1">
            <a:off x="3062915" y="887821"/>
            <a:ext cx="1691251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26691" y="409615"/>
            <a:ext cx="1882247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Text File : Updated LikedItem.txt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8737" y="650514"/>
            <a:ext cx="4949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blob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72480" y="744379"/>
            <a:ext cx="1957587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Updated Content Of LikedItem.txt</a:t>
            </a:r>
          </a:p>
        </p:txBody>
      </p:sp>
      <p:cxnSp>
        <p:nvCxnSpPr>
          <p:cNvPr id="83" name="Straight Arrow Connector 82"/>
          <p:cNvCxnSpPr>
            <a:stCxn id="76" idx="6"/>
            <a:endCxn id="82" idx="1"/>
          </p:cNvCxnSpPr>
          <p:nvPr/>
        </p:nvCxnSpPr>
        <p:spPr>
          <a:xfrm flipV="1">
            <a:off x="5058966" y="867490"/>
            <a:ext cx="613514" cy="20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7" idx="4"/>
            <a:endCxn id="46" idx="0"/>
          </p:cNvCxnSpPr>
          <p:nvPr/>
        </p:nvCxnSpPr>
        <p:spPr>
          <a:xfrm>
            <a:off x="2864958" y="1096088"/>
            <a:ext cx="1786654" cy="469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126691" y="1180557"/>
            <a:ext cx="260520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fbd3f6542ea8c05f9ec5d682dc1b9ef0930f0fdc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0249A-F4CD-441A-AA94-9FAD980F422D}"/>
              </a:ext>
            </a:extLst>
          </p:cNvPr>
          <p:cNvSpPr/>
          <p:nvPr/>
        </p:nvSpPr>
        <p:spPr>
          <a:xfrm>
            <a:off x="3177904" y="2438400"/>
            <a:ext cx="403496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tree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EDD34E-22CF-4986-85E1-358FA3592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604074"/>
              </p:ext>
            </p:extLst>
          </p:nvPr>
        </p:nvGraphicFramePr>
        <p:xfrm>
          <a:off x="98425" y="98425"/>
          <a:ext cx="936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936360" imgH="437760" progId="Package">
                  <p:embed/>
                </p:oleObj>
              </mc:Choice>
              <mc:Fallback>
                <p:oleObj name="Packager Shell Object" showAsIcon="1" r:id="rId4" imgW="936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9366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76736F3-7C6A-4BED-A928-D6EBB3B02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92096"/>
              </p:ext>
            </p:extLst>
          </p:nvPr>
        </p:nvGraphicFramePr>
        <p:xfrm>
          <a:off x="7127281" y="2740738"/>
          <a:ext cx="1462969" cy="68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936360" imgH="437760" progId="Package">
                  <p:embed/>
                </p:oleObj>
              </mc:Choice>
              <mc:Fallback>
                <p:oleObj name="Packager Shell Object" showAsIcon="1" r:id="rId6" imgW="936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7281" y="2740738"/>
                        <a:ext cx="1462969" cy="684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54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58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Package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Prajit Gandhi</cp:lastModifiedBy>
  <cp:revision>11</cp:revision>
  <dcterms:created xsi:type="dcterms:W3CDTF">2017-07-17T10:31:20Z</dcterms:created>
  <dcterms:modified xsi:type="dcterms:W3CDTF">2017-07-17T22:16:42Z</dcterms:modified>
</cp:coreProperties>
</file>