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61" r:id="rId3"/>
    <p:sldId id="266" r:id="rId4"/>
    <p:sldId id="264" r:id="rId5"/>
    <p:sldId id="258" r:id="rId6"/>
    <p:sldId id="265" r:id="rId7"/>
    <p:sldId id="257" r:id="rId8"/>
    <p:sldId id="259"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6" autoAdjust="0"/>
    <p:restoredTop sz="94660"/>
  </p:normalViewPr>
  <p:slideViewPr>
    <p:cSldViewPr snapToGrid="0">
      <p:cViewPr varScale="1">
        <p:scale>
          <a:sx n="48" d="100"/>
          <a:sy n="48" d="100"/>
        </p:scale>
        <p:origin x="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3DD68E-EEDB-405D-B622-9DE2631DD1EC}" type="datetimeFigureOut">
              <a:rPr lang="en-CA" smtClean="0"/>
              <a:t>2016-12-01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2EFDC3-A270-41EF-9F20-DD51E189E59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02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DD68E-EEDB-405D-B622-9DE2631DD1EC}" type="datetimeFigureOut">
              <a:rPr lang="en-CA" smtClean="0"/>
              <a:t>2016-12-01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2EFDC3-A270-41EF-9F20-DD51E189E597}" type="slidenum">
              <a:rPr lang="en-CA" smtClean="0"/>
              <a:t>‹#›</a:t>
            </a:fld>
            <a:endParaRPr lang="en-CA"/>
          </a:p>
        </p:txBody>
      </p:sp>
    </p:spTree>
    <p:extLst>
      <p:ext uri="{BB962C8B-B14F-4D97-AF65-F5344CB8AC3E}">
        <p14:creationId xmlns:p14="http://schemas.microsoft.com/office/powerpoint/2010/main" val="257670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DD68E-EEDB-405D-B622-9DE2631DD1EC}" type="datetimeFigureOut">
              <a:rPr lang="en-CA" smtClean="0"/>
              <a:t>2016-12-01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2EFDC3-A270-41EF-9F20-DD51E189E597}" type="slidenum">
              <a:rPr lang="en-CA" smtClean="0"/>
              <a:t>‹#›</a:t>
            </a:fld>
            <a:endParaRPr lang="en-CA"/>
          </a:p>
        </p:txBody>
      </p:sp>
    </p:spTree>
    <p:extLst>
      <p:ext uri="{BB962C8B-B14F-4D97-AF65-F5344CB8AC3E}">
        <p14:creationId xmlns:p14="http://schemas.microsoft.com/office/powerpoint/2010/main" val="39597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DD68E-EEDB-405D-B622-9DE2631DD1EC}" type="datetimeFigureOut">
              <a:rPr lang="en-CA" smtClean="0"/>
              <a:t>2016-12-01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2EFDC3-A270-41EF-9F20-DD51E189E597}" type="slidenum">
              <a:rPr lang="en-CA" smtClean="0"/>
              <a:t>‹#›</a:t>
            </a:fld>
            <a:endParaRPr lang="en-CA"/>
          </a:p>
        </p:txBody>
      </p:sp>
    </p:spTree>
    <p:extLst>
      <p:ext uri="{BB962C8B-B14F-4D97-AF65-F5344CB8AC3E}">
        <p14:creationId xmlns:p14="http://schemas.microsoft.com/office/powerpoint/2010/main" val="87061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3DD68E-EEDB-405D-B622-9DE2631DD1EC}" type="datetimeFigureOut">
              <a:rPr lang="en-CA" smtClean="0"/>
              <a:t>2016-12-01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2EFDC3-A270-41EF-9F20-DD51E189E59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17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3DD68E-EEDB-405D-B622-9DE2631DD1EC}" type="datetimeFigureOut">
              <a:rPr lang="en-CA" smtClean="0"/>
              <a:t>2016-12-01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D2EFDC3-A270-41EF-9F20-DD51E189E597}" type="slidenum">
              <a:rPr lang="en-CA" smtClean="0"/>
              <a:t>‹#›</a:t>
            </a:fld>
            <a:endParaRPr lang="en-CA"/>
          </a:p>
        </p:txBody>
      </p:sp>
    </p:spTree>
    <p:extLst>
      <p:ext uri="{BB962C8B-B14F-4D97-AF65-F5344CB8AC3E}">
        <p14:creationId xmlns:p14="http://schemas.microsoft.com/office/powerpoint/2010/main" val="5215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3DD68E-EEDB-405D-B622-9DE2631DD1EC}" type="datetimeFigureOut">
              <a:rPr lang="en-CA" smtClean="0"/>
              <a:t>2016-12-01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D2EFDC3-A270-41EF-9F20-DD51E189E597}" type="slidenum">
              <a:rPr lang="en-CA" smtClean="0"/>
              <a:t>‹#›</a:t>
            </a:fld>
            <a:endParaRPr lang="en-CA"/>
          </a:p>
        </p:txBody>
      </p:sp>
    </p:spTree>
    <p:extLst>
      <p:ext uri="{BB962C8B-B14F-4D97-AF65-F5344CB8AC3E}">
        <p14:creationId xmlns:p14="http://schemas.microsoft.com/office/powerpoint/2010/main" val="276895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3DD68E-EEDB-405D-B622-9DE2631DD1EC}" type="datetimeFigureOut">
              <a:rPr lang="en-CA" smtClean="0"/>
              <a:t>2016-12-01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D2EFDC3-A270-41EF-9F20-DD51E189E597}" type="slidenum">
              <a:rPr lang="en-CA" smtClean="0"/>
              <a:t>‹#›</a:t>
            </a:fld>
            <a:endParaRPr lang="en-CA"/>
          </a:p>
        </p:txBody>
      </p:sp>
    </p:spTree>
    <p:extLst>
      <p:ext uri="{BB962C8B-B14F-4D97-AF65-F5344CB8AC3E}">
        <p14:creationId xmlns:p14="http://schemas.microsoft.com/office/powerpoint/2010/main" val="258382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3DD68E-EEDB-405D-B622-9DE2631DD1EC}" type="datetimeFigureOut">
              <a:rPr lang="en-CA" smtClean="0"/>
              <a:t>2016-12-01</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5D2EFDC3-A270-41EF-9F20-DD51E189E597}" type="slidenum">
              <a:rPr lang="en-CA" smtClean="0"/>
              <a:t>‹#›</a:t>
            </a:fld>
            <a:endParaRPr lang="en-CA"/>
          </a:p>
        </p:txBody>
      </p:sp>
    </p:spTree>
    <p:extLst>
      <p:ext uri="{BB962C8B-B14F-4D97-AF65-F5344CB8AC3E}">
        <p14:creationId xmlns:p14="http://schemas.microsoft.com/office/powerpoint/2010/main" val="164376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3DD68E-EEDB-405D-B622-9DE2631DD1EC}" type="datetimeFigureOut">
              <a:rPr lang="en-CA" smtClean="0"/>
              <a:t>2016-12-01</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2EFDC3-A270-41EF-9F20-DD51E189E597}" type="slidenum">
              <a:rPr lang="en-CA" smtClean="0"/>
              <a:t>‹#›</a:t>
            </a:fld>
            <a:endParaRPr lang="en-CA"/>
          </a:p>
        </p:txBody>
      </p:sp>
    </p:spTree>
    <p:extLst>
      <p:ext uri="{BB962C8B-B14F-4D97-AF65-F5344CB8AC3E}">
        <p14:creationId xmlns:p14="http://schemas.microsoft.com/office/powerpoint/2010/main" val="136080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3DD68E-EEDB-405D-B622-9DE2631DD1EC}" type="datetimeFigureOut">
              <a:rPr lang="en-CA" smtClean="0"/>
              <a:t>2016-12-01</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2EFDC3-A270-41EF-9F20-DD51E189E597}" type="slidenum">
              <a:rPr lang="en-CA" smtClean="0"/>
              <a:t>‹#›</a:t>
            </a:fld>
            <a:endParaRPr lang="en-CA"/>
          </a:p>
        </p:txBody>
      </p:sp>
    </p:spTree>
    <p:extLst>
      <p:ext uri="{BB962C8B-B14F-4D97-AF65-F5344CB8AC3E}">
        <p14:creationId xmlns:p14="http://schemas.microsoft.com/office/powerpoint/2010/main" val="116434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3DD68E-EEDB-405D-B622-9DE2631DD1EC}" type="datetimeFigureOut">
              <a:rPr lang="en-CA" smtClean="0"/>
              <a:t>2016-12-01</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2EFDC3-A270-41EF-9F20-DD51E189E597}"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81034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Nerd Block Group Case</a:t>
            </a:r>
          </a:p>
        </p:txBody>
      </p:sp>
      <p:sp>
        <p:nvSpPr>
          <p:cNvPr id="3" name="Subtitle 2"/>
          <p:cNvSpPr>
            <a:spLocks noGrp="1"/>
          </p:cNvSpPr>
          <p:nvPr>
            <p:ph type="subTitle" idx="1"/>
          </p:nvPr>
        </p:nvSpPr>
        <p:spPr/>
        <p:txBody>
          <a:bodyPr>
            <a:normAutofit/>
          </a:bodyPr>
          <a:lstStyle/>
          <a:p>
            <a:r>
              <a:rPr lang="en-CA" dirty="0"/>
              <a:t>By: Stormweaver Interactive </a:t>
            </a:r>
          </a:p>
          <a:p>
            <a:r>
              <a:rPr lang="en-CA" sz="2000" dirty="0"/>
              <a:t>Ryan Schuette, Shawn Matthews, Daniel Munusami, Alex Donnelly</a:t>
            </a:r>
          </a:p>
        </p:txBody>
      </p:sp>
    </p:spTree>
    <p:extLst>
      <p:ext uri="{BB962C8B-B14F-4D97-AF65-F5344CB8AC3E}">
        <p14:creationId xmlns:p14="http://schemas.microsoft.com/office/powerpoint/2010/main" val="93782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The End</a:t>
            </a:r>
          </a:p>
        </p:txBody>
      </p:sp>
      <p:sp>
        <p:nvSpPr>
          <p:cNvPr id="3" name="Subtitle 2"/>
          <p:cNvSpPr>
            <a:spLocks noGrp="1"/>
          </p:cNvSpPr>
          <p:nvPr>
            <p:ph type="subTitle" idx="1"/>
          </p:nvPr>
        </p:nvSpPr>
        <p:spPr/>
        <p:txBody>
          <a:bodyPr/>
          <a:lstStyle/>
          <a:p>
            <a:r>
              <a:rPr lang="en-CA" dirty="0"/>
              <a:t>Thank you for listening</a:t>
            </a:r>
          </a:p>
        </p:txBody>
      </p:sp>
    </p:spTree>
    <p:extLst>
      <p:ext uri="{BB962C8B-B14F-4D97-AF65-F5344CB8AC3E}">
        <p14:creationId xmlns:p14="http://schemas.microsoft.com/office/powerpoint/2010/main" val="153651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endParaRPr lang="en-CA" dirty="0"/>
          </a:p>
          <a:p>
            <a:r>
              <a:rPr lang="en-CA" dirty="0"/>
              <a:t>Mission Statement</a:t>
            </a:r>
          </a:p>
          <a:p>
            <a:r>
              <a:rPr lang="en-CA" dirty="0"/>
              <a:t>We have been hired by Nerd Block to create a new and improved database that efficiently stores critical information, is easily accessible by employees and useful for creating reports and data sets for this rapidly growing company.</a:t>
            </a:r>
          </a:p>
          <a:p>
            <a:endParaRPr lang="en-CA" dirty="0"/>
          </a:p>
          <a:p>
            <a:r>
              <a:rPr lang="en-CA" dirty="0"/>
              <a:t>Requirements Gathering</a:t>
            </a:r>
          </a:p>
          <a:p>
            <a:r>
              <a:rPr lang="en-CA" dirty="0"/>
              <a:t>We looked at the existing system, and analyzed their requirements to create a list that this application needs</a:t>
            </a:r>
          </a:p>
        </p:txBody>
      </p:sp>
    </p:spTree>
    <p:extLst>
      <p:ext uri="{BB962C8B-B14F-4D97-AF65-F5344CB8AC3E}">
        <p14:creationId xmlns:p14="http://schemas.microsoft.com/office/powerpoint/2010/main" val="253589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Nerd Block?</a:t>
            </a:r>
          </a:p>
        </p:txBody>
      </p:sp>
      <p:sp>
        <p:nvSpPr>
          <p:cNvPr id="7" name="Content Placeholder 6"/>
          <p:cNvSpPr>
            <a:spLocks noGrp="1"/>
          </p:cNvSpPr>
          <p:nvPr>
            <p:ph idx="1"/>
          </p:nvPr>
        </p:nvSpPr>
        <p:spPr/>
        <p:txBody>
          <a:bodyPr/>
          <a:lstStyle/>
          <a:p>
            <a:endParaRPr lang="en-CA" dirty="0"/>
          </a:p>
          <a:p>
            <a:r>
              <a:rPr lang="en-CA" dirty="0"/>
              <a:t>Geek Tested Nerd Approved!</a:t>
            </a:r>
          </a:p>
          <a:p>
            <a:endParaRPr lang="en-CA" dirty="0"/>
          </a:p>
          <a:p>
            <a:r>
              <a:rPr lang="en-CA" dirty="0"/>
              <a:t>A box subscription Service</a:t>
            </a:r>
          </a:p>
          <a:p>
            <a:endParaRPr lang="en-CA" dirty="0"/>
          </a:p>
          <a:p>
            <a:r>
              <a:rPr lang="en-CA" dirty="0"/>
              <a:t>Gaming and other nerdy items</a:t>
            </a:r>
          </a:p>
          <a:p>
            <a:endParaRPr lang="en-CA" dirty="0"/>
          </a:p>
          <a:p>
            <a:r>
              <a:rPr lang="en-CA" dirty="0"/>
              <a:t>Many different Styles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506" y="1139130"/>
            <a:ext cx="5620016" cy="5620016"/>
          </a:xfrm>
          <a:prstGeom prst="rect">
            <a:avLst/>
          </a:prstGeom>
        </p:spPr>
      </p:pic>
    </p:spTree>
    <p:extLst>
      <p:ext uri="{BB962C8B-B14F-4D97-AF65-F5344CB8AC3E}">
        <p14:creationId xmlns:p14="http://schemas.microsoft.com/office/powerpoint/2010/main" val="155833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Nerd Block System Deficiencies</a:t>
            </a:r>
          </a:p>
        </p:txBody>
      </p:sp>
      <p:sp>
        <p:nvSpPr>
          <p:cNvPr id="3" name="Content Placeholder 2"/>
          <p:cNvSpPr>
            <a:spLocks noGrp="1"/>
          </p:cNvSpPr>
          <p:nvPr>
            <p:ph idx="1"/>
          </p:nvPr>
        </p:nvSpPr>
        <p:spPr/>
        <p:txBody>
          <a:bodyPr/>
          <a:lstStyle/>
          <a:p>
            <a:endParaRPr lang="en-CA" dirty="0"/>
          </a:p>
          <a:p>
            <a:r>
              <a:rPr lang="en-CA" dirty="0"/>
              <a:t>Overwhelmed by amount of new customers</a:t>
            </a:r>
          </a:p>
          <a:p>
            <a:endParaRPr lang="en-CA" dirty="0"/>
          </a:p>
          <a:p>
            <a:r>
              <a:rPr lang="en-CA" dirty="0"/>
              <a:t>Database quickly was overloaded</a:t>
            </a:r>
          </a:p>
          <a:p>
            <a:endParaRPr lang="en-CA" dirty="0"/>
          </a:p>
          <a:p>
            <a:r>
              <a:rPr lang="en-CA" dirty="0"/>
              <a:t>Database wasn’t easily accessible by employees</a:t>
            </a:r>
          </a:p>
          <a:p>
            <a:endParaRPr lang="en-CA" dirty="0"/>
          </a:p>
          <a:p>
            <a:r>
              <a:rPr lang="en-CA" dirty="0"/>
              <a:t>Couldn’t track transactions surrounding the business</a:t>
            </a:r>
          </a:p>
          <a:p>
            <a:endParaRPr lang="en-CA" dirty="0"/>
          </a:p>
          <a:p>
            <a:endParaRPr lang="en-CA" dirty="0"/>
          </a:p>
        </p:txBody>
      </p:sp>
    </p:spTree>
    <p:extLst>
      <p:ext uri="{BB962C8B-B14F-4D97-AF65-F5344CB8AC3E}">
        <p14:creationId xmlns:p14="http://schemas.microsoft.com/office/powerpoint/2010/main" val="11474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Project Management</a:t>
            </a:r>
          </a:p>
        </p:txBody>
      </p:sp>
      <p:sp>
        <p:nvSpPr>
          <p:cNvPr id="3" name="Content Placeholder 2"/>
          <p:cNvSpPr>
            <a:spLocks noGrp="1"/>
          </p:cNvSpPr>
          <p:nvPr>
            <p:ph idx="1"/>
          </p:nvPr>
        </p:nvSpPr>
        <p:spPr/>
        <p:txBody>
          <a:bodyPr/>
          <a:lstStyle/>
          <a:p>
            <a:endParaRPr lang="en-CA" dirty="0"/>
          </a:p>
          <a:p>
            <a:r>
              <a:rPr lang="en-CA" dirty="0"/>
              <a:t>Originally this project started off as web based application using the  Laravel Framework</a:t>
            </a:r>
          </a:p>
          <a:p>
            <a:endParaRPr lang="en-CA" dirty="0"/>
          </a:p>
          <a:p>
            <a:r>
              <a:rPr lang="en-CA" dirty="0"/>
              <a:t>We quickly realized that by using Laravel we wouldn’t be able to interact with the data based like we hoped, so it was decided that we needed to change our plan of action</a:t>
            </a:r>
          </a:p>
          <a:p>
            <a:endParaRPr lang="en-CA" dirty="0"/>
          </a:p>
          <a:p>
            <a:r>
              <a:rPr lang="en-CA" dirty="0"/>
              <a:t>We then switched to .NET development, and unfortunately we had to start from scratch</a:t>
            </a:r>
          </a:p>
          <a:p>
            <a:endParaRPr lang="en-CA" dirty="0"/>
          </a:p>
          <a:p>
            <a:r>
              <a:rPr lang="en-CA" dirty="0"/>
              <a:t>Our lead of the front end team Ryan Diplock left the project team</a:t>
            </a:r>
          </a:p>
          <a:p>
            <a:endParaRPr lang="en-CA" dirty="0"/>
          </a:p>
        </p:txBody>
      </p:sp>
    </p:spTree>
    <p:extLst>
      <p:ext uri="{BB962C8B-B14F-4D97-AF65-F5344CB8AC3E}">
        <p14:creationId xmlns:p14="http://schemas.microsoft.com/office/powerpoint/2010/main" val="2776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Database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961" y="1827463"/>
            <a:ext cx="8990739" cy="4519524"/>
          </a:xfrm>
        </p:spPr>
      </p:pic>
    </p:spTree>
    <p:extLst>
      <p:ext uri="{BB962C8B-B14F-4D97-AF65-F5344CB8AC3E}">
        <p14:creationId xmlns:p14="http://schemas.microsoft.com/office/powerpoint/2010/main" val="369267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Technologies Chosen</a:t>
            </a:r>
          </a:p>
        </p:txBody>
      </p:sp>
      <p:sp>
        <p:nvSpPr>
          <p:cNvPr id="3" name="Content Placeholder 2"/>
          <p:cNvSpPr>
            <a:spLocks noGrp="1"/>
          </p:cNvSpPr>
          <p:nvPr>
            <p:ph idx="1"/>
          </p:nvPr>
        </p:nvSpPr>
        <p:spPr/>
        <p:txBody>
          <a:bodyPr>
            <a:normAutofit/>
          </a:bodyPr>
          <a:lstStyle/>
          <a:p>
            <a:endParaRPr lang="en-CA" dirty="0"/>
          </a:p>
          <a:p>
            <a:r>
              <a:rPr lang="en-CA" dirty="0"/>
              <a:t>.NET with C#</a:t>
            </a:r>
          </a:p>
          <a:p>
            <a:endParaRPr lang="en-CA" dirty="0"/>
          </a:p>
          <a:p>
            <a:r>
              <a:rPr lang="en-CA" dirty="0"/>
              <a:t>.NET has a reflection system that lets us build highly extendible and highly upgradeable application.</a:t>
            </a:r>
          </a:p>
          <a:p>
            <a:endParaRPr lang="en-CA" dirty="0"/>
          </a:p>
          <a:p>
            <a:r>
              <a:rPr lang="en-CA" dirty="0"/>
              <a:t>Postgres Database Connection</a:t>
            </a:r>
          </a:p>
          <a:p>
            <a:endParaRPr lang="en-CA" dirty="0"/>
          </a:p>
          <a:p>
            <a:r>
              <a:rPr lang="en-CA" dirty="0"/>
              <a:t>We chose this database because it is free and enterprise grade which is not easy to come by.</a:t>
            </a:r>
          </a:p>
          <a:p>
            <a:endParaRPr lang="en-CA" dirty="0"/>
          </a:p>
        </p:txBody>
      </p:sp>
    </p:spTree>
    <p:extLst>
      <p:ext uri="{BB962C8B-B14F-4D97-AF65-F5344CB8AC3E}">
        <p14:creationId xmlns:p14="http://schemas.microsoft.com/office/powerpoint/2010/main" val="340876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967" y="1804086"/>
            <a:ext cx="8522714" cy="4504280"/>
          </a:xfrm>
        </p:spPr>
      </p:pic>
    </p:spTree>
    <p:extLst>
      <p:ext uri="{BB962C8B-B14F-4D97-AF65-F5344CB8AC3E}">
        <p14:creationId xmlns:p14="http://schemas.microsoft.com/office/powerpoint/2010/main" val="81359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 / Conclusion</a:t>
            </a:r>
          </a:p>
        </p:txBody>
      </p:sp>
      <p:sp>
        <p:nvSpPr>
          <p:cNvPr id="3" name="Content Placeholder 2"/>
          <p:cNvSpPr>
            <a:spLocks noGrp="1"/>
          </p:cNvSpPr>
          <p:nvPr>
            <p:ph idx="1"/>
          </p:nvPr>
        </p:nvSpPr>
        <p:spPr/>
        <p:txBody>
          <a:bodyPr/>
          <a:lstStyle/>
          <a:p>
            <a:endParaRPr lang="en-CA" dirty="0"/>
          </a:p>
          <a:p>
            <a:r>
              <a:rPr lang="en-CA" dirty="0"/>
              <a:t>As of this moment, our application is in its Beta</a:t>
            </a:r>
          </a:p>
          <a:p>
            <a:endParaRPr lang="en-CA" dirty="0"/>
          </a:p>
          <a:p>
            <a:r>
              <a:rPr lang="en-CA" dirty="0"/>
              <a:t>We have many ideas to extend it further and make it much more functional to provide ease of use along with speed and efficiency</a:t>
            </a:r>
          </a:p>
          <a:p>
            <a:endParaRPr lang="en-CA" dirty="0"/>
          </a:p>
          <a:p>
            <a:endParaRPr lang="en-CA" dirty="0"/>
          </a:p>
        </p:txBody>
      </p:sp>
    </p:spTree>
    <p:extLst>
      <p:ext uri="{BB962C8B-B14F-4D97-AF65-F5344CB8AC3E}">
        <p14:creationId xmlns:p14="http://schemas.microsoft.com/office/powerpoint/2010/main" val="345888328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338</TotalTime>
  <Words>302</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Nerd Block Group Case</vt:lpstr>
      <vt:lpstr>Introduction</vt:lpstr>
      <vt:lpstr>What is Nerd Block?</vt:lpstr>
      <vt:lpstr>Nerd Block System Deficiencies</vt:lpstr>
      <vt:lpstr>Project Management</vt:lpstr>
      <vt:lpstr>Database Design</vt:lpstr>
      <vt:lpstr>Technologies Chosen</vt:lpstr>
      <vt:lpstr>Application Design</vt:lpstr>
      <vt:lpstr>Demo / 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Nerd Block Group Case</dc:title>
  <dc:creator>Ryan Schuette</dc:creator>
  <cp:lastModifiedBy>Ryan Schuette</cp:lastModifiedBy>
  <cp:revision>23</cp:revision>
  <dcterms:created xsi:type="dcterms:W3CDTF">2016-11-29T21:51:05Z</dcterms:created>
  <dcterms:modified xsi:type="dcterms:W3CDTF">2016-12-01T16:53:28Z</dcterms:modified>
</cp:coreProperties>
</file>