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09066-8DC8-489F-AF52-CEE3009BA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42FFC2-5465-4B59-A6F1-E0D2A3F94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542973-A475-4234-BEF2-35145696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34F63C-2199-4846-BE7D-35C891CD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4BC7EA-AE2F-4732-9B13-33CF9437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6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433CD-CA93-4CB9-899C-05B6D74E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EB1409-440E-44AB-88E4-4F6DE14FC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29914-2EE7-4722-9AC7-C94D4FA2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BB343-3D71-4D41-952E-A55B6A3FA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0F802-1995-4213-970D-F5CE9AE1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54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5E9AF2-544D-4C8A-8760-702F521C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889570-53B3-411D-8EA5-0997ABBF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FC341A-8BF5-48BA-971B-4854FED6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CFEC56-5202-4549-B3BC-F1EF38CF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09939E-7200-4F82-B795-E24E065B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38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28011-D6B6-45A8-A0E7-75134003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6A629E-D832-4698-8DE4-881D4AC3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B58D0-5C31-4A31-B2F2-C34C0F72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1F55-70B0-4AB1-88BD-7FF7BE8E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7D0C5-8527-45C6-BA79-A7BC6A48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05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0FAB9-22DA-4FB1-AC20-FDE615B3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B464C1-BC1B-4A6E-80EA-4BD102652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5567B2-3FAA-438D-A31C-4E47B71F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99A200-C8D0-4ECB-97E6-6802F98B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8BFC5-045A-40C4-B963-C55B1FC3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77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55B5A-4743-4EAC-A3F0-A57B9B71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6BF9F9-6865-4308-AC11-C58D03222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913E56-2F4B-491E-A411-0387BD2B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C0005A-4E0B-4E59-8DB7-82B0B933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E093CC-5129-4790-8321-D7084697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B70295-F61D-45E8-8225-8B931FA7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52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680D5-3B3A-4FC6-90CF-25BFE5A7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7A9C9-D39C-4B33-9551-D7E104E93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741C87-9BEC-4F64-88A7-9CE7E05A1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98CD9-5667-4360-8D5D-A053CAFD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BCD086-4D49-429F-85F1-F16D65BA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59F0F3-885B-417F-8D7E-5EBDCA64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A8F919-D2CF-4A19-835C-E973A01C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DF2487-6E76-45E9-ACF1-5CAB878C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99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CC061-4C10-4B51-8D12-C46E5850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E45EDC-546E-484C-A81C-5F8B70DD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91E23E-E897-4213-9323-6353F441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0D4B4E-B5DF-4602-977D-BE757E3D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F7FA706-009F-416D-BFE1-84245DFA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DAB59E8-41A9-4175-AF43-1D31D084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F51584-6B20-4D38-8C61-78A31F08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819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14D8B-6FF5-434B-9148-5BC09DF0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3A90C1-D780-4D38-86EE-8BCC3B1A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C05897-E2BC-4050-AD8A-033046264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A0E1E3-19AD-4593-8B01-EE59FC21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E100C-3593-4BB0-BCE5-FCF3CD5B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97F556-0FD1-48BD-81A1-BD41EF83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5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C185D-1D71-40CD-925B-765FE379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ED99CC-3134-45F3-9EE4-C5E17BE14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E21860-6D9A-4AEC-A97E-D762C123F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E9EF3-EB80-47E1-9046-E910555D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0649B6-FF39-482E-BD50-AFB7B929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1205ED-B266-40A8-B93B-AA39879F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4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FC1C1-934F-45E4-86FD-0F38AEE4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4FD69-AD9F-467C-AB32-16828E9F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7B150-E734-4A8C-9F23-11B81E847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3134-0659-47B1-AA2A-2FC86DBCF289}" type="datetimeFigureOut">
              <a:rPr lang="ru-RU" smtClean="0"/>
              <a:t>01.02.2024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9F6534-0764-49CB-9E74-981F2EFD7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315E8-B756-4912-9151-C998E2D24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F3C6-E360-4AAF-88AD-8305E43EC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7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14197-90A4-447E-81FA-7606D1636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41DAAC-E92E-465A-9BB5-2C5FE7183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86717C-CF81-411B-9198-1742B314E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20B18-B164-44E0-B925-8C17F43B8906}"/>
              </a:ext>
            </a:extLst>
          </p:cNvPr>
          <p:cNvSpPr txBox="1"/>
          <p:nvPr/>
        </p:nvSpPr>
        <p:spPr>
          <a:xfrm>
            <a:off x="1007531" y="706022"/>
            <a:ext cx="8705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Программа для помощи в подборе плана тренировок и расчёта КБЖУ</a:t>
            </a:r>
            <a:r>
              <a:rPr lang="en-US" sz="32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32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200" dirty="0"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sz="3200" b="0" i="0" dirty="0">
                <a:effectLst/>
                <a:latin typeface="Lucida Console" panose="020B0609040504020204" pitchFamily="49" charset="0"/>
              </a:rPr>
              <a:t>Gym Helper</a:t>
            </a:r>
            <a:r>
              <a:rPr lang="en-US" sz="3200" b="0" i="0" dirty="0">
                <a:effectLst/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ru-RU" sz="3200" dirty="0"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Блок-схема: альтернативный процесс 13">
            <a:extLst>
              <a:ext uri="{FF2B5EF4-FFF2-40B4-BE49-F238E27FC236}">
                <a16:creationId xmlns:a16="http://schemas.microsoft.com/office/drawing/2014/main" id="{6B3DBA4B-6E62-4393-B32D-D7E1A6B01727}"/>
              </a:ext>
            </a:extLst>
          </p:cNvPr>
          <p:cNvSpPr/>
          <p:nvPr/>
        </p:nvSpPr>
        <p:spPr>
          <a:xfrm>
            <a:off x="2987037" y="3429001"/>
            <a:ext cx="4328160" cy="390652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CF2E71A0-D6DF-4050-B70C-5E9EC329E0B4}"/>
              </a:ext>
            </a:extLst>
          </p:cNvPr>
          <p:cNvSpPr/>
          <p:nvPr/>
        </p:nvSpPr>
        <p:spPr>
          <a:xfrm>
            <a:off x="-467362" y="4748107"/>
            <a:ext cx="10180322" cy="2109893"/>
          </a:xfrm>
          <a:prstGeom prst="round2Same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A514A-E193-45C1-BF1E-91C36C98F530}"/>
              </a:ext>
            </a:extLst>
          </p:cNvPr>
          <p:cNvSpPr txBox="1"/>
          <p:nvPr/>
        </p:nvSpPr>
        <p:spPr>
          <a:xfrm>
            <a:off x="209973" y="5257800"/>
            <a:ext cx="650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Руководитель: </a:t>
            </a:r>
          </a:p>
          <a:p>
            <a:r>
              <a:rPr lang="ru-RU" sz="2000" dirty="0">
                <a:latin typeface="Century Gothic" panose="020B0502020202020204" pitchFamily="34" charset="0"/>
              </a:rPr>
              <a:t>--------------------</a:t>
            </a:r>
          </a:p>
          <a:p>
            <a:r>
              <a:rPr lang="ru-RU" sz="2000" dirty="0">
                <a:latin typeface="Century Gothic" panose="020B0502020202020204" pitchFamily="34" charset="0"/>
              </a:rPr>
              <a:t>Автор работы:</a:t>
            </a:r>
          </a:p>
          <a:p>
            <a:r>
              <a:rPr lang="ru-RU" sz="2000" dirty="0">
                <a:latin typeface="Century Gothic" panose="020B0502020202020204" pitchFamily="34" charset="0"/>
              </a:rPr>
              <a:t>Пузанков Константин Евгеньевич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12F05-EF8D-4C0B-8AAB-AD6F402ED683}"/>
              </a:ext>
            </a:extLst>
          </p:cNvPr>
          <p:cNvSpPr txBox="1"/>
          <p:nvPr/>
        </p:nvSpPr>
        <p:spPr>
          <a:xfrm>
            <a:off x="3271517" y="3786843"/>
            <a:ext cx="499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entury Gothic" panose="020B0502020202020204" pitchFamily="34" charset="0"/>
              </a:rPr>
              <a:t>ГБОУ Школа № 1273</a:t>
            </a:r>
          </a:p>
        </p:txBody>
      </p:sp>
    </p:spTree>
    <p:extLst>
      <p:ext uri="{BB962C8B-B14F-4D97-AF65-F5344CB8AC3E}">
        <p14:creationId xmlns:p14="http://schemas.microsoft.com/office/powerpoint/2010/main" val="66346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CB8024-8D29-4539-91DE-A8A5F4CB1D36}"/>
              </a:ext>
            </a:extLst>
          </p:cNvPr>
          <p:cNvSpPr txBox="1"/>
          <p:nvPr/>
        </p:nvSpPr>
        <p:spPr>
          <a:xfrm>
            <a:off x="3048000" y="324602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БАМ</a:t>
            </a:r>
          </a:p>
        </p:txBody>
      </p:sp>
    </p:spTree>
    <p:extLst>
      <p:ext uri="{BB962C8B-B14F-4D97-AF65-F5344CB8AC3E}">
        <p14:creationId xmlns:p14="http://schemas.microsoft.com/office/powerpoint/2010/main" val="389920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DD902-A8FC-411A-9311-D133F7B858FE}"/>
              </a:ext>
            </a:extLst>
          </p:cNvPr>
          <p:cNvSpPr txBox="1"/>
          <p:nvPr/>
        </p:nvSpPr>
        <p:spPr>
          <a:xfrm>
            <a:off x="3738880" y="481744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БАМ</a:t>
            </a:r>
          </a:p>
        </p:txBody>
      </p:sp>
    </p:spTree>
    <p:extLst>
      <p:ext uri="{BB962C8B-B14F-4D97-AF65-F5344CB8AC3E}">
        <p14:creationId xmlns:p14="http://schemas.microsoft.com/office/powerpoint/2010/main" val="226333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5A7EE3-5C95-421A-8E09-AE224D6E704E}"/>
              </a:ext>
            </a:extLst>
          </p:cNvPr>
          <p:cNvSpPr txBox="1"/>
          <p:nvPr/>
        </p:nvSpPr>
        <p:spPr>
          <a:xfrm>
            <a:off x="440267" y="203201"/>
            <a:ext cx="408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entury Gothic" panose="020B0502020202020204" pitchFamily="34" charset="0"/>
              </a:rPr>
              <a:t>Актуальность</a:t>
            </a:r>
          </a:p>
        </p:txBody>
      </p:sp>
      <p:pic>
        <p:nvPicPr>
          <p:cNvPr id="9" name="Рисунок 8" descr="Яблоко со сплошной заливкой">
            <a:extLst>
              <a:ext uri="{FF2B5EF4-FFF2-40B4-BE49-F238E27FC236}">
                <a16:creationId xmlns:a16="http://schemas.microsoft.com/office/drawing/2014/main" id="{36B35FA8-04EA-4E42-BF3E-03C1369DA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8826" y="161778"/>
            <a:ext cx="1375508" cy="1375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96A29B-9B9C-49E0-8038-E8D0AF13A681}"/>
              </a:ext>
            </a:extLst>
          </p:cNvPr>
          <p:cNvSpPr txBox="1"/>
          <p:nvPr/>
        </p:nvSpPr>
        <p:spPr>
          <a:xfrm>
            <a:off x="413174" y="3429000"/>
            <a:ext cx="6698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Многие люди сейчас ведут сидячий образ жизни, что достаточно плохо. У большинства нет большого опыта в тренировках и знаний как правильно составлять планы для них. Программа </a:t>
            </a:r>
            <a:r>
              <a:rPr lang="en-US" sz="2000" b="0" i="0" dirty="0">
                <a:effectLst/>
                <a:latin typeface="Century Gothic" panose="020B0502020202020204" pitchFamily="34" charset="0"/>
              </a:rPr>
              <a:t>Gym Helper </a:t>
            </a:r>
            <a:r>
              <a:rPr lang="ru-RU" sz="2000" b="0" i="0" dirty="0">
                <a:effectLst/>
                <a:latin typeface="Century Gothic" panose="020B0502020202020204" pitchFamily="34" charset="0"/>
              </a:rPr>
              <a:t>поможет составить планы для тренировок и подберет оптимально КБЖУ под ваши цели и ваши параметры. 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12" name="Рисунок 11" descr="Культурист  со сплошной заливкой">
            <a:extLst>
              <a:ext uri="{FF2B5EF4-FFF2-40B4-BE49-F238E27FC236}">
                <a16:creationId xmlns:a16="http://schemas.microsoft.com/office/drawing/2014/main" id="{9AE47D9D-62DF-493E-8FDB-45DEA240A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1720" y="4967720"/>
            <a:ext cx="1890280" cy="18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DB905-4CBF-4AFA-AED8-71976A31B11B}"/>
              </a:ext>
            </a:extLst>
          </p:cNvPr>
          <p:cNvSpPr txBox="1"/>
          <p:nvPr/>
        </p:nvSpPr>
        <p:spPr>
          <a:xfrm>
            <a:off x="257387" y="298027"/>
            <a:ext cx="505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Цель и задачи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71A84-7E88-4CA8-913E-DB00D9497964}"/>
              </a:ext>
            </a:extLst>
          </p:cNvPr>
          <p:cNvSpPr txBox="1"/>
          <p:nvPr/>
        </p:nvSpPr>
        <p:spPr>
          <a:xfrm>
            <a:off x="257387" y="2214880"/>
            <a:ext cx="61569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Цель</a:t>
            </a:r>
            <a:r>
              <a:rPr lang="ru-RU" sz="2400" dirty="0">
                <a:latin typeface="Century Gothic" panose="020B0502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</a:rPr>
              <a:t>Создать программу для компьютера по составлению плана тренировок и подбору оптимально КБЖУ по параметрам пользователя.    </a:t>
            </a:r>
          </a:p>
        </p:txBody>
      </p:sp>
      <p:pic>
        <p:nvPicPr>
          <p:cNvPr id="5" name="Рисунок 4" descr="Контрольный список со сплошной заливкой">
            <a:extLst>
              <a:ext uri="{FF2B5EF4-FFF2-40B4-BE49-F238E27FC236}">
                <a16:creationId xmlns:a16="http://schemas.microsoft.com/office/drawing/2014/main" id="{FE136FB0-F5D6-4D1D-B38F-19A48C210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8505" y="298027"/>
            <a:ext cx="1390786" cy="13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8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DB905-4CBF-4AFA-AED8-71976A31B11B}"/>
              </a:ext>
            </a:extLst>
          </p:cNvPr>
          <p:cNvSpPr txBox="1"/>
          <p:nvPr/>
        </p:nvSpPr>
        <p:spPr>
          <a:xfrm>
            <a:off x="257387" y="298027"/>
            <a:ext cx="5059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Цель и задачи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71A84-7E88-4CA8-913E-DB00D9497964}"/>
              </a:ext>
            </a:extLst>
          </p:cNvPr>
          <p:cNvSpPr txBox="1"/>
          <p:nvPr/>
        </p:nvSpPr>
        <p:spPr>
          <a:xfrm>
            <a:off x="257387" y="2214879"/>
            <a:ext cx="65769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Задачи</a:t>
            </a:r>
            <a:r>
              <a:rPr lang="ru-RU" sz="2400" dirty="0">
                <a:latin typeface="Century Gothic" panose="020B0502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</a:rPr>
              <a:t>Изучить три цели: Набрать мышечную массу, Похудеть, Укрепить здоровье.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</a:rPr>
              <a:t>Понять какие упражнения лучше подойдут для этих целей.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</a:rPr>
              <a:t>Собрать доступную информацию про тренировки и питание.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</a:rPr>
              <a:t>Изучить принципы создания программ, необходимые библиотеки, выбрать </a:t>
            </a:r>
            <a:r>
              <a:rPr lang="en-US" sz="2000" dirty="0">
                <a:latin typeface="Century Gothic" panose="020B0502020202020204" pitchFamily="34" charset="0"/>
              </a:rPr>
              <a:t>GUI</a:t>
            </a:r>
            <a:r>
              <a:rPr lang="ru-RU" sz="2000" dirty="0">
                <a:latin typeface="Century Gothic" panose="020B0502020202020204" pitchFamily="34" charset="0"/>
              </a:rPr>
              <a:t>. 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Century Gothic" panose="020B0502020202020204" pitchFamily="34" charset="0"/>
              </a:rPr>
              <a:t> Оформить результаты своей работы в виде работающей программы.</a:t>
            </a:r>
          </a:p>
        </p:txBody>
      </p:sp>
      <p:pic>
        <p:nvPicPr>
          <p:cNvPr id="5" name="Рисунок 4" descr="Контрольный список со сплошной заливкой">
            <a:extLst>
              <a:ext uri="{FF2B5EF4-FFF2-40B4-BE49-F238E27FC236}">
                <a16:creationId xmlns:a16="http://schemas.microsoft.com/office/drawing/2014/main" id="{FE136FB0-F5D6-4D1D-B38F-19A48C210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8505" y="298027"/>
            <a:ext cx="1390786" cy="13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73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0FFE4-D860-4300-A587-6E2368B96385}"/>
              </a:ext>
            </a:extLst>
          </p:cNvPr>
          <p:cNvSpPr txBox="1"/>
          <p:nvPr/>
        </p:nvSpPr>
        <p:spPr>
          <a:xfrm>
            <a:off x="4016588" y="2280477"/>
            <a:ext cx="3461172" cy="144655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4400" dirty="0">
                <a:latin typeface="Century Gothic" panose="020B0502020202020204" pitchFamily="34" charset="0"/>
              </a:rPr>
              <a:t>Работа над  проектом</a:t>
            </a:r>
          </a:p>
        </p:txBody>
      </p:sp>
    </p:spTree>
    <p:extLst>
      <p:ext uri="{BB962C8B-B14F-4D97-AF65-F5344CB8AC3E}">
        <p14:creationId xmlns:p14="http://schemas.microsoft.com/office/powerpoint/2010/main" val="315387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1A0A2-0592-4CE1-A362-1867A3398484}"/>
              </a:ext>
            </a:extLst>
          </p:cNvPr>
          <p:cNvSpPr txBox="1"/>
          <p:nvPr/>
        </p:nvSpPr>
        <p:spPr>
          <a:xfrm>
            <a:off x="149012" y="209973"/>
            <a:ext cx="391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entury Gothic" panose="020B0502020202020204" pitchFamily="34" charset="0"/>
              </a:rPr>
              <a:t>Теоретическая часть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39605-8220-4771-979F-65AF05B5F687}"/>
              </a:ext>
            </a:extLst>
          </p:cNvPr>
          <p:cNvSpPr txBox="1"/>
          <p:nvPr/>
        </p:nvSpPr>
        <p:spPr>
          <a:xfrm>
            <a:off x="318347" y="1706880"/>
            <a:ext cx="71255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" panose="020B0502020202020204" pitchFamily="34" charset="0"/>
              </a:rPr>
              <a:t>Анализ существующих программ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" panose="020B0502020202020204" pitchFamily="34" charset="0"/>
              </a:rPr>
              <a:t>Анализ спортивных сайтов и </a:t>
            </a:r>
            <a:r>
              <a:rPr lang="ru-RU" sz="2400" dirty="0" err="1">
                <a:latin typeface="Century Gothic" panose="020B0502020202020204" pitchFamily="34" charset="0"/>
              </a:rPr>
              <a:t>форумах,в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ру</a:t>
            </a:r>
            <a:r>
              <a:rPr lang="ru-RU" sz="2400" dirty="0">
                <a:latin typeface="Century Gothic" panose="020B0502020202020204" pitchFamily="34" charset="0"/>
              </a:rPr>
              <a:t> </a:t>
            </a:r>
            <a:r>
              <a:rPr lang="ru-RU" sz="2400" dirty="0" err="1">
                <a:latin typeface="Century Gothic" panose="020B0502020202020204" pitchFamily="34" charset="0"/>
              </a:rPr>
              <a:t>пространствеи</a:t>
            </a:r>
            <a:r>
              <a:rPr lang="ru-RU" sz="2400" dirty="0">
                <a:latin typeface="Century Gothic" panose="020B0502020202020204" pitchFamily="34" charset="0"/>
              </a:rPr>
              <a:t> и не только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" panose="020B0502020202020204" pitchFamily="34" charset="0"/>
              </a:rPr>
              <a:t>Анализ информации, необходимой спортсменам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" panose="020B0502020202020204" pitchFamily="34" charset="0"/>
              </a:rPr>
              <a:t>Анализ информации про роль питания в спорте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5" name="Рисунок 4" descr="Подключения со сплошной заливкой">
            <a:extLst>
              <a:ext uri="{FF2B5EF4-FFF2-40B4-BE49-F238E27FC236}">
                <a16:creationId xmlns:a16="http://schemas.microsoft.com/office/drawing/2014/main" id="{9883FDD8-5A50-484C-BB94-174A62B8E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1412" y="374933"/>
            <a:ext cx="1474187" cy="1474187"/>
          </a:xfrm>
          <a:prstGeom prst="rect">
            <a:avLst/>
          </a:prstGeom>
        </p:spPr>
      </p:pic>
      <p:pic>
        <p:nvPicPr>
          <p:cNvPr id="7" name="Рисунок 6" descr="Человек с идеей со сплошной заливкой">
            <a:extLst>
              <a:ext uri="{FF2B5EF4-FFF2-40B4-BE49-F238E27FC236}">
                <a16:creationId xmlns:a16="http://schemas.microsoft.com/office/drawing/2014/main" id="{33CFDB5E-6C40-4D1D-97D2-869617BC8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9653" y="5086773"/>
            <a:ext cx="1697707" cy="16977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CED871-3D8B-4213-B5FF-51994E706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400" y="4445878"/>
            <a:ext cx="6096000" cy="2412122"/>
          </a:xfrm>
          <a:prstGeom prst="rect">
            <a:avLst/>
          </a:prstGeom>
        </p:spPr>
      </p:pic>
      <p:sp>
        <p:nvSpPr>
          <p:cNvPr id="10" name="Блок-схема: альтернативный процесс 9">
            <a:extLst>
              <a:ext uri="{FF2B5EF4-FFF2-40B4-BE49-F238E27FC236}">
                <a16:creationId xmlns:a16="http://schemas.microsoft.com/office/drawing/2014/main" id="{EC1CC0FA-C570-41C9-B739-80DFA9AD06B9}"/>
              </a:ext>
            </a:extLst>
          </p:cNvPr>
          <p:cNvSpPr/>
          <p:nvPr/>
        </p:nvSpPr>
        <p:spPr>
          <a:xfrm>
            <a:off x="1794933" y="4355253"/>
            <a:ext cx="1144694" cy="39285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альтернативный процесс 10">
            <a:extLst>
              <a:ext uri="{FF2B5EF4-FFF2-40B4-BE49-F238E27FC236}">
                <a16:creationId xmlns:a16="http://schemas.microsoft.com/office/drawing/2014/main" id="{6EC5B43D-B89B-4767-A600-3165E92C114E}"/>
              </a:ext>
            </a:extLst>
          </p:cNvPr>
          <p:cNvSpPr/>
          <p:nvPr/>
        </p:nvSpPr>
        <p:spPr>
          <a:xfrm>
            <a:off x="6096000" y="4358639"/>
            <a:ext cx="1144694" cy="39285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36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97655-2ABC-4769-AAEF-7CBF56A2C79A}"/>
              </a:ext>
            </a:extLst>
          </p:cNvPr>
          <p:cNvSpPr txBox="1"/>
          <p:nvPr/>
        </p:nvSpPr>
        <p:spPr>
          <a:xfrm>
            <a:off x="419946" y="508000"/>
            <a:ext cx="86901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Century Gothic" panose="020B0502020202020204" pitchFamily="34" charset="0"/>
              </a:rPr>
              <a:t>ПО для разработки</a:t>
            </a:r>
            <a:r>
              <a:rPr lang="en-US" sz="3600" dirty="0">
                <a:latin typeface="Century Gothic" panose="020B0502020202020204" pitchFamily="34" charset="0"/>
              </a:rPr>
              <a:t>:</a:t>
            </a:r>
          </a:p>
          <a:p>
            <a:endParaRPr lang="en-US" sz="3600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  <a:p>
            <a:endParaRPr lang="en-US" sz="3600" dirty="0">
              <a:latin typeface="Century Gothic" panose="020B0502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" panose="020B0502020202020204" pitchFamily="34" charset="0"/>
              </a:rPr>
              <a:t>Язык программирования </a:t>
            </a:r>
            <a:r>
              <a:rPr lang="en-US" sz="2400" dirty="0">
                <a:latin typeface="Century Gothic" panose="020B0502020202020204" pitchFamily="34" charset="0"/>
              </a:rPr>
              <a:t>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2400" dirty="0">
                <a:latin typeface="Century Gothic" panose="020B0502020202020204" pitchFamily="34" charset="0"/>
              </a:rPr>
              <a:t>Среда разработки </a:t>
            </a:r>
            <a:r>
              <a:rPr lang="en-US" sz="2400" dirty="0">
                <a:latin typeface="Century Gothic" panose="020B0502020202020204" pitchFamily="34" charset="0"/>
              </a:rPr>
              <a:t>VSC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6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266A5-4E06-4D6B-B700-3423D0DD818F}"/>
              </a:ext>
            </a:extLst>
          </p:cNvPr>
          <p:cNvSpPr txBox="1"/>
          <p:nvPr/>
        </p:nvSpPr>
        <p:spPr>
          <a:xfrm>
            <a:off x="257387" y="663787"/>
            <a:ext cx="333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БИМ</a:t>
            </a:r>
          </a:p>
        </p:txBody>
      </p:sp>
    </p:spTree>
    <p:extLst>
      <p:ext uri="{BB962C8B-B14F-4D97-AF65-F5344CB8AC3E}">
        <p14:creationId xmlns:p14="http://schemas.microsoft.com/office/powerpoint/2010/main" val="420692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B38748-9941-4498-8D35-E54B1D44F3C9}"/>
              </a:ext>
            </a:extLst>
          </p:cNvPr>
          <p:cNvSpPr txBox="1"/>
          <p:nvPr/>
        </p:nvSpPr>
        <p:spPr>
          <a:xfrm>
            <a:off x="1693333" y="174234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entury Gothic" panose="020B0502020202020204" pitchFamily="34" charset="0"/>
              </a:rPr>
              <a:t>БИМ</a:t>
            </a:r>
          </a:p>
        </p:txBody>
      </p:sp>
    </p:spTree>
    <p:extLst>
      <p:ext uri="{BB962C8B-B14F-4D97-AF65-F5344CB8AC3E}">
        <p14:creationId xmlns:p14="http://schemas.microsoft.com/office/powerpoint/2010/main" val="3668389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201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Lucida Console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Пузанков Константин</dc:creator>
  <cp:lastModifiedBy>Пузанков Константин</cp:lastModifiedBy>
  <cp:revision>2</cp:revision>
  <dcterms:created xsi:type="dcterms:W3CDTF">2024-02-01T18:34:58Z</dcterms:created>
  <dcterms:modified xsi:type="dcterms:W3CDTF">2024-02-01T20:17:20Z</dcterms:modified>
</cp:coreProperties>
</file>