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29" r:id="rId4"/>
    <p:sldMasterId id="2147484047" r:id="rId5"/>
  </p:sldMasterIdLst>
  <p:notesMasterIdLst>
    <p:notesMasterId r:id="rId9"/>
  </p:notesMasterIdLst>
  <p:handoutMasterIdLst>
    <p:handoutMasterId r:id="rId10"/>
  </p:handoutMasterIdLst>
  <p:sldIdLst>
    <p:sldId id="256" r:id="rId6"/>
    <p:sldId id="269" r:id="rId7"/>
    <p:sldId id="477" r:id="rId8"/>
  </p:sldIdLst>
  <p:sldSz cx="12188825" cy="6858000"/>
  <p:notesSz cx="7099300" cy="10234613"/>
  <p:defaultTextStyle>
    <a:defPPr marL="0" marR="0" indent="0" algn="l" defTabSz="457109"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1pPr>
    <a:lvl2pPr marL="0" marR="0" indent="11427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2pPr>
    <a:lvl3pPr marL="0" marR="0" indent="228554"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3pPr>
    <a:lvl4pPr marL="0" marR="0" indent="342831"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4pPr>
    <a:lvl5pPr marL="0" marR="0" indent="457109"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5pPr>
    <a:lvl6pPr marL="0" marR="0" indent="571386"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6pPr>
    <a:lvl7pPr marL="0" marR="0" indent="685663"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7pPr>
    <a:lvl8pPr marL="0" marR="0" indent="799940"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8pPr>
    <a:lvl9pPr marL="0" marR="0" indent="914217" algn="ctr" defTabSz="412667" rtl="0" fontAlgn="auto" latinLnBrk="0" hangingPunct="0">
      <a:lnSpc>
        <a:spcPct val="100000"/>
      </a:lnSpc>
      <a:spcBef>
        <a:spcPts val="0"/>
      </a:spcBef>
      <a:spcAft>
        <a:spcPts val="0"/>
      </a:spcAft>
      <a:buClrTx/>
      <a:buSzTx/>
      <a:buFontTx/>
      <a:buNone/>
      <a:tabLst/>
      <a:defRPr kumimoji="0" sz="3200" b="0" i="1" u="none" strike="noStrike" cap="none" spc="0" normalizeH="0" baseline="0">
        <a:ln>
          <a:noFill/>
        </a:ln>
        <a:solidFill>
          <a:srgbClr val="75787B"/>
        </a:solidFill>
        <a:effectLst/>
        <a:uFillTx/>
        <a:latin typeface="Arial"/>
        <a:ea typeface="Arial"/>
        <a:cs typeface="Arial"/>
        <a:sym typeface="Arial"/>
      </a:defRPr>
    </a:lvl9pPr>
  </p:defaultTextStyle>
  <p:extLst>
    <p:ext uri="{EFAFB233-063F-42B5-8137-9DF3F51BA10A}">
      <p15:sldGuideLst xmlns:p15="http://schemas.microsoft.com/office/powerpoint/2012/main">
        <p15:guide id="1" orient="horz" pos="1174">
          <p15:clr>
            <a:srgbClr val="A4A3A4"/>
          </p15:clr>
        </p15:guide>
        <p15:guide id="2" pos="791" userDrawn="1">
          <p15:clr>
            <a:srgbClr val="A4A3A4"/>
          </p15:clr>
        </p15:guide>
        <p15:guide id="3" orient="horz" pos="1536" userDrawn="1">
          <p15:clr>
            <a:srgbClr val="A4A3A4"/>
          </p15:clr>
        </p15:guide>
        <p15:guide id="4" pos="3839" userDrawn="1">
          <p15:clr>
            <a:srgbClr val="A4A3A4"/>
          </p15:clr>
        </p15:guide>
        <p15:guide id="5" pos="575"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showPr loop="1"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000000"/>
    <a:srgbClr val="582C83"/>
    <a:srgbClr val="666666"/>
    <a:srgbClr val="CCCCCC"/>
    <a:srgbClr val="E6E6E6"/>
    <a:srgbClr val="333333"/>
    <a:srgbClr val="8E8A86"/>
    <a:srgbClr val="C7384F"/>
    <a:srgbClr val="C8C9C7"/>
  </p:clrMru>
  <p:extLst>
    <p:ext uri="{E76CE94A-603C-4142-B9EB-6D1370010A27}">
      <p14:discardImageEditData xmlns:p14="http://schemas.microsoft.com/office/powerpoint/2010/main" val="1"/>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C7B018BB-80A7-4F77-B60F-C8B233D01FF8}" styleName="">
    <a:tblBg/>
    <a:wholeTbl>
      <a:tcTxStyle b="off" i="off">
        <a:font>
          <a:latin typeface="Helvetica Neue"/>
          <a:ea typeface="Helvetica Neue"/>
          <a:cs typeface="Helvetica Neue"/>
        </a:font>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84E00"/>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017101"/>
          </a:solidFill>
        </a:fill>
      </a:tcStyle>
    </a:firstRow>
  </a:tblStyle>
  <a:tblStyle styleId="{EEE7283C-3CF3-47DC-8721-378D4A62B228}" styleName="">
    <a:tblBg/>
    <a:wholeTbl>
      <a:tcTxStyle b="off" i="off">
        <a:font>
          <a:latin typeface="Helvetica Neue"/>
          <a:ea typeface="Helvetica Neue"/>
          <a:cs typeface="Helvetica Neue"/>
        </a:font>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0" cap="flat">
              <a:noFill/>
              <a:miter lim="400000"/>
            </a:ln>
          </a:bottom>
          <a:insideH>
            <a:ln w="12700" cap="flat">
              <a:noFill/>
              <a:miter lim="400000"/>
            </a:ln>
          </a:insideH>
          <a:insideV>
            <a:ln w="12700" cap="flat">
              <a:noFill/>
              <a:miter lim="400000"/>
            </a:ln>
          </a:insideV>
        </a:tcBdr>
        <a:fill>
          <a:solidFill>
            <a:schemeClr val="accent5">
              <a:hueOff val="106375"/>
              <a:satOff val="9554"/>
              <a:lumOff val="-13516"/>
            </a:schemeClr>
          </a:solidFill>
        </a:fill>
      </a:tcStyle>
    </a:firstRow>
  </a:tblStyle>
  <a:tblStyle styleId="{CF821DB8-F4EB-4A41-A1BA-3FCAFE7338EE}"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6">
              <a:hueOff val="-119728"/>
              <a:satOff val="5580"/>
              <a:lumOff val="-12961"/>
            </a:schemeClr>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650E48"/>
          </a:solidFill>
        </a:fill>
      </a:tcStyle>
    </a:firstRow>
  </a:tblStyle>
  <a:tblStyle styleId="{33BA23B1-9221-436E-865A-0063620EA4FD}" styleName="">
    <a:tblBg/>
    <a:wholeTbl>
      <a:tcTxStyle b="off" i="off">
        <a:font>
          <a:latin typeface="Helvetica Neue"/>
          <a:ea typeface="Helvetica Neue"/>
          <a:cs typeface="Helvetica Neue"/>
        </a:font>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798089"/>
          </a:solidFill>
        </a:fill>
      </a:tcStyle>
    </a:firstCol>
    <a:lastRow>
      <a:tcTxStyle b="off"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lastRow>
    <a:firstRow>
      <a:tcTxStyle b="on" i="off">
        <a:font>
          <a:latin typeface="Helvetica Neue"/>
          <a:ea typeface="Helvetica Neue"/>
          <a:cs typeface="Helvetica Neue"/>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96A0AC"/>
          </a:solidFill>
        </a:fill>
      </a:tcStyle>
    </a:firstRow>
  </a:tblStyle>
  <a:tblStyle styleId="{2708684C-4D16-4618-839F-0558EEFCDFE6}" styleName="">
    <a:tblBg/>
    <a:wholeTbl>
      <a:tcTxStyle b="off" i="off">
        <a:font>
          <a:latin typeface="Helvetica Neue"/>
          <a:ea typeface="Helvetica Neue"/>
          <a:cs typeface="Helvetica Neue"/>
        </a:font>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ff"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
          <a:latin typeface="Helvetica Neue"/>
          <a:ea typeface="Helvetica Neue"/>
          <a:cs typeface="Helvetica Neue"/>
        </a:font>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 styleId="{8F44A2F1-9E1F-4B54-A3A2-5F16C0AD49E2}" styleName="">
    <a:tblBg/>
    <a:wholeTbl>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47676">
              <a:alpha val="63790"/>
            </a:srgbClr>
          </a:solidFill>
        </a:fill>
      </a:tcStyle>
    </a:band2H>
    <a:firstCol>
      <a:tcTxStyle b="on" i="off">
        <a:font>
          <a:latin typeface="Helvetica Neue"/>
          <a:ea typeface="Helvetica Neue"/>
          <a:cs typeface="Helvetica Neue"/>
        </a:font>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chemeClr val="accent1"/>
          </a:solidFill>
        </a:fill>
      </a:tcStyle>
    </a:firstCol>
    <a:lastRow>
      <a:tcTxStyle b="off"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lastRow>
    <a:firstRow>
      <a:tcTxStyle b="on" i="off">
        <a:font>
          <a:latin typeface="Helvetica Neue"/>
          <a:ea typeface="Helvetica Neue"/>
          <a:cs typeface="Helvetica Neue"/>
        </a:font>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32650"/>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864" autoAdjust="0"/>
    <p:restoredTop sz="87595" autoAdjust="0"/>
  </p:normalViewPr>
  <p:slideViewPr>
    <p:cSldViewPr snapToGrid="0" snapToObjects="1" showGuides="1">
      <p:cViewPr varScale="1">
        <p:scale>
          <a:sx n="85" d="100"/>
          <a:sy n="85" d="100"/>
        </p:scale>
        <p:origin x="466" y="29"/>
      </p:cViewPr>
      <p:guideLst>
        <p:guide orient="horz" pos="1174"/>
        <p:guide pos="791"/>
        <p:guide orient="horz" pos="1536"/>
        <p:guide pos="3839"/>
        <p:guide pos="575"/>
      </p:guideLst>
    </p:cSldViewPr>
  </p:slideViewPr>
  <p:outlineViewPr>
    <p:cViewPr>
      <p:scale>
        <a:sx n="33" d="100"/>
        <a:sy n="33" d="100"/>
      </p:scale>
      <p:origin x="0" y="-17312"/>
    </p:cViewPr>
  </p:outlineViewPr>
  <p:notesTextViewPr>
    <p:cViewPr>
      <p:scale>
        <a:sx n="3" d="2"/>
        <a:sy n="3" d="2"/>
      </p:scale>
      <p:origin x="0" y="0"/>
    </p:cViewPr>
  </p:notesTextViewPr>
  <p:sorterViewPr>
    <p:cViewPr>
      <p:scale>
        <a:sx n="154" d="100"/>
        <a:sy n="154" d="100"/>
      </p:scale>
      <p:origin x="0" y="0"/>
    </p:cViewPr>
  </p:sorterViewPr>
  <p:notesViewPr>
    <p:cSldViewPr snapToGrid="0" snapToObjects="1">
      <p:cViewPr varScale="1">
        <p:scale>
          <a:sx n="140" d="100"/>
          <a:sy n="140" d="100"/>
        </p:scale>
        <p:origin x="5632" y="20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2.xml"/><Relationship Id="rId10"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lang="en-GB" i="0" dirty="0">
              <a:latin typeface="Arial Regular" charset="0"/>
              <a:ea typeface="Arial Regular" charset="0"/>
              <a:cs typeface="Arial Regular" charset="0"/>
            </a:endParaRPr>
          </a:p>
        </p:txBody>
      </p:sp>
      <p:sp>
        <p:nvSpPr>
          <p:cNvPr id="3" name="Date Placeholder 2"/>
          <p:cNvSpPr>
            <a:spLocks noGrp="1"/>
          </p:cNvSpPr>
          <p:nvPr>
            <p:ph type="dt" sz="quarter" idx="1"/>
          </p:nvPr>
        </p:nvSpPr>
        <p:spPr>
          <a:xfrm>
            <a:off x="4021294" y="0"/>
            <a:ext cx="3076363" cy="513508"/>
          </a:xfrm>
          <a:prstGeom prst="rect">
            <a:avLst/>
          </a:prstGeom>
        </p:spPr>
        <p:txBody>
          <a:bodyPr vert="horz" lIns="99048" tIns="49524" rIns="99048" bIns="49524" rtlCol="0"/>
          <a:lstStyle>
            <a:lvl1pPr algn="r">
              <a:defRPr sz="1300"/>
            </a:lvl1pPr>
          </a:lstStyle>
          <a:p>
            <a:fld id="{D8C3CDF2-FB84-4F85-89CC-1E944015EEFD}" type="datetimeFigureOut">
              <a:rPr lang="en-GB" i="0" smtClean="0">
                <a:latin typeface="Arial Regular" charset="0"/>
                <a:ea typeface="Arial Regular" charset="0"/>
                <a:cs typeface="Arial Regular" charset="0"/>
              </a:rPr>
              <a:pPr/>
              <a:t>12/10/2025</a:t>
            </a:fld>
            <a:endParaRPr lang="en-GB" i="0" dirty="0">
              <a:latin typeface="Arial Regular" charset="0"/>
              <a:ea typeface="Arial Regular" charset="0"/>
              <a:cs typeface="Arial Regular" charset="0"/>
            </a:endParaRPr>
          </a:p>
        </p:txBody>
      </p:sp>
      <p:sp>
        <p:nvSpPr>
          <p:cNvPr id="4" name="Footer Placeholder 3"/>
          <p:cNvSpPr>
            <a:spLocks noGrp="1"/>
          </p:cNvSpPr>
          <p:nvPr>
            <p:ph type="ftr" sz="quarter" idx="2"/>
          </p:nvPr>
        </p:nvSpPr>
        <p:spPr>
          <a:xfrm>
            <a:off x="0" y="9721107"/>
            <a:ext cx="3076363" cy="513507"/>
          </a:xfrm>
          <a:prstGeom prst="rect">
            <a:avLst/>
          </a:prstGeom>
        </p:spPr>
        <p:txBody>
          <a:bodyPr vert="horz" lIns="99048" tIns="49524" rIns="99048" bIns="49524" rtlCol="0" anchor="b"/>
          <a:lstStyle>
            <a:lvl1pPr algn="l">
              <a:defRPr sz="1300"/>
            </a:lvl1pPr>
          </a:lstStyle>
          <a:p>
            <a:endParaRPr lang="en-GB" i="0" dirty="0">
              <a:latin typeface="Arial Regular" charset="0"/>
              <a:ea typeface="Arial Regular" charset="0"/>
              <a:cs typeface="Arial Regular" charset="0"/>
            </a:endParaRPr>
          </a:p>
        </p:txBody>
      </p:sp>
      <p:sp>
        <p:nvSpPr>
          <p:cNvPr id="5" name="Slide Number Placeholder 4"/>
          <p:cNvSpPr>
            <a:spLocks noGrp="1"/>
          </p:cNvSpPr>
          <p:nvPr>
            <p:ph type="sldNum" sz="quarter" idx="3"/>
          </p:nvPr>
        </p:nvSpPr>
        <p:spPr>
          <a:xfrm>
            <a:off x="4021294" y="9721107"/>
            <a:ext cx="3076363" cy="513507"/>
          </a:xfrm>
          <a:prstGeom prst="rect">
            <a:avLst/>
          </a:prstGeom>
        </p:spPr>
        <p:txBody>
          <a:bodyPr vert="horz" lIns="99048" tIns="49524" rIns="99048" bIns="49524" rtlCol="0" anchor="b"/>
          <a:lstStyle>
            <a:lvl1pPr algn="r">
              <a:defRPr sz="1300"/>
            </a:lvl1pPr>
          </a:lstStyle>
          <a:p>
            <a:fld id="{4F48EF4C-DA84-4243-AE54-DC754598512C}" type="slidenum">
              <a:rPr lang="en-GB" i="0" smtClean="0">
                <a:latin typeface="Arial Regular" charset="0"/>
                <a:ea typeface="Arial Regular" charset="0"/>
                <a:cs typeface="Arial Regular" charset="0"/>
              </a:rPr>
              <a:pPr/>
              <a:t>‹#›</a:t>
            </a:fld>
            <a:endParaRPr lang="en-GB" i="0" dirty="0">
              <a:latin typeface="Arial Regular" charset="0"/>
              <a:ea typeface="Arial Regular" charset="0"/>
              <a:cs typeface="Arial Regular" charset="0"/>
            </a:endParaRPr>
          </a:p>
        </p:txBody>
      </p:sp>
    </p:spTree>
    <p:extLst>
      <p:ext uri="{BB962C8B-B14F-4D97-AF65-F5344CB8AC3E}">
        <p14:creationId xmlns:p14="http://schemas.microsoft.com/office/powerpoint/2010/main" val="361320414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6" name="Shape 116"/>
          <p:cNvSpPr>
            <a:spLocks noGrp="1" noRot="1" noChangeAspect="1"/>
          </p:cNvSpPr>
          <p:nvPr>
            <p:ph type="sldImg"/>
          </p:nvPr>
        </p:nvSpPr>
        <p:spPr>
          <a:xfrm>
            <a:off x="141288" y="768350"/>
            <a:ext cx="6816725" cy="3836988"/>
          </a:xfrm>
          <a:prstGeom prst="rect">
            <a:avLst/>
          </a:prstGeom>
        </p:spPr>
        <p:txBody>
          <a:bodyPr lIns="99048" tIns="49524" rIns="99048" bIns="49524"/>
          <a:lstStyle/>
          <a:p>
            <a:endParaRPr/>
          </a:p>
        </p:txBody>
      </p:sp>
      <p:sp>
        <p:nvSpPr>
          <p:cNvPr id="117" name="Shape 117"/>
          <p:cNvSpPr>
            <a:spLocks noGrp="1"/>
          </p:cNvSpPr>
          <p:nvPr>
            <p:ph type="body" sz="quarter" idx="1"/>
          </p:nvPr>
        </p:nvSpPr>
        <p:spPr>
          <a:xfrm>
            <a:off x="946574" y="4861441"/>
            <a:ext cx="5206153" cy="4605576"/>
          </a:xfrm>
          <a:prstGeom prst="rect">
            <a:avLst/>
          </a:prstGeom>
        </p:spPr>
        <p:txBody>
          <a:bodyPr lIns="99048" tIns="49524" rIns="99048" bIns="49524"/>
          <a:lstStyle/>
          <a:p>
            <a:endParaRPr/>
          </a:p>
        </p:txBody>
      </p:sp>
    </p:spTree>
    <p:extLst>
      <p:ext uri="{BB962C8B-B14F-4D97-AF65-F5344CB8AC3E}">
        <p14:creationId xmlns:p14="http://schemas.microsoft.com/office/powerpoint/2010/main" val="4275557450"/>
      </p:ext>
    </p:extLst>
  </p:cSld>
  <p:clrMap bg1="lt1" tx1="dk1" bg2="lt2" tx2="dk2" accent1="accent1" accent2="accent2" accent3="accent3" accent4="accent4" accent5="accent5" accent6="accent6" hlink="hlink" folHlink="folHlink"/>
  <p:notesStyle>
    <a:lvl1pPr defTabSz="228554" latinLnBrk="0">
      <a:lnSpc>
        <a:spcPct val="117999"/>
      </a:lnSpc>
      <a:defRPr sz="1100">
        <a:latin typeface="Helvetica Neue"/>
        <a:ea typeface="Helvetica Neue"/>
        <a:cs typeface="Helvetica Neue"/>
        <a:sym typeface="Helvetica Neue"/>
      </a:defRPr>
    </a:lvl1pPr>
    <a:lvl2pPr indent="114277" defTabSz="228554" latinLnBrk="0">
      <a:lnSpc>
        <a:spcPct val="117999"/>
      </a:lnSpc>
      <a:defRPr sz="1100">
        <a:latin typeface="Helvetica Neue"/>
        <a:ea typeface="Helvetica Neue"/>
        <a:cs typeface="Helvetica Neue"/>
        <a:sym typeface="Helvetica Neue"/>
      </a:defRPr>
    </a:lvl2pPr>
    <a:lvl3pPr indent="228554" defTabSz="228554" latinLnBrk="0">
      <a:lnSpc>
        <a:spcPct val="117999"/>
      </a:lnSpc>
      <a:defRPr sz="1100">
        <a:latin typeface="Helvetica Neue"/>
        <a:ea typeface="Helvetica Neue"/>
        <a:cs typeface="Helvetica Neue"/>
        <a:sym typeface="Helvetica Neue"/>
      </a:defRPr>
    </a:lvl3pPr>
    <a:lvl4pPr indent="342831" defTabSz="228554" latinLnBrk="0">
      <a:lnSpc>
        <a:spcPct val="117999"/>
      </a:lnSpc>
      <a:defRPr sz="1100">
        <a:latin typeface="Helvetica Neue"/>
        <a:ea typeface="Helvetica Neue"/>
        <a:cs typeface="Helvetica Neue"/>
        <a:sym typeface="Helvetica Neue"/>
      </a:defRPr>
    </a:lvl4pPr>
    <a:lvl5pPr indent="457109" defTabSz="228554" latinLnBrk="0">
      <a:lnSpc>
        <a:spcPct val="117999"/>
      </a:lnSpc>
      <a:defRPr sz="1100">
        <a:latin typeface="Helvetica Neue"/>
        <a:ea typeface="Helvetica Neue"/>
        <a:cs typeface="Helvetica Neue"/>
        <a:sym typeface="Helvetica Neue"/>
      </a:defRPr>
    </a:lvl5pPr>
    <a:lvl6pPr indent="571386" defTabSz="228554" latinLnBrk="0">
      <a:lnSpc>
        <a:spcPct val="117999"/>
      </a:lnSpc>
      <a:defRPr sz="1100">
        <a:latin typeface="Helvetica Neue"/>
        <a:ea typeface="Helvetica Neue"/>
        <a:cs typeface="Helvetica Neue"/>
        <a:sym typeface="Helvetica Neue"/>
      </a:defRPr>
    </a:lvl6pPr>
    <a:lvl7pPr indent="685663" defTabSz="228554" latinLnBrk="0">
      <a:lnSpc>
        <a:spcPct val="117999"/>
      </a:lnSpc>
      <a:defRPr sz="1100">
        <a:latin typeface="Helvetica Neue"/>
        <a:ea typeface="Helvetica Neue"/>
        <a:cs typeface="Helvetica Neue"/>
        <a:sym typeface="Helvetica Neue"/>
      </a:defRPr>
    </a:lvl7pPr>
    <a:lvl8pPr indent="799940" defTabSz="228554" latinLnBrk="0">
      <a:lnSpc>
        <a:spcPct val="117999"/>
      </a:lnSpc>
      <a:defRPr sz="1100">
        <a:latin typeface="Helvetica Neue"/>
        <a:ea typeface="Helvetica Neue"/>
        <a:cs typeface="Helvetica Neue"/>
        <a:sym typeface="Helvetica Neue"/>
      </a:defRPr>
    </a:lvl8pPr>
    <a:lvl9pPr indent="914217" defTabSz="228554" latinLnBrk="0">
      <a:lnSpc>
        <a:spcPct val="117999"/>
      </a:lnSpc>
      <a:defRPr sz="11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1B92A93-8262-254D-8F5A-CE19795D22F6}" type="slidenum">
              <a:rPr lang="en-US" smtClean="0"/>
              <a:t>1</a:t>
            </a:fld>
            <a:endParaRPr lang="en-US"/>
          </a:p>
        </p:txBody>
      </p:sp>
    </p:spTree>
    <p:extLst>
      <p:ext uri="{BB962C8B-B14F-4D97-AF65-F5344CB8AC3E}">
        <p14:creationId xmlns:p14="http://schemas.microsoft.com/office/powerpoint/2010/main" val="10076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69" name="Slide Image Placeholder 1">
            <a:extLst>
              <a:ext uri="{FF2B5EF4-FFF2-40B4-BE49-F238E27FC236}">
                <a16:creationId xmlns:a16="http://schemas.microsoft.com/office/drawing/2014/main" id="{FF3B50F0-ECF0-45C3-6E99-8E7F6B9D25E5}"/>
              </a:ext>
            </a:extLst>
          </p:cNvPr>
          <p:cNvSpPr>
            <a:spLocks noGrp="1" noRot="1" noChangeAspect="1" noChangeArrowheads="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0" name="Notes Placeholder 2">
            <a:extLst>
              <a:ext uri="{FF2B5EF4-FFF2-40B4-BE49-F238E27FC236}">
                <a16:creationId xmlns:a16="http://schemas.microsoft.com/office/drawing/2014/main" id="{2872B3AE-673C-8E44-4BF6-E2DF7D4E4505}"/>
              </a:ext>
            </a:extLst>
          </p:cNvPr>
          <p:cNvSpPr>
            <a:spLocks noGrp="1" noChangeArrowheads="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spcBef>
                <a:spcPct val="0"/>
              </a:spcBef>
            </a:pPr>
            <a:endParaRPr lang="en-US" altLang="en-US"/>
          </a:p>
        </p:txBody>
      </p:sp>
      <p:sp>
        <p:nvSpPr>
          <p:cNvPr id="83971" name="Slide Number Placeholder 3">
            <a:extLst>
              <a:ext uri="{FF2B5EF4-FFF2-40B4-BE49-F238E27FC236}">
                <a16:creationId xmlns:a16="http://schemas.microsoft.com/office/drawing/2014/main" id="{B373B180-DA2C-ECC1-CDC0-8284B69DE667}"/>
              </a:ext>
            </a:extLst>
          </p:cNvPr>
          <p:cNvSpPr>
            <a:spLocks noGrp="1" noChangeArrowheads="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Sage Text" panose="02010503040201060103" pitchFamily="2" charset="0"/>
              </a:defRPr>
            </a:lvl1pPr>
            <a:lvl2pPr marL="742950" indent="-285750">
              <a:defRPr>
                <a:solidFill>
                  <a:schemeClr val="tx1"/>
                </a:solidFill>
                <a:latin typeface="Sage Text" panose="02010503040201060103" pitchFamily="2" charset="0"/>
              </a:defRPr>
            </a:lvl2pPr>
            <a:lvl3pPr marL="1143000" indent="-228600">
              <a:defRPr>
                <a:solidFill>
                  <a:schemeClr val="tx1"/>
                </a:solidFill>
                <a:latin typeface="Sage Text" panose="02010503040201060103" pitchFamily="2" charset="0"/>
              </a:defRPr>
            </a:lvl3pPr>
            <a:lvl4pPr marL="1600200" indent="-228600">
              <a:defRPr>
                <a:solidFill>
                  <a:schemeClr val="tx1"/>
                </a:solidFill>
                <a:latin typeface="Sage Text" panose="02010503040201060103" pitchFamily="2" charset="0"/>
              </a:defRPr>
            </a:lvl4pPr>
            <a:lvl5pPr marL="2057400" indent="-228600">
              <a:defRPr>
                <a:solidFill>
                  <a:schemeClr val="tx1"/>
                </a:solidFill>
                <a:latin typeface="Sage Text" panose="02010503040201060103" pitchFamily="2" charset="0"/>
              </a:defRPr>
            </a:lvl5pPr>
            <a:lvl6pPr marL="2514600" indent="-228600" fontAlgn="base">
              <a:spcBef>
                <a:spcPct val="0"/>
              </a:spcBef>
              <a:spcAft>
                <a:spcPct val="0"/>
              </a:spcAft>
              <a:defRPr>
                <a:solidFill>
                  <a:schemeClr val="tx1"/>
                </a:solidFill>
                <a:latin typeface="Sage Text" panose="02010503040201060103" pitchFamily="2" charset="0"/>
              </a:defRPr>
            </a:lvl6pPr>
            <a:lvl7pPr marL="2971800" indent="-228600" fontAlgn="base">
              <a:spcBef>
                <a:spcPct val="0"/>
              </a:spcBef>
              <a:spcAft>
                <a:spcPct val="0"/>
              </a:spcAft>
              <a:defRPr>
                <a:solidFill>
                  <a:schemeClr val="tx1"/>
                </a:solidFill>
                <a:latin typeface="Sage Text" panose="02010503040201060103" pitchFamily="2" charset="0"/>
              </a:defRPr>
            </a:lvl7pPr>
            <a:lvl8pPr marL="3429000" indent="-228600" fontAlgn="base">
              <a:spcBef>
                <a:spcPct val="0"/>
              </a:spcBef>
              <a:spcAft>
                <a:spcPct val="0"/>
              </a:spcAft>
              <a:defRPr>
                <a:solidFill>
                  <a:schemeClr val="tx1"/>
                </a:solidFill>
                <a:latin typeface="Sage Text" panose="02010503040201060103" pitchFamily="2" charset="0"/>
              </a:defRPr>
            </a:lvl8pPr>
            <a:lvl9pPr marL="3886200" indent="-228600" fontAlgn="base">
              <a:spcBef>
                <a:spcPct val="0"/>
              </a:spcBef>
              <a:spcAft>
                <a:spcPct val="0"/>
              </a:spcAft>
              <a:defRPr>
                <a:solidFill>
                  <a:schemeClr val="tx1"/>
                </a:solidFill>
                <a:latin typeface="Sage Text" panose="02010503040201060103" pitchFamily="2" charset="0"/>
              </a:defRPr>
            </a:lvl9pPr>
          </a:lstStyle>
          <a:p>
            <a:pPr fontAlgn="base">
              <a:spcBef>
                <a:spcPct val="0"/>
              </a:spcBef>
              <a:spcAft>
                <a:spcPct val="0"/>
              </a:spcAft>
            </a:pPr>
            <a:fld id="{3EDEAB1F-6CB1-4EFD-A123-52D7B98C4FE5}" type="slidenum">
              <a:rPr lang="en-US" altLang="en-US"/>
              <a:pPr fontAlgn="base">
                <a:spcBef>
                  <a:spcPct val="0"/>
                </a:spcBef>
                <a:spcAft>
                  <a:spcPct val="0"/>
                </a:spcAft>
              </a:pPr>
              <a:t>2</a:t>
            </a:fld>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ingle photo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2DBF7A-0630-3046-AB0B-AA90798E5CF5}"/>
              </a:ext>
            </a:extLst>
          </p:cNvPr>
          <p:cNvSpPr>
            <a:spLocks noGrp="1"/>
          </p:cNvSpPr>
          <p:nvPr>
            <p:ph type="ctrTitle" hasCustomPrompt="1"/>
          </p:nvPr>
        </p:nvSpPr>
        <p:spPr>
          <a:xfrm>
            <a:off x="420514" y="309832"/>
            <a:ext cx="5521538" cy="594360"/>
          </a:xfrm>
        </p:spPr>
        <p:txBody>
          <a:bodyPr anchor="t" anchorCtr="0">
            <a:noAutofit/>
          </a:bodyPr>
          <a:lstStyle>
            <a:lvl1pPr algn="l">
              <a:defRPr sz="4399"/>
            </a:lvl1pPr>
          </a:lstStyle>
          <a:p>
            <a:r>
              <a:rPr lang="en-US" dirty="0"/>
              <a:t>Click to edit master title style</a:t>
            </a:r>
          </a:p>
        </p:txBody>
      </p:sp>
      <p:sp>
        <p:nvSpPr>
          <p:cNvPr id="3" name="Subtitle 2">
            <a:extLst>
              <a:ext uri="{FF2B5EF4-FFF2-40B4-BE49-F238E27FC236}">
                <a16:creationId xmlns:a16="http://schemas.microsoft.com/office/drawing/2014/main" id="{007210F8-5BCD-D840-882A-065B74A9C8A6}"/>
              </a:ext>
            </a:extLst>
          </p:cNvPr>
          <p:cNvSpPr>
            <a:spLocks noGrp="1"/>
          </p:cNvSpPr>
          <p:nvPr>
            <p:ph type="subTitle" idx="1" hasCustomPrompt="1"/>
          </p:nvPr>
        </p:nvSpPr>
        <p:spPr>
          <a:xfrm>
            <a:off x="420514" y="2258568"/>
            <a:ext cx="3819456" cy="1243584"/>
          </a:xfrm>
        </p:spPr>
        <p:txBody>
          <a:bodyPr lIns="0" rIns="0" bIns="0">
            <a:noAutofit/>
          </a:bodyPr>
          <a:lstStyle>
            <a:lvl1pPr marL="0" indent="0" algn="l">
              <a:buNone/>
              <a:defRPr sz="1600" b="1">
                <a:solidFill>
                  <a:schemeClr val="tx2"/>
                </a:solidFill>
              </a:defRPr>
            </a:lvl1pPr>
            <a:lvl2pPr marL="457063" indent="0" algn="ctr">
              <a:buNone/>
              <a:defRPr sz="1999"/>
            </a:lvl2pPr>
            <a:lvl3pPr marL="914126" indent="0" algn="ctr">
              <a:buNone/>
              <a:defRPr sz="1799"/>
            </a:lvl3pPr>
            <a:lvl4pPr marL="1371189" indent="0" algn="ctr">
              <a:buNone/>
              <a:defRPr sz="1600"/>
            </a:lvl4pPr>
            <a:lvl5pPr marL="1828251" indent="0" algn="ctr">
              <a:buNone/>
              <a:defRPr sz="1600"/>
            </a:lvl5pPr>
            <a:lvl6pPr marL="2285314" indent="0" algn="ctr">
              <a:buNone/>
              <a:defRPr sz="1600"/>
            </a:lvl6pPr>
            <a:lvl7pPr marL="2742377" indent="0" algn="ctr">
              <a:buNone/>
              <a:defRPr sz="1600"/>
            </a:lvl7pPr>
            <a:lvl8pPr marL="3199440" indent="0" algn="ctr">
              <a:buNone/>
              <a:defRPr sz="1600"/>
            </a:lvl8pPr>
            <a:lvl9pPr marL="3656503" indent="0" algn="ctr">
              <a:buNone/>
              <a:defRPr sz="1600"/>
            </a:lvl9pPr>
          </a:lstStyle>
          <a:p>
            <a:r>
              <a:rPr lang="en-US" dirty="0"/>
              <a:t>Click to edit master subtitle style</a:t>
            </a:r>
          </a:p>
        </p:txBody>
      </p:sp>
      <p:sp>
        <p:nvSpPr>
          <p:cNvPr id="7" name="Picture Placeholder 9">
            <a:extLst>
              <a:ext uri="{FF2B5EF4-FFF2-40B4-BE49-F238E27FC236}">
                <a16:creationId xmlns:a16="http://schemas.microsoft.com/office/drawing/2014/main" id="{DE10C209-2232-EC46-8B57-AF4A25DD5CA4}"/>
              </a:ext>
            </a:extLst>
          </p:cNvPr>
          <p:cNvSpPr>
            <a:spLocks noGrp="1"/>
          </p:cNvSpPr>
          <p:nvPr>
            <p:ph type="pic" sz="quarter" idx="13"/>
          </p:nvPr>
        </p:nvSpPr>
        <p:spPr>
          <a:xfrm>
            <a:off x="6253121" y="0"/>
            <a:ext cx="5961532" cy="6858008"/>
          </a:xfrm>
          <a:custGeom>
            <a:avLst/>
            <a:gdLst>
              <a:gd name="connsiteX0" fmla="*/ 0 w 8097830"/>
              <a:gd name="connsiteY0" fmla="*/ 1780875 h 8534400"/>
              <a:gd name="connsiteX1" fmla="*/ 1780875 w 8097830"/>
              <a:gd name="connsiteY1" fmla="*/ 0 h 8534400"/>
              <a:gd name="connsiteX2" fmla="*/ 6316955 w 8097830"/>
              <a:gd name="connsiteY2" fmla="*/ 0 h 8534400"/>
              <a:gd name="connsiteX3" fmla="*/ 8097830 w 8097830"/>
              <a:gd name="connsiteY3" fmla="*/ 1780875 h 8534400"/>
              <a:gd name="connsiteX4" fmla="*/ 8097830 w 8097830"/>
              <a:gd name="connsiteY4" fmla="*/ 6753525 h 8534400"/>
              <a:gd name="connsiteX5" fmla="*/ 6316955 w 8097830"/>
              <a:gd name="connsiteY5" fmla="*/ 8534400 h 8534400"/>
              <a:gd name="connsiteX6" fmla="*/ 1780875 w 8097830"/>
              <a:gd name="connsiteY6" fmla="*/ 8534400 h 8534400"/>
              <a:gd name="connsiteX7" fmla="*/ 0 w 8097830"/>
              <a:gd name="connsiteY7" fmla="*/ 6753525 h 8534400"/>
              <a:gd name="connsiteX8" fmla="*/ 0 w 8097830"/>
              <a:gd name="connsiteY8" fmla="*/ 1780875 h 8534400"/>
              <a:gd name="connsiteX0" fmla="*/ 0 w 8150271"/>
              <a:gd name="connsiteY0" fmla="*/ 1780875 h 8534400"/>
              <a:gd name="connsiteX1" fmla="*/ 1780875 w 8150271"/>
              <a:gd name="connsiteY1" fmla="*/ 0 h 8534400"/>
              <a:gd name="connsiteX2" fmla="*/ 6316955 w 8150271"/>
              <a:gd name="connsiteY2" fmla="*/ 0 h 8534400"/>
              <a:gd name="connsiteX3" fmla="*/ 7988300 w 8150271"/>
              <a:gd name="connsiteY3" fmla="*/ 1158339 h 8534400"/>
              <a:gd name="connsiteX4" fmla="*/ 8097830 w 8150271"/>
              <a:gd name="connsiteY4" fmla="*/ 1780875 h 8534400"/>
              <a:gd name="connsiteX5" fmla="*/ 8097830 w 8150271"/>
              <a:gd name="connsiteY5" fmla="*/ 6753525 h 8534400"/>
              <a:gd name="connsiteX6" fmla="*/ 6316955 w 8150271"/>
              <a:gd name="connsiteY6" fmla="*/ 8534400 h 8534400"/>
              <a:gd name="connsiteX7" fmla="*/ 1780875 w 8150271"/>
              <a:gd name="connsiteY7" fmla="*/ 8534400 h 8534400"/>
              <a:gd name="connsiteX8" fmla="*/ 0 w 8150271"/>
              <a:gd name="connsiteY8" fmla="*/ 6753525 h 8534400"/>
              <a:gd name="connsiteX9" fmla="*/ 0 w 8150271"/>
              <a:gd name="connsiteY9" fmla="*/ 1780875 h 8534400"/>
              <a:gd name="connsiteX0" fmla="*/ 0 w 8097830"/>
              <a:gd name="connsiteY0" fmla="*/ 1780875 h 8534400"/>
              <a:gd name="connsiteX1" fmla="*/ 1780875 w 8097830"/>
              <a:gd name="connsiteY1" fmla="*/ 0 h 8534400"/>
              <a:gd name="connsiteX2" fmla="*/ 6316955 w 8097830"/>
              <a:gd name="connsiteY2" fmla="*/ 0 h 8534400"/>
              <a:gd name="connsiteX3" fmla="*/ 5981700 w 8097830"/>
              <a:gd name="connsiteY3" fmla="*/ 1552039 h 8534400"/>
              <a:gd name="connsiteX4" fmla="*/ 8097830 w 8097830"/>
              <a:gd name="connsiteY4" fmla="*/ 1780875 h 8534400"/>
              <a:gd name="connsiteX5" fmla="*/ 8097830 w 8097830"/>
              <a:gd name="connsiteY5" fmla="*/ 6753525 h 8534400"/>
              <a:gd name="connsiteX6" fmla="*/ 6316955 w 8097830"/>
              <a:gd name="connsiteY6" fmla="*/ 8534400 h 8534400"/>
              <a:gd name="connsiteX7" fmla="*/ 1780875 w 8097830"/>
              <a:gd name="connsiteY7" fmla="*/ 8534400 h 8534400"/>
              <a:gd name="connsiteX8" fmla="*/ 0 w 8097830"/>
              <a:gd name="connsiteY8" fmla="*/ 6753525 h 8534400"/>
              <a:gd name="connsiteX9" fmla="*/ 0 w 8097830"/>
              <a:gd name="connsiteY9"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0 w 8097830"/>
              <a:gd name="connsiteY0" fmla="*/ 1780875 h 8534400"/>
              <a:gd name="connsiteX1" fmla="*/ 279400 w 8097830"/>
              <a:gd name="connsiteY1" fmla="*/ 812264 h 8534400"/>
              <a:gd name="connsiteX2" fmla="*/ 1780875 w 8097830"/>
              <a:gd name="connsiteY2" fmla="*/ 0 h 8534400"/>
              <a:gd name="connsiteX3" fmla="*/ 6316955 w 8097830"/>
              <a:gd name="connsiteY3" fmla="*/ 0 h 8534400"/>
              <a:gd name="connsiteX4" fmla="*/ 5981700 w 8097830"/>
              <a:gd name="connsiteY4" fmla="*/ 1552039 h 8534400"/>
              <a:gd name="connsiteX5" fmla="*/ 8097830 w 8097830"/>
              <a:gd name="connsiteY5" fmla="*/ 1780875 h 8534400"/>
              <a:gd name="connsiteX6" fmla="*/ 8097830 w 8097830"/>
              <a:gd name="connsiteY6" fmla="*/ 6753525 h 8534400"/>
              <a:gd name="connsiteX7" fmla="*/ 6316955 w 8097830"/>
              <a:gd name="connsiteY7" fmla="*/ 8534400 h 8534400"/>
              <a:gd name="connsiteX8" fmla="*/ 1780875 w 8097830"/>
              <a:gd name="connsiteY8" fmla="*/ 8534400 h 8534400"/>
              <a:gd name="connsiteX9" fmla="*/ 0 w 8097830"/>
              <a:gd name="connsiteY9" fmla="*/ 6753525 h 8534400"/>
              <a:gd name="connsiteX10" fmla="*/ 0 w 8097830"/>
              <a:gd name="connsiteY10" fmla="*/ 1780875 h 8534400"/>
              <a:gd name="connsiteX0" fmla="*/ 18252 w 8116082"/>
              <a:gd name="connsiteY0" fmla="*/ 1780875 h 8534400"/>
              <a:gd name="connsiteX1" fmla="*/ 21427 w 8116082"/>
              <a:gd name="connsiteY1" fmla="*/ 1548864 h 8534400"/>
              <a:gd name="connsiteX2" fmla="*/ 297652 w 8116082"/>
              <a:gd name="connsiteY2" fmla="*/ 812264 h 8534400"/>
              <a:gd name="connsiteX3" fmla="*/ 1799127 w 8116082"/>
              <a:gd name="connsiteY3" fmla="*/ 0 h 8534400"/>
              <a:gd name="connsiteX4" fmla="*/ 6335207 w 8116082"/>
              <a:gd name="connsiteY4" fmla="*/ 0 h 8534400"/>
              <a:gd name="connsiteX5" fmla="*/ 5999952 w 8116082"/>
              <a:gd name="connsiteY5" fmla="*/ 1552039 h 8534400"/>
              <a:gd name="connsiteX6" fmla="*/ 8116082 w 8116082"/>
              <a:gd name="connsiteY6" fmla="*/ 1780875 h 8534400"/>
              <a:gd name="connsiteX7" fmla="*/ 8116082 w 8116082"/>
              <a:gd name="connsiteY7" fmla="*/ 6753525 h 8534400"/>
              <a:gd name="connsiteX8" fmla="*/ 6335207 w 8116082"/>
              <a:gd name="connsiteY8" fmla="*/ 8534400 h 8534400"/>
              <a:gd name="connsiteX9" fmla="*/ 1799127 w 8116082"/>
              <a:gd name="connsiteY9" fmla="*/ 8534400 h 8534400"/>
              <a:gd name="connsiteX10" fmla="*/ 18252 w 8116082"/>
              <a:gd name="connsiteY10" fmla="*/ 6753525 h 8534400"/>
              <a:gd name="connsiteX11" fmla="*/ 18252 w 8116082"/>
              <a:gd name="connsiteY11" fmla="*/ 1780875 h 8534400"/>
              <a:gd name="connsiteX0" fmla="*/ 14027 w 8111857"/>
              <a:gd name="connsiteY0" fmla="*/ 1780875 h 8534400"/>
              <a:gd name="connsiteX1" fmla="*/ 17202 w 8111857"/>
              <a:gd name="connsiteY1" fmla="*/ 1548864 h 8534400"/>
              <a:gd name="connsiteX2" fmla="*/ 293427 w 8111857"/>
              <a:gd name="connsiteY2" fmla="*/ 812264 h 8534400"/>
              <a:gd name="connsiteX3" fmla="*/ 1794902 w 8111857"/>
              <a:gd name="connsiteY3" fmla="*/ 0 h 8534400"/>
              <a:gd name="connsiteX4" fmla="*/ 6330982 w 8111857"/>
              <a:gd name="connsiteY4" fmla="*/ 0 h 8534400"/>
              <a:gd name="connsiteX5" fmla="*/ 5995727 w 8111857"/>
              <a:gd name="connsiteY5" fmla="*/ 1552039 h 8534400"/>
              <a:gd name="connsiteX6" fmla="*/ 8111857 w 8111857"/>
              <a:gd name="connsiteY6" fmla="*/ 1780875 h 8534400"/>
              <a:gd name="connsiteX7" fmla="*/ 8111857 w 8111857"/>
              <a:gd name="connsiteY7" fmla="*/ 6753525 h 8534400"/>
              <a:gd name="connsiteX8" fmla="*/ 6330982 w 8111857"/>
              <a:gd name="connsiteY8" fmla="*/ 8534400 h 8534400"/>
              <a:gd name="connsiteX9" fmla="*/ 1794902 w 8111857"/>
              <a:gd name="connsiteY9" fmla="*/ 8534400 h 8534400"/>
              <a:gd name="connsiteX10" fmla="*/ 14027 w 8111857"/>
              <a:gd name="connsiteY10" fmla="*/ 6753525 h 8534400"/>
              <a:gd name="connsiteX11" fmla="*/ 14027 w 8111857"/>
              <a:gd name="connsiteY11" fmla="*/ 1780875 h 8534400"/>
              <a:gd name="connsiteX0" fmla="*/ 14027 w 8111857"/>
              <a:gd name="connsiteY0" fmla="*/ 1795726 h 8549251"/>
              <a:gd name="connsiteX1" fmla="*/ 17202 w 8111857"/>
              <a:gd name="connsiteY1" fmla="*/ 1563715 h 8549251"/>
              <a:gd name="connsiteX2" fmla="*/ 293427 w 8111857"/>
              <a:gd name="connsiteY2" fmla="*/ 827115 h 8549251"/>
              <a:gd name="connsiteX3" fmla="*/ 6330982 w 8111857"/>
              <a:gd name="connsiteY3" fmla="*/ 14851 h 8549251"/>
              <a:gd name="connsiteX4" fmla="*/ 5995727 w 8111857"/>
              <a:gd name="connsiteY4" fmla="*/ 1566890 h 8549251"/>
              <a:gd name="connsiteX5" fmla="*/ 8111857 w 8111857"/>
              <a:gd name="connsiteY5" fmla="*/ 1795726 h 8549251"/>
              <a:gd name="connsiteX6" fmla="*/ 8111857 w 8111857"/>
              <a:gd name="connsiteY6" fmla="*/ 6768376 h 8549251"/>
              <a:gd name="connsiteX7" fmla="*/ 6330982 w 8111857"/>
              <a:gd name="connsiteY7" fmla="*/ 8549251 h 8549251"/>
              <a:gd name="connsiteX8" fmla="*/ 1794902 w 8111857"/>
              <a:gd name="connsiteY8" fmla="*/ 8549251 h 8549251"/>
              <a:gd name="connsiteX9" fmla="*/ 14027 w 8111857"/>
              <a:gd name="connsiteY9" fmla="*/ 6768376 h 8549251"/>
              <a:gd name="connsiteX10" fmla="*/ 14027 w 8111857"/>
              <a:gd name="connsiteY10" fmla="*/ 1795726 h 8549251"/>
              <a:gd name="connsiteX0" fmla="*/ 14027 w 8111857"/>
              <a:gd name="connsiteY0" fmla="*/ 1786760 h 8540285"/>
              <a:gd name="connsiteX1" fmla="*/ 17202 w 8111857"/>
              <a:gd name="connsiteY1" fmla="*/ 1554749 h 8540285"/>
              <a:gd name="connsiteX2" fmla="*/ 293427 w 8111857"/>
              <a:gd name="connsiteY2" fmla="*/ 818149 h 8540285"/>
              <a:gd name="connsiteX3" fmla="*/ 6330982 w 8111857"/>
              <a:gd name="connsiteY3" fmla="*/ 15029 h 8540285"/>
              <a:gd name="connsiteX4" fmla="*/ 5995727 w 8111857"/>
              <a:gd name="connsiteY4" fmla="*/ 1557924 h 8540285"/>
              <a:gd name="connsiteX5" fmla="*/ 8111857 w 8111857"/>
              <a:gd name="connsiteY5" fmla="*/ 1786760 h 8540285"/>
              <a:gd name="connsiteX6" fmla="*/ 8111857 w 8111857"/>
              <a:gd name="connsiteY6" fmla="*/ 6759410 h 8540285"/>
              <a:gd name="connsiteX7" fmla="*/ 6330982 w 8111857"/>
              <a:gd name="connsiteY7" fmla="*/ 8540285 h 8540285"/>
              <a:gd name="connsiteX8" fmla="*/ 1794902 w 8111857"/>
              <a:gd name="connsiteY8" fmla="*/ 8540285 h 8540285"/>
              <a:gd name="connsiteX9" fmla="*/ 14027 w 8111857"/>
              <a:gd name="connsiteY9" fmla="*/ 6759410 h 8540285"/>
              <a:gd name="connsiteX10" fmla="*/ 14027 w 8111857"/>
              <a:gd name="connsiteY10" fmla="*/ 1786760 h 8540285"/>
              <a:gd name="connsiteX0" fmla="*/ 14027 w 8111857"/>
              <a:gd name="connsiteY0" fmla="*/ 968611 h 7722136"/>
              <a:gd name="connsiteX1" fmla="*/ 17202 w 8111857"/>
              <a:gd name="connsiteY1" fmla="*/ 736600 h 7722136"/>
              <a:gd name="connsiteX2" fmla="*/ 293427 w 8111857"/>
              <a:gd name="connsiteY2" fmla="*/ 0 h 7722136"/>
              <a:gd name="connsiteX3" fmla="*/ 5995727 w 8111857"/>
              <a:gd name="connsiteY3" fmla="*/ 739775 h 7722136"/>
              <a:gd name="connsiteX4" fmla="*/ 8111857 w 8111857"/>
              <a:gd name="connsiteY4" fmla="*/ 968611 h 7722136"/>
              <a:gd name="connsiteX5" fmla="*/ 8111857 w 8111857"/>
              <a:gd name="connsiteY5" fmla="*/ 5941261 h 7722136"/>
              <a:gd name="connsiteX6" fmla="*/ 6330982 w 8111857"/>
              <a:gd name="connsiteY6" fmla="*/ 7722136 h 7722136"/>
              <a:gd name="connsiteX7" fmla="*/ 1794902 w 8111857"/>
              <a:gd name="connsiteY7" fmla="*/ 7722136 h 7722136"/>
              <a:gd name="connsiteX8" fmla="*/ 14027 w 8111857"/>
              <a:gd name="connsiteY8" fmla="*/ 5941261 h 7722136"/>
              <a:gd name="connsiteX9" fmla="*/ 14027 w 8111857"/>
              <a:gd name="connsiteY9" fmla="*/ 968611 h 7722136"/>
              <a:gd name="connsiteX0" fmla="*/ 7684 w 8105514"/>
              <a:gd name="connsiteY0" fmla="*/ 968611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968611 h 7722136"/>
              <a:gd name="connsiteX0" fmla="*/ 7684 w 8105514"/>
              <a:gd name="connsiteY0" fmla="*/ 749536 h 7722136"/>
              <a:gd name="connsiteX1" fmla="*/ 20384 w 8105514"/>
              <a:gd name="connsiteY1" fmla="*/ 514350 h 7722136"/>
              <a:gd name="connsiteX2" fmla="*/ 287084 w 8105514"/>
              <a:gd name="connsiteY2" fmla="*/ 0 h 7722136"/>
              <a:gd name="connsiteX3" fmla="*/ 5989384 w 8105514"/>
              <a:gd name="connsiteY3" fmla="*/ 739775 h 7722136"/>
              <a:gd name="connsiteX4" fmla="*/ 8105514 w 8105514"/>
              <a:gd name="connsiteY4" fmla="*/ 968611 h 7722136"/>
              <a:gd name="connsiteX5" fmla="*/ 8105514 w 8105514"/>
              <a:gd name="connsiteY5" fmla="*/ 5941261 h 7722136"/>
              <a:gd name="connsiteX6" fmla="*/ 6324639 w 8105514"/>
              <a:gd name="connsiteY6" fmla="*/ 7722136 h 7722136"/>
              <a:gd name="connsiteX7" fmla="*/ 1788559 w 8105514"/>
              <a:gd name="connsiteY7" fmla="*/ 7722136 h 7722136"/>
              <a:gd name="connsiteX8" fmla="*/ 7684 w 8105514"/>
              <a:gd name="connsiteY8" fmla="*/ 5941261 h 7722136"/>
              <a:gd name="connsiteX9" fmla="*/ 7684 w 8105514"/>
              <a:gd name="connsiteY9" fmla="*/ 749536 h 7722136"/>
              <a:gd name="connsiteX0" fmla="*/ 236220 w 8334050"/>
              <a:gd name="connsiteY0" fmla="*/ 774564 h 7747164"/>
              <a:gd name="connsiteX1" fmla="*/ 515620 w 8334050"/>
              <a:gd name="connsiteY1" fmla="*/ 25028 h 7747164"/>
              <a:gd name="connsiteX2" fmla="*/ 6217920 w 8334050"/>
              <a:gd name="connsiteY2" fmla="*/ 764803 h 7747164"/>
              <a:gd name="connsiteX3" fmla="*/ 8334050 w 8334050"/>
              <a:gd name="connsiteY3" fmla="*/ 993639 h 7747164"/>
              <a:gd name="connsiteX4" fmla="*/ 8334050 w 8334050"/>
              <a:gd name="connsiteY4" fmla="*/ 5966289 h 7747164"/>
              <a:gd name="connsiteX5" fmla="*/ 6553175 w 8334050"/>
              <a:gd name="connsiteY5" fmla="*/ 7747164 h 7747164"/>
              <a:gd name="connsiteX6" fmla="*/ 2017095 w 8334050"/>
              <a:gd name="connsiteY6" fmla="*/ 7747164 h 7747164"/>
              <a:gd name="connsiteX7" fmla="*/ 236220 w 8334050"/>
              <a:gd name="connsiteY7" fmla="*/ 5966289 h 7747164"/>
              <a:gd name="connsiteX8" fmla="*/ 236220 w 8334050"/>
              <a:gd name="connsiteY8" fmla="*/ 774564 h 7747164"/>
              <a:gd name="connsiteX0" fmla="*/ 0 w 8097830"/>
              <a:gd name="connsiteY0" fmla="*/ 396179 h 7368779"/>
              <a:gd name="connsiteX1" fmla="*/ 5981700 w 8097830"/>
              <a:gd name="connsiteY1" fmla="*/ 386418 h 7368779"/>
              <a:gd name="connsiteX2" fmla="*/ 8097830 w 8097830"/>
              <a:gd name="connsiteY2" fmla="*/ 615254 h 7368779"/>
              <a:gd name="connsiteX3" fmla="*/ 8097830 w 8097830"/>
              <a:gd name="connsiteY3" fmla="*/ 5587904 h 7368779"/>
              <a:gd name="connsiteX4" fmla="*/ 6316955 w 8097830"/>
              <a:gd name="connsiteY4" fmla="*/ 7368779 h 7368779"/>
              <a:gd name="connsiteX5" fmla="*/ 1780875 w 8097830"/>
              <a:gd name="connsiteY5" fmla="*/ 7368779 h 7368779"/>
              <a:gd name="connsiteX6" fmla="*/ 0 w 8097830"/>
              <a:gd name="connsiteY6" fmla="*/ 5587904 h 7368779"/>
              <a:gd name="connsiteX7" fmla="*/ 0 w 8097830"/>
              <a:gd name="connsiteY7" fmla="*/ 396179 h 7368779"/>
              <a:gd name="connsiteX0" fmla="*/ 0 w 8097830"/>
              <a:gd name="connsiteY0" fmla="*/ 397045 h 7366470"/>
              <a:gd name="connsiteX1" fmla="*/ 5981700 w 8097830"/>
              <a:gd name="connsiteY1" fmla="*/ 384109 h 7366470"/>
              <a:gd name="connsiteX2" fmla="*/ 8097830 w 8097830"/>
              <a:gd name="connsiteY2" fmla="*/ 612945 h 7366470"/>
              <a:gd name="connsiteX3" fmla="*/ 8097830 w 8097830"/>
              <a:gd name="connsiteY3" fmla="*/ 5585595 h 7366470"/>
              <a:gd name="connsiteX4" fmla="*/ 6316955 w 8097830"/>
              <a:gd name="connsiteY4" fmla="*/ 7366470 h 7366470"/>
              <a:gd name="connsiteX5" fmla="*/ 1780875 w 8097830"/>
              <a:gd name="connsiteY5" fmla="*/ 7366470 h 7366470"/>
              <a:gd name="connsiteX6" fmla="*/ 0 w 8097830"/>
              <a:gd name="connsiteY6" fmla="*/ 5585595 h 7366470"/>
              <a:gd name="connsiteX7" fmla="*/ 0 w 8097830"/>
              <a:gd name="connsiteY7" fmla="*/ 397045 h 7366470"/>
              <a:gd name="connsiteX0" fmla="*/ 0 w 8097830"/>
              <a:gd name="connsiteY0" fmla="*/ 191935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0 w 8097830"/>
              <a:gd name="connsiteY7" fmla="*/ 191935 h 7161360"/>
              <a:gd name="connsiteX0" fmla="*/ 6350 w 8097830"/>
              <a:gd name="connsiteY0" fmla="*/ 182410 h 7161360"/>
              <a:gd name="connsiteX1" fmla="*/ 5981700 w 8097830"/>
              <a:gd name="connsiteY1" fmla="*/ 178999 h 7161360"/>
              <a:gd name="connsiteX2" fmla="*/ 8097830 w 8097830"/>
              <a:gd name="connsiteY2" fmla="*/ 407835 h 7161360"/>
              <a:gd name="connsiteX3" fmla="*/ 8097830 w 8097830"/>
              <a:gd name="connsiteY3" fmla="*/ 5380485 h 7161360"/>
              <a:gd name="connsiteX4" fmla="*/ 6316955 w 8097830"/>
              <a:gd name="connsiteY4" fmla="*/ 7161360 h 7161360"/>
              <a:gd name="connsiteX5" fmla="*/ 1780875 w 8097830"/>
              <a:gd name="connsiteY5" fmla="*/ 7161360 h 7161360"/>
              <a:gd name="connsiteX6" fmla="*/ 0 w 8097830"/>
              <a:gd name="connsiteY6" fmla="*/ 5380485 h 7161360"/>
              <a:gd name="connsiteX7" fmla="*/ 6350 w 8097830"/>
              <a:gd name="connsiteY7" fmla="*/ 18241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6317566 w 8098441"/>
              <a:gd name="connsiteY4" fmla="*/ 71613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161360"/>
              <a:gd name="connsiteX1" fmla="*/ 5982311 w 8098441"/>
              <a:gd name="connsiteY1" fmla="*/ 178999 h 7161360"/>
              <a:gd name="connsiteX2" fmla="*/ 8098441 w 8098441"/>
              <a:gd name="connsiteY2" fmla="*/ 407835 h 7161360"/>
              <a:gd name="connsiteX3" fmla="*/ 8098441 w 8098441"/>
              <a:gd name="connsiteY3" fmla="*/ 5380485 h 7161360"/>
              <a:gd name="connsiteX4" fmla="*/ 5981016 w 8098441"/>
              <a:gd name="connsiteY4" fmla="*/ 7047060 h 7161360"/>
              <a:gd name="connsiteX5" fmla="*/ 1781486 w 8098441"/>
              <a:gd name="connsiteY5" fmla="*/ 7161360 h 7161360"/>
              <a:gd name="connsiteX6" fmla="*/ 611 w 8098441"/>
              <a:gd name="connsiteY6" fmla="*/ 5380485 h 7161360"/>
              <a:gd name="connsiteX7" fmla="*/ 611 w 8098441"/>
              <a:gd name="connsiteY7" fmla="*/ 176060 h 71613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611 w 8098441"/>
              <a:gd name="connsiteY0" fmla="*/ 176060 h 7047060"/>
              <a:gd name="connsiteX1" fmla="*/ 5982311 w 8098441"/>
              <a:gd name="connsiteY1" fmla="*/ 178999 h 7047060"/>
              <a:gd name="connsiteX2" fmla="*/ 8098441 w 8098441"/>
              <a:gd name="connsiteY2" fmla="*/ 407835 h 7047060"/>
              <a:gd name="connsiteX3" fmla="*/ 8098441 w 8098441"/>
              <a:gd name="connsiteY3" fmla="*/ 5380485 h 7047060"/>
              <a:gd name="connsiteX4" fmla="*/ 5981016 w 8098441"/>
              <a:gd name="connsiteY4" fmla="*/ 7047060 h 7047060"/>
              <a:gd name="connsiteX5" fmla="*/ 1133786 w 8098441"/>
              <a:gd name="connsiteY5" fmla="*/ 7015310 h 7047060"/>
              <a:gd name="connsiteX6" fmla="*/ 611 w 8098441"/>
              <a:gd name="connsiteY6" fmla="*/ 5380485 h 7047060"/>
              <a:gd name="connsiteX7" fmla="*/ 611 w 8098441"/>
              <a:gd name="connsiteY7" fmla="*/ 176060 h 7047060"/>
              <a:gd name="connsiteX0" fmla="*/ 593 w 8098423"/>
              <a:gd name="connsiteY0" fmla="*/ 176060 h 7047060"/>
              <a:gd name="connsiteX1" fmla="*/ 5982293 w 8098423"/>
              <a:gd name="connsiteY1" fmla="*/ 178999 h 7047060"/>
              <a:gd name="connsiteX2" fmla="*/ 8098423 w 8098423"/>
              <a:gd name="connsiteY2" fmla="*/ 407835 h 7047060"/>
              <a:gd name="connsiteX3" fmla="*/ 8098423 w 8098423"/>
              <a:gd name="connsiteY3" fmla="*/ 5380485 h 7047060"/>
              <a:gd name="connsiteX4" fmla="*/ 5980998 w 8098423"/>
              <a:gd name="connsiteY4" fmla="*/ 7047060 h 7047060"/>
              <a:gd name="connsiteX5" fmla="*/ 1133768 w 8098423"/>
              <a:gd name="connsiteY5" fmla="*/ 7015310 h 7047060"/>
              <a:gd name="connsiteX6" fmla="*/ 593 w 8098423"/>
              <a:gd name="connsiteY6" fmla="*/ 5380485 h 7047060"/>
              <a:gd name="connsiteX7" fmla="*/ 593 w 8098423"/>
              <a:gd name="connsiteY7" fmla="*/ 176060 h 7047060"/>
              <a:gd name="connsiteX0" fmla="*/ 989 w 8098819"/>
              <a:gd name="connsiteY0" fmla="*/ 176060 h 7047060"/>
              <a:gd name="connsiteX1" fmla="*/ 5982689 w 8098819"/>
              <a:gd name="connsiteY1" fmla="*/ 178999 h 7047060"/>
              <a:gd name="connsiteX2" fmla="*/ 8098819 w 8098819"/>
              <a:gd name="connsiteY2" fmla="*/ 407835 h 7047060"/>
              <a:gd name="connsiteX3" fmla="*/ 8098819 w 8098819"/>
              <a:gd name="connsiteY3" fmla="*/ 5380485 h 7047060"/>
              <a:gd name="connsiteX4" fmla="*/ 5981394 w 8098819"/>
              <a:gd name="connsiteY4" fmla="*/ 7047060 h 7047060"/>
              <a:gd name="connsiteX5" fmla="*/ 1134164 w 8098819"/>
              <a:gd name="connsiteY5" fmla="*/ 7015310 h 7047060"/>
              <a:gd name="connsiteX6" fmla="*/ 989 w 8098819"/>
              <a:gd name="connsiteY6" fmla="*/ 5380485 h 7047060"/>
              <a:gd name="connsiteX7" fmla="*/ 989 w 8098819"/>
              <a:gd name="connsiteY7" fmla="*/ 176060 h 7047060"/>
              <a:gd name="connsiteX0" fmla="*/ 980 w 8098810"/>
              <a:gd name="connsiteY0" fmla="*/ 176060 h 7047060"/>
              <a:gd name="connsiteX1" fmla="*/ 5982680 w 8098810"/>
              <a:gd name="connsiteY1" fmla="*/ 178999 h 7047060"/>
              <a:gd name="connsiteX2" fmla="*/ 8098810 w 8098810"/>
              <a:gd name="connsiteY2" fmla="*/ 407835 h 7047060"/>
              <a:gd name="connsiteX3" fmla="*/ 8098810 w 8098810"/>
              <a:gd name="connsiteY3" fmla="*/ 5380485 h 7047060"/>
              <a:gd name="connsiteX4" fmla="*/ 5981385 w 8098810"/>
              <a:gd name="connsiteY4" fmla="*/ 7047060 h 7047060"/>
              <a:gd name="connsiteX5" fmla="*/ 1134155 w 8098810"/>
              <a:gd name="connsiteY5" fmla="*/ 7015310 h 7047060"/>
              <a:gd name="connsiteX6" fmla="*/ 980 w 8098810"/>
              <a:gd name="connsiteY6" fmla="*/ 5380485 h 7047060"/>
              <a:gd name="connsiteX7" fmla="*/ 980 w 8098810"/>
              <a:gd name="connsiteY7" fmla="*/ 176060 h 7047060"/>
              <a:gd name="connsiteX0" fmla="*/ 1113 w 8098943"/>
              <a:gd name="connsiteY0" fmla="*/ 176060 h 7047060"/>
              <a:gd name="connsiteX1" fmla="*/ 5982813 w 8098943"/>
              <a:gd name="connsiteY1" fmla="*/ 178999 h 7047060"/>
              <a:gd name="connsiteX2" fmla="*/ 8098943 w 8098943"/>
              <a:gd name="connsiteY2" fmla="*/ 407835 h 7047060"/>
              <a:gd name="connsiteX3" fmla="*/ 8098943 w 8098943"/>
              <a:gd name="connsiteY3" fmla="*/ 5380485 h 7047060"/>
              <a:gd name="connsiteX4" fmla="*/ 5981518 w 8098943"/>
              <a:gd name="connsiteY4" fmla="*/ 7047060 h 7047060"/>
              <a:gd name="connsiteX5" fmla="*/ 1134288 w 8098943"/>
              <a:gd name="connsiteY5" fmla="*/ 7015310 h 7047060"/>
              <a:gd name="connsiteX6" fmla="*/ 1113 w 8098943"/>
              <a:gd name="connsiteY6" fmla="*/ 5380485 h 7047060"/>
              <a:gd name="connsiteX7" fmla="*/ 1113 w 8098943"/>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47060"/>
              <a:gd name="connsiteX1" fmla="*/ 5987845 w 8103975"/>
              <a:gd name="connsiteY1" fmla="*/ 178999 h 7047060"/>
              <a:gd name="connsiteX2" fmla="*/ 8103975 w 8103975"/>
              <a:gd name="connsiteY2" fmla="*/ 407835 h 7047060"/>
              <a:gd name="connsiteX3" fmla="*/ 8103975 w 8103975"/>
              <a:gd name="connsiteY3" fmla="*/ 5380485 h 7047060"/>
              <a:gd name="connsiteX4" fmla="*/ 5986550 w 8103975"/>
              <a:gd name="connsiteY4" fmla="*/ 7047060 h 7047060"/>
              <a:gd name="connsiteX5" fmla="*/ 1139320 w 8103975"/>
              <a:gd name="connsiteY5" fmla="*/ 7015310 h 7047060"/>
              <a:gd name="connsiteX6" fmla="*/ 6145 w 8103975"/>
              <a:gd name="connsiteY6" fmla="*/ 5380485 h 7047060"/>
              <a:gd name="connsiteX7" fmla="*/ 6145 w 8103975"/>
              <a:gd name="connsiteY7" fmla="*/ 176060 h 704706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76060 h 7015310"/>
              <a:gd name="connsiteX1" fmla="*/ 5987845 w 8103975"/>
              <a:gd name="connsiteY1" fmla="*/ 178999 h 7015310"/>
              <a:gd name="connsiteX2" fmla="*/ 8103975 w 8103975"/>
              <a:gd name="connsiteY2" fmla="*/ 407835 h 7015310"/>
              <a:gd name="connsiteX3" fmla="*/ 8103975 w 8103975"/>
              <a:gd name="connsiteY3" fmla="*/ 5380485 h 7015310"/>
              <a:gd name="connsiteX4" fmla="*/ 5983375 w 8103975"/>
              <a:gd name="connsiteY4" fmla="*/ 7015310 h 7015310"/>
              <a:gd name="connsiteX5" fmla="*/ 1139320 w 8103975"/>
              <a:gd name="connsiteY5" fmla="*/ 7015310 h 7015310"/>
              <a:gd name="connsiteX6" fmla="*/ 6145 w 8103975"/>
              <a:gd name="connsiteY6" fmla="*/ 5380485 h 7015310"/>
              <a:gd name="connsiteX7" fmla="*/ 6145 w 8103975"/>
              <a:gd name="connsiteY7" fmla="*/ 176060 h 7015310"/>
              <a:gd name="connsiteX0" fmla="*/ 6145 w 8103975"/>
              <a:gd name="connsiteY0" fmla="*/ 186280 h 7025530"/>
              <a:gd name="connsiteX1" fmla="*/ 5984670 w 8103975"/>
              <a:gd name="connsiteY1" fmla="*/ 151119 h 7025530"/>
              <a:gd name="connsiteX2" fmla="*/ 8103975 w 8103975"/>
              <a:gd name="connsiteY2" fmla="*/ 418055 h 7025530"/>
              <a:gd name="connsiteX3" fmla="*/ 8103975 w 8103975"/>
              <a:gd name="connsiteY3" fmla="*/ 5390705 h 7025530"/>
              <a:gd name="connsiteX4" fmla="*/ 5983375 w 8103975"/>
              <a:gd name="connsiteY4" fmla="*/ 7025530 h 7025530"/>
              <a:gd name="connsiteX5" fmla="*/ 1139320 w 8103975"/>
              <a:gd name="connsiteY5" fmla="*/ 7025530 h 7025530"/>
              <a:gd name="connsiteX6" fmla="*/ 6145 w 8103975"/>
              <a:gd name="connsiteY6" fmla="*/ 5390705 h 7025530"/>
              <a:gd name="connsiteX7" fmla="*/ 6145 w 8103975"/>
              <a:gd name="connsiteY7" fmla="*/ 186280 h 7025530"/>
              <a:gd name="connsiteX0" fmla="*/ 6145 w 8103975"/>
              <a:gd name="connsiteY0" fmla="*/ 134828 h 6974078"/>
              <a:gd name="connsiteX1" fmla="*/ 5984670 w 8103975"/>
              <a:gd name="connsiteY1" fmla="*/ 99667 h 6974078"/>
              <a:gd name="connsiteX2" fmla="*/ 8103975 w 8103975"/>
              <a:gd name="connsiteY2" fmla="*/ 366603 h 6974078"/>
              <a:gd name="connsiteX3" fmla="*/ 8103975 w 8103975"/>
              <a:gd name="connsiteY3" fmla="*/ 5339253 h 6974078"/>
              <a:gd name="connsiteX4" fmla="*/ 5983375 w 8103975"/>
              <a:gd name="connsiteY4" fmla="*/ 6974078 h 6974078"/>
              <a:gd name="connsiteX5" fmla="*/ 1139320 w 8103975"/>
              <a:gd name="connsiteY5" fmla="*/ 6974078 h 6974078"/>
              <a:gd name="connsiteX6" fmla="*/ 6145 w 8103975"/>
              <a:gd name="connsiteY6" fmla="*/ 5339253 h 6974078"/>
              <a:gd name="connsiteX7" fmla="*/ 6145 w 8103975"/>
              <a:gd name="connsiteY7" fmla="*/ 134828 h 6974078"/>
              <a:gd name="connsiteX0" fmla="*/ 6145 w 8103975"/>
              <a:gd name="connsiteY0" fmla="*/ 35161 h 6874411"/>
              <a:gd name="connsiteX1" fmla="*/ 5984670 w 8103975"/>
              <a:gd name="connsiteY1" fmla="*/ 0 h 6874411"/>
              <a:gd name="connsiteX2" fmla="*/ 8103975 w 8103975"/>
              <a:gd name="connsiteY2" fmla="*/ 5239586 h 6874411"/>
              <a:gd name="connsiteX3" fmla="*/ 5983375 w 8103975"/>
              <a:gd name="connsiteY3" fmla="*/ 6874411 h 6874411"/>
              <a:gd name="connsiteX4" fmla="*/ 1139320 w 8103975"/>
              <a:gd name="connsiteY4" fmla="*/ 6874411 h 6874411"/>
              <a:gd name="connsiteX5" fmla="*/ 6145 w 8103975"/>
              <a:gd name="connsiteY5" fmla="*/ 5239586 h 6874411"/>
              <a:gd name="connsiteX6" fmla="*/ 6145 w 8103975"/>
              <a:gd name="connsiteY6" fmla="*/ 35161 h 6874411"/>
              <a:gd name="connsiteX0" fmla="*/ 6145 w 6662323"/>
              <a:gd name="connsiteY0" fmla="*/ 35161 h 6874411"/>
              <a:gd name="connsiteX1" fmla="*/ 5984670 w 6662323"/>
              <a:gd name="connsiteY1" fmla="*/ 0 h 6874411"/>
              <a:gd name="connsiteX2" fmla="*/ 5983375 w 6662323"/>
              <a:gd name="connsiteY2" fmla="*/ 6874411 h 6874411"/>
              <a:gd name="connsiteX3" fmla="*/ 1139320 w 6662323"/>
              <a:gd name="connsiteY3" fmla="*/ 6874411 h 6874411"/>
              <a:gd name="connsiteX4" fmla="*/ 6145 w 6662323"/>
              <a:gd name="connsiteY4" fmla="*/ 5239586 h 6874411"/>
              <a:gd name="connsiteX5" fmla="*/ 6145 w 6662323"/>
              <a:gd name="connsiteY5" fmla="*/ 35161 h 6874411"/>
              <a:gd name="connsiteX0" fmla="*/ 6145 w 6429576"/>
              <a:gd name="connsiteY0" fmla="*/ 35161 h 6874411"/>
              <a:gd name="connsiteX1" fmla="*/ 5984670 w 6429576"/>
              <a:gd name="connsiteY1" fmla="*/ 0 h 6874411"/>
              <a:gd name="connsiteX2" fmla="*/ 5983375 w 6429576"/>
              <a:gd name="connsiteY2" fmla="*/ 6874411 h 6874411"/>
              <a:gd name="connsiteX3" fmla="*/ 1139320 w 6429576"/>
              <a:gd name="connsiteY3" fmla="*/ 6874411 h 6874411"/>
              <a:gd name="connsiteX4" fmla="*/ 6145 w 6429576"/>
              <a:gd name="connsiteY4" fmla="*/ 5239586 h 6874411"/>
              <a:gd name="connsiteX5" fmla="*/ 6145 w 6429576"/>
              <a:gd name="connsiteY5" fmla="*/ 35161 h 6874411"/>
              <a:gd name="connsiteX0" fmla="*/ 6145 w 5991227"/>
              <a:gd name="connsiteY0" fmla="*/ 35161 h 6874411"/>
              <a:gd name="connsiteX1" fmla="*/ 5984670 w 5991227"/>
              <a:gd name="connsiteY1" fmla="*/ 0 h 6874411"/>
              <a:gd name="connsiteX2" fmla="*/ 5983375 w 5991227"/>
              <a:gd name="connsiteY2" fmla="*/ 6874411 h 6874411"/>
              <a:gd name="connsiteX3" fmla="*/ 1139320 w 5991227"/>
              <a:gd name="connsiteY3" fmla="*/ 6874411 h 6874411"/>
              <a:gd name="connsiteX4" fmla="*/ 6145 w 5991227"/>
              <a:gd name="connsiteY4" fmla="*/ 5239586 h 6874411"/>
              <a:gd name="connsiteX5" fmla="*/ 6145 w 5991227"/>
              <a:gd name="connsiteY5" fmla="*/ 35161 h 6874411"/>
              <a:gd name="connsiteX0" fmla="*/ 82310 w 6070567"/>
              <a:gd name="connsiteY0" fmla="*/ 6586 h 6874411"/>
              <a:gd name="connsiteX1" fmla="*/ 6064010 w 6070567"/>
              <a:gd name="connsiteY1" fmla="*/ 0 h 6874411"/>
              <a:gd name="connsiteX2" fmla="*/ 6062715 w 6070567"/>
              <a:gd name="connsiteY2" fmla="*/ 6874411 h 6874411"/>
              <a:gd name="connsiteX3" fmla="*/ 1218660 w 6070567"/>
              <a:gd name="connsiteY3" fmla="*/ 6874411 h 6874411"/>
              <a:gd name="connsiteX4" fmla="*/ 85485 w 6070567"/>
              <a:gd name="connsiteY4" fmla="*/ 5239586 h 6874411"/>
              <a:gd name="connsiteX5" fmla="*/ 82310 w 6070567"/>
              <a:gd name="connsiteY5" fmla="*/ 6586 h 6874411"/>
              <a:gd name="connsiteX0" fmla="*/ 39225 w 6100507"/>
              <a:gd name="connsiteY0" fmla="*/ 181211 h 6874411"/>
              <a:gd name="connsiteX1" fmla="*/ 6093950 w 6100507"/>
              <a:gd name="connsiteY1" fmla="*/ 0 h 6874411"/>
              <a:gd name="connsiteX2" fmla="*/ 6092655 w 6100507"/>
              <a:gd name="connsiteY2" fmla="*/ 6874411 h 6874411"/>
              <a:gd name="connsiteX3" fmla="*/ 1248600 w 6100507"/>
              <a:gd name="connsiteY3" fmla="*/ 6874411 h 6874411"/>
              <a:gd name="connsiteX4" fmla="*/ 115425 w 6100507"/>
              <a:gd name="connsiteY4" fmla="*/ 5239586 h 6874411"/>
              <a:gd name="connsiteX5" fmla="*/ 39225 w 6100507"/>
              <a:gd name="connsiteY5" fmla="*/ 181211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82311 w 6070568"/>
              <a:gd name="connsiteY0" fmla="*/ 6586 h 6874411"/>
              <a:gd name="connsiteX1" fmla="*/ 6064011 w 6070568"/>
              <a:gd name="connsiteY1" fmla="*/ 0 h 6874411"/>
              <a:gd name="connsiteX2" fmla="*/ 6062716 w 6070568"/>
              <a:gd name="connsiteY2" fmla="*/ 6874411 h 6874411"/>
              <a:gd name="connsiteX3" fmla="*/ 1218661 w 6070568"/>
              <a:gd name="connsiteY3" fmla="*/ 6874411 h 6874411"/>
              <a:gd name="connsiteX4" fmla="*/ 85486 w 6070568"/>
              <a:gd name="connsiteY4" fmla="*/ 5239586 h 6874411"/>
              <a:gd name="connsiteX5" fmla="*/ 82311 w 6070568"/>
              <a:gd name="connsiteY5" fmla="*/ 6586 h 6874411"/>
              <a:gd name="connsiteX0" fmla="*/ 5628 w 5993885"/>
              <a:gd name="connsiteY0" fmla="*/ 6586 h 6874411"/>
              <a:gd name="connsiteX1" fmla="*/ 5987328 w 5993885"/>
              <a:gd name="connsiteY1" fmla="*/ 0 h 6874411"/>
              <a:gd name="connsiteX2" fmla="*/ 5986033 w 5993885"/>
              <a:gd name="connsiteY2" fmla="*/ 6874411 h 6874411"/>
              <a:gd name="connsiteX3" fmla="*/ 1141978 w 5993885"/>
              <a:gd name="connsiteY3" fmla="*/ 6874411 h 6874411"/>
              <a:gd name="connsiteX4" fmla="*/ 8803 w 5993885"/>
              <a:gd name="connsiteY4" fmla="*/ 5239586 h 6874411"/>
              <a:gd name="connsiteX5" fmla="*/ 5628 w 5993885"/>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137659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309 w 5989566"/>
              <a:gd name="connsiteY0" fmla="*/ 6586 h 6874411"/>
              <a:gd name="connsiteX1" fmla="*/ 5983009 w 5989566"/>
              <a:gd name="connsiteY1" fmla="*/ 0 h 6874411"/>
              <a:gd name="connsiteX2" fmla="*/ 5981714 w 5989566"/>
              <a:gd name="connsiteY2" fmla="*/ 6874411 h 6874411"/>
              <a:gd name="connsiteX3" fmla="*/ 1369434 w 5989566"/>
              <a:gd name="connsiteY3" fmla="*/ 6874411 h 6874411"/>
              <a:gd name="connsiteX4" fmla="*/ 4484 w 5989566"/>
              <a:gd name="connsiteY4" fmla="*/ 5239586 h 6874411"/>
              <a:gd name="connsiteX5" fmla="*/ 1309 w 5989566"/>
              <a:gd name="connsiteY5" fmla="*/ 6586 h 6874411"/>
              <a:gd name="connsiteX0" fmla="*/ 19849 w 6008106"/>
              <a:gd name="connsiteY0" fmla="*/ 6586 h 6995509"/>
              <a:gd name="connsiteX1" fmla="*/ 6001549 w 6008106"/>
              <a:gd name="connsiteY1" fmla="*/ 0 h 6995509"/>
              <a:gd name="connsiteX2" fmla="*/ 6000254 w 6008106"/>
              <a:gd name="connsiteY2" fmla="*/ 6874411 h 6995509"/>
              <a:gd name="connsiteX3" fmla="*/ 1387974 w 6008106"/>
              <a:gd name="connsiteY3" fmla="*/ 6874411 h 6995509"/>
              <a:gd name="connsiteX4" fmla="*/ 799 w 6008106"/>
              <a:gd name="connsiteY4" fmla="*/ 5239586 h 6995509"/>
              <a:gd name="connsiteX5" fmla="*/ 19849 w 6008106"/>
              <a:gd name="connsiteY5" fmla="*/ 6586 h 6995509"/>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11"/>
              <a:gd name="connsiteX1" fmla="*/ 6001549 w 6008106"/>
              <a:gd name="connsiteY1" fmla="*/ 0 h 6874411"/>
              <a:gd name="connsiteX2" fmla="*/ 6000254 w 6008106"/>
              <a:gd name="connsiteY2" fmla="*/ 6874411 h 6874411"/>
              <a:gd name="connsiteX3" fmla="*/ 1387974 w 6008106"/>
              <a:gd name="connsiteY3" fmla="*/ 6874411 h 6874411"/>
              <a:gd name="connsiteX4" fmla="*/ 799 w 6008106"/>
              <a:gd name="connsiteY4" fmla="*/ 5239586 h 6874411"/>
              <a:gd name="connsiteX5" fmla="*/ 19849 w 6008106"/>
              <a:gd name="connsiteY5" fmla="*/ 6586 h 6874411"/>
              <a:gd name="connsiteX0" fmla="*/ 19849 w 6008106"/>
              <a:gd name="connsiteY0" fmla="*/ 6586 h 6874447"/>
              <a:gd name="connsiteX1" fmla="*/ 6001549 w 6008106"/>
              <a:gd name="connsiteY1" fmla="*/ 0 h 6874447"/>
              <a:gd name="connsiteX2" fmla="*/ 6000254 w 6008106"/>
              <a:gd name="connsiteY2" fmla="*/ 6874411 h 6874447"/>
              <a:gd name="connsiteX3" fmla="*/ 1387974 w 6008106"/>
              <a:gd name="connsiteY3" fmla="*/ 6874411 h 6874447"/>
              <a:gd name="connsiteX4" fmla="*/ 799 w 6008106"/>
              <a:gd name="connsiteY4" fmla="*/ 5239586 h 6874447"/>
              <a:gd name="connsiteX5" fmla="*/ 19849 w 6008106"/>
              <a:gd name="connsiteY5" fmla="*/ 6586 h 6874447"/>
              <a:gd name="connsiteX0" fmla="*/ 21445 w 6009702"/>
              <a:gd name="connsiteY0" fmla="*/ 6586 h 6874477"/>
              <a:gd name="connsiteX1" fmla="*/ 6003145 w 6009702"/>
              <a:gd name="connsiteY1" fmla="*/ 0 h 6874477"/>
              <a:gd name="connsiteX2" fmla="*/ 6001850 w 6009702"/>
              <a:gd name="connsiteY2" fmla="*/ 6874411 h 6874477"/>
              <a:gd name="connsiteX3" fmla="*/ 1389570 w 6009702"/>
              <a:gd name="connsiteY3" fmla="*/ 6874411 h 6874477"/>
              <a:gd name="connsiteX4" fmla="*/ 2395 w 6009702"/>
              <a:gd name="connsiteY4" fmla="*/ 5239586 h 6874477"/>
              <a:gd name="connsiteX5" fmla="*/ 21445 w 6009702"/>
              <a:gd name="connsiteY5" fmla="*/ 6586 h 6874477"/>
              <a:gd name="connsiteX0" fmla="*/ 21685 w 6009942"/>
              <a:gd name="connsiteY0" fmla="*/ 6586 h 6874411"/>
              <a:gd name="connsiteX1" fmla="*/ 6003385 w 6009942"/>
              <a:gd name="connsiteY1" fmla="*/ 0 h 6874411"/>
              <a:gd name="connsiteX2" fmla="*/ 6002090 w 6009942"/>
              <a:gd name="connsiteY2" fmla="*/ 6874411 h 6874411"/>
              <a:gd name="connsiteX3" fmla="*/ 1389810 w 6009942"/>
              <a:gd name="connsiteY3" fmla="*/ 6874411 h 6874411"/>
              <a:gd name="connsiteX4" fmla="*/ 2635 w 6009942"/>
              <a:gd name="connsiteY4" fmla="*/ 5239586 h 6874411"/>
              <a:gd name="connsiteX5" fmla="*/ 21685 w 6009942"/>
              <a:gd name="connsiteY5" fmla="*/ 6586 h 6874411"/>
              <a:gd name="connsiteX0" fmla="*/ 1308 w 6011790"/>
              <a:gd name="connsiteY0" fmla="*/ 660636 h 6874411"/>
              <a:gd name="connsiteX1" fmla="*/ 6005233 w 6011790"/>
              <a:gd name="connsiteY1" fmla="*/ 0 h 6874411"/>
              <a:gd name="connsiteX2" fmla="*/ 6003938 w 6011790"/>
              <a:gd name="connsiteY2" fmla="*/ 6874411 h 6874411"/>
              <a:gd name="connsiteX3" fmla="*/ 1391658 w 6011790"/>
              <a:gd name="connsiteY3" fmla="*/ 6874411 h 6874411"/>
              <a:gd name="connsiteX4" fmla="*/ 4483 w 6011790"/>
              <a:gd name="connsiteY4" fmla="*/ 5239586 h 6874411"/>
              <a:gd name="connsiteX5" fmla="*/ 1308 w 6011790"/>
              <a:gd name="connsiteY5" fmla="*/ 660636 h 6874411"/>
              <a:gd name="connsiteX0" fmla="*/ 1308 w 6010421"/>
              <a:gd name="connsiteY0" fmla="*/ 9761 h 6223536"/>
              <a:gd name="connsiteX1" fmla="*/ 6002058 w 6010421"/>
              <a:gd name="connsiteY1" fmla="*/ 0 h 6223536"/>
              <a:gd name="connsiteX2" fmla="*/ 6003938 w 6010421"/>
              <a:gd name="connsiteY2" fmla="*/ 6223536 h 6223536"/>
              <a:gd name="connsiteX3" fmla="*/ 1391658 w 6010421"/>
              <a:gd name="connsiteY3" fmla="*/ 6223536 h 6223536"/>
              <a:gd name="connsiteX4" fmla="*/ 4483 w 6010421"/>
              <a:gd name="connsiteY4" fmla="*/ 4588711 h 6223536"/>
              <a:gd name="connsiteX5" fmla="*/ 1308 w 6010421"/>
              <a:gd name="connsiteY5" fmla="*/ 9761 h 6223536"/>
              <a:gd name="connsiteX0" fmla="*/ 1308 w 6010421"/>
              <a:gd name="connsiteY0" fmla="*/ 12 h 6848787"/>
              <a:gd name="connsiteX1" fmla="*/ 6002058 w 6010421"/>
              <a:gd name="connsiteY1" fmla="*/ 625251 h 6848787"/>
              <a:gd name="connsiteX2" fmla="*/ 6003938 w 6010421"/>
              <a:gd name="connsiteY2" fmla="*/ 6848787 h 6848787"/>
              <a:gd name="connsiteX3" fmla="*/ 1391658 w 6010421"/>
              <a:gd name="connsiteY3" fmla="*/ 6848787 h 6848787"/>
              <a:gd name="connsiteX4" fmla="*/ 4483 w 6010421"/>
              <a:gd name="connsiteY4" fmla="*/ 5213962 h 6848787"/>
              <a:gd name="connsiteX5" fmla="*/ 1308 w 6010421"/>
              <a:gd name="connsiteY5" fmla="*/ 12 h 6848787"/>
              <a:gd name="connsiteX0" fmla="*/ 1308 w 6009381"/>
              <a:gd name="connsiteY0" fmla="*/ 3411 h 6852186"/>
              <a:gd name="connsiteX1" fmla="*/ 5998874 w 6009381"/>
              <a:gd name="connsiteY1" fmla="*/ 0 h 6852186"/>
              <a:gd name="connsiteX2" fmla="*/ 6003938 w 6009381"/>
              <a:gd name="connsiteY2" fmla="*/ 6852186 h 6852186"/>
              <a:gd name="connsiteX3" fmla="*/ 1391658 w 6009381"/>
              <a:gd name="connsiteY3" fmla="*/ 6852186 h 6852186"/>
              <a:gd name="connsiteX4" fmla="*/ 4483 w 6009381"/>
              <a:gd name="connsiteY4" fmla="*/ 5217361 h 6852186"/>
              <a:gd name="connsiteX5" fmla="*/ 1308 w 6009381"/>
              <a:gd name="connsiteY5" fmla="*/ 3411 h 6852186"/>
              <a:gd name="connsiteX0" fmla="*/ 1308 w 6009381"/>
              <a:gd name="connsiteY0" fmla="*/ 3411 h 6852252"/>
              <a:gd name="connsiteX1" fmla="*/ 5998874 w 6009381"/>
              <a:gd name="connsiteY1" fmla="*/ 0 h 6852252"/>
              <a:gd name="connsiteX2" fmla="*/ 6003938 w 6009381"/>
              <a:gd name="connsiteY2" fmla="*/ 6852186 h 6852252"/>
              <a:gd name="connsiteX3" fmla="*/ 1391658 w 6009381"/>
              <a:gd name="connsiteY3" fmla="*/ 6852186 h 6852252"/>
              <a:gd name="connsiteX4" fmla="*/ 4483 w 6009381"/>
              <a:gd name="connsiteY4" fmla="*/ 5217361 h 6852252"/>
              <a:gd name="connsiteX5" fmla="*/ 1308 w 6009381"/>
              <a:gd name="connsiteY5" fmla="*/ 3411 h 6852252"/>
              <a:gd name="connsiteX0" fmla="*/ 1308 w 6009381"/>
              <a:gd name="connsiteY0" fmla="*/ 3411 h 6852194"/>
              <a:gd name="connsiteX1" fmla="*/ 5998874 w 6009381"/>
              <a:gd name="connsiteY1" fmla="*/ 0 h 6852194"/>
              <a:gd name="connsiteX2" fmla="*/ 6003938 w 6009381"/>
              <a:gd name="connsiteY2" fmla="*/ 6852186 h 6852194"/>
              <a:gd name="connsiteX3" fmla="*/ 1391658 w 6009381"/>
              <a:gd name="connsiteY3" fmla="*/ 6852186 h 6852194"/>
              <a:gd name="connsiteX4" fmla="*/ 4483 w 6009381"/>
              <a:gd name="connsiteY4" fmla="*/ 5217361 h 6852194"/>
              <a:gd name="connsiteX5" fmla="*/ 1308 w 6009381"/>
              <a:gd name="connsiteY5" fmla="*/ 3411 h 68521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009381" h="6852194">
                <a:moveTo>
                  <a:pt x="1308" y="3411"/>
                </a:moveTo>
                <a:lnTo>
                  <a:pt x="5998874" y="0"/>
                </a:lnTo>
                <a:cubicBezTo>
                  <a:pt x="6006938" y="2835940"/>
                  <a:pt x="6015083" y="3744916"/>
                  <a:pt x="6003938" y="6852186"/>
                </a:cubicBezTo>
                <a:lnTo>
                  <a:pt x="1391658" y="6852186"/>
                </a:lnTo>
                <a:cubicBezTo>
                  <a:pt x="1101070" y="6853923"/>
                  <a:pt x="-62771" y="6593773"/>
                  <a:pt x="4483" y="5217361"/>
                </a:cubicBezTo>
                <a:cubicBezTo>
                  <a:pt x="-759" y="4021924"/>
                  <a:pt x="-809" y="1736103"/>
                  <a:pt x="1308" y="3411"/>
                </a:cubicBezTo>
                <a:close/>
              </a:path>
            </a:pathLst>
          </a:custGeom>
          <a:solidFill>
            <a:srgbClr val="CCCCCC">
              <a:alpha val="72170"/>
            </a:srgbClr>
          </a:solidFill>
        </p:spPr>
        <p:txBody>
          <a:bodyPr vert="horz" lIns="0" tIns="45720" rIns="0" bIns="0" rtlCol="0" anchor="ctr" anchorCtr="0">
            <a:noAutofit/>
          </a:bodyPr>
          <a:lstStyle>
            <a:lvl1pPr marL="0" indent="0" algn="ctr">
              <a:buNone/>
              <a:defRPr lang="en-US" sz="1800" dirty="0">
                <a:solidFill>
                  <a:schemeClr val="tx1"/>
                </a:solidFill>
              </a:defRPr>
            </a:lvl1pPr>
          </a:lstStyle>
          <a:p>
            <a:pPr lvl="0" algn="ctr"/>
            <a:r>
              <a:rPr lang="en-US"/>
              <a:t>Click icon to add picture</a:t>
            </a:r>
            <a:endParaRPr lang="en-US" dirty="0"/>
          </a:p>
        </p:txBody>
      </p:sp>
      <p:pic>
        <p:nvPicPr>
          <p:cNvPr id="8" name="Picture 7">
            <a:extLst>
              <a:ext uri="{FF2B5EF4-FFF2-40B4-BE49-F238E27FC236}">
                <a16:creationId xmlns:a16="http://schemas.microsoft.com/office/drawing/2014/main" id="{97F4CD83-135B-2B44-8A2B-2E62A41A0E23}"/>
              </a:ext>
            </a:extLst>
          </p:cNvPr>
          <p:cNvPicPr>
            <a:picLocks noChangeAspect="1"/>
          </p:cNvPicPr>
          <p:nvPr userDrawn="1"/>
        </p:nvPicPr>
        <p:blipFill>
          <a:blip r:embed="rId2"/>
          <a:srcRect/>
          <a:stretch/>
        </p:blipFill>
        <p:spPr>
          <a:xfrm>
            <a:off x="417590" y="6104446"/>
            <a:ext cx="880834" cy="493204"/>
          </a:xfrm>
          <a:prstGeom prst="rect">
            <a:avLst/>
          </a:prstGeom>
        </p:spPr>
      </p:pic>
    </p:spTree>
    <p:extLst>
      <p:ext uri="{BB962C8B-B14F-4D97-AF65-F5344CB8AC3E}">
        <p14:creationId xmlns:p14="http://schemas.microsoft.com/office/powerpoint/2010/main" val="36062941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Headline or Quote with visual layout">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92AD90-1AC3-0448-9612-8BFC6C08D10A}"/>
              </a:ext>
            </a:extLst>
          </p:cNvPr>
          <p:cNvSpPr>
            <a:spLocks noGrp="1"/>
          </p:cNvSpPr>
          <p:nvPr>
            <p:ph type="title" hasCustomPrompt="1"/>
          </p:nvPr>
        </p:nvSpPr>
        <p:spPr>
          <a:xfrm>
            <a:off x="411373" y="301486"/>
            <a:ext cx="5073599" cy="594360"/>
          </a:xfrm>
        </p:spPr>
        <p:txBody>
          <a:bodyPr anchor="t" anchorCtr="0"/>
          <a:lstStyle>
            <a:lvl1pPr>
              <a:lnSpc>
                <a:spcPct val="100000"/>
              </a:lnSpc>
              <a:defRPr>
                <a:solidFill>
                  <a:schemeClr val="bg1"/>
                </a:solidFill>
              </a:defRPr>
            </a:lvl1pPr>
          </a:lstStyle>
          <a:p>
            <a:r>
              <a:rPr lang="en-US" dirty="0"/>
              <a:t>Headline or Quote goes here. 3 lines preferred.</a:t>
            </a:r>
          </a:p>
        </p:txBody>
      </p:sp>
      <p:sp>
        <p:nvSpPr>
          <p:cNvPr id="3" name="Slide Number Placeholder 2">
            <a:extLst>
              <a:ext uri="{FF2B5EF4-FFF2-40B4-BE49-F238E27FC236}">
                <a16:creationId xmlns:a16="http://schemas.microsoft.com/office/drawing/2014/main" id="{087186B5-F5E1-8D4E-988F-DF5C4AFA22ED}"/>
              </a:ext>
            </a:extLst>
          </p:cNvPr>
          <p:cNvSpPr>
            <a:spLocks noGrp="1"/>
          </p:cNvSpPr>
          <p:nvPr>
            <p:ph type="sldNum" sz="quarter" idx="10"/>
          </p:nvPr>
        </p:nvSpPr>
        <p:spPr/>
        <p:txBody>
          <a:bodyPr/>
          <a:lstStyle/>
          <a:p>
            <a:r>
              <a:rPr lang="en-US"/>
              <a:t>Page </a:t>
            </a:r>
            <a:fld id="{888928BD-9DD5-4B49-B597-3FD2BD4272DD}" type="slidenum">
              <a:rPr smtClean="0"/>
              <a:pPr/>
              <a:t>‹#›</a:t>
            </a:fld>
            <a:endParaRPr dirty="0"/>
          </a:p>
        </p:txBody>
      </p:sp>
      <p:sp>
        <p:nvSpPr>
          <p:cNvPr id="6" name="Text Placeholder 5">
            <a:extLst>
              <a:ext uri="{FF2B5EF4-FFF2-40B4-BE49-F238E27FC236}">
                <a16:creationId xmlns:a16="http://schemas.microsoft.com/office/drawing/2014/main" id="{F1E7FD49-05EC-C04E-87AA-DAE7AFCD5D10}"/>
              </a:ext>
            </a:extLst>
          </p:cNvPr>
          <p:cNvSpPr>
            <a:spLocks noGrp="1"/>
          </p:cNvSpPr>
          <p:nvPr>
            <p:ph type="body" sz="quarter" idx="12" hasCustomPrompt="1"/>
          </p:nvPr>
        </p:nvSpPr>
        <p:spPr>
          <a:xfrm>
            <a:off x="411372" y="2324101"/>
            <a:ext cx="3047364" cy="761781"/>
          </a:xfrm>
        </p:spPr>
        <p:txBody>
          <a:bodyPr>
            <a:noAutofit/>
          </a:bodyPr>
          <a:lstStyle>
            <a:lvl1pPr marL="0" indent="0">
              <a:spcBef>
                <a:spcPts val="0"/>
              </a:spcBef>
              <a:buNone/>
              <a:defRPr sz="1600" b="0">
                <a:solidFill>
                  <a:schemeClr val="bg1"/>
                </a:solidFill>
              </a:defRPr>
            </a:lvl1pPr>
            <a:lvl2pPr marL="0" indent="0">
              <a:buNone/>
              <a:defRPr b="1">
                <a:solidFill>
                  <a:schemeClr val="accent1"/>
                </a:solidFill>
              </a:defRPr>
            </a:lvl2pPr>
            <a:lvl3pPr marL="342797" indent="0">
              <a:buNone/>
              <a:defRPr b="1">
                <a:solidFill>
                  <a:schemeClr val="accent1"/>
                </a:solidFill>
              </a:defRPr>
            </a:lvl3pPr>
            <a:lvl4pPr marL="688768" indent="0">
              <a:buNone/>
              <a:defRPr b="1">
                <a:solidFill>
                  <a:schemeClr val="accent1"/>
                </a:solidFill>
              </a:defRPr>
            </a:lvl4pPr>
            <a:lvl5pPr marL="1028391" indent="0">
              <a:buNone/>
              <a:defRPr b="1">
                <a:solidFill>
                  <a:schemeClr val="accent1"/>
                </a:solidFill>
              </a:defRPr>
            </a:lvl5pPr>
          </a:lstStyle>
          <a:p>
            <a:pPr lvl="0"/>
            <a:r>
              <a:rPr lang="en-US" dirty="0"/>
              <a:t>Headline or pull quote</a:t>
            </a:r>
          </a:p>
          <a:p>
            <a:pPr lvl="0"/>
            <a:r>
              <a:rPr lang="en-US" dirty="0"/>
              <a:t>Author attribution</a:t>
            </a:r>
          </a:p>
        </p:txBody>
      </p:sp>
      <p:pic>
        <p:nvPicPr>
          <p:cNvPr id="9" name="Picture 8">
            <a:extLst>
              <a:ext uri="{FF2B5EF4-FFF2-40B4-BE49-F238E27FC236}">
                <a16:creationId xmlns:a16="http://schemas.microsoft.com/office/drawing/2014/main" id="{93639A17-F7E3-484C-B5F3-C75350E8F415}"/>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6094413" y="436563"/>
            <a:ext cx="5432622" cy="6058951"/>
          </a:xfrm>
          <a:prstGeom prst="rect">
            <a:avLst/>
          </a:prstGeom>
        </p:spPr>
      </p:pic>
    </p:spTree>
    <p:extLst>
      <p:ext uri="{BB962C8B-B14F-4D97-AF65-F5344CB8AC3E}">
        <p14:creationId xmlns:p14="http://schemas.microsoft.com/office/powerpoint/2010/main" val="205458088"/>
      </p:ext>
    </p:extLst>
  </p:cSld>
  <p:clrMapOvr>
    <a:masterClrMapping/>
  </p:clrMapOvr>
  <p:extLst>
    <p:ext uri="{DCECCB84-F9BA-43D5-87BE-67443E8EF086}">
      <p15:sldGuideLst xmlns:p15="http://schemas.microsoft.com/office/powerpoint/2012/main">
        <p15:guide id="1" orient="horz" pos="960">
          <p15:clr>
            <a:srgbClr val="FBAE40"/>
          </p15:clr>
        </p15:guide>
        <p15:guide id="2" pos="3456">
          <p15:clr>
            <a:srgbClr val="FBAE40"/>
          </p15:clr>
        </p15:guide>
        <p15:guide id="3" orient="horz" pos="1464">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able of Contents_BLAC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11373" y="301486"/>
            <a:ext cx="5182900" cy="594360"/>
          </a:xfrm>
        </p:spPr>
        <p:txBody>
          <a:bodyPr/>
          <a:lstStyle>
            <a:lvl1pPr>
              <a:lnSpc>
                <a:spcPct val="100000"/>
              </a:lnSpc>
              <a:defRPr>
                <a:solidFill>
                  <a:schemeClr val="bg1"/>
                </a:solidFill>
              </a:defRPr>
            </a:lvl1pPr>
          </a:lstStyle>
          <a:p>
            <a:r>
              <a:rPr lang="en-US" dirty="0"/>
              <a:t>Table of Content Click to edit </a:t>
            </a:r>
          </a:p>
        </p:txBody>
      </p:sp>
      <p:sp>
        <p:nvSpPr>
          <p:cNvPr id="5" name="Text Placeholder 4"/>
          <p:cNvSpPr>
            <a:spLocks noGrp="1"/>
          </p:cNvSpPr>
          <p:nvPr>
            <p:ph type="body" sz="quarter" idx="11"/>
          </p:nvPr>
        </p:nvSpPr>
        <p:spPr>
          <a:xfrm>
            <a:off x="418991" y="2085474"/>
            <a:ext cx="6932394" cy="3477126"/>
          </a:xfrm>
        </p:spPr>
        <p:txBody>
          <a:bodyPr/>
          <a:lstStyle>
            <a:lvl1pPr marL="0" indent="0">
              <a:spcBef>
                <a:spcPts val="2399"/>
              </a:spcBef>
              <a:buNone/>
              <a:defRPr b="1">
                <a:solidFill>
                  <a:schemeClr val="tx2"/>
                </a:solidFill>
              </a:defRPr>
            </a:lvl1pPr>
            <a:lvl2pPr marL="0" indent="0">
              <a:spcBef>
                <a:spcPts val="0"/>
              </a:spcBef>
              <a:buNone/>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
        <p:nvSpPr>
          <p:cNvPr id="4" name="Slide Number Placeholder 5">
            <a:extLst>
              <a:ext uri="{FF2B5EF4-FFF2-40B4-BE49-F238E27FC236}">
                <a16:creationId xmlns:a16="http://schemas.microsoft.com/office/drawing/2014/main" id="{BD00BDE1-FDB3-985C-4012-3E2DCE39EEB6}"/>
              </a:ext>
            </a:extLst>
          </p:cNvPr>
          <p:cNvSpPr txBox="1">
            <a:spLocks/>
          </p:cNvSpPr>
          <p:nvPr userDrawn="1"/>
        </p:nvSpPr>
        <p:spPr>
          <a:xfrm>
            <a:off x="11125477" y="6352382"/>
            <a:ext cx="831633" cy="365125"/>
          </a:xfrm>
          <a:prstGeom prst="rect">
            <a:avLst/>
          </a:prstGeom>
        </p:spPr>
        <p:txBody>
          <a:bodyPr vert="horz" lIns="91416" tIns="45708" rIns="91416" bIns="45708" rtlCol="0" anchor="ctr"/>
          <a:lstStyle>
            <a:defPPr>
              <a:defRPr lang="en-US"/>
            </a:defPPr>
            <a:lvl1pPr marL="0" marR="0" indent="0" algn="r" defTabSz="412791" rtl="0" eaLnBrk="1" fontAlgn="auto" latinLnBrk="0" hangingPunct="0">
              <a:lnSpc>
                <a:spcPct val="100000"/>
              </a:lnSpc>
              <a:spcBef>
                <a:spcPts val="0"/>
              </a:spcBef>
              <a:spcAft>
                <a:spcPts val="0"/>
              </a:spcAft>
              <a:buClrTx/>
              <a:buSzTx/>
              <a:buFontTx/>
              <a:buNone/>
              <a:tabLst/>
              <a:defRPr kumimoji="0" lang="en-US" sz="900" b="0" i="0" u="none" strike="noStrike" kern="1200" cap="none" spc="0" normalizeH="0" baseline="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vl2pPr marL="457200" algn="l" rtl="0" eaLnBrk="0" fontAlgn="base" hangingPunct="0">
              <a:spcBef>
                <a:spcPct val="0"/>
              </a:spcBef>
              <a:spcAft>
                <a:spcPct val="0"/>
              </a:spcAft>
              <a:defRPr kern="1200">
                <a:solidFill>
                  <a:schemeClr val="tx1"/>
                </a:solidFill>
                <a:latin typeface="Sage Text" panose="02010503040201060103" pitchFamily="2" charset="0"/>
                <a:ea typeface="+mn-ea"/>
                <a:cs typeface="+mn-cs"/>
              </a:defRPr>
            </a:lvl2pPr>
            <a:lvl3pPr marL="914400" algn="l" rtl="0" eaLnBrk="0" fontAlgn="base" hangingPunct="0">
              <a:spcBef>
                <a:spcPct val="0"/>
              </a:spcBef>
              <a:spcAft>
                <a:spcPct val="0"/>
              </a:spcAft>
              <a:defRPr kern="1200">
                <a:solidFill>
                  <a:schemeClr val="tx1"/>
                </a:solidFill>
                <a:latin typeface="Sage Text" panose="02010503040201060103" pitchFamily="2" charset="0"/>
                <a:ea typeface="+mn-ea"/>
                <a:cs typeface="+mn-cs"/>
              </a:defRPr>
            </a:lvl3pPr>
            <a:lvl4pPr marL="1371600" algn="l" rtl="0" eaLnBrk="0" fontAlgn="base" hangingPunct="0">
              <a:spcBef>
                <a:spcPct val="0"/>
              </a:spcBef>
              <a:spcAft>
                <a:spcPct val="0"/>
              </a:spcAft>
              <a:defRPr kern="1200">
                <a:solidFill>
                  <a:schemeClr val="tx1"/>
                </a:solidFill>
                <a:latin typeface="Sage Text" panose="02010503040201060103" pitchFamily="2" charset="0"/>
                <a:ea typeface="+mn-ea"/>
                <a:cs typeface="+mn-cs"/>
              </a:defRPr>
            </a:lvl4pPr>
            <a:lvl5pPr marL="1828800" algn="l" rtl="0" eaLnBrk="0" fontAlgn="base" hangingPunct="0">
              <a:spcBef>
                <a:spcPct val="0"/>
              </a:spcBef>
              <a:spcAft>
                <a:spcPct val="0"/>
              </a:spcAft>
              <a:defRPr kern="1200">
                <a:solidFill>
                  <a:schemeClr val="tx1"/>
                </a:solidFill>
                <a:latin typeface="Sage Text" panose="02010503040201060103" pitchFamily="2" charset="0"/>
                <a:ea typeface="+mn-ea"/>
                <a:cs typeface="+mn-cs"/>
              </a:defRPr>
            </a:lvl5pPr>
            <a:lvl6pPr marL="2286000" algn="l" defTabSz="914400" rtl="0" eaLnBrk="1" latinLnBrk="0" hangingPunct="1">
              <a:defRPr kern="1200">
                <a:solidFill>
                  <a:schemeClr val="tx1"/>
                </a:solidFill>
                <a:latin typeface="Sage Text" panose="02010503040201060103" pitchFamily="2" charset="0"/>
                <a:ea typeface="+mn-ea"/>
                <a:cs typeface="+mn-cs"/>
              </a:defRPr>
            </a:lvl6pPr>
            <a:lvl7pPr marL="2743200" algn="l" defTabSz="914400" rtl="0" eaLnBrk="1" latinLnBrk="0" hangingPunct="1">
              <a:defRPr kern="1200">
                <a:solidFill>
                  <a:schemeClr val="tx1"/>
                </a:solidFill>
                <a:latin typeface="Sage Text" panose="02010503040201060103" pitchFamily="2" charset="0"/>
                <a:ea typeface="+mn-ea"/>
                <a:cs typeface="+mn-cs"/>
              </a:defRPr>
            </a:lvl7pPr>
            <a:lvl8pPr marL="3200400" algn="l" defTabSz="914400" rtl="0" eaLnBrk="1" latinLnBrk="0" hangingPunct="1">
              <a:defRPr kern="1200">
                <a:solidFill>
                  <a:schemeClr val="tx1"/>
                </a:solidFill>
                <a:latin typeface="Sage Text" panose="02010503040201060103" pitchFamily="2" charset="0"/>
                <a:ea typeface="+mn-ea"/>
                <a:cs typeface="+mn-cs"/>
              </a:defRPr>
            </a:lvl8pPr>
            <a:lvl9pPr marL="3657600" algn="l" defTabSz="914400" rtl="0" eaLnBrk="1" latinLnBrk="0" hangingPunct="1">
              <a:defRPr kern="1200">
                <a:solidFill>
                  <a:schemeClr val="tx1"/>
                </a:solidFill>
                <a:latin typeface="Sage Text" panose="02010503040201060103" pitchFamily="2" charset="0"/>
                <a:ea typeface="+mn-ea"/>
                <a:cs typeface="+mn-cs"/>
              </a:defRPr>
            </a:lvl9pPr>
          </a:lstStyle>
          <a:p>
            <a:pPr>
              <a:defRPr/>
            </a:pPr>
            <a:r>
              <a:rPr lang="fr-FR" sz="900" dirty="0">
                <a:solidFill>
                  <a:schemeClr val="tx2"/>
                </a:solidFill>
              </a:rPr>
              <a:t>Page </a:t>
            </a:r>
            <a:fld id="{E1EF8FA2-E519-4BAE-8B9C-45023CE588BC}" type="slidenum">
              <a:rPr sz="900" smtClean="0">
                <a:solidFill>
                  <a:schemeClr val="tx2"/>
                </a:solidFill>
              </a:rPr>
              <a:pPr>
                <a:defRPr/>
              </a:pPr>
              <a:t>‹#›</a:t>
            </a:fld>
            <a:endParaRPr sz="900" dirty="0">
              <a:solidFill>
                <a:schemeClr val="tx2"/>
              </a:solidFill>
            </a:endParaRPr>
          </a:p>
        </p:txBody>
      </p:sp>
    </p:spTree>
    <p:extLst>
      <p:ext uri="{BB962C8B-B14F-4D97-AF65-F5344CB8AC3E}">
        <p14:creationId xmlns:p14="http://schemas.microsoft.com/office/powerpoint/2010/main" val="26979720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1_End slide Hero_S_Symbol Handshak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95D66-11C8-6647-8537-B75B474DD1A5}"/>
              </a:ext>
            </a:extLst>
          </p:cNvPr>
          <p:cNvSpPr>
            <a:spLocks noGrp="1"/>
          </p:cNvSpPr>
          <p:nvPr>
            <p:ph type="title" hasCustomPrompt="1"/>
          </p:nvPr>
        </p:nvSpPr>
        <p:spPr>
          <a:xfrm>
            <a:off x="3310790" y="6028161"/>
            <a:ext cx="5567246" cy="594360"/>
          </a:xfrm>
        </p:spPr>
        <p:txBody>
          <a:bodyPr anchor="ctr" anchorCtr="0"/>
          <a:lstStyle>
            <a:lvl1pPr algn="ctr">
              <a:defRPr sz="2799"/>
            </a:lvl1pPr>
          </a:lstStyle>
          <a:p>
            <a:r>
              <a:rPr lang="en-US"/>
              <a:t>End slide</a:t>
            </a:r>
          </a:p>
        </p:txBody>
      </p:sp>
      <p:pic>
        <p:nvPicPr>
          <p:cNvPr id="4" name="Picture 3">
            <a:extLst>
              <a:ext uri="{FF2B5EF4-FFF2-40B4-BE49-F238E27FC236}">
                <a16:creationId xmlns:a16="http://schemas.microsoft.com/office/drawing/2014/main" id="{BAB36327-468E-2848-BC8A-8AFD4F423200}"/>
              </a:ext>
            </a:extLst>
          </p:cNvPr>
          <p:cNvPicPr>
            <a:picLocks noChangeAspect="1"/>
          </p:cNvPicPr>
          <p:nvPr userDrawn="1"/>
        </p:nvPicPr>
        <p:blipFill>
          <a:blip r:embed="rId2"/>
          <a:srcRect/>
          <a:stretch/>
        </p:blipFill>
        <p:spPr>
          <a:xfrm>
            <a:off x="414452" y="6104446"/>
            <a:ext cx="880834" cy="493204"/>
          </a:xfrm>
          <a:prstGeom prst="rect">
            <a:avLst/>
          </a:prstGeom>
        </p:spPr>
      </p:pic>
      <p:sp>
        <p:nvSpPr>
          <p:cNvPr id="5" name="TextBox 4">
            <a:extLst>
              <a:ext uri="{FF2B5EF4-FFF2-40B4-BE49-F238E27FC236}">
                <a16:creationId xmlns:a16="http://schemas.microsoft.com/office/drawing/2014/main" id="{28329689-EA49-7C4C-BF3C-7F760C953082}"/>
              </a:ext>
            </a:extLst>
          </p:cNvPr>
          <p:cNvSpPr txBox="1"/>
          <p:nvPr userDrawn="1"/>
        </p:nvSpPr>
        <p:spPr>
          <a:xfrm>
            <a:off x="9090832" y="6130925"/>
            <a:ext cx="2679002" cy="491596"/>
          </a:xfrm>
          <a:prstGeom prst="rect">
            <a:avLst/>
          </a:prstGeom>
          <a:noFill/>
        </p:spPr>
        <p:txBody>
          <a:bodyPr wrap="square" lIns="0" tIns="0" rIns="0" bIns="0" rtlCol="0" anchor="ctr" anchorCtr="0">
            <a:noAutofit/>
          </a:bodyPr>
          <a:lstStyle/>
          <a:p>
            <a:pPr algn="r"/>
            <a:r>
              <a:rPr lang="en-US" sz="700" b="0" i="0">
                <a:solidFill>
                  <a:schemeClr val="tx2"/>
                </a:solidFill>
                <a:latin typeface="Sage Text" panose="02010503040201060103" pitchFamily="2" charset="77"/>
              </a:rPr>
              <a:t>© 2025 The Sage Group plc or its licensors. All rights reserved. Sage, Sage logos, and Sage product and service names mentioned herein are the trademarks of Sage Global Services Limited or its licensors. All other trademarks are the property of their respective owners.</a:t>
            </a:r>
          </a:p>
        </p:txBody>
      </p:sp>
      <p:pic>
        <p:nvPicPr>
          <p:cNvPr id="7" name="Picture 6">
            <a:extLst>
              <a:ext uri="{FF2B5EF4-FFF2-40B4-BE49-F238E27FC236}">
                <a16:creationId xmlns:a16="http://schemas.microsoft.com/office/drawing/2014/main" id="{AD408D42-1C4C-EF8B-466E-E670309E1C89}"/>
              </a:ext>
            </a:extLst>
          </p:cNvPr>
          <p:cNvPicPr>
            <a:picLocks noChangeAspect="1"/>
          </p:cNvPicPr>
          <p:nvPr userDrawn="1"/>
        </p:nvPicPr>
        <p:blipFill rotWithShape="1">
          <a:blip r:embed="rId3" cstate="screen">
            <a:extLst>
              <a:ext uri="{28A0092B-C50C-407E-A947-70E740481C1C}">
                <a14:useLocalDpi xmlns:a14="http://schemas.microsoft.com/office/drawing/2010/main" val="0"/>
              </a:ext>
            </a:extLst>
          </a:blip>
          <a:srcRect/>
          <a:stretch/>
        </p:blipFill>
        <p:spPr>
          <a:xfrm>
            <a:off x="4837440" y="443060"/>
            <a:ext cx="2683191" cy="5119540"/>
          </a:xfrm>
          <a:prstGeom prst="rect">
            <a:avLst/>
          </a:prstGeom>
        </p:spPr>
      </p:pic>
    </p:spTree>
    <p:extLst>
      <p:ext uri="{BB962C8B-B14F-4D97-AF65-F5344CB8AC3E}">
        <p14:creationId xmlns:p14="http://schemas.microsoft.com/office/powerpoint/2010/main" val="194334814"/>
      </p:ext>
    </p:extLst>
  </p:cSld>
  <p:clrMapOvr>
    <a:masterClrMapping/>
  </p:clrMapOvr>
  <p:extLst>
    <p:ext uri="{DCECCB84-F9BA-43D5-87BE-67443E8EF086}">
      <p15:sldGuideLst xmlns:p15="http://schemas.microsoft.com/office/powerpoint/2012/main">
        <p15:guide id="1" orient="horz" pos="1944">
          <p15:clr>
            <a:srgbClr val="FBAE40"/>
          </p15:clr>
        </p15:guide>
        <p15:guide id="2" orient="horz" pos="3672">
          <p15:clr>
            <a:srgbClr val="FBAE40"/>
          </p15:clr>
        </p15:guide>
      </p15:sldGuideLst>
    </p:ext>
  </p:extLs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1.png"/><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2.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373" y="356401"/>
            <a:ext cx="11363032" cy="594360"/>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8991" y="1714500"/>
            <a:ext cx="11350843" cy="4462463"/>
          </a:xfrm>
          <a:prstGeom prst="rect">
            <a:avLst/>
          </a:prstGeom>
        </p:spPr>
        <p:txBody>
          <a:bodyPr vert="horz" lIns="0" tIns="45720" rIns="0" bIns="45720" rtlCol="0">
            <a:noAutofit/>
          </a:bodyPr>
          <a:lstStyle/>
          <a:p>
            <a:pPr marL="0" lvl="0" indent="0" algn="l" defTabSz="228554"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554" rtl="0" eaLnBrk="1" latinLnBrk="0" hangingPunct="1">
              <a:spcBef>
                <a:spcPts val="1200"/>
              </a:spcBef>
              <a:spcAft>
                <a:spcPts val="600"/>
              </a:spcAft>
              <a:buFont typeface="Sage Text" panose="02010503040201060103" pitchFamily="50" charset="0"/>
              <a:buNone/>
            </a:pPr>
            <a:r>
              <a:rPr lang="en-US"/>
              <a:t>Second level</a:t>
            </a:r>
          </a:p>
          <a:p>
            <a:pPr marL="0" lvl="2" indent="0" algn="l" defTabSz="228554" rtl="0" eaLnBrk="1" latinLnBrk="0" hangingPunct="1">
              <a:spcBef>
                <a:spcPts val="1200"/>
              </a:spcBef>
              <a:spcAft>
                <a:spcPts val="600"/>
              </a:spcAft>
              <a:buFont typeface="Sage Text" panose="02010503040201060103" pitchFamily="50" charset="0"/>
              <a:buNone/>
            </a:pPr>
            <a:r>
              <a:rPr lang="en-US"/>
              <a:t>Third level</a:t>
            </a:r>
          </a:p>
          <a:p>
            <a:pPr marL="0" lvl="3" indent="0" algn="l" defTabSz="228554" rtl="0" eaLnBrk="1" latinLnBrk="0" hangingPunct="1">
              <a:spcBef>
                <a:spcPts val="1200"/>
              </a:spcBef>
              <a:spcAft>
                <a:spcPts val="600"/>
              </a:spcAft>
              <a:buFont typeface="Sage Text" panose="02010503040201060103" pitchFamily="50" charset="0"/>
              <a:buNone/>
            </a:pPr>
            <a:r>
              <a:rPr lang="en-US"/>
              <a:t>Fourth level</a:t>
            </a:r>
          </a:p>
          <a:p>
            <a:pPr marL="0" lvl="4" indent="0" algn="l" defTabSz="228554" rtl="0" eaLnBrk="1" latinLnBrk="0" hangingPunct="1">
              <a:spcBef>
                <a:spcPts val="1200"/>
              </a:spcBef>
              <a:spcAft>
                <a:spcPts val="600"/>
              </a:spcAft>
              <a:buFont typeface="Sage Text" panose="02010503040201060103" pitchFamily="50" charset="0"/>
              <a:buNone/>
            </a:pPr>
            <a:r>
              <a:rPr lang="en-US"/>
              <a:t>Fifth level</a:t>
            </a:r>
            <a:endParaRPr lang="en-US" dirty="0"/>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0252" y="6363844"/>
            <a:ext cx="832395" cy="365125"/>
          </a:xfrm>
          <a:prstGeom prst="rect">
            <a:avLst/>
          </a:prstGeom>
        </p:spPr>
        <p:txBody>
          <a:bodyPr vert="horz" lIns="91440" tIns="45720" rIns="91440" bIns="45720" rtlCol="0" anchor="ctr"/>
          <a:lstStyle>
            <a:lvl1pPr marL="0" marR="0" indent="0" algn="r" defTabSz="412667"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dirty="0"/>
          </a:p>
        </p:txBody>
      </p:sp>
      <p:sp>
        <p:nvSpPr>
          <p:cNvPr id="9" name="TextBox 8">
            <a:extLst>
              <a:ext uri="{FF2B5EF4-FFF2-40B4-BE49-F238E27FC236}">
                <a16:creationId xmlns:a16="http://schemas.microsoft.com/office/drawing/2014/main" id="{BC2CB362-2A35-B340-BB2E-3C8352599C6A}"/>
              </a:ext>
            </a:extLst>
          </p:cNvPr>
          <p:cNvSpPr txBox="1"/>
          <p:nvPr userDrawn="1"/>
        </p:nvSpPr>
        <p:spPr>
          <a:xfrm>
            <a:off x="4494213" y="6434175"/>
            <a:ext cx="3200400" cy="230832"/>
          </a:xfrm>
          <a:prstGeom prst="rect">
            <a:avLst/>
          </a:prstGeom>
          <a:noFill/>
        </p:spPr>
        <p:txBody>
          <a:bodyPr wrap="square" lIns="0" rIns="0" rtlCol="0">
            <a:spAutoFit/>
          </a:bodyPr>
          <a:lstStyle/>
          <a:p>
            <a:pPr algn="ctr" defTabSz="412543" hangingPunct="0"/>
            <a:r>
              <a:rPr lang="en-GB" sz="900" kern="0" dirty="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pic>
        <p:nvPicPr>
          <p:cNvPr id="5" name="Picture 4">
            <a:extLst>
              <a:ext uri="{FF2B5EF4-FFF2-40B4-BE49-F238E27FC236}">
                <a16:creationId xmlns:a16="http://schemas.microsoft.com/office/drawing/2014/main" id="{2A6F7431-3582-7A10-E2B7-DD547DFCD1C4}"/>
              </a:ext>
            </a:extLst>
          </p:cNvPr>
          <p:cNvPicPr>
            <a:picLocks noChangeAspect="1"/>
          </p:cNvPicPr>
          <p:nvPr userDrawn="1"/>
        </p:nvPicPr>
        <p:blipFill>
          <a:blip r:embed="rId5"/>
          <a:srcRect/>
          <a:stretch/>
        </p:blipFill>
        <p:spPr>
          <a:xfrm>
            <a:off x="418991" y="6176963"/>
            <a:ext cx="880834" cy="493204"/>
          </a:xfrm>
          <a:prstGeom prst="rect">
            <a:avLst/>
          </a:prstGeom>
        </p:spPr>
      </p:pic>
    </p:spTree>
    <p:extLst>
      <p:ext uri="{BB962C8B-B14F-4D97-AF65-F5344CB8AC3E}">
        <p14:creationId xmlns:p14="http://schemas.microsoft.com/office/powerpoint/2010/main" val="799849383"/>
      </p:ext>
    </p:extLst>
  </p:cSld>
  <p:clrMap bg1="lt1" tx1="dk1" bg2="lt2" tx2="dk2" accent1="accent1" accent2="accent2" accent3="accent3" accent4="accent4" accent5="accent5" accent6="accent6" hlink="hlink" folHlink="folHlink"/>
  <p:sldLayoutIdLst>
    <p:sldLayoutId id="2147484030" r:id="rId1"/>
    <p:sldLayoutId id="2147484033" r:id="rId2"/>
    <p:sldLayoutId id="2147484116" r:id="rId3"/>
  </p:sldLayoutIdLst>
  <p:hf hdr="0" ftr="0" dt="0"/>
  <p:txStyles>
    <p:titleStyle>
      <a:lvl1pPr algn="l" defTabSz="914126" rtl="0" eaLnBrk="1" latinLnBrk="0" hangingPunct="1">
        <a:lnSpc>
          <a:spcPct val="90000"/>
        </a:lnSpc>
        <a:spcBef>
          <a:spcPct val="0"/>
        </a:spcBef>
        <a:buNone/>
        <a:defRPr sz="3999" b="0" i="0" kern="1200">
          <a:solidFill>
            <a:schemeClr val="bg1"/>
          </a:solidFill>
          <a:latin typeface="Sage Headline Black" panose="02010A03040201060103" pitchFamily="2" charset="77"/>
          <a:ea typeface="+mj-ea"/>
          <a:cs typeface="+mj-cs"/>
        </a:defRPr>
      </a:lvl1pPr>
    </p:titleStyle>
    <p:body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264">
          <p15:clr>
            <a:srgbClr val="F26B43"/>
          </p15:clr>
        </p15:guide>
        <p15:guide id="3" pos="7416">
          <p15:clr>
            <a:srgbClr val="F26B43"/>
          </p15:clr>
        </p15:guide>
        <p15:guide id="4" pos="3048">
          <p15:clr>
            <a:srgbClr val="F26B43"/>
          </p15:clr>
        </p15:guide>
        <p15:guide id="5" pos="3744">
          <p15:clr>
            <a:srgbClr val="F26B43"/>
          </p15:clr>
        </p15:guide>
        <p15:guide id="6" orient="horz" pos="504">
          <p15:clr>
            <a:srgbClr val="F26B43"/>
          </p15:clr>
        </p15:guide>
        <p15:guide id="7" orient="horz" pos="888">
          <p15:clr>
            <a:srgbClr val="F26B43"/>
          </p15:clr>
        </p15:guide>
        <p15:guide id="8" orient="horz" pos="1080">
          <p15:clr>
            <a:srgbClr val="F26B43"/>
          </p15:clr>
        </p15:guide>
        <p15:guide id="9" orient="horz" pos="3912">
          <p15:clr>
            <a:srgbClr val="F26B43"/>
          </p15:clr>
        </p15:guide>
        <p15:guide id="10" orient="horz" pos="4152">
          <p15:clr>
            <a:srgbClr val="F26B43"/>
          </p15:clr>
        </p15:guide>
        <p15:guide id="11" orient="horz" pos="3504">
          <p15:clr>
            <a:srgbClr val="F26B43"/>
          </p15:clr>
        </p15:guide>
        <p15:guide id="12" pos="39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8A79849-CEA9-954F-A7AC-4B237A8ABE65}"/>
              </a:ext>
            </a:extLst>
          </p:cNvPr>
          <p:cNvSpPr>
            <a:spLocks noGrp="1"/>
          </p:cNvSpPr>
          <p:nvPr>
            <p:ph type="title"/>
          </p:nvPr>
        </p:nvSpPr>
        <p:spPr>
          <a:xfrm>
            <a:off x="411373" y="356401"/>
            <a:ext cx="11363032" cy="594360"/>
          </a:xfrm>
          <a:prstGeom prst="rect">
            <a:avLst/>
          </a:prstGeom>
        </p:spPr>
        <p:txBody>
          <a:bodyPr vert="horz" lIns="0" tIns="0" rIns="0" bIns="0" rtlCol="0" anchor="t" anchorCtr="0">
            <a:noAutofit/>
          </a:bodyPr>
          <a:lstStyle/>
          <a:p>
            <a:r>
              <a:rPr lang="en-US"/>
              <a:t>Click to edit Master title style</a:t>
            </a:r>
          </a:p>
        </p:txBody>
      </p:sp>
      <p:sp>
        <p:nvSpPr>
          <p:cNvPr id="3" name="Text Placeholder 2">
            <a:extLst>
              <a:ext uri="{FF2B5EF4-FFF2-40B4-BE49-F238E27FC236}">
                <a16:creationId xmlns:a16="http://schemas.microsoft.com/office/drawing/2014/main" id="{7F2C8FF8-7223-7E4E-B6DF-8223A5D803A5}"/>
              </a:ext>
            </a:extLst>
          </p:cNvPr>
          <p:cNvSpPr>
            <a:spLocks noGrp="1"/>
          </p:cNvSpPr>
          <p:nvPr>
            <p:ph type="body" idx="1"/>
          </p:nvPr>
        </p:nvSpPr>
        <p:spPr>
          <a:xfrm>
            <a:off x="418991" y="1714500"/>
            <a:ext cx="11350843" cy="4462463"/>
          </a:xfrm>
          <a:prstGeom prst="rect">
            <a:avLst/>
          </a:prstGeom>
        </p:spPr>
        <p:txBody>
          <a:bodyPr vert="horz" lIns="0" tIns="45720" rIns="0" bIns="45720" rtlCol="0">
            <a:noAutofit/>
          </a:bodyPr>
          <a:lstStyle/>
          <a:p>
            <a:pPr marL="0" lvl="0" indent="0" algn="l" defTabSz="228554" rtl="0" eaLnBrk="1" latinLnBrk="0" hangingPunct="1">
              <a:spcBef>
                <a:spcPts val="1200"/>
              </a:spcBef>
              <a:spcAft>
                <a:spcPts val="600"/>
              </a:spcAft>
              <a:buFont typeface="Sage Text" panose="02010503040201060103" pitchFamily="50" charset="0"/>
              <a:buNone/>
            </a:pPr>
            <a:r>
              <a:rPr lang="en-US"/>
              <a:t>Click to edit Master text styles</a:t>
            </a:r>
          </a:p>
          <a:p>
            <a:pPr marL="0" lvl="1" indent="0" algn="l" defTabSz="228554" rtl="0" eaLnBrk="1" latinLnBrk="0" hangingPunct="1">
              <a:spcBef>
                <a:spcPts val="1200"/>
              </a:spcBef>
              <a:spcAft>
                <a:spcPts val="600"/>
              </a:spcAft>
              <a:buFont typeface="Sage Text" panose="02010503040201060103" pitchFamily="50" charset="0"/>
              <a:buNone/>
            </a:pPr>
            <a:r>
              <a:rPr lang="en-US"/>
              <a:t>Second level</a:t>
            </a:r>
          </a:p>
          <a:p>
            <a:pPr marL="0" lvl="2" indent="0" algn="l" defTabSz="228554" rtl="0" eaLnBrk="1" latinLnBrk="0" hangingPunct="1">
              <a:spcBef>
                <a:spcPts val="1200"/>
              </a:spcBef>
              <a:spcAft>
                <a:spcPts val="600"/>
              </a:spcAft>
              <a:buFont typeface="Sage Text" panose="02010503040201060103" pitchFamily="50" charset="0"/>
              <a:buNone/>
            </a:pPr>
            <a:r>
              <a:rPr lang="en-US"/>
              <a:t>Third level</a:t>
            </a:r>
          </a:p>
          <a:p>
            <a:pPr marL="0" lvl="3" indent="0" algn="l" defTabSz="228554" rtl="0" eaLnBrk="1" latinLnBrk="0" hangingPunct="1">
              <a:spcBef>
                <a:spcPts val="1200"/>
              </a:spcBef>
              <a:spcAft>
                <a:spcPts val="600"/>
              </a:spcAft>
              <a:buFont typeface="Sage Text" panose="02010503040201060103" pitchFamily="50" charset="0"/>
              <a:buNone/>
            </a:pPr>
            <a:r>
              <a:rPr lang="en-US"/>
              <a:t>Fourth level</a:t>
            </a:r>
          </a:p>
          <a:p>
            <a:pPr marL="0" lvl="4" indent="0" algn="l" defTabSz="228554" rtl="0" eaLnBrk="1" latinLnBrk="0" hangingPunct="1">
              <a:spcBef>
                <a:spcPts val="1200"/>
              </a:spcBef>
              <a:spcAft>
                <a:spcPts val="600"/>
              </a:spcAft>
              <a:buFont typeface="Sage Text" panose="02010503040201060103" pitchFamily="50" charset="0"/>
              <a:buNone/>
            </a:pPr>
            <a:r>
              <a:rPr lang="en-US"/>
              <a:t>Fifth level</a:t>
            </a:r>
          </a:p>
        </p:txBody>
      </p:sp>
      <p:sp>
        <p:nvSpPr>
          <p:cNvPr id="6" name="Slide Number Placeholder 5">
            <a:extLst>
              <a:ext uri="{FF2B5EF4-FFF2-40B4-BE49-F238E27FC236}">
                <a16:creationId xmlns:a16="http://schemas.microsoft.com/office/drawing/2014/main" id="{E2C6E03B-B244-104E-BEF4-4E2FA17FAE7B}"/>
              </a:ext>
            </a:extLst>
          </p:cNvPr>
          <p:cNvSpPr>
            <a:spLocks noGrp="1"/>
          </p:cNvSpPr>
          <p:nvPr>
            <p:ph type="sldNum" sz="quarter" idx="4"/>
          </p:nvPr>
        </p:nvSpPr>
        <p:spPr>
          <a:xfrm>
            <a:off x="11030252" y="6363844"/>
            <a:ext cx="832395" cy="365125"/>
          </a:xfrm>
          <a:prstGeom prst="rect">
            <a:avLst/>
          </a:prstGeom>
        </p:spPr>
        <p:txBody>
          <a:bodyPr vert="horz" lIns="91440" tIns="45720" rIns="91440" bIns="45720" rtlCol="0" anchor="ctr"/>
          <a:lstStyle>
            <a:lvl1pPr marL="0" marR="0" indent="0" algn="r" defTabSz="412667" rtl="0" fontAlgn="auto" latinLnBrk="0" hangingPunct="0">
              <a:lnSpc>
                <a:spcPct val="100000"/>
              </a:lnSpc>
              <a:spcBef>
                <a:spcPts val="0"/>
              </a:spcBef>
              <a:spcAft>
                <a:spcPts val="0"/>
              </a:spcAft>
              <a:buClrTx/>
              <a:buSzTx/>
              <a:buFontTx/>
              <a:buNone/>
              <a:tabLst/>
              <a:defRPr kumimoji="0" lang="en-US" sz="900" b="0" i="0" u="none" strike="noStrike" cap="none" spc="0" normalizeH="0" baseline="0" smtClean="0">
                <a:ln>
                  <a:noFill/>
                </a:ln>
                <a:solidFill>
                  <a:schemeClr val="tx2"/>
                </a:solidFill>
                <a:effectLst/>
                <a:uFillTx/>
                <a:latin typeface="Sage Text Light" panose="02010303040201060103" pitchFamily="2" charset="77"/>
                <a:ea typeface="Sage Text" panose="02010503040201060103" pitchFamily="50" charset="0"/>
                <a:cs typeface="Sage Text" panose="02010503040201060103" pitchFamily="50" charset="0"/>
                <a:sym typeface="Sage Text" panose="02010503040201060103" pitchFamily="50" charset="0"/>
              </a:defRPr>
            </a:lvl1pPr>
          </a:lstStyle>
          <a:p>
            <a:r>
              <a:rPr lang="en-US"/>
              <a:t>Page </a:t>
            </a:r>
            <a:fld id="{888928BD-9DD5-4B49-B597-3FD2BD4272DD}" type="slidenum">
              <a:rPr smtClean="0"/>
              <a:pPr/>
              <a:t>‹#›</a:t>
            </a:fld>
            <a:endParaRPr/>
          </a:p>
        </p:txBody>
      </p:sp>
      <p:pic>
        <p:nvPicPr>
          <p:cNvPr id="7" name="Picture 6">
            <a:extLst>
              <a:ext uri="{FF2B5EF4-FFF2-40B4-BE49-F238E27FC236}">
                <a16:creationId xmlns:a16="http://schemas.microsoft.com/office/drawing/2014/main" id="{2279AB74-5C78-464A-8D7C-9E04A80E796E}"/>
              </a:ext>
            </a:extLst>
          </p:cNvPr>
          <p:cNvPicPr>
            <a:picLocks noChangeAspect="1"/>
          </p:cNvPicPr>
          <p:nvPr userDrawn="1"/>
        </p:nvPicPr>
        <p:blipFill>
          <a:blip r:embed="rId3"/>
          <a:srcRect/>
          <a:stretch/>
        </p:blipFill>
        <p:spPr>
          <a:xfrm>
            <a:off x="417590" y="6364151"/>
            <a:ext cx="596995" cy="334275"/>
          </a:xfrm>
          <a:prstGeom prst="rect">
            <a:avLst/>
          </a:prstGeom>
        </p:spPr>
      </p:pic>
      <p:sp>
        <p:nvSpPr>
          <p:cNvPr id="9" name="TextBox 8">
            <a:extLst>
              <a:ext uri="{FF2B5EF4-FFF2-40B4-BE49-F238E27FC236}">
                <a16:creationId xmlns:a16="http://schemas.microsoft.com/office/drawing/2014/main" id="{BC2CB362-2A35-B340-BB2E-3C8352599C6A}"/>
              </a:ext>
            </a:extLst>
          </p:cNvPr>
          <p:cNvSpPr txBox="1"/>
          <p:nvPr userDrawn="1"/>
        </p:nvSpPr>
        <p:spPr>
          <a:xfrm>
            <a:off x="4494213" y="6292500"/>
            <a:ext cx="3200400" cy="369332"/>
          </a:xfrm>
          <a:prstGeom prst="rect">
            <a:avLst/>
          </a:prstGeom>
          <a:noFill/>
        </p:spPr>
        <p:txBody>
          <a:bodyPr wrap="square" lIns="0" rIns="0" rtlCol="0" anchor="b" anchorCtr="0">
            <a:spAutoFit/>
          </a:bodyPr>
          <a:lstStyle/>
          <a:p>
            <a:pPr algn="ctr" defTabSz="412543" hangingPunct="0"/>
            <a:endParaRPr lang="en-GB" sz="900" kern="0">
              <a:solidFill>
                <a:srgbClr val="00D638"/>
              </a:solidFill>
              <a:latin typeface="Sage Text Light" panose="02010303040201060103" pitchFamily="2" charset="77"/>
              <a:cs typeface="Sage Text" panose="02010503040201060103" pitchFamily="50" charset="0"/>
              <a:sym typeface="Sage Text" panose="02010503040201060103" pitchFamily="50" charset="0"/>
            </a:endParaRPr>
          </a:p>
          <a:p>
            <a:pPr algn="ctr" defTabSz="412543" hangingPunct="0"/>
            <a:r>
              <a:rPr lang="en-GB" sz="900" kern="0">
                <a:solidFill>
                  <a:srgbClr val="00D638"/>
                </a:solidFill>
                <a:latin typeface="Sage Text Light" panose="02010303040201060103" pitchFamily="2" charset="77"/>
                <a:cs typeface="Sage Text" panose="02010503040201060103" pitchFamily="50" charset="0"/>
                <a:sym typeface="Sage Text" panose="02010503040201060103" pitchFamily="50" charset="0"/>
              </a:rPr>
              <a:t>© 2025 The Sage Group plc, or its licensors. All rights reserved.</a:t>
            </a:r>
          </a:p>
        </p:txBody>
      </p:sp>
    </p:spTree>
    <p:extLst>
      <p:ext uri="{BB962C8B-B14F-4D97-AF65-F5344CB8AC3E}">
        <p14:creationId xmlns:p14="http://schemas.microsoft.com/office/powerpoint/2010/main" val="2610878496"/>
      </p:ext>
    </p:extLst>
  </p:cSld>
  <p:clrMap bg1="lt1" tx1="dk1" bg2="lt2" tx2="dk2" accent1="accent1" accent2="accent2" accent3="accent3" accent4="accent4" accent5="accent5" accent6="accent6" hlink="hlink" folHlink="folHlink"/>
  <p:sldLayoutIdLst>
    <p:sldLayoutId id="2147484053" r:id="rId1"/>
  </p:sldLayoutIdLst>
  <p:hf hdr="0" ftr="0" dt="0"/>
  <p:txStyles>
    <p:titleStyle>
      <a:lvl1pPr algn="l" defTabSz="914126" rtl="0" eaLnBrk="1" latinLnBrk="0" hangingPunct="1">
        <a:lnSpc>
          <a:spcPct val="90000"/>
        </a:lnSpc>
        <a:spcBef>
          <a:spcPct val="0"/>
        </a:spcBef>
        <a:buNone/>
        <a:defRPr sz="3999" b="0" i="0" kern="1200">
          <a:solidFill>
            <a:schemeClr val="bg1"/>
          </a:solidFill>
          <a:latin typeface="Sage Headline Black" panose="02010A03040201060103" pitchFamily="2" charset="77"/>
          <a:ea typeface="+mj-ea"/>
          <a:cs typeface="+mj-cs"/>
        </a:defRPr>
      </a:lvl1pPr>
    </p:titleStyle>
    <p:bodyStyle>
      <a:lvl1pPr marL="228531" indent="-228531" algn="l" defTabSz="914126" rtl="0" eaLnBrk="1" latinLnBrk="0" hangingPunct="1">
        <a:lnSpc>
          <a:spcPct val="100000"/>
        </a:lnSpc>
        <a:spcBef>
          <a:spcPts val="10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1pPr>
      <a:lvl2pPr marL="342797" indent="-342797" algn="l" defTabSz="914126" rtl="0" eaLnBrk="1" latinLnBrk="0" hangingPunct="1">
        <a:lnSpc>
          <a:spcPct val="100000"/>
        </a:lnSpc>
        <a:spcBef>
          <a:spcPts val="500"/>
        </a:spcBef>
        <a:buFont typeface="Sage Text" panose="02010503040201060103" pitchFamily="50" charset="0"/>
        <a:buChar char="•"/>
        <a:defRPr lang="en-US" sz="2000" b="0" i="0" kern="1200" dirty="0" smtClean="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dirty="0" smtClean="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dirty="0" smtClean="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dirty="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p:bodyStyle>
    <p:otherStyle>
      <a:defPPr>
        <a:defRPr lang="en-US"/>
      </a:defPPr>
      <a:lvl1pPr marL="0" algn="l" defTabSz="914126" rtl="0" eaLnBrk="1" latinLnBrk="0" hangingPunct="1">
        <a:defRPr sz="1799" kern="1200">
          <a:solidFill>
            <a:schemeClr val="tx1"/>
          </a:solidFill>
          <a:latin typeface="+mn-lt"/>
          <a:ea typeface="+mn-ea"/>
          <a:cs typeface="+mn-cs"/>
        </a:defRPr>
      </a:lvl1pPr>
      <a:lvl2pPr marL="457063" algn="l" defTabSz="914126" rtl="0" eaLnBrk="1" latinLnBrk="0" hangingPunct="1">
        <a:defRPr sz="1799" kern="1200">
          <a:solidFill>
            <a:schemeClr val="tx1"/>
          </a:solidFill>
          <a:latin typeface="+mn-lt"/>
          <a:ea typeface="+mn-ea"/>
          <a:cs typeface="+mn-cs"/>
        </a:defRPr>
      </a:lvl2pPr>
      <a:lvl3pPr marL="914126" algn="l" defTabSz="914126" rtl="0" eaLnBrk="1" latinLnBrk="0" hangingPunct="1">
        <a:defRPr sz="1799" kern="1200">
          <a:solidFill>
            <a:schemeClr val="tx1"/>
          </a:solidFill>
          <a:latin typeface="+mn-lt"/>
          <a:ea typeface="+mn-ea"/>
          <a:cs typeface="+mn-cs"/>
        </a:defRPr>
      </a:lvl3pPr>
      <a:lvl4pPr marL="1371189" algn="l" defTabSz="914126" rtl="0" eaLnBrk="1" latinLnBrk="0" hangingPunct="1">
        <a:defRPr sz="1799" kern="1200">
          <a:solidFill>
            <a:schemeClr val="tx1"/>
          </a:solidFill>
          <a:latin typeface="+mn-lt"/>
          <a:ea typeface="+mn-ea"/>
          <a:cs typeface="+mn-cs"/>
        </a:defRPr>
      </a:lvl4pPr>
      <a:lvl5pPr marL="1828251" algn="l" defTabSz="914126" rtl="0" eaLnBrk="1" latinLnBrk="0" hangingPunct="1">
        <a:defRPr sz="1799" kern="1200">
          <a:solidFill>
            <a:schemeClr val="tx1"/>
          </a:solidFill>
          <a:latin typeface="+mn-lt"/>
          <a:ea typeface="+mn-ea"/>
          <a:cs typeface="+mn-cs"/>
        </a:defRPr>
      </a:lvl5pPr>
      <a:lvl6pPr marL="2285314" algn="l" defTabSz="914126" rtl="0" eaLnBrk="1" latinLnBrk="0" hangingPunct="1">
        <a:defRPr sz="1799" kern="1200">
          <a:solidFill>
            <a:schemeClr val="tx1"/>
          </a:solidFill>
          <a:latin typeface="+mn-lt"/>
          <a:ea typeface="+mn-ea"/>
          <a:cs typeface="+mn-cs"/>
        </a:defRPr>
      </a:lvl6pPr>
      <a:lvl7pPr marL="2742377" algn="l" defTabSz="914126" rtl="0" eaLnBrk="1" latinLnBrk="0" hangingPunct="1">
        <a:defRPr sz="1799" kern="1200">
          <a:solidFill>
            <a:schemeClr val="tx1"/>
          </a:solidFill>
          <a:latin typeface="+mn-lt"/>
          <a:ea typeface="+mn-ea"/>
          <a:cs typeface="+mn-cs"/>
        </a:defRPr>
      </a:lvl7pPr>
      <a:lvl8pPr marL="3199440" algn="l" defTabSz="914126" rtl="0" eaLnBrk="1" latinLnBrk="0" hangingPunct="1">
        <a:defRPr sz="1799" kern="1200">
          <a:solidFill>
            <a:schemeClr val="tx1"/>
          </a:solidFill>
          <a:latin typeface="+mn-lt"/>
          <a:ea typeface="+mn-ea"/>
          <a:cs typeface="+mn-cs"/>
        </a:defRPr>
      </a:lvl8pPr>
      <a:lvl9pPr marL="3656503" algn="l" defTabSz="914126"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F26B43"/>
          </p15:clr>
        </p15:guide>
        <p15:guide id="2" pos="264">
          <p15:clr>
            <a:srgbClr val="F26B43"/>
          </p15:clr>
        </p15:guide>
        <p15:guide id="3" pos="7416">
          <p15:clr>
            <a:srgbClr val="F26B43"/>
          </p15:clr>
        </p15:guide>
        <p15:guide id="4" pos="3048">
          <p15:clr>
            <a:srgbClr val="F26B43"/>
          </p15:clr>
        </p15:guide>
        <p15:guide id="5" pos="3744">
          <p15:clr>
            <a:srgbClr val="F26B43"/>
          </p15:clr>
        </p15:guide>
        <p15:guide id="6" orient="horz" pos="504">
          <p15:clr>
            <a:srgbClr val="F26B43"/>
          </p15:clr>
        </p15:guide>
        <p15:guide id="7" orient="horz" pos="888">
          <p15:clr>
            <a:srgbClr val="F26B43"/>
          </p15:clr>
        </p15:guide>
        <p15:guide id="8" orient="horz" pos="1080">
          <p15:clr>
            <a:srgbClr val="F26B43"/>
          </p15:clr>
        </p15:guide>
        <p15:guide id="9" orient="horz" pos="3912">
          <p15:clr>
            <a:srgbClr val="F26B43"/>
          </p15:clr>
        </p15:guide>
        <p15:guide id="10" orient="horz" pos="4152">
          <p15:clr>
            <a:srgbClr val="F26B43"/>
          </p15:clr>
        </p15:guide>
        <p15:guide id="11" orient="horz" pos="3504">
          <p15:clr>
            <a:srgbClr val="F26B43"/>
          </p15:clr>
        </p15:guide>
        <p15:guide id="12"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82673A-5138-5C44-89FF-758D212C23CB}"/>
              </a:ext>
            </a:extLst>
          </p:cNvPr>
          <p:cNvSpPr>
            <a:spLocks noGrp="1"/>
          </p:cNvSpPr>
          <p:nvPr>
            <p:ph type="ctrTitle"/>
          </p:nvPr>
        </p:nvSpPr>
        <p:spPr>
          <a:xfrm>
            <a:off x="420513" y="310644"/>
            <a:ext cx="5101746" cy="1637205"/>
          </a:xfrm>
        </p:spPr>
        <p:txBody>
          <a:bodyPr/>
          <a:lstStyle/>
          <a:p>
            <a:r>
              <a:rPr lang="en-US" sz="2799" dirty="0"/>
              <a:t>Sage 300 - TPAC 2025</a:t>
            </a:r>
            <a:br>
              <a:rPr lang="en-US" sz="2799" dirty="0"/>
            </a:br>
            <a:r>
              <a:rPr lang="en-US" sz="2799" dirty="0"/>
              <a:t>Vietnam</a:t>
            </a:r>
            <a:br>
              <a:rPr lang="en-US" sz="2799" dirty="0"/>
            </a:br>
            <a:br>
              <a:rPr lang="en-US" sz="2799" dirty="0"/>
            </a:br>
            <a:r>
              <a:rPr lang="en-US" sz="2799" dirty="0"/>
              <a:t>Post Conference Training</a:t>
            </a:r>
          </a:p>
        </p:txBody>
      </p:sp>
      <p:sp>
        <p:nvSpPr>
          <p:cNvPr id="5" name="Subtitle 4">
            <a:extLst>
              <a:ext uri="{FF2B5EF4-FFF2-40B4-BE49-F238E27FC236}">
                <a16:creationId xmlns:a16="http://schemas.microsoft.com/office/drawing/2014/main" id="{233D5B1D-9FB6-3F45-BDA8-90564D1A89C6}"/>
              </a:ext>
            </a:extLst>
          </p:cNvPr>
          <p:cNvSpPr>
            <a:spLocks noGrp="1"/>
          </p:cNvSpPr>
          <p:nvPr>
            <p:ph type="subTitle" idx="1"/>
          </p:nvPr>
        </p:nvSpPr>
        <p:spPr/>
        <p:txBody>
          <a:bodyPr/>
          <a:lstStyle/>
          <a:p>
            <a:r>
              <a:rPr lang="en-US" dirty="0"/>
              <a:t>John Thomas (JT)</a:t>
            </a:r>
          </a:p>
          <a:p>
            <a:r>
              <a:rPr lang="en-US" dirty="0"/>
              <a:t>Principal Software Architect</a:t>
            </a:r>
          </a:p>
          <a:p>
            <a:r>
              <a:rPr lang="en-US" dirty="0"/>
              <a:t>October 2025</a:t>
            </a:r>
          </a:p>
        </p:txBody>
      </p:sp>
      <p:pic>
        <p:nvPicPr>
          <p:cNvPr id="6" name="Picture Placeholder 13">
            <a:extLst>
              <a:ext uri="{FF2B5EF4-FFF2-40B4-BE49-F238E27FC236}">
                <a16:creationId xmlns:a16="http://schemas.microsoft.com/office/drawing/2014/main" id="{B77F8C07-CDFB-5E0E-F98D-1B73D476A1E9}"/>
              </a:ext>
            </a:extLst>
          </p:cNvPr>
          <p:cNvPicPr>
            <a:picLocks noGrp="1" noChangeAspect="1" noChangeArrowheads="1"/>
          </p:cNvPicPr>
          <p:nvPr>
            <p:ph type="pic" sz="quarter" idx="13"/>
          </p:nvPr>
        </p:nvPicPr>
        <p:blipFill>
          <a:blip r:embed="rId3" cstate="screen">
            <a:extLst>
              <a:ext uri="{28A0092B-C50C-407E-A947-70E740481C1C}">
                <a14:useLocalDpi xmlns:a14="http://schemas.microsoft.com/office/drawing/2010/main" val="0"/>
              </a:ext>
            </a:extLst>
          </a:blip>
          <a:srcRect/>
          <a:stretch>
            <a:fillRect/>
          </a:stretch>
        </p:blipFill>
        <p:spPr bwMode="auto">
          <a:xfrm>
            <a:off x="6253163" y="0"/>
            <a:ext cx="5961062" cy="6858000"/>
          </a:xfrm>
          <a:solidFill>
            <a:srgbClr val="CCCCCC">
              <a:alpha val="72156"/>
            </a:srgbClr>
          </a:solidFill>
        </p:spPr>
      </p:pic>
    </p:spTree>
    <p:extLst>
      <p:ext uri="{BB962C8B-B14F-4D97-AF65-F5344CB8AC3E}">
        <p14:creationId xmlns:p14="http://schemas.microsoft.com/office/powerpoint/2010/main" val="41161745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5" name="Title 1">
            <a:extLst>
              <a:ext uri="{FF2B5EF4-FFF2-40B4-BE49-F238E27FC236}">
                <a16:creationId xmlns:a16="http://schemas.microsoft.com/office/drawing/2014/main" id="{6F8833D1-8417-C559-AB52-E149BF2CECC3}"/>
              </a:ext>
            </a:extLst>
          </p:cNvPr>
          <p:cNvSpPr>
            <a:spLocks noGrp="1" noChangeArrowheads="1"/>
          </p:cNvSpPr>
          <p:nvPr>
            <p:ph type="title"/>
          </p:nvPr>
        </p:nvSpPr>
        <p:spPr>
          <a:xfrm>
            <a:off x="411055" y="302440"/>
            <a:ext cx="9709221" cy="593570"/>
          </a:xfrm>
        </p:spPr>
        <p:txBody>
          <a:bodyPr/>
          <a:lstStyle/>
          <a:p>
            <a:r>
              <a:rPr lang="en-US" altLang="en-US" dirty="0">
                <a:latin typeface="Sage Headline Black" panose="02010A03040201060103" pitchFamily="2" charset="0"/>
              </a:rPr>
              <a:t>Post Conference Training</a:t>
            </a:r>
          </a:p>
        </p:txBody>
      </p:sp>
      <p:sp>
        <p:nvSpPr>
          <p:cNvPr id="3" name="Text Placeholder 2">
            <a:extLst>
              <a:ext uri="{FF2B5EF4-FFF2-40B4-BE49-F238E27FC236}">
                <a16:creationId xmlns:a16="http://schemas.microsoft.com/office/drawing/2014/main" id="{86BE6A42-77B5-E309-5687-807CF579537C}"/>
              </a:ext>
            </a:extLst>
          </p:cNvPr>
          <p:cNvSpPr>
            <a:spLocks noGrp="1"/>
          </p:cNvSpPr>
          <p:nvPr>
            <p:ph type="body" sz="quarter" idx="11"/>
          </p:nvPr>
        </p:nvSpPr>
        <p:spPr>
          <a:xfrm>
            <a:off x="840333" y="1328732"/>
            <a:ext cx="4579271" cy="4153186"/>
          </a:xfrm>
        </p:spPr>
        <p:txBody>
          <a:bodyPr/>
          <a:lstStyle/>
          <a:p>
            <a:pPr>
              <a:defRPr/>
            </a:pPr>
            <a:r>
              <a:rPr lang="en-US" dirty="0"/>
              <a:t>Customization</a:t>
            </a:r>
          </a:p>
          <a:p>
            <a:pPr lvl="1">
              <a:defRPr/>
            </a:pPr>
            <a:r>
              <a:rPr lang="en-US" dirty="0"/>
              <a:t>Simple customization</a:t>
            </a:r>
          </a:p>
          <a:p>
            <a:pPr>
              <a:defRPr/>
            </a:pPr>
            <a:r>
              <a:rPr dirty="0"/>
              <a:t>Subclassing</a:t>
            </a:r>
          </a:p>
          <a:p>
            <a:pPr lvl="1">
              <a:defRPr/>
            </a:pPr>
            <a:r>
              <a:rPr dirty="0"/>
              <a:t>Overview of Web subclassing</a:t>
            </a:r>
          </a:p>
          <a:p>
            <a:pPr lvl="1">
              <a:defRPr/>
            </a:pPr>
            <a:r>
              <a:rPr dirty="0"/>
              <a:t>Overview of the Web API</a:t>
            </a:r>
          </a:p>
          <a:p>
            <a:pPr lvl="1">
              <a:defRPr/>
            </a:pPr>
            <a:r>
              <a:rPr dirty="0"/>
              <a:t>Web API subclassing</a:t>
            </a:r>
          </a:p>
          <a:p>
            <a:pPr>
              <a:defRPr/>
            </a:pPr>
            <a:r>
              <a:rPr dirty="0"/>
              <a:t>Partner Web API</a:t>
            </a:r>
          </a:p>
          <a:p>
            <a:pPr lvl="1">
              <a:defRPr/>
            </a:pPr>
            <a:r>
              <a:rPr dirty="0"/>
              <a:t>Overview</a:t>
            </a:r>
          </a:p>
          <a:p>
            <a:pPr>
              <a:defRPr/>
            </a:pPr>
            <a:r>
              <a:rPr lang="en-US" dirty="0"/>
              <a:t>Web Screen Proxy</a:t>
            </a:r>
          </a:p>
          <a:p>
            <a:pPr lvl="1">
              <a:defRPr/>
            </a:pPr>
            <a:r>
              <a:rPr lang="en-US" dirty="0"/>
              <a:t>Overview and Demo</a:t>
            </a:r>
          </a:p>
          <a:p>
            <a:pPr lvl="1">
              <a:defRPr/>
            </a:pPr>
            <a:endParaRPr dirty="0"/>
          </a:p>
        </p:txBody>
      </p:sp>
      <p:sp>
        <p:nvSpPr>
          <p:cNvPr id="2" name="Text Placeholder 2">
            <a:extLst>
              <a:ext uri="{FF2B5EF4-FFF2-40B4-BE49-F238E27FC236}">
                <a16:creationId xmlns:a16="http://schemas.microsoft.com/office/drawing/2014/main" id="{5284DB33-B9EB-1A3D-8B7D-FCBB66086018}"/>
              </a:ext>
            </a:extLst>
          </p:cNvPr>
          <p:cNvSpPr txBox="1">
            <a:spLocks/>
          </p:cNvSpPr>
          <p:nvPr/>
        </p:nvSpPr>
        <p:spPr>
          <a:xfrm>
            <a:off x="5901482" y="1352407"/>
            <a:ext cx="4579271" cy="4153186"/>
          </a:xfrm>
          <a:prstGeom prst="rect">
            <a:avLst/>
          </a:prstGeom>
        </p:spPr>
        <p:txBody>
          <a:bodyPr vert="horz" lIns="0" tIns="45720" rIns="0" bIns="45720" rtlCol="0">
            <a:noAutofit/>
          </a:bodyPr>
          <a:lstStyle>
            <a:lvl1pPr marL="0" indent="0" algn="l" defTabSz="914126" rtl="0" eaLnBrk="1" latinLnBrk="0" hangingPunct="1">
              <a:lnSpc>
                <a:spcPct val="100000"/>
              </a:lnSpc>
              <a:spcBef>
                <a:spcPts val="2399"/>
              </a:spcBef>
              <a:buFont typeface="Sage Text" panose="02010503040201060103" pitchFamily="50" charset="0"/>
              <a:buNone/>
              <a:defRPr lang="en-US" sz="2000" b="1" i="0" kern="1200">
                <a:solidFill>
                  <a:schemeClr val="tx2"/>
                </a:solidFill>
                <a:latin typeface="Sage Text" panose="02010503040201060103" pitchFamily="2" charset="77"/>
                <a:ea typeface="+mn-ea"/>
                <a:cs typeface="+mn-cs"/>
              </a:defRPr>
            </a:lvl1pPr>
            <a:lvl2pPr marL="0" indent="0" algn="l" defTabSz="914126" rtl="0" eaLnBrk="1" latinLnBrk="0" hangingPunct="1">
              <a:lnSpc>
                <a:spcPct val="100000"/>
              </a:lnSpc>
              <a:spcBef>
                <a:spcPts val="0"/>
              </a:spcBef>
              <a:buFont typeface="Sage Text" panose="02010503040201060103" pitchFamily="50" charset="0"/>
              <a:buNone/>
              <a:defRPr lang="en-US" sz="2000" b="0" i="0" kern="1200">
                <a:solidFill>
                  <a:schemeClr val="bg1"/>
                </a:solidFill>
                <a:latin typeface="Sage Text" panose="02010503040201060103" pitchFamily="2" charset="77"/>
                <a:ea typeface="+mn-ea"/>
                <a:cs typeface="+mn-cs"/>
              </a:defRPr>
            </a:lvl2pPr>
            <a:lvl3pPr marL="685594" indent="-342797" algn="l" defTabSz="914126" rtl="0" eaLnBrk="1" latinLnBrk="0" hangingPunct="1">
              <a:lnSpc>
                <a:spcPct val="100000"/>
              </a:lnSpc>
              <a:spcBef>
                <a:spcPts val="500"/>
              </a:spcBef>
              <a:buFont typeface="Sage Text" panose="02010503040201060103" pitchFamily="50" charset="0"/>
              <a:buChar char="•"/>
              <a:defRPr lang="en-US" sz="1800" b="0" i="0" kern="1200">
                <a:solidFill>
                  <a:schemeClr val="bg1"/>
                </a:solidFill>
                <a:latin typeface="Sage Text" panose="02010503040201060103" pitchFamily="2" charset="77"/>
                <a:ea typeface="+mn-ea"/>
                <a:cs typeface="+mn-cs"/>
              </a:defRPr>
            </a:lvl3pPr>
            <a:lvl4pPr marL="974433" indent="-285664" algn="l" defTabSz="914126" rtl="0" eaLnBrk="1" latinLnBrk="0" hangingPunct="1">
              <a:lnSpc>
                <a:spcPct val="100000"/>
              </a:lnSpc>
              <a:spcBef>
                <a:spcPts val="500"/>
              </a:spcBef>
              <a:buFont typeface="Sage Text" panose="02010503040201060103" pitchFamily="50" charset="0"/>
              <a:buChar char="•"/>
              <a:defRPr lang="en-US" sz="1600" b="0" i="0" kern="1200">
                <a:solidFill>
                  <a:schemeClr val="bg1"/>
                </a:solidFill>
                <a:latin typeface="Sage Text" panose="02010503040201060103" pitchFamily="2" charset="77"/>
                <a:ea typeface="+mn-ea"/>
                <a:cs typeface="+mn-cs"/>
              </a:defRPr>
            </a:lvl4pPr>
            <a:lvl5pPr marL="1314056" indent="-285664" algn="l" defTabSz="914126" rtl="0" eaLnBrk="1" latinLnBrk="0" hangingPunct="1">
              <a:lnSpc>
                <a:spcPct val="100000"/>
              </a:lnSpc>
              <a:spcBef>
                <a:spcPts val="500"/>
              </a:spcBef>
              <a:buFont typeface="Sage Text" panose="02010503040201060103" pitchFamily="50" charset="0"/>
              <a:buChar char="•"/>
              <a:defRPr lang="en-US" sz="1400" b="0" i="0" kern="1200">
                <a:solidFill>
                  <a:schemeClr val="bg1"/>
                </a:solidFill>
                <a:latin typeface="Sage Text" panose="02010503040201060103" pitchFamily="2" charset="77"/>
                <a:ea typeface="+mn-ea"/>
                <a:cs typeface="+mn-cs"/>
              </a:defRPr>
            </a:lvl5pPr>
            <a:lvl6pPr marL="2513846"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6pPr>
            <a:lvl7pPr marL="2970908"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7pPr>
            <a:lvl8pPr marL="3427971"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8pPr>
            <a:lvl9pPr marL="3885034" indent="-228531" algn="l" defTabSz="914126" rtl="0" eaLnBrk="1" latinLnBrk="0" hangingPunct="1">
              <a:lnSpc>
                <a:spcPct val="90000"/>
              </a:lnSpc>
              <a:spcBef>
                <a:spcPts val="500"/>
              </a:spcBef>
              <a:buFont typeface="Sage Text" panose="02010503040201060103" pitchFamily="50" charset="0"/>
              <a:buChar char="•"/>
              <a:defRPr sz="1799" kern="1200">
                <a:solidFill>
                  <a:schemeClr val="tx1"/>
                </a:solidFill>
                <a:latin typeface="+mn-lt"/>
                <a:ea typeface="+mn-ea"/>
                <a:cs typeface="+mn-cs"/>
              </a:defRPr>
            </a:lvl9pPr>
          </a:lstStyle>
          <a:p>
            <a:pPr>
              <a:defRPr/>
            </a:pPr>
            <a:r>
              <a:rPr lang="en-US" dirty="0"/>
              <a:t>Sematic Search (coming soon)</a:t>
            </a:r>
          </a:p>
          <a:p>
            <a:pPr lvl="1">
              <a:defRPr/>
            </a:pPr>
            <a:r>
              <a:rPr lang="en-US" dirty="0"/>
              <a:t>Overview and Demo</a:t>
            </a:r>
          </a:p>
          <a:p>
            <a:pPr>
              <a:defRPr/>
            </a:pPr>
            <a:r>
              <a:rPr lang="en-US" dirty="0"/>
              <a:t>MCP (coming …)</a:t>
            </a:r>
          </a:p>
          <a:p>
            <a:pPr lvl="1">
              <a:defRPr/>
            </a:pPr>
            <a:r>
              <a:rPr lang="en-US" dirty="0"/>
              <a:t>Overview and Demo</a:t>
            </a:r>
          </a:p>
          <a:p>
            <a:pPr lvl="1">
              <a:defRPr/>
            </a:pPr>
            <a:endParaRPr lang="en-US" dirty="0"/>
          </a:p>
          <a:p>
            <a:pPr lvl="1">
              <a:defRPr/>
            </a:pPr>
            <a:endParaRPr lang="en-US" dirty="0"/>
          </a:p>
          <a:p>
            <a:pPr>
              <a:defRPr/>
            </a:pPr>
            <a:r>
              <a:rPr lang="en-US" dirty="0"/>
              <a:t>Q&amp;A</a:t>
            </a:r>
          </a:p>
          <a:p>
            <a:pPr lvl="1">
              <a:defRPr/>
            </a:pPr>
            <a:r>
              <a:rPr lang="en-US" dirty="0"/>
              <a:t>What’s on your mind?</a:t>
            </a:r>
          </a:p>
          <a:p>
            <a:pPr lvl="1">
              <a:defRPr/>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EFC2C-5A08-6F46-8E65-E43E85D295D3}"/>
              </a:ext>
            </a:extLst>
          </p:cNvPr>
          <p:cNvSpPr>
            <a:spLocks noGrp="1"/>
          </p:cNvSpPr>
          <p:nvPr>
            <p:ph type="title"/>
          </p:nvPr>
        </p:nvSpPr>
        <p:spPr/>
        <p:txBody>
          <a:bodyPr/>
          <a:lstStyle/>
          <a:p>
            <a:r>
              <a:rPr lang="en-US" dirty="0"/>
              <a:t>Thank you!</a:t>
            </a:r>
          </a:p>
        </p:txBody>
      </p:sp>
    </p:spTree>
    <p:extLst>
      <p:ext uri="{BB962C8B-B14F-4D97-AF65-F5344CB8AC3E}">
        <p14:creationId xmlns:p14="http://schemas.microsoft.com/office/powerpoint/2010/main" val="1196893284"/>
      </p:ext>
    </p:extLst>
  </p:cSld>
  <p:clrMapOvr>
    <a:masterClrMapping/>
  </p:clrMapOvr>
</p:sld>
</file>

<file path=ppt/theme/theme1.xml><?xml version="1.0" encoding="utf-8"?>
<a:theme xmlns:a="http://schemas.openxmlformats.org/drawingml/2006/main" name="Office Theme">
  <a:themeElements>
    <a:clrScheme name="Sage 2022 PPT template">
      <a:dk1>
        <a:srgbClr val="000000"/>
      </a:dk1>
      <a:lt1>
        <a:srgbClr val="FFFFFF"/>
      </a:lt1>
      <a:dk2>
        <a:srgbClr val="00D639"/>
      </a:dk2>
      <a:lt2>
        <a:srgbClr val="FFFFFF"/>
      </a:lt2>
      <a:accent1>
        <a:srgbClr val="00A65C"/>
      </a:accent1>
      <a:accent2>
        <a:srgbClr val="006362"/>
      </a:accent2>
      <a:accent3>
        <a:srgbClr val="00293F"/>
      </a:accent3>
      <a:accent4>
        <a:srgbClr val="003D3C"/>
      </a:accent4>
      <a:accent5>
        <a:srgbClr val="003652"/>
      </a:accent5>
      <a:accent6>
        <a:srgbClr val="001C2D"/>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1" id="{01E03AEB-C29B-1A42-B938-A236DE6A277A}" vid="{65C6A350-D52B-C749-8446-4ADD4E5F0B16}"/>
    </a:ext>
  </a:extLst>
</a:theme>
</file>

<file path=ppt/theme/theme2.xml><?xml version="1.0" encoding="utf-8"?>
<a:theme xmlns:a="http://schemas.openxmlformats.org/drawingml/2006/main" name="SAGE 2023 MASTER">
  <a:themeElements>
    <a:clrScheme name="Sage 2023 1">
      <a:dk1>
        <a:srgbClr val="000000"/>
      </a:dk1>
      <a:lt1>
        <a:srgbClr val="FFFFFF"/>
      </a:lt1>
      <a:dk2>
        <a:srgbClr val="00D639"/>
      </a:dk2>
      <a:lt2>
        <a:srgbClr val="FFFFFF"/>
      </a:lt2>
      <a:accent1>
        <a:srgbClr val="00A65C"/>
      </a:accent1>
      <a:accent2>
        <a:srgbClr val="006361"/>
      </a:accent2>
      <a:accent3>
        <a:srgbClr val="00283F"/>
      </a:accent3>
      <a:accent4>
        <a:srgbClr val="491828"/>
      </a:accent4>
      <a:accent5>
        <a:srgbClr val="A13828"/>
      </a:accent5>
      <a:accent6>
        <a:srgbClr val="E98709"/>
      </a:accent6>
      <a:hlink>
        <a:srgbClr val="00A02B"/>
      </a:hlink>
      <a:folHlink>
        <a:srgbClr val="00D639"/>
      </a:folHlink>
    </a:clrScheme>
    <a:fontScheme name="Sage New Brand_Mar2022">
      <a:majorFont>
        <a:latin typeface="Sage Headline Black"/>
        <a:ea typeface=""/>
        <a:cs typeface=""/>
      </a:majorFont>
      <a:minorFont>
        <a:latin typeface="Sage Tex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8100" cap="rnd">
          <a:solidFill>
            <a:schemeClr val="tx2"/>
          </a:solidFill>
          <a:round/>
        </a:ln>
      </a:spPr>
      <a:bodyPr rtlCol="0" anchor="ctr"/>
      <a:lstStyle>
        <a:defPPr algn="ctr">
          <a:defRPr sz="1200" b="1" dirty="0" err="1">
            <a:solidFill>
              <a:schemeClr val="tx1"/>
            </a:solidFill>
            <a:latin typeface="Sage Text" panose="02010503040201060103" pitchFamily="2" charset="77"/>
          </a:defRPr>
        </a:defPPr>
      </a:lstStyle>
      <a:style>
        <a:lnRef idx="2">
          <a:schemeClr val="accent1">
            <a:shade val="50000"/>
          </a:schemeClr>
        </a:lnRef>
        <a:fillRef idx="1">
          <a:schemeClr val="accent1"/>
        </a:fillRef>
        <a:effectRef idx="0">
          <a:schemeClr val="accent1"/>
        </a:effectRef>
        <a:fontRef idx="minor">
          <a:schemeClr val="lt1"/>
        </a:fontRef>
      </a:style>
    </a:spDef>
    <a:lnDef>
      <a:spPr>
        <a:ln w="38100" cap="rnd">
          <a:solidFill>
            <a:schemeClr val="tx2"/>
          </a:solidFill>
          <a:round/>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sz="1600" b="0" i="0" dirty="0" err="1" smtClean="0">
            <a:solidFill>
              <a:schemeClr val="tx1"/>
            </a:solidFill>
            <a:latin typeface="Sage Text" panose="02010503040201060103" pitchFamily="2" charset="77"/>
          </a:defRPr>
        </a:defPPr>
      </a:lstStyle>
    </a:txDef>
  </a:objectDefaults>
  <a:extraClrSchemeLst/>
  <a:extLst>
    <a:ext uri="{05A4C25C-085E-4340-85A3-A5531E510DB2}">
      <thm15:themeFamily xmlns:thm15="http://schemas.microsoft.com/office/thememl/2012/main" name="Presentation6" id="{887E5751-22BF-A741-9C00-54FC8ABFD4F4}" vid="{BD78E863-6051-D349-A0FE-C58B89228BED}"/>
    </a:ext>
  </a:extLst>
</a:theme>
</file>

<file path=ppt/theme/theme3.xml><?xml version="1.0" encoding="utf-8"?>
<a:theme xmlns:a="http://schemas.openxmlformats.org/drawingml/2006/main" name="Black">
  <a:themeElements>
    <a:clrScheme name="Black">
      <a:dk1>
        <a:srgbClr val="000000"/>
      </a:dk1>
      <a:lt1>
        <a:srgbClr val="FFFFFF"/>
      </a:lt1>
      <a:dk2>
        <a:srgbClr val="434343"/>
      </a:dk2>
      <a:lt2>
        <a:srgbClr val="A9A9A9"/>
      </a:lt2>
      <a:accent1>
        <a:srgbClr val="0076BA"/>
      </a:accent1>
      <a:accent2>
        <a:srgbClr val="00A89D"/>
      </a:accent2>
      <a:accent3>
        <a:srgbClr val="1DB100"/>
      </a:accent3>
      <a:accent4>
        <a:srgbClr val="F8BA00"/>
      </a:accent4>
      <a:accent5>
        <a:srgbClr val="EE220C"/>
      </a:accent5>
      <a:accent6>
        <a:srgbClr val="CB297B"/>
      </a:accent6>
      <a:hlink>
        <a:srgbClr val="0000FF"/>
      </a:hlink>
      <a:folHlink>
        <a:srgbClr val="FF00FF"/>
      </a:folHlink>
    </a:clrScheme>
    <a:fontScheme name="Black">
      <a:majorFont>
        <a:latin typeface="Arial"/>
        <a:ea typeface="Arial"/>
        <a:cs typeface="Arial"/>
      </a:majorFont>
      <a:minorFont>
        <a:latin typeface="Arial"/>
        <a:ea typeface="Arial"/>
        <a:cs typeface="Arial"/>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lumOff val="13529"/>
          </a:schemeClr>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6400" b="0" i="1" u="none" strike="noStrike" cap="none" spc="0" normalizeH="0" baseline="0">
            <a:ln>
              <a:noFill/>
            </a:ln>
            <a:solidFill>
              <a:srgbClr val="75787B"/>
            </a:solidFill>
            <a:effectLst/>
            <a:uFillTx/>
            <a:latin typeface="Arial"/>
            <a:ea typeface="Arial"/>
            <a:cs typeface="Arial"/>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059A952F16A343A8A7B2E678467AA6" ma:contentTypeVersion="22" ma:contentTypeDescription="Create a new document." ma:contentTypeScope="" ma:versionID="6ae5951ef210f43c0e03217e66ef129d">
  <xsd:schema xmlns:xsd="http://www.w3.org/2001/XMLSchema" xmlns:xs="http://www.w3.org/2001/XMLSchema" xmlns:p="http://schemas.microsoft.com/office/2006/metadata/properties" xmlns:ns1="http://schemas.microsoft.com/sharepoint/v3" xmlns:ns2="4d49329a-9496-4508-8f0d-9183f93f0b06" xmlns:ns3="e53874ae-5679-4112-be78-8976d1c16aa1" xmlns:ns4="d89e5f70-fd49-439e-a7ae-5bc22913385e" targetNamespace="http://schemas.microsoft.com/office/2006/metadata/properties" ma:root="true" ma:fieldsID="9653a50670888706678930e60ff94f0a" ns1:_="" ns2:_="" ns3:_="" ns4:_="">
    <xsd:import namespace="http://schemas.microsoft.com/sharepoint/v3"/>
    <xsd:import namespace="4d49329a-9496-4508-8f0d-9183f93f0b06"/>
    <xsd:import namespace="e53874ae-5679-4112-be78-8976d1c16aa1"/>
    <xsd:import namespace="d89e5f70-fd49-439e-a7ae-5bc22913385e"/>
    <xsd:element name="properties">
      <xsd:complexType>
        <xsd:sequence>
          <xsd:element name="documentManagement">
            <xsd:complexType>
              <xsd:all>
                <xsd:element ref="ns2:SharedWithUsers" minOccurs="0"/>
                <xsd:element ref="ns2:SharedWithDetails" minOccurs="0"/>
                <xsd:element ref="ns3:LastSharedByUser" minOccurs="0"/>
                <xsd:element ref="ns3:LastSharedByTime" minOccurs="0"/>
                <xsd:element ref="ns1:_ip_UnifiedCompliancePolicyProperties" minOccurs="0"/>
                <xsd:element ref="ns1:_ip_UnifiedCompliancePolicyUIAction" minOccurs="0"/>
                <xsd:element ref="ns4:MediaServiceMetadata" minOccurs="0"/>
                <xsd:element ref="ns4:MediaServiceFastMetadata" minOccurs="0"/>
                <xsd:element ref="ns4:MediaServiceDateTaken" minOccurs="0"/>
                <xsd:element ref="ns4:MediaServiceAutoTags" minOccurs="0"/>
                <xsd:element ref="ns4:MediaServiceLocation"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LengthInSeconds" minOccurs="0"/>
                <xsd:element ref="ns4:lcf76f155ced4ddcb4097134ff3c332f" minOccurs="0"/>
                <xsd:element ref="ns2:TaxCatchAll" minOccurs="0"/>
                <xsd:element ref="ns4:MediaServiceObjectDetectorVersion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2" nillable="true" ma:displayName="Unified Compliance Policy Properties" ma:description="" ma:hidden="true" ma:internalName="_ip_UnifiedCompliancePolicyProperties">
      <xsd:simpleType>
        <xsd:restriction base="dms:Note"/>
      </xsd:simpleType>
    </xsd:element>
    <xsd:element name="_ip_UnifiedCompliancePolicyUIAction" ma:index="13"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d49329a-9496-4508-8f0d-9183f93f0b06"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TaxCatchAll" ma:index="27" nillable="true" ma:displayName="Taxonomy Catch All Column" ma:hidden="true" ma:list="{3a178abe-726c-40b0-9e29-bb40f11f619a}" ma:internalName="TaxCatchAll" ma:showField="CatchAllData" ma:web="4d49329a-9496-4508-8f0d-9183f93f0b06">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e53874ae-5679-4112-be78-8976d1c16aa1" elementFormDefault="qualified">
    <xsd:import namespace="http://schemas.microsoft.com/office/2006/documentManagement/types"/>
    <xsd:import namespace="http://schemas.microsoft.com/office/infopath/2007/PartnerControls"/>
    <xsd:element name="LastSharedByUser" ma:index="10" nillable="true" ma:displayName="Last Shared By User" ma:description="" ma:internalName="LastSharedByUser" ma:readOnly="true">
      <xsd:simpleType>
        <xsd:restriction base="dms:Note">
          <xsd:maxLength value="255"/>
        </xsd:restriction>
      </xsd:simpleType>
    </xsd:element>
    <xsd:element name="LastSharedByTime" ma:index="11" nillable="true" ma:displayName="Last Shared By Time" ma:description="" ma:internalName="LastSharedByTime" ma:readOnly="true">
      <xsd:simpleType>
        <xsd:restriction base="dms:DateTime"/>
      </xsd:simpleType>
    </xsd:element>
  </xsd:schema>
  <xsd:schema xmlns:xsd="http://www.w3.org/2001/XMLSchema" xmlns:xs="http://www.w3.org/2001/XMLSchema" xmlns:dms="http://schemas.microsoft.com/office/2006/documentManagement/types" xmlns:pc="http://schemas.microsoft.com/office/infopath/2007/PartnerControls" targetNamespace="d89e5f70-fd49-439e-a7ae-5bc22913385e" elementFormDefault="qualified">
    <xsd:import namespace="http://schemas.microsoft.com/office/2006/documentManagement/types"/>
    <xsd:import namespace="http://schemas.microsoft.com/office/infopath/2007/PartnerControls"/>
    <xsd:element name="MediaServiceMetadata" ma:index="14" nillable="true" ma:displayName="MediaServiceMetadata" ma:description="" ma:hidden="true" ma:internalName="MediaServiceMetadata" ma:readOnly="true">
      <xsd:simpleType>
        <xsd:restriction base="dms:Note"/>
      </xsd:simpleType>
    </xsd:element>
    <xsd:element name="MediaServiceFastMetadata" ma:index="15" nillable="true" ma:displayName="MediaServiceFastMetadata" ma:description="" ma:hidden="true" ma:internalName="MediaServiceFastMetadata" ma:readOnly="true">
      <xsd:simpleType>
        <xsd:restriction base="dms:Note"/>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AutoTags" ma:index="17" nillable="true" ma:displayName="MediaServiceAutoTags" ma:description="" ma:internalName="MediaServiceAutoTags" ma:readOnly="true">
      <xsd:simpleType>
        <xsd:restriction base="dms:Text"/>
      </xsd:simpleType>
    </xsd:element>
    <xsd:element name="MediaServiceLocation" ma:index="18" nillable="true" ma:displayName="MediaServiceLocation" ma:description="" ma:internalName="MediaServiceLocation" ma:readOnly="true">
      <xsd:simpleType>
        <xsd:restriction base="dms:Text"/>
      </xsd:simpleType>
    </xsd:element>
    <xsd:element name="MediaServiceOCR" ma:index="19" nillable="true" ma:displayName="MediaServiceOCR" ma:internalName="MediaServiceOCR" ma:readOnly="true">
      <xsd:simpleType>
        <xsd:restriction base="dms:Note">
          <xsd:maxLength value="255"/>
        </xsd:restriction>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GenerationTime" ma:index="21" nillable="true" ma:displayName="MediaServiceGenerationTime" ma:hidden="true" ma:internalName="MediaServiceGenerationTime" ma:readOnly="true">
      <xsd:simpleType>
        <xsd:restriction base="dms:Text"/>
      </xsd:simpleType>
    </xsd:element>
    <xsd:element name="MediaServiceAutoKeyPoints" ma:index="22" nillable="true" ma:displayName="MediaServiceAutoKeyPoints" ma:hidden="true" ma:internalName="MediaServiceAutoKeyPoints" ma:readOnly="true">
      <xsd:simpleType>
        <xsd:restriction base="dms:Note"/>
      </xsd:simpleType>
    </xsd:element>
    <xsd:element name="MediaServiceKeyPoints" ma:index="23" nillable="true" ma:displayName="KeyPoints" ma:internalName="MediaServiceKeyPoints" ma:readOnly="true">
      <xsd:simpleType>
        <xsd:restriction base="dms:Note">
          <xsd:maxLength value="255"/>
        </xsd:restriction>
      </xsd:simpleType>
    </xsd:element>
    <xsd:element name="MediaLengthInSeconds" ma:index="24" nillable="true" ma:displayName="Length (seconds)" ma:internalName="MediaLengthInSeconds" ma:readOnly="true">
      <xsd:simpleType>
        <xsd:restriction base="dms:Unknown"/>
      </xsd:simpleType>
    </xsd:element>
    <xsd:element name="lcf76f155ced4ddcb4097134ff3c332f" ma:index="26" nillable="true" ma:taxonomy="true" ma:internalName="lcf76f155ced4ddcb4097134ff3c332f" ma:taxonomyFieldName="MediaServiceImageTags" ma:displayName="Image Tags" ma:readOnly="false" ma:fieldId="{5cf76f15-5ced-4ddc-b409-7134ff3c332f}" ma:taxonomyMulti="true" ma:sspId="2b9d7700-8801-4e65-905e-5029f7d3d661"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TaxCatchAll xmlns="4d49329a-9496-4508-8f0d-9183f93f0b06" xsi:nil="true"/>
    <_ip_UnifiedCompliancePolicyProperties xmlns="http://schemas.microsoft.com/sharepoint/v3" xsi:nil="true"/>
    <lcf76f155ced4ddcb4097134ff3c332f xmlns="d89e5f70-fd49-439e-a7ae-5bc22913385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785EE6E-019B-45AA-966F-9091DD4FF40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d49329a-9496-4508-8f0d-9183f93f0b06"/>
    <ds:schemaRef ds:uri="e53874ae-5679-4112-be78-8976d1c16aa1"/>
    <ds:schemaRef ds:uri="d89e5f70-fd49-439e-a7ae-5bc22913385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CE8CCD3-1844-47C3-8C93-A5476582F230}">
  <ds:schemaRefs>
    <ds:schemaRef ds:uri="http://www.w3.org/XML/1998/namespace"/>
    <ds:schemaRef ds:uri="http://purl.org/dc/terms/"/>
    <ds:schemaRef ds:uri="http://purl.org/dc/elements/1.1/"/>
    <ds:schemaRef ds:uri="http://schemas.microsoft.com/office/2006/documentManagement/types"/>
    <ds:schemaRef ds:uri="http://schemas.microsoft.com/office/2006/metadata/properties"/>
    <ds:schemaRef ds:uri="http://purl.org/dc/dcmitype/"/>
    <ds:schemaRef ds:uri="http://schemas.microsoft.com/office/infopath/2007/PartnerControls"/>
    <ds:schemaRef ds:uri="http://schemas.openxmlformats.org/package/2006/metadata/core-properties"/>
    <ds:schemaRef ds:uri="69d63dee-5845-4498-89bc-0bdb9adc99b5"/>
    <ds:schemaRef ds:uri="f4523478-a9a8-48e0-b5df-dd5c67aa65a2"/>
    <ds:schemaRef ds:uri="http://schemas.microsoft.com/sharepoint/v3"/>
    <ds:schemaRef ds:uri="4d49329a-9496-4508-8f0d-9183f93f0b06"/>
    <ds:schemaRef ds:uri="d89e5f70-fd49-439e-a7ae-5bc22913385e"/>
  </ds:schemaRefs>
</ds:datastoreItem>
</file>

<file path=customXml/itemProps3.xml><?xml version="1.0" encoding="utf-8"?>
<ds:datastoreItem xmlns:ds="http://schemas.openxmlformats.org/officeDocument/2006/customXml" ds:itemID="{78F07F45-C89F-493A-B92A-F652F03230A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Sage_Brand_PowerPoint_Template_May2021</Template>
  <TotalTime>45895</TotalTime>
  <Words>80</Words>
  <Application>Microsoft Office PowerPoint</Application>
  <PresentationFormat>Custom</PresentationFormat>
  <Paragraphs>26</Paragraphs>
  <Slides>3</Slides>
  <Notes>2</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3</vt:i4>
      </vt:variant>
    </vt:vector>
  </HeadingPairs>
  <TitlesOfParts>
    <vt:vector size="11" baseType="lpstr">
      <vt:lpstr>Arial</vt:lpstr>
      <vt:lpstr>Arial Regular</vt:lpstr>
      <vt:lpstr>Helvetica Neue</vt:lpstr>
      <vt:lpstr>Sage Headline Black</vt:lpstr>
      <vt:lpstr>Sage Text</vt:lpstr>
      <vt:lpstr>Sage Text Light</vt:lpstr>
      <vt:lpstr>Office Theme</vt:lpstr>
      <vt:lpstr>SAGE 2023 MASTER</vt:lpstr>
      <vt:lpstr>Sage 300 - TPAC 2025 Vietnam  Post Conference Training</vt:lpstr>
      <vt:lpstr>Post Conference Training</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Sage PowerPoint Template</dc:title>
  <dc:creator>GOUX, Emilie</dc:creator>
  <cp:lastModifiedBy>Thomas, John</cp:lastModifiedBy>
  <cp:revision>284</cp:revision>
  <cp:lastPrinted>2017-11-01T18:10:23Z</cp:lastPrinted>
  <dcterms:created xsi:type="dcterms:W3CDTF">2021-05-10T06:46:55Z</dcterms:created>
  <dcterms:modified xsi:type="dcterms:W3CDTF">2025-10-12T16:37:18Z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0x010100FA059A952F16A343A8A7B2E678467AA6</vt:lpwstr>
  </property>
</Properties>
</file>