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571" r:id="rId3"/>
    <p:sldId id="522" r:id="rId4"/>
    <p:sldId id="618" r:id="rId5"/>
    <p:sldId id="645" r:id="rId6"/>
    <p:sldId id="646" r:id="rId7"/>
    <p:sldId id="647" r:id="rId8"/>
    <p:sldId id="648" r:id="rId9"/>
    <p:sldId id="649" r:id="rId10"/>
    <p:sldId id="650" r:id="rId11"/>
    <p:sldId id="651" r:id="rId12"/>
    <p:sldId id="652" r:id="rId13"/>
    <p:sldId id="655" r:id="rId14"/>
    <p:sldId id="656" r:id="rId15"/>
    <p:sldId id="657" r:id="rId16"/>
    <p:sldId id="55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48" userDrawn="1">
          <p15:clr>
            <a:srgbClr val="A4A3A4"/>
          </p15:clr>
        </p15:guide>
        <p15:guide id="2" pos="3840" userDrawn="1">
          <p15:clr>
            <a:srgbClr val="A4A3A4"/>
          </p15:clr>
        </p15:guide>
        <p15:guide id="3" orient="horz" pos="312" userDrawn="1">
          <p15:clr>
            <a:srgbClr val="A4A3A4"/>
          </p15:clr>
        </p15:guide>
        <p15:guide id="4" pos="7312" userDrawn="1">
          <p15:clr>
            <a:srgbClr val="A4A3A4"/>
          </p15:clr>
        </p15:guide>
        <p15:guide id="5" orient="horz" pos="4056" userDrawn="1">
          <p15:clr>
            <a:srgbClr val="A4A3A4"/>
          </p15:clr>
        </p15:guide>
        <p15:guide id="6" pos="3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A71"/>
    <a:srgbClr val="4F220B"/>
    <a:srgbClr val="9B4609"/>
    <a:srgbClr val="E98709"/>
    <a:srgbClr val="D85579"/>
    <a:srgbClr val="95304F"/>
    <a:srgbClr val="BA3C63"/>
    <a:srgbClr val="C15708"/>
    <a:srgbClr val="ABABAB"/>
    <a:srgbClr val="006D3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23" autoAdjust="0"/>
    <p:restoredTop sz="85823" autoAdjust="0"/>
  </p:normalViewPr>
  <p:slideViewPr>
    <p:cSldViewPr snapToGrid="0" snapToObjects="1" showGuides="1">
      <p:cViewPr varScale="1">
        <p:scale>
          <a:sx n="83" d="100"/>
          <a:sy n="83" d="100"/>
        </p:scale>
        <p:origin x="850" y="36"/>
      </p:cViewPr>
      <p:guideLst>
        <p:guide orient="horz" pos="3648"/>
        <p:guide pos="3840"/>
        <p:guide orient="horz" pos="312"/>
        <p:guide pos="7312"/>
        <p:guide orient="horz" pos="4056"/>
        <p:guide pos="360"/>
      </p:guideLst>
    </p:cSldViewPr>
  </p:slideViewPr>
  <p:outlineViewPr>
    <p:cViewPr>
      <p:scale>
        <a:sx n="33" d="100"/>
        <a:sy n="33" d="100"/>
      </p:scale>
      <p:origin x="0" y="-784"/>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ECC91-7099-9546-9775-79C77D0DA930}" type="datetimeFigureOut">
              <a:rPr lang="en-US" smtClean="0"/>
              <a:t>10/12/2025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B92A93-8262-254D-8F5A-CE19795D22F6}" type="slidenum">
              <a:rPr lang="en-US" smtClean="0"/>
              <a:t>‹#›</a:t>
            </a:fld>
            <a:endParaRPr lang="en-US"/>
          </a:p>
        </p:txBody>
      </p:sp>
    </p:spTree>
    <p:extLst>
      <p:ext uri="{BB962C8B-B14F-4D97-AF65-F5344CB8AC3E}">
        <p14:creationId xmlns:p14="http://schemas.microsoft.com/office/powerpoint/2010/main" val="26622400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31880-1BB5-4AAB-91A6-4D4496ADCE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53F358-BE2A-715A-8C34-1032A37530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CA2F63-EF3D-4E16-2C91-65D8E8B77DDA}"/>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671F263-EF7A-BA37-1EA8-99ADB081BDD5}"/>
              </a:ext>
            </a:extLst>
          </p:cNvPr>
          <p:cNvSpPr>
            <a:spLocks noGrp="1"/>
          </p:cNvSpPr>
          <p:nvPr>
            <p:ph type="sldNum" sz="quarter" idx="5"/>
          </p:nvPr>
        </p:nvSpPr>
        <p:spPr/>
        <p:txBody>
          <a:bodyPr/>
          <a:lstStyle/>
          <a:p>
            <a:fld id="{E1B92A93-8262-254D-8F5A-CE19795D22F6}" type="slidenum">
              <a:rPr lang="en-US" smtClean="0"/>
              <a:t>10</a:t>
            </a:fld>
            <a:endParaRPr lang="en-US"/>
          </a:p>
        </p:txBody>
      </p:sp>
    </p:spTree>
    <p:extLst>
      <p:ext uri="{BB962C8B-B14F-4D97-AF65-F5344CB8AC3E}">
        <p14:creationId xmlns:p14="http://schemas.microsoft.com/office/powerpoint/2010/main" val="19271751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358F74-1B5A-AE2F-A1BE-8AEB14E262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16A6C-FECF-33E1-844B-57BAA4E78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50D5C0-3084-0743-AE6F-27B0B8E2602C}"/>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83F0C77-9247-804E-E4FF-C4AC423DAE6B}"/>
              </a:ext>
            </a:extLst>
          </p:cNvPr>
          <p:cNvSpPr>
            <a:spLocks noGrp="1"/>
          </p:cNvSpPr>
          <p:nvPr>
            <p:ph type="sldNum" sz="quarter" idx="5"/>
          </p:nvPr>
        </p:nvSpPr>
        <p:spPr/>
        <p:txBody>
          <a:bodyPr/>
          <a:lstStyle/>
          <a:p>
            <a:fld id="{E1B92A93-8262-254D-8F5A-CE19795D22F6}" type="slidenum">
              <a:rPr lang="en-US" smtClean="0"/>
              <a:t>11</a:t>
            </a:fld>
            <a:endParaRPr lang="en-US"/>
          </a:p>
        </p:txBody>
      </p:sp>
    </p:spTree>
    <p:extLst>
      <p:ext uri="{BB962C8B-B14F-4D97-AF65-F5344CB8AC3E}">
        <p14:creationId xmlns:p14="http://schemas.microsoft.com/office/powerpoint/2010/main" val="3153910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DAA6A-EAB8-F4F8-A432-B4FE10A5BE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A59519-8805-E696-C065-B9AAFF0395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C394C0-A6B6-AEAE-EE29-351D4D489F83}"/>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7DD1C3A0-35DB-5DF4-4188-8F317667341A}"/>
              </a:ext>
            </a:extLst>
          </p:cNvPr>
          <p:cNvSpPr>
            <a:spLocks noGrp="1"/>
          </p:cNvSpPr>
          <p:nvPr>
            <p:ph type="sldNum" sz="quarter" idx="5"/>
          </p:nvPr>
        </p:nvSpPr>
        <p:spPr/>
        <p:txBody>
          <a:bodyPr/>
          <a:lstStyle/>
          <a:p>
            <a:fld id="{E1B92A93-8262-254D-8F5A-CE19795D22F6}" type="slidenum">
              <a:rPr lang="en-US" smtClean="0"/>
              <a:t>12</a:t>
            </a:fld>
            <a:endParaRPr lang="en-US"/>
          </a:p>
        </p:txBody>
      </p:sp>
    </p:spTree>
    <p:extLst>
      <p:ext uri="{BB962C8B-B14F-4D97-AF65-F5344CB8AC3E}">
        <p14:creationId xmlns:p14="http://schemas.microsoft.com/office/powerpoint/2010/main" val="37195558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2EB72-D06C-D398-5F49-224F84D333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56F466-9938-99EC-19F3-DEE8AB7BE9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5B6837-09D6-50DB-1D84-1F2B3AEC9FCC}"/>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665A280-E34D-6ED1-FDB6-0752612D6301}"/>
              </a:ext>
            </a:extLst>
          </p:cNvPr>
          <p:cNvSpPr>
            <a:spLocks noGrp="1"/>
          </p:cNvSpPr>
          <p:nvPr>
            <p:ph type="sldNum" sz="quarter" idx="5"/>
          </p:nvPr>
        </p:nvSpPr>
        <p:spPr/>
        <p:txBody>
          <a:bodyPr/>
          <a:lstStyle/>
          <a:p>
            <a:fld id="{E1B92A93-8262-254D-8F5A-CE19795D22F6}" type="slidenum">
              <a:rPr lang="en-US" smtClean="0"/>
              <a:t>13</a:t>
            </a:fld>
            <a:endParaRPr lang="en-US"/>
          </a:p>
        </p:txBody>
      </p:sp>
    </p:spTree>
    <p:extLst>
      <p:ext uri="{BB962C8B-B14F-4D97-AF65-F5344CB8AC3E}">
        <p14:creationId xmlns:p14="http://schemas.microsoft.com/office/powerpoint/2010/main" val="3362158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58FEB3-FD10-C75A-D6D0-A359804F3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6A555-78A2-0536-0F2A-120D437166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4B6083-E318-FC49-503E-CCA462BC23BC}"/>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D0FF0E42-6C94-519C-D7EC-58EA84049B01}"/>
              </a:ext>
            </a:extLst>
          </p:cNvPr>
          <p:cNvSpPr>
            <a:spLocks noGrp="1"/>
          </p:cNvSpPr>
          <p:nvPr>
            <p:ph type="sldNum" sz="quarter" idx="5"/>
          </p:nvPr>
        </p:nvSpPr>
        <p:spPr/>
        <p:txBody>
          <a:bodyPr/>
          <a:lstStyle/>
          <a:p>
            <a:fld id="{E1B92A93-8262-254D-8F5A-CE19795D22F6}" type="slidenum">
              <a:rPr lang="en-US" smtClean="0"/>
              <a:t>14</a:t>
            </a:fld>
            <a:endParaRPr lang="en-US"/>
          </a:p>
        </p:txBody>
      </p:sp>
    </p:spTree>
    <p:extLst>
      <p:ext uri="{BB962C8B-B14F-4D97-AF65-F5344CB8AC3E}">
        <p14:creationId xmlns:p14="http://schemas.microsoft.com/office/powerpoint/2010/main" val="2356914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FFC83-95DB-00EB-1F44-49E0F2FB06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A2CADB-CD63-4831-600C-57D269096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C1E0F5-221E-A9D9-4079-6A75F4C4A67A}"/>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45AE08EA-2BA2-BBA4-7E23-5B95011D044C}"/>
              </a:ext>
            </a:extLst>
          </p:cNvPr>
          <p:cNvSpPr>
            <a:spLocks noGrp="1"/>
          </p:cNvSpPr>
          <p:nvPr>
            <p:ph type="sldNum" sz="quarter" idx="5"/>
          </p:nvPr>
        </p:nvSpPr>
        <p:spPr/>
        <p:txBody>
          <a:bodyPr/>
          <a:lstStyle/>
          <a:p>
            <a:fld id="{E1B92A93-8262-254D-8F5A-CE19795D22F6}" type="slidenum">
              <a:rPr lang="en-US" smtClean="0"/>
              <a:t>15</a:t>
            </a:fld>
            <a:endParaRPr lang="en-US"/>
          </a:p>
        </p:txBody>
      </p:sp>
    </p:spTree>
    <p:extLst>
      <p:ext uri="{BB962C8B-B14F-4D97-AF65-F5344CB8AC3E}">
        <p14:creationId xmlns:p14="http://schemas.microsoft.com/office/powerpoint/2010/main" val="31568055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16</a:t>
            </a:fld>
            <a:endParaRPr lang="en-US"/>
          </a:p>
        </p:txBody>
      </p:sp>
    </p:spTree>
    <p:extLst>
      <p:ext uri="{BB962C8B-B14F-4D97-AF65-F5344CB8AC3E}">
        <p14:creationId xmlns:p14="http://schemas.microsoft.com/office/powerpoint/2010/main" val="1227856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questions, suggestions and feedback are valuable for delivering an API and an SDK that meets as many needs, and requirements of the developer community as possible. So, please let your voice be heard!</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2</a:t>
            </a:fld>
            <a:endParaRPr lang="en-US"/>
          </a:p>
        </p:txBody>
      </p:sp>
    </p:spTree>
    <p:extLst>
      <p:ext uri="{BB962C8B-B14F-4D97-AF65-F5344CB8AC3E}">
        <p14:creationId xmlns:p14="http://schemas.microsoft.com/office/powerpoint/2010/main" val="1155497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Sage 300 desktop has been around for decades, and its architecture is solid and fundamentally sound.</a:t>
            </a:r>
          </a:p>
          <a:p>
            <a:endParaRPr lang="en-US" dirty="0"/>
          </a:p>
          <a:p>
            <a:r>
              <a:rPr lang="en-US" dirty="0"/>
              <a:t>The Sage 300 web screens have been around since 2015 and leverages the business and database components of the Sage 300 application. The web screens are architected with the same level of integrity as the other Sage 300 components.</a:t>
            </a:r>
          </a:p>
          <a:p>
            <a:endParaRPr lang="en-US" dirty="0"/>
          </a:p>
          <a:p>
            <a:r>
              <a:rPr lang="en-US" dirty="0"/>
              <a:t>A superior software architecture enables products built within its framework to adapt to fast changing technology and stand the test of time. Sage has made a substantial investment in developing the Sage 300 architectural framework—and this investment continues with the web-based framework for Sage 300 web screens. </a:t>
            </a:r>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3</a:t>
            </a:fld>
            <a:endParaRPr lang="en-US"/>
          </a:p>
        </p:txBody>
      </p:sp>
    </p:spTree>
    <p:extLst>
      <p:ext uri="{BB962C8B-B14F-4D97-AF65-F5344CB8AC3E}">
        <p14:creationId xmlns:p14="http://schemas.microsoft.com/office/powerpoint/2010/main" val="376294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49AA7-6A9F-887D-62D7-2C594F18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FE6131-50FE-92FB-EBC0-D7007B1994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E18C6D-2DA1-B2CF-1AA2-08F21F5B31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2D8039F-B1A6-534D-18F5-76ACAF610197}"/>
              </a:ext>
            </a:extLst>
          </p:cNvPr>
          <p:cNvSpPr>
            <a:spLocks noGrp="1"/>
          </p:cNvSpPr>
          <p:nvPr>
            <p:ph type="sldNum" sz="quarter" idx="5"/>
          </p:nvPr>
        </p:nvSpPr>
        <p:spPr/>
        <p:txBody>
          <a:bodyPr/>
          <a:lstStyle/>
          <a:p>
            <a:fld id="{E1B92A93-8262-254D-8F5A-CE19795D22F6}" type="slidenum">
              <a:rPr lang="en-US" smtClean="0"/>
              <a:t>4</a:t>
            </a:fld>
            <a:endParaRPr lang="en-US"/>
          </a:p>
        </p:txBody>
      </p:sp>
    </p:spTree>
    <p:extLst>
      <p:ext uri="{BB962C8B-B14F-4D97-AF65-F5344CB8AC3E}">
        <p14:creationId xmlns:p14="http://schemas.microsoft.com/office/powerpoint/2010/main" val="1110073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5</a:t>
            </a:fld>
            <a:endParaRPr lang="en-US"/>
          </a:p>
        </p:txBody>
      </p:sp>
    </p:spTree>
    <p:extLst>
      <p:ext uri="{BB962C8B-B14F-4D97-AF65-F5344CB8AC3E}">
        <p14:creationId xmlns:p14="http://schemas.microsoft.com/office/powerpoint/2010/main" val="28705614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9595C0-E3A2-7806-597E-A628B30E8A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ABCF89-91F2-6738-3EC4-ED1288ADF7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DD5B6-6F24-6CD3-6F16-975505A720EE}"/>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93B0DF11-C593-9860-8C30-BE9B8409885C}"/>
              </a:ext>
            </a:extLst>
          </p:cNvPr>
          <p:cNvSpPr>
            <a:spLocks noGrp="1"/>
          </p:cNvSpPr>
          <p:nvPr>
            <p:ph type="sldNum" sz="quarter" idx="5"/>
          </p:nvPr>
        </p:nvSpPr>
        <p:spPr/>
        <p:txBody>
          <a:bodyPr/>
          <a:lstStyle/>
          <a:p>
            <a:fld id="{E1B92A93-8262-254D-8F5A-CE19795D22F6}" type="slidenum">
              <a:rPr lang="en-US" smtClean="0"/>
              <a:t>6</a:t>
            </a:fld>
            <a:endParaRPr lang="en-US"/>
          </a:p>
        </p:txBody>
      </p:sp>
    </p:spTree>
    <p:extLst>
      <p:ext uri="{BB962C8B-B14F-4D97-AF65-F5344CB8AC3E}">
        <p14:creationId xmlns:p14="http://schemas.microsoft.com/office/powerpoint/2010/main" val="2191908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6478EB-7E8C-81C3-B3C3-740F47B01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16A5AB-9BC3-4A21-1E4C-F51780B6F6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39E214-1873-459E-2DAB-4F59B5FED29F}"/>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751AF43-DA1B-8845-D5CA-F087ED32B8C8}"/>
              </a:ext>
            </a:extLst>
          </p:cNvPr>
          <p:cNvSpPr>
            <a:spLocks noGrp="1"/>
          </p:cNvSpPr>
          <p:nvPr>
            <p:ph type="sldNum" sz="quarter" idx="5"/>
          </p:nvPr>
        </p:nvSpPr>
        <p:spPr/>
        <p:txBody>
          <a:bodyPr/>
          <a:lstStyle/>
          <a:p>
            <a:fld id="{E1B92A93-8262-254D-8F5A-CE19795D22F6}" type="slidenum">
              <a:rPr lang="en-US" smtClean="0"/>
              <a:t>7</a:t>
            </a:fld>
            <a:endParaRPr lang="en-US"/>
          </a:p>
        </p:txBody>
      </p:sp>
    </p:spTree>
    <p:extLst>
      <p:ext uri="{BB962C8B-B14F-4D97-AF65-F5344CB8AC3E}">
        <p14:creationId xmlns:p14="http://schemas.microsoft.com/office/powerpoint/2010/main" val="3125542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37DEB-63A1-36C9-1F8E-A444A9CD38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B0A4DD-15ED-B82D-4504-47F37D3E16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30A00F-97F4-FF3D-9745-B4B88A404766}"/>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22B15828-BB2E-FDFA-8C42-97B4BE041693}"/>
              </a:ext>
            </a:extLst>
          </p:cNvPr>
          <p:cNvSpPr>
            <a:spLocks noGrp="1"/>
          </p:cNvSpPr>
          <p:nvPr>
            <p:ph type="sldNum" sz="quarter" idx="5"/>
          </p:nvPr>
        </p:nvSpPr>
        <p:spPr/>
        <p:txBody>
          <a:bodyPr/>
          <a:lstStyle/>
          <a:p>
            <a:fld id="{E1B92A93-8262-254D-8F5A-CE19795D22F6}" type="slidenum">
              <a:rPr lang="en-US" smtClean="0"/>
              <a:t>8</a:t>
            </a:fld>
            <a:endParaRPr lang="en-US"/>
          </a:p>
        </p:txBody>
      </p:sp>
    </p:spTree>
    <p:extLst>
      <p:ext uri="{BB962C8B-B14F-4D97-AF65-F5344CB8AC3E}">
        <p14:creationId xmlns:p14="http://schemas.microsoft.com/office/powerpoint/2010/main" val="4792933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7E933-DE2D-B9FA-BCC4-2A30C1277B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D61C66-D708-7E77-020F-1C715E6F36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C2AEDC-8D68-F52E-EA90-B943E90B086C}"/>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A74DB6BD-2194-C9BB-A083-2A3C1526C4A9}"/>
              </a:ext>
            </a:extLst>
          </p:cNvPr>
          <p:cNvSpPr>
            <a:spLocks noGrp="1"/>
          </p:cNvSpPr>
          <p:nvPr>
            <p:ph type="sldNum" sz="quarter" idx="5"/>
          </p:nvPr>
        </p:nvSpPr>
        <p:spPr/>
        <p:txBody>
          <a:bodyPr/>
          <a:lstStyle/>
          <a:p>
            <a:fld id="{E1B92A93-8262-254D-8F5A-CE19795D22F6}" type="slidenum">
              <a:rPr lang="en-US" smtClean="0"/>
              <a:t>9</a:t>
            </a:fld>
            <a:endParaRPr lang="en-US"/>
          </a:p>
        </p:txBody>
      </p:sp>
    </p:spTree>
    <p:extLst>
      <p:ext uri="{BB962C8B-B14F-4D97-AF65-F5344CB8AC3E}">
        <p14:creationId xmlns:p14="http://schemas.microsoft.com/office/powerpoint/2010/main" val="7503851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0451"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4749" y="0"/>
            <a:ext cx="5963085"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1"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spTree>
    <p:extLst>
      <p:ext uri="{BB962C8B-B14F-4D97-AF65-F5344CB8AC3E}">
        <p14:creationId xmlns:p14="http://schemas.microsoft.com/office/powerpoint/2010/main" val="4152055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5_Section divider - UNSTOPPAB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A2F28B-845B-229B-9C15-2F5971DC6BD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3395354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1652" y="6028161"/>
            <a:ext cx="5568696" cy="594360"/>
          </a:xfrm>
        </p:spPr>
        <p:txBody>
          <a:bodyPr anchor="ctr" anchorCtr="0"/>
          <a:lstStyle>
            <a:lvl1pPr algn="ctr">
              <a:defRPr sz="2800"/>
            </a:lvl1pPr>
          </a:lstStyle>
          <a:p>
            <a:r>
              <a:rPr lang="en-US" dirty="0"/>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560" y="6104446"/>
            <a:ext cx="881063"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3200" y="6130925"/>
            <a:ext cx="2679700" cy="491596"/>
          </a:xfrm>
          <a:prstGeom prst="rect">
            <a:avLst/>
          </a:prstGeom>
          <a:noFill/>
        </p:spPr>
        <p:txBody>
          <a:bodyPr wrap="square" lIns="0" tIns="0" rIns="0" bIns="0" rtlCol="0" anchor="ctr" anchorCtr="0">
            <a:noAutofit/>
          </a:bodyPr>
          <a:lstStyle/>
          <a:p>
            <a:pPr algn="r"/>
            <a:r>
              <a:rPr lang="en-US" sz="700" b="0" i="0" dirty="0">
                <a:solidFill>
                  <a:schemeClr val="tx2"/>
                </a:solidFill>
                <a:latin typeface="Sage Text" panose="02010503040201060103" pitchFamily="2" charset="77"/>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6186" r="34325"/>
          <a:stretch/>
        </p:blipFill>
        <p:spPr>
          <a:xfrm>
            <a:off x="4838700" y="443060"/>
            <a:ext cx="2683890" cy="5119540"/>
          </a:xfrm>
          <a:prstGeom prst="rect">
            <a:avLst/>
          </a:prstGeom>
        </p:spPr>
      </p:pic>
    </p:spTree>
    <p:extLst>
      <p:ext uri="{BB962C8B-B14F-4D97-AF65-F5344CB8AC3E}">
        <p14:creationId xmlns:p14="http://schemas.microsoft.com/office/powerpoint/2010/main" val="1937698369"/>
      </p:ext>
    </p:extLst>
  </p:cSld>
  <p:clrMapOvr>
    <a:masterClrMapping/>
  </p:clrMapOvr>
  <p:extLst>
    <p:ext uri="{DCECCB84-F9BA-43D5-87BE-67443E8EF086}">
      <p15:sldGuideLst xmlns:p15="http://schemas.microsoft.com/office/powerpoint/2012/main">
        <p15:guide id="1" orient="horz" pos="1944" userDrawn="1">
          <p15:clr>
            <a:srgbClr val="FBAE40"/>
          </p15:clr>
        </p15:guide>
        <p15:guide id="2" orient="horz" pos="36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Sage symbol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grpSp>
        <p:nvGrpSpPr>
          <p:cNvPr id="71" name="Group 70">
            <a:extLst>
              <a:ext uri="{FF2B5EF4-FFF2-40B4-BE49-F238E27FC236}">
                <a16:creationId xmlns:a16="http://schemas.microsoft.com/office/drawing/2014/main" id="{82170310-FD02-B64E-9B02-F6DE13FED35F}"/>
              </a:ext>
            </a:extLst>
          </p:cNvPr>
          <p:cNvGrpSpPr/>
          <p:nvPr userDrawn="1"/>
        </p:nvGrpSpPr>
        <p:grpSpPr>
          <a:xfrm>
            <a:off x="6238877" y="393700"/>
            <a:ext cx="5535674" cy="6201405"/>
            <a:chOff x="6238877" y="393700"/>
            <a:chExt cx="5535674" cy="6201405"/>
          </a:xfrm>
        </p:grpSpPr>
        <p:grpSp>
          <p:nvGrpSpPr>
            <p:cNvPr id="72" name="Group 71">
              <a:extLst>
                <a:ext uri="{FF2B5EF4-FFF2-40B4-BE49-F238E27FC236}">
                  <a16:creationId xmlns:a16="http://schemas.microsoft.com/office/drawing/2014/main" id="{67E2ACF6-103A-9240-B587-BE5FE06EBC0B}"/>
                </a:ext>
              </a:extLst>
            </p:cNvPr>
            <p:cNvGrpSpPr/>
            <p:nvPr/>
          </p:nvGrpSpPr>
          <p:grpSpPr>
            <a:xfrm>
              <a:off x="6238877" y="2218467"/>
              <a:ext cx="5535674" cy="1647636"/>
              <a:chOff x="6238877" y="394369"/>
              <a:chExt cx="5535674" cy="1647636"/>
            </a:xfrm>
          </p:grpSpPr>
          <p:grpSp>
            <p:nvGrpSpPr>
              <p:cNvPr id="126" name="Group 125">
                <a:extLst>
                  <a:ext uri="{FF2B5EF4-FFF2-40B4-BE49-F238E27FC236}">
                    <a16:creationId xmlns:a16="http://schemas.microsoft.com/office/drawing/2014/main" id="{CFF69E0E-7085-234C-87BB-DD0C51C48865}"/>
                  </a:ext>
                </a:extLst>
              </p:cNvPr>
              <p:cNvGrpSpPr/>
              <p:nvPr/>
            </p:nvGrpSpPr>
            <p:grpSpPr>
              <a:xfrm>
                <a:off x="6238877" y="394369"/>
                <a:ext cx="5535674" cy="745936"/>
                <a:chOff x="6238877" y="394369"/>
                <a:chExt cx="5535674" cy="745936"/>
              </a:xfrm>
            </p:grpSpPr>
            <p:pic>
              <p:nvPicPr>
                <p:cNvPr id="136" name="Picture 135">
                  <a:extLst>
                    <a:ext uri="{FF2B5EF4-FFF2-40B4-BE49-F238E27FC236}">
                      <a16:creationId xmlns:a16="http://schemas.microsoft.com/office/drawing/2014/main" id="{E8EFAFCD-00A6-9944-9D85-582F05AB4CC7}"/>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37" name="Picture 136">
                  <a:extLst>
                    <a:ext uri="{FF2B5EF4-FFF2-40B4-BE49-F238E27FC236}">
                      <a16:creationId xmlns:a16="http://schemas.microsoft.com/office/drawing/2014/main" id="{54139528-DA1E-EA43-A13B-1E32EA0F26BD}"/>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8" name="Picture 137">
                  <a:extLst>
                    <a:ext uri="{FF2B5EF4-FFF2-40B4-BE49-F238E27FC236}">
                      <a16:creationId xmlns:a16="http://schemas.microsoft.com/office/drawing/2014/main" id="{B7D33F5B-D82D-0142-90F1-07AA0B50B37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9" name="Picture 138">
                  <a:extLst>
                    <a:ext uri="{FF2B5EF4-FFF2-40B4-BE49-F238E27FC236}">
                      <a16:creationId xmlns:a16="http://schemas.microsoft.com/office/drawing/2014/main" id="{CC7AD683-CB26-ED45-9511-9DAB139064C6}"/>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40" name="Picture 139">
                  <a:extLst>
                    <a:ext uri="{FF2B5EF4-FFF2-40B4-BE49-F238E27FC236}">
                      <a16:creationId xmlns:a16="http://schemas.microsoft.com/office/drawing/2014/main" id="{EA30C539-5963-AA4D-82D2-61A134D908BA}"/>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41" name="Picture 140">
                  <a:extLst>
                    <a:ext uri="{FF2B5EF4-FFF2-40B4-BE49-F238E27FC236}">
                      <a16:creationId xmlns:a16="http://schemas.microsoft.com/office/drawing/2014/main" id="{E8537574-BF7A-604C-A711-4B1A3B6A05C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42" name="Picture 141">
                  <a:extLst>
                    <a:ext uri="{FF2B5EF4-FFF2-40B4-BE49-F238E27FC236}">
                      <a16:creationId xmlns:a16="http://schemas.microsoft.com/office/drawing/2014/main" id="{B1E3CB8C-01C0-474E-A26A-D42AD6EED68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43" name="Picture 142">
                  <a:extLst>
                    <a:ext uri="{FF2B5EF4-FFF2-40B4-BE49-F238E27FC236}">
                      <a16:creationId xmlns:a16="http://schemas.microsoft.com/office/drawing/2014/main" id="{8E04BC90-5CC4-0C46-A973-301FF1794751}"/>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27" name="Group 126">
                <a:extLst>
                  <a:ext uri="{FF2B5EF4-FFF2-40B4-BE49-F238E27FC236}">
                    <a16:creationId xmlns:a16="http://schemas.microsoft.com/office/drawing/2014/main" id="{DA868886-ACAA-F34B-9FCC-804244EBB8B5}"/>
                  </a:ext>
                </a:extLst>
              </p:cNvPr>
              <p:cNvGrpSpPr/>
              <p:nvPr/>
            </p:nvGrpSpPr>
            <p:grpSpPr>
              <a:xfrm>
                <a:off x="6238877" y="1296069"/>
                <a:ext cx="5535674" cy="745936"/>
                <a:chOff x="6238877" y="394369"/>
                <a:chExt cx="5535674" cy="745936"/>
              </a:xfrm>
            </p:grpSpPr>
            <p:pic>
              <p:nvPicPr>
                <p:cNvPr id="128" name="Picture 127">
                  <a:extLst>
                    <a:ext uri="{FF2B5EF4-FFF2-40B4-BE49-F238E27FC236}">
                      <a16:creationId xmlns:a16="http://schemas.microsoft.com/office/drawing/2014/main" id="{224F75AF-DC4B-C240-B749-E0F0EE02E58B}"/>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29" name="Picture 128">
                  <a:extLst>
                    <a:ext uri="{FF2B5EF4-FFF2-40B4-BE49-F238E27FC236}">
                      <a16:creationId xmlns:a16="http://schemas.microsoft.com/office/drawing/2014/main" id="{4F6BA2B4-18E9-E242-A319-FB6493EF1AC4}"/>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30" name="Picture 129">
                  <a:extLst>
                    <a:ext uri="{FF2B5EF4-FFF2-40B4-BE49-F238E27FC236}">
                      <a16:creationId xmlns:a16="http://schemas.microsoft.com/office/drawing/2014/main" id="{0B874B4F-A89A-E842-A609-F0C0DABC11E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31" name="Picture 130">
                  <a:extLst>
                    <a:ext uri="{FF2B5EF4-FFF2-40B4-BE49-F238E27FC236}">
                      <a16:creationId xmlns:a16="http://schemas.microsoft.com/office/drawing/2014/main" id="{EB38761B-55DB-E243-A7A5-3AE503BCEA39}"/>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32" name="Picture 131">
                  <a:extLst>
                    <a:ext uri="{FF2B5EF4-FFF2-40B4-BE49-F238E27FC236}">
                      <a16:creationId xmlns:a16="http://schemas.microsoft.com/office/drawing/2014/main" id="{1DEE4301-B2B6-F841-B946-1BEC7626909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33" name="Picture 132">
                  <a:extLst>
                    <a:ext uri="{FF2B5EF4-FFF2-40B4-BE49-F238E27FC236}">
                      <a16:creationId xmlns:a16="http://schemas.microsoft.com/office/drawing/2014/main" id="{2C85052E-798B-B14E-8BD2-F266CFCF2A3F}"/>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34" name="Picture 133">
                  <a:extLst>
                    <a:ext uri="{FF2B5EF4-FFF2-40B4-BE49-F238E27FC236}">
                      <a16:creationId xmlns:a16="http://schemas.microsoft.com/office/drawing/2014/main" id="{F771C328-43CE-934C-BFC8-6ED9A0A8788F}"/>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35" name="Picture 134">
                  <a:extLst>
                    <a:ext uri="{FF2B5EF4-FFF2-40B4-BE49-F238E27FC236}">
                      <a16:creationId xmlns:a16="http://schemas.microsoft.com/office/drawing/2014/main" id="{9D8C76E8-52C9-6548-AAE5-E472811F869B}"/>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73" name="Group 72">
              <a:extLst>
                <a:ext uri="{FF2B5EF4-FFF2-40B4-BE49-F238E27FC236}">
                  <a16:creationId xmlns:a16="http://schemas.microsoft.com/office/drawing/2014/main" id="{DCB83AAF-ED35-A049-AABF-C9135D5DD78A}"/>
                </a:ext>
              </a:extLst>
            </p:cNvPr>
            <p:cNvGrpSpPr/>
            <p:nvPr/>
          </p:nvGrpSpPr>
          <p:grpSpPr>
            <a:xfrm>
              <a:off x="6238877" y="4040917"/>
              <a:ext cx="5535674" cy="1647636"/>
              <a:chOff x="6238877" y="394369"/>
              <a:chExt cx="5535674" cy="1647636"/>
            </a:xfrm>
          </p:grpSpPr>
          <p:grpSp>
            <p:nvGrpSpPr>
              <p:cNvPr id="108" name="Group 107">
                <a:extLst>
                  <a:ext uri="{FF2B5EF4-FFF2-40B4-BE49-F238E27FC236}">
                    <a16:creationId xmlns:a16="http://schemas.microsoft.com/office/drawing/2014/main" id="{9F2E5089-B14A-9742-9076-60522A230567}"/>
                  </a:ext>
                </a:extLst>
              </p:cNvPr>
              <p:cNvGrpSpPr/>
              <p:nvPr/>
            </p:nvGrpSpPr>
            <p:grpSpPr>
              <a:xfrm>
                <a:off x="6238877" y="394369"/>
                <a:ext cx="5535674" cy="745936"/>
                <a:chOff x="6238877" y="394369"/>
                <a:chExt cx="5535674" cy="745936"/>
              </a:xfrm>
            </p:grpSpPr>
            <p:pic>
              <p:nvPicPr>
                <p:cNvPr id="118" name="Picture 117">
                  <a:extLst>
                    <a:ext uri="{FF2B5EF4-FFF2-40B4-BE49-F238E27FC236}">
                      <a16:creationId xmlns:a16="http://schemas.microsoft.com/office/drawing/2014/main" id="{E307ACCD-BBCA-AE49-8895-8B05C679DF7E}"/>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9" name="Picture 118">
                  <a:extLst>
                    <a:ext uri="{FF2B5EF4-FFF2-40B4-BE49-F238E27FC236}">
                      <a16:creationId xmlns:a16="http://schemas.microsoft.com/office/drawing/2014/main" id="{A351233D-9CD6-6848-8852-F6F9175E056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20" name="Picture 119">
                  <a:extLst>
                    <a:ext uri="{FF2B5EF4-FFF2-40B4-BE49-F238E27FC236}">
                      <a16:creationId xmlns:a16="http://schemas.microsoft.com/office/drawing/2014/main" id="{277C3285-4221-0E46-9C68-9E9756B39B21}"/>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21" name="Picture 120">
                  <a:extLst>
                    <a:ext uri="{FF2B5EF4-FFF2-40B4-BE49-F238E27FC236}">
                      <a16:creationId xmlns:a16="http://schemas.microsoft.com/office/drawing/2014/main" id="{34D9B167-B2D4-0441-B0D2-01D074A853E3}"/>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22" name="Picture 121">
                  <a:extLst>
                    <a:ext uri="{FF2B5EF4-FFF2-40B4-BE49-F238E27FC236}">
                      <a16:creationId xmlns:a16="http://schemas.microsoft.com/office/drawing/2014/main" id="{9CCDDCA1-DCC7-1F47-BF8B-DB65F0029CEE}"/>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23" name="Picture 122">
                  <a:extLst>
                    <a:ext uri="{FF2B5EF4-FFF2-40B4-BE49-F238E27FC236}">
                      <a16:creationId xmlns:a16="http://schemas.microsoft.com/office/drawing/2014/main" id="{AECD938B-175C-9442-BB8F-84775EBDFA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24" name="Picture 123">
                  <a:extLst>
                    <a:ext uri="{FF2B5EF4-FFF2-40B4-BE49-F238E27FC236}">
                      <a16:creationId xmlns:a16="http://schemas.microsoft.com/office/drawing/2014/main" id="{CC17190A-CBB2-1D46-9858-4011D7E31E6E}"/>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25" name="Picture 124">
                  <a:extLst>
                    <a:ext uri="{FF2B5EF4-FFF2-40B4-BE49-F238E27FC236}">
                      <a16:creationId xmlns:a16="http://schemas.microsoft.com/office/drawing/2014/main" id="{DB57266D-E7F2-6C41-9A2F-259C3330E910}"/>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109" name="Group 108">
                <a:extLst>
                  <a:ext uri="{FF2B5EF4-FFF2-40B4-BE49-F238E27FC236}">
                    <a16:creationId xmlns:a16="http://schemas.microsoft.com/office/drawing/2014/main" id="{23E64EBD-0CC7-4D49-ACA3-A47CB4725BCC}"/>
                  </a:ext>
                </a:extLst>
              </p:cNvPr>
              <p:cNvGrpSpPr/>
              <p:nvPr/>
            </p:nvGrpSpPr>
            <p:grpSpPr>
              <a:xfrm>
                <a:off x="6238877" y="1296069"/>
                <a:ext cx="5535674" cy="745936"/>
                <a:chOff x="6238877" y="394369"/>
                <a:chExt cx="5535674" cy="745936"/>
              </a:xfrm>
            </p:grpSpPr>
            <p:pic>
              <p:nvPicPr>
                <p:cNvPr id="110" name="Picture 109">
                  <a:extLst>
                    <a:ext uri="{FF2B5EF4-FFF2-40B4-BE49-F238E27FC236}">
                      <a16:creationId xmlns:a16="http://schemas.microsoft.com/office/drawing/2014/main" id="{1FF296B1-7A51-4B4A-B3A1-551F3A9713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11" name="Picture 110">
                  <a:extLst>
                    <a:ext uri="{FF2B5EF4-FFF2-40B4-BE49-F238E27FC236}">
                      <a16:creationId xmlns:a16="http://schemas.microsoft.com/office/drawing/2014/main" id="{AA29D605-CC41-A349-896C-A8D6479F9030}"/>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12" name="Picture 111">
                  <a:extLst>
                    <a:ext uri="{FF2B5EF4-FFF2-40B4-BE49-F238E27FC236}">
                      <a16:creationId xmlns:a16="http://schemas.microsoft.com/office/drawing/2014/main" id="{F114C4A5-23E3-A049-B69C-EF24A0F9F343}"/>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13" name="Picture 112">
                  <a:extLst>
                    <a:ext uri="{FF2B5EF4-FFF2-40B4-BE49-F238E27FC236}">
                      <a16:creationId xmlns:a16="http://schemas.microsoft.com/office/drawing/2014/main" id="{A3B29882-F403-DD4F-8208-A2A8236E0C18}"/>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14" name="Picture 113">
                  <a:extLst>
                    <a:ext uri="{FF2B5EF4-FFF2-40B4-BE49-F238E27FC236}">
                      <a16:creationId xmlns:a16="http://schemas.microsoft.com/office/drawing/2014/main" id="{05A10E24-E52A-C747-AD4D-40EF34531FF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15" name="Picture 114">
                  <a:extLst>
                    <a:ext uri="{FF2B5EF4-FFF2-40B4-BE49-F238E27FC236}">
                      <a16:creationId xmlns:a16="http://schemas.microsoft.com/office/drawing/2014/main" id="{C632C53E-7600-F74B-8F21-4D13EB32381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16" name="Picture 115">
                  <a:extLst>
                    <a:ext uri="{FF2B5EF4-FFF2-40B4-BE49-F238E27FC236}">
                      <a16:creationId xmlns:a16="http://schemas.microsoft.com/office/drawing/2014/main" id="{467130D2-0288-FC41-95CB-AD693680B146}"/>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17" name="Picture 116">
                  <a:extLst>
                    <a:ext uri="{FF2B5EF4-FFF2-40B4-BE49-F238E27FC236}">
                      <a16:creationId xmlns:a16="http://schemas.microsoft.com/office/drawing/2014/main" id="{51D82F32-1082-6346-B416-BC0451498194}"/>
                    </a:ext>
                  </a:extLst>
                </p:cNvPr>
                <p:cNvPicPr>
                  <a:picLocks noChangeAspect="1"/>
                </p:cNvPicPr>
                <p:nvPr/>
              </p:nvPicPr>
              <p:blipFill>
                <a:blip r:embed="rId3"/>
                <a:stretch>
                  <a:fillRect/>
                </a:stretch>
              </p:blipFill>
              <p:spPr>
                <a:xfrm>
                  <a:off x="6988177" y="718879"/>
                  <a:ext cx="244653" cy="421426"/>
                </a:xfrm>
                <a:prstGeom prst="rect">
                  <a:avLst/>
                </a:prstGeom>
              </p:spPr>
            </p:pic>
          </p:grpSp>
        </p:grpSp>
        <p:grpSp>
          <p:nvGrpSpPr>
            <p:cNvPr id="94" name="Group 93">
              <a:extLst>
                <a:ext uri="{FF2B5EF4-FFF2-40B4-BE49-F238E27FC236}">
                  <a16:creationId xmlns:a16="http://schemas.microsoft.com/office/drawing/2014/main" id="{9A6ADF50-385A-BC42-835D-88DD173D0116}"/>
                </a:ext>
              </a:extLst>
            </p:cNvPr>
            <p:cNvGrpSpPr/>
            <p:nvPr/>
          </p:nvGrpSpPr>
          <p:grpSpPr>
            <a:xfrm>
              <a:off x="6238877" y="5849169"/>
              <a:ext cx="5535674" cy="745936"/>
              <a:chOff x="6238877" y="394369"/>
              <a:chExt cx="5535674" cy="745936"/>
            </a:xfrm>
          </p:grpSpPr>
          <p:pic>
            <p:nvPicPr>
              <p:cNvPr id="100" name="Picture 99">
                <a:extLst>
                  <a:ext uri="{FF2B5EF4-FFF2-40B4-BE49-F238E27FC236}">
                    <a16:creationId xmlns:a16="http://schemas.microsoft.com/office/drawing/2014/main" id="{7216A813-9927-474A-9346-22AD4166DF38}"/>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101" name="Picture 100">
                <a:extLst>
                  <a:ext uri="{FF2B5EF4-FFF2-40B4-BE49-F238E27FC236}">
                    <a16:creationId xmlns:a16="http://schemas.microsoft.com/office/drawing/2014/main" id="{C833EEB0-8A54-8C4F-9F31-095D65E5F921}"/>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102" name="Picture 101">
                <a:extLst>
                  <a:ext uri="{FF2B5EF4-FFF2-40B4-BE49-F238E27FC236}">
                    <a16:creationId xmlns:a16="http://schemas.microsoft.com/office/drawing/2014/main" id="{0E3CE198-FFF3-0148-8E3C-8C8C97BF7302}"/>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103" name="Picture 102">
                <a:extLst>
                  <a:ext uri="{FF2B5EF4-FFF2-40B4-BE49-F238E27FC236}">
                    <a16:creationId xmlns:a16="http://schemas.microsoft.com/office/drawing/2014/main" id="{F1A5920D-F829-9F4A-9F11-10A18A2AC19F}"/>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104" name="Picture 103">
                <a:extLst>
                  <a:ext uri="{FF2B5EF4-FFF2-40B4-BE49-F238E27FC236}">
                    <a16:creationId xmlns:a16="http://schemas.microsoft.com/office/drawing/2014/main" id="{DB354C7E-F478-3B49-B934-9DC40AE5A38C}"/>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105" name="Picture 104">
                <a:extLst>
                  <a:ext uri="{FF2B5EF4-FFF2-40B4-BE49-F238E27FC236}">
                    <a16:creationId xmlns:a16="http://schemas.microsoft.com/office/drawing/2014/main" id="{414AB046-41C4-1745-A7B1-7E09B8FAB1AA}"/>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106" name="Picture 105">
                <a:extLst>
                  <a:ext uri="{FF2B5EF4-FFF2-40B4-BE49-F238E27FC236}">
                    <a16:creationId xmlns:a16="http://schemas.microsoft.com/office/drawing/2014/main" id="{32FC108E-C2C8-7441-BF15-CF6069DD3C3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107" name="Picture 106">
                <a:extLst>
                  <a:ext uri="{FF2B5EF4-FFF2-40B4-BE49-F238E27FC236}">
                    <a16:creationId xmlns:a16="http://schemas.microsoft.com/office/drawing/2014/main" id="{E8597C6A-420F-8245-BFA2-63D986C93307}"/>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5" name="Group 74">
              <a:extLst>
                <a:ext uri="{FF2B5EF4-FFF2-40B4-BE49-F238E27FC236}">
                  <a16:creationId xmlns:a16="http://schemas.microsoft.com/office/drawing/2014/main" id="{92FA1534-222E-8548-BE10-6BD43E625F8E}"/>
                </a:ext>
              </a:extLst>
            </p:cNvPr>
            <p:cNvGrpSpPr/>
            <p:nvPr/>
          </p:nvGrpSpPr>
          <p:grpSpPr>
            <a:xfrm>
              <a:off x="6238877" y="393700"/>
              <a:ext cx="5535674" cy="1647636"/>
              <a:chOff x="6238877" y="394369"/>
              <a:chExt cx="5535674" cy="1647636"/>
            </a:xfrm>
          </p:grpSpPr>
          <p:grpSp>
            <p:nvGrpSpPr>
              <p:cNvPr id="76" name="Group 75">
                <a:extLst>
                  <a:ext uri="{FF2B5EF4-FFF2-40B4-BE49-F238E27FC236}">
                    <a16:creationId xmlns:a16="http://schemas.microsoft.com/office/drawing/2014/main" id="{7BEB31E0-20EA-4240-A4EA-04B73BE64A45}"/>
                  </a:ext>
                </a:extLst>
              </p:cNvPr>
              <p:cNvGrpSpPr/>
              <p:nvPr/>
            </p:nvGrpSpPr>
            <p:grpSpPr>
              <a:xfrm>
                <a:off x="6238877" y="394369"/>
                <a:ext cx="5535674" cy="745936"/>
                <a:chOff x="6238877" y="394369"/>
                <a:chExt cx="5535674" cy="745936"/>
              </a:xfrm>
            </p:grpSpPr>
            <p:pic>
              <p:nvPicPr>
                <p:cNvPr id="86" name="Picture 85">
                  <a:extLst>
                    <a:ext uri="{FF2B5EF4-FFF2-40B4-BE49-F238E27FC236}">
                      <a16:creationId xmlns:a16="http://schemas.microsoft.com/office/drawing/2014/main" id="{EE8A6203-080A-3244-B4A5-7B946ABB0EF6}"/>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87" name="Picture 86">
                  <a:extLst>
                    <a:ext uri="{FF2B5EF4-FFF2-40B4-BE49-F238E27FC236}">
                      <a16:creationId xmlns:a16="http://schemas.microsoft.com/office/drawing/2014/main" id="{F33A84E0-5F64-174C-BDDA-D902AFDEB126}"/>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8" name="Picture 87">
                  <a:extLst>
                    <a:ext uri="{FF2B5EF4-FFF2-40B4-BE49-F238E27FC236}">
                      <a16:creationId xmlns:a16="http://schemas.microsoft.com/office/drawing/2014/main" id="{A7C103F6-8E3E-E54C-92C0-E3CF3F05E86C}"/>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9" name="Picture 88">
                  <a:extLst>
                    <a:ext uri="{FF2B5EF4-FFF2-40B4-BE49-F238E27FC236}">
                      <a16:creationId xmlns:a16="http://schemas.microsoft.com/office/drawing/2014/main" id="{92E22192-B46E-134E-92CB-F452533EF2DE}"/>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90" name="Picture 89">
                  <a:extLst>
                    <a:ext uri="{FF2B5EF4-FFF2-40B4-BE49-F238E27FC236}">
                      <a16:creationId xmlns:a16="http://schemas.microsoft.com/office/drawing/2014/main" id="{3D85E242-7AB2-1440-A337-5A15469A2CB4}"/>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91" name="Picture 90">
                  <a:extLst>
                    <a:ext uri="{FF2B5EF4-FFF2-40B4-BE49-F238E27FC236}">
                      <a16:creationId xmlns:a16="http://schemas.microsoft.com/office/drawing/2014/main" id="{C055E234-79A9-0F49-9922-ED49BFC0866B}"/>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92" name="Picture 91">
                  <a:extLst>
                    <a:ext uri="{FF2B5EF4-FFF2-40B4-BE49-F238E27FC236}">
                      <a16:creationId xmlns:a16="http://schemas.microsoft.com/office/drawing/2014/main" id="{84AAAE29-ADEF-224C-AFD4-E75C849A4B63}"/>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93" name="Picture 92">
                  <a:extLst>
                    <a:ext uri="{FF2B5EF4-FFF2-40B4-BE49-F238E27FC236}">
                      <a16:creationId xmlns:a16="http://schemas.microsoft.com/office/drawing/2014/main" id="{2F6B299E-B5B2-3949-AFDC-9602C2C7BEAA}"/>
                    </a:ext>
                  </a:extLst>
                </p:cNvPr>
                <p:cNvPicPr>
                  <a:picLocks noChangeAspect="1"/>
                </p:cNvPicPr>
                <p:nvPr/>
              </p:nvPicPr>
              <p:blipFill>
                <a:blip r:embed="rId3"/>
                <a:stretch>
                  <a:fillRect/>
                </a:stretch>
              </p:blipFill>
              <p:spPr>
                <a:xfrm>
                  <a:off x="6988177" y="718879"/>
                  <a:ext cx="244653" cy="421426"/>
                </a:xfrm>
                <a:prstGeom prst="rect">
                  <a:avLst/>
                </a:prstGeom>
              </p:spPr>
            </p:pic>
          </p:grpSp>
          <p:grpSp>
            <p:nvGrpSpPr>
              <p:cNvPr id="77" name="Group 76">
                <a:extLst>
                  <a:ext uri="{FF2B5EF4-FFF2-40B4-BE49-F238E27FC236}">
                    <a16:creationId xmlns:a16="http://schemas.microsoft.com/office/drawing/2014/main" id="{ADEDE811-86B0-3C41-977A-A795C3B1D5BF}"/>
                  </a:ext>
                </a:extLst>
              </p:cNvPr>
              <p:cNvGrpSpPr/>
              <p:nvPr/>
            </p:nvGrpSpPr>
            <p:grpSpPr>
              <a:xfrm>
                <a:off x="6238877" y="1296069"/>
                <a:ext cx="5535674" cy="745936"/>
                <a:chOff x="6238877" y="394369"/>
                <a:chExt cx="5535674" cy="745936"/>
              </a:xfrm>
            </p:grpSpPr>
            <p:pic>
              <p:nvPicPr>
                <p:cNvPr id="78" name="Picture 77">
                  <a:extLst>
                    <a:ext uri="{FF2B5EF4-FFF2-40B4-BE49-F238E27FC236}">
                      <a16:creationId xmlns:a16="http://schemas.microsoft.com/office/drawing/2014/main" id="{96315FAB-71BA-DD45-9FDE-003EF845F219}"/>
                    </a:ext>
                  </a:extLst>
                </p:cNvPr>
                <p:cNvPicPr>
                  <a:picLocks noChangeAspect="1"/>
                </p:cNvPicPr>
                <p:nvPr/>
              </p:nvPicPr>
              <p:blipFill>
                <a:blip r:embed="rId3"/>
                <a:stretch>
                  <a:fillRect/>
                </a:stretch>
              </p:blipFill>
              <p:spPr>
                <a:xfrm>
                  <a:off x="6238877" y="394369"/>
                  <a:ext cx="244653" cy="421426"/>
                </a:xfrm>
                <a:prstGeom prst="rect">
                  <a:avLst/>
                </a:prstGeom>
              </p:spPr>
            </p:pic>
            <p:pic>
              <p:nvPicPr>
                <p:cNvPr id="79" name="Picture 78">
                  <a:extLst>
                    <a:ext uri="{FF2B5EF4-FFF2-40B4-BE49-F238E27FC236}">
                      <a16:creationId xmlns:a16="http://schemas.microsoft.com/office/drawing/2014/main" id="{501289DC-2B2D-3442-A8C0-B530C86A2729}"/>
                    </a:ext>
                  </a:extLst>
                </p:cNvPr>
                <p:cNvPicPr>
                  <a:picLocks noChangeAspect="1"/>
                </p:cNvPicPr>
                <p:nvPr/>
              </p:nvPicPr>
              <p:blipFill>
                <a:blip r:embed="rId3"/>
                <a:stretch>
                  <a:fillRect/>
                </a:stretch>
              </p:blipFill>
              <p:spPr>
                <a:xfrm>
                  <a:off x="7747002" y="394369"/>
                  <a:ext cx="244653" cy="421426"/>
                </a:xfrm>
                <a:prstGeom prst="rect">
                  <a:avLst/>
                </a:prstGeom>
              </p:spPr>
            </p:pic>
            <p:pic>
              <p:nvPicPr>
                <p:cNvPr id="80" name="Picture 79">
                  <a:extLst>
                    <a:ext uri="{FF2B5EF4-FFF2-40B4-BE49-F238E27FC236}">
                      <a16:creationId xmlns:a16="http://schemas.microsoft.com/office/drawing/2014/main" id="{F436110F-0A4F-1348-A72A-F0A0220CB4DA}"/>
                    </a:ext>
                  </a:extLst>
                </p:cNvPr>
                <p:cNvPicPr>
                  <a:picLocks noChangeAspect="1"/>
                </p:cNvPicPr>
                <p:nvPr/>
              </p:nvPicPr>
              <p:blipFill>
                <a:blip r:embed="rId3"/>
                <a:stretch>
                  <a:fillRect/>
                </a:stretch>
              </p:blipFill>
              <p:spPr>
                <a:xfrm>
                  <a:off x="9264652" y="394369"/>
                  <a:ext cx="244653" cy="421426"/>
                </a:xfrm>
                <a:prstGeom prst="rect">
                  <a:avLst/>
                </a:prstGeom>
              </p:spPr>
            </p:pic>
            <p:pic>
              <p:nvPicPr>
                <p:cNvPr id="81" name="Picture 80">
                  <a:extLst>
                    <a:ext uri="{FF2B5EF4-FFF2-40B4-BE49-F238E27FC236}">
                      <a16:creationId xmlns:a16="http://schemas.microsoft.com/office/drawing/2014/main" id="{C899B11D-2E31-DB4B-8349-31FB018FA2D4}"/>
                    </a:ext>
                  </a:extLst>
                </p:cNvPr>
                <p:cNvPicPr>
                  <a:picLocks noChangeAspect="1"/>
                </p:cNvPicPr>
                <p:nvPr/>
              </p:nvPicPr>
              <p:blipFill>
                <a:blip r:embed="rId3"/>
                <a:stretch>
                  <a:fillRect/>
                </a:stretch>
              </p:blipFill>
              <p:spPr>
                <a:xfrm>
                  <a:off x="10772777" y="394369"/>
                  <a:ext cx="244653" cy="421426"/>
                </a:xfrm>
                <a:prstGeom prst="rect">
                  <a:avLst/>
                </a:prstGeom>
              </p:spPr>
            </p:pic>
            <p:pic>
              <p:nvPicPr>
                <p:cNvPr id="82" name="Picture 81">
                  <a:extLst>
                    <a:ext uri="{FF2B5EF4-FFF2-40B4-BE49-F238E27FC236}">
                      <a16:creationId xmlns:a16="http://schemas.microsoft.com/office/drawing/2014/main" id="{806B2C14-4DE8-2C46-B7B5-A5E0EFAAB4B7}"/>
                    </a:ext>
                  </a:extLst>
                </p:cNvPr>
                <p:cNvPicPr>
                  <a:picLocks noChangeAspect="1"/>
                </p:cNvPicPr>
                <p:nvPr/>
              </p:nvPicPr>
              <p:blipFill>
                <a:blip r:embed="rId3"/>
                <a:stretch>
                  <a:fillRect/>
                </a:stretch>
              </p:blipFill>
              <p:spPr>
                <a:xfrm>
                  <a:off x="11529898" y="718879"/>
                  <a:ext cx="244653" cy="421426"/>
                </a:xfrm>
                <a:prstGeom prst="rect">
                  <a:avLst/>
                </a:prstGeom>
              </p:spPr>
            </p:pic>
            <p:pic>
              <p:nvPicPr>
                <p:cNvPr id="83" name="Picture 82">
                  <a:extLst>
                    <a:ext uri="{FF2B5EF4-FFF2-40B4-BE49-F238E27FC236}">
                      <a16:creationId xmlns:a16="http://schemas.microsoft.com/office/drawing/2014/main" id="{28D99548-CAAA-8444-AB35-AD2FF29CAF46}"/>
                    </a:ext>
                  </a:extLst>
                </p:cNvPr>
                <p:cNvPicPr>
                  <a:picLocks noChangeAspect="1"/>
                </p:cNvPicPr>
                <p:nvPr/>
              </p:nvPicPr>
              <p:blipFill>
                <a:blip r:embed="rId3"/>
                <a:stretch>
                  <a:fillRect/>
                </a:stretch>
              </p:blipFill>
              <p:spPr>
                <a:xfrm>
                  <a:off x="10018714" y="718879"/>
                  <a:ext cx="244653" cy="421426"/>
                </a:xfrm>
                <a:prstGeom prst="rect">
                  <a:avLst/>
                </a:prstGeom>
              </p:spPr>
            </p:pic>
            <p:pic>
              <p:nvPicPr>
                <p:cNvPr id="84" name="Picture 83">
                  <a:extLst>
                    <a:ext uri="{FF2B5EF4-FFF2-40B4-BE49-F238E27FC236}">
                      <a16:creationId xmlns:a16="http://schemas.microsoft.com/office/drawing/2014/main" id="{E8FD8D8E-AD81-0E43-8F97-1EBA72F57A85}"/>
                    </a:ext>
                  </a:extLst>
                </p:cNvPr>
                <p:cNvPicPr>
                  <a:picLocks noChangeAspect="1"/>
                </p:cNvPicPr>
                <p:nvPr/>
              </p:nvPicPr>
              <p:blipFill>
                <a:blip r:embed="rId3"/>
                <a:stretch>
                  <a:fillRect/>
                </a:stretch>
              </p:blipFill>
              <p:spPr>
                <a:xfrm>
                  <a:off x="8501064" y="718879"/>
                  <a:ext cx="244653" cy="421426"/>
                </a:xfrm>
                <a:prstGeom prst="rect">
                  <a:avLst/>
                </a:prstGeom>
              </p:spPr>
            </p:pic>
            <p:pic>
              <p:nvPicPr>
                <p:cNvPr id="85" name="Picture 84">
                  <a:extLst>
                    <a:ext uri="{FF2B5EF4-FFF2-40B4-BE49-F238E27FC236}">
                      <a16:creationId xmlns:a16="http://schemas.microsoft.com/office/drawing/2014/main" id="{CADE6C59-ECFB-2D46-A24B-8618A32834C6}"/>
                    </a:ext>
                  </a:extLst>
                </p:cNvPr>
                <p:cNvPicPr>
                  <a:picLocks noChangeAspect="1"/>
                </p:cNvPicPr>
                <p:nvPr/>
              </p:nvPicPr>
              <p:blipFill>
                <a:blip r:embed="rId3"/>
                <a:stretch>
                  <a:fillRect/>
                </a:stretch>
              </p:blipFill>
              <p:spPr>
                <a:xfrm>
                  <a:off x="6988177" y="718879"/>
                  <a:ext cx="244653" cy="421426"/>
                </a:xfrm>
                <a:prstGeom prst="rect">
                  <a:avLst/>
                </a:prstGeom>
              </p:spPr>
            </p:pic>
          </p:grpSp>
        </p:grpSp>
      </p:grpSp>
    </p:spTree>
    <p:extLst>
      <p:ext uri="{BB962C8B-B14F-4D97-AF65-F5344CB8AC3E}">
        <p14:creationId xmlns:p14="http://schemas.microsoft.com/office/powerpoint/2010/main" val="1478750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Title: SPINNER Pattern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3" y="2258568"/>
            <a:ext cx="3829159"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9" name="Picture 8">
            <a:extLst>
              <a:ext uri="{FF2B5EF4-FFF2-40B4-BE49-F238E27FC236}">
                <a16:creationId xmlns:a16="http://schemas.microsoft.com/office/drawing/2014/main" id="{61BCAFD9-532B-BCDF-AF58-875BA35641FC}"/>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t="60641"/>
          <a:stretch/>
        </p:blipFill>
        <p:spPr>
          <a:xfrm>
            <a:off x="5478904" y="1573589"/>
            <a:ext cx="6713096" cy="5284411"/>
          </a:xfrm>
          <a:prstGeom prst="rect">
            <a:avLst/>
          </a:prstGeom>
        </p:spPr>
      </p:pic>
    </p:spTree>
    <p:extLst>
      <p:ext uri="{BB962C8B-B14F-4D97-AF65-F5344CB8AC3E}">
        <p14:creationId xmlns:p14="http://schemas.microsoft.com/office/powerpoint/2010/main" val="603979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5_Title: Full Bleed _ BREAKTHROUGH layou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BD0E68-6BA2-A860-B94F-D1773A48C91B}"/>
              </a:ext>
            </a:extLst>
          </p:cNvPr>
          <p:cNvPicPr>
            <a:picLocks noChangeAspect="1"/>
          </p:cNvPicPr>
          <p:nvPr userDrawn="1"/>
        </p:nvPicPr>
        <p:blipFill rotWithShape="1">
          <a:blip r:embed="rId2"/>
          <a:srcRect l="2590" r="4146"/>
          <a:stretch/>
        </p:blipFill>
        <p:spPr>
          <a:xfrm>
            <a:off x="1593130" y="0"/>
            <a:ext cx="10598870" cy="6392442"/>
          </a:xfrm>
          <a:prstGeom prst="rect">
            <a:avLst/>
          </a:prstGeom>
        </p:spPr>
      </p:pic>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3"/>
          <a:srcRect/>
          <a:stretch/>
        </p:blipFill>
        <p:spPr>
          <a:xfrm>
            <a:off x="417698" y="6104446"/>
            <a:ext cx="881063" cy="493204"/>
          </a:xfrm>
          <a:prstGeom prst="rect">
            <a:avLst/>
          </a:prstGeom>
        </p:spPr>
      </p:pic>
    </p:spTree>
    <p:extLst>
      <p:ext uri="{BB962C8B-B14F-4D97-AF65-F5344CB8AC3E}">
        <p14:creationId xmlns:p14="http://schemas.microsoft.com/office/powerpoint/2010/main" val="617337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1_Title: DATA DRIVEN INSIGHTS HERO ILLUSTR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624" y="309832"/>
            <a:ext cx="5522976" cy="594360"/>
          </a:xfrm>
        </p:spPr>
        <p:txBody>
          <a:bodyPr anchor="t" anchorCtr="0">
            <a:no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624" y="2258568"/>
            <a:ext cx="3820450" cy="1243584"/>
          </a:xfrm>
        </p:spPr>
        <p:txBody>
          <a:bodyPr lIns="0" rIns="0" bIns="0">
            <a:noAutofit/>
          </a:bodyPr>
          <a:lstStyle>
            <a:lvl1pPr marL="0" indent="0" algn="l">
              <a:buNone/>
              <a:defRPr sz="1600" b="1">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698" y="6104446"/>
            <a:ext cx="881063" cy="493204"/>
          </a:xfrm>
          <a:prstGeom prst="rect">
            <a:avLst/>
          </a:prstGeom>
        </p:spPr>
      </p:pic>
      <p:pic>
        <p:nvPicPr>
          <p:cNvPr id="19" name="Picture 18">
            <a:extLst>
              <a:ext uri="{FF2B5EF4-FFF2-40B4-BE49-F238E27FC236}">
                <a16:creationId xmlns:a16="http://schemas.microsoft.com/office/drawing/2014/main" id="{679A7C02-4304-DE2C-0BD6-64711FB54117}"/>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l="39542" t="-535" r="24075" b="549"/>
          <a:stretch/>
        </p:blipFill>
        <p:spPr>
          <a:xfrm>
            <a:off x="6980373" y="1"/>
            <a:ext cx="4436534" cy="6858000"/>
          </a:xfrm>
          <a:prstGeom prst="rect">
            <a:avLst/>
          </a:prstGeom>
        </p:spPr>
      </p:pic>
    </p:spTree>
    <p:extLst>
      <p:ext uri="{BB962C8B-B14F-4D97-AF65-F5344CB8AC3E}">
        <p14:creationId xmlns:p14="http://schemas.microsoft.com/office/powerpoint/2010/main" val="2431771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able of Contents + 2 column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80" y="301486"/>
            <a:ext cx="4427220" cy="594360"/>
          </a:xfrm>
        </p:spPr>
        <p:txBody>
          <a:bodyPr anchor="t" anchorCtr="0">
            <a:noAutofit/>
          </a:bodyPr>
          <a:lstStyle>
            <a:lvl1pPr>
              <a:lnSpc>
                <a:spcPct val="100000"/>
              </a:lnSpc>
              <a:defRPr>
                <a:solidFill>
                  <a:schemeClr val="tx1"/>
                </a:solidFill>
              </a:defRPr>
            </a:lvl1pPr>
          </a:lstStyle>
          <a:p>
            <a:r>
              <a:rPr lang="en-US" dirty="0"/>
              <a:t>Table of contents </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5" name="Text Placeholder 4">
            <a:extLst>
              <a:ext uri="{FF2B5EF4-FFF2-40B4-BE49-F238E27FC236}">
                <a16:creationId xmlns:a16="http://schemas.microsoft.com/office/drawing/2014/main" id="{8FD906B9-1A78-0C47-9042-A290B1CC441D}"/>
              </a:ext>
            </a:extLst>
          </p:cNvPr>
          <p:cNvSpPr>
            <a:spLocks noGrp="1"/>
          </p:cNvSpPr>
          <p:nvPr>
            <p:ph type="body" sz="quarter" idx="11"/>
          </p:nvPr>
        </p:nvSpPr>
        <p:spPr>
          <a:xfrm>
            <a:off x="419100" y="1714500"/>
            <a:ext cx="4968875" cy="3848100"/>
          </a:xfrm>
        </p:spPr>
        <p:txBody>
          <a:bodyPr>
            <a:noAutofit/>
          </a:bodyPr>
          <a:lstStyle>
            <a:lvl1pPr marL="0" indent="0">
              <a:lnSpc>
                <a:spcPct val="100000"/>
              </a:lnSpc>
              <a:spcBef>
                <a:spcPts val="1200"/>
              </a:spcBef>
              <a:spcAft>
                <a:spcPts val="600"/>
              </a:spcAft>
              <a:buNone/>
              <a:defRPr>
                <a:solidFill>
                  <a:schemeClr val="tx1"/>
                </a:solidFill>
              </a:defRPr>
            </a:lvl1pPr>
            <a:lvl2pPr marL="176213" indent="-176213">
              <a:lnSpc>
                <a:spcPct val="100000"/>
              </a:lnSpc>
              <a:spcBef>
                <a:spcPts val="1200"/>
              </a:spcBef>
              <a:spcAft>
                <a:spcPts val="900"/>
              </a:spcAft>
              <a:tabLst/>
              <a:defRPr>
                <a:solidFill>
                  <a:schemeClr val="tx1"/>
                </a:solidFill>
              </a:defRPr>
            </a:lvl2pPr>
            <a:lvl3pPr marL="522288" indent="-179388">
              <a:lnSpc>
                <a:spcPct val="100000"/>
              </a:lnSpc>
              <a:spcBef>
                <a:spcPts val="600"/>
              </a:spcBef>
              <a:tabLst/>
              <a:defRPr>
                <a:solidFill>
                  <a:schemeClr val="tx1"/>
                </a:solidFill>
              </a:defRPr>
            </a:lvl3pPr>
            <a:lvl4pPr marL="858838" indent="-169863">
              <a:lnSpc>
                <a:spcPct val="100000"/>
              </a:lnSpc>
              <a:spcBef>
                <a:spcPts val="1200"/>
              </a:spcBef>
              <a:tabLst/>
              <a:defRPr>
                <a:solidFill>
                  <a:schemeClr val="tx1"/>
                </a:solidFill>
              </a:defRPr>
            </a:lvl4pPr>
            <a:lvl5pPr marL="1203325" indent="-174625">
              <a:lnSpc>
                <a:spcPct val="100000"/>
              </a:lnSpc>
              <a:spcBef>
                <a:spcPts val="1200"/>
              </a:spcBef>
              <a:tabLst/>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6">
            <a:extLst>
              <a:ext uri="{FF2B5EF4-FFF2-40B4-BE49-F238E27FC236}">
                <a16:creationId xmlns:a16="http://schemas.microsoft.com/office/drawing/2014/main" id="{4F256E42-E60E-7E4F-8041-0B1642303B41}"/>
              </a:ext>
            </a:extLst>
          </p:cNvPr>
          <p:cNvSpPr>
            <a:spLocks noGrp="1"/>
          </p:cNvSpPr>
          <p:nvPr>
            <p:ph type="body" sz="quarter" idx="12" hasCustomPrompt="1"/>
          </p:nvPr>
        </p:nvSpPr>
        <p:spPr>
          <a:xfrm>
            <a:off x="6254750" y="1714500"/>
            <a:ext cx="2679192" cy="987552"/>
          </a:xfrm>
        </p:spPr>
        <p:txBody>
          <a:bodyPr>
            <a:noAutofit/>
          </a:bodyPr>
          <a:lstStyle>
            <a:lvl1pPr marL="0" indent="0">
              <a:lnSpc>
                <a:spcPct val="100000"/>
              </a:lnSpc>
              <a:spcBef>
                <a:spcPts val="0"/>
              </a:spcBef>
              <a:buNone/>
              <a:defRPr sz="2000" b="1">
                <a:solidFill>
                  <a:schemeClr val="tx2">
                    <a:lumMod val="75000"/>
                  </a:schemeClr>
                </a:solidFill>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p:txBody>
      </p:sp>
      <p:sp>
        <p:nvSpPr>
          <p:cNvPr id="8" name="Text Placeholder 6">
            <a:extLst>
              <a:ext uri="{FF2B5EF4-FFF2-40B4-BE49-F238E27FC236}">
                <a16:creationId xmlns:a16="http://schemas.microsoft.com/office/drawing/2014/main" id="{49367204-50A7-B344-846F-A75814882866}"/>
              </a:ext>
            </a:extLst>
          </p:cNvPr>
          <p:cNvSpPr>
            <a:spLocks noGrp="1"/>
          </p:cNvSpPr>
          <p:nvPr>
            <p:ph type="body" sz="quarter" idx="13" hasCustomPrompt="1"/>
          </p:nvPr>
        </p:nvSpPr>
        <p:spPr>
          <a:xfrm>
            <a:off x="9093708" y="1714500"/>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9" name="Text Placeholder 6">
            <a:extLst>
              <a:ext uri="{FF2B5EF4-FFF2-40B4-BE49-F238E27FC236}">
                <a16:creationId xmlns:a16="http://schemas.microsoft.com/office/drawing/2014/main" id="{6443E19D-1EC0-9F42-8074-41EAC773D74F}"/>
              </a:ext>
            </a:extLst>
          </p:cNvPr>
          <p:cNvSpPr>
            <a:spLocks noGrp="1"/>
          </p:cNvSpPr>
          <p:nvPr>
            <p:ph type="body" sz="quarter" idx="14" hasCustomPrompt="1"/>
          </p:nvPr>
        </p:nvSpPr>
        <p:spPr>
          <a:xfrm>
            <a:off x="6254750"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0" name="Text Placeholder 6">
            <a:extLst>
              <a:ext uri="{FF2B5EF4-FFF2-40B4-BE49-F238E27FC236}">
                <a16:creationId xmlns:a16="http://schemas.microsoft.com/office/drawing/2014/main" id="{3266FEAE-5405-5B4A-96C7-7E534DF9F140}"/>
              </a:ext>
            </a:extLst>
          </p:cNvPr>
          <p:cNvSpPr>
            <a:spLocks noGrp="1"/>
          </p:cNvSpPr>
          <p:nvPr>
            <p:ph type="body" sz="quarter" idx="15" hasCustomPrompt="1"/>
          </p:nvPr>
        </p:nvSpPr>
        <p:spPr>
          <a:xfrm>
            <a:off x="9093708" y="2935225"/>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1" name="Text Placeholder 6">
            <a:extLst>
              <a:ext uri="{FF2B5EF4-FFF2-40B4-BE49-F238E27FC236}">
                <a16:creationId xmlns:a16="http://schemas.microsoft.com/office/drawing/2014/main" id="{1F6E8D08-B039-0241-BDA0-7B97F4463F02}"/>
              </a:ext>
            </a:extLst>
          </p:cNvPr>
          <p:cNvSpPr>
            <a:spLocks noGrp="1"/>
          </p:cNvSpPr>
          <p:nvPr>
            <p:ph type="body" sz="quarter" idx="16" hasCustomPrompt="1"/>
          </p:nvPr>
        </p:nvSpPr>
        <p:spPr>
          <a:xfrm>
            <a:off x="6254750"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sp>
        <p:nvSpPr>
          <p:cNvPr id="12" name="Text Placeholder 6">
            <a:extLst>
              <a:ext uri="{FF2B5EF4-FFF2-40B4-BE49-F238E27FC236}">
                <a16:creationId xmlns:a16="http://schemas.microsoft.com/office/drawing/2014/main" id="{6C8D4DBE-1AA5-794B-99CD-CF8A31C27AC4}"/>
              </a:ext>
            </a:extLst>
          </p:cNvPr>
          <p:cNvSpPr>
            <a:spLocks noGrp="1"/>
          </p:cNvSpPr>
          <p:nvPr>
            <p:ph type="body" sz="quarter" idx="17" hasCustomPrompt="1"/>
          </p:nvPr>
        </p:nvSpPr>
        <p:spPr>
          <a:xfrm>
            <a:off x="9093708" y="4155949"/>
            <a:ext cx="2679192" cy="987552"/>
          </a:xfrm>
        </p:spPr>
        <p:txBody>
          <a:bodyPr>
            <a:noAutofit/>
          </a:bodyPr>
          <a:lstStyle>
            <a:lvl1pPr marL="0" indent="0">
              <a:lnSpc>
                <a:spcPct val="100000"/>
              </a:lnSpc>
              <a:spcBef>
                <a:spcPts val="0"/>
              </a:spcBef>
              <a:buNone/>
              <a:defRPr lang="en-US" sz="2000" b="1" i="0" kern="1200" dirty="0">
                <a:solidFill>
                  <a:schemeClr val="tx2">
                    <a:lumMod val="75000"/>
                  </a:schemeClr>
                </a:solidFill>
                <a:latin typeface="Sage Text" panose="02010503040201060103" pitchFamily="2" charset="77"/>
                <a:ea typeface="+mn-ea"/>
                <a:cs typeface="+mn-cs"/>
              </a:defRPr>
            </a:lvl1pPr>
            <a:lvl2pPr marL="0" indent="0">
              <a:lnSpc>
                <a:spcPct val="100000"/>
              </a:lnSpc>
              <a:spcBef>
                <a:spcPts val="0"/>
              </a:spcBef>
              <a:buNone/>
              <a:defRPr sz="20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marL="0" lvl="0" indent="0" algn="l" defTabSz="914400" rtl="0" eaLnBrk="1" latinLnBrk="0" hangingPunct="1">
              <a:lnSpc>
                <a:spcPct val="100000"/>
              </a:lnSpc>
              <a:spcBef>
                <a:spcPts val="0"/>
              </a:spcBef>
              <a:buFont typeface="Sage Text" panose="02010503040201060103" pitchFamily="50" charset="0"/>
              <a:buNone/>
            </a:pPr>
            <a:r>
              <a:rPr lang="en-US" dirty="0"/>
              <a:t>Click to edit master text styles</a:t>
            </a:r>
          </a:p>
          <a:p>
            <a:pPr lvl="1"/>
            <a:r>
              <a:rPr lang="en-US" dirty="0"/>
              <a:t>Second level</a:t>
            </a:r>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4" name="TextBox 3">
            <a:extLst>
              <a:ext uri="{FF2B5EF4-FFF2-40B4-BE49-F238E27FC236}">
                <a16:creationId xmlns:a16="http://schemas.microsoft.com/office/drawing/2014/main" id="{CAD485AB-300C-1579-7761-3A9C9255D3E3}"/>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2681028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2_Title and sub-title only layou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D09725A-F3D9-8D49-923D-D2FB2D166458}"/>
              </a:ext>
            </a:extLst>
          </p:cNvPr>
          <p:cNvSpPr/>
          <p:nvPr userDrawn="1"/>
        </p:nvSpPr>
        <p:spPr>
          <a:xfrm>
            <a:off x="0" y="6211888"/>
            <a:ext cx="12192000" cy="646112"/>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1050" b="1" i="0" dirty="0">
              <a:solidFill>
                <a:schemeClr val="bg1"/>
              </a:solidFill>
              <a:latin typeface="Sage Text" panose="02010503040201060103" pitchFamily="2" charset="77"/>
            </a:endParaRPr>
          </a:p>
        </p:txBody>
      </p:sp>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479" y="301486"/>
            <a:ext cx="11353799" cy="594360"/>
          </a:xfrm>
        </p:spPr>
        <p:txBody>
          <a:bodyPr anchor="t" anchorCtr="0"/>
          <a:lstStyle>
            <a:lvl1pPr>
              <a:lnSpc>
                <a:spcPct val="100000"/>
              </a:lnSpc>
              <a:defRPr>
                <a:solidFill>
                  <a:schemeClr val="tx1"/>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pic>
        <p:nvPicPr>
          <p:cNvPr id="14" name="Picture 13">
            <a:extLst>
              <a:ext uri="{FF2B5EF4-FFF2-40B4-BE49-F238E27FC236}">
                <a16:creationId xmlns:a16="http://schemas.microsoft.com/office/drawing/2014/main" id="{C157FB6E-BA79-B84F-B034-AC5DAD8FA030}"/>
              </a:ext>
            </a:extLst>
          </p:cNvPr>
          <p:cNvPicPr>
            <a:picLocks noChangeAspect="1"/>
          </p:cNvPicPr>
          <p:nvPr userDrawn="1"/>
        </p:nvPicPr>
        <p:blipFill>
          <a:blip r:embed="rId2"/>
          <a:srcRect/>
          <a:stretch/>
        </p:blipFill>
        <p:spPr>
          <a:xfrm>
            <a:off x="417698" y="6364150"/>
            <a:ext cx="597151" cy="334275"/>
          </a:xfrm>
          <a:prstGeom prst="rect">
            <a:avLst/>
          </a:prstGeom>
        </p:spPr>
      </p:pic>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9098" y="1138680"/>
            <a:ext cx="11346180" cy="438912"/>
          </a:xfrm>
        </p:spPr>
        <p:txBody>
          <a:bodyPr>
            <a:noAutofit/>
          </a:bodyPr>
          <a:lstStyle>
            <a:lvl1pPr marL="0" indent="0">
              <a:buNone/>
              <a:defRPr b="1">
                <a:solidFill>
                  <a:schemeClr val="tx2">
                    <a:lumMod val="75000"/>
                  </a:schemeClr>
                </a:solidFill>
              </a:defRPr>
            </a:lvl1pPr>
            <a:lvl2pPr marL="0" indent="0">
              <a:buNone/>
              <a:defRPr b="1">
                <a:solidFill>
                  <a:schemeClr val="accent1"/>
                </a:solidFill>
              </a:defRPr>
            </a:lvl2pPr>
            <a:lvl3pPr marL="342900" indent="0">
              <a:buNone/>
              <a:defRPr b="1">
                <a:solidFill>
                  <a:schemeClr val="accent1"/>
                </a:solidFill>
              </a:defRPr>
            </a:lvl3pPr>
            <a:lvl4pPr marL="688975" indent="0">
              <a:buNone/>
              <a:defRPr b="1">
                <a:solidFill>
                  <a:schemeClr val="accent1"/>
                </a:solidFill>
              </a:defRPr>
            </a:lvl4pPr>
            <a:lvl5pPr marL="1028700" indent="0">
              <a:buNone/>
              <a:defRPr b="1">
                <a:solidFill>
                  <a:schemeClr val="accent1"/>
                </a:solidFill>
              </a:defRPr>
            </a:lvl5pPr>
          </a:lstStyle>
          <a:p>
            <a:pPr lvl="0"/>
            <a:r>
              <a:rPr lang="en-US" dirty="0"/>
              <a:t>Click to edit master text styles</a:t>
            </a:r>
          </a:p>
        </p:txBody>
      </p:sp>
      <p:sp>
        <p:nvSpPr>
          <p:cNvPr id="4" name="TextBox 3">
            <a:extLst>
              <a:ext uri="{FF2B5EF4-FFF2-40B4-BE49-F238E27FC236}">
                <a16:creationId xmlns:a16="http://schemas.microsoft.com/office/drawing/2014/main" id="{6A0DCEC2-2741-BF1F-EFA6-083D9C870AF4}"/>
              </a:ext>
            </a:extLst>
          </p:cNvPr>
          <p:cNvSpPr txBox="1"/>
          <p:nvPr userDrawn="1"/>
        </p:nvSpPr>
        <p:spPr>
          <a:xfrm>
            <a:off x="4495384" y="6431000"/>
            <a:ext cx="3201234" cy="230832"/>
          </a:xfrm>
          <a:prstGeom prst="rect">
            <a:avLst/>
          </a:prstGeom>
          <a:noFill/>
        </p:spPr>
        <p:txBody>
          <a:bodyPr wrap="square" lIns="0" rIns="0" rtlCol="0" anchor="b" anchorCtr="0">
            <a:spAutoFit/>
          </a:bodyPr>
          <a:lstStyle/>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1126673970"/>
      </p:ext>
    </p:extLst>
  </p:cSld>
  <p:clrMapOvr>
    <a:masterClrMapping/>
  </p:clrMapOvr>
  <p:extLst>
    <p:ext uri="{DCECCB84-F9BA-43D5-87BE-67443E8EF086}">
      <p15:sldGuideLst xmlns:p15="http://schemas.microsoft.com/office/powerpoint/2012/main">
        <p15:guide id="1" orient="horz" pos="96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 LEAP">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626DCC7-59E0-7616-FCC5-20B9159CA48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4260740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4_Section divider - FLUI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0502574-3EE8-0A64-62F6-11D212434AE8}"/>
              </a:ext>
            </a:extLst>
          </p:cNvPr>
          <p:cNvPicPr>
            <a:picLocks noChangeAspect="1"/>
          </p:cNvPicPr>
          <p:nvPr userDrawn="1"/>
        </p:nvPicPr>
        <p:blipFill rotWithShape="1">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25222E4-533E-0D4B-9C58-470758CF1239}"/>
              </a:ext>
            </a:extLst>
          </p:cNvPr>
          <p:cNvSpPr>
            <a:spLocks noGrp="1"/>
          </p:cNvSpPr>
          <p:nvPr>
            <p:ph type="title" hasCustomPrompt="1"/>
          </p:nvPr>
        </p:nvSpPr>
        <p:spPr>
          <a:xfrm>
            <a:off x="411480" y="356401"/>
            <a:ext cx="5532120" cy="594360"/>
          </a:xfrm>
        </p:spPr>
        <p:txBody>
          <a:bodyPr/>
          <a:lstStyle/>
          <a:p>
            <a:r>
              <a:rPr lang="en-US" dirty="0"/>
              <a:t>Section divider page</a:t>
            </a:r>
          </a:p>
        </p:txBody>
      </p:sp>
    </p:spTree>
    <p:extLst>
      <p:ext uri="{BB962C8B-B14F-4D97-AF65-F5344CB8AC3E}">
        <p14:creationId xmlns:p14="http://schemas.microsoft.com/office/powerpoint/2010/main" val="841339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480" y="356401"/>
            <a:ext cx="1136599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9100" y="1714500"/>
            <a:ext cx="11353800" cy="4462463"/>
          </a:xfrm>
          <a:prstGeom prst="rect">
            <a:avLst/>
          </a:prstGeom>
        </p:spPr>
        <p:txBody>
          <a:bodyPr vert="horz" lIns="0" tIns="45720" rIns="0" bIns="45720" rtlCol="0">
            <a:noAutofit/>
          </a:bodyPr>
          <a:lstStyle/>
          <a:p>
            <a:pPr marL="0" lvl="0" indent="0" algn="l" defTabSz="228623"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623" rtl="0" eaLnBrk="1" latinLnBrk="0" hangingPunct="1">
              <a:spcBef>
                <a:spcPts val="1200"/>
              </a:spcBef>
              <a:spcAft>
                <a:spcPts val="600"/>
              </a:spcAft>
              <a:buFont typeface="Sage Text" panose="02010503040201060103" pitchFamily="50" charset="0"/>
              <a:buNone/>
            </a:pPr>
            <a:r>
              <a:rPr lang="en-US"/>
              <a:t>Second level</a:t>
            </a:r>
          </a:p>
          <a:p>
            <a:pPr marL="0" lvl="2" indent="0" algn="l" defTabSz="228623" rtl="0" eaLnBrk="1" latinLnBrk="0" hangingPunct="1">
              <a:spcBef>
                <a:spcPts val="1200"/>
              </a:spcBef>
              <a:spcAft>
                <a:spcPts val="600"/>
              </a:spcAft>
              <a:buFont typeface="Sage Text" panose="02010503040201060103" pitchFamily="50" charset="0"/>
              <a:buNone/>
            </a:pPr>
            <a:r>
              <a:rPr lang="en-US"/>
              <a:t>Third level</a:t>
            </a:r>
          </a:p>
          <a:p>
            <a:pPr marL="0" lvl="3" indent="0" algn="l" defTabSz="228623" rtl="0" eaLnBrk="1" latinLnBrk="0" hangingPunct="1">
              <a:spcBef>
                <a:spcPts val="1200"/>
              </a:spcBef>
              <a:spcAft>
                <a:spcPts val="600"/>
              </a:spcAft>
              <a:buFont typeface="Sage Text" panose="02010503040201060103" pitchFamily="50" charset="0"/>
              <a:buNone/>
            </a:pPr>
            <a:r>
              <a:rPr lang="en-US"/>
              <a:t>Fourth level</a:t>
            </a:r>
          </a:p>
          <a:p>
            <a:pPr marL="0" lvl="4" indent="0" algn="l" defTabSz="228623"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3125" y="6363843"/>
            <a:ext cx="832612" cy="365125"/>
          </a:xfrm>
          <a:prstGeom prst="rect">
            <a:avLst/>
          </a:prstGeom>
        </p:spPr>
        <p:txBody>
          <a:bodyPr vert="horz" lIns="91440" tIns="45720" rIns="91440" bIns="45720" rtlCol="0" anchor="ctr"/>
          <a:lstStyle>
            <a:lvl1pPr marL="0" marR="0" indent="0" algn="r" defTabSz="412791"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13"/>
          <a:srcRect/>
          <a:stretch/>
        </p:blipFill>
        <p:spPr>
          <a:xfrm>
            <a:off x="417698" y="6364150"/>
            <a:ext cx="597151"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5384" y="6292500"/>
            <a:ext cx="3201234" cy="369332"/>
          </a:xfrm>
          <a:prstGeom prst="rect">
            <a:avLst/>
          </a:prstGeom>
          <a:noFill/>
        </p:spPr>
        <p:txBody>
          <a:bodyPr wrap="square" lIns="0" rIns="0" rtlCol="0" anchor="b" anchorCtr="0">
            <a:spAutoFit/>
          </a:bodyPr>
          <a:lstStyle/>
          <a:p>
            <a:pPr algn="ctr" defTabSz="412667" hangingPunct="0"/>
            <a:endPar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667"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4061751043"/>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719" r:id="rId4"/>
    <p:sldLayoutId id="2147483727" r:id="rId5"/>
    <p:sldLayoutId id="2147483668" r:id="rId6"/>
    <p:sldLayoutId id="2147483675" r:id="rId7"/>
    <p:sldLayoutId id="2147483716" r:id="rId8"/>
    <p:sldLayoutId id="2147483720" r:id="rId9"/>
    <p:sldLayoutId id="2147483734" r:id="rId10"/>
    <p:sldLayoutId id="2147483733" r:id="rId11"/>
  </p:sldLayoutIdLst>
  <p:hf hdr="0" ftr="0" dt="0"/>
  <p:txStyles>
    <p:titleStyle>
      <a:lvl1pPr algn="l" defTabSz="914400" rtl="0" eaLnBrk="1" latinLnBrk="0" hangingPunct="1">
        <a:lnSpc>
          <a:spcPct val="90000"/>
        </a:lnSpc>
        <a:spcBef>
          <a:spcPct val="0"/>
        </a:spcBef>
        <a:buNone/>
        <a:defRPr sz="4000" b="0" i="0" kern="1200">
          <a:solidFill>
            <a:schemeClr val="bg1"/>
          </a:solidFill>
          <a:latin typeface="Sage Headline Black" panose="02010A03040201060103" pitchFamily="2" charset="77"/>
          <a:ea typeface="+mj-ea"/>
          <a:cs typeface="+mj-cs"/>
        </a:defRPr>
      </a:lvl1pPr>
    </p:titleStyle>
    <p:body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264" userDrawn="1">
          <p15:clr>
            <a:srgbClr val="F26B43"/>
          </p15:clr>
        </p15:guide>
        <p15:guide id="3" pos="7416" userDrawn="1">
          <p15:clr>
            <a:srgbClr val="F26B43"/>
          </p15:clr>
        </p15:guide>
        <p15:guide id="4" pos="3048" userDrawn="1">
          <p15:clr>
            <a:srgbClr val="F26B43"/>
          </p15:clr>
        </p15:guide>
        <p15:guide id="5" pos="3744" userDrawn="1">
          <p15:clr>
            <a:srgbClr val="F26B43"/>
          </p15:clr>
        </p15:guide>
        <p15:guide id="6" orient="horz" pos="504" userDrawn="1">
          <p15:clr>
            <a:srgbClr val="F26B43"/>
          </p15:clr>
        </p15:guide>
        <p15:guide id="7" orient="horz" pos="888" userDrawn="1">
          <p15:clr>
            <a:srgbClr val="F26B43"/>
          </p15:clr>
        </p15:guide>
        <p15:guide id="8" orient="horz" pos="1080" userDrawn="1">
          <p15:clr>
            <a:srgbClr val="F26B43"/>
          </p15:clr>
        </p15:guide>
        <p15:guide id="9" orient="horz" pos="3912" userDrawn="1">
          <p15:clr>
            <a:srgbClr val="F26B43"/>
          </p15:clr>
        </p15:guide>
        <p15:guide id="10" orient="horz" pos="4152" userDrawn="1">
          <p15:clr>
            <a:srgbClr val="F26B43"/>
          </p15:clr>
        </p15:guide>
        <p15:guide id="11" orient="horz" pos="3504" userDrawn="1">
          <p15:clr>
            <a:srgbClr val="F26B43"/>
          </p15:clr>
        </p15:guide>
        <p15:guide id="12"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624" y="309831"/>
            <a:ext cx="4043529" cy="1637631"/>
          </a:xfrm>
        </p:spPr>
        <p:txBody>
          <a:bodyPr/>
          <a:lstStyle/>
          <a:p>
            <a:r>
              <a:rPr lang="en-US" sz="2800" dirty="0"/>
              <a:t>Sage 300 - TPAC 2025</a:t>
            </a:r>
            <a:br>
              <a:rPr lang="en-US" sz="2800" dirty="0"/>
            </a:br>
            <a:r>
              <a:rPr lang="en-US" sz="2800" dirty="0"/>
              <a:t>Vietnam</a:t>
            </a:r>
            <a:br>
              <a:rPr lang="en-US" sz="2800" dirty="0"/>
            </a:br>
            <a:br>
              <a:rPr lang="en-US" sz="2800" dirty="0"/>
            </a:br>
            <a:r>
              <a:rPr lang="en-US" sz="2800" dirty="0"/>
              <a:t>Web Customization</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2025</a:t>
            </a:r>
          </a:p>
        </p:txBody>
      </p:sp>
      <p:pic>
        <p:nvPicPr>
          <p:cNvPr id="7" name="Picture Placeholder 11">
            <a:extLst>
              <a:ext uri="{FF2B5EF4-FFF2-40B4-BE49-F238E27FC236}">
                <a16:creationId xmlns:a16="http://schemas.microsoft.com/office/drawing/2014/main" id="{F6F37517-1650-0A71-B7AF-FF33482E9194}"/>
              </a:ext>
            </a:extLst>
          </p:cNvPr>
          <p:cNvPicPr>
            <a:picLocks noGrp="1" noChangeAspect="1" noChangeArrowheads="1"/>
          </p:cNvPicPr>
          <p:nvPr>
            <p:ph type="pic" sz="quarter" idx="13"/>
          </p:nvPr>
        </p:nvPicPr>
        <p:blipFill>
          <a:blip r:embed="rId3">
            <a:extLst>
              <a:ext uri="{28A0092B-C50C-407E-A947-70E740481C1C}">
                <a14:useLocalDpi xmlns:a14="http://schemas.microsoft.com/office/drawing/2010/main" val="0"/>
              </a:ext>
            </a:extLst>
          </a:blip>
          <a:srcRect t="11347" b="11347"/>
          <a:stretch>
            <a:fillRect/>
          </a:stretch>
        </p:blipFill>
        <p:spPr bwMode="auto">
          <a:xfrm>
            <a:off x="5280917" y="0"/>
            <a:ext cx="6936483" cy="6858000"/>
          </a:xfrm>
          <a:prstGeom prst="rect">
            <a:avLst/>
          </a:prstGeom>
          <a:noFill/>
        </p:spPr>
      </p:pic>
    </p:spTree>
    <p:extLst>
      <p:ext uri="{BB962C8B-B14F-4D97-AF65-F5344CB8AC3E}">
        <p14:creationId xmlns:p14="http://schemas.microsoft.com/office/powerpoint/2010/main" val="411617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62064-70B8-4AB1-BFCC-E8EC9A190F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5686C7-A065-7B5B-5E66-0F87B4A06A80}"/>
              </a:ext>
            </a:extLst>
          </p:cNvPr>
          <p:cNvSpPr>
            <a:spLocks noGrp="1"/>
          </p:cNvSpPr>
          <p:nvPr>
            <p:ph type="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1B8764D4-E0CC-5040-03F8-44373D5A0D44}"/>
              </a:ext>
            </a:extLst>
          </p:cNvPr>
          <p:cNvSpPr>
            <a:spLocks noGrp="1"/>
          </p:cNvSpPr>
          <p:nvPr>
            <p:ph type="sldNum" sz="quarter" idx="10"/>
          </p:nvPr>
        </p:nvSpPr>
        <p:spPr/>
        <p:txBody>
          <a:bodyPr/>
          <a:lstStyle/>
          <a:p>
            <a:r>
              <a:rPr lang="en-US"/>
              <a:t>Page </a:t>
            </a:r>
            <a:fld id="{888928BD-9DD5-4B49-B597-3FD2BD4272DD}" type="slidenum">
              <a:rPr smtClean="0"/>
              <a:pPr/>
              <a:t>10</a:t>
            </a:fld>
            <a:endParaRPr dirty="0"/>
          </a:p>
        </p:txBody>
      </p:sp>
      <p:sp>
        <p:nvSpPr>
          <p:cNvPr id="8" name="Subtitle 2">
            <a:extLst>
              <a:ext uri="{FF2B5EF4-FFF2-40B4-BE49-F238E27FC236}">
                <a16:creationId xmlns:a16="http://schemas.microsoft.com/office/drawing/2014/main" id="{42BE0168-1FD0-B017-A1D9-AEEE40CF3E70}"/>
              </a:ext>
            </a:extLst>
          </p:cNvPr>
          <p:cNvSpPr>
            <a:spLocks noGrp="1"/>
          </p:cNvSpPr>
          <p:nvPr>
            <p:ph type="body" sz="quarter" idx="12"/>
          </p:nvPr>
        </p:nvSpPr>
        <p:spPr/>
        <p:txBody>
          <a:bodyPr/>
          <a:lstStyle/>
          <a:p>
            <a:r>
              <a:rPr lang="en-US" sz="2400" b="0" dirty="0"/>
              <a:t>Simplistic</a:t>
            </a:r>
          </a:p>
        </p:txBody>
      </p:sp>
      <p:sp>
        <p:nvSpPr>
          <p:cNvPr id="3" name="TextBox 2">
            <a:extLst>
              <a:ext uri="{FF2B5EF4-FFF2-40B4-BE49-F238E27FC236}">
                <a16:creationId xmlns:a16="http://schemas.microsoft.com/office/drawing/2014/main" id="{7CBE4FFE-6EFA-2ED9-80EB-4359E5CCA3F6}"/>
              </a:ext>
            </a:extLst>
          </p:cNvPr>
          <p:cNvSpPr txBox="1"/>
          <p:nvPr/>
        </p:nvSpPr>
        <p:spPr>
          <a:xfrm>
            <a:off x="411478" y="1602939"/>
            <a:ext cx="4222167" cy="272138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cs typeface="Arial"/>
              </a:rPr>
              <a:t>The customization package is ready to be imported</a:t>
            </a:r>
          </a:p>
          <a:p>
            <a:pPr marL="646113" lvl="1" indent="-285750">
              <a:lnSpc>
                <a:spcPct val="150000"/>
              </a:lnSpc>
              <a:buFont typeface="Arial" panose="020B0604020202020204" pitchFamily="34" charset="0"/>
              <a:buChar char="•"/>
            </a:pPr>
            <a:r>
              <a:rPr lang="en-GB" sz="1600" i="0" dirty="0">
                <a:cs typeface="Arial"/>
              </a:rPr>
              <a:t>Click on an Edge/Chrome browser and navigate to </a:t>
            </a:r>
            <a:r>
              <a:rPr lang="en-GB" sz="1600" b="1" i="0" dirty="0">
                <a:cs typeface="Arial"/>
              </a:rPr>
              <a:t>localhost/sage300/admin</a:t>
            </a:r>
          </a:p>
          <a:p>
            <a:pPr marL="646113" lvl="1" indent="-285750">
              <a:lnSpc>
                <a:spcPct val="150000"/>
              </a:lnSpc>
              <a:buFont typeface="Arial" panose="020B0604020202020204" pitchFamily="34" charset="0"/>
              <a:buChar char="•"/>
            </a:pPr>
            <a:r>
              <a:rPr lang="en-GB" sz="1600" i="0" dirty="0">
                <a:cs typeface="Arial"/>
              </a:rPr>
              <a:t>Login to the system database with “</a:t>
            </a:r>
            <a:r>
              <a:rPr lang="en-GB" sz="1600" b="1" i="0" dirty="0">
                <a:cs typeface="Arial"/>
              </a:rPr>
              <a:t>ADMIN</a:t>
            </a:r>
            <a:r>
              <a:rPr lang="en-GB" sz="1600" i="0" dirty="0">
                <a:cs typeface="Arial"/>
              </a:rPr>
              <a:t>” password</a:t>
            </a:r>
          </a:p>
        </p:txBody>
      </p:sp>
      <p:pic>
        <p:nvPicPr>
          <p:cNvPr id="11" name="Picture 10">
            <a:extLst>
              <a:ext uri="{FF2B5EF4-FFF2-40B4-BE49-F238E27FC236}">
                <a16:creationId xmlns:a16="http://schemas.microsoft.com/office/drawing/2014/main" id="{8F901C6D-230B-D125-B938-8CF1F2746A8A}"/>
              </a:ext>
            </a:extLst>
          </p:cNvPr>
          <p:cNvPicPr>
            <a:picLocks noChangeAspect="1"/>
          </p:cNvPicPr>
          <p:nvPr/>
        </p:nvPicPr>
        <p:blipFill>
          <a:blip r:embed="rId3"/>
          <a:stretch>
            <a:fillRect/>
          </a:stretch>
        </p:blipFill>
        <p:spPr>
          <a:xfrm>
            <a:off x="6096000" y="1469205"/>
            <a:ext cx="5522976" cy="4343083"/>
          </a:xfrm>
          <a:prstGeom prst="rect">
            <a:avLst/>
          </a:prstGeom>
        </p:spPr>
      </p:pic>
    </p:spTree>
    <p:extLst>
      <p:ext uri="{BB962C8B-B14F-4D97-AF65-F5344CB8AC3E}">
        <p14:creationId xmlns:p14="http://schemas.microsoft.com/office/powerpoint/2010/main" val="1561889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740C9-00F2-0E00-37E4-E1E0A5DE3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652563-7873-227F-781F-2FFB00397C1A}"/>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20DDA2BC-07DF-E21A-81E0-24E4BE8E3BB7}"/>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11</a:t>
            </a:fld>
            <a:endParaRPr dirty="0"/>
          </a:p>
        </p:txBody>
      </p:sp>
      <p:sp>
        <p:nvSpPr>
          <p:cNvPr id="8" name="Subtitle 2">
            <a:extLst>
              <a:ext uri="{FF2B5EF4-FFF2-40B4-BE49-F238E27FC236}">
                <a16:creationId xmlns:a16="http://schemas.microsoft.com/office/drawing/2014/main" id="{6595D7BB-35B6-1AC0-03EF-D168D1C002F8}"/>
              </a:ext>
            </a:extLst>
          </p:cNvPr>
          <p:cNvSpPr>
            <a:spLocks noGrp="1"/>
          </p:cNvSpPr>
          <p:nvPr>
            <p:ph type="subTitle" idx="1"/>
          </p:nvPr>
        </p:nvSpPr>
        <p:spPr>
          <a:xfrm>
            <a:off x="420624" y="1014984"/>
            <a:ext cx="3820450" cy="594360"/>
          </a:xfrm>
        </p:spPr>
        <p:txBody>
          <a:bodyPr/>
          <a:lstStyle/>
          <a:p>
            <a:r>
              <a:rPr lang="en-US" sz="2400" b="0" dirty="0"/>
              <a:t>Simplistic</a:t>
            </a:r>
          </a:p>
        </p:txBody>
      </p:sp>
      <p:sp>
        <p:nvSpPr>
          <p:cNvPr id="7" name="TextBox 6">
            <a:extLst>
              <a:ext uri="{FF2B5EF4-FFF2-40B4-BE49-F238E27FC236}">
                <a16:creationId xmlns:a16="http://schemas.microsoft.com/office/drawing/2014/main" id="{34844E48-1139-950D-2BBB-4B9B05C148AB}"/>
              </a:ext>
            </a:extLst>
          </p:cNvPr>
          <p:cNvSpPr txBox="1"/>
          <p:nvPr/>
        </p:nvSpPr>
        <p:spPr>
          <a:xfrm>
            <a:off x="411478" y="1602939"/>
            <a:ext cx="11188046" cy="391562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solidFill>
                  <a:schemeClr val="bg1"/>
                </a:solidFill>
                <a:cs typeface="Arial"/>
              </a:rPr>
              <a:t>The customization package is ready to be imported</a:t>
            </a:r>
          </a:p>
          <a:p>
            <a:pPr marL="646113" lvl="1" indent="-285750">
              <a:lnSpc>
                <a:spcPct val="150000"/>
              </a:lnSpc>
              <a:buFont typeface="Arial" panose="020B0604020202020204" pitchFamily="34" charset="0"/>
              <a:buChar char="•"/>
            </a:pPr>
            <a:r>
              <a:rPr lang="en-GB" sz="1600" i="0" dirty="0">
                <a:solidFill>
                  <a:schemeClr val="bg1"/>
                </a:solidFill>
                <a:cs typeface="Arial"/>
              </a:rPr>
              <a:t>Press the “</a:t>
            </a:r>
            <a:r>
              <a:rPr lang="en-GB" sz="1600" b="1" i="0" dirty="0">
                <a:solidFill>
                  <a:schemeClr val="bg1"/>
                </a:solidFill>
                <a:cs typeface="Arial"/>
              </a:rPr>
              <a:t>Browse</a:t>
            </a:r>
            <a:r>
              <a:rPr lang="en-GB" sz="1600" i="0" dirty="0">
                <a:solidFill>
                  <a:schemeClr val="bg1"/>
                </a:solidFill>
                <a:cs typeface="Arial"/>
              </a:rPr>
              <a:t>” button and navigate to the customization package zip file just created</a:t>
            </a:r>
          </a:p>
          <a:p>
            <a:pPr marL="646113" lvl="1" indent="-285750">
              <a:lnSpc>
                <a:spcPct val="150000"/>
              </a:lnSpc>
              <a:buFont typeface="Arial" panose="020B0604020202020204" pitchFamily="34" charset="0"/>
              <a:buChar char="•"/>
            </a:pPr>
            <a:r>
              <a:rPr lang="en-GB" sz="1600" i="0" dirty="0">
                <a:solidFill>
                  <a:schemeClr val="bg1"/>
                </a:solidFill>
                <a:cs typeface="Arial"/>
              </a:rPr>
              <a:t>Press the “</a:t>
            </a:r>
            <a:r>
              <a:rPr lang="en-GB" sz="1600" b="1" i="0" dirty="0">
                <a:solidFill>
                  <a:schemeClr val="bg1"/>
                </a:solidFill>
                <a:cs typeface="Arial"/>
              </a:rPr>
              <a:t>Import</a:t>
            </a:r>
            <a:r>
              <a:rPr lang="en-GB" sz="1600" i="0" dirty="0">
                <a:solidFill>
                  <a:schemeClr val="bg1"/>
                </a:solidFill>
                <a:cs typeface="Arial"/>
              </a:rPr>
              <a:t>” button</a:t>
            </a:r>
          </a:p>
          <a:p>
            <a:pPr marL="646113" lvl="1" indent="-285750">
              <a:lnSpc>
                <a:spcPct val="150000"/>
              </a:lnSpc>
              <a:buFont typeface="Arial" panose="020B0604020202020204" pitchFamily="34" charset="0"/>
              <a:buChar char="•"/>
            </a:pPr>
            <a:r>
              <a:rPr lang="en-GB" sz="1600" i="0" dirty="0">
                <a:solidFill>
                  <a:schemeClr val="bg1"/>
                </a:solidFill>
                <a:cs typeface="Arial"/>
              </a:rPr>
              <a:t>Press the “</a:t>
            </a:r>
            <a:r>
              <a:rPr lang="en-GB" sz="1600" b="1" i="0" dirty="0">
                <a:solidFill>
                  <a:schemeClr val="bg1"/>
                </a:solidFill>
                <a:cs typeface="Arial"/>
              </a:rPr>
              <a:t>Assign</a:t>
            </a:r>
            <a:r>
              <a:rPr lang="en-GB" sz="1600" i="0" dirty="0">
                <a:solidFill>
                  <a:schemeClr val="bg1"/>
                </a:solidFill>
                <a:cs typeface="Arial"/>
              </a:rPr>
              <a:t>” button at the bottom of the screen</a:t>
            </a:r>
          </a:p>
          <a:p>
            <a:pPr marL="646113" lvl="1" indent="-285750">
              <a:lnSpc>
                <a:spcPct val="150000"/>
              </a:lnSpc>
              <a:buFont typeface="Arial" panose="020B0604020202020204" pitchFamily="34" charset="0"/>
              <a:buChar char="•"/>
            </a:pPr>
            <a:r>
              <a:rPr lang="en-GB" sz="1600" i="0" dirty="0">
                <a:solidFill>
                  <a:schemeClr val="bg1"/>
                </a:solidFill>
                <a:cs typeface="Arial"/>
              </a:rPr>
              <a:t>Select a company to be assigned for this customization and press “</a:t>
            </a:r>
            <a:r>
              <a:rPr lang="en-GB" sz="1600" b="1" i="0" dirty="0">
                <a:solidFill>
                  <a:schemeClr val="bg1"/>
                </a:solidFill>
                <a:cs typeface="Arial"/>
              </a:rPr>
              <a:t>OK</a:t>
            </a:r>
            <a:r>
              <a:rPr lang="en-GB" sz="1600" i="0" dirty="0">
                <a:solidFill>
                  <a:schemeClr val="bg1"/>
                </a:solidFill>
                <a:cs typeface="Arial"/>
              </a:rPr>
              <a:t>”</a:t>
            </a:r>
          </a:p>
          <a:p>
            <a:pPr marL="646113" lvl="1" indent="-285750">
              <a:lnSpc>
                <a:spcPct val="150000"/>
              </a:lnSpc>
              <a:buFont typeface="Arial" panose="020B0604020202020204" pitchFamily="34" charset="0"/>
              <a:buChar char="•"/>
            </a:pPr>
            <a:r>
              <a:rPr lang="en-GB" sz="1600" i="0" dirty="0">
                <a:solidFill>
                  <a:schemeClr val="bg1"/>
                </a:solidFill>
                <a:cs typeface="Arial"/>
              </a:rPr>
              <a:t>Sign out of the admin screen and log into sage 300 (localhost/sage300) (assigned company for customization)</a:t>
            </a:r>
          </a:p>
          <a:p>
            <a:pPr marL="646113" lvl="1" indent="-285750">
              <a:lnSpc>
                <a:spcPct val="150000"/>
              </a:lnSpc>
              <a:buFont typeface="Arial" panose="020B0604020202020204" pitchFamily="34" charset="0"/>
              <a:buChar char="•"/>
            </a:pPr>
            <a:r>
              <a:rPr lang="en-GB" sz="1600" i="0" dirty="0">
                <a:solidFill>
                  <a:schemeClr val="bg1"/>
                </a:solidFill>
                <a:cs typeface="Arial"/>
              </a:rPr>
              <a:t>Navigate to the </a:t>
            </a:r>
            <a:r>
              <a:rPr lang="en-GB" sz="1600" b="1" i="0" dirty="0">
                <a:solidFill>
                  <a:schemeClr val="bg1"/>
                </a:solidFill>
                <a:cs typeface="Arial"/>
              </a:rPr>
              <a:t>AP Distribution Sets </a:t>
            </a:r>
            <a:r>
              <a:rPr lang="en-GB" sz="1600" i="0" dirty="0">
                <a:solidFill>
                  <a:schemeClr val="bg1"/>
                </a:solidFill>
                <a:cs typeface="Arial"/>
              </a:rPr>
              <a:t>screen to see and test the customization</a:t>
            </a:r>
          </a:p>
          <a:p>
            <a:pPr lvl="1" indent="0">
              <a:lnSpc>
                <a:spcPct val="150000"/>
              </a:lnSpc>
              <a:buNone/>
            </a:pPr>
            <a:endParaRPr lang="en-GB" sz="1800" i="0" dirty="0">
              <a:solidFill>
                <a:schemeClr val="bg1"/>
              </a:solidFill>
              <a:cs typeface="Arial"/>
            </a:endParaRPr>
          </a:p>
          <a:p>
            <a:pPr lvl="1" indent="0">
              <a:lnSpc>
                <a:spcPct val="150000"/>
              </a:lnSpc>
              <a:buNone/>
            </a:pPr>
            <a:endParaRPr lang="en-GB" sz="1800" i="0" dirty="0">
              <a:solidFill>
                <a:schemeClr val="bg1"/>
              </a:solidFill>
              <a:cs typeface="Arial"/>
            </a:endParaRPr>
          </a:p>
          <a:p>
            <a:pPr lvl="1" indent="0">
              <a:lnSpc>
                <a:spcPct val="150000"/>
              </a:lnSpc>
              <a:buNone/>
            </a:pPr>
            <a:r>
              <a:rPr lang="en-GB" sz="1800" i="0" dirty="0">
                <a:solidFill>
                  <a:schemeClr val="bg1"/>
                </a:solidFill>
                <a:cs typeface="Arial"/>
              </a:rPr>
              <a:t>You are now a customization expert!</a:t>
            </a:r>
          </a:p>
        </p:txBody>
      </p:sp>
    </p:spTree>
    <p:extLst>
      <p:ext uri="{BB962C8B-B14F-4D97-AF65-F5344CB8AC3E}">
        <p14:creationId xmlns:p14="http://schemas.microsoft.com/office/powerpoint/2010/main" val="3026144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49817-7608-39A0-3A64-D912AE61E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D2A17C-06D7-1413-9FE8-2962D9948A95}"/>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7C0CF6D9-B1A0-A5A1-5A03-FF40FBCCAC8D}"/>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12</a:t>
            </a:fld>
            <a:endParaRPr dirty="0"/>
          </a:p>
        </p:txBody>
      </p:sp>
      <p:sp>
        <p:nvSpPr>
          <p:cNvPr id="8" name="Subtitle 2">
            <a:extLst>
              <a:ext uri="{FF2B5EF4-FFF2-40B4-BE49-F238E27FC236}">
                <a16:creationId xmlns:a16="http://schemas.microsoft.com/office/drawing/2014/main" id="{DB183182-4BB7-2658-4D58-16B72C05F7BF}"/>
              </a:ext>
            </a:extLst>
          </p:cNvPr>
          <p:cNvSpPr>
            <a:spLocks noGrp="1"/>
          </p:cNvSpPr>
          <p:nvPr>
            <p:ph type="subTitle" idx="1"/>
          </p:nvPr>
        </p:nvSpPr>
        <p:spPr>
          <a:xfrm>
            <a:off x="420624" y="1014984"/>
            <a:ext cx="3820450" cy="594360"/>
          </a:xfrm>
        </p:spPr>
        <p:txBody>
          <a:bodyPr/>
          <a:lstStyle/>
          <a:p>
            <a:r>
              <a:rPr lang="en-US" sz="2400" b="0" dirty="0"/>
              <a:t>Simplistic</a:t>
            </a:r>
          </a:p>
        </p:txBody>
      </p:sp>
      <p:pic>
        <p:nvPicPr>
          <p:cNvPr id="7" name="Picture 6">
            <a:extLst>
              <a:ext uri="{FF2B5EF4-FFF2-40B4-BE49-F238E27FC236}">
                <a16:creationId xmlns:a16="http://schemas.microsoft.com/office/drawing/2014/main" id="{7EFA2FCD-1FE2-29C2-F4F2-66C893CD2E7B}"/>
              </a:ext>
            </a:extLst>
          </p:cNvPr>
          <p:cNvPicPr>
            <a:picLocks noChangeAspect="1"/>
          </p:cNvPicPr>
          <p:nvPr/>
        </p:nvPicPr>
        <p:blipFill>
          <a:blip r:embed="rId3"/>
          <a:stretch>
            <a:fillRect/>
          </a:stretch>
        </p:blipFill>
        <p:spPr>
          <a:xfrm>
            <a:off x="2701411" y="1609344"/>
            <a:ext cx="6484378" cy="4406925"/>
          </a:xfrm>
          <a:prstGeom prst="rect">
            <a:avLst/>
          </a:prstGeom>
        </p:spPr>
      </p:pic>
    </p:spTree>
    <p:extLst>
      <p:ext uri="{BB962C8B-B14F-4D97-AF65-F5344CB8AC3E}">
        <p14:creationId xmlns:p14="http://schemas.microsoft.com/office/powerpoint/2010/main" val="1410188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D6E1A94-53D9-FCCA-953E-F7C9A64588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0D7812-EFC6-0A88-75F2-55C4C0D4DEB4}"/>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A2FCE5ED-36A1-5B15-5E53-7595F15D4B9F}"/>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13</a:t>
            </a:fld>
            <a:endParaRPr dirty="0"/>
          </a:p>
        </p:txBody>
      </p:sp>
      <p:sp>
        <p:nvSpPr>
          <p:cNvPr id="12" name="TextBox 11">
            <a:extLst>
              <a:ext uri="{FF2B5EF4-FFF2-40B4-BE49-F238E27FC236}">
                <a16:creationId xmlns:a16="http://schemas.microsoft.com/office/drawing/2014/main" id="{11653375-4A7B-18D5-E168-B730805C1272}"/>
              </a:ext>
            </a:extLst>
          </p:cNvPr>
          <p:cNvSpPr txBox="1"/>
          <p:nvPr/>
        </p:nvSpPr>
        <p:spPr>
          <a:xfrm>
            <a:off x="1161492" y="1720136"/>
            <a:ext cx="4733861" cy="442954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solidFill>
                  <a:schemeClr val="bg1"/>
                </a:solidFill>
                <a:cs typeface="Arial"/>
              </a:rPr>
              <a:t>We will use the customization package created for Distribution Sets to illustrate a complex customization</a:t>
            </a:r>
          </a:p>
          <a:p>
            <a:pPr marL="285750" indent="-285750">
              <a:lnSpc>
                <a:spcPct val="150000"/>
              </a:lnSpc>
              <a:buFont typeface="Arial" panose="020B0604020202020204" pitchFamily="34" charset="0"/>
              <a:buChar char="•"/>
            </a:pPr>
            <a:r>
              <a:rPr lang="en-GB" dirty="0">
                <a:solidFill>
                  <a:schemeClr val="bg1"/>
                </a:solidFill>
                <a:cs typeface="Arial"/>
              </a:rPr>
              <a:t>Run Visual Studio, select New Project, and select the Sage 300 Customization wizard since we will be intercepting the Web Screen’s Save event</a:t>
            </a:r>
            <a:endParaRPr lang="en-GB" sz="1800" i="0" dirty="0">
              <a:solidFill>
                <a:schemeClr val="bg1"/>
              </a:solidFill>
              <a:cs typeface="Arial"/>
            </a:endParaRPr>
          </a:p>
          <a:p>
            <a:pPr marL="646113" lvl="1" indent="-285750">
              <a:lnSpc>
                <a:spcPct val="150000"/>
              </a:lnSpc>
              <a:buFont typeface="Arial" panose="020B0604020202020204" pitchFamily="34" charset="0"/>
              <a:buChar char="•"/>
            </a:pPr>
            <a:r>
              <a:rPr lang="en-GB" sz="1600" dirty="0">
                <a:solidFill>
                  <a:schemeClr val="bg1"/>
                </a:solidFill>
                <a:cs typeface="Arial"/>
              </a:rPr>
              <a:t>When the wizard appears, select the Manifest.json file for the Distribution Sets customization package</a:t>
            </a:r>
          </a:p>
          <a:p>
            <a:pPr marL="646113" lvl="1" indent="-285750">
              <a:lnSpc>
                <a:spcPct val="150000"/>
              </a:lnSpc>
              <a:buFont typeface="Arial" panose="020B0604020202020204" pitchFamily="34" charset="0"/>
              <a:buChar char="•"/>
            </a:pPr>
            <a:r>
              <a:rPr lang="en-GB" sz="1600" i="0" dirty="0">
                <a:solidFill>
                  <a:schemeClr val="bg1"/>
                </a:solidFill>
                <a:cs typeface="Arial"/>
              </a:rPr>
              <a:t>Select Next</a:t>
            </a:r>
          </a:p>
        </p:txBody>
      </p:sp>
      <p:sp>
        <p:nvSpPr>
          <p:cNvPr id="8" name="Subtitle 2">
            <a:extLst>
              <a:ext uri="{FF2B5EF4-FFF2-40B4-BE49-F238E27FC236}">
                <a16:creationId xmlns:a16="http://schemas.microsoft.com/office/drawing/2014/main" id="{CB43A4D6-74C2-2F6A-990A-D5624EEFC032}"/>
              </a:ext>
            </a:extLst>
          </p:cNvPr>
          <p:cNvSpPr>
            <a:spLocks noGrp="1"/>
          </p:cNvSpPr>
          <p:nvPr>
            <p:ph type="subTitle" idx="1"/>
          </p:nvPr>
        </p:nvSpPr>
        <p:spPr>
          <a:xfrm>
            <a:off x="420624" y="1014984"/>
            <a:ext cx="3820450" cy="594360"/>
          </a:xfrm>
        </p:spPr>
        <p:txBody>
          <a:bodyPr/>
          <a:lstStyle/>
          <a:p>
            <a:r>
              <a:rPr lang="en-US" sz="2400" b="0" dirty="0"/>
              <a:t>Complex</a:t>
            </a:r>
          </a:p>
        </p:txBody>
      </p:sp>
      <p:pic>
        <p:nvPicPr>
          <p:cNvPr id="5" name="Picture 4">
            <a:extLst>
              <a:ext uri="{FF2B5EF4-FFF2-40B4-BE49-F238E27FC236}">
                <a16:creationId xmlns:a16="http://schemas.microsoft.com/office/drawing/2014/main" id="{3EF3E4D6-2CDF-5AF5-ED7A-50533363EF61}"/>
              </a:ext>
            </a:extLst>
          </p:cNvPr>
          <p:cNvPicPr>
            <a:picLocks noChangeAspect="1"/>
          </p:cNvPicPr>
          <p:nvPr/>
        </p:nvPicPr>
        <p:blipFill>
          <a:blip r:embed="rId3"/>
          <a:stretch>
            <a:fillRect/>
          </a:stretch>
        </p:blipFill>
        <p:spPr>
          <a:xfrm>
            <a:off x="6437373" y="1720136"/>
            <a:ext cx="5117132" cy="3905729"/>
          </a:xfrm>
          <a:prstGeom prst="rect">
            <a:avLst/>
          </a:prstGeom>
        </p:spPr>
      </p:pic>
    </p:spTree>
    <p:extLst>
      <p:ext uri="{BB962C8B-B14F-4D97-AF65-F5344CB8AC3E}">
        <p14:creationId xmlns:p14="http://schemas.microsoft.com/office/powerpoint/2010/main" val="3737801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92F362C-9C7B-A8D6-B538-BA2F28867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2B2FFB-A512-6C6B-BCED-AB8350C1C34E}"/>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AA65B249-4042-3DD8-9CF8-ABDCE8345519}"/>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14</a:t>
            </a:fld>
            <a:endParaRPr dirty="0"/>
          </a:p>
        </p:txBody>
      </p:sp>
      <p:sp>
        <p:nvSpPr>
          <p:cNvPr id="12" name="TextBox 11">
            <a:extLst>
              <a:ext uri="{FF2B5EF4-FFF2-40B4-BE49-F238E27FC236}">
                <a16:creationId xmlns:a16="http://schemas.microsoft.com/office/drawing/2014/main" id="{62F758B2-1334-8A00-1EC3-07EA4240CCC4}"/>
              </a:ext>
            </a:extLst>
          </p:cNvPr>
          <p:cNvSpPr txBox="1"/>
          <p:nvPr/>
        </p:nvSpPr>
        <p:spPr>
          <a:xfrm>
            <a:off x="1161492" y="1720136"/>
            <a:ext cx="4733861" cy="868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solidFill>
                  <a:schemeClr val="bg1"/>
                </a:solidFill>
                <a:cs typeface="Arial"/>
              </a:rPr>
              <a:t>Select to use the Kendo license</a:t>
            </a:r>
          </a:p>
          <a:p>
            <a:pPr marL="285750" indent="-285750">
              <a:lnSpc>
                <a:spcPct val="150000"/>
              </a:lnSpc>
              <a:buFont typeface="Arial" panose="020B0604020202020204" pitchFamily="34" charset="0"/>
              <a:buChar char="•"/>
            </a:pPr>
            <a:r>
              <a:rPr lang="en-GB" sz="1800" i="0" dirty="0">
                <a:solidFill>
                  <a:schemeClr val="bg1"/>
                </a:solidFill>
                <a:cs typeface="Arial"/>
              </a:rPr>
              <a:t>Select Next</a:t>
            </a:r>
          </a:p>
        </p:txBody>
      </p:sp>
      <p:sp>
        <p:nvSpPr>
          <p:cNvPr id="8" name="Subtitle 2">
            <a:extLst>
              <a:ext uri="{FF2B5EF4-FFF2-40B4-BE49-F238E27FC236}">
                <a16:creationId xmlns:a16="http://schemas.microsoft.com/office/drawing/2014/main" id="{9301ED97-A3AF-28BC-94E4-66395E83D4E6}"/>
              </a:ext>
            </a:extLst>
          </p:cNvPr>
          <p:cNvSpPr>
            <a:spLocks noGrp="1"/>
          </p:cNvSpPr>
          <p:nvPr>
            <p:ph type="subTitle" idx="1"/>
          </p:nvPr>
        </p:nvSpPr>
        <p:spPr>
          <a:xfrm>
            <a:off x="420624" y="1014984"/>
            <a:ext cx="3820450" cy="594360"/>
          </a:xfrm>
        </p:spPr>
        <p:txBody>
          <a:bodyPr/>
          <a:lstStyle/>
          <a:p>
            <a:r>
              <a:rPr lang="en-US" sz="2400" b="0" dirty="0"/>
              <a:t>Complex</a:t>
            </a:r>
          </a:p>
        </p:txBody>
      </p:sp>
      <p:pic>
        <p:nvPicPr>
          <p:cNvPr id="9" name="Picture 8">
            <a:extLst>
              <a:ext uri="{FF2B5EF4-FFF2-40B4-BE49-F238E27FC236}">
                <a16:creationId xmlns:a16="http://schemas.microsoft.com/office/drawing/2014/main" id="{9FAAB6A7-4719-DC77-3C9D-A7B872751309}"/>
              </a:ext>
            </a:extLst>
          </p:cNvPr>
          <p:cNvPicPr>
            <a:picLocks noChangeAspect="1"/>
          </p:cNvPicPr>
          <p:nvPr/>
        </p:nvPicPr>
        <p:blipFill>
          <a:blip r:embed="rId3"/>
          <a:stretch>
            <a:fillRect/>
          </a:stretch>
        </p:blipFill>
        <p:spPr>
          <a:xfrm>
            <a:off x="5943600" y="1312164"/>
            <a:ext cx="5559596" cy="4222333"/>
          </a:xfrm>
          <a:prstGeom prst="rect">
            <a:avLst/>
          </a:prstGeom>
        </p:spPr>
      </p:pic>
    </p:spTree>
    <p:extLst>
      <p:ext uri="{BB962C8B-B14F-4D97-AF65-F5344CB8AC3E}">
        <p14:creationId xmlns:p14="http://schemas.microsoft.com/office/powerpoint/2010/main" val="37805652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8B9B77E-9F0B-8005-56CE-0AB3B750F2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DE504-B85F-2C1F-64EF-ACBEBA938196}"/>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FAE66A98-62D4-3126-EA10-5E406DC04833}"/>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15</a:t>
            </a:fld>
            <a:endParaRPr dirty="0"/>
          </a:p>
        </p:txBody>
      </p:sp>
      <p:sp>
        <p:nvSpPr>
          <p:cNvPr id="12" name="TextBox 11">
            <a:extLst>
              <a:ext uri="{FF2B5EF4-FFF2-40B4-BE49-F238E27FC236}">
                <a16:creationId xmlns:a16="http://schemas.microsoft.com/office/drawing/2014/main" id="{0D79A366-97F8-49C3-9914-15462EEA0EE0}"/>
              </a:ext>
            </a:extLst>
          </p:cNvPr>
          <p:cNvSpPr txBox="1"/>
          <p:nvPr/>
        </p:nvSpPr>
        <p:spPr>
          <a:xfrm>
            <a:off x="1161492" y="1720136"/>
            <a:ext cx="4733861" cy="86863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dirty="0">
                <a:solidFill>
                  <a:schemeClr val="bg1"/>
                </a:solidFill>
                <a:cs typeface="Arial"/>
              </a:rPr>
              <a:t>Select to use the Kendo license</a:t>
            </a:r>
          </a:p>
          <a:p>
            <a:pPr marL="285750" indent="-285750">
              <a:lnSpc>
                <a:spcPct val="150000"/>
              </a:lnSpc>
              <a:buFont typeface="Arial" panose="020B0604020202020204" pitchFamily="34" charset="0"/>
              <a:buChar char="•"/>
            </a:pPr>
            <a:r>
              <a:rPr lang="en-GB" sz="1800" i="0" dirty="0">
                <a:solidFill>
                  <a:schemeClr val="bg1"/>
                </a:solidFill>
                <a:cs typeface="Arial"/>
              </a:rPr>
              <a:t>Select </a:t>
            </a:r>
            <a:r>
              <a:rPr lang="en-GB" dirty="0">
                <a:solidFill>
                  <a:schemeClr val="bg1"/>
                </a:solidFill>
                <a:cs typeface="Arial"/>
              </a:rPr>
              <a:t>Generate</a:t>
            </a:r>
            <a:endParaRPr lang="en-GB" sz="1800" i="0" dirty="0">
              <a:solidFill>
                <a:schemeClr val="bg1"/>
              </a:solidFill>
              <a:cs typeface="Arial"/>
            </a:endParaRPr>
          </a:p>
        </p:txBody>
      </p:sp>
      <p:sp>
        <p:nvSpPr>
          <p:cNvPr id="8" name="Subtitle 2">
            <a:extLst>
              <a:ext uri="{FF2B5EF4-FFF2-40B4-BE49-F238E27FC236}">
                <a16:creationId xmlns:a16="http://schemas.microsoft.com/office/drawing/2014/main" id="{9DE2EEB2-2061-0E05-959D-75C946768B8C}"/>
              </a:ext>
            </a:extLst>
          </p:cNvPr>
          <p:cNvSpPr>
            <a:spLocks noGrp="1"/>
          </p:cNvSpPr>
          <p:nvPr>
            <p:ph type="subTitle" idx="1"/>
          </p:nvPr>
        </p:nvSpPr>
        <p:spPr>
          <a:xfrm>
            <a:off x="420624" y="1014984"/>
            <a:ext cx="3820450" cy="594360"/>
          </a:xfrm>
        </p:spPr>
        <p:txBody>
          <a:bodyPr/>
          <a:lstStyle/>
          <a:p>
            <a:r>
              <a:rPr lang="en-US" sz="2400" b="0" dirty="0"/>
              <a:t>Complex</a:t>
            </a:r>
          </a:p>
        </p:txBody>
      </p:sp>
      <p:pic>
        <p:nvPicPr>
          <p:cNvPr id="9" name="Picture 8">
            <a:extLst>
              <a:ext uri="{FF2B5EF4-FFF2-40B4-BE49-F238E27FC236}">
                <a16:creationId xmlns:a16="http://schemas.microsoft.com/office/drawing/2014/main" id="{E2211268-492E-1338-3A81-5E7CE9349F6A}"/>
              </a:ext>
            </a:extLst>
          </p:cNvPr>
          <p:cNvPicPr>
            <a:picLocks noChangeAspect="1"/>
          </p:cNvPicPr>
          <p:nvPr/>
        </p:nvPicPr>
        <p:blipFill>
          <a:blip r:embed="rId3"/>
          <a:stretch>
            <a:fillRect/>
          </a:stretch>
        </p:blipFill>
        <p:spPr>
          <a:xfrm>
            <a:off x="5943600" y="1312164"/>
            <a:ext cx="5559596" cy="4222333"/>
          </a:xfrm>
          <a:prstGeom prst="rect">
            <a:avLst/>
          </a:prstGeom>
        </p:spPr>
      </p:pic>
    </p:spTree>
    <p:extLst>
      <p:ext uri="{BB962C8B-B14F-4D97-AF65-F5344CB8AC3E}">
        <p14:creationId xmlns:p14="http://schemas.microsoft.com/office/powerpoint/2010/main" val="191920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3965176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DDCCC-2BBC-E246-8A53-0C1D54DB9F22}"/>
              </a:ext>
            </a:extLst>
          </p:cNvPr>
          <p:cNvSpPr>
            <a:spLocks noGrp="1"/>
          </p:cNvSpPr>
          <p:nvPr>
            <p:ph type="title"/>
          </p:nvPr>
        </p:nvSpPr>
        <p:spPr/>
        <p:txBody>
          <a:bodyPr/>
          <a:lstStyle/>
          <a:p>
            <a:r>
              <a:rPr lang="en-US" dirty="0"/>
              <a:t>Table of contents</a:t>
            </a:r>
          </a:p>
        </p:txBody>
      </p:sp>
      <p:sp>
        <p:nvSpPr>
          <p:cNvPr id="4" name="Text Placeholder 3">
            <a:extLst>
              <a:ext uri="{FF2B5EF4-FFF2-40B4-BE49-F238E27FC236}">
                <a16:creationId xmlns:a16="http://schemas.microsoft.com/office/drawing/2014/main" id="{235EF040-A010-8F4A-843C-76AE32D62F96}"/>
              </a:ext>
            </a:extLst>
          </p:cNvPr>
          <p:cNvSpPr>
            <a:spLocks noGrp="1"/>
          </p:cNvSpPr>
          <p:nvPr>
            <p:ph type="body" sz="quarter" idx="12"/>
          </p:nvPr>
        </p:nvSpPr>
        <p:spPr/>
        <p:txBody>
          <a:bodyPr/>
          <a:lstStyle/>
          <a:p>
            <a:r>
              <a:rPr lang="en-US" dirty="0"/>
              <a:t>Vision</a:t>
            </a:r>
          </a:p>
          <a:p>
            <a:pPr lvl="1"/>
            <a:r>
              <a:rPr lang="en-US" dirty="0"/>
              <a:t>Software Architecture</a:t>
            </a:r>
          </a:p>
        </p:txBody>
      </p:sp>
      <p:sp>
        <p:nvSpPr>
          <p:cNvPr id="6" name="Text Placeholder 5">
            <a:extLst>
              <a:ext uri="{FF2B5EF4-FFF2-40B4-BE49-F238E27FC236}">
                <a16:creationId xmlns:a16="http://schemas.microsoft.com/office/drawing/2014/main" id="{4549BDE7-9F86-9547-9153-C629F0487C8A}"/>
              </a:ext>
            </a:extLst>
          </p:cNvPr>
          <p:cNvSpPr>
            <a:spLocks noGrp="1"/>
          </p:cNvSpPr>
          <p:nvPr>
            <p:ph type="body" sz="quarter" idx="14"/>
          </p:nvPr>
        </p:nvSpPr>
        <p:spPr>
          <a:xfrm>
            <a:off x="6254749" y="2935225"/>
            <a:ext cx="4027015" cy="1431292"/>
          </a:xfrm>
        </p:spPr>
        <p:txBody>
          <a:bodyPr/>
          <a:lstStyle/>
          <a:p>
            <a:r>
              <a:rPr lang="en-US" dirty="0"/>
              <a:t>Web Customization</a:t>
            </a:r>
          </a:p>
          <a:p>
            <a:pPr lvl="1"/>
            <a:r>
              <a:rPr lang="en-US" dirty="0"/>
              <a:t>Overview</a:t>
            </a:r>
          </a:p>
          <a:p>
            <a:pPr lvl="1"/>
            <a:r>
              <a:rPr lang="en-US" dirty="0"/>
              <a:t>Simple Customization</a:t>
            </a:r>
          </a:p>
          <a:p>
            <a:pPr lvl="1"/>
            <a:r>
              <a:rPr lang="en-US" dirty="0"/>
              <a:t>Complex Customization</a:t>
            </a:r>
          </a:p>
        </p:txBody>
      </p:sp>
      <p:sp>
        <p:nvSpPr>
          <p:cNvPr id="10" name="Slide Number Placeholder 9">
            <a:extLst>
              <a:ext uri="{FF2B5EF4-FFF2-40B4-BE49-F238E27FC236}">
                <a16:creationId xmlns:a16="http://schemas.microsoft.com/office/drawing/2014/main" id="{07D2E574-35AE-1F44-A9BF-7AD89A71E699}"/>
              </a:ext>
            </a:extLst>
          </p:cNvPr>
          <p:cNvSpPr>
            <a:spLocks noGrp="1"/>
          </p:cNvSpPr>
          <p:nvPr>
            <p:ph type="sldNum" sz="quarter" idx="10"/>
          </p:nvPr>
        </p:nvSpPr>
        <p:spPr/>
        <p:txBody>
          <a:bodyPr/>
          <a:lstStyle/>
          <a:p>
            <a:r>
              <a:rPr lang="en-US"/>
              <a:t>Page </a:t>
            </a:r>
            <a:fld id="{888928BD-9DD5-4B49-B597-3FD2BD4272DD}" type="slidenum">
              <a:rPr smtClean="0"/>
              <a:pPr/>
              <a:t>2</a:t>
            </a:fld>
            <a:endParaRPr dirty="0"/>
          </a:p>
        </p:txBody>
      </p:sp>
    </p:spTree>
    <p:extLst>
      <p:ext uri="{BB962C8B-B14F-4D97-AF65-F5344CB8AC3E}">
        <p14:creationId xmlns:p14="http://schemas.microsoft.com/office/powerpoint/2010/main" val="20989389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13D0-DAA5-864F-9F2D-9E8BF4E772F8}"/>
              </a:ext>
            </a:extLst>
          </p:cNvPr>
          <p:cNvSpPr>
            <a:spLocks noGrp="1"/>
          </p:cNvSpPr>
          <p:nvPr>
            <p:ph type="ctrTitle"/>
          </p:nvPr>
        </p:nvSpPr>
        <p:spPr/>
        <p:txBody>
          <a:bodyPr/>
          <a:lstStyle/>
          <a:p>
            <a:r>
              <a:rPr lang="en-US" sz="4000" dirty="0"/>
              <a:t>Vision</a:t>
            </a:r>
          </a:p>
        </p:txBody>
      </p:sp>
      <p:sp>
        <p:nvSpPr>
          <p:cNvPr id="3" name="Subtitle 2">
            <a:extLst>
              <a:ext uri="{FF2B5EF4-FFF2-40B4-BE49-F238E27FC236}">
                <a16:creationId xmlns:a16="http://schemas.microsoft.com/office/drawing/2014/main" id="{95F7FE15-BF66-194E-ACD5-3863B1F45293}"/>
              </a:ext>
            </a:extLst>
          </p:cNvPr>
          <p:cNvSpPr>
            <a:spLocks noGrp="1"/>
          </p:cNvSpPr>
          <p:nvPr>
            <p:ph type="subTitle" idx="1"/>
          </p:nvPr>
        </p:nvSpPr>
        <p:spPr>
          <a:xfrm>
            <a:off x="420624" y="1014984"/>
            <a:ext cx="3820450" cy="1243584"/>
          </a:xfrm>
        </p:spPr>
        <p:txBody>
          <a:bodyPr/>
          <a:lstStyle/>
          <a:p>
            <a:r>
              <a:rPr lang="en-US" sz="2400" b="0" dirty="0"/>
              <a:t>Software Architecture</a:t>
            </a:r>
          </a:p>
        </p:txBody>
      </p:sp>
      <p:sp>
        <p:nvSpPr>
          <p:cNvPr id="4" name="Text Placeholder 2">
            <a:extLst>
              <a:ext uri="{FF2B5EF4-FFF2-40B4-BE49-F238E27FC236}">
                <a16:creationId xmlns:a16="http://schemas.microsoft.com/office/drawing/2014/main" id="{934980BE-0131-9824-EBF4-CD1499CBC066}"/>
              </a:ext>
            </a:extLst>
          </p:cNvPr>
          <p:cNvSpPr txBox="1">
            <a:spLocks/>
          </p:cNvSpPr>
          <p:nvPr/>
        </p:nvSpPr>
        <p:spPr>
          <a:xfrm>
            <a:off x="411479" y="2324100"/>
            <a:ext cx="5465214"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lgn="ctr">
              <a:buClr>
                <a:srgbClr val="2E3456"/>
              </a:buClr>
              <a:buSzPct val="75000"/>
            </a:pPr>
            <a:r>
              <a:rPr lang="en-US" sz="1600" i="1" dirty="0"/>
              <a:t>The Sage 300 Desktop architecture is based on separation of core business logic from user interface and database services</a:t>
            </a:r>
          </a:p>
          <a:p>
            <a:pPr>
              <a:buClr>
                <a:srgbClr val="2E3456"/>
              </a:buClr>
              <a:buSzPct val="75000"/>
            </a:pPr>
            <a:endParaRPr lang="en-US" sz="1600" i="1" dirty="0"/>
          </a:p>
          <a:p>
            <a:pPr algn="ctr">
              <a:buClr>
                <a:srgbClr val="2E3456"/>
              </a:buClr>
              <a:buSzPct val="75000"/>
            </a:pPr>
            <a:r>
              <a:rPr lang="en-US" sz="1600" i="1" dirty="0"/>
              <a:t>Sage 300 Web Screens aims to be a truly modular, cloud-ready, customizable and extensible business management solution that enables users, customers and partners to achieve a higher level of efficiency and innovation</a:t>
            </a:r>
          </a:p>
          <a:p>
            <a:pPr algn="ctr">
              <a:buClr>
                <a:srgbClr val="2E3456"/>
              </a:buClr>
              <a:buSzPct val="75000"/>
            </a:pPr>
            <a:endParaRPr lang="en-US" sz="1600" i="1" dirty="0"/>
          </a:p>
          <a:p>
            <a:pPr algn="ctr">
              <a:buClr>
                <a:srgbClr val="2E3456"/>
              </a:buClr>
              <a:buSzPct val="75000"/>
            </a:pPr>
            <a:r>
              <a:rPr lang="en-US" sz="1600" i="1" dirty="0"/>
              <a:t>The Sage 300 Desktop and Web architectures have been created by Sage and is owned by Sage. These architectural technologies are the key distinction between Sage and our competitors.</a:t>
            </a:r>
          </a:p>
        </p:txBody>
      </p:sp>
    </p:spTree>
    <p:extLst>
      <p:ext uri="{BB962C8B-B14F-4D97-AF65-F5344CB8AC3E}">
        <p14:creationId xmlns:p14="http://schemas.microsoft.com/office/powerpoint/2010/main" val="1115640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AC897-E35A-4716-4955-3D99FDFF5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6616-6704-9036-A7F6-AE2E5BE9485C}"/>
              </a:ext>
            </a:extLst>
          </p:cNvPr>
          <p:cNvSpPr>
            <a:spLocks noGrp="1"/>
          </p:cNvSpPr>
          <p:nvPr>
            <p:ph type="ctrTitle"/>
          </p:nvPr>
        </p:nvSpPr>
        <p:spPr/>
        <p:txBody>
          <a:bodyPr/>
          <a:lstStyle/>
          <a:p>
            <a:r>
              <a:rPr lang="en-US" sz="4000" dirty="0"/>
              <a:t>Web Customization</a:t>
            </a:r>
          </a:p>
        </p:txBody>
      </p:sp>
      <p:sp>
        <p:nvSpPr>
          <p:cNvPr id="3" name="Subtitle 2">
            <a:extLst>
              <a:ext uri="{FF2B5EF4-FFF2-40B4-BE49-F238E27FC236}">
                <a16:creationId xmlns:a16="http://schemas.microsoft.com/office/drawing/2014/main" id="{DD175BE7-4BCC-5C0E-C3EC-9BD5518BB7C8}"/>
              </a:ext>
            </a:extLst>
          </p:cNvPr>
          <p:cNvSpPr>
            <a:spLocks noGrp="1"/>
          </p:cNvSpPr>
          <p:nvPr>
            <p:ph type="subTitle" idx="1"/>
          </p:nvPr>
        </p:nvSpPr>
        <p:spPr>
          <a:xfrm>
            <a:off x="420624" y="1014984"/>
            <a:ext cx="3820450" cy="1243584"/>
          </a:xfrm>
        </p:spPr>
        <p:txBody>
          <a:bodyPr/>
          <a:lstStyle/>
          <a:p>
            <a:r>
              <a:rPr lang="en-US" sz="2400" b="0" dirty="0"/>
              <a:t>Overview</a:t>
            </a:r>
          </a:p>
        </p:txBody>
      </p:sp>
      <p:sp>
        <p:nvSpPr>
          <p:cNvPr id="4" name="Text Placeholder 2">
            <a:extLst>
              <a:ext uri="{FF2B5EF4-FFF2-40B4-BE49-F238E27FC236}">
                <a16:creationId xmlns:a16="http://schemas.microsoft.com/office/drawing/2014/main" id="{E2BD9E2F-19DD-A923-C74E-55B26F891BC6}"/>
              </a:ext>
            </a:extLst>
          </p:cNvPr>
          <p:cNvSpPr txBox="1">
            <a:spLocks/>
          </p:cNvSpPr>
          <p:nvPr/>
        </p:nvSpPr>
        <p:spPr>
          <a:xfrm>
            <a:off x="0" y="2692974"/>
            <a:ext cx="6534365" cy="761781"/>
          </a:xfrm>
          <a:prstGeom prst="rect">
            <a:avLst/>
          </a:prstGeom>
        </p:spPr>
        <p:txBody>
          <a:bodyPr/>
          <a:lstStyle>
            <a:lvl1pPr marL="228600" indent="-228600" algn="l" defTabSz="914400" rtl="0" eaLnBrk="1" latinLnBrk="0" hangingPunct="1">
              <a:lnSpc>
                <a:spcPct val="100000"/>
              </a:lnSpc>
              <a:spcBef>
                <a:spcPts val="10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1pPr>
            <a:lvl2pPr marL="342900" indent="-342900" algn="l" defTabSz="914400" rtl="0" eaLnBrk="1" latinLnBrk="0" hangingPunct="1">
              <a:lnSpc>
                <a:spcPct val="100000"/>
              </a:lnSpc>
              <a:spcBef>
                <a:spcPts val="500"/>
              </a:spcBef>
              <a:buFont typeface="Sage Text" panose="02010503040201060103" pitchFamily="50" charset="0"/>
              <a:buChar char="•"/>
              <a:defRPr lang="en-US" sz="2001" b="0" i="0" kern="1200" dirty="0" smtClean="0">
                <a:solidFill>
                  <a:schemeClr val="bg1"/>
                </a:solidFill>
                <a:latin typeface="Sage Text" panose="02010503040201060103" pitchFamily="2" charset="77"/>
                <a:ea typeface="+mn-ea"/>
                <a:cs typeface="+mn-cs"/>
              </a:defRPr>
            </a:lvl2pPr>
            <a:lvl3pPr marL="685800" indent="-342900" algn="l" defTabSz="914400" rtl="0" eaLnBrk="1" latinLnBrk="0" hangingPunct="1">
              <a:lnSpc>
                <a:spcPct val="100000"/>
              </a:lnSpc>
              <a:spcBef>
                <a:spcPts val="500"/>
              </a:spcBef>
              <a:buFont typeface="Sage Text" panose="02010503040201060103" pitchFamily="50" charset="0"/>
              <a:buChar char="•"/>
              <a:defRPr lang="en-US" sz="1801" b="0" i="0" kern="1200" dirty="0" smtClean="0">
                <a:solidFill>
                  <a:schemeClr val="bg1"/>
                </a:solidFill>
                <a:latin typeface="Sage Text" panose="02010503040201060103" pitchFamily="2" charset="77"/>
                <a:ea typeface="+mn-ea"/>
                <a:cs typeface="+mn-cs"/>
              </a:defRPr>
            </a:lvl3pPr>
            <a:lvl4pPr marL="974725" indent="-285750" algn="l" defTabSz="914400"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450" indent="-285750" algn="l" defTabSz="914400"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46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Sage Text" panose="02010503040201060103" pitchFamily="50" charset="0"/>
              <a:buChar char="•"/>
              <a:defRPr sz="1800" kern="1200">
                <a:solidFill>
                  <a:schemeClr val="tx1"/>
                </a:solidFill>
                <a:latin typeface="+mn-lt"/>
                <a:ea typeface="+mn-ea"/>
                <a:cs typeface="+mn-cs"/>
              </a:defRPr>
            </a:lvl9pPr>
          </a:lstStyle>
          <a:p>
            <a:pPr>
              <a:buClr>
                <a:srgbClr val="2E3456"/>
              </a:buClr>
              <a:buSzPct val="75000"/>
            </a:pPr>
            <a:r>
              <a:rPr lang="en-US" sz="1600" i="1" dirty="0"/>
              <a:t>Customizing a web screen is a different experience compared to the desktop where an OCX is inherited, and events, controls, and workflow are added. This is considered an inheritance model. Multiple screens may exist in this scenario (original Sage 300 screen, and multiple partner screens.</a:t>
            </a:r>
          </a:p>
          <a:p>
            <a:pPr>
              <a:buClr>
                <a:srgbClr val="2E3456"/>
              </a:buClr>
              <a:buSzPct val="75000"/>
            </a:pPr>
            <a:endParaRPr lang="en-US" sz="1600" i="1" dirty="0"/>
          </a:p>
          <a:p>
            <a:pPr>
              <a:buClr>
                <a:srgbClr val="2E3456"/>
              </a:buClr>
              <a:buSzPct val="75000"/>
            </a:pPr>
            <a:r>
              <a:rPr lang="en-US" sz="1600" i="1" dirty="0"/>
              <a:t>Web screens are considered a participation model where unlike the desktop, the customization is applied to the actual Sage 300 web screen. In the event multiple partners customize the same screen, only 1 screen will exist upon applying the customizations.</a:t>
            </a:r>
          </a:p>
        </p:txBody>
      </p:sp>
    </p:spTree>
    <p:extLst>
      <p:ext uri="{BB962C8B-B14F-4D97-AF65-F5344CB8AC3E}">
        <p14:creationId xmlns:p14="http://schemas.microsoft.com/office/powerpoint/2010/main" val="290901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C69B8-5719-314E-939A-ECE8F8D96F02}"/>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7DB49043-0D36-3944-8C61-89B95273C808}"/>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5</a:t>
            </a:fld>
            <a:endParaRPr dirty="0"/>
          </a:p>
        </p:txBody>
      </p:sp>
      <p:sp>
        <p:nvSpPr>
          <p:cNvPr id="12" name="TextBox 11">
            <a:extLst>
              <a:ext uri="{FF2B5EF4-FFF2-40B4-BE49-F238E27FC236}">
                <a16:creationId xmlns:a16="http://schemas.microsoft.com/office/drawing/2014/main" id="{31BC2E61-16D4-5FD4-4A65-89F6A236DF36}"/>
              </a:ext>
            </a:extLst>
          </p:cNvPr>
          <p:cNvSpPr txBox="1"/>
          <p:nvPr/>
        </p:nvSpPr>
        <p:spPr>
          <a:xfrm>
            <a:off x="1161492" y="1720136"/>
            <a:ext cx="10807901" cy="41987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solidFill>
                  <a:schemeClr val="bg1"/>
                </a:solidFill>
                <a:cs typeface="Arial"/>
              </a:rPr>
              <a:t>Create a new customization and apply it to the </a:t>
            </a:r>
            <a:r>
              <a:rPr lang="en-GB" sz="1800" b="1" i="0" dirty="0">
                <a:solidFill>
                  <a:schemeClr val="bg1"/>
                </a:solidFill>
                <a:cs typeface="Arial"/>
              </a:rPr>
              <a:t>AP Distribution Sets</a:t>
            </a:r>
            <a:r>
              <a:rPr lang="en-GB" sz="1800" i="0" dirty="0">
                <a:solidFill>
                  <a:schemeClr val="bg1"/>
                </a:solidFill>
                <a:cs typeface="Arial"/>
              </a:rPr>
              <a:t> screen</a:t>
            </a:r>
          </a:p>
          <a:p>
            <a:pPr marL="646113" lvl="1" indent="-285750">
              <a:lnSpc>
                <a:spcPct val="150000"/>
              </a:lnSpc>
              <a:buFont typeface="Arial" panose="020B0604020202020204" pitchFamily="34" charset="0"/>
              <a:buChar char="•"/>
            </a:pPr>
            <a:r>
              <a:rPr lang="en-GB" sz="1600" i="0" dirty="0">
                <a:solidFill>
                  <a:schemeClr val="bg1"/>
                </a:solidFill>
                <a:cs typeface="Arial"/>
              </a:rPr>
              <a:t>Click on an Edge/Chrome browser to invoke the web screens (localhost/sage300)</a:t>
            </a:r>
          </a:p>
          <a:p>
            <a:pPr marL="646113" lvl="1" indent="-285750">
              <a:lnSpc>
                <a:spcPct val="150000"/>
              </a:lnSpc>
              <a:buFont typeface="Arial" panose="020B0604020202020204" pitchFamily="34" charset="0"/>
              <a:buChar char="•"/>
            </a:pPr>
            <a:r>
              <a:rPr lang="en-GB" sz="1600" i="0" dirty="0">
                <a:solidFill>
                  <a:schemeClr val="bg1"/>
                </a:solidFill>
                <a:cs typeface="Arial"/>
              </a:rPr>
              <a:t>Navigate to the </a:t>
            </a:r>
            <a:r>
              <a:rPr lang="en-GB" sz="1600" b="1" i="0" dirty="0">
                <a:solidFill>
                  <a:schemeClr val="bg1"/>
                </a:solidFill>
                <a:cs typeface="Arial"/>
              </a:rPr>
              <a:t>AP Distribution Sets </a:t>
            </a:r>
            <a:r>
              <a:rPr lang="en-GB" sz="1600" i="0" dirty="0">
                <a:solidFill>
                  <a:schemeClr val="bg1"/>
                </a:solidFill>
                <a:cs typeface="Arial"/>
              </a:rPr>
              <a:t>screen where we will be adding a button before the “</a:t>
            </a:r>
            <a:r>
              <a:rPr lang="en-GB" sz="1600" b="1" i="0" dirty="0">
                <a:solidFill>
                  <a:schemeClr val="bg1"/>
                </a:solidFill>
                <a:cs typeface="Arial"/>
              </a:rPr>
              <a:t>Save</a:t>
            </a:r>
            <a:r>
              <a:rPr lang="en-GB" sz="1600" i="0" dirty="0">
                <a:solidFill>
                  <a:schemeClr val="bg1"/>
                </a:solidFill>
                <a:cs typeface="Arial"/>
              </a:rPr>
              <a:t>” button called “btnSimple”, which will display the message “Simple Customization”.</a:t>
            </a:r>
          </a:p>
          <a:p>
            <a:pPr marL="646113" lvl="1" indent="-285750">
              <a:lnSpc>
                <a:spcPct val="150000"/>
              </a:lnSpc>
              <a:buFont typeface="Arial" panose="020B0604020202020204" pitchFamily="34" charset="0"/>
              <a:buChar char="•"/>
            </a:pPr>
            <a:r>
              <a:rPr lang="en-GB" sz="1600" i="0" dirty="0">
                <a:solidFill>
                  <a:schemeClr val="bg1"/>
                </a:solidFill>
                <a:cs typeface="Arial"/>
              </a:rPr>
              <a:t>Right-click the “</a:t>
            </a:r>
            <a:r>
              <a:rPr lang="en-GB" sz="1600" b="1" i="0" dirty="0">
                <a:solidFill>
                  <a:schemeClr val="bg1"/>
                </a:solidFill>
                <a:cs typeface="Arial"/>
              </a:rPr>
              <a:t>Save</a:t>
            </a:r>
            <a:r>
              <a:rPr lang="en-GB" sz="1600" i="0" dirty="0">
                <a:solidFill>
                  <a:schemeClr val="bg1"/>
                </a:solidFill>
                <a:cs typeface="Arial"/>
              </a:rPr>
              <a:t>” button and select “</a:t>
            </a:r>
            <a:r>
              <a:rPr lang="en-GB" sz="1600" b="1" i="0" dirty="0">
                <a:solidFill>
                  <a:schemeClr val="bg1"/>
                </a:solidFill>
                <a:cs typeface="Arial"/>
              </a:rPr>
              <a:t>Inspect</a:t>
            </a:r>
            <a:r>
              <a:rPr lang="en-GB" sz="1600" i="0" dirty="0">
                <a:solidFill>
                  <a:schemeClr val="bg1"/>
                </a:solidFill>
                <a:cs typeface="Arial"/>
              </a:rPr>
              <a:t>”</a:t>
            </a:r>
          </a:p>
          <a:p>
            <a:pPr marL="646113" lvl="1" indent="-285750">
              <a:lnSpc>
                <a:spcPct val="150000"/>
              </a:lnSpc>
              <a:buFont typeface="Arial" panose="020B0604020202020204" pitchFamily="34" charset="0"/>
              <a:buChar char="•"/>
            </a:pPr>
            <a:r>
              <a:rPr lang="en-GB" sz="1600" i="0" dirty="0">
                <a:solidFill>
                  <a:schemeClr val="bg1"/>
                </a:solidFill>
                <a:cs typeface="Arial"/>
              </a:rPr>
              <a:t>Click on the “</a:t>
            </a:r>
            <a:r>
              <a:rPr lang="en-GB" sz="1600" b="1" i="0" dirty="0">
                <a:solidFill>
                  <a:schemeClr val="bg1"/>
                </a:solidFill>
                <a:cs typeface="Arial"/>
              </a:rPr>
              <a:t>Save</a:t>
            </a:r>
            <a:r>
              <a:rPr lang="en-GB" sz="1600" i="0" dirty="0">
                <a:solidFill>
                  <a:schemeClr val="bg1"/>
                </a:solidFill>
                <a:cs typeface="Arial"/>
              </a:rPr>
              <a:t>” button to see that its name is or id is “</a:t>
            </a:r>
            <a:r>
              <a:rPr lang="en-GB" sz="1600" b="1" i="0" dirty="0">
                <a:solidFill>
                  <a:schemeClr val="bg1"/>
                </a:solidFill>
                <a:cs typeface="Arial"/>
              </a:rPr>
              <a:t>btnAdd</a:t>
            </a:r>
            <a:r>
              <a:rPr lang="en-GB" sz="1600" i="0" dirty="0">
                <a:solidFill>
                  <a:schemeClr val="bg1"/>
                </a:solidFill>
                <a:cs typeface="Arial"/>
              </a:rPr>
              <a:t>”</a:t>
            </a:r>
          </a:p>
          <a:p>
            <a:pPr marL="285750" indent="-285750">
              <a:lnSpc>
                <a:spcPct val="150000"/>
              </a:lnSpc>
              <a:buFont typeface="Arial" panose="020B0604020202020204" pitchFamily="34" charset="0"/>
              <a:buChar char="•"/>
            </a:pPr>
            <a:r>
              <a:rPr lang="en-GB" sz="1800" i="0" dirty="0">
                <a:solidFill>
                  <a:schemeClr val="bg1"/>
                </a:solidFill>
                <a:cs typeface="Arial"/>
              </a:rPr>
              <a:t>In a file explorer, navigate to the c:\</a:t>
            </a:r>
            <a:r>
              <a:rPr lang="en-GB" sz="1800" i="1" dirty="0">
                <a:solidFill>
                  <a:schemeClr val="bg1"/>
                </a:solidFill>
                <a:cs typeface="Arial"/>
              </a:rPr>
              <a:t>{Sage300WebSDK}</a:t>
            </a:r>
            <a:r>
              <a:rPr lang="en-GB" sz="1800" i="0" dirty="0">
                <a:solidFill>
                  <a:schemeClr val="bg1"/>
                </a:solidFill>
                <a:cs typeface="Arial"/>
              </a:rPr>
              <a:t>\bin\wizards folder</a:t>
            </a:r>
          </a:p>
          <a:p>
            <a:pPr marL="646113" lvl="1" indent="-285750">
              <a:lnSpc>
                <a:spcPct val="150000"/>
              </a:lnSpc>
              <a:buFont typeface="Arial" panose="020B0604020202020204" pitchFamily="34" charset="0"/>
              <a:buChar char="•"/>
            </a:pPr>
            <a:r>
              <a:rPr lang="en-GB" sz="1600" i="0" dirty="0">
                <a:solidFill>
                  <a:schemeClr val="bg1"/>
                </a:solidFill>
                <a:cs typeface="Arial"/>
              </a:rPr>
              <a:t>Right  click on the </a:t>
            </a:r>
            <a:r>
              <a:rPr lang="en-GB" sz="1600" b="1" i="0" dirty="0">
                <a:solidFill>
                  <a:schemeClr val="bg1"/>
                </a:solidFill>
                <a:cs typeface="Arial"/>
              </a:rPr>
              <a:t>Sage.CA.SBS.ERP.Sage300.CustomizationWizard.exe </a:t>
            </a:r>
            <a:r>
              <a:rPr lang="en-GB" sz="1600" i="0" dirty="0">
                <a:solidFill>
                  <a:schemeClr val="bg1"/>
                </a:solidFill>
                <a:cs typeface="Arial"/>
              </a:rPr>
              <a:t>and select “</a:t>
            </a:r>
            <a:r>
              <a:rPr lang="en-GB" sz="1600" b="1" i="0" dirty="0">
                <a:solidFill>
                  <a:schemeClr val="bg1"/>
                </a:solidFill>
                <a:cs typeface="Arial"/>
              </a:rPr>
              <a:t>properties</a:t>
            </a:r>
            <a:r>
              <a:rPr lang="en-GB" sz="1600" i="0" dirty="0">
                <a:solidFill>
                  <a:schemeClr val="bg1"/>
                </a:solidFill>
                <a:cs typeface="Arial"/>
              </a:rPr>
              <a:t>”</a:t>
            </a:r>
          </a:p>
          <a:p>
            <a:pPr marL="1000125" lvl="2" indent="-285750">
              <a:lnSpc>
                <a:spcPct val="150000"/>
              </a:lnSpc>
              <a:buFont typeface="Arial" panose="020B0604020202020204" pitchFamily="34" charset="0"/>
              <a:buChar char="•"/>
            </a:pPr>
            <a:r>
              <a:rPr lang="en-GB" sz="1600" i="0" dirty="0">
                <a:solidFill>
                  <a:schemeClr val="bg1"/>
                </a:solidFill>
                <a:cs typeface="Arial"/>
              </a:rPr>
              <a:t>Select the “</a:t>
            </a:r>
            <a:r>
              <a:rPr lang="en-GB" sz="1600" b="1" i="0" dirty="0">
                <a:solidFill>
                  <a:schemeClr val="bg1"/>
                </a:solidFill>
                <a:cs typeface="Arial"/>
              </a:rPr>
              <a:t>Unblock</a:t>
            </a:r>
            <a:r>
              <a:rPr lang="en-GB" sz="1600" i="0" dirty="0">
                <a:solidFill>
                  <a:schemeClr val="bg1"/>
                </a:solidFill>
                <a:cs typeface="Arial"/>
              </a:rPr>
              <a:t>” checkbox if there is this option (internet clone safety)</a:t>
            </a:r>
          </a:p>
          <a:p>
            <a:pPr marL="1000125" lvl="2"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OK</a:t>
            </a:r>
            <a:r>
              <a:rPr lang="en-GB" sz="1600" i="0" dirty="0">
                <a:solidFill>
                  <a:schemeClr val="bg1"/>
                </a:solidFill>
                <a:cs typeface="Arial"/>
              </a:rPr>
              <a:t>”</a:t>
            </a:r>
          </a:p>
          <a:p>
            <a:pPr marL="646113" lvl="1" indent="-285750">
              <a:lnSpc>
                <a:spcPct val="150000"/>
              </a:lnSpc>
              <a:buFont typeface="Arial" panose="020B0604020202020204" pitchFamily="34" charset="0"/>
              <a:buChar char="•"/>
            </a:pPr>
            <a:r>
              <a:rPr lang="en-GB" sz="1600" i="0" dirty="0">
                <a:solidFill>
                  <a:schemeClr val="bg1"/>
                </a:solidFill>
                <a:cs typeface="Arial"/>
              </a:rPr>
              <a:t>Double click the </a:t>
            </a:r>
            <a:r>
              <a:rPr lang="en-GB" sz="1600" b="1" i="0" dirty="0">
                <a:solidFill>
                  <a:schemeClr val="bg1"/>
                </a:solidFill>
                <a:cs typeface="Arial"/>
              </a:rPr>
              <a:t>Sage.CA.SBS.ERP.Sage300.CustomizationWizard.exe</a:t>
            </a:r>
            <a:endParaRPr lang="en-GB" sz="1600" i="0" dirty="0">
              <a:solidFill>
                <a:schemeClr val="bg1"/>
              </a:solidFill>
              <a:cs typeface="Arial"/>
            </a:endParaRPr>
          </a:p>
        </p:txBody>
      </p:sp>
      <p:sp>
        <p:nvSpPr>
          <p:cNvPr id="8" name="Subtitle 2">
            <a:extLst>
              <a:ext uri="{FF2B5EF4-FFF2-40B4-BE49-F238E27FC236}">
                <a16:creationId xmlns:a16="http://schemas.microsoft.com/office/drawing/2014/main" id="{47E2B283-EDD3-A073-36C7-D26534096204}"/>
              </a:ext>
            </a:extLst>
          </p:cNvPr>
          <p:cNvSpPr>
            <a:spLocks noGrp="1"/>
          </p:cNvSpPr>
          <p:nvPr>
            <p:ph type="subTitle" idx="1"/>
          </p:nvPr>
        </p:nvSpPr>
        <p:spPr>
          <a:xfrm>
            <a:off x="420624" y="1014984"/>
            <a:ext cx="3820450" cy="594360"/>
          </a:xfrm>
        </p:spPr>
        <p:txBody>
          <a:bodyPr/>
          <a:lstStyle/>
          <a:p>
            <a:r>
              <a:rPr lang="en-US" sz="2400" b="0" dirty="0"/>
              <a:t>Simplistic</a:t>
            </a:r>
          </a:p>
        </p:txBody>
      </p:sp>
    </p:spTree>
    <p:extLst>
      <p:ext uri="{BB962C8B-B14F-4D97-AF65-F5344CB8AC3E}">
        <p14:creationId xmlns:p14="http://schemas.microsoft.com/office/powerpoint/2010/main" val="3290218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2DF2E8-1E96-85CD-1D3C-B2F308083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3B45C2-B2DA-10EC-B523-57D849F524FB}"/>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5F17FB9D-9899-A3AF-D762-AE7978F73B41}"/>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6</a:t>
            </a:fld>
            <a:endParaRPr dirty="0"/>
          </a:p>
        </p:txBody>
      </p:sp>
      <p:sp>
        <p:nvSpPr>
          <p:cNvPr id="8" name="Subtitle 2">
            <a:extLst>
              <a:ext uri="{FF2B5EF4-FFF2-40B4-BE49-F238E27FC236}">
                <a16:creationId xmlns:a16="http://schemas.microsoft.com/office/drawing/2014/main" id="{60B3462F-D775-2554-3381-C8B7202C9EF9}"/>
              </a:ext>
            </a:extLst>
          </p:cNvPr>
          <p:cNvSpPr>
            <a:spLocks noGrp="1"/>
          </p:cNvSpPr>
          <p:nvPr>
            <p:ph type="subTitle" idx="1"/>
          </p:nvPr>
        </p:nvSpPr>
        <p:spPr>
          <a:xfrm>
            <a:off x="420624" y="1014984"/>
            <a:ext cx="3820450" cy="594360"/>
          </a:xfrm>
        </p:spPr>
        <p:txBody>
          <a:bodyPr/>
          <a:lstStyle/>
          <a:p>
            <a:r>
              <a:rPr lang="en-US" sz="2400" b="0" dirty="0"/>
              <a:t>Simplistic</a:t>
            </a:r>
          </a:p>
        </p:txBody>
      </p:sp>
      <p:sp>
        <p:nvSpPr>
          <p:cNvPr id="3" name="TextBox 2">
            <a:extLst>
              <a:ext uri="{FF2B5EF4-FFF2-40B4-BE49-F238E27FC236}">
                <a16:creationId xmlns:a16="http://schemas.microsoft.com/office/drawing/2014/main" id="{69FFB15C-7445-7E6A-AB2D-894B73EEE1AC}"/>
              </a:ext>
            </a:extLst>
          </p:cNvPr>
          <p:cNvSpPr txBox="1"/>
          <p:nvPr/>
        </p:nvSpPr>
        <p:spPr>
          <a:xfrm>
            <a:off x="287060" y="2258345"/>
            <a:ext cx="6226827" cy="30445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solidFill>
                  <a:schemeClr val="bg1"/>
                </a:solidFill>
                <a:cs typeface="Arial"/>
              </a:rPr>
              <a:t>The Customization wizard appears</a:t>
            </a:r>
          </a:p>
          <a:p>
            <a:pPr marL="646113" lvl="1"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a:t>
            </a:r>
            <a:r>
              <a:rPr lang="en-GB" sz="1600" i="0" dirty="0">
                <a:solidFill>
                  <a:schemeClr val="bg1"/>
                </a:solidFill>
                <a:cs typeface="Arial"/>
              </a:rPr>
              <a:t> for a new package</a:t>
            </a:r>
          </a:p>
          <a:p>
            <a:pPr marL="646113" lvl="1" indent="-285750">
              <a:lnSpc>
                <a:spcPct val="150000"/>
              </a:lnSpc>
              <a:buFont typeface="Arial" panose="020B0604020202020204" pitchFamily="34" charset="0"/>
              <a:buChar char="•"/>
            </a:pPr>
            <a:r>
              <a:rPr lang="en-GB" sz="1600" i="0" dirty="0">
                <a:solidFill>
                  <a:schemeClr val="bg1"/>
                </a:solidFill>
                <a:cs typeface="Arial"/>
              </a:rPr>
              <a:t>Click the </a:t>
            </a:r>
            <a:r>
              <a:rPr lang="en-GB" sz="1600" b="1" i="0" dirty="0">
                <a:solidFill>
                  <a:schemeClr val="bg1"/>
                </a:solidFill>
                <a:cs typeface="Arial"/>
              </a:rPr>
              <a:t>ellipse</a:t>
            </a:r>
            <a:r>
              <a:rPr lang="en-GB" sz="1600" i="0" dirty="0">
                <a:solidFill>
                  <a:schemeClr val="bg1"/>
                </a:solidFill>
                <a:cs typeface="Arial"/>
              </a:rPr>
              <a:t> field for the folder and select the “C:\{YourProjectFolder}” folder</a:t>
            </a:r>
          </a:p>
          <a:p>
            <a:pPr marL="646113" lvl="1" indent="-285750">
              <a:lnSpc>
                <a:spcPct val="150000"/>
              </a:lnSpc>
              <a:buFont typeface="Arial" panose="020B0604020202020204" pitchFamily="34" charset="0"/>
              <a:buChar char="•"/>
            </a:pPr>
            <a:r>
              <a:rPr lang="en-GB" sz="1600" i="0" dirty="0">
                <a:solidFill>
                  <a:schemeClr val="bg1"/>
                </a:solidFill>
                <a:cs typeface="Arial"/>
              </a:rPr>
              <a:t>Enter “</a:t>
            </a:r>
            <a:r>
              <a:rPr lang="en-GB" sz="1600" b="1" dirty="0">
                <a:solidFill>
                  <a:schemeClr val="bg1"/>
                </a:solidFill>
                <a:cs typeface="Arial"/>
              </a:rPr>
              <a:t>Simple Customization</a:t>
            </a:r>
            <a:r>
              <a:rPr lang="en-GB" sz="1600" i="0" dirty="0">
                <a:solidFill>
                  <a:schemeClr val="bg1"/>
                </a:solidFill>
                <a:cs typeface="Arial"/>
              </a:rPr>
              <a:t>” for the Name field</a:t>
            </a:r>
          </a:p>
          <a:p>
            <a:pPr marL="646113" lvl="1" indent="-285750">
              <a:lnSpc>
                <a:spcPct val="150000"/>
              </a:lnSpc>
              <a:buFont typeface="Arial" panose="020B0604020202020204" pitchFamily="34" charset="0"/>
              <a:buChar char="•"/>
            </a:pPr>
            <a:r>
              <a:rPr lang="en-GB" sz="1600" i="0" dirty="0">
                <a:solidFill>
                  <a:schemeClr val="bg1"/>
                </a:solidFill>
                <a:cs typeface="Arial"/>
              </a:rPr>
              <a:t>Enter “</a:t>
            </a:r>
            <a:r>
              <a:rPr lang="en-GB" sz="1600" b="1" dirty="0">
                <a:solidFill>
                  <a:schemeClr val="bg1"/>
                </a:solidFill>
                <a:cs typeface="Arial"/>
              </a:rPr>
              <a:t>Simple Customization</a:t>
            </a:r>
            <a:r>
              <a:rPr lang="en-GB" sz="1600" i="0" dirty="0">
                <a:solidFill>
                  <a:schemeClr val="bg1"/>
                </a:solidFill>
                <a:cs typeface="Arial"/>
              </a:rPr>
              <a:t>” for the Description field</a:t>
            </a:r>
          </a:p>
          <a:p>
            <a:pPr marL="646113" lvl="1" indent="-285750">
              <a:lnSpc>
                <a:spcPct val="150000"/>
              </a:lnSpc>
              <a:buFont typeface="Arial" panose="020B0604020202020204" pitchFamily="34" charset="0"/>
              <a:buChar char="•"/>
            </a:pPr>
            <a:r>
              <a:rPr lang="en-GB" sz="1600" i="0" dirty="0">
                <a:solidFill>
                  <a:schemeClr val="bg1"/>
                </a:solidFill>
                <a:cs typeface="Arial"/>
              </a:rPr>
              <a:t>Enter “</a:t>
            </a:r>
            <a:r>
              <a:rPr lang="en-GB" sz="1600" b="1" i="0" dirty="0">
                <a:solidFill>
                  <a:schemeClr val="bg1"/>
                </a:solidFill>
                <a:cs typeface="Arial"/>
              </a:rPr>
              <a:t>Valued Partner</a:t>
            </a:r>
            <a:r>
              <a:rPr lang="en-GB" sz="1600" i="0" dirty="0">
                <a:solidFill>
                  <a:schemeClr val="bg1"/>
                </a:solidFill>
                <a:cs typeface="Arial"/>
              </a:rPr>
              <a:t>” for the Company Name field</a:t>
            </a:r>
          </a:p>
          <a:p>
            <a:pPr marL="646113" lvl="1" indent="-285750">
              <a:lnSpc>
                <a:spcPct val="150000"/>
              </a:lnSpc>
              <a:buFont typeface="Arial" panose="020B0604020202020204" pitchFamily="34" charset="0"/>
              <a:buChar char="•"/>
            </a:pPr>
            <a:r>
              <a:rPr lang="en-GB" sz="1600" i="0" dirty="0">
                <a:solidFill>
                  <a:schemeClr val="bg1"/>
                </a:solidFill>
                <a:cs typeface="Arial"/>
              </a:rPr>
              <a:t>Press the “</a:t>
            </a:r>
            <a:r>
              <a:rPr lang="en-GB" sz="1600" b="1" i="0" dirty="0">
                <a:solidFill>
                  <a:schemeClr val="bg1"/>
                </a:solidFill>
                <a:cs typeface="Arial"/>
              </a:rPr>
              <a:t>Next</a:t>
            </a:r>
            <a:r>
              <a:rPr lang="en-GB" sz="1600" i="0" dirty="0">
                <a:solidFill>
                  <a:schemeClr val="bg1"/>
                </a:solidFill>
                <a:cs typeface="Arial"/>
              </a:rPr>
              <a:t>” button</a:t>
            </a:r>
          </a:p>
        </p:txBody>
      </p:sp>
      <p:pic>
        <p:nvPicPr>
          <p:cNvPr id="9" name="Picture 8">
            <a:extLst>
              <a:ext uri="{FF2B5EF4-FFF2-40B4-BE49-F238E27FC236}">
                <a16:creationId xmlns:a16="http://schemas.microsoft.com/office/drawing/2014/main" id="{F65A5376-177A-0ACD-7245-172F51C18A38}"/>
              </a:ext>
            </a:extLst>
          </p:cNvPr>
          <p:cNvPicPr>
            <a:picLocks noChangeAspect="1"/>
          </p:cNvPicPr>
          <p:nvPr/>
        </p:nvPicPr>
        <p:blipFill>
          <a:blip r:embed="rId3"/>
          <a:stretch>
            <a:fillRect/>
          </a:stretch>
        </p:blipFill>
        <p:spPr>
          <a:xfrm>
            <a:off x="6292226" y="1918457"/>
            <a:ext cx="5612714" cy="3724325"/>
          </a:xfrm>
          <a:prstGeom prst="rect">
            <a:avLst/>
          </a:prstGeom>
        </p:spPr>
      </p:pic>
    </p:spTree>
    <p:extLst>
      <p:ext uri="{BB962C8B-B14F-4D97-AF65-F5344CB8AC3E}">
        <p14:creationId xmlns:p14="http://schemas.microsoft.com/office/powerpoint/2010/main" val="2671303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F6970-869C-D11D-0AA3-3352B6277F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CA2C9-76D1-E4B1-958F-357C2C4DEE7B}"/>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F7021896-81EE-8035-71CD-CF519FDA0385}"/>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7</a:t>
            </a:fld>
            <a:endParaRPr dirty="0"/>
          </a:p>
        </p:txBody>
      </p:sp>
      <p:sp>
        <p:nvSpPr>
          <p:cNvPr id="8" name="Subtitle 2">
            <a:extLst>
              <a:ext uri="{FF2B5EF4-FFF2-40B4-BE49-F238E27FC236}">
                <a16:creationId xmlns:a16="http://schemas.microsoft.com/office/drawing/2014/main" id="{E3B5F60C-7D28-E566-9893-DB16C5E1C473}"/>
              </a:ext>
            </a:extLst>
          </p:cNvPr>
          <p:cNvSpPr>
            <a:spLocks noGrp="1"/>
          </p:cNvSpPr>
          <p:nvPr>
            <p:ph type="subTitle" idx="1"/>
          </p:nvPr>
        </p:nvSpPr>
        <p:spPr>
          <a:xfrm>
            <a:off x="420624" y="1014984"/>
            <a:ext cx="3820450" cy="594360"/>
          </a:xfrm>
        </p:spPr>
        <p:txBody>
          <a:bodyPr/>
          <a:lstStyle/>
          <a:p>
            <a:r>
              <a:rPr lang="en-US" sz="2400" b="0" dirty="0"/>
              <a:t>Simplistic</a:t>
            </a:r>
          </a:p>
        </p:txBody>
      </p:sp>
      <p:sp>
        <p:nvSpPr>
          <p:cNvPr id="7" name="TextBox 6">
            <a:extLst>
              <a:ext uri="{FF2B5EF4-FFF2-40B4-BE49-F238E27FC236}">
                <a16:creationId xmlns:a16="http://schemas.microsoft.com/office/drawing/2014/main" id="{4BEA3AD3-16F4-C405-E441-0056E71BB443}"/>
              </a:ext>
            </a:extLst>
          </p:cNvPr>
          <p:cNvSpPr txBox="1"/>
          <p:nvPr/>
        </p:nvSpPr>
        <p:spPr>
          <a:xfrm>
            <a:off x="207323" y="2640628"/>
            <a:ext cx="6193478" cy="2675220"/>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solidFill>
                  <a:schemeClr val="bg1"/>
                </a:solidFill>
                <a:cs typeface="Arial"/>
              </a:rPr>
              <a:t>Specify which Sage 300 web screen is to be customized</a:t>
            </a:r>
          </a:p>
          <a:p>
            <a:pPr marL="646113" lvl="1" indent="-285750">
              <a:lnSpc>
                <a:spcPct val="150000"/>
              </a:lnSpc>
              <a:buFont typeface="Arial" panose="020B0604020202020204" pitchFamily="34" charset="0"/>
              <a:buChar char="•"/>
            </a:pPr>
            <a:r>
              <a:rPr lang="en-GB" sz="1600" i="0" dirty="0">
                <a:solidFill>
                  <a:schemeClr val="bg1"/>
                </a:solidFill>
                <a:cs typeface="Arial"/>
              </a:rPr>
              <a:t>Right click on “</a:t>
            </a:r>
            <a:r>
              <a:rPr lang="en-GB" sz="1600" b="1" i="0" dirty="0">
                <a:solidFill>
                  <a:schemeClr val="bg1"/>
                </a:solidFill>
                <a:cs typeface="Arial"/>
              </a:rPr>
              <a:t>screens</a:t>
            </a:r>
            <a:r>
              <a:rPr lang="en-GB" sz="1600" i="0" dirty="0">
                <a:solidFill>
                  <a:schemeClr val="bg1"/>
                </a:solidFill>
                <a:cs typeface="Arial"/>
              </a:rPr>
              <a:t>” and select “</a:t>
            </a:r>
            <a:r>
              <a:rPr lang="en-GB" sz="1600" b="1" i="0" dirty="0">
                <a:solidFill>
                  <a:schemeClr val="bg1"/>
                </a:solidFill>
                <a:cs typeface="Arial"/>
              </a:rPr>
              <a:t>Add Screen</a:t>
            </a:r>
            <a:r>
              <a:rPr lang="en-GB" sz="1600" i="0" dirty="0">
                <a:solidFill>
                  <a:schemeClr val="bg1"/>
                </a:solidFill>
                <a:cs typeface="Arial"/>
              </a:rPr>
              <a:t>”</a:t>
            </a:r>
          </a:p>
          <a:p>
            <a:pPr marL="646113" lvl="1" indent="-285750">
              <a:lnSpc>
                <a:spcPct val="150000"/>
              </a:lnSpc>
              <a:buFont typeface="Arial" panose="020B0604020202020204" pitchFamily="34" charset="0"/>
              <a:buChar char="•"/>
            </a:pPr>
            <a:r>
              <a:rPr lang="en-GB" sz="1600" i="0" dirty="0">
                <a:solidFill>
                  <a:schemeClr val="bg1"/>
                </a:solidFill>
                <a:cs typeface="Arial"/>
              </a:rPr>
              <a:t>Select the “</a:t>
            </a:r>
            <a:r>
              <a:rPr lang="en-GB" sz="1600" b="1" i="0" dirty="0">
                <a:solidFill>
                  <a:schemeClr val="bg1"/>
                </a:solidFill>
                <a:cs typeface="Arial"/>
              </a:rPr>
              <a:t>AP</a:t>
            </a:r>
            <a:r>
              <a:rPr lang="en-GB" sz="1600" i="0" dirty="0">
                <a:solidFill>
                  <a:schemeClr val="bg1"/>
                </a:solidFill>
                <a:cs typeface="Arial"/>
              </a:rPr>
              <a:t>” module for the Module Id field</a:t>
            </a:r>
          </a:p>
          <a:p>
            <a:pPr marL="646113" lvl="1" indent="-285750">
              <a:lnSpc>
                <a:spcPct val="150000"/>
              </a:lnSpc>
              <a:buFont typeface="Arial" panose="020B0604020202020204" pitchFamily="34" charset="0"/>
              <a:buChar char="•"/>
            </a:pPr>
            <a:r>
              <a:rPr lang="en-GB" sz="1600" i="0" dirty="0">
                <a:solidFill>
                  <a:schemeClr val="bg1"/>
                </a:solidFill>
                <a:cs typeface="Arial"/>
              </a:rPr>
              <a:t>Select “</a:t>
            </a:r>
            <a:r>
              <a:rPr lang="en-GB" sz="1600" b="1" i="0" dirty="0">
                <a:solidFill>
                  <a:schemeClr val="bg1"/>
                </a:solidFill>
                <a:cs typeface="Arial"/>
              </a:rPr>
              <a:t>Setup</a:t>
            </a:r>
            <a:r>
              <a:rPr lang="en-GB" sz="1600" i="0" dirty="0">
                <a:solidFill>
                  <a:schemeClr val="bg1"/>
                </a:solidFill>
                <a:cs typeface="Arial"/>
              </a:rPr>
              <a:t>” for the Category field</a:t>
            </a:r>
          </a:p>
          <a:p>
            <a:pPr marL="646113" lvl="1" indent="-285750">
              <a:lnSpc>
                <a:spcPct val="150000"/>
              </a:lnSpc>
              <a:buFont typeface="Arial" panose="020B0604020202020204" pitchFamily="34" charset="0"/>
              <a:buChar char="•"/>
            </a:pPr>
            <a:r>
              <a:rPr lang="en-GB" sz="1600" i="0" dirty="0">
                <a:solidFill>
                  <a:schemeClr val="bg1"/>
                </a:solidFill>
                <a:cs typeface="Arial"/>
              </a:rPr>
              <a:t>Select “</a:t>
            </a:r>
            <a:r>
              <a:rPr lang="en-GB" sz="1600" b="1" i="0" dirty="0">
                <a:solidFill>
                  <a:schemeClr val="bg1"/>
                </a:solidFill>
                <a:cs typeface="Arial"/>
              </a:rPr>
              <a:t>Distribution Sets</a:t>
            </a:r>
            <a:r>
              <a:rPr lang="en-GB" sz="1600" i="0" dirty="0">
                <a:solidFill>
                  <a:schemeClr val="bg1"/>
                </a:solidFill>
                <a:cs typeface="Arial"/>
              </a:rPr>
              <a:t>” for the Target Screen field</a:t>
            </a:r>
          </a:p>
          <a:p>
            <a:pPr marL="646113" lvl="1"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Save</a:t>
            </a:r>
            <a:r>
              <a:rPr lang="en-GB" sz="1600" i="0" dirty="0">
                <a:solidFill>
                  <a:schemeClr val="bg1"/>
                </a:solidFill>
                <a:cs typeface="Arial"/>
              </a:rPr>
              <a:t>”</a:t>
            </a:r>
          </a:p>
          <a:p>
            <a:pPr marL="646113" lvl="1"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Next</a:t>
            </a:r>
            <a:r>
              <a:rPr lang="en-GB" sz="1600" i="0" dirty="0">
                <a:solidFill>
                  <a:schemeClr val="bg1"/>
                </a:solidFill>
                <a:cs typeface="Arial"/>
              </a:rPr>
              <a:t>”</a:t>
            </a:r>
          </a:p>
        </p:txBody>
      </p:sp>
      <p:pic>
        <p:nvPicPr>
          <p:cNvPr id="9" name="Picture 8">
            <a:extLst>
              <a:ext uri="{FF2B5EF4-FFF2-40B4-BE49-F238E27FC236}">
                <a16:creationId xmlns:a16="http://schemas.microsoft.com/office/drawing/2014/main" id="{727B4D96-BC25-96B7-4A07-CA31D07B0F07}"/>
              </a:ext>
            </a:extLst>
          </p:cNvPr>
          <p:cNvPicPr>
            <a:picLocks noChangeAspect="1"/>
          </p:cNvPicPr>
          <p:nvPr/>
        </p:nvPicPr>
        <p:blipFill>
          <a:blip r:embed="rId3"/>
          <a:stretch>
            <a:fillRect/>
          </a:stretch>
        </p:blipFill>
        <p:spPr>
          <a:xfrm>
            <a:off x="6602075" y="2115694"/>
            <a:ext cx="5178446" cy="3421762"/>
          </a:xfrm>
          <a:prstGeom prst="rect">
            <a:avLst/>
          </a:prstGeom>
        </p:spPr>
      </p:pic>
    </p:spTree>
    <p:extLst>
      <p:ext uri="{BB962C8B-B14F-4D97-AF65-F5344CB8AC3E}">
        <p14:creationId xmlns:p14="http://schemas.microsoft.com/office/powerpoint/2010/main" val="1890380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FE46B-182D-5F92-467E-EC4A2F025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5C1B0D-7F83-F6DA-0DA9-C6D8B600D15B}"/>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6EF6ED2D-BDFF-C67A-C616-AB987A198D4D}"/>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8</a:t>
            </a:fld>
            <a:endParaRPr dirty="0"/>
          </a:p>
        </p:txBody>
      </p:sp>
      <p:sp>
        <p:nvSpPr>
          <p:cNvPr id="8" name="Subtitle 2">
            <a:extLst>
              <a:ext uri="{FF2B5EF4-FFF2-40B4-BE49-F238E27FC236}">
                <a16:creationId xmlns:a16="http://schemas.microsoft.com/office/drawing/2014/main" id="{2CB05036-BABA-4B22-5426-DC6952E6312C}"/>
              </a:ext>
            </a:extLst>
          </p:cNvPr>
          <p:cNvSpPr>
            <a:spLocks noGrp="1"/>
          </p:cNvSpPr>
          <p:nvPr>
            <p:ph type="subTitle" idx="1"/>
          </p:nvPr>
        </p:nvSpPr>
        <p:spPr>
          <a:xfrm>
            <a:off x="420624" y="1014984"/>
            <a:ext cx="3820450" cy="594360"/>
          </a:xfrm>
        </p:spPr>
        <p:txBody>
          <a:bodyPr/>
          <a:lstStyle/>
          <a:p>
            <a:r>
              <a:rPr lang="en-US" sz="2400" b="0" dirty="0"/>
              <a:t>Simplistic</a:t>
            </a:r>
          </a:p>
        </p:txBody>
      </p:sp>
      <p:sp>
        <p:nvSpPr>
          <p:cNvPr id="3" name="TextBox 2">
            <a:extLst>
              <a:ext uri="{FF2B5EF4-FFF2-40B4-BE49-F238E27FC236}">
                <a16:creationId xmlns:a16="http://schemas.microsoft.com/office/drawing/2014/main" id="{001967AE-8A9C-572D-F3EB-58FB1A04CB7F}"/>
              </a:ext>
            </a:extLst>
          </p:cNvPr>
          <p:cNvSpPr txBox="1"/>
          <p:nvPr/>
        </p:nvSpPr>
        <p:spPr>
          <a:xfrm>
            <a:off x="411479" y="1602939"/>
            <a:ext cx="8780022" cy="415254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GB" sz="1800" i="0" dirty="0">
                <a:solidFill>
                  <a:schemeClr val="bg1"/>
                </a:solidFill>
                <a:cs typeface="Arial"/>
              </a:rPr>
              <a:t>Specify the controls to be added to the Distribution Sets screen</a:t>
            </a:r>
          </a:p>
          <a:p>
            <a:pPr marL="646113" lvl="1" indent="-285750">
              <a:lnSpc>
                <a:spcPct val="150000"/>
              </a:lnSpc>
              <a:buFont typeface="Arial" panose="020B0604020202020204" pitchFamily="34" charset="0"/>
              <a:buChar char="•"/>
            </a:pPr>
            <a:r>
              <a:rPr lang="en-GB" sz="1600" i="0" dirty="0">
                <a:solidFill>
                  <a:schemeClr val="bg1"/>
                </a:solidFill>
                <a:cs typeface="Arial"/>
              </a:rPr>
              <a:t>Right click on the “Distribution Set” screen name and select “</a:t>
            </a:r>
            <a:r>
              <a:rPr lang="en-GB" sz="1600" b="1" i="0" dirty="0">
                <a:solidFill>
                  <a:schemeClr val="bg1"/>
                </a:solidFill>
                <a:cs typeface="Arial"/>
              </a:rPr>
              <a:t>Add Control</a:t>
            </a:r>
            <a:r>
              <a:rPr lang="en-GB" sz="1600" i="0" dirty="0">
                <a:solidFill>
                  <a:schemeClr val="bg1"/>
                </a:solidFill>
                <a:cs typeface="Arial"/>
              </a:rPr>
              <a:t>”</a:t>
            </a:r>
          </a:p>
          <a:p>
            <a:pPr marL="1000125" lvl="2" indent="-285750">
              <a:lnSpc>
                <a:spcPct val="150000"/>
              </a:lnSpc>
              <a:buFont typeface="Arial" panose="020B0604020202020204" pitchFamily="34" charset="0"/>
              <a:buChar char="•"/>
            </a:pPr>
            <a:r>
              <a:rPr lang="en-GB" sz="1600" i="0" dirty="0">
                <a:solidFill>
                  <a:schemeClr val="bg1"/>
                </a:solidFill>
                <a:cs typeface="Arial"/>
              </a:rPr>
              <a:t>Select “</a:t>
            </a:r>
            <a:r>
              <a:rPr lang="en-GB" sz="1600" b="1" i="0" dirty="0">
                <a:solidFill>
                  <a:schemeClr val="bg1"/>
                </a:solidFill>
                <a:cs typeface="Arial"/>
              </a:rPr>
              <a:t>Button</a:t>
            </a:r>
            <a:r>
              <a:rPr lang="en-GB" sz="1600" i="0" dirty="0">
                <a:solidFill>
                  <a:schemeClr val="bg1"/>
                </a:solidFill>
                <a:cs typeface="Arial"/>
              </a:rPr>
              <a:t>” for the Type field</a:t>
            </a:r>
          </a:p>
          <a:p>
            <a:pPr marL="1000125" lvl="2" indent="-285750">
              <a:lnSpc>
                <a:spcPct val="150000"/>
              </a:lnSpc>
              <a:buFont typeface="Arial" panose="020B0604020202020204" pitchFamily="34" charset="0"/>
              <a:buChar char="•"/>
            </a:pPr>
            <a:r>
              <a:rPr lang="en-GB" sz="1600" dirty="0">
                <a:solidFill>
                  <a:schemeClr val="bg1"/>
                </a:solidFill>
                <a:cs typeface="Arial"/>
              </a:rPr>
              <a:t>Enter “</a:t>
            </a:r>
            <a:r>
              <a:rPr lang="en-GB" sz="1600" b="1" dirty="0">
                <a:solidFill>
                  <a:schemeClr val="bg1"/>
                </a:solidFill>
                <a:cs typeface="Arial"/>
              </a:rPr>
              <a:t>btnSimple</a:t>
            </a:r>
            <a:r>
              <a:rPr lang="en-GB" sz="1600" dirty="0">
                <a:solidFill>
                  <a:schemeClr val="bg1"/>
                </a:solidFill>
                <a:cs typeface="Arial"/>
              </a:rPr>
              <a:t>” for the Name field</a:t>
            </a:r>
            <a:endParaRPr lang="en-GB" sz="1600" i="0" dirty="0">
              <a:solidFill>
                <a:schemeClr val="bg1"/>
              </a:solidFill>
              <a:cs typeface="Arial"/>
            </a:endParaRPr>
          </a:p>
          <a:p>
            <a:pPr marL="1000125" lvl="2" indent="-285750">
              <a:lnSpc>
                <a:spcPct val="150000"/>
              </a:lnSpc>
              <a:buFont typeface="Arial" panose="020B0604020202020204" pitchFamily="34" charset="0"/>
              <a:buChar char="•"/>
            </a:pPr>
            <a:r>
              <a:rPr lang="en-GB" sz="1600" i="0" dirty="0">
                <a:solidFill>
                  <a:schemeClr val="bg1"/>
                </a:solidFill>
                <a:cs typeface="Arial"/>
              </a:rPr>
              <a:t>Enter “</a:t>
            </a:r>
            <a:r>
              <a:rPr lang="en-GB" sz="1600" b="1" dirty="0">
                <a:solidFill>
                  <a:schemeClr val="bg1"/>
                </a:solidFill>
                <a:cs typeface="Arial"/>
              </a:rPr>
              <a:t>Simple Customization</a:t>
            </a:r>
            <a:r>
              <a:rPr lang="en-GB" sz="1600" b="1" i="0" dirty="0">
                <a:solidFill>
                  <a:schemeClr val="bg1"/>
                </a:solidFill>
                <a:cs typeface="Arial"/>
              </a:rPr>
              <a:t>!” </a:t>
            </a:r>
            <a:r>
              <a:rPr lang="en-GB" sz="1600" i="0" dirty="0">
                <a:solidFill>
                  <a:schemeClr val="bg1"/>
                </a:solidFill>
                <a:cs typeface="Arial"/>
              </a:rPr>
              <a:t>for the Label field</a:t>
            </a:r>
          </a:p>
          <a:p>
            <a:pPr marL="1000125" lvl="2" indent="-285750">
              <a:lnSpc>
                <a:spcPct val="150000"/>
              </a:lnSpc>
              <a:buFont typeface="Arial" panose="020B0604020202020204" pitchFamily="34" charset="0"/>
              <a:buChar char="•"/>
            </a:pPr>
            <a:r>
              <a:rPr lang="en-GB" sz="1600" i="0" dirty="0">
                <a:solidFill>
                  <a:schemeClr val="bg1"/>
                </a:solidFill>
                <a:cs typeface="Arial"/>
              </a:rPr>
              <a:t>Enter “</a:t>
            </a:r>
            <a:r>
              <a:rPr lang="en-GB" sz="1600" b="1" i="0" dirty="0">
                <a:solidFill>
                  <a:schemeClr val="bg1"/>
                </a:solidFill>
                <a:cs typeface="Arial"/>
              </a:rPr>
              <a:t>btnAdd</a:t>
            </a:r>
            <a:r>
              <a:rPr lang="en-GB" sz="1600" i="0" dirty="0">
                <a:solidFill>
                  <a:schemeClr val="bg1"/>
                </a:solidFill>
                <a:cs typeface="Arial"/>
              </a:rPr>
              <a:t>” for the ID field</a:t>
            </a:r>
          </a:p>
          <a:p>
            <a:pPr marL="1000125" lvl="2" indent="-285750">
              <a:lnSpc>
                <a:spcPct val="150000"/>
              </a:lnSpc>
              <a:buFont typeface="Arial" panose="020B0604020202020204" pitchFamily="34" charset="0"/>
              <a:buChar char="•"/>
            </a:pPr>
            <a:r>
              <a:rPr lang="en-GB" sz="1600" i="0" dirty="0">
                <a:solidFill>
                  <a:schemeClr val="bg1"/>
                </a:solidFill>
                <a:cs typeface="Arial"/>
              </a:rPr>
              <a:t>Check the “</a:t>
            </a:r>
            <a:r>
              <a:rPr lang="en-GB" sz="1600" b="1" i="0" dirty="0">
                <a:solidFill>
                  <a:schemeClr val="bg1"/>
                </a:solidFill>
                <a:cs typeface="Arial"/>
              </a:rPr>
              <a:t>Before ID?” </a:t>
            </a:r>
            <a:r>
              <a:rPr lang="en-GB" sz="1600" i="0" dirty="0">
                <a:solidFill>
                  <a:schemeClr val="bg1"/>
                </a:solidFill>
                <a:cs typeface="Arial"/>
              </a:rPr>
              <a:t>checkbox	</a:t>
            </a:r>
          </a:p>
          <a:p>
            <a:pPr marL="1000125" lvl="2"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Save</a:t>
            </a:r>
            <a:r>
              <a:rPr lang="en-GB" sz="1600" i="0" dirty="0">
                <a:solidFill>
                  <a:schemeClr val="bg1"/>
                </a:solidFill>
                <a:cs typeface="Arial"/>
              </a:rPr>
              <a:t>”</a:t>
            </a:r>
          </a:p>
          <a:p>
            <a:pPr marL="1000125" lvl="2"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Next</a:t>
            </a:r>
            <a:r>
              <a:rPr lang="en-GB" sz="1600" i="0" dirty="0">
                <a:solidFill>
                  <a:schemeClr val="bg1"/>
                </a:solidFill>
                <a:cs typeface="Arial"/>
              </a:rPr>
              <a:t>”</a:t>
            </a:r>
          </a:p>
          <a:p>
            <a:pPr marL="1000125" lvl="2" indent="-285750">
              <a:lnSpc>
                <a:spcPct val="150000"/>
              </a:lnSpc>
              <a:buFont typeface="Arial" panose="020B0604020202020204" pitchFamily="34" charset="0"/>
              <a:buChar char="•"/>
            </a:pPr>
            <a:r>
              <a:rPr lang="en-GB" sz="1600" i="0" dirty="0">
                <a:solidFill>
                  <a:schemeClr val="bg1"/>
                </a:solidFill>
                <a:cs typeface="Arial"/>
              </a:rPr>
              <a:t>Evaluate the settings and press “</a:t>
            </a:r>
            <a:r>
              <a:rPr lang="en-GB" sz="1600" b="1" i="0" dirty="0">
                <a:solidFill>
                  <a:schemeClr val="bg1"/>
                </a:solidFill>
                <a:cs typeface="Arial"/>
              </a:rPr>
              <a:t>Generate</a:t>
            </a:r>
            <a:r>
              <a:rPr lang="en-GB" sz="1600" i="0" dirty="0">
                <a:solidFill>
                  <a:schemeClr val="bg1"/>
                </a:solidFill>
                <a:cs typeface="Arial"/>
              </a:rPr>
              <a:t>”</a:t>
            </a:r>
          </a:p>
          <a:p>
            <a:pPr marL="1000125" lvl="2" indent="-285750">
              <a:lnSpc>
                <a:spcPct val="150000"/>
              </a:lnSpc>
              <a:buFont typeface="Arial" panose="020B0604020202020204" pitchFamily="34" charset="0"/>
              <a:buChar char="•"/>
            </a:pPr>
            <a:r>
              <a:rPr lang="en-GB" sz="1600" i="0" dirty="0">
                <a:solidFill>
                  <a:schemeClr val="bg1"/>
                </a:solidFill>
                <a:cs typeface="Arial"/>
              </a:rPr>
              <a:t>Press “</a:t>
            </a:r>
            <a:r>
              <a:rPr lang="en-GB" sz="1600" b="1" i="0" dirty="0">
                <a:solidFill>
                  <a:schemeClr val="bg1"/>
                </a:solidFill>
                <a:cs typeface="Arial"/>
              </a:rPr>
              <a:t>Finish</a:t>
            </a:r>
            <a:r>
              <a:rPr lang="en-GB" sz="1600" i="0" dirty="0">
                <a:solidFill>
                  <a:schemeClr val="bg1"/>
                </a:solidFill>
                <a:cs typeface="Arial"/>
              </a:rPr>
              <a:t>”</a:t>
            </a:r>
          </a:p>
        </p:txBody>
      </p:sp>
      <p:pic>
        <p:nvPicPr>
          <p:cNvPr id="9" name="Picture 8">
            <a:extLst>
              <a:ext uri="{FF2B5EF4-FFF2-40B4-BE49-F238E27FC236}">
                <a16:creationId xmlns:a16="http://schemas.microsoft.com/office/drawing/2014/main" id="{40C1C229-E7D7-5348-B239-905ED7254FF2}"/>
              </a:ext>
            </a:extLst>
          </p:cNvPr>
          <p:cNvPicPr>
            <a:picLocks noChangeAspect="1"/>
          </p:cNvPicPr>
          <p:nvPr/>
        </p:nvPicPr>
        <p:blipFill>
          <a:blip r:embed="rId3"/>
          <a:stretch>
            <a:fillRect/>
          </a:stretch>
        </p:blipFill>
        <p:spPr>
          <a:xfrm>
            <a:off x="6518820" y="2591160"/>
            <a:ext cx="5345362" cy="3558007"/>
          </a:xfrm>
          <a:prstGeom prst="rect">
            <a:avLst/>
          </a:prstGeom>
        </p:spPr>
      </p:pic>
    </p:spTree>
    <p:extLst>
      <p:ext uri="{BB962C8B-B14F-4D97-AF65-F5344CB8AC3E}">
        <p14:creationId xmlns:p14="http://schemas.microsoft.com/office/powerpoint/2010/main" val="3674605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13E05-656D-7E4D-0229-967F81E326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2FA0AB-5CA5-493E-AAF3-AB771B8BBEA7}"/>
              </a:ext>
            </a:extLst>
          </p:cNvPr>
          <p:cNvSpPr>
            <a:spLocks noGrp="1"/>
          </p:cNvSpPr>
          <p:nvPr>
            <p:ph type="ctrTitle"/>
          </p:nvPr>
        </p:nvSpPr>
        <p:spPr/>
        <p:txBody>
          <a:bodyPr/>
          <a:lstStyle/>
          <a:p>
            <a:r>
              <a:rPr lang="en-US" sz="4000" dirty="0"/>
              <a:t>Web Customization</a:t>
            </a:r>
          </a:p>
        </p:txBody>
      </p:sp>
      <p:sp>
        <p:nvSpPr>
          <p:cNvPr id="4" name="Slide Number Placeholder 3">
            <a:extLst>
              <a:ext uri="{FF2B5EF4-FFF2-40B4-BE49-F238E27FC236}">
                <a16:creationId xmlns:a16="http://schemas.microsoft.com/office/drawing/2014/main" id="{9947FE78-29BE-7EEF-E7C4-2F1B587E41AF}"/>
              </a:ext>
            </a:extLst>
          </p:cNvPr>
          <p:cNvSpPr>
            <a:spLocks noGrp="1"/>
          </p:cNvSpPr>
          <p:nvPr>
            <p:ph type="sldNum" sz="quarter" idx="4294967295"/>
          </p:nvPr>
        </p:nvSpPr>
        <p:spPr>
          <a:xfrm>
            <a:off x="11360150" y="6364288"/>
            <a:ext cx="831850" cy="365125"/>
          </a:xfrm>
        </p:spPr>
        <p:txBody>
          <a:bodyPr/>
          <a:lstStyle/>
          <a:p>
            <a:r>
              <a:rPr lang="en-US"/>
              <a:t>Page </a:t>
            </a:r>
            <a:fld id="{888928BD-9DD5-4B49-B597-3FD2BD4272DD}" type="slidenum">
              <a:rPr smtClean="0"/>
              <a:pPr/>
              <a:t>9</a:t>
            </a:fld>
            <a:endParaRPr dirty="0"/>
          </a:p>
        </p:txBody>
      </p:sp>
      <p:sp>
        <p:nvSpPr>
          <p:cNvPr id="8" name="Subtitle 2">
            <a:extLst>
              <a:ext uri="{FF2B5EF4-FFF2-40B4-BE49-F238E27FC236}">
                <a16:creationId xmlns:a16="http://schemas.microsoft.com/office/drawing/2014/main" id="{9CF98288-179D-DD7B-CBC7-115B69F3BBCF}"/>
              </a:ext>
            </a:extLst>
          </p:cNvPr>
          <p:cNvSpPr>
            <a:spLocks noGrp="1"/>
          </p:cNvSpPr>
          <p:nvPr>
            <p:ph type="subTitle" idx="1"/>
          </p:nvPr>
        </p:nvSpPr>
        <p:spPr>
          <a:xfrm>
            <a:off x="420624" y="1014984"/>
            <a:ext cx="3820450" cy="594360"/>
          </a:xfrm>
        </p:spPr>
        <p:txBody>
          <a:bodyPr/>
          <a:lstStyle/>
          <a:p>
            <a:r>
              <a:rPr lang="en-US" sz="2400" b="0" dirty="0"/>
              <a:t>Simplistic</a:t>
            </a:r>
          </a:p>
        </p:txBody>
      </p:sp>
      <p:sp>
        <p:nvSpPr>
          <p:cNvPr id="7" name="TextBox 6">
            <a:extLst>
              <a:ext uri="{FF2B5EF4-FFF2-40B4-BE49-F238E27FC236}">
                <a16:creationId xmlns:a16="http://schemas.microsoft.com/office/drawing/2014/main" id="{FA0B237D-BE9E-299F-1550-BB032AD9DCC0}"/>
              </a:ext>
            </a:extLst>
          </p:cNvPr>
          <p:cNvSpPr txBox="1"/>
          <p:nvPr/>
        </p:nvSpPr>
        <p:spPr>
          <a:xfrm>
            <a:off x="411478" y="1602939"/>
            <a:ext cx="10205061" cy="3108543"/>
          </a:xfrm>
          <a:prstGeom prst="rect">
            <a:avLst/>
          </a:prstGeom>
          <a:noFill/>
        </p:spPr>
        <p:txBody>
          <a:bodyPr wrap="square" rtlCol="0">
            <a:spAutoFit/>
          </a:bodyPr>
          <a:lstStyle/>
          <a:p>
            <a:pPr marL="285750" indent="-285750">
              <a:buFont typeface="Arial" panose="020B0604020202020204" pitchFamily="34" charset="0"/>
              <a:buChar char="•"/>
            </a:pPr>
            <a:r>
              <a:rPr lang="en-GB" sz="1800" i="0" dirty="0">
                <a:solidFill>
                  <a:schemeClr val="bg1"/>
                </a:solidFill>
                <a:cs typeface="Arial"/>
              </a:rPr>
              <a:t>The customization files have been created and navigate to the </a:t>
            </a:r>
            <a:r>
              <a:rPr lang="en-GB" sz="1800" b="1" i="0" dirty="0">
                <a:solidFill>
                  <a:schemeClr val="bg1"/>
                </a:solidFill>
                <a:cs typeface="Arial"/>
              </a:rPr>
              <a:t>C:\</a:t>
            </a:r>
            <a:r>
              <a:rPr lang="en-GB" b="1" dirty="0">
                <a:solidFill>
                  <a:schemeClr val="bg1"/>
                </a:solidFill>
                <a:cs typeface="Arial"/>
              </a:rPr>
              <a:t>{YourProjectFolder}</a:t>
            </a:r>
            <a:r>
              <a:rPr lang="en-GB" sz="1800" b="1" i="0" dirty="0">
                <a:solidFill>
                  <a:schemeClr val="bg1"/>
                </a:solidFill>
                <a:cs typeface="Arial"/>
              </a:rPr>
              <a:t> </a:t>
            </a:r>
            <a:r>
              <a:rPr lang="en-GB" sz="1800" i="0" dirty="0">
                <a:solidFill>
                  <a:schemeClr val="bg1"/>
                </a:solidFill>
                <a:cs typeface="Arial"/>
              </a:rPr>
              <a:t>folder to view</a:t>
            </a:r>
          </a:p>
          <a:p>
            <a:pPr marL="646113" lvl="1" indent="-285750">
              <a:buFont typeface="Arial" panose="020B0604020202020204" pitchFamily="34" charset="0"/>
              <a:buChar char="•"/>
            </a:pPr>
            <a:r>
              <a:rPr lang="en-GB" sz="1600" i="0" dirty="0">
                <a:solidFill>
                  <a:schemeClr val="bg1"/>
                </a:solidFill>
                <a:cs typeface="Arial"/>
              </a:rPr>
              <a:t>There will be a JavaScript file, an XML file, an XSD file and a JSON file</a:t>
            </a:r>
          </a:p>
          <a:p>
            <a:pPr marL="646113" lvl="1" indent="-285750">
              <a:buFont typeface="Arial" panose="020B0604020202020204" pitchFamily="34" charset="0"/>
              <a:buChar char="•"/>
            </a:pPr>
            <a:r>
              <a:rPr lang="en-GB" sz="1600" i="0" dirty="0">
                <a:solidFill>
                  <a:schemeClr val="bg1"/>
                </a:solidFill>
                <a:cs typeface="Arial"/>
              </a:rPr>
              <a:t>Edit the JavaScript file to handle the click even for the btnSimple button</a:t>
            </a:r>
          </a:p>
          <a:p>
            <a:pPr marL="1000125" lvl="2" indent="-285750">
              <a:buFont typeface="Arial" panose="020B0604020202020204" pitchFamily="34" charset="0"/>
              <a:buChar char="•"/>
            </a:pPr>
            <a:r>
              <a:rPr lang="en-GB" sz="1600" i="0" dirty="0">
                <a:solidFill>
                  <a:schemeClr val="bg1"/>
                </a:solidFill>
                <a:cs typeface="Arial"/>
              </a:rPr>
              <a:t>Navigate to the </a:t>
            </a:r>
            <a:r>
              <a:rPr lang="en-GB" sz="1600" b="1" i="0" dirty="0">
                <a:solidFill>
                  <a:schemeClr val="bg1"/>
                </a:solidFill>
                <a:cs typeface="Arial"/>
              </a:rPr>
              <a:t>initButtons</a:t>
            </a:r>
            <a:r>
              <a:rPr lang="en-GB" sz="1600" i="0" dirty="0">
                <a:solidFill>
                  <a:schemeClr val="bg1"/>
                </a:solidFill>
                <a:cs typeface="Arial"/>
              </a:rPr>
              <a:t> routine and enter the alert statement for the btnSimple click event</a:t>
            </a:r>
          </a:p>
          <a:p>
            <a:pPr lvl="3" indent="0">
              <a:buNone/>
            </a:pPr>
            <a:endParaRPr lang="en-GB" sz="1600" b="1" i="0" dirty="0">
              <a:solidFill>
                <a:schemeClr val="bg1"/>
              </a:solidFill>
              <a:cs typeface="Arial"/>
            </a:endParaRPr>
          </a:p>
          <a:p>
            <a:pPr lvl="3" indent="0">
              <a:buNone/>
            </a:pPr>
            <a:r>
              <a:rPr lang="en-GB" sz="1600" b="1" i="0" dirty="0">
                <a:solidFill>
                  <a:schemeClr val="bg1"/>
                </a:solidFill>
                <a:cs typeface="Arial"/>
              </a:rPr>
              <a:t>$("#btnSimple").on('click', () =&gt; {</a:t>
            </a:r>
          </a:p>
          <a:p>
            <a:pPr lvl="3" indent="0">
              <a:buNone/>
            </a:pPr>
            <a:r>
              <a:rPr lang="en-GB" sz="1600" b="1" i="0" dirty="0">
                <a:solidFill>
                  <a:schemeClr val="bg1"/>
                </a:solidFill>
                <a:cs typeface="Arial"/>
              </a:rPr>
              <a:t>   	alert(</a:t>
            </a:r>
            <a:r>
              <a:rPr lang="en-GB" sz="1600" b="1" dirty="0">
                <a:solidFill>
                  <a:schemeClr val="bg1"/>
                </a:solidFill>
                <a:cs typeface="Arial"/>
              </a:rPr>
              <a:t>"Simple Customization clicked</a:t>
            </a:r>
            <a:r>
              <a:rPr lang="en-GB" sz="1600" b="1" i="0" dirty="0">
                <a:solidFill>
                  <a:schemeClr val="bg1"/>
                </a:solidFill>
                <a:cs typeface="Arial"/>
              </a:rPr>
              <a:t>!");</a:t>
            </a:r>
          </a:p>
          <a:p>
            <a:pPr lvl="3" indent="0">
              <a:buNone/>
            </a:pPr>
            <a:r>
              <a:rPr lang="en-GB" sz="1600" b="1" i="0" dirty="0">
                <a:solidFill>
                  <a:schemeClr val="bg1"/>
                </a:solidFill>
                <a:cs typeface="Arial"/>
              </a:rPr>
              <a:t> });</a:t>
            </a:r>
          </a:p>
          <a:p>
            <a:pPr lvl="3" indent="0">
              <a:buNone/>
            </a:pPr>
            <a:endParaRPr lang="en-GB" sz="1600" b="1" i="0" dirty="0">
              <a:solidFill>
                <a:schemeClr val="bg1"/>
              </a:solidFill>
              <a:cs typeface="Arial"/>
            </a:endParaRPr>
          </a:p>
          <a:p>
            <a:pPr marL="1000125" lvl="2" indent="-285750">
              <a:buFont typeface="Arial" panose="020B0604020202020204" pitchFamily="34" charset="0"/>
              <a:buChar char="•"/>
            </a:pPr>
            <a:r>
              <a:rPr lang="en-GB" sz="1600" b="1" i="0" dirty="0">
                <a:solidFill>
                  <a:schemeClr val="bg1"/>
                </a:solidFill>
                <a:cs typeface="Arial"/>
              </a:rPr>
              <a:t>Save</a:t>
            </a:r>
            <a:r>
              <a:rPr lang="en-GB" sz="1600" i="0" dirty="0">
                <a:solidFill>
                  <a:schemeClr val="bg1"/>
                </a:solidFill>
                <a:cs typeface="Arial"/>
              </a:rPr>
              <a:t> changes to file</a:t>
            </a:r>
          </a:p>
          <a:p>
            <a:pPr marL="646113" lvl="1" indent="-285750">
              <a:buFont typeface="Arial" panose="020B0604020202020204" pitchFamily="34" charset="0"/>
              <a:buChar char="•"/>
            </a:pPr>
            <a:r>
              <a:rPr lang="en-GB" sz="1600" i="0" dirty="0">
                <a:solidFill>
                  <a:schemeClr val="bg1"/>
                </a:solidFill>
                <a:cs typeface="Arial"/>
              </a:rPr>
              <a:t>Zip these 4 files into a zip file called “</a:t>
            </a:r>
            <a:r>
              <a:rPr lang="en-GB" sz="1600" b="1" dirty="0">
                <a:solidFill>
                  <a:schemeClr val="bg1"/>
                </a:solidFill>
                <a:cs typeface="Arial"/>
              </a:rPr>
              <a:t>SimpleCustomization</a:t>
            </a:r>
            <a:r>
              <a:rPr lang="en-GB" sz="1600" i="0" dirty="0">
                <a:solidFill>
                  <a:schemeClr val="bg1"/>
                </a:solidFill>
                <a:cs typeface="Arial"/>
              </a:rPr>
              <a:t>”</a:t>
            </a:r>
          </a:p>
        </p:txBody>
      </p:sp>
      <p:pic>
        <p:nvPicPr>
          <p:cNvPr id="5" name="Picture 4">
            <a:extLst>
              <a:ext uri="{FF2B5EF4-FFF2-40B4-BE49-F238E27FC236}">
                <a16:creationId xmlns:a16="http://schemas.microsoft.com/office/drawing/2014/main" id="{048E9CBA-2696-3C0B-F14D-8D55DDFE870A}"/>
              </a:ext>
            </a:extLst>
          </p:cNvPr>
          <p:cNvPicPr>
            <a:picLocks noChangeAspect="1"/>
          </p:cNvPicPr>
          <p:nvPr/>
        </p:nvPicPr>
        <p:blipFill>
          <a:blip r:embed="rId3"/>
          <a:stretch>
            <a:fillRect/>
          </a:stretch>
        </p:blipFill>
        <p:spPr>
          <a:xfrm>
            <a:off x="7559404" y="3187311"/>
            <a:ext cx="3875733" cy="2725790"/>
          </a:xfrm>
          <a:prstGeom prst="rect">
            <a:avLst/>
          </a:prstGeom>
        </p:spPr>
      </p:pic>
    </p:spTree>
    <p:extLst>
      <p:ext uri="{BB962C8B-B14F-4D97-AF65-F5344CB8AC3E}">
        <p14:creationId xmlns:p14="http://schemas.microsoft.com/office/powerpoint/2010/main" val="4114795729"/>
      </p:ext>
    </p:extLst>
  </p:cSld>
  <p:clrMapOvr>
    <a:masterClrMapping/>
  </p:clrMapOvr>
</p:sld>
</file>

<file path=ppt/theme/theme1.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Sage Text"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4271</TotalTime>
  <Words>1127</Words>
  <Application>Microsoft Office PowerPoint</Application>
  <PresentationFormat>Widescreen</PresentationFormat>
  <Paragraphs>158</Paragraphs>
  <Slides>16</Slides>
  <Notes>16</Notes>
  <HiddenSlides>3</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Sage Headline Black</vt:lpstr>
      <vt:lpstr>Sage Text</vt:lpstr>
      <vt:lpstr>Sage Text Light</vt:lpstr>
      <vt:lpstr>SAGE 2023 MASTER</vt:lpstr>
      <vt:lpstr>Sage 300 - TPAC 2025 Vietnam  Web Customization</vt:lpstr>
      <vt:lpstr>Table of contents</vt:lpstr>
      <vt:lpstr>Vision</vt:lpstr>
      <vt:lpstr>Web Customization</vt:lpstr>
      <vt:lpstr>Web Customization</vt:lpstr>
      <vt:lpstr>Web Customization</vt:lpstr>
      <vt:lpstr>Web Customization</vt:lpstr>
      <vt:lpstr>Web Customization</vt:lpstr>
      <vt:lpstr>Web Customization</vt:lpstr>
      <vt:lpstr>Web Customization</vt:lpstr>
      <vt:lpstr>Web Customization</vt:lpstr>
      <vt:lpstr>Web Customization</vt:lpstr>
      <vt:lpstr>Web Customization</vt:lpstr>
      <vt:lpstr>Web Customization</vt:lpstr>
      <vt:lpstr>Web Customization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brand PowerPoint template</dc:title>
  <dc:creator>DeForest, Jennifer</dc:creator>
  <cp:lastModifiedBy>Thomas, John</cp:lastModifiedBy>
  <cp:revision>112</cp:revision>
  <cp:lastPrinted>2022-12-16T14:25:32Z</cp:lastPrinted>
  <dcterms:created xsi:type="dcterms:W3CDTF">2023-01-20T23:04:46Z</dcterms:created>
  <dcterms:modified xsi:type="dcterms:W3CDTF">2025-10-12T16:17:07Z</dcterms:modified>
</cp:coreProperties>
</file>