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571" r:id="rId3"/>
    <p:sldId id="522" r:id="rId4"/>
    <p:sldId id="618" r:id="rId5"/>
    <p:sldId id="634" r:id="rId6"/>
    <p:sldId id="652" r:id="rId7"/>
    <p:sldId id="653" r:id="rId8"/>
    <p:sldId id="654" r:id="rId9"/>
    <p:sldId id="655" r:id="rId10"/>
    <p:sldId id="656" r:id="rId11"/>
    <p:sldId id="657" r:id="rId12"/>
    <p:sldId id="658" r:id="rId13"/>
    <p:sldId id="659" r:id="rId14"/>
    <p:sldId id="660" r:id="rId15"/>
    <p:sldId id="661" r:id="rId16"/>
    <p:sldId id="645" r:id="rId17"/>
    <p:sldId id="55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48" userDrawn="1">
          <p15:clr>
            <a:srgbClr val="A4A3A4"/>
          </p15:clr>
        </p15:guide>
        <p15:guide id="2" pos="3840" userDrawn="1">
          <p15:clr>
            <a:srgbClr val="A4A3A4"/>
          </p15:clr>
        </p15:guide>
        <p15:guide id="3" orient="horz" pos="312" userDrawn="1">
          <p15:clr>
            <a:srgbClr val="A4A3A4"/>
          </p15:clr>
        </p15:guide>
        <p15:guide id="4" pos="7312" userDrawn="1">
          <p15:clr>
            <a:srgbClr val="A4A3A4"/>
          </p15:clr>
        </p15:guide>
        <p15:guide id="5" orient="horz" pos="4056" userDrawn="1">
          <p15:clr>
            <a:srgbClr val="A4A3A4"/>
          </p15:clr>
        </p15:guide>
        <p15:guide id="6" pos="3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A71"/>
    <a:srgbClr val="4F220B"/>
    <a:srgbClr val="9B4609"/>
    <a:srgbClr val="E98709"/>
    <a:srgbClr val="D85579"/>
    <a:srgbClr val="95304F"/>
    <a:srgbClr val="BA3C63"/>
    <a:srgbClr val="C15708"/>
    <a:srgbClr val="ABABAB"/>
    <a:srgbClr val="006D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23" autoAdjust="0"/>
    <p:restoredTop sz="85823" autoAdjust="0"/>
  </p:normalViewPr>
  <p:slideViewPr>
    <p:cSldViewPr snapToGrid="0" snapToObjects="1" showGuides="1">
      <p:cViewPr varScale="1">
        <p:scale>
          <a:sx n="59" d="100"/>
          <a:sy n="59" d="100"/>
        </p:scale>
        <p:origin x="1286" y="36"/>
      </p:cViewPr>
      <p:guideLst>
        <p:guide orient="horz" pos="3648"/>
        <p:guide pos="3840"/>
        <p:guide orient="horz" pos="312"/>
        <p:guide pos="7312"/>
        <p:guide orient="horz" pos="4056"/>
        <p:guide pos="360"/>
      </p:guideLst>
    </p:cSldViewPr>
  </p:slideViewPr>
  <p:outlineViewPr>
    <p:cViewPr>
      <p:scale>
        <a:sx n="33" d="100"/>
        <a:sy n="33" d="100"/>
      </p:scale>
      <p:origin x="0" y="-784"/>
    </p:cViewPr>
  </p:outlin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0ECC91-7099-9546-9775-79C77D0DA930}" type="datetimeFigureOut">
              <a:rPr lang="en-US" smtClean="0"/>
              <a:t>10/11/2025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B92A93-8262-254D-8F5A-CE19795D22F6}" type="slidenum">
              <a:rPr lang="en-US" smtClean="0"/>
              <a:t>‹#›</a:t>
            </a:fld>
            <a:endParaRPr lang="en-US"/>
          </a:p>
        </p:txBody>
      </p:sp>
    </p:spTree>
    <p:extLst>
      <p:ext uri="{BB962C8B-B14F-4D97-AF65-F5344CB8AC3E}">
        <p14:creationId xmlns:p14="http://schemas.microsoft.com/office/powerpoint/2010/main" val="2662240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a:t>
            </a:fld>
            <a:endParaRPr lang="en-US"/>
          </a:p>
        </p:txBody>
      </p:sp>
    </p:spTree>
    <p:extLst>
      <p:ext uri="{BB962C8B-B14F-4D97-AF65-F5344CB8AC3E}">
        <p14:creationId xmlns:p14="http://schemas.microsoft.com/office/powerpoint/2010/main" val="100764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questions, suggestions and feedback are valuable for delivering an API and an SDK that meets as many needs, and requirements of the developer community as possible. So, please let your voice be heard!</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a:t>
            </a:fld>
            <a:endParaRPr lang="en-US"/>
          </a:p>
        </p:txBody>
      </p:sp>
    </p:spTree>
    <p:extLst>
      <p:ext uri="{BB962C8B-B14F-4D97-AF65-F5344CB8AC3E}">
        <p14:creationId xmlns:p14="http://schemas.microsoft.com/office/powerpoint/2010/main" val="1155497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Sage 300 desktop has been around for decades, and its architecture is solid and fundamentally sound.</a:t>
            </a:r>
          </a:p>
          <a:p>
            <a:endParaRPr lang="en-US" dirty="0"/>
          </a:p>
          <a:p>
            <a:r>
              <a:rPr lang="en-US" dirty="0"/>
              <a:t>The Sage 300 web screens have been around since 2015 and leverages the business and database components of the Sage 300 application. The web screens are architected with the same level of integrity as the other Sage 300 components.</a:t>
            </a:r>
          </a:p>
          <a:p>
            <a:endParaRPr lang="en-US" dirty="0"/>
          </a:p>
          <a:p>
            <a:r>
              <a:rPr lang="en-US" dirty="0"/>
              <a:t>A superior software architecture enables products built within its framework to adapt to fast changing technology and stand the test of time. Sage has made a substantial investment in developing the Sage 300 architectural framework—and this investment continues with the web-based framework for Sage 300 web screens. </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a:t>
            </a:fld>
            <a:endParaRPr lang="en-US"/>
          </a:p>
        </p:txBody>
      </p:sp>
    </p:spTree>
    <p:extLst>
      <p:ext uri="{BB962C8B-B14F-4D97-AF65-F5344CB8AC3E}">
        <p14:creationId xmlns:p14="http://schemas.microsoft.com/office/powerpoint/2010/main" val="376294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B49AA7-6A9F-887D-62D7-2C594F1882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FE6131-50FE-92FB-EBC0-D7007B1994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E18C6D-2DA1-B2CF-1AA2-08F21F5B31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2D8039F-B1A6-534D-18F5-76ACAF610197}"/>
              </a:ext>
            </a:extLst>
          </p:cNvPr>
          <p:cNvSpPr>
            <a:spLocks noGrp="1"/>
          </p:cNvSpPr>
          <p:nvPr>
            <p:ph type="sldNum" sz="quarter" idx="5"/>
          </p:nvPr>
        </p:nvSpPr>
        <p:spPr/>
        <p:txBody>
          <a:bodyPr/>
          <a:lstStyle/>
          <a:p>
            <a:fld id="{E1B92A93-8262-254D-8F5A-CE19795D22F6}" type="slidenum">
              <a:rPr lang="en-US" smtClean="0"/>
              <a:t>4</a:t>
            </a:fld>
            <a:endParaRPr lang="en-US"/>
          </a:p>
        </p:txBody>
      </p:sp>
    </p:spTree>
    <p:extLst>
      <p:ext uri="{BB962C8B-B14F-4D97-AF65-F5344CB8AC3E}">
        <p14:creationId xmlns:p14="http://schemas.microsoft.com/office/powerpoint/2010/main" val="1110073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17</a:t>
            </a:fld>
            <a:endParaRPr lang="en-US"/>
          </a:p>
        </p:txBody>
      </p:sp>
    </p:spTree>
    <p:extLst>
      <p:ext uri="{BB962C8B-B14F-4D97-AF65-F5344CB8AC3E}">
        <p14:creationId xmlns:p14="http://schemas.microsoft.com/office/powerpoint/2010/main" val="1227856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ingle photo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3" y="2258568"/>
            <a:ext cx="3820451"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Picture Placeholder 9">
            <a:extLst>
              <a:ext uri="{FF2B5EF4-FFF2-40B4-BE49-F238E27FC236}">
                <a16:creationId xmlns:a16="http://schemas.microsoft.com/office/drawing/2014/main" id="{DE10C209-2232-EC46-8B57-AF4A25DD5CA4}"/>
              </a:ext>
            </a:extLst>
          </p:cNvPr>
          <p:cNvSpPr>
            <a:spLocks noGrp="1"/>
          </p:cNvSpPr>
          <p:nvPr>
            <p:ph type="pic" sz="quarter" idx="13"/>
          </p:nvPr>
        </p:nvSpPr>
        <p:spPr>
          <a:xfrm>
            <a:off x="6254749" y="0"/>
            <a:ext cx="5963085" cy="6858008"/>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6010421"/>
              <a:gd name="connsiteY0" fmla="*/ 12 h 6848787"/>
              <a:gd name="connsiteX1" fmla="*/ 6002058 w 6010421"/>
              <a:gd name="connsiteY1" fmla="*/ 625251 h 6848787"/>
              <a:gd name="connsiteX2" fmla="*/ 6003938 w 6010421"/>
              <a:gd name="connsiteY2" fmla="*/ 6848787 h 6848787"/>
              <a:gd name="connsiteX3" fmla="*/ 1391658 w 6010421"/>
              <a:gd name="connsiteY3" fmla="*/ 6848787 h 6848787"/>
              <a:gd name="connsiteX4" fmla="*/ 4483 w 6010421"/>
              <a:gd name="connsiteY4" fmla="*/ 5213962 h 6848787"/>
              <a:gd name="connsiteX5" fmla="*/ 1308 w 6010421"/>
              <a:gd name="connsiteY5" fmla="*/ 12 h 6848787"/>
              <a:gd name="connsiteX0" fmla="*/ 1308 w 6009381"/>
              <a:gd name="connsiteY0" fmla="*/ 3411 h 6852186"/>
              <a:gd name="connsiteX1" fmla="*/ 5998874 w 6009381"/>
              <a:gd name="connsiteY1" fmla="*/ 0 h 6852186"/>
              <a:gd name="connsiteX2" fmla="*/ 6003938 w 6009381"/>
              <a:gd name="connsiteY2" fmla="*/ 6852186 h 6852186"/>
              <a:gd name="connsiteX3" fmla="*/ 1391658 w 6009381"/>
              <a:gd name="connsiteY3" fmla="*/ 6852186 h 6852186"/>
              <a:gd name="connsiteX4" fmla="*/ 4483 w 6009381"/>
              <a:gd name="connsiteY4" fmla="*/ 5217361 h 6852186"/>
              <a:gd name="connsiteX5" fmla="*/ 1308 w 6009381"/>
              <a:gd name="connsiteY5" fmla="*/ 3411 h 6852186"/>
              <a:gd name="connsiteX0" fmla="*/ 1308 w 6009381"/>
              <a:gd name="connsiteY0" fmla="*/ 3411 h 6852252"/>
              <a:gd name="connsiteX1" fmla="*/ 5998874 w 6009381"/>
              <a:gd name="connsiteY1" fmla="*/ 0 h 6852252"/>
              <a:gd name="connsiteX2" fmla="*/ 6003938 w 6009381"/>
              <a:gd name="connsiteY2" fmla="*/ 6852186 h 6852252"/>
              <a:gd name="connsiteX3" fmla="*/ 1391658 w 6009381"/>
              <a:gd name="connsiteY3" fmla="*/ 6852186 h 6852252"/>
              <a:gd name="connsiteX4" fmla="*/ 4483 w 6009381"/>
              <a:gd name="connsiteY4" fmla="*/ 5217361 h 6852252"/>
              <a:gd name="connsiteX5" fmla="*/ 1308 w 6009381"/>
              <a:gd name="connsiteY5" fmla="*/ 3411 h 6852252"/>
              <a:gd name="connsiteX0" fmla="*/ 1308 w 6009381"/>
              <a:gd name="connsiteY0" fmla="*/ 3411 h 6852194"/>
              <a:gd name="connsiteX1" fmla="*/ 5998874 w 6009381"/>
              <a:gd name="connsiteY1" fmla="*/ 0 h 6852194"/>
              <a:gd name="connsiteX2" fmla="*/ 6003938 w 6009381"/>
              <a:gd name="connsiteY2" fmla="*/ 6852186 h 6852194"/>
              <a:gd name="connsiteX3" fmla="*/ 1391658 w 6009381"/>
              <a:gd name="connsiteY3" fmla="*/ 6852186 h 6852194"/>
              <a:gd name="connsiteX4" fmla="*/ 4483 w 6009381"/>
              <a:gd name="connsiteY4" fmla="*/ 5217361 h 6852194"/>
              <a:gd name="connsiteX5" fmla="*/ 1308 w 6009381"/>
              <a:gd name="connsiteY5" fmla="*/ 3411 h 685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9381" h="6852194">
                <a:moveTo>
                  <a:pt x="1308" y="3411"/>
                </a:moveTo>
                <a:lnTo>
                  <a:pt x="5998874" y="0"/>
                </a:lnTo>
                <a:cubicBezTo>
                  <a:pt x="6006938" y="2835940"/>
                  <a:pt x="6015083" y="3744916"/>
                  <a:pt x="6003938" y="6852186"/>
                </a:cubicBezTo>
                <a:lnTo>
                  <a:pt x="1391658" y="6852186"/>
                </a:lnTo>
                <a:cubicBezTo>
                  <a:pt x="1101070" y="6853923"/>
                  <a:pt x="-62771" y="6593773"/>
                  <a:pt x="4483" y="5217361"/>
                </a:cubicBezTo>
                <a:cubicBezTo>
                  <a:pt x="-759" y="4021924"/>
                  <a:pt x="-809" y="1736103"/>
                  <a:pt x="1308" y="3411"/>
                </a:cubicBezTo>
                <a:close/>
              </a:path>
            </a:pathLst>
          </a:custGeom>
          <a:solidFill>
            <a:srgbClr val="CCCCCC">
              <a:alpha val="72170"/>
            </a:srgbClr>
          </a:solidFill>
        </p:spPr>
        <p:txBody>
          <a:bodyPr vert="horz" lIns="0" tIns="45720" rIns="0" bIns="0" rtlCol="0" anchor="ctr" anchorCtr="0">
            <a:noAutofit/>
          </a:bodyPr>
          <a:lstStyle>
            <a:lvl1pPr marL="0" indent="0" algn="ctr">
              <a:buNone/>
              <a:defRPr lang="en-US" sz="1801" dirty="0">
                <a:solidFill>
                  <a:schemeClr val="tx1"/>
                </a:solidFill>
              </a:defRPr>
            </a:lvl1pPr>
          </a:lstStyle>
          <a:p>
            <a:pPr lvl="0" algn="ctr"/>
            <a:r>
              <a:rPr lang="en-US"/>
              <a:t>Click icon to add picture</a:t>
            </a:r>
            <a:endParaRPr lang="en-US" dirty="0"/>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spTree>
    <p:extLst>
      <p:ext uri="{BB962C8B-B14F-4D97-AF65-F5344CB8AC3E}">
        <p14:creationId xmlns:p14="http://schemas.microsoft.com/office/powerpoint/2010/main" val="4152055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5_Section divider - UNSTOPPAB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A2F28B-845B-229B-9C15-2F5971DC6BD5}"/>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3395354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End slide Hero_S_Symbol Handshak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95D66-11C8-6647-8537-B75B474DD1A5}"/>
              </a:ext>
            </a:extLst>
          </p:cNvPr>
          <p:cNvSpPr>
            <a:spLocks noGrp="1"/>
          </p:cNvSpPr>
          <p:nvPr>
            <p:ph type="title" hasCustomPrompt="1"/>
          </p:nvPr>
        </p:nvSpPr>
        <p:spPr>
          <a:xfrm>
            <a:off x="3311652" y="6028161"/>
            <a:ext cx="5568696" cy="594360"/>
          </a:xfrm>
        </p:spPr>
        <p:txBody>
          <a:bodyPr anchor="ctr" anchorCtr="0"/>
          <a:lstStyle>
            <a:lvl1pPr algn="ctr">
              <a:defRPr sz="2800"/>
            </a:lvl1pPr>
          </a:lstStyle>
          <a:p>
            <a:r>
              <a:rPr lang="en-US" dirty="0"/>
              <a:t>End slide</a:t>
            </a:r>
          </a:p>
        </p:txBody>
      </p:sp>
      <p:pic>
        <p:nvPicPr>
          <p:cNvPr id="4" name="Picture 3">
            <a:extLst>
              <a:ext uri="{FF2B5EF4-FFF2-40B4-BE49-F238E27FC236}">
                <a16:creationId xmlns:a16="http://schemas.microsoft.com/office/drawing/2014/main" id="{BAB36327-468E-2848-BC8A-8AFD4F423200}"/>
              </a:ext>
            </a:extLst>
          </p:cNvPr>
          <p:cNvPicPr>
            <a:picLocks noChangeAspect="1"/>
          </p:cNvPicPr>
          <p:nvPr userDrawn="1"/>
        </p:nvPicPr>
        <p:blipFill>
          <a:blip r:embed="rId2"/>
          <a:srcRect/>
          <a:stretch/>
        </p:blipFill>
        <p:spPr>
          <a:xfrm>
            <a:off x="414560" y="6104446"/>
            <a:ext cx="881063" cy="493204"/>
          </a:xfrm>
          <a:prstGeom prst="rect">
            <a:avLst/>
          </a:prstGeom>
        </p:spPr>
      </p:pic>
      <p:sp>
        <p:nvSpPr>
          <p:cNvPr id="5" name="TextBox 4">
            <a:extLst>
              <a:ext uri="{FF2B5EF4-FFF2-40B4-BE49-F238E27FC236}">
                <a16:creationId xmlns:a16="http://schemas.microsoft.com/office/drawing/2014/main" id="{28329689-EA49-7C4C-BF3C-7F760C953082}"/>
              </a:ext>
            </a:extLst>
          </p:cNvPr>
          <p:cNvSpPr txBox="1"/>
          <p:nvPr userDrawn="1"/>
        </p:nvSpPr>
        <p:spPr>
          <a:xfrm>
            <a:off x="9093200" y="6130925"/>
            <a:ext cx="2679700" cy="491596"/>
          </a:xfrm>
          <a:prstGeom prst="rect">
            <a:avLst/>
          </a:prstGeom>
          <a:noFill/>
        </p:spPr>
        <p:txBody>
          <a:bodyPr wrap="square" lIns="0" tIns="0" rIns="0" bIns="0" rtlCol="0" anchor="ctr" anchorCtr="0">
            <a:noAutofit/>
          </a:bodyPr>
          <a:lstStyle/>
          <a:p>
            <a:pPr algn="r"/>
            <a:r>
              <a:rPr lang="en-US" sz="700" b="0" i="0" dirty="0">
                <a:solidFill>
                  <a:schemeClr val="tx2"/>
                </a:solidFill>
                <a:latin typeface="Sage Text" panose="02010503040201060103" pitchFamily="2" charset="77"/>
              </a:rPr>
              <a:t>© 2025 The Sage Group plc or its licensors. All rights reserved. Sage, Sage logos, and Sage product and service names mentioned herein are the trademarks of Sage Global Services Limited or its licensors. All other trademarks are the property of their respective owners.</a:t>
            </a:r>
          </a:p>
        </p:txBody>
      </p:sp>
      <p:pic>
        <p:nvPicPr>
          <p:cNvPr id="7" name="Picture 6">
            <a:extLst>
              <a:ext uri="{FF2B5EF4-FFF2-40B4-BE49-F238E27FC236}">
                <a16:creationId xmlns:a16="http://schemas.microsoft.com/office/drawing/2014/main" id="{AD408D42-1C4C-EF8B-466E-E670309E1C89}"/>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36186" r="34325"/>
          <a:stretch/>
        </p:blipFill>
        <p:spPr>
          <a:xfrm>
            <a:off x="4838700" y="443060"/>
            <a:ext cx="2683890" cy="5119540"/>
          </a:xfrm>
          <a:prstGeom prst="rect">
            <a:avLst/>
          </a:prstGeom>
        </p:spPr>
      </p:pic>
    </p:spTree>
    <p:extLst>
      <p:ext uri="{BB962C8B-B14F-4D97-AF65-F5344CB8AC3E}">
        <p14:creationId xmlns:p14="http://schemas.microsoft.com/office/powerpoint/2010/main" val="1937698369"/>
      </p:ext>
    </p:extLst>
  </p:cSld>
  <p:clrMapOvr>
    <a:masterClrMapping/>
  </p:clrMapOvr>
  <p:extLst>
    <p:ext uri="{DCECCB84-F9BA-43D5-87BE-67443E8EF086}">
      <p15:sldGuideLst xmlns:p15="http://schemas.microsoft.com/office/powerpoint/2012/main">
        <p15:guide id="1" orient="horz" pos="1944" userDrawn="1">
          <p15:clr>
            <a:srgbClr val="FBAE40"/>
          </p15:clr>
        </p15:guide>
        <p15:guide id="2" orient="horz" pos="367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line, Left column content + illustration">
    <p:bg>
      <p:bgPr>
        <a:solidFill>
          <a:schemeClr val="tx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sp>
        <p:nvSpPr>
          <p:cNvPr id="12" name="Title 1">
            <a:extLst>
              <a:ext uri="{FF2B5EF4-FFF2-40B4-BE49-F238E27FC236}">
                <a16:creationId xmlns:a16="http://schemas.microsoft.com/office/drawing/2014/main" id="{49407ADA-6986-4B48-A9AC-072C99F71421}"/>
              </a:ext>
            </a:extLst>
          </p:cNvPr>
          <p:cNvSpPr>
            <a:spLocks noGrp="1"/>
          </p:cNvSpPr>
          <p:nvPr>
            <p:ph type="title" hasCustomPrompt="1"/>
          </p:nvPr>
        </p:nvSpPr>
        <p:spPr>
          <a:xfrm>
            <a:off x="411479" y="587763"/>
            <a:ext cx="3238499" cy="594360"/>
          </a:xfrm>
        </p:spPr>
        <p:txBody>
          <a:bodyPr/>
          <a:lstStyle>
            <a:lvl1pPr>
              <a:defRPr sz="2000" b="1">
                <a:latin typeface="+mn-lt"/>
              </a:defRPr>
            </a:lvl1pPr>
          </a:lstStyle>
          <a:p>
            <a:r>
              <a:rPr lang="en-US" dirty="0"/>
              <a:t>Click to edit master title style</a:t>
            </a:r>
          </a:p>
        </p:txBody>
      </p:sp>
      <p:sp>
        <p:nvSpPr>
          <p:cNvPr id="6" name="Picture Placeholder 9">
            <a:extLst>
              <a:ext uri="{FF2B5EF4-FFF2-40B4-BE49-F238E27FC236}">
                <a16:creationId xmlns:a16="http://schemas.microsoft.com/office/drawing/2014/main" id="{3EAF1985-93E2-A444-BD0E-5986E92D0DF1}"/>
              </a:ext>
            </a:extLst>
          </p:cNvPr>
          <p:cNvSpPr>
            <a:spLocks noGrp="1"/>
          </p:cNvSpPr>
          <p:nvPr>
            <p:ph type="pic" sz="quarter" idx="14"/>
          </p:nvPr>
        </p:nvSpPr>
        <p:spPr>
          <a:xfrm>
            <a:off x="4503077" y="-11648"/>
            <a:ext cx="7702374" cy="6226711"/>
          </a:xfrm>
          <a:prstGeom prst="rect">
            <a:avLst/>
          </a:prstGeom>
          <a:noFill/>
        </p:spPr>
        <p:txBody>
          <a:bodyPr vert="horz" lIns="0" tIns="45720" rIns="0" bIns="0" rtlCol="0" anchor="ctr" anchorCtr="0">
            <a:noAutofit/>
          </a:bodyPr>
          <a:lstStyle>
            <a:lvl1pPr marL="0" indent="0" algn="ctr">
              <a:buNone/>
              <a:defRPr lang="en-US" sz="1801" dirty="0">
                <a:solidFill>
                  <a:schemeClr val="bg1"/>
                </a:solidFill>
              </a:defRPr>
            </a:lvl1pPr>
          </a:lstStyle>
          <a:p>
            <a:pPr lvl="0" algn="ctr"/>
            <a:r>
              <a:rPr lang="en-US"/>
              <a:t>Click icon to add picture</a:t>
            </a:r>
            <a:endParaRPr lang="en-US" dirty="0"/>
          </a:p>
        </p:txBody>
      </p:sp>
      <p:sp>
        <p:nvSpPr>
          <p:cNvPr id="7" name="Text Placeholder 3">
            <a:extLst>
              <a:ext uri="{FF2B5EF4-FFF2-40B4-BE49-F238E27FC236}">
                <a16:creationId xmlns:a16="http://schemas.microsoft.com/office/drawing/2014/main" id="{1D6B45BE-196F-6B43-8E72-C2AC9D40CA28}"/>
              </a:ext>
            </a:extLst>
          </p:cNvPr>
          <p:cNvSpPr>
            <a:spLocks noGrp="1"/>
          </p:cNvSpPr>
          <p:nvPr>
            <p:ph type="body" sz="quarter" idx="19"/>
          </p:nvPr>
        </p:nvSpPr>
        <p:spPr>
          <a:xfrm>
            <a:off x="419100" y="1714500"/>
            <a:ext cx="3238500" cy="4495800"/>
          </a:xfrm>
        </p:spPr>
        <p:txBody>
          <a:bodyPr/>
          <a:lstStyle>
            <a:lvl1pPr marL="0" indent="0">
              <a:buNone/>
              <a:defRPr/>
            </a:lvl1pPr>
            <a:lvl2pPr marL="171450" indent="-171450">
              <a:tabLst/>
              <a:defRPr/>
            </a:lvl2pPr>
            <a:lvl3pPr marL="517525" indent="-174625">
              <a:tabLst/>
              <a:defRPr/>
            </a:lvl3pPr>
            <a:lvl4pPr marL="863600" indent="-174625">
              <a:tabLst/>
              <a:defRPr/>
            </a:lvl4pPr>
            <a:lvl5pPr marL="1200150" indent="-17145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3031508"/>
      </p:ext>
    </p:extLst>
  </p:cSld>
  <p:clrMapOvr>
    <a:masterClrMapping/>
  </p:clrMapOvr>
  <p:extLst>
    <p:ext uri="{DCECCB84-F9BA-43D5-87BE-67443E8EF086}">
      <p15:sldGuideLst xmlns:p15="http://schemas.microsoft.com/office/powerpoint/2012/main">
        <p15:guide id="1" pos="3456">
          <p15:clr>
            <a:srgbClr val="FBAE40"/>
          </p15:clr>
        </p15:guide>
        <p15:guide id="2" pos="1848">
          <p15:clr>
            <a:srgbClr val="FBAE40"/>
          </p15:clr>
        </p15:guide>
        <p15:guide id="3" pos="2304">
          <p15:clr>
            <a:srgbClr val="FBAE40"/>
          </p15:clr>
        </p15:guide>
        <p15:guide id="4" pos="283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age symbol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3" y="2258568"/>
            <a:ext cx="3829159"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grpSp>
        <p:nvGrpSpPr>
          <p:cNvPr id="71" name="Group 70">
            <a:extLst>
              <a:ext uri="{FF2B5EF4-FFF2-40B4-BE49-F238E27FC236}">
                <a16:creationId xmlns:a16="http://schemas.microsoft.com/office/drawing/2014/main" id="{82170310-FD02-B64E-9B02-F6DE13FED35F}"/>
              </a:ext>
            </a:extLst>
          </p:cNvPr>
          <p:cNvGrpSpPr/>
          <p:nvPr userDrawn="1"/>
        </p:nvGrpSpPr>
        <p:grpSpPr>
          <a:xfrm>
            <a:off x="6238877" y="393700"/>
            <a:ext cx="5535674" cy="6201405"/>
            <a:chOff x="6238877" y="393700"/>
            <a:chExt cx="5535674" cy="6201405"/>
          </a:xfrm>
        </p:grpSpPr>
        <p:grpSp>
          <p:nvGrpSpPr>
            <p:cNvPr id="72" name="Group 71">
              <a:extLst>
                <a:ext uri="{FF2B5EF4-FFF2-40B4-BE49-F238E27FC236}">
                  <a16:creationId xmlns:a16="http://schemas.microsoft.com/office/drawing/2014/main" id="{67E2ACF6-103A-9240-B587-BE5FE06EBC0B}"/>
                </a:ext>
              </a:extLst>
            </p:cNvPr>
            <p:cNvGrpSpPr/>
            <p:nvPr/>
          </p:nvGrpSpPr>
          <p:grpSpPr>
            <a:xfrm>
              <a:off x="6238877" y="2218467"/>
              <a:ext cx="5535674" cy="1647636"/>
              <a:chOff x="6238877" y="394369"/>
              <a:chExt cx="5535674" cy="1647636"/>
            </a:xfrm>
          </p:grpSpPr>
          <p:grpSp>
            <p:nvGrpSpPr>
              <p:cNvPr id="126" name="Group 125">
                <a:extLst>
                  <a:ext uri="{FF2B5EF4-FFF2-40B4-BE49-F238E27FC236}">
                    <a16:creationId xmlns:a16="http://schemas.microsoft.com/office/drawing/2014/main" id="{CFF69E0E-7085-234C-87BB-DD0C51C48865}"/>
                  </a:ext>
                </a:extLst>
              </p:cNvPr>
              <p:cNvGrpSpPr/>
              <p:nvPr/>
            </p:nvGrpSpPr>
            <p:grpSpPr>
              <a:xfrm>
                <a:off x="6238877" y="394369"/>
                <a:ext cx="5535674" cy="745936"/>
                <a:chOff x="6238877" y="394369"/>
                <a:chExt cx="5535674" cy="745936"/>
              </a:xfrm>
            </p:grpSpPr>
            <p:pic>
              <p:nvPicPr>
                <p:cNvPr id="136" name="Picture 135">
                  <a:extLst>
                    <a:ext uri="{FF2B5EF4-FFF2-40B4-BE49-F238E27FC236}">
                      <a16:creationId xmlns:a16="http://schemas.microsoft.com/office/drawing/2014/main" id="{E8EFAFCD-00A6-9944-9D85-582F05AB4CC7}"/>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37" name="Picture 136">
                  <a:extLst>
                    <a:ext uri="{FF2B5EF4-FFF2-40B4-BE49-F238E27FC236}">
                      <a16:creationId xmlns:a16="http://schemas.microsoft.com/office/drawing/2014/main" id="{54139528-DA1E-EA43-A13B-1E32EA0F26BD}"/>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38" name="Picture 137">
                  <a:extLst>
                    <a:ext uri="{FF2B5EF4-FFF2-40B4-BE49-F238E27FC236}">
                      <a16:creationId xmlns:a16="http://schemas.microsoft.com/office/drawing/2014/main" id="{B7D33F5B-D82D-0142-90F1-07AA0B50B37C}"/>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39" name="Picture 138">
                  <a:extLst>
                    <a:ext uri="{FF2B5EF4-FFF2-40B4-BE49-F238E27FC236}">
                      <a16:creationId xmlns:a16="http://schemas.microsoft.com/office/drawing/2014/main" id="{CC7AD683-CB26-ED45-9511-9DAB139064C6}"/>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40" name="Picture 139">
                  <a:extLst>
                    <a:ext uri="{FF2B5EF4-FFF2-40B4-BE49-F238E27FC236}">
                      <a16:creationId xmlns:a16="http://schemas.microsoft.com/office/drawing/2014/main" id="{EA30C539-5963-AA4D-82D2-61A134D908BA}"/>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41" name="Picture 140">
                  <a:extLst>
                    <a:ext uri="{FF2B5EF4-FFF2-40B4-BE49-F238E27FC236}">
                      <a16:creationId xmlns:a16="http://schemas.microsoft.com/office/drawing/2014/main" id="{E8537574-BF7A-604C-A711-4B1A3B6A05CB}"/>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42" name="Picture 141">
                  <a:extLst>
                    <a:ext uri="{FF2B5EF4-FFF2-40B4-BE49-F238E27FC236}">
                      <a16:creationId xmlns:a16="http://schemas.microsoft.com/office/drawing/2014/main" id="{B1E3CB8C-01C0-474E-A26A-D42AD6EED683}"/>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43" name="Picture 142">
                  <a:extLst>
                    <a:ext uri="{FF2B5EF4-FFF2-40B4-BE49-F238E27FC236}">
                      <a16:creationId xmlns:a16="http://schemas.microsoft.com/office/drawing/2014/main" id="{8E04BC90-5CC4-0C46-A973-301FF1794751}"/>
                    </a:ext>
                  </a:extLst>
                </p:cNvPr>
                <p:cNvPicPr>
                  <a:picLocks noChangeAspect="1"/>
                </p:cNvPicPr>
                <p:nvPr/>
              </p:nvPicPr>
              <p:blipFill>
                <a:blip r:embed="rId3"/>
                <a:stretch>
                  <a:fillRect/>
                </a:stretch>
              </p:blipFill>
              <p:spPr>
                <a:xfrm>
                  <a:off x="6988177" y="718879"/>
                  <a:ext cx="244653" cy="421426"/>
                </a:xfrm>
                <a:prstGeom prst="rect">
                  <a:avLst/>
                </a:prstGeom>
              </p:spPr>
            </p:pic>
          </p:grpSp>
          <p:grpSp>
            <p:nvGrpSpPr>
              <p:cNvPr id="127" name="Group 126">
                <a:extLst>
                  <a:ext uri="{FF2B5EF4-FFF2-40B4-BE49-F238E27FC236}">
                    <a16:creationId xmlns:a16="http://schemas.microsoft.com/office/drawing/2014/main" id="{DA868886-ACAA-F34B-9FCC-804244EBB8B5}"/>
                  </a:ext>
                </a:extLst>
              </p:cNvPr>
              <p:cNvGrpSpPr/>
              <p:nvPr/>
            </p:nvGrpSpPr>
            <p:grpSpPr>
              <a:xfrm>
                <a:off x="6238877" y="1296069"/>
                <a:ext cx="5535674" cy="745936"/>
                <a:chOff x="6238877" y="394369"/>
                <a:chExt cx="5535674" cy="745936"/>
              </a:xfrm>
            </p:grpSpPr>
            <p:pic>
              <p:nvPicPr>
                <p:cNvPr id="128" name="Picture 127">
                  <a:extLst>
                    <a:ext uri="{FF2B5EF4-FFF2-40B4-BE49-F238E27FC236}">
                      <a16:creationId xmlns:a16="http://schemas.microsoft.com/office/drawing/2014/main" id="{224F75AF-DC4B-C240-B749-E0F0EE02E58B}"/>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29" name="Picture 128">
                  <a:extLst>
                    <a:ext uri="{FF2B5EF4-FFF2-40B4-BE49-F238E27FC236}">
                      <a16:creationId xmlns:a16="http://schemas.microsoft.com/office/drawing/2014/main" id="{4F6BA2B4-18E9-E242-A319-FB6493EF1AC4}"/>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30" name="Picture 129">
                  <a:extLst>
                    <a:ext uri="{FF2B5EF4-FFF2-40B4-BE49-F238E27FC236}">
                      <a16:creationId xmlns:a16="http://schemas.microsoft.com/office/drawing/2014/main" id="{0B874B4F-A89A-E842-A609-F0C0DABC11EA}"/>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31" name="Picture 130">
                  <a:extLst>
                    <a:ext uri="{FF2B5EF4-FFF2-40B4-BE49-F238E27FC236}">
                      <a16:creationId xmlns:a16="http://schemas.microsoft.com/office/drawing/2014/main" id="{EB38761B-55DB-E243-A7A5-3AE503BCEA39}"/>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32" name="Picture 131">
                  <a:extLst>
                    <a:ext uri="{FF2B5EF4-FFF2-40B4-BE49-F238E27FC236}">
                      <a16:creationId xmlns:a16="http://schemas.microsoft.com/office/drawing/2014/main" id="{1DEE4301-B2B6-F841-B946-1BEC7626909C}"/>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33" name="Picture 132">
                  <a:extLst>
                    <a:ext uri="{FF2B5EF4-FFF2-40B4-BE49-F238E27FC236}">
                      <a16:creationId xmlns:a16="http://schemas.microsoft.com/office/drawing/2014/main" id="{2C85052E-798B-B14E-8BD2-F266CFCF2A3F}"/>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34" name="Picture 133">
                  <a:extLst>
                    <a:ext uri="{FF2B5EF4-FFF2-40B4-BE49-F238E27FC236}">
                      <a16:creationId xmlns:a16="http://schemas.microsoft.com/office/drawing/2014/main" id="{F771C328-43CE-934C-BFC8-6ED9A0A8788F}"/>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35" name="Picture 134">
                  <a:extLst>
                    <a:ext uri="{FF2B5EF4-FFF2-40B4-BE49-F238E27FC236}">
                      <a16:creationId xmlns:a16="http://schemas.microsoft.com/office/drawing/2014/main" id="{9D8C76E8-52C9-6548-AAE5-E472811F869B}"/>
                    </a:ext>
                  </a:extLst>
                </p:cNvPr>
                <p:cNvPicPr>
                  <a:picLocks noChangeAspect="1"/>
                </p:cNvPicPr>
                <p:nvPr/>
              </p:nvPicPr>
              <p:blipFill>
                <a:blip r:embed="rId3"/>
                <a:stretch>
                  <a:fillRect/>
                </a:stretch>
              </p:blipFill>
              <p:spPr>
                <a:xfrm>
                  <a:off x="6988177" y="718879"/>
                  <a:ext cx="244653" cy="421426"/>
                </a:xfrm>
                <a:prstGeom prst="rect">
                  <a:avLst/>
                </a:prstGeom>
              </p:spPr>
            </p:pic>
          </p:grpSp>
        </p:grpSp>
        <p:grpSp>
          <p:nvGrpSpPr>
            <p:cNvPr id="73" name="Group 72">
              <a:extLst>
                <a:ext uri="{FF2B5EF4-FFF2-40B4-BE49-F238E27FC236}">
                  <a16:creationId xmlns:a16="http://schemas.microsoft.com/office/drawing/2014/main" id="{DCB83AAF-ED35-A049-AABF-C9135D5DD78A}"/>
                </a:ext>
              </a:extLst>
            </p:cNvPr>
            <p:cNvGrpSpPr/>
            <p:nvPr/>
          </p:nvGrpSpPr>
          <p:grpSpPr>
            <a:xfrm>
              <a:off x="6238877" y="4040917"/>
              <a:ext cx="5535674" cy="1647636"/>
              <a:chOff x="6238877" y="394369"/>
              <a:chExt cx="5535674" cy="1647636"/>
            </a:xfrm>
          </p:grpSpPr>
          <p:grpSp>
            <p:nvGrpSpPr>
              <p:cNvPr id="108" name="Group 107">
                <a:extLst>
                  <a:ext uri="{FF2B5EF4-FFF2-40B4-BE49-F238E27FC236}">
                    <a16:creationId xmlns:a16="http://schemas.microsoft.com/office/drawing/2014/main" id="{9F2E5089-B14A-9742-9076-60522A230567}"/>
                  </a:ext>
                </a:extLst>
              </p:cNvPr>
              <p:cNvGrpSpPr/>
              <p:nvPr/>
            </p:nvGrpSpPr>
            <p:grpSpPr>
              <a:xfrm>
                <a:off x="6238877" y="394369"/>
                <a:ext cx="5535674" cy="745936"/>
                <a:chOff x="6238877" y="394369"/>
                <a:chExt cx="5535674" cy="745936"/>
              </a:xfrm>
            </p:grpSpPr>
            <p:pic>
              <p:nvPicPr>
                <p:cNvPr id="118" name="Picture 117">
                  <a:extLst>
                    <a:ext uri="{FF2B5EF4-FFF2-40B4-BE49-F238E27FC236}">
                      <a16:creationId xmlns:a16="http://schemas.microsoft.com/office/drawing/2014/main" id="{E307ACCD-BBCA-AE49-8895-8B05C679DF7E}"/>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19" name="Picture 118">
                  <a:extLst>
                    <a:ext uri="{FF2B5EF4-FFF2-40B4-BE49-F238E27FC236}">
                      <a16:creationId xmlns:a16="http://schemas.microsoft.com/office/drawing/2014/main" id="{A351233D-9CD6-6848-8852-F6F9175E0560}"/>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20" name="Picture 119">
                  <a:extLst>
                    <a:ext uri="{FF2B5EF4-FFF2-40B4-BE49-F238E27FC236}">
                      <a16:creationId xmlns:a16="http://schemas.microsoft.com/office/drawing/2014/main" id="{277C3285-4221-0E46-9C68-9E9756B39B21}"/>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21" name="Picture 120">
                  <a:extLst>
                    <a:ext uri="{FF2B5EF4-FFF2-40B4-BE49-F238E27FC236}">
                      <a16:creationId xmlns:a16="http://schemas.microsoft.com/office/drawing/2014/main" id="{34D9B167-B2D4-0441-B0D2-01D074A853E3}"/>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22" name="Picture 121">
                  <a:extLst>
                    <a:ext uri="{FF2B5EF4-FFF2-40B4-BE49-F238E27FC236}">
                      <a16:creationId xmlns:a16="http://schemas.microsoft.com/office/drawing/2014/main" id="{9CCDDCA1-DCC7-1F47-BF8B-DB65F0029CEE}"/>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23" name="Picture 122">
                  <a:extLst>
                    <a:ext uri="{FF2B5EF4-FFF2-40B4-BE49-F238E27FC236}">
                      <a16:creationId xmlns:a16="http://schemas.microsoft.com/office/drawing/2014/main" id="{AECD938B-175C-9442-BB8F-84775EBDFAAA}"/>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24" name="Picture 123">
                  <a:extLst>
                    <a:ext uri="{FF2B5EF4-FFF2-40B4-BE49-F238E27FC236}">
                      <a16:creationId xmlns:a16="http://schemas.microsoft.com/office/drawing/2014/main" id="{CC17190A-CBB2-1D46-9858-4011D7E31E6E}"/>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25" name="Picture 124">
                  <a:extLst>
                    <a:ext uri="{FF2B5EF4-FFF2-40B4-BE49-F238E27FC236}">
                      <a16:creationId xmlns:a16="http://schemas.microsoft.com/office/drawing/2014/main" id="{DB57266D-E7F2-6C41-9A2F-259C3330E910}"/>
                    </a:ext>
                  </a:extLst>
                </p:cNvPr>
                <p:cNvPicPr>
                  <a:picLocks noChangeAspect="1"/>
                </p:cNvPicPr>
                <p:nvPr/>
              </p:nvPicPr>
              <p:blipFill>
                <a:blip r:embed="rId3"/>
                <a:stretch>
                  <a:fillRect/>
                </a:stretch>
              </p:blipFill>
              <p:spPr>
                <a:xfrm>
                  <a:off x="6988177" y="718879"/>
                  <a:ext cx="244653" cy="421426"/>
                </a:xfrm>
                <a:prstGeom prst="rect">
                  <a:avLst/>
                </a:prstGeom>
              </p:spPr>
            </p:pic>
          </p:grpSp>
          <p:grpSp>
            <p:nvGrpSpPr>
              <p:cNvPr id="109" name="Group 108">
                <a:extLst>
                  <a:ext uri="{FF2B5EF4-FFF2-40B4-BE49-F238E27FC236}">
                    <a16:creationId xmlns:a16="http://schemas.microsoft.com/office/drawing/2014/main" id="{23E64EBD-0CC7-4D49-ACA3-A47CB4725BCC}"/>
                  </a:ext>
                </a:extLst>
              </p:cNvPr>
              <p:cNvGrpSpPr/>
              <p:nvPr/>
            </p:nvGrpSpPr>
            <p:grpSpPr>
              <a:xfrm>
                <a:off x="6238877" y="1296069"/>
                <a:ext cx="5535674" cy="745936"/>
                <a:chOff x="6238877" y="394369"/>
                <a:chExt cx="5535674" cy="745936"/>
              </a:xfrm>
            </p:grpSpPr>
            <p:pic>
              <p:nvPicPr>
                <p:cNvPr id="110" name="Picture 109">
                  <a:extLst>
                    <a:ext uri="{FF2B5EF4-FFF2-40B4-BE49-F238E27FC236}">
                      <a16:creationId xmlns:a16="http://schemas.microsoft.com/office/drawing/2014/main" id="{1FF296B1-7A51-4B4A-B3A1-551F3A9713F6}"/>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11" name="Picture 110">
                  <a:extLst>
                    <a:ext uri="{FF2B5EF4-FFF2-40B4-BE49-F238E27FC236}">
                      <a16:creationId xmlns:a16="http://schemas.microsoft.com/office/drawing/2014/main" id="{AA29D605-CC41-A349-896C-A8D6479F9030}"/>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12" name="Picture 111">
                  <a:extLst>
                    <a:ext uri="{FF2B5EF4-FFF2-40B4-BE49-F238E27FC236}">
                      <a16:creationId xmlns:a16="http://schemas.microsoft.com/office/drawing/2014/main" id="{F114C4A5-23E3-A049-B69C-EF24A0F9F343}"/>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13" name="Picture 112">
                  <a:extLst>
                    <a:ext uri="{FF2B5EF4-FFF2-40B4-BE49-F238E27FC236}">
                      <a16:creationId xmlns:a16="http://schemas.microsoft.com/office/drawing/2014/main" id="{A3B29882-F403-DD4F-8208-A2A8236E0C18}"/>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14" name="Picture 113">
                  <a:extLst>
                    <a:ext uri="{FF2B5EF4-FFF2-40B4-BE49-F238E27FC236}">
                      <a16:creationId xmlns:a16="http://schemas.microsoft.com/office/drawing/2014/main" id="{05A10E24-E52A-C747-AD4D-40EF34531FF7}"/>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15" name="Picture 114">
                  <a:extLst>
                    <a:ext uri="{FF2B5EF4-FFF2-40B4-BE49-F238E27FC236}">
                      <a16:creationId xmlns:a16="http://schemas.microsoft.com/office/drawing/2014/main" id="{C632C53E-7600-F74B-8F21-4D13EB32381B}"/>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16" name="Picture 115">
                  <a:extLst>
                    <a:ext uri="{FF2B5EF4-FFF2-40B4-BE49-F238E27FC236}">
                      <a16:creationId xmlns:a16="http://schemas.microsoft.com/office/drawing/2014/main" id="{467130D2-0288-FC41-95CB-AD693680B146}"/>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17" name="Picture 116">
                  <a:extLst>
                    <a:ext uri="{FF2B5EF4-FFF2-40B4-BE49-F238E27FC236}">
                      <a16:creationId xmlns:a16="http://schemas.microsoft.com/office/drawing/2014/main" id="{51D82F32-1082-6346-B416-BC0451498194}"/>
                    </a:ext>
                  </a:extLst>
                </p:cNvPr>
                <p:cNvPicPr>
                  <a:picLocks noChangeAspect="1"/>
                </p:cNvPicPr>
                <p:nvPr/>
              </p:nvPicPr>
              <p:blipFill>
                <a:blip r:embed="rId3"/>
                <a:stretch>
                  <a:fillRect/>
                </a:stretch>
              </p:blipFill>
              <p:spPr>
                <a:xfrm>
                  <a:off x="6988177" y="718879"/>
                  <a:ext cx="244653" cy="421426"/>
                </a:xfrm>
                <a:prstGeom prst="rect">
                  <a:avLst/>
                </a:prstGeom>
              </p:spPr>
            </p:pic>
          </p:grpSp>
        </p:grpSp>
        <p:grpSp>
          <p:nvGrpSpPr>
            <p:cNvPr id="94" name="Group 93">
              <a:extLst>
                <a:ext uri="{FF2B5EF4-FFF2-40B4-BE49-F238E27FC236}">
                  <a16:creationId xmlns:a16="http://schemas.microsoft.com/office/drawing/2014/main" id="{9A6ADF50-385A-BC42-835D-88DD173D0116}"/>
                </a:ext>
              </a:extLst>
            </p:cNvPr>
            <p:cNvGrpSpPr/>
            <p:nvPr/>
          </p:nvGrpSpPr>
          <p:grpSpPr>
            <a:xfrm>
              <a:off x="6238877" y="5849169"/>
              <a:ext cx="5535674" cy="745936"/>
              <a:chOff x="6238877" y="394369"/>
              <a:chExt cx="5535674" cy="745936"/>
            </a:xfrm>
          </p:grpSpPr>
          <p:pic>
            <p:nvPicPr>
              <p:cNvPr id="100" name="Picture 99">
                <a:extLst>
                  <a:ext uri="{FF2B5EF4-FFF2-40B4-BE49-F238E27FC236}">
                    <a16:creationId xmlns:a16="http://schemas.microsoft.com/office/drawing/2014/main" id="{7216A813-9927-474A-9346-22AD4166DF38}"/>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01" name="Picture 100">
                <a:extLst>
                  <a:ext uri="{FF2B5EF4-FFF2-40B4-BE49-F238E27FC236}">
                    <a16:creationId xmlns:a16="http://schemas.microsoft.com/office/drawing/2014/main" id="{C833EEB0-8A54-8C4F-9F31-095D65E5F921}"/>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02" name="Picture 101">
                <a:extLst>
                  <a:ext uri="{FF2B5EF4-FFF2-40B4-BE49-F238E27FC236}">
                    <a16:creationId xmlns:a16="http://schemas.microsoft.com/office/drawing/2014/main" id="{0E3CE198-FFF3-0148-8E3C-8C8C97BF7302}"/>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03" name="Picture 102">
                <a:extLst>
                  <a:ext uri="{FF2B5EF4-FFF2-40B4-BE49-F238E27FC236}">
                    <a16:creationId xmlns:a16="http://schemas.microsoft.com/office/drawing/2014/main" id="{F1A5920D-F829-9F4A-9F11-10A18A2AC19F}"/>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04" name="Picture 103">
                <a:extLst>
                  <a:ext uri="{FF2B5EF4-FFF2-40B4-BE49-F238E27FC236}">
                    <a16:creationId xmlns:a16="http://schemas.microsoft.com/office/drawing/2014/main" id="{DB354C7E-F478-3B49-B934-9DC40AE5A38C}"/>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05" name="Picture 104">
                <a:extLst>
                  <a:ext uri="{FF2B5EF4-FFF2-40B4-BE49-F238E27FC236}">
                    <a16:creationId xmlns:a16="http://schemas.microsoft.com/office/drawing/2014/main" id="{414AB046-41C4-1745-A7B1-7E09B8FAB1AA}"/>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06" name="Picture 105">
                <a:extLst>
                  <a:ext uri="{FF2B5EF4-FFF2-40B4-BE49-F238E27FC236}">
                    <a16:creationId xmlns:a16="http://schemas.microsoft.com/office/drawing/2014/main" id="{32FC108E-C2C8-7441-BF15-CF6069DD3C35}"/>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07" name="Picture 106">
                <a:extLst>
                  <a:ext uri="{FF2B5EF4-FFF2-40B4-BE49-F238E27FC236}">
                    <a16:creationId xmlns:a16="http://schemas.microsoft.com/office/drawing/2014/main" id="{E8597C6A-420F-8245-BFA2-63D986C93307}"/>
                  </a:ext>
                </a:extLst>
              </p:cNvPr>
              <p:cNvPicPr>
                <a:picLocks noChangeAspect="1"/>
              </p:cNvPicPr>
              <p:nvPr/>
            </p:nvPicPr>
            <p:blipFill>
              <a:blip r:embed="rId3"/>
              <a:stretch>
                <a:fillRect/>
              </a:stretch>
            </p:blipFill>
            <p:spPr>
              <a:xfrm>
                <a:off x="6988177" y="718879"/>
                <a:ext cx="244653" cy="421426"/>
              </a:xfrm>
              <a:prstGeom prst="rect">
                <a:avLst/>
              </a:prstGeom>
            </p:spPr>
          </p:pic>
        </p:grpSp>
        <p:grpSp>
          <p:nvGrpSpPr>
            <p:cNvPr id="75" name="Group 74">
              <a:extLst>
                <a:ext uri="{FF2B5EF4-FFF2-40B4-BE49-F238E27FC236}">
                  <a16:creationId xmlns:a16="http://schemas.microsoft.com/office/drawing/2014/main" id="{92FA1534-222E-8548-BE10-6BD43E625F8E}"/>
                </a:ext>
              </a:extLst>
            </p:cNvPr>
            <p:cNvGrpSpPr/>
            <p:nvPr/>
          </p:nvGrpSpPr>
          <p:grpSpPr>
            <a:xfrm>
              <a:off x="6238877" y="393700"/>
              <a:ext cx="5535674" cy="1647636"/>
              <a:chOff x="6238877" y="394369"/>
              <a:chExt cx="5535674" cy="1647636"/>
            </a:xfrm>
          </p:grpSpPr>
          <p:grpSp>
            <p:nvGrpSpPr>
              <p:cNvPr id="76" name="Group 75">
                <a:extLst>
                  <a:ext uri="{FF2B5EF4-FFF2-40B4-BE49-F238E27FC236}">
                    <a16:creationId xmlns:a16="http://schemas.microsoft.com/office/drawing/2014/main" id="{7BEB31E0-20EA-4240-A4EA-04B73BE64A45}"/>
                  </a:ext>
                </a:extLst>
              </p:cNvPr>
              <p:cNvGrpSpPr/>
              <p:nvPr/>
            </p:nvGrpSpPr>
            <p:grpSpPr>
              <a:xfrm>
                <a:off x="6238877" y="394369"/>
                <a:ext cx="5535674" cy="745936"/>
                <a:chOff x="6238877" y="394369"/>
                <a:chExt cx="5535674" cy="745936"/>
              </a:xfrm>
            </p:grpSpPr>
            <p:pic>
              <p:nvPicPr>
                <p:cNvPr id="86" name="Picture 85">
                  <a:extLst>
                    <a:ext uri="{FF2B5EF4-FFF2-40B4-BE49-F238E27FC236}">
                      <a16:creationId xmlns:a16="http://schemas.microsoft.com/office/drawing/2014/main" id="{EE8A6203-080A-3244-B4A5-7B946ABB0EF6}"/>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87" name="Picture 86">
                  <a:extLst>
                    <a:ext uri="{FF2B5EF4-FFF2-40B4-BE49-F238E27FC236}">
                      <a16:creationId xmlns:a16="http://schemas.microsoft.com/office/drawing/2014/main" id="{F33A84E0-5F64-174C-BDDA-D902AFDEB126}"/>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88" name="Picture 87">
                  <a:extLst>
                    <a:ext uri="{FF2B5EF4-FFF2-40B4-BE49-F238E27FC236}">
                      <a16:creationId xmlns:a16="http://schemas.microsoft.com/office/drawing/2014/main" id="{A7C103F6-8E3E-E54C-92C0-E3CF3F05E86C}"/>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89" name="Picture 88">
                  <a:extLst>
                    <a:ext uri="{FF2B5EF4-FFF2-40B4-BE49-F238E27FC236}">
                      <a16:creationId xmlns:a16="http://schemas.microsoft.com/office/drawing/2014/main" id="{92E22192-B46E-134E-92CB-F452533EF2DE}"/>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90" name="Picture 89">
                  <a:extLst>
                    <a:ext uri="{FF2B5EF4-FFF2-40B4-BE49-F238E27FC236}">
                      <a16:creationId xmlns:a16="http://schemas.microsoft.com/office/drawing/2014/main" id="{3D85E242-7AB2-1440-A337-5A15469A2CB4}"/>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91" name="Picture 90">
                  <a:extLst>
                    <a:ext uri="{FF2B5EF4-FFF2-40B4-BE49-F238E27FC236}">
                      <a16:creationId xmlns:a16="http://schemas.microsoft.com/office/drawing/2014/main" id="{C055E234-79A9-0F49-9922-ED49BFC0866B}"/>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92" name="Picture 91">
                  <a:extLst>
                    <a:ext uri="{FF2B5EF4-FFF2-40B4-BE49-F238E27FC236}">
                      <a16:creationId xmlns:a16="http://schemas.microsoft.com/office/drawing/2014/main" id="{84AAAE29-ADEF-224C-AFD4-E75C849A4B63}"/>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93" name="Picture 92">
                  <a:extLst>
                    <a:ext uri="{FF2B5EF4-FFF2-40B4-BE49-F238E27FC236}">
                      <a16:creationId xmlns:a16="http://schemas.microsoft.com/office/drawing/2014/main" id="{2F6B299E-B5B2-3949-AFDC-9602C2C7BEAA}"/>
                    </a:ext>
                  </a:extLst>
                </p:cNvPr>
                <p:cNvPicPr>
                  <a:picLocks noChangeAspect="1"/>
                </p:cNvPicPr>
                <p:nvPr/>
              </p:nvPicPr>
              <p:blipFill>
                <a:blip r:embed="rId3"/>
                <a:stretch>
                  <a:fillRect/>
                </a:stretch>
              </p:blipFill>
              <p:spPr>
                <a:xfrm>
                  <a:off x="6988177" y="718879"/>
                  <a:ext cx="244653" cy="421426"/>
                </a:xfrm>
                <a:prstGeom prst="rect">
                  <a:avLst/>
                </a:prstGeom>
              </p:spPr>
            </p:pic>
          </p:grpSp>
          <p:grpSp>
            <p:nvGrpSpPr>
              <p:cNvPr id="77" name="Group 76">
                <a:extLst>
                  <a:ext uri="{FF2B5EF4-FFF2-40B4-BE49-F238E27FC236}">
                    <a16:creationId xmlns:a16="http://schemas.microsoft.com/office/drawing/2014/main" id="{ADEDE811-86B0-3C41-977A-A795C3B1D5BF}"/>
                  </a:ext>
                </a:extLst>
              </p:cNvPr>
              <p:cNvGrpSpPr/>
              <p:nvPr/>
            </p:nvGrpSpPr>
            <p:grpSpPr>
              <a:xfrm>
                <a:off x="6238877" y="1296069"/>
                <a:ext cx="5535674" cy="745936"/>
                <a:chOff x="6238877" y="394369"/>
                <a:chExt cx="5535674" cy="745936"/>
              </a:xfrm>
            </p:grpSpPr>
            <p:pic>
              <p:nvPicPr>
                <p:cNvPr id="78" name="Picture 77">
                  <a:extLst>
                    <a:ext uri="{FF2B5EF4-FFF2-40B4-BE49-F238E27FC236}">
                      <a16:creationId xmlns:a16="http://schemas.microsoft.com/office/drawing/2014/main" id="{96315FAB-71BA-DD45-9FDE-003EF845F219}"/>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79" name="Picture 78">
                  <a:extLst>
                    <a:ext uri="{FF2B5EF4-FFF2-40B4-BE49-F238E27FC236}">
                      <a16:creationId xmlns:a16="http://schemas.microsoft.com/office/drawing/2014/main" id="{501289DC-2B2D-3442-A8C0-B530C86A2729}"/>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80" name="Picture 79">
                  <a:extLst>
                    <a:ext uri="{FF2B5EF4-FFF2-40B4-BE49-F238E27FC236}">
                      <a16:creationId xmlns:a16="http://schemas.microsoft.com/office/drawing/2014/main" id="{F436110F-0A4F-1348-A72A-F0A0220CB4DA}"/>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81" name="Picture 80">
                  <a:extLst>
                    <a:ext uri="{FF2B5EF4-FFF2-40B4-BE49-F238E27FC236}">
                      <a16:creationId xmlns:a16="http://schemas.microsoft.com/office/drawing/2014/main" id="{C899B11D-2E31-DB4B-8349-31FB018FA2D4}"/>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82" name="Picture 81">
                  <a:extLst>
                    <a:ext uri="{FF2B5EF4-FFF2-40B4-BE49-F238E27FC236}">
                      <a16:creationId xmlns:a16="http://schemas.microsoft.com/office/drawing/2014/main" id="{806B2C14-4DE8-2C46-B7B5-A5E0EFAAB4B7}"/>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83" name="Picture 82">
                  <a:extLst>
                    <a:ext uri="{FF2B5EF4-FFF2-40B4-BE49-F238E27FC236}">
                      <a16:creationId xmlns:a16="http://schemas.microsoft.com/office/drawing/2014/main" id="{28D99548-CAAA-8444-AB35-AD2FF29CAF46}"/>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84" name="Picture 83">
                  <a:extLst>
                    <a:ext uri="{FF2B5EF4-FFF2-40B4-BE49-F238E27FC236}">
                      <a16:creationId xmlns:a16="http://schemas.microsoft.com/office/drawing/2014/main" id="{E8FD8D8E-AD81-0E43-8F97-1EBA72F57A85}"/>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85" name="Picture 84">
                  <a:extLst>
                    <a:ext uri="{FF2B5EF4-FFF2-40B4-BE49-F238E27FC236}">
                      <a16:creationId xmlns:a16="http://schemas.microsoft.com/office/drawing/2014/main" id="{CADE6C59-ECFB-2D46-A24B-8618A32834C6}"/>
                    </a:ext>
                  </a:extLst>
                </p:cNvPr>
                <p:cNvPicPr>
                  <a:picLocks noChangeAspect="1"/>
                </p:cNvPicPr>
                <p:nvPr/>
              </p:nvPicPr>
              <p:blipFill>
                <a:blip r:embed="rId3"/>
                <a:stretch>
                  <a:fillRect/>
                </a:stretch>
              </p:blipFill>
              <p:spPr>
                <a:xfrm>
                  <a:off x="6988177" y="718879"/>
                  <a:ext cx="244653" cy="421426"/>
                </a:xfrm>
                <a:prstGeom prst="rect">
                  <a:avLst/>
                </a:prstGeom>
              </p:spPr>
            </p:pic>
          </p:grpSp>
        </p:grpSp>
      </p:grpSp>
    </p:spTree>
    <p:extLst>
      <p:ext uri="{BB962C8B-B14F-4D97-AF65-F5344CB8AC3E}">
        <p14:creationId xmlns:p14="http://schemas.microsoft.com/office/powerpoint/2010/main" val="1478750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PINNER Patter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3" y="2258568"/>
            <a:ext cx="3829159"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pic>
        <p:nvPicPr>
          <p:cNvPr id="9" name="Picture 8">
            <a:extLst>
              <a:ext uri="{FF2B5EF4-FFF2-40B4-BE49-F238E27FC236}">
                <a16:creationId xmlns:a16="http://schemas.microsoft.com/office/drawing/2014/main" id="{61BCAFD9-532B-BCDF-AF58-875BA35641FC}"/>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t="60641"/>
          <a:stretch/>
        </p:blipFill>
        <p:spPr>
          <a:xfrm>
            <a:off x="5478904" y="1573589"/>
            <a:ext cx="6713096" cy="5284411"/>
          </a:xfrm>
          <a:prstGeom prst="rect">
            <a:avLst/>
          </a:prstGeom>
        </p:spPr>
      </p:pic>
    </p:spTree>
    <p:extLst>
      <p:ext uri="{BB962C8B-B14F-4D97-AF65-F5344CB8AC3E}">
        <p14:creationId xmlns:p14="http://schemas.microsoft.com/office/powerpoint/2010/main" val="603979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5_Title: Full Bleed _ BREAKTHROUGH layou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BD0E68-6BA2-A860-B94F-D1773A48C91B}"/>
              </a:ext>
            </a:extLst>
          </p:cNvPr>
          <p:cNvPicPr>
            <a:picLocks noChangeAspect="1"/>
          </p:cNvPicPr>
          <p:nvPr userDrawn="1"/>
        </p:nvPicPr>
        <p:blipFill rotWithShape="1">
          <a:blip r:embed="rId2"/>
          <a:srcRect l="2590" r="4146"/>
          <a:stretch/>
        </p:blipFill>
        <p:spPr>
          <a:xfrm>
            <a:off x="1593130" y="0"/>
            <a:ext cx="10598870" cy="6392442"/>
          </a:xfrm>
          <a:prstGeom prst="rect">
            <a:avLst/>
          </a:prstGeom>
        </p:spPr>
      </p:pic>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4" y="2258568"/>
            <a:ext cx="3820450"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3"/>
          <a:srcRect/>
          <a:stretch/>
        </p:blipFill>
        <p:spPr>
          <a:xfrm>
            <a:off x="417698" y="6104446"/>
            <a:ext cx="881063" cy="493204"/>
          </a:xfrm>
          <a:prstGeom prst="rect">
            <a:avLst/>
          </a:prstGeom>
        </p:spPr>
      </p:pic>
    </p:spTree>
    <p:extLst>
      <p:ext uri="{BB962C8B-B14F-4D97-AF65-F5344CB8AC3E}">
        <p14:creationId xmlns:p14="http://schemas.microsoft.com/office/powerpoint/2010/main" val="617337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1_Title: DATA DRIVEN INSIGHTS HERO ILLUSTRA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4" y="2258568"/>
            <a:ext cx="3820450"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pic>
        <p:nvPicPr>
          <p:cNvPr id="19" name="Picture 18">
            <a:extLst>
              <a:ext uri="{FF2B5EF4-FFF2-40B4-BE49-F238E27FC236}">
                <a16:creationId xmlns:a16="http://schemas.microsoft.com/office/drawing/2014/main" id="{679A7C02-4304-DE2C-0BD6-64711FB54117}"/>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39542" t="-535" r="24075" b="549"/>
          <a:stretch/>
        </p:blipFill>
        <p:spPr>
          <a:xfrm>
            <a:off x="6980373" y="1"/>
            <a:ext cx="4436534" cy="6858000"/>
          </a:xfrm>
          <a:prstGeom prst="rect">
            <a:avLst/>
          </a:prstGeom>
        </p:spPr>
      </p:pic>
    </p:spTree>
    <p:extLst>
      <p:ext uri="{BB962C8B-B14F-4D97-AF65-F5344CB8AC3E}">
        <p14:creationId xmlns:p14="http://schemas.microsoft.com/office/powerpoint/2010/main" val="2431771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able of Contents + 2 column layou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9725A-F3D9-8D49-923D-D2FB2D166458}"/>
              </a:ext>
            </a:extLst>
          </p:cNvPr>
          <p:cNvSpPr/>
          <p:nvPr userDrawn="1"/>
        </p:nvSpPr>
        <p:spPr>
          <a:xfrm>
            <a:off x="0" y="6211888"/>
            <a:ext cx="12192000"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 name="Title 1">
            <a:extLst>
              <a:ext uri="{FF2B5EF4-FFF2-40B4-BE49-F238E27FC236}">
                <a16:creationId xmlns:a16="http://schemas.microsoft.com/office/drawing/2014/main" id="{3692AD90-1AC3-0448-9612-8BFC6C08D10A}"/>
              </a:ext>
            </a:extLst>
          </p:cNvPr>
          <p:cNvSpPr>
            <a:spLocks noGrp="1"/>
          </p:cNvSpPr>
          <p:nvPr>
            <p:ph type="title" hasCustomPrompt="1"/>
          </p:nvPr>
        </p:nvSpPr>
        <p:spPr>
          <a:xfrm>
            <a:off x="411480" y="301486"/>
            <a:ext cx="4427220" cy="594360"/>
          </a:xfrm>
        </p:spPr>
        <p:txBody>
          <a:bodyPr anchor="t" anchorCtr="0">
            <a:noAutofit/>
          </a:bodyPr>
          <a:lstStyle>
            <a:lvl1pPr>
              <a:lnSpc>
                <a:spcPct val="100000"/>
              </a:lnSpc>
              <a:defRPr>
                <a:solidFill>
                  <a:schemeClr val="tx1"/>
                </a:solidFill>
              </a:defRPr>
            </a:lvl1pPr>
          </a:lstStyle>
          <a:p>
            <a:r>
              <a:rPr lang="en-US" dirty="0"/>
              <a:t>Table of contents </a:t>
            </a:r>
          </a:p>
        </p:txBody>
      </p:sp>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sp>
        <p:nvSpPr>
          <p:cNvPr id="5" name="Text Placeholder 4">
            <a:extLst>
              <a:ext uri="{FF2B5EF4-FFF2-40B4-BE49-F238E27FC236}">
                <a16:creationId xmlns:a16="http://schemas.microsoft.com/office/drawing/2014/main" id="{8FD906B9-1A78-0C47-9042-A290B1CC441D}"/>
              </a:ext>
            </a:extLst>
          </p:cNvPr>
          <p:cNvSpPr>
            <a:spLocks noGrp="1"/>
          </p:cNvSpPr>
          <p:nvPr>
            <p:ph type="body" sz="quarter" idx="11"/>
          </p:nvPr>
        </p:nvSpPr>
        <p:spPr>
          <a:xfrm>
            <a:off x="419100" y="1714500"/>
            <a:ext cx="4968875" cy="3848100"/>
          </a:xfrm>
        </p:spPr>
        <p:txBody>
          <a:bodyPr>
            <a:noAutofit/>
          </a:bodyPr>
          <a:lstStyle>
            <a:lvl1pPr marL="0" indent="0">
              <a:lnSpc>
                <a:spcPct val="100000"/>
              </a:lnSpc>
              <a:spcBef>
                <a:spcPts val="1200"/>
              </a:spcBef>
              <a:spcAft>
                <a:spcPts val="600"/>
              </a:spcAft>
              <a:buNone/>
              <a:defRPr>
                <a:solidFill>
                  <a:schemeClr val="tx1"/>
                </a:solidFill>
              </a:defRPr>
            </a:lvl1pPr>
            <a:lvl2pPr marL="176213" indent="-176213">
              <a:lnSpc>
                <a:spcPct val="100000"/>
              </a:lnSpc>
              <a:spcBef>
                <a:spcPts val="1200"/>
              </a:spcBef>
              <a:spcAft>
                <a:spcPts val="900"/>
              </a:spcAft>
              <a:tabLst/>
              <a:defRPr>
                <a:solidFill>
                  <a:schemeClr val="tx1"/>
                </a:solidFill>
              </a:defRPr>
            </a:lvl2pPr>
            <a:lvl3pPr marL="522288" indent="-179388">
              <a:lnSpc>
                <a:spcPct val="100000"/>
              </a:lnSpc>
              <a:spcBef>
                <a:spcPts val="600"/>
              </a:spcBef>
              <a:tabLst/>
              <a:defRPr>
                <a:solidFill>
                  <a:schemeClr val="tx1"/>
                </a:solidFill>
              </a:defRPr>
            </a:lvl3pPr>
            <a:lvl4pPr marL="858838" indent="-169863">
              <a:lnSpc>
                <a:spcPct val="100000"/>
              </a:lnSpc>
              <a:spcBef>
                <a:spcPts val="1200"/>
              </a:spcBef>
              <a:tabLst/>
              <a:defRPr>
                <a:solidFill>
                  <a:schemeClr val="tx1"/>
                </a:solidFill>
              </a:defRPr>
            </a:lvl4pPr>
            <a:lvl5pPr marL="1203325" indent="-174625">
              <a:lnSpc>
                <a:spcPct val="100000"/>
              </a:lnSpc>
              <a:spcBef>
                <a:spcPts val="1200"/>
              </a:spcBef>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a:extLst>
              <a:ext uri="{FF2B5EF4-FFF2-40B4-BE49-F238E27FC236}">
                <a16:creationId xmlns:a16="http://schemas.microsoft.com/office/drawing/2014/main" id="{4F256E42-E60E-7E4F-8041-0B1642303B41}"/>
              </a:ext>
            </a:extLst>
          </p:cNvPr>
          <p:cNvSpPr>
            <a:spLocks noGrp="1"/>
          </p:cNvSpPr>
          <p:nvPr>
            <p:ph type="body" sz="quarter" idx="12" hasCustomPrompt="1"/>
          </p:nvPr>
        </p:nvSpPr>
        <p:spPr>
          <a:xfrm>
            <a:off x="6254750" y="1714500"/>
            <a:ext cx="2679192" cy="987552"/>
          </a:xfrm>
        </p:spPr>
        <p:txBody>
          <a:bodyPr>
            <a:noAutofit/>
          </a:bodyPr>
          <a:lstStyle>
            <a:lvl1pPr marL="0" indent="0">
              <a:lnSpc>
                <a:spcPct val="100000"/>
              </a:lnSpc>
              <a:spcBef>
                <a:spcPts val="0"/>
              </a:spcBef>
              <a:buNone/>
              <a:defRPr sz="2000" b="1">
                <a:solidFill>
                  <a:schemeClr val="tx2">
                    <a:lumMod val="75000"/>
                  </a:schemeClr>
                </a:solidFill>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p:txBody>
      </p:sp>
      <p:sp>
        <p:nvSpPr>
          <p:cNvPr id="8" name="Text Placeholder 6">
            <a:extLst>
              <a:ext uri="{FF2B5EF4-FFF2-40B4-BE49-F238E27FC236}">
                <a16:creationId xmlns:a16="http://schemas.microsoft.com/office/drawing/2014/main" id="{49367204-50A7-B344-846F-A75814882866}"/>
              </a:ext>
            </a:extLst>
          </p:cNvPr>
          <p:cNvSpPr>
            <a:spLocks noGrp="1"/>
          </p:cNvSpPr>
          <p:nvPr>
            <p:ph type="body" sz="quarter" idx="13" hasCustomPrompt="1"/>
          </p:nvPr>
        </p:nvSpPr>
        <p:spPr>
          <a:xfrm>
            <a:off x="9093708" y="1714500"/>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9" name="Text Placeholder 6">
            <a:extLst>
              <a:ext uri="{FF2B5EF4-FFF2-40B4-BE49-F238E27FC236}">
                <a16:creationId xmlns:a16="http://schemas.microsoft.com/office/drawing/2014/main" id="{6443E19D-1EC0-9F42-8074-41EAC773D74F}"/>
              </a:ext>
            </a:extLst>
          </p:cNvPr>
          <p:cNvSpPr>
            <a:spLocks noGrp="1"/>
          </p:cNvSpPr>
          <p:nvPr>
            <p:ph type="body" sz="quarter" idx="14" hasCustomPrompt="1"/>
          </p:nvPr>
        </p:nvSpPr>
        <p:spPr>
          <a:xfrm>
            <a:off x="6254750" y="2935225"/>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0" name="Text Placeholder 6">
            <a:extLst>
              <a:ext uri="{FF2B5EF4-FFF2-40B4-BE49-F238E27FC236}">
                <a16:creationId xmlns:a16="http://schemas.microsoft.com/office/drawing/2014/main" id="{3266FEAE-5405-5B4A-96C7-7E534DF9F140}"/>
              </a:ext>
            </a:extLst>
          </p:cNvPr>
          <p:cNvSpPr>
            <a:spLocks noGrp="1"/>
          </p:cNvSpPr>
          <p:nvPr>
            <p:ph type="body" sz="quarter" idx="15" hasCustomPrompt="1"/>
          </p:nvPr>
        </p:nvSpPr>
        <p:spPr>
          <a:xfrm>
            <a:off x="9093708" y="2935225"/>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1" name="Text Placeholder 6">
            <a:extLst>
              <a:ext uri="{FF2B5EF4-FFF2-40B4-BE49-F238E27FC236}">
                <a16:creationId xmlns:a16="http://schemas.microsoft.com/office/drawing/2014/main" id="{1F6E8D08-B039-0241-BDA0-7B97F4463F02}"/>
              </a:ext>
            </a:extLst>
          </p:cNvPr>
          <p:cNvSpPr>
            <a:spLocks noGrp="1"/>
          </p:cNvSpPr>
          <p:nvPr>
            <p:ph type="body" sz="quarter" idx="16" hasCustomPrompt="1"/>
          </p:nvPr>
        </p:nvSpPr>
        <p:spPr>
          <a:xfrm>
            <a:off x="6254750" y="4155949"/>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2" name="Text Placeholder 6">
            <a:extLst>
              <a:ext uri="{FF2B5EF4-FFF2-40B4-BE49-F238E27FC236}">
                <a16:creationId xmlns:a16="http://schemas.microsoft.com/office/drawing/2014/main" id="{6C8D4DBE-1AA5-794B-99CD-CF8A31C27AC4}"/>
              </a:ext>
            </a:extLst>
          </p:cNvPr>
          <p:cNvSpPr>
            <a:spLocks noGrp="1"/>
          </p:cNvSpPr>
          <p:nvPr>
            <p:ph type="body" sz="quarter" idx="17" hasCustomPrompt="1"/>
          </p:nvPr>
        </p:nvSpPr>
        <p:spPr>
          <a:xfrm>
            <a:off x="9093708" y="4155949"/>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pic>
        <p:nvPicPr>
          <p:cNvPr id="14" name="Picture 13">
            <a:extLst>
              <a:ext uri="{FF2B5EF4-FFF2-40B4-BE49-F238E27FC236}">
                <a16:creationId xmlns:a16="http://schemas.microsoft.com/office/drawing/2014/main" id="{C157FB6E-BA79-B84F-B034-AC5DAD8FA030}"/>
              </a:ext>
            </a:extLst>
          </p:cNvPr>
          <p:cNvPicPr>
            <a:picLocks noChangeAspect="1"/>
          </p:cNvPicPr>
          <p:nvPr userDrawn="1"/>
        </p:nvPicPr>
        <p:blipFill>
          <a:blip r:embed="rId2"/>
          <a:srcRect/>
          <a:stretch/>
        </p:blipFill>
        <p:spPr>
          <a:xfrm>
            <a:off x="417698" y="6364150"/>
            <a:ext cx="597151" cy="334275"/>
          </a:xfrm>
          <a:prstGeom prst="rect">
            <a:avLst/>
          </a:prstGeom>
        </p:spPr>
      </p:pic>
      <p:sp>
        <p:nvSpPr>
          <p:cNvPr id="4" name="TextBox 3">
            <a:extLst>
              <a:ext uri="{FF2B5EF4-FFF2-40B4-BE49-F238E27FC236}">
                <a16:creationId xmlns:a16="http://schemas.microsoft.com/office/drawing/2014/main" id="{CAD485AB-300C-1579-7761-3A9C9255D3E3}"/>
              </a:ext>
            </a:extLst>
          </p:cNvPr>
          <p:cNvSpPr txBox="1"/>
          <p:nvPr userDrawn="1"/>
        </p:nvSpPr>
        <p:spPr>
          <a:xfrm>
            <a:off x="4495384" y="6431000"/>
            <a:ext cx="3201234" cy="230832"/>
          </a:xfrm>
          <a:prstGeom prst="rect">
            <a:avLst/>
          </a:prstGeom>
          <a:noFill/>
        </p:spPr>
        <p:txBody>
          <a:bodyPr wrap="square" lIns="0" rIns="0" rtlCol="0" anchor="b" anchorCtr="0">
            <a:spAutoFit/>
          </a:bodyPr>
          <a:lstStyle/>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2025 The Sage Group plc, or its licensors. All rights reserved.</a:t>
            </a:r>
          </a:p>
        </p:txBody>
      </p:sp>
    </p:spTree>
    <p:extLst>
      <p:ext uri="{BB962C8B-B14F-4D97-AF65-F5344CB8AC3E}">
        <p14:creationId xmlns:p14="http://schemas.microsoft.com/office/powerpoint/2010/main" val="268102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and sub-title only layou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9725A-F3D9-8D49-923D-D2FB2D166458}"/>
              </a:ext>
            </a:extLst>
          </p:cNvPr>
          <p:cNvSpPr/>
          <p:nvPr userDrawn="1"/>
        </p:nvSpPr>
        <p:spPr>
          <a:xfrm>
            <a:off x="0" y="6211888"/>
            <a:ext cx="12192000"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 name="Title 1">
            <a:extLst>
              <a:ext uri="{FF2B5EF4-FFF2-40B4-BE49-F238E27FC236}">
                <a16:creationId xmlns:a16="http://schemas.microsoft.com/office/drawing/2014/main" id="{3692AD90-1AC3-0448-9612-8BFC6C08D10A}"/>
              </a:ext>
            </a:extLst>
          </p:cNvPr>
          <p:cNvSpPr>
            <a:spLocks noGrp="1"/>
          </p:cNvSpPr>
          <p:nvPr>
            <p:ph type="title" hasCustomPrompt="1"/>
          </p:nvPr>
        </p:nvSpPr>
        <p:spPr>
          <a:xfrm>
            <a:off x="411479" y="301486"/>
            <a:ext cx="11353799" cy="594360"/>
          </a:xfrm>
        </p:spPr>
        <p:txBody>
          <a:bodyPr anchor="t" anchorCtr="0"/>
          <a:lstStyle>
            <a:lvl1pPr>
              <a:lnSpc>
                <a:spcPct val="100000"/>
              </a:lnSpc>
              <a:defRPr>
                <a:solidFill>
                  <a:schemeClr val="tx1"/>
                </a:solidFill>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pic>
        <p:nvPicPr>
          <p:cNvPr id="14" name="Picture 13">
            <a:extLst>
              <a:ext uri="{FF2B5EF4-FFF2-40B4-BE49-F238E27FC236}">
                <a16:creationId xmlns:a16="http://schemas.microsoft.com/office/drawing/2014/main" id="{C157FB6E-BA79-B84F-B034-AC5DAD8FA030}"/>
              </a:ext>
            </a:extLst>
          </p:cNvPr>
          <p:cNvPicPr>
            <a:picLocks noChangeAspect="1"/>
          </p:cNvPicPr>
          <p:nvPr userDrawn="1"/>
        </p:nvPicPr>
        <p:blipFill>
          <a:blip r:embed="rId2"/>
          <a:srcRect/>
          <a:stretch/>
        </p:blipFill>
        <p:spPr>
          <a:xfrm>
            <a:off x="417698" y="6364150"/>
            <a:ext cx="597151" cy="334275"/>
          </a:xfrm>
          <a:prstGeom prst="rect">
            <a:avLst/>
          </a:prstGeom>
        </p:spPr>
      </p:pic>
      <p:sp>
        <p:nvSpPr>
          <p:cNvPr id="6" name="Text Placeholder 5">
            <a:extLst>
              <a:ext uri="{FF2B5EF4-FFF2-40B4-BE49-F238E27FC236}">
                <a16:creationId xmlns:a16="http://schemas.microsoft.com/office/drawing/2014/main" id="{F1E7FD49-05EC-C04E-87AA-DAE7AFCD5D10}"/>
              </a:ext>
            </a:extLst>
          </p:cNvPr>
          <p:cNvSpPr>
            <a:spLocks noGrp="1"/>
          </p:cNvSpPr>
          <p:nvPr>
            <p:ph type="body" sz="quarter" idx="12" hasCustomPrompt="1"/>
          </p:nvPr>
        </p:nvSpPr>
        <p:spPr>
          <a:xfrm>
            <a:off x="419098" y="1138680"/>
            <a:ext cx="11346180" cy="438912"/>
          </a:xfrm>
        </p:spPr>
        <p:txBody>
          <a:bodyPr>
            <a:noAutofit/>
          </a:bodyPr>
          <a:lstStyle>
            <a:lvl1pPr marL="0" indent="0">
              <a:buNone/>
              <a:defRPr b="1">
                <a:solidFill>
                  <a:schemeClr val="tx2">
                    <a:lumMod val="75000"/>
                  </a:schemeClr>
                </a:solidFill>
              </a:defRPr>
            </a:lvl1pPr>
            <a:lvl2pPr marL="0" indent="0">
              <a:buNone/>
              <a:defRPr b="1">
                <a:solidFill>
                  <a:schemeClr val="accent1"/>
                </a:solidFill>
              </a:defRPr>
            </a:lvl2pPr>
            <a:lvl3pPr marL="342900" indent="0">
              <a:buNone/>
              <a:defRPr b="1">
                <a:solidFill>
                  <a:schemeClr val="accent1"/>
                </a:solidFill>
              </a:defRPr>
            </a:lvl3pPr>
            <a:lvl4pPr marL="688975" indent="0">
              <a:buNone/>
              <a:defRPr b="1">
                <a:solidFill>
                  <a:schemeClr val="accent1"/>
                </a:solidFill>
              </a:defRPr>
            </a:lvl4pPr>
            <a:lvl5pPr marL="1028700" indent="0">
              <a:buNone/>
              <a:defRPr b="1">
                <a:solidFill>
                  <a:schemeClr val="accent1"/>
                </a:solidFill>
              </a:defRPr>
            </a:lvl5pPr>
          </a:lstStyle>
          <a:p>
            <a:pPr lvl="0"/>
            <a:r>
              <a:rPr lang="en-US" dirty="0"/>
              <a:t>Click to edit master text styles</a:t>
            </a:r>
          </a:p>
        </p:txBody>
      </p:sp>
      <p:sp>
        <p:nvSpPr>
          <p:cNvPr id="4" name="TextBox 3">
            <a:extLst>
              <a:ext uri="{FF2B5EF4-FFF2-40B4-BE49-F238E27FC236}">
                <a16:creationId xmlns:a16="http://schemas.microsoft.com/office/drawing/2014/main" id="{6A0DCEC2-2741-BF1F-EFA6-083D9C870AF4}"/>
              </a:ext>
            </a:extLst>
          </p:cNvPr>
          <p:cNvSpPr txBox="1"/>
          <p:nvPr userDrawn="1"/>
        </p:nvSpPr>
        <p:spPr>
          <a:xfrm>
            <a:off x="4495384" y="6431000"/>
            <a:ext cx="3201234" cy="230832"/>
          </a:xfrm>
          <a:prstGeom prst="rect">
            <a:avLst/>
          </a:prstGeom>
          <a:noFill/>
        </p:spPr>
        <p:txBody>
          <a:bodyPr wrap="square" lIns="0" rIns="0" rtlCol="0" anchor="b" anchorCtr="0">
            <a:spAutoFit/>
          </a:bodyPr>
          <a:lstStyle/>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2025 The Sage Group plc, or its licensors. All rights reserved.</a:t>
            </a:r>
          </a:p>
        </p:txBody>
      </p:sp>
    </p:spTree>
    <p:extLst>
      <p:ext uri="{BB962C8B-B14F-4D97-AF65-F5344CB8AC3E}">
        <p14:creationId xmlns:p14="http://schemas.microsoft.com/office/powerpoint/2010/main" val="1126673970"/>
      </p:ext>
    </p:extLst>
  </p:cSld>
  <p:clrMapOvr>
    <a:masterClrMapping/>
  </p:clrMapOvr>
  <p:extLst>
    <p:ext uri="{DCECCB84-F9BA-43D5-87BE-67443E8EF086}">
      <p15:sldGuideLst xmlns:p15="http://schemas.microsoft.com/office/powerpoint/2012/main">
        <p15:guide id="1" orient="horz" pos="9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Section divider - LEAP">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26DCC7-59E0-7616-FCC5-20B9159CA481}"/>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4260740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_Section divider - FLUI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502574-3EE8-0A64-62F6-11D212434AE8}"/>
              </a:ext>
            </a:extLst>
          </p:cNvPr>
          <p:cNvPicPr>
            <a:picLocks noChangeAspect="1"/>
          </p:cNvPicPr>
          <p:nvPr userDrawn="1"/>
        </p:nvPicPr>
        <p:blipFill rotWithShape="1">
          <a:blip r:embed="rId2"/>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841339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A79849-CEA9-954F-A7AC-4B237A8ABE65}"/>
              </a:ext>
            </a:extLst>
          </p:cNvPr>
          <p:cNvSpPr>
            <a:spLocks noGrp="1"/>
          </p:cNvSpPr>
          <p:nvPr>
            <p:ph type="title"/>
          </p:nvPr>
        </p:nvSpPr>
        <p:spPr>
          <a:xfrm>
            <a:off x="411480" y="356401"/>
            <a:ext cx="11365992" cy="59436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2C8FF8-7223-7E4E-B6DF-8223A5D803A5}"/>
              </a:ext>
            </a:extLst>
          </p:cNvPr>
          <p:cNvSpPr>
            <a:spLocks noGrp="1"/>
          </p:cNvSpPr>
          <p:nvPr>
            <p:ph type="body" idx="1"/>
          </p:nvPr>
        </p:nvSpPr>
        <p:spPr>
          <a:xfrm>
            <a:off x="419100" y="1714500"/>
            <a:ext cx="11353800" cy="4462463"/>
          </a:xfrm>
          <a:prstGeom prst="rect">
            <a:avLst/>
          </a:prstGeom>
        </p:spPr>
        <p:txBody>
          <a:bodyPr vert="horz" lIns="0" tIns="45720" rIns="0" bIns="45720" rtlCol="0">
            <a:noAutofit/>
          </a:bodyPr>
          <a:lstStyle/>
          <a:p>
            <a:pPr marL="0" lvl="0" indent="0" algn="l" defTabSz="228623" rtl="0" eaLnBrk="1" latinLnBrk="0" hangingPunct="1">
              <a:spcBef>
                <a:spcPts val="1200"/>
              </a:spcBef>
              <a:spcAft>
                <a:spcPts val="600"/>
              </a:spcAft>
              <a:buFont typeface="Sage Text" panose="02010503040201060103" pitchFamily="50" charset="0"/>
              <a:buNone/>
            </a:pPr>
            <a:r>
              <a:rPr lang="en-US"/>
              <a:t>Click to edit Master text styles</a:t>
            </a:r>
          </a:p>
          <a:p>
            <a:pPr marL="0" lvl="1" indent="0" algn="l" defTabSz="228623" rtl="0" eaLnBrk="1" latinLnBrk="0" hangingPunct="1">
              <a:spcBef>
                <a:spcPts val="1200"/>
              </a:spcBef>
              <a:spcAft>
                <a:spcPts val="600"/>
              </a:spcAft>
              <a:buFont typeface="Sage Text" panose="02010503040201060103" pitchFamily="50" charset="0"/>
              <a:buNone/>
            </a:pPr>
            <a:r>
              <a:rPr lang="en-US"/>
              <a:t>Second level</a:t>
            </a:r>
          </a:p>
          <a:p>
            <a:pPr marL="0" lvl="2" indent="0" algn="l" defTabSz="228623" rtl="0" eaLnBrk="1" latinLnBrk="0" hangingPunct="1">
              <a:spcBef>
                <a:spcPts val="1200"/>
              </a:spcBef>
              <a:spcAft>
                <a:spcPts val="600"/>
              </a:spcAft>
              <a:buFont typeface="Sage Text" panose="02010503040201060103" pitchFamily="50" charset="0"/>
              <a:buNone/>
            </a:pPr>
            <a:r>
              <a:rPr lang="en-US"/>
              <a:t>Third level</a:t>
            </a:r>
          </a:p>
          <a:p>
            <a:pPr marL="0" lvl="3" indent="0" algn="l" defTabSz="228623" rtl="0" eaLnBrk="1" latinLnBrk="0" hangingPunct="1">
              <a:spcBef>
                <a:spcPts val="1200"/>
              </a:spcBef>
              <a:spcAft>
                <a:spcPts val="600"/>
              </a:spcAft>
              <a:buFont typeface="Sage Text" panose="02010503040201060103" pitchFamily="50" charset="0"/>
              <a:buNone/>
            </a:pPr>
            <a:r>
              <a:rPr lang="en-US"/>
              <a:t>Fourth level</a:t>
            </a:r>
          </a:p>
          <a:p>
            <a:pPr marL="0" lvl="4" indent="0" algn="l" defTabSz="228623" rtl="0" eaLnBrk="1" latinLnBrk="0" hangingPunct="1">
              <a:spcBef>
                <a:spcPts val="1200"/>
              </a:spcBef>
              <a:spcAft>
                <a:spcPts val="600"/>
              </a:spcAft>
              <a:buFont typeface="Sage Text" panose="02010503040201060103" pitchFamily="50" charset="0"/>
              <a:buNone/>
            </a:pPr>
            <a:r>
              <a:rPr lang="en-US"/>
              <a:t>Fifth level</a:t>
            </a:r>
            <a:endParaRPr lang="en-US" dirty="0"/>
          </a:p>
        </p:txBody>
      </p:sp>
      <p:sp>
        <p:nvSpPr>
          <p:cNvPr id="6" name="Slide Number Placeholder 5">
            <a:extLst>
              <a:ext uri="{FF2B5EF4-FFF2-40B4-BE49-F238E27FC236}">
                <a16:creationId xmlns:a16="http://schemas.microsoft.com/office/drawing/2014/main" id="{E2C6E03B-B244-104E-BEF4-4E2FA17FAE7B}"/>
              </a:ext>
            </a:extLst>
          </p:cNvPr>
          <p:cNvSpPr>
            <a:spLocks noGrp="1"/>
          </p:cNvSpPr>
          <p:nvPr>
            <p:ph type="sldNum" sz="quarter" idx="4"/>
          </p:nvPr>
        </p:nvSpPr>
        <p:spPr>
          <a:xfrm>
            <a:off x="11033125" y="6363843"/>
            <a:ext cx="832612" cy="365125"/>
          </a:xfrm>
          <a:prstGeom prst="rect">
            <a:avLst/>
          </a:prstGeom>
        </p:spPr>
        <p:txBody>
          <a:bodyPr vert="horz" lIns="91440" tIns="45720" rIns="91440" bIns="45720" rtlCol="0" anchor="ctr"/>
          <a:lstStyle>
            <a:lvl1pPr marL="0" marR="0" indent="0" algn="r" defTabSz="412791" rtl="0" fontAlgn="auto" latinLnBrk="0" hangingPunct="0">
              <a:lnSpc>
                <a:spcPct val="100000"/>
              </a:lnSpc>
              <a:spcBef>
                <a:spcPts val="0"/>
              </a:spcBef>
              <a:spcAft>
                <a:spcPts val="0"/>
              </a:spcAft>
              <a:buClrTx/>
              <a:buSzTx/>
              <a:buFontTx/>
              <a:buNone/>
              <a:tabLst/>
              <a:defRPr kumimoji="0" lang="en-US" sz="900" b="0" i="0" u="none" strike="noStrike" cap="none" spc="0" normalizeH="0" baseline="0" smtClean="0">
                <a:ln>
                  <a:noFill/>
                </a:ln>
                <a:solidFill>
                  <a:schemeClr val="tx2"/>
                </a:solidFill>
                <a:effectLst/>
                <a:uFillTx/>
                <a:latin typeface="Sage Text Light" panose="02010303040201060103" pitchFamily="2" charset="77"/>
                <a:ea typeface="Sage Text" panose="02010503040201060103" pitchFamily="50" charset="0"/>
                <a:cs typeface="Sage Text" panose="02010503040201060103" pitchFamily="50" charset="0"/>
                <a:sym typeface="Sage Text" panose="02010503040201060103" pitchFamily="50" charset="0"/>
              </a:defRPr>
            </a:lvl1pPr>
          </a:lstStyle>
          <a:p>
            <a:r>
              <a:rPr lang="en-US"/>
              <a:t>Page </a:t>
            </a:r>
            <a:fld id="{888928BD-9DD5-4B49-B597-3FD2BD4272DD}" type="slidenum">
              <a:rPr smtClean="0"/>
              <a:pPr/>
              <a:t>‹#›</a:t>
            </a:fld>
            <a:endParaRPr dirty="0"/>
          </a:p>
        </p:txBody>
      </p:sp>
      <p:pic>
        <p:nvPicPr>
          <p:cNvPr id="7" name="Picture 6">
            <a:extLst>
              <a:ext uri="{FF2B5EF4-FFF2-40B4-BE49-F238E27FC236}">
                <a16:creationId xmlns:a16="http://schemas.microsoft.com/office/drawing/2014/main" id="{2279AB74-5C78-464A-8D7C-9E04A80E796E}"/>
              </a:ext>
            </a:extLst>
          </p:cNvPr>
          <p:cNvPicPr>
            <a:picLocks noChangeAspect="1"/>
          </p:cNvPicPr>
          <p:nvPr userDrawn="1"/>
        </p:nvPicPr>
        <p:blipFill>
          <a:blip r:embed="rId14"/>
          <a:srcRect/>
          <a:stretch/>
        </p:blipFill>
        <p:spPr>
          <a:xfrm>
            <a:off x="417698" y="6364150"/>
            <a:ext cx="597151" cy="334275"/>
          </a:xfrm>
          <a:prstGeom prst="rect">
            <a:avLst/>
          </a:prstGeom>
        </p:spPr>
      </p:pic>
      <p:sp>
        <p:nvSpPr>
          <p:cNvPr id="9" name="TextBox 8">
            <a:extLst>
              <a:ext uri="{FF2B5EF4-FFF2-40B4-BE49-F238E27FC236}">
                <a16:creationId xmlns:a16="http://schemas.microsoft.com/office/drawing/2014/main" id="{BC2CB362-2A35-B340-BB2E-3C8352599C6A}"/>
              </a:ext>
            </a:extLst>
          </p:cNvPr>
          <p:cNvSpPr txBox="1"/>
          <p:nvPr userDrawn="1"/>
        </p:nvSpPr>
        <p:spPr>
          <a:xfrm>
            <a:off x="4495384" y="6292500"/>
            <a:ext cx="3201234" cy="369332"/>
          </a:xfrm>
          <a:prstGeom prst="rect">
            <a:avLst/>
          </a:prstGeom>
          <a:noFill/>
        </p:spPr>
        <p:txBody>
          <a:bodyPr wrap="square" lIns="0" rIns="0" rtlCol="0" anchor="b" anchorCtr="0">
            <a:spAutoFit/>
          </a:bodyPr>
          <a:lstStyle/>
          <a:p>
            <a:pPr algn="ctr" defTabSz="412667" hangingPunct="0"/>
            <a:endPar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endParaRPr>
          </a:p>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2025 The Sage Group plc, or its licensors. All rights reserved.</a:t>
            </a:r>
          </a:p>
        </p:txBody>
      </p:sp>
    </p:spTree>
    <p:extLst>
      <p:ext uri="{BB962C8B-B14F-4D97-AF65-F5344CB8AC3E}">
        <p14:creationId xmlns:p14="http://schemas.microsoft.com/office/powerpoint/2010/main" val="4061751043"/>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5" r:id="rId3"/>
    <p:sldLayoutId id="2147483719" r:id="rId4"/>
    <p:sldLayoutId id="2147483727" r:id="rId5"/>
    <p:sldLayoutId id="2147483668" r:id="rId6"/>
    <p:sldLayoutId id="2147483675" r:id="rId7"/>
    <p:sldLayoutId id="2147483716" r:id="rId8"/>
    <p:sldLayoutId id="2147483720" r:id="rId9"/>
    <p:sldLayoutId id="2147483734" r:id="rId10"/>
    <p:sldLayoutId id="2147483733" r:id="rId11"/>
    <p:sldLayoutId id="2147483735" r:id="rId12"/>
  </p:sldLayoutIdLst>
  <p:hf hdr="0" ftr="0" dt="0"/>
  <p:txStyles>
    <p:titleStyle>
      <a:lvl1pPr algn="l" defTabSz="914400" rtl="0" eaLnBrk="1" latinLnBrk="0" hangingPunct="1">
        <a:lnSpc>
          <a:spcPct val="90000"/>
        </a:lnSpc>
        <a:spcBef>
          <a:spcPct val="0"/>
        </a:spcBef>
        <a:buNone/>
        <a:defRPr sz="4000" b="0" i="0" kern="1200">
          <a:solidFill>
            <a:schemeClr val="bg1"/>
          </a:solidFill>
          <a:latin typeface="Sage Headline Black" panose="02010A03040201060103" pitchFamily="2" charset="77"/>
          <a:ea typeface="+mj-ea"/>
          <a:cs typeface="+mj-cs"/>
        </a:defRPr>
      </a:lvl1pPr>
    </p:titleStyle>
    <p:body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264" userDrawn="1">
          <p15:clr>
            <a:srgbClr val="F26B43"/>
          </p15:clr>
        </p15:guide>
        <p15:guide id="3" pos="7416" userDrawn="1">
          <p15:clr>
            <a:srgbClr val="F26B43"/>
          </p15:clr>
        </p15:guide>
        <p15:guide id="4" pos="3048" userDrawn="1">
          <p15:clr>
            <a:srgbClr val="F26B43"/>
          </p15:clr>
        </p15:guide>
        <p15:guide id="5" pos="3744" userDrawn="1">
          <p15:clr>
            <a:srgbClr val="F26B43"/>
          </p15:clr>
        </p15:guide>
        <p15:guide id="6" orient="horz" pos="504" userDrawn="1">
          <p15:clr>
            <a:srgbClr val="F26B43"/>
          </p15:clr>
        </p15:guide>
        <p15:guide id="7" orient="horz" pos="888" userDrawn="1">
          <p15:clr>
            <a:srgbClr val="F26B43"/>
          </p15:clr>
        </p15:guide>
        <p15:guide id="8" orient="horz" pos="1080" userDrawn="1">
          <p15:clr>
            <a:srgbClr val="F26B43"/>
          </p15:clr>
        </p15:guide>
        <p15:guide id="9" orient="horz" pos="3912" userDrawn="1">
          <p15:clr>
            <a:srgbClr val="F26B43"/>
          </p15:clr>
        </p15:guide>
        <p15:guide id="10" orient="horz" pos="4152" userDrawn="1">
          <p15:clr>
            <a:srgbClr val="F26B43"/>
          </p15:clr>
        </p15:guide>
        <p15:guide id="11" orient="horz" pos="3504" userDrawn="1">
          <p15:clr>
            <a:srgbClr val="F26B43"/>
          </p15:clr>
        </p15:guide>
        <p15:guide id="12"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82673A-5138-5C44-89FF-758D212C23CB}"/>
              </a:ext>
            </a:extLst>
          </p:cNvPr>
          <p:cNvSpPr>
            <a:spLocks noGrp="1"/>
          </p:cNvSpPr>
          <p:nvPr>
            <p:ph type="ctrTitle"/>
          </p:nvPr>
        </p:nvSpPr>
        <p:spPr>
          <a:xfrm>
            <a:off x="420624" y="309831"/>
            <a:ext cx="4043529" cy="1637631"/>
          </a:xfrm>
        </p:spPr>
        <p:txBody>
          <a:bodyPr/>
          <a:lstStyle/>
          <a:p>
            <a:r>
              <a:rPr lang="en-US" sz="2800" dirty="0"/>
              <a:t>Sage 300 - TPAC 2025</a:t>
            </a:r>
            <a:br>
              <a:rPr lang="en-US" sz="2800" dirty="0"/>
            </a:br>
            <a:r>
              <a:rPr lang="en-US" sz="2800" dirty="0"/>
              <a:t>Vietnam</a:t>
            </a:r>
            <a:br>
              <a:rPr lang="en-US" sz="2800" dirty="0"/>
            </a:br>
            <a:br>
              <a:rPr lang="en-US" sz="2800" dirty="0"/>
            </a:br>
            <a:r>
              <a:rPr lang="en-US" sz="2800" dirty="0"/>
              <a:t>Partner Web API</a:t>
            </a:r>
          </a:p>
        </p:txBody>
      </p:sp>
      <p:sp>
        <p:nvSpPr>
          <p:cNvPr id="5" name="Subtitle 4">
            <a:extLst>
              <a:ext uri="{FF2B5EF4-FFF2-40B4-BE49-F238E27FC236}">
                <a16:creationId xmlns:a16="http://schemas.microsoft.com/office/drawing/2014/main" id="{233D5B1D-9FB6-3F45-BDA8-90564D1A89C6}"/>
              </a:ext>
            </a:extLst>
          </p:cNvPr>
          <p:cNvSpPr>
            <a:spLocks noGrp="1"/>
          </p:cNvSpPr>
          <p:nvPr>
            <p:ph type="subTitle" idx="1"/>
          </p:nvPr>
        </p:nvSpPr>
        <p:spPr/>
        <p:txBody>
          <a:bodyPr/>
          <a:lstStyle/>
          <a:p>
            <a:r>
              <a:rPr lang="en-US" dirty="0"/>
              <a:t>John Thomas (JT)</a:t>
            </a:r>
          </a:p>
          <a:p>
            <a:r>
              <a:rPr lang="en-US" dirty="0"/>
              <a:t>Principal Software Architect</a:t>
            </a:r>
          </a:p>
          <a:p>
            <a:r>
              <a:rPr lang="en-US" dirty="0"/>
              <a:t>October 2025</a:t>
            </a:r>
          </a:p>
        </p:txBody>
      </p:sp>
      <p:sp>
        <p:nvSpPr>
          <p:cNvPr id="3" name="Picture Placeholder 2">
            <a:extLst>
              <a:ext uri="{FF2B5EF4-FFF2-40B4-BE49-F238E27FC236}">
                <a16:creationId xmlns:a16="http://schemas.microsoft.com/office/drawing/2014/main" id="{8E2D4D87-0089-C0A2-7B4D-5372F404EEF7}"/>
              </a:ext>
            </a:extLst>
          </p:cNvPr>
          <p:cNvSpPr>
            <a:spLocks noGrp="1"/>
          </p:cNvSpPr>
          <p:nvPr>
            <p:ph type="pic" sz="quarter" idx="13"/>
          </p:nvPr>
        </p:nvSpPr>
        <p:spPr>
          <a:xfrm>
            <a:off x="5476126" y="-1"/>
            <a:ext cx="6741708" cy="6870709"/>
          </a:xfrm>
        </p:spPr>
        <p:txBody>
          <a:bodyPr/>
          <a:lstStyle/>
          <a:p>
            <a:endParaRPr lang="en-US"/>
          </a:p>
        </p:txBody>
      </p:sp>
      <p:pic>
        <p:nvPicPr>
          <p:cNvPr id="2" name="Picture Placeholder 7">
            <a:extLst>
              <a:ext uri="{FF2B5EF4-FFF2-40B4-BE49-F238E27FC236}">
                <a16:creationId xmlns:a16="http://schemas.microsoft.com/office/drawing/2014/main" id="{D4FC2B3F-FCB9-3913-EABA-2E661D6416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2562" y="-12701"/>
            <a:ext cx="6874838" cy="6883409"/>
          </a:xfrm>
          <a:prstGeom prst="rect">
            <a:avLst/>
          </a:prstGeom>
          <a:noFill/>
        </p:spPr>
      </p:pic>
    </p:spTree>
    <p:extLst>
      <p:ext uri="{BB962C8B-B14F-4D97-AF65-F5344CB8AC3E}">
        <p14:creationId xmlns:p14="http://schemas.microsoft.com/office/powerpoint/2010/main" val="4116174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2869D-FE77-6C96-C5AF-D34E8D15525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A3EEEE-9070-3A91-BD4C-684F672D8D3C}"/>
              </a:ext>
            </a:extLst>
          </p:cNvPr>
          <p:cNvSpPr>
            <a:spLocks noGrp="1"/>
          </p:cNvSpPr>
          <p:nvPr>
            <p:ph type="sldNum" sz="quarter" idx="10"/>
          </p:nvPr>
        </p:nvSpPr>
        <p:spPr/>
        <p:txBody>
          <a:bodyPr/>
          <a:lstStyle/>
          <a:p>
            <a:r>
              <a:rPr lang="en-US"/>
              <a:t>Page </a:t>
            </a:r>
            <a:fld id="{888928BD-9DD5-4B49-B597-3FD2BD4272DD}" type="slidenum">
              <a:rPr smtClean="0"/>
              <a:pPr/>
              <a:t>10</a:t>
            </a:fld>
            <a:endParaRPr dirty="0"/>
          </a:p>
        </p:txBody>
      </p:sp>
      <p:sp>
        <p:nvSpPr>
          <p:cNvPr id="10" name="Title 1">
            <a:extLst>
              <a:ext uri="{FF2B5EF4-FFF2-40B4-BE49-F238E27FC236}">
                <a16:creationId xmlns:a16="http://schemas.microsoft.com/office/drawing/2014/main" id="{58FCFF48-7399-4C42-3D23-C823DF9D811C}"/>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Partner Web API</a:t>
            </a:r>
          </a:p>
        </p:txBody>
      </p:sp>
      <p:sp>
        <p:nvSpPr>
          <p:cNvPr id="11" name="Subtitle 2">
            <a:extLst>
              <a:ext uri="{FF2B5EF4-FFF2-40B4-BE49-F238E27FC236}">
                <a16:creationId xmlns:a16="http://schemas.microsoft.com/office/drawing/2014/main" id="{81227FFB-EB5A-1CF4-7CB9-78F08FBE63AB}"/>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Code Generation Wizard</a:t>
            </a:r>
          </a:p>
        </p:txBody>
      </p:sp>
      <p:sp>
        <p:nvSpPr>
          <p:cNvPr id="14" name="TextBox 13">
            <a:extLst>
              <a:ext uri="{FF2B5EF4-FFF2-40B4-BE49-F238E27FC236}">
                <a16:creationId xmlns:a16="http://schemas.microsoft.com/office/drawing/2014/main" id="{0C3121FD-6C8D-BE63-1ED7-978DBCB13383}"/>
              </a:ext>
            </a:extLst>
          </p:cNvPr>
          <p:cNvSpPr txBox="1"/>
          <p:nvPr/>
        </p:nvSpPr>
        <p:spPr>
          <a:xfrm>
            <a:off x="420624" y="2231595"/>
            <a:ext cx="5212532" cy="1200329"/>
          </a:xfrm>
          <a:prstGeom prst="rect">
            <a:avLst/>
          </a:prstGeom>
          <a:noFill/>
        </p:spPr>
        <p:txBody>
          <a:bodyPr wrap="square" rtlCol="0">
            <a:spAutoFit/>
          </a:bodyPr>
          <a:lstStyle/>
          <a:p>
            <a:r>
              <a:rPr lang="en-GB" dirty="0">
                <a:solidFill>
                  <a:schemeClr val="bg1"/>
                </a:solidFill>
                <a:latin typeface="Sage Text" panose="02010503040201060103" pitchFamily="2" charset="0"/>
                <a:cs typeface="Arial"/>
              </a:rPr>
              <a:t>A new Verbs tab has been added to allow for selection and deselection of Verbs or Actions for the endpoint	</a:t>
            </a:r>
          </a:p>
          <a:p>
            <a:endParaRPr lang="en-GB" sz="1800" dirty="0">
              <a:solidFill>
                <a:schemeClr val="bg1"/>
              </a:solidFill>
              <a:latin typeface="Sage Text" panose="02010503040201060103" pitchFamily="2" charset="0"/>
              <a:cs typeface="Arial"/>
            </a:endParaRPr>
          </a:p>
        </p:txBody>
      </p:sp>
      <p:pic>
        <p:nvPicPr>
          <p:cNvPr id="5" name="Picture 4">
            <a:extLst>
              <a:ext uri="{FF2B5EF4-FFF2-40B4-BE49-F238E27FC236}">
                <a16:creationId xmlns:a16="http://schemas.microsoft.com/office/drawing/2014/main" id="{BF02670A-CF00-4769-4915-8E5D498994F5}"/>
              </a:ext>
            </a:extLst>
          </p:cNvPr>
          <p:cNvPicPr>
            <a:picLocks noChangeAspect="1"/>
          </p:cNvPicPr>
          <p:nvPr/>
        </p:nvPicPr>
        <p:blipFill>
          <a:blip r:embed="rId2"/>
          <a:stretch>
            <a:fillRect/>
          </a:stretch>
        </p:blipFill>
        <p:spPr>
          <a:xfrm>
            <a:off x="5832651" y="1613428"/>
            <a:ext cx="5857375" cy="3872971"/>
          </a:xfrm>
          <a:prstGeom prst="rect">
            <a:avLst/>
          </a:prstGeom>
        </p:spPr>
      </p:pic>
    </p:spTree>
    <p:extLst>
      <p:ext uri="{BB962C8B-B14F-4D97-AF65-F5344CB8AC3E}">
        <p14:creationId xmlns:p14="http://schemas.microsoft.com/office/powerpoint/2010/main" val="3471759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2869D-FE77-6C96-C5AF-D34E8D15525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A3EEEE-9070-3A91-BD4C-684F672D8D3C}"/>
              </a:ext>
            </a:extLst>
          </p:cNvPr>
          <p:cNvSpPr>
            <a:spLocks noGrp="1"/>
          </p:cNvSpPr>
          <p:nvPr>
            <p:ph type="sldNum" sz="quarter" idx="10"/>
          </p:nvPr>
        </p:nvSpPr>
        <p:spPr/>
        <p:txBody>
          <a:bodyPr/>
          <a:lstStyle/>
          <a:p>
            <a:r>
              <a:rPr lang="en-US"/>
              <a:t>Page </a:t>
            </a:r>
            <a:fld id="{888928BD-9DD5-4B49-B597-3FD2BD4272DD}" type="slidenum">
              <a:rPr smtClean="0"/>
              <a:pPr/>
              <a:t>11</a:t>
            </a:fld>
            <a:endParaRPr dirty="0"/>
          </a:p>
        </p:txBody>
      </p:sp>
      <p:sp>
        <p:nvSpPr>
          <p:cNvPr id="10" name="Title 1">
            <a:extLst>
              <a:ext uri="{FF2B5EF4-FFF2-40B4-BE49-F238E27FC236}">
                <a16:creationId xmlns:a16="http://schemas.microsoft.com/office/drawing/2014/main" id="{58FCFF48-7399-4C42-3D23-C823DF9D811C}"/>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Partner Web API</a:t>
            </a:r>
          </a:p>
        </p:txBody>
      </p:sp>
      <p:sp>
        <p:nvSpPr>
          <p:cNvPr id="11" name="Subtitle 2">
            <a:extLst>
              <a:ext uri="{FF2B5EF4-FFF2-40B4-BE49-F238E27FC236}">
                <a16:creationId xmlns:a16="http://schemas.microsoft.com/office/drawing/2014/main" id="{81227FFB-EB5A-1CF4-7CB9-78F08FBE63AB}"/>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Code Generation Wizard</a:t>
            </a:r>
          </a:p>
        </p:txBody>
      </p:sp>
      <p:sp>
        <p:nvSpPr>
          <p:cNvPr id="14" name="TextBox 13">
            <a:extLst>
              <a:ext uri="{FF2B5EF4-FFF2-40B4-BE49-F238E27FC236}">
                <a16:creationId xmlns:a16="http://schemas.microsoft.com/office/drawing/2014/main" id="{0C3121FD-6C8D-BE63-1ED7-978DBCB13383}"/>
              </a:ext>
            </a:extLst>
          </p:cNvPr>
          <p:cNvSpPr txBox="1"/>
          <p:nvPr/>
        </p:nvSpPr>
        <p:spPr>
          <a:xfrm>
            <a:off x="420624" y="2231595"/>
            <a:ext cx="5212532" cy="1477328"/>
          </a:xfrm>
          <a:prstGeom prst="rect">
            <a:avLst/>
          </a:prstGeom>
          <a:noFill/>
        </p:spPr>
        <p:txBody>
          <a:bodyPr wrap="square" rtlCol="0">
            <a:spAutoFit/>
          </a:bodyPr>
          <a:lstStyle/>
          <a:p>
            <a:r>
              <a:rPr lang="en-GB" dirty="0">
                <a:solidFill>
                  <a:schemeClr val="bg1"/>
                </a:solidFill>
                <a:latin typeface="Sage Text" panose="02010503040201060103" pitchFamily="2" charset="0"/>
                <a:cs typeface="Arial"/>
              </a:rPr>
              <a:t>Minimal files are generated unlike the Web Screen’s code generation.</a:t>
            </a:r>
          </a:p>
          <a:p>
            <a:endParaRPr lang="en-GB"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We are ready to review and compile!	</a:t>
            </a:r>
          </a:p>
          <a:p>
            <a:endParaRPr lang="en-GB" sz="1800" dirty="0">
              <a:solidFill>
                <a:schemeClr val="bg1"/>
              </a:solidFill>
              <a:latin typeface="Sage Text" panose="02010503040201060103" pitchFamily="2" charset="0"/>
              <a:cs typeface="Arial"/>
            </a:endParaRPr>
          </a:p>
        </p:txBody>
      </p:sp>
      <p:pic>
        <p:nvPicPr>
          <p:cNvPr id="4" name="Picture 3">
            <a:extLst>
              <a:ext uri="{FF2B5EF4-FFF2-40B4-BE49-F238E27FC236}">
                <a16:creationId xmlns:a16="http://schemas.microsoft.com/office/drawing/2014/main" id="{7161F098-C383-7413-8889-8F3E1B6DCF7F}"/>
              </a:ext>
            </a:extLst>
          </p:cNvPr>
          <p:cNvPicPr>
            <a:picLocks noChangeAspect="1"/>
          </p:cNvPicPr>
          <p:nvPr/>
        </p:nvPicPr>
        <p:blipFill>
          <a:blip r:embed="rId2"/>
          <a:stretch>
            <a:fillRect/>
          </a:stretch>
        </p:blipFill>
        <p:spPr>
          <a:xfrm>
            <a:off x="5798784" y="1658586"/>
            <a:ext cx="6201305" cy="4100382"/>
          </a:xfrm>
          <a:prstGeom prst="rect">
            <a:avLst/>
          </a:prstGeom>
        </p:spPr>
      </p:pic>
    </p:spTree>
    <p:extLst>
      <p:ext uri="{BB962C8B-B14F-4D97-AF65-F5344CB8AC3E}">
        <p14:creationId xmlns:p14="http://schemas.microsoft.com/office/powerpoint/2010/main" val="1561495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2869D-FE77-6C96-C5AF-D34E8D15525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A3EEEE-9070-3A91-BD4C-684F672D8D3C}"/>
              </a:ext>
            </a:extLst>
          </p:cNvPr>
          <p:cNvSpPr>
            <a:spLocks noGrp="1"/>
          </p:cNvSpPr>
          <p:nvPr>
            <p:ph type="sldNum" sz="quarter" idx="10"/>
          </p:nvPr>
        </p:nvSpPr>
        <p:spPr/>
        <p:txBody>
          <a:bodyPr/>
          <a:lstStyle/>
          <a:p>
            <a:r>
              <a:rPr lang="en-US"/>
              <a:t>Page </a:t>
            </a:r>
            <a:fld id="{888928BD-9DD5-4B49-B597-3FD2BD4272DD}" type="slidenum">
              <a:rPr smtClean="0"/>
              <a:pPr/>
              <a:t>12</a:t>
            </a:fld>
            <a:endParaRPr dirty="0"/>
          </a:p>
        </p:txBody>
      </p:sp>
      <p:sp>
        <p:nvSpPr>
          <p:cNvPr id="10" name="Title 1">
            <a:extLst>
              <a:ext uri="{FF2B5EF4-FFF2-40B4-BE49-F238E27FC236}">
                <a16:creationId xmlns:a16="http://schemas.microsoft.com/office/drawing/2014/main" id="{58FCFF48-7399-4C42-3D23-C823DF9D811C}"/>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Partner Web API</a:t>
            </a:r>
          </a:p>
        </p:txBody>
      </p:sp>
      <p:sp>
        <p:nvSpPr>
          <p:cNvPr id="11" name="Subtitle 2">
            <a:extLst>
              <a:ext uri="{FF2B5EF4-FFF2-40B4-BE49-F238E27FC236}">
                <a16:creationId xmlns:a16="http://schemas.microsoft.com/office/drawing/2014/main" id="{81227FFB-EB5A-1CF4-7CB9-78F08FBE63AB}"/>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Web API Project</a:t>
            </a:r>
          </a:p>
        </p:txBody>
      </p:sp>
      <p:sp>
        <p:nvSpPr>
          <p:cNvPr id="14" name="TextBox 13">
            <a:extLst>
              <a:ext uri="{FF2B5EF4-FFF2-40B4-BE49-F238E27FC236}">
                <a16:creationId xmlns:a16="http://schemas.microsoft.com/office/drawing/2014/main" id="{0C3121FD-6C8D-BE63-1ED7-978DBCB13383}"/>
              </a:ext>
            </a:extLst>
          </p:cNvPr>
          <p:cNvSpPr txBox="1"/>
          <p:nvPr/>
        </p:nvSpPr>
        <p:spPr>
          <a:xfrm>
            <a:off x="420624" y="2231595"/>
            <a:ext cx="5212532" cy="2308324"/>
          </a:xfrm>
          <a:prstGeom prst="rect">
            <a:avLst/>
          </a:prstGeom>
          <a:noFill/>
        </p:spPr>
        <p:txBody>
          <a:bodyPr wrap="square" rtlCol="0">
            <a:spAutoFit/>
          </a:bodyPr>
          <a:lstStyle/>
          <a:p>
            <a:r>
              <a:rPr lang="en-GB" dirty="0">
                <a:solidFill>
                  <a:schemeClr val="bg1"/>
                </a:solidFill>
                <a:latin typeface="Sage Text" panose="02010503040201060103" pitchFamily="2" charset="0"/>
                <a:cs typeface="Arial"/>
              </a:rPr>
              <a:t>A model and controller have been generated for the endpoint.</a:t>
            </a:r>
          </a:p>
          <a:p>
            <a:endParaRPr lang="en-GB"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Let’s build to ensure no errors and we are ready to deploy to the WebApi folder.</a:t>
            </a:r>
          </a:p>
          <a:p>
            <a:endParaRPr lang="en-GB"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	</a:t>
            </a:r>
          </a:p>
          <a:p>
            <a:endParaRPr lang="en-GB" sz="1800" dirty="0">
              <a:solidFill>
                <a:schemeClr val="bg1"/>
              </a:solidFill>
              <a:latin typeface="Sage Text" panose="02010503040201060103" pitchFamily="2" charset="0"/>
              <a:cs typeface="Arial"/>
            </a:endParaRPr>
          </a:p>
        </p:txBody>
      </p:sp>
      <p:pic>
        <p:nvPicPr>
          <p:cNvPr id="5" name="Picture 4">
            <a:extLst>
              <a:ext uri="{FF2B5EF4-FFF2-40B4-BE49-F238E27FC236}">
                <a16:creationId xmlns:a16="http://schemas.microsoft.com/office/drawing/2014/main" id="{28F168A5-2142-6AE4-FC42-7780DC8041C9}"/>
              </a:ext>
            </a:extLst>
          </p:cNvPr>
          <p:cNvPicPr>
            <a:picLocks noChangeAspect="1"/>
          </p:cNvPicPr>
          <p:nvPr/>
        </p:nvPicPr>
        <p:blipFill>
          <a:blip r:embed="rId2"/>
          <a:stretch>
            <a:fillRect/>
          </a:stretch>
        </p:blipFill>
        <p:spPr>
          <a:xfrm>
            <a:off x="5909734" y="1030066"/>
            <a:ext cx="5429956" cy="2611877"/>
          </a:xfrm>
          <a:prstGeom prst="rect">
            <a:avLst/>
          </a:prstGeom>
        </p:spPr>
      </p:pic>
      <p:pic>
        <p:nvPicPr>
          <p:cNvPr id="7" name="Picture 6">
            <a:extLst>
              <a:ext uri="{FF2B5EF4-FFF2-40B4-BE49-F238E27FC236}">
                <a16:creationId xmlns:a16="http://schemas.microsoft.com/office/drawing/2014/main" id="{1ABFA106-D334-E494-6703-2A0167CE349E}"/>
              </a:ext>
            </a:extLst>
          </p:cNvPr>
          <p:cNvPicPr>
            <a:picLocks noChangeAspect="1"/>
          </p:cNvPicPr>
          <p:nvPr/>
        </p:nvPicPr>
        <p:blipFill>
          <a:blip r:embed="rId3"/>
          <a:stretch>
            <a:fillRect/>
          </a:stretch>
        </p:blipFill>
        <p:spPr>
          <a:xfrm>
            <a:off x="5698288" y="3879517"/>
            <a:ext cx="5920579" cy="2611877"/>
          </a:xfrm>
          <a:prstGeom prst="rect">
            <a:avLst/>
          </a:prstGeom>
        </p:spPr>
      </p:pic>
    </p:spTree>
    <p:extLst>
      <p:ext uri="{BB962C8B-B14F-4D97-AF65-F5344CB8AC3E}">
        <p14:creationId xmlns:p14="http://schemas.microsoft.com/office/powerpoint/2010/main" val="1398591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2869D-FE77-6C96-C5AF-D34E8D15525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A3EEEE-9070-3A91-BD4C-684F672D8D3C}"/>
              </a:ext>
            </a:extLst>
          </p:cNvPr>
          <p:cNvSpPr>
            <a:spLocks noGrp="1"/>
          </p:cNvSpPr>
          <p:nvPr>
            <p:ph type="sldNum" sz="quarter" idx="10"/>
          </p:nvPr>
        </p:nvSpPr>
        <p:spPr/>
        <p:txBody>
          <a:bodyPr/>
          <a:lstStyle/>
          <a:p>
            <a:r>
              <a:rPr lang="en-US"/>
              <a:t>Page </a:t>
            </a:r>
            <a:fld id="{888928BD-9DD5-4B49-B597-3FD2BD4272DD}" type="slidenum">
              <a:rPr smtClean="0"/>
              <a:pPr/>
              <a:t>13</a:t>
            </a:fld>
            <a:endParaRPr dirty="0"/>
          </a:p>
        </p:txBody>
      </p:sp>
      <p:sp>
        <p:nvSpPr>
          <p:cNvPr id="10" name="Title 1">
            <a:extLst>
              <a:ext uri="{FF2B5EF4-FFF2-40B4-BE49-F238E27FC236}">
                <a16:creationId xmlns:a16="http://schemas.microsoft.com/office/drawing/2014/main" id="{58FCFF48-7399-4C42-3D23-C823DF9D811C}"/>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Partner Web API</a:t>
            </a:r>
          </a:p>
        </p:txBody>
      </p:sp>
      <p:sp>
        <p:nvSpPr>
          <p:cNvPr id="11" name="Subtitle 2">
            <a:extLst>
              <a:ext uri="{FF2B5EF4-FFF2-40B4-BE49-F238E27FC236}">
                <a16:creationId xmlns:a16="http://schemas.microsoft.com/office/drawing/2014/main" id="{81227FFB-EB5A-1CF4-7CB9-78F08FBE63AB}"/>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Web API Assemblies</a:t>
            </a:r>
          </a:p>
        </p:txBody>
      </p:sp>
      <p:sp>
        <p:nvSpPr>
          <p:cNvPr id="14" name="TextBox 13">
            <a:extLst>
              <a:ext uri="{FF2B5EF4-FFF2-40B4-BE49-F238E27FC236}">
                <a16:creationId xmlns:a16="http://schemas.microsoft.com/office/drawing/2014/main" id="{0C3121FD-6C8D-BE63-1ED7-978DBCB13383}"/>
              </a:ext>
            </a:extLst>
          </p:cNvPr>
          <p:cNvSpPr txBox="1"/>
          <p:nvPr/>
        </p:nvSpPr>
        <p:spPr>
          <a:xfrm>
            <a:off x="420623" y="2231595"/>
            <a:ext cx="7165509" cy="3693319"/>
          </a:xfrm>
          <a:prstGeom prst="rect">
            <a:avLst/>
          </a:prstGeom>
          <a:noFill/>
        </p:spPr>
        <p:txBody>
          <a:bodyPr wrap="square" rtlCol="0">
            <a:spAutoFit/>
          </a:bodyPr>
          <a:lstStyle/>
          <a:p>
            <a:r>
              <a:rPr lang="en-GB" dirty="0">
                <a:solidFill>
                  <a:schemeClr val="bg1"/>
                </a:solidFill>
                <a:latin typeface="Sage Text" panose="02010503040201060103" pitchFamily="2" charset="0"/>
                <a:cs typeface="Arial"/>
              </a:rPr>
              <a:t>Upon compiling, a “__DEPLOY__” folder is created with three files that will need to be copied/deployed to the </a:t>
            </a:r>
            <a:r>
              <a:rPr lang="en-GB" b="1" dirty="0">
                <a:solidFill>
                  <a:schemeClr val="bg1"/>
                </a:solidFill>
                <a:latin typeface="Sage Text" panose="02010503040201060103" pitchFamily="2" charset="0"/>
                <a:cs typeface="Arial"/>
              </a:rPr>
              <a:t>Online\WebApi\bin </a:t>
            </a:r>
            <a:r>
              <a:rPr lang="en-GB" dirty="0">
                <a:solidFill>
                  <a:schemeClr val="bg1"/>
                </a:solidFill>
                <a:latin typeface="Sage Text" panose="02010503040201060103" pitchFamily="2" charset="0"/>
                <a:cs typeface="Arial"/>
              </a:rPr>
              <a:t>folder</a:t>
            </a:r>
          </a:p>
          <a:p>
            <a:endParaRPr lang="en-GB"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{module}Bootstrapper.xml -  XML file for discovery of partner assemblies</a:t>
            </a:r>
          </a:p>
          <a:p>
            <a:endParaRPr lang="en-GB"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*.{module}.WebApi.dll and *.{module}.WebApi.Models.dll – Partner Assemblies</a:t>
            </a:r>
          </a:p>
          <a:p>
            <a:endParaRPr lang="en-GB"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Let’s run the Sage 300 Web Api to see the new endpoint!</a:t>
            </a:r>
          </a:p>
          <a:p>
            <a:r>
              <a:rPr lang="en-GB" dirty="0">
                <a:solidFill>
                  <a:schemeClr val="bg1"/>
                </a:solidFill>
                <a:latin typeface="Sage Text" panose="02010503040201060103" pitchFamily="2" charset="0"/>
                <a:cs typeface="Arial"/>
              </a:rPr>
              <a:t>	</a:t>
            </a:r>
          </a:p>
          <a:p>
            <a:endParaRPr lang="en-GB" sz="1800" dirty="0">
              <a:solidFill>
                <a:schemeClr val="bg1"/>
              </a:solidFill>
              <a:latin typeface="Sage Text" panose="02010503040201060103" pitchFamily="2" charset="0"/>
              <a:cs typeface="Arial"/>
            </a:endParaRPr>
          </a:p>
        </p:txBody>
      </p:sp>
      <p:pic>
        <p:nvPicPr>
          <p:cNvPr id="4" name="Picture 3">
            <a:extLst>
              <a:ext uri="{FF2B5EF4-FFF2-40B4-BE49-F238E27FC236}">
                <a16:creationId xmlns:a16="http://schemas.microsoft.com/office/drawing/2014/main" id="{13711F70-F6F3-EABE-CF65-5F72C49406CA}"/>
              </a:ext>
            </a:extLst>
          </p:cNvPr>
          <p:cNvPicPr>
            <a:picLocks noChangeAspect="1"/>
          </p:cNvPicPr>
          <p:nvPr/>
        </p:nvPicPr>
        <p:blipFill>
          <a:blip r:embed="rId2"/>
          <a:stretch>
            <a:fillRect/>
          </a:stretch>
        </p:blipFill>
        <p:spPr>
          <a:xfrm>
            <a:off x="7892923" y="2640894"/>
            <a:ext cx="3972814" cy="2100878"/>
          </a:xfrm>
          <a:prstGeom prst="rect">
            <a:avLst/>
          </a:prstGeom>
        </p:spPr>
      </p:pic>
    </p:spTree>
    <p:extLst>
      <p:ext uri="{BB962C8B-B14F-4D97-AF65-F5344CB8AC3E}">
        <p14:creationId xmlns:p14="http://schemas.microsoft.com/office/powerpoint/2010/main" val="2996810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2869D-FE77-6C96-C5AF-D34E8D15525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A3EEEE-9070-3A91-BD4C-684F672D8D3C}"/>
              </a:ext>
            </a:extLst>
          </p:cNvPr>
          <p:cNvSpPr>
            <a:spLocks noGrp="1"/>
          </p:cNvSpPr>
          <p:nvPr>
            <p:ph type="sldNum" sz="quarter" idx="10"/>
          </p:nvPr>
        </p:nvSpPr>
        <p:spPr/>
        <p:txBody>
          <a:bodyPr/>
          <a:lstStyle/>
          <a:p>
            <a:r>
              <a:rPr lang="en-US"/>
              <a:t>Page </a:t>
            </a:r>
            <a:fld id="{888928BD-9DD5-4B49-B597-3FD2BD4272DD}" type="slidenum">
              <a:rPr smtClean="0"/>
              <a:pPr/>
              <a:t>14</a:t>
            </a:fld>
            <a:endParaRPr dirty="0"/>
          </a:p>
        </p:txBody>
      </p:sp>
      <p:sp>
        <p:nvSpPr>
          <p:cNvPr id="10" name="Title 1">
            <a:extLst>
              <a:ext uri="{FF2B5EF4-FFF2-40B4-BE49-F238E27FC236}">
                <a16:creationId xmlns:a16="http://schemas.microsoft.com/office/drawing/2014/main" id="{58FCFF48-7399-4C42-3D23-C823DF9D811C}"/>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Partner Web API</a:t>
            </a:r>
          </a:p>
        </p:txBody>
      </p:sp>
      <p:sp>
        <p:nvSpPr>
          <p:cNvPr id="11" name="Subtitle 2">
            <a:extLst>
              <a:ext uri="{FF2B5EF4-FFF2-40B4-BE49-F238E27FC236}">
                <a16:creationId xmlns:a16="http://schemas.microsoft.com/office/drawing/2014/main" id="{81227FFB-EB5A-1CF4-7CB9-78F08FBE63AB}"/>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Sage 300 Web API</a:t>
            </a:r>
          </a:p>
        </p:txBody>
      </p:sp>
      <p:sp>
        <p:nvSpPr>
          <p:cNvPr id="14" name="TextBox 13">
            <a:extLst>
              <a:ext uri="{FF2B5EF4-FFF2-40B4-BE49-F238E27FC236}">
                <a16:creationId xmlns:a16="http://schemas.microsoft.com/office/drawing/2014/main" id="{0C3121FD-6C8D-BE63-1ED7-978DBCB13383}"/>
              </a:ext>
            </a:extLst>
          </p:cNvPr>
          <p:cNvSpPr txBox="1"/>
          <p:nvPr/>
        </p:nvSpPr>
        <p:spPr>
          <a:xfrm>
            <a:off x="420623" y="2231595"/>
            <a:ext cx="7165509" cy="3139321"/>
          </a:xfrm>
          <a:prstGeom prst="rect">
            <a:avLst/>
          </a:prstGeom>
          <a:noFill/>
        </p:spPr>
        <p:txBody>
          <a:bodyPr wrap="square" rtlCol="0">
            <a:spAutoFit/>
          </a:bodyPr>
          <a:lstStyle/>
          <a:p>
            <a:r>
              <a:rPr lang="en-GB" dirty="0">
                <a:solidFill>
                  <a:schemeClr val="bg1"/>
                </a:solidFill>
                <a:latin typeface="Sage Text" panose="02010503040201060103" pitchFamily="2" charset="0"/>
                <a:cs typeface="Arial"/>
              </a:rPr>
              <a:t>Localhost/Sage300WebApi</a:t>
            </a:r>
          </a:p>
          <a:p>
            <a:endParaRPr lang="en-GB"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Select Open Swagger UI</a:t>
            </a:r>
          </a:p>
          <a:p>
            <a:endParaRPr lang="en-GB"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Click on TUPaymentCodes</a:t>
            </a:r>
          </a:p>
          <a:p>
            <a:endParaRPr lang="en-GB"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Let’s try it out! </a:t>
            </a:r>
          </a:p>
          <a:p>
            <a:endParaRPr lang="en-GB"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Hint: If using ADMIN, be sure it is allowed!</a:t>
            </a:r>
          </a:p>
          <a:p>
            <a:endParaRPr lang="en-GB" dirty="0">
              <a:solidFill>
                <a:schemeClr val="bg1"/>
              </a:solidFill>
              <a:latin typeface="Sage Text" panose="02010503040201060103" pitchFamily="2" charset="0"/>
              <a:cs typeface="Arial"/>
            </a:endParaRPr>
          </a:p>
          <a:p>
            <a:endParaRPr lang="en-GB" sz="1800" dirty="0">
              <a:solidFill>
                <a:schemeClr val="bg1"/>
              </a:solidFill>
              <a:latin typeface="Sage Text" panose="02010503040201060103" pitchFamily="2" charset="0"/>
              <a:cs typeface="Arial"/>
            </a:endParaRPr>
          </a:p>
        </p:txBody>
      </p:sp>
      <p:pic>
        <p:nvPicPr>
          <p:cNvPr id="5" name="Picture 4">
            <a:extLst>
              <a:ext uri="{FF2B5EF4-FFF2-40B4-BE49-F238E27FC236}">
                <a16:creationId xmlns:a16="http://schemas.microsoft.com/office/drawing/2014/main" id="{C1F57D83-3275-CA96-06B0-CD3AAD01A4D6}"/>
              </a:ext>
            </a:extLst>
          </p:cNvPr>
          <p:cNvPicPr>
            <a:picLocks noChangeAspect="1"/>
          </p:cNvPicPr>
          <p:nvPr/>
        </p:nvPicPr>
        <p:blipFill>
          <a:blip r:embed="rId2"/>
          <a:stretch>
            <a:fillRect/>
          </a:stretch>
        </p:blipFill>
        <p:spPr>
          <a:xfrm>
            <a:off x="4781580" y="1140177"/>
            <a:ext cx="4289042" cy="3311340"/>
          </a:xfrm>
          <a:prstGeom prst="rect">
            <a:avLst/>
          </a:prstGeom>
        </p:spPr>
      </p:pic>
      <p:pic>
        <p:nvPicPr>
          <p:cNvPr id="7" name="Picture 6">
            <a:extLst>
              <a:ext uri="{FF2B5EF4-FFF2-40B4-BE49-F238E27FC236}">
                <a16:creationId xmlns:a16="http://schemas.microsoft.com/office/drawing/2014/main" id="{A160FA6F-8FDA-42AE-151B-A7B0B2E16AEF}"/>
              </a:ext>
            </a:extLst>
          </p:cNvPr>
          <p:cNvPicPr>
            <a:picLocks noChangeAspect="1"/>
          </p:cNvPicPr>
          <p:nvPr/>
        </p:nvPicPr>
        <p:blipFill>
          <a:blip r:embed="rId3"/>
          <a:stretch>
            <a:fillRect/>
          </a:stretch>
        </p:blipFill>
        <p:spPr>
          <a:xfrm>
            <a:off x="6527707" y="2554760"/>
            <a:ext cx="5338030" cy="3622394"/>
          </a:xfrm>
          <a:prstGeom prst="rect">
            <a:avLst/>
          </a:prstGeom>
        </p:spPr>
      </p:pic>
    </p:spTree>
    <p:extLst>
      <p:ext uri="{BB962C8B-B14F-4D97-AF65-F5344CB8AC3E}">
        <p14:creationId xmlns:p14="http://schemas.microsoft.com/office/powerpoint/2010/main" val="1094748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2869D-FE77-6C96-C5AF-D34E8D15525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A3EEEE-9070-3A91-BD4C-684F672D8D3C}"/>
              </a:ext>
            </a:extLst>
          </p:cNvPr>
          <p:cNvSpPr>
            <a:spLocks noGrp="1"/>
          </p:cNvSpPr>
          <p:nvPr>
            <p:ph type="sldNum" sz="quarter" idx="10"/>
          </p:nvPr>
        </p:nvSpPr>
        <p:spPr/>
        <p:txBody>
          <a:bodyPr/>
          <a:lstStyle/>
          <a:p>
            <a:r>
              <a:rPr lang="en-US"/>
              <a:t>Page </a:t>
            </a:r>
            <a:fld id="{888928BD-9DD5-4B49-B597-3FD2BD4272DD}" type="slidenum">
              <a:rPr smtClean="0"/>
              <a:pPr/>
              <a:t>15</a:t>
            </a:fld>
            <a:endParaRPr dirty="0"/>
          </a:p>
        </p:txBody>
      </p:sp>
      <p:sp>
        <p:nvSpPr>
          <p:cNvPr id="10" name="Title 1">
            <a:extLst>
              <a:ext uri="{FF2B5EF4-FFF2-40B4-BE49-F238E27FC236}">
                <a16:creationId xmlns:a16="http://schemas.microsoft.com/office/drawing/2014/main" id="{58FCFF48-7399-4C42-3D23-C823DF9D811C}"/>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Partner Web API</a:t>
            </a:r>
          </a:p>
        </p:txBody>
      </p:sp>
      <p:sp>
        <p:nvSpPr>
          <p:cNvPr id="11" name="Subtitle 2">
            <a:extLst>
              <a:ext uri="{FF2B5EF4-FFF2-40B4-BE49-F238E27FC236}">
                <a16:creationId xmlns:a16="http://schemas.microsoft.com/office/drawing/2014/main" id="{81227FFB-EB5A-1CF4-7CB9-78F08FBE63AB}"/>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Sage 300 Web API</a:t>
            </a:r>
          </a:p>
        </p:txBody>
      </p:sp>
      <p:sp>
        <p:nvSpPr>
          <p:cNvPr id="14" name="TextBox 13">
            <a:extLst>
              <a:ext uri="{FF2B5EF4-FFF2-40B4-BE49-F238E27FC236}">
                <a16:creationId xmlns:a16="http://schemas.microsoft.com/office/drawing/2014/main" id="{0C3121FD-6C8D-BE63-1ED7-978DBCB13383}"/>
              </a:ext>
            </a:extLst>
          </p:cNvPr>
          <p:cNvSpPr txBox="1"/>
          <p:nvPr/>
        </p:nvSpPr>
        <p:spPr>
          <a:xfrm>
            <a:off x="420623" y="2231595"/>
            <a:ext cx="7165509" cy="923330"/>
          </a:xfrm>
          <a:prstGeom prst="rect">
            <a:avLst/>
          </a:prstGeom>
          <a:noFill/>
        </p:spPr>
        <p:txBody>
          <a:bodyPr wrap="square" rtlCol="0">
            <a:spAutoFit/>
          </a:bodyPr>
          <a:lstStyle/>
          <a:p>
            <a:r>
              <a:rPr lang="en-GB" dirty="0">
                <a:solidFill>
                  <a:schemeClr val="bg1"/>
                </a:solidFill>
                <a:latin typeface="Sage Text" panose="02010503040201060103" pitchFamily="2" charset="0"/>
                <a:cs typeface="Arial"/>
              </a:rPr>
              <a:t>Data retrieved!</a:t>
            </a:r>
          </a:p>
          <a:p>
            <a:endParaRPr lang="en-GB" dirty="0">
              <a:solidFill>
                <a:schemeClr val="bg1"/>
              </a:solidFill>
              <a:latin typeface="Sage Text" panose="02010503040201060103" pitchFamily="2" charset="0"/>
              <a:cs typeface="Arial"/>
            </a:endParaRPr>
          </a:p>
          <a:p>
            <a:endParaRPr lang="en-GB" sz="1800" dirty="0">
              <a:solidFill>
                <a:schemeClr val="bg1"/>
              </a:solidFill>
              <a:latin typeface="Sage Text" panose="02010503040201060103" pitchFamily="2" charset="0"/>
              <a:cs typeface="Arial"/>
            </a:endParaRPr>
          </a:p>
        </p:txBody>
      </p:sp>
      <p:pic>
        <p:nvPicPr>
          <p:cNvPr id="4" name="Picture 3">
            <a:extLst>
              <a:ext uri="{FF2B5EF4-FFF2-40B4-BE49-F238E27FC236}">
                <a16:creationId xmlns:a16="http://schemas.microsoft.com/office/drawing/2014/main" id="{64982170-C0E1-893B-4784-F19552FBCA57}"/>
              </a:ext>
            </a:extLst>
          </p:cNvPr>
          <p:cNvPicPr>
            <a:picLocks noChangeAspect="1"/>
          </p:cNvPicPr>
          <p:nvPr/>
        </p:nvPicPr>
        <p:blipFill>
          <a:blip r:embed="rId2"/>
          <a:stretch>
            <a:fillRect/>
          </a:stretch>
        </p:blipFill>
        <p:spPr>
          <a:xfrm>
            <a:off x="5943600" y="1057706"/>
            <a:ext cx="5379985" cy="4742588"/>
          </a:xfrm>
          <a:prstGeom prst="rect">
            <a:avLst/>
          </a:prstGeom>
        </p:spPr>
      </p:pic>
    </p:spTree>
    <p:extLst>
      <p:ext uri="{BB962C8B-B14F-4D97-AF65-F5344CB8AC3E}">
        <p14:creationId xmlns:p14="http://schemas.microsoft.com/office/powerpoint/2010/main" val="2720387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AE333-45C3-B349-65C2-494BF78C1C6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FC9772-9973-DFE2-B72B-E77649866DA9}"/>
              </a:ext>
            </a:extLst>
          </p:cNvPr>
          <p:cNvSpPr>
            <a:spLocks noGrp="1"/>
          </p:cNvSpPr>
          <p:nvPr>
            <p:ph type="sldNum" sz="quarter" idx="10"/>
          </p:nvPr>
        </p:nvSpPr>
        <p:spPr/>
        <p:txBody>
          <a:bodyPr/>
          <a:lstStyle/>
          <a:p>
            <a:r>
              <a:rPr lang="en-US"/>
              <a:t>Page </a:t>
            </a:r>
            <a:fld id="{888928BD-9DD5-4B49-B597-3FD2BD4272DD}" type="slidenum">
              <a:rPr smtClean="0"/>
              <a:pPr/>
              <a:t>16</a:t>
            </a:fld>
            <a:endParaRPr dirty="0"/>
          </a:p>
        </p:txBody>
      </p:sp>
      <p:sp>
        <p:nvSpPr>
          <p:cNvPr id="10" name="Title 1">
            <a:extLst>
              <a:ext uri="{FF2B5EF4-FFF2-40B4-BE49-F238E27FC236}">
                <a16:creationId xmlns:a16="http://schemas.microsoft.com/office/drawing/2014/main" id="{7079CF7F-8191-5621-8C3C-3F381E635A25}"/>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Partner Web API</a:t>
            </a:r>
          </a:p>
        </p:txBody>
      </p:sp>
      <p:sp>
        <p:nvSpPr>
          <p:cNvPr id="11" name="Subtitle 2">
            <a:extLst>
              <a:ext uri="{FF2B5EF4-FFF2-40B4-BE49-F238E27FC236}">
                <a16:creationId xmlns:a16="http://schemas.microsoft.com/office/drawing/2014/main" id="{1F5CA2BD-2C54-BE3B-A4B5-E180987CC36C}"/>
              </a:ext>
            </a:extLst>
          </p:cNvPr>
          <p:cNvSpPr txBox="1">
            <a:spLocks/>
          </p:cNvSpPr>
          <p:nvPr/>
        </p:nvSpPr>
        <p:spPr>
          <a:xfrm>
            <a:off x="420623" y="1014984"/>
            <a:ext cx="7683334"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Summary</a:t>
            </a:r>
          </a:p>
        </p:txBody>
      </p:sp>
      <p:sp>
        <p:nvSpPr>
          <p:cNvPr id="14" name="TextBox 13">
            <a:extLst>
              <a:ext uri="{FF2B5EF4-FFF2-40B4-BE49-F238E27FC236}">
                <a16:creationId xmlns:a16="http://schemas.microsoft.com/office/drawing/2014/main" id="{A227817A-88F8-8732-2B9A-985CD90ACE75}"/>
              </a:ext>
            </a:extLst>
          </p:cNvPr>
          <p:cNvSpPr txBox="1"/>
          <p:nvPr/>
        </p:nvSpPr>
        <p:spPr>
          <a:xfrm>
            <a:off x="420623" y="1872140"/>
            <a:ext cx="10612502" cy="4031873"/>
          </a:xfrm>
          <a:prstGeom prst="rect">
            <a:avLst/>
          </a:prstGeom>
          <a:noFill/>
        </p:spPr>
        <p:txBody>
          <a:bodyPr wrap="square" rtlCol="0">
            <a:spAutoFit/>
          </a:bodyPr>
          <a:lstStyle/>
          <a:p>
            <a:r>
              <a:rPr lang="en-GB" sz="1600" b="1" dirty="0">
                <a:solidFill>
                  <a:schemeClr val="bg1"/>
                </a:solidFill>
                <a:latin typeface="Sage Text" panose="02010503040201060103" pitchFamily="2" charset="0"/>
                <a:cs typeface="Arial"/>
              </a:rPr>
              <a:t>Web API</a:t>
            </a:r>
          </a:p>
          <a:p>
            <a:endParaRPr lang="en-GB" sz="1600" dirty="0">
              <a:solidFill>
                <a:schemeClr val="bg1"/>
              </a:solidFill>
              <a:latin typeface="Sage Text" panose="02010503040201060103" pitchFamily="2" charset="0"/>
              <a:cs typeface="Arial"/>
            </a:endParaRPr>
          </a:p>
          <a:p>
            <a:r>
              <a:rPr lang="en-GB" sz="1600" dirty="0">
                <a:solidFill>
                  <a:schemeClr val="bg1"/>
                </a:solidFill>
                <a:latin typeface="Sage Text" panose="02010503040201060103" pitchFamily="2" charset="0"/>
                <a:cs typeface="Arial"/>
              </a:rPr>
              <a:t>Easy to use, less data transfer, No UI, consistent, JSON, Integration </a:t>
            </a:r>
          </a:p>
          <a:p>
            <a:endParaRPr lang="en-GB" sz="1600" dirty="0">
              <a:solidFill>
                <a:schemeClr val="bg1"/>
              </a:solidFill>
              <a:latin typeface="Sage Text" panose="02010503040201060103" pitchFamily="2" charset="0"/>
              <a:cs typeface="Arial"/>
            </a:endParaRPr>
          </a:p>
          <a:p>
            <a:r>
              <a:rPr lang="en-GB" sz="1600" b="1" dirty="0">
                <a:solidFill>
                  <a:schemeClr val="bg1"/>
                </a:solidFill>
                <a:latin typeface="Sage Text" panose="02010503040201060103" pitchFamily="2" charset="0"/>
                <a:cs typeface="Arial"/>
              </a:rPr>
              <a:t>Partner Web API</a:t>
            </a:r>
          </a:p>
          <a:p>
            <a:endParaRPr lang="en-GB" sz="1600" dirty="0">
              <a:solidFill>
                <a:schemeClr val="bg1"/>
              </a:solidFill>
              <a:latin typeface="Sage Text" panose="02010503040201060103" pitchFamily="2" charset="0"/>
              <a:cs typeface="Arial"/>
            </a:endParaRPr>
          </a:p>
          <a:p>
            <a:r>
              <a:rPr lang="en-GB" sz="1600" dirty="0">
                <a:solidFill>
                  <a:schemeClr val="bg1"/>
                </a:solidFill>
                <a:latin typeface="Sage Text" panose="02010503040201060103" pitchFamily="2" charset="0"/>
                <a:cs typeface="Arial"/>
              </a:rPr>
              <a:t>Seamless Integration</a:t>
            </a:r>
          </a:p>
          <a:p>
            <a:endParaRPr lang="en-GB" sz="1600" dirty="0">
              <a:solidFill>
                <a:schemeClr val="bg1"/>
              </a:solidFill>
              <a:latin typeface="Sage Text" panose="02010503040201060103" pitchFamily="2" charset="0"/>
              <a:cs typeface="Arial"/>
            </a:endParaRPr>
          </a:p>
          <a:p>
            <a:r>
              <a:rPr lang="en-GB" sz="1600" dirty="0">
                <a:solidFill>
                  <a:schemeClr val="bg1"/>
                </a:solidFill>
                <a:latin typeface="Sage Text" panose="02010503040201060103" pitchFamily="2" charset="0"/>
                <a:cs typeface="Arial"/>
              </a:rPr>
              <a:t>Discoverable Endpoints</a:t>
            </a:r>
          </a:p>
          <a:p>
            <a:endParaRPr lang="en-GB" sz="1600" dirty="0">
              <a:solidFill>
                <a:schemeClr val="bg1"/>
              </a:solidFill>
              <a:latin typeface="Sage Text" panose="02010503040201060103" pitchFamily="2" charset="0"/>
              <a:cs typeface="Arial"/>
            </a:endParaRPr>
          </a:p>
          <a:p>
            <a:r>
              <a:rPr lang="en-GB" sz="1600" dirty="0">
                <a:solidFill>
                  <a:schemeClr val="bg1"/>
                </a:solidFill>
                <a:latin typeface="Sage Text" panose="02010503040201060103" pitchFamily="2" charset="0"/>
                <a:cs typeface="Arial"/>
              </a:rPr>
              <a:t>Solution Wizard enhanced to allow creation of Web API solution</a:t>
            </a:r>
          </a:p>
          <a:p>
            <a:endParaRPr lang="en-GB" sz="1600" dirty="0">
              <a:solidFill>
                <a:schemeClr val="bg1"/>
              </a:solidFill>
              <a:latin typeface="Sage Text" panose="02010503040201060103" pitchFamily="2" charset="0"/>
              <a:cs typeface="Arial"/>
            </a:endParaRPr>
          </a:p>
          <a:p>
            <a:r>
              <a:rPr lang="en-GB" sz="1600" dirty="0">
                <a:solidFill>
                  <a:schemeClr val="bg1"/>
                </a:solidFill>
                <a:latin typeface="Sage Text" panose="02010503040201060103" pitchFamily="2" charset="0"/>
                <a:cs typeface="Arial"/>
              </a:rPr>
              <a:t>Code Generation Wizard enhanced to allow generation of Web API project code</a:t>
            </a:r>
          </a:p>
          <a:p>
            <a:endParaRPr lang="en-GB" sz="1600" dirty="0">
              <a:solidFill>
                <a:schemeClr val="bg1"/>
              </a:solidFill>
              <a:latin typeface="Sage Text" panose="02010503040201060103" pitchFamily="2" charset="0"/>
              <a:cs typeface="Arial"/>
            </a:endParaRPr>
          </a:p>
          <a:p>
            <a:endParaRPr lang="en-GB" sz="1600" dirty="0">
              <a:solidFill>
                <a:schemeClr val="bg1"/>
              </a:solidFill>
              <a:latin typeface="Sage Text" panose="02010503040201060103" pitchFamily="2" charset="0"/>
              <a:cs typeface="Arial"/>
            </a:endParaRPr>
          </a:p>
          <a:p>
            <a:endParaRPr lang="en-GB" sz="1600" dirty="0">
              <a:solidFill>
                <a:schemeClr val="bg1"/>
              </a:solidFill>
              <a:latin typeface="Sage Text" panose="02010503040201060103" pitchFamily="2" charset="0"/>
            </a:endParaRPr>
          </a:p>
        </p:txBody>
      </p:sp>
    </p:spTree>
    <p:extLst>
      <p:ext uri="{BB962C8B-B14F-4D97-AF65-F5344CB8AC3E}">
        <p14:creationId xmlns:p14="http://schemas.microsoft.com/office/powerpoint/2010/main" val="2980726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EFC2C-5A08-6F46-8E65-E43E85D295D3}"/>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965176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DCCC-2BBC-E246-8A53-0C1D54DB9F22}"/>
              </a:ext>
            </a:extLst>
          </p:cNvPr>
          <p:cNvSpPr>
            <a:spLocks noGrp="1"/>
          </p:cNvSpPr>
          <p:nvPr>
            <p:ph type="title"/>
          </p:nvPr>
        </p:nvSpPr>
        <p:spPr/>
        <p:txBody>
          <a:bodyPr/>
          <a:lstStyle/>
          <a:p>
            <a:r>
              <a:rPr lang="en-US" dirty="0"/>
              <a:t>Table of contents</a:t>
            </a:r>
          </a:p>
        </p:txBody>
      </p:sp>
      <p:sp>
        <p:nvSpPr>
          <p:cNvPr id="4" name="Text Placeholder 3">
            <a:extLst>
              <a:ext uri="{FF2B5EF4-FFF2-40B4-BE49-F238E27FC236}">
                <a16:creationId xmlns:a16="http://schemas.microsoft.com/office/drawing/2014/main" id="{235EF040-A010-8F4A-843C-76AE32D62F96}"/>
              </a:ext>
            </a:extLst>
          </p:cNvPr>
          <p:cNvSpPr>
            <a:spLocks noGrp="1"/>
          </p:cNvSpPr>
          <p:nvPr>
            <p:ph type="body" sz="quarter" idx="12"/>
          </p:nvPr>
        </p:nvSpPr>
        <p:spPr/>
        <p:txBody>
          <a:bodyPr/>
          <a:lstStyle/>
          <a:p>
            <a:r>
              <a:rPr lang="en-US" dirty="0"/>
              <a:t>Vision</a:t>
            </a:r>
          </a:p>
          <a:p>
            <a:pPr lvl="1"/>
            <a:r>
              <a:rPr lang="en-US" dirty="0"/>
              <a:t>Software Architecture</a:t>
            </a:r>
          </a:p>
        </p:txBody>
      </p:sp>
      <p:sp>
        <p:nvSpPr>
          <p:cNvPr id="6" name="Text Placeholder 5">
            <a:extLst>
              <a:ext uri="{FF2B5EF4-FFF2-40B4-BE49-F238E27FC236}">
                <a16:creationId xmlns:a16="http://schemas.microsoft.com/office/drawing/2014/main" id="{4549BDE7-9F86-9547-9153-C629F0487C8A}"/>
              </a:ext>
            </a:extLst>
          </p:cNvPr>
          <p:cNvSpPr>
            <a:spLocks noGrp="1"/>
          </p:cNvSpPr>
          <p:nvPr>
            <p:ph type="body" sz="quarter" idx="14"/>
          </p:nvPr>
        </p:nvSpPr>
        <p:spPr>
          <a:xfrm>
            <a:off x="6254749" y="2935225"/>
            <a:ext cx="4027015" cy="987552"/>
          </a:xfrm>
        </p:spPr>
        <p:txBody>
          <a:bodyPr/>
          <a:lstStyle/>
          <a:p>
            <a:r>
              <a:rPr lang="en-US" dirty="0"/>
              <a:t>Partner Web API</a:t>
            </a:r>
          </a:p>
          <a:p>
            <a:pPr lvl="1"/>
            <a:r>
              <a:rPr lang="en-US" dirty="0"/>
              <a:t>Partner Overview</a:t>
            </a:r>
          </a:p>
        </p:txBody>
      </p:sp>
      <p:sp>
        <p:nvSpPr>
          <p:cNvPr id="10" name="Slide Number Placeholder 9">
            <a:extLst>
              <a:ext uri="{FF2B5EF4-FFF2-40B4-BE49-F238E27FC236}">
                <a16:creationId xmlns:a16="http://schemas.microsoft.com/office/drawing/2014/main" id="{07D2E574-35AE-1F44-A9BF-7AD89A71E699}"/>
              </a:ext>
            </a:extLst>
          </p:cNvPr>
          <p:cNvSpPr>
            <a:spLocks noGrp="1"/>
          </p:cNvSpPr>
          <p:nvPr>
            <p:ph type="sldNum" sz="quarter" idx="10"/>
          </p:nvPr>
        </p:nvSpPr>
        <p:spPr/>
        <p:txBody>
          <a:bodyPr/>
          <a:lstStyle/>
          <a:p>
            <a:r>
              <a:rPr lang="en-US"/>
              <a:t>Page </a:t>
            </a:r>
            <a:fld id="{888928BD-9DD5-4B49-B597-3FD2BD4272DD}" type="slidenum">
              <a:rPr smtClean="0"/>
              <a:pPr/>
              <a:t>2</a:t>
            </a:fld>
            <a:endParaRPr dirty="0"/>
          </a:p>
        </p:txBody>
      </p:sp>
    </p:spTree>
    <p:extLst>
      <p:ext uri="{BB962C8B-B14F-4D97-AF65-F5344CB8AC3E}">
        <p14:creationId xmlns:p14="http://schemas.microsoft.com/office/powerpoint/2010/main" val="2098938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313D0-DAA5-864F-9F2D-9E8BF4E772F8}"/>
              </a:ext>
            </a:extLst>
          </p:cNvPr>
          <p:cNvSpPr>
            <a:spLocks noGrp="1"/>
          </p:cNvSpPr>
          <p:nvPr>
            <p:ph type="ctrTitle"/>
          </p:nvPr>
        </p:nvSpPr>
        <p:spPr/>
        <p:txBody>
          <a:bodyPr/>
          <a:lstStyle/>
          <a:p>
            <a:r>
              <a:rPr lang="en-US" sz="4000" dirty="0"/>
              <a:t>Vision</a:t>
            </a:r>
          </a:p>
        </p:txBody>
      </p:sp>
      <p:sp>
        <p:nvSpPr>
          <p:cNvPr id="3" name="Subtitle 2">
            <a:extLst>
              <a:ext uri="{FF2B5EF4-FFF2-40B4-BE49-F238E27FC236}">
                <a16:creationId xmlns:a16="http://schemas.microsoft.com/office/drawing/2014/main" id="{95F7FE15-BF66-194E-ACD5-3863B1F45293}"/>
              </a:ext>
            </a:extLst>
          </p:cNvPr>
          <p:cNvSpPr>
            <a:spLocks noGrp="1"/>
          </p:cNvSpPr>
          <p:nvPr>
            <p:ph type="subTitle" idx="1"/>
          </p:nvPr>
        </p:nvSpPr>
        <p:spPr>
          <a:xfrm>
            <a:off x="420624" y="1014984"/>
            <a:ext cx="3820450" cy="1243584"/>
          </a:xfrm>
        </p:spPr>
        <p:txBody>
          <a:bodyPr/>
          <a:lstStyle/>
          <a:p>
            <a:r>
              <a:rPr lang="en-US" sz="2400" b="0" dirty="0"/>
              <a:t>Software Architecture</a:t>
            </a:r>
          </a:p>
        </p:txBody>
      </p:sp>
      <p:sp>
        <p:nvSpPr>
          <p:cNvPr id="4" name="Text Placeholder 2">
            <a:extLst>
              <a:ext uri="{FF2B5EF4-FFF2-40B4-BE49-F238E27FC236}">
                <a16:creationId xmlns:a16="http://schemas.microsoft.com/office/drawing/2014/main" id="{934980BE-0131-9824-EBF4-CD1499CBC066}"/>
              </a:ext>
            </a:extLst>
          </p:cNvPr>
          <p:cNvSpPr txBox="1">
            <a:spLocks/>
          </p:cNvSpPr>
          <p:nvPr/>
        </p:nvSpPr>
        <p:spPr>
          <a:xfrm>
            <a:off x="411479" y="2324100"/>
            <a:ext cx="5465214" cy="761781"/>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algn="ctr">
              <a:buClr>
                <a:srgbClr val="2E3456"/>
              </a:buClr>
              <a:buSzPct val="75000"/>
            </a:pPr>
            <a:r>
              <a:rPr lang="en-US" sz="1600" i="1" dirty="0"/>
              <a:t>The Sage 300 Desktop architecture is based on separation of core business logic from user interface and database services</a:t>
            </a:r>
          </a:p>
          <a:p>
            <a:pPr>
              <a:buClr>
                <a:srgbClr val="2E3456"/>
              </a:buClr>
              <a:buSzPct val="75000"/>
            </a:pPr>
            <a:endParaRPr lang="en-US" sz="1600" i="1" dirty="0"/>
          </a:p>
          <a:p>
            <a:pPr algn="ctr">
              <a:buClr>
                <a:srgbClr val="2E3456"/>
              </a:buClr>
              <a:buSzPct val="75000"/>
            </a:pPr>
            <a:r>
              <a:rPr lang="en-US" sz="1600" i="1" dirty="0"/>
              <a:t>Sage 300 Web Screens aims to be a truly modular, cloud-ready, customizable and extensible business management solution that enables users, customers and partners to achieve a higher level of efficiency and innovation</a:t>
            </a:r>
          </a:p>
          <a:p>
            <a:pPr algn="ctr">
              <a:buClr>
                <a:srgbClr val="2E3456"/>
              </a:buClr>
              <a:buSzPct val="75000"/>
            </a:pPr>
            <a:endParaRPr lang="en-US" sz="1600" i="1" dirty="0"/>
          </a:p>
          <a:p>
            <a:pPr algn="ctr">
              <a:buClr>
                <a:srgbClr val="2E3456"/>
              </a:buClr>
              <a:buSzPct val="75000"/>
            </a:pPr>
            <a:r>
              <a:rPr lang="en-US" sz="1600" i="1" dirty="0"/>
              <a:t>The Sage 300 Desktop and Web architectures have been created by Sage and is owned by Sage. These architectural technologies are the key distinction between Sage and our competitors.</a:t>
            </a:r>
          </a:p>
        </p:txBody>
      </p:sp>
    </p:spTree>
    <p:extLst>
      <p:ext uri="{BB962C8B-B14F-4D97-AF65-F5344CB8AC3E}">
        <p14:creationId xmlns:p14="http://schemas.microsoft.com/office/powerpoint/2010/main" val="1115640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8AC897-E35A-4716-4955-3D99FDFF5E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9B6616-6704-9036-A7F6-AE2E5BE9485C}"/>
              </a:ext>
            </a:extLst>
          </p:cNvPr>
          <p:cNvSpPr>
            <a:spLocks noGrp="1"/>
          </p:cNvSpPr>
          <p:nvPr>
            <p:ph type="ctrTitle"/>
          </p:nvPr>
        </p:nvSpPr>
        <p:spPr/>
        <p:txBody>
          <a:bodyPr/>
          <a:lstStyle/>
          <a:p>
            <a:r>
              <a:rPr lang="en-US" sz="4000" dirty="0"/>
              <a:t>Partner Web API</a:t>
            </a:r>
          </a:p>
        </p:txBody>
      </p:sp>
      <p:sp>
        <p:nvSpPr>
          <p:cNvPr id="3" name="Subtitle 2">
            <a:extLst>
              <a:ext uri="{FF2B5EF4-FFF2-40B4-BE49-F238E27FC236}">
                <a16:creationId xmlns:a16="http://schemas.microsoft.com/office/drawing/2014/main" id="{DD175BE7-4BCC-5C0E-C3EC-9BD5518BB7C8}"/>
              </a:ext>
            </a:extLst>
          </p:cNvPr>
          <p:cNvSpPr>
            <a:spLocks noGrp="1"/>
          </p:cNvSpPr>
          <p:nvPr>
            <p:ph type="subTitle" idx="1"/>
          </p:nvPr>
        </p:nvSpPr>
        <p:spPr>
          <a:xfrm>
            <a:off x="420624" y="1014984"/>
            <a:ext cx="3820450" cy="1243584"/>
          </a:xfrm>
        </p:spPr>
        <p:txBody>
          <a:bodyPr/>
          <a:lstStyle/>
          <a:p>
            <a:r>
              <a:rPr lang="en-US" sz="2400" b="0" dirty="0"/>
              <a:t>Overview</a:t>
            </a:r>
          </a:p>
        </p:txBody>
      </p:sp>
      <p:sp>
        <p:nvSpPr>
          <p:cNvPr id="4" name="Text Placeholder 2">
            <a:extLst>
              <a:ext uri="{FF2B5EF4-FFF2-40B4-BE49-F238E27FC236}">
                <a16:creationId xmlns:a16="http://schemas.microsoft.com/office/drawing/2014/main" id="{E2BD9E2F-19DD-A923-C74E-55B26F891BC6}"/>
              </a:ext>
            </a:extLst>
          </p:cNvPr>
          <p:cNvSpPr txBox="1">
            <a:spLocks/>
          </p:cNvSpPr>
          <p:nvPr/>
        </p:nvSpPr>
        <p:spPr>
          <a:xfrm>
            <a:off x="0" y="1782636"/>
            <a:ext cx="7951304" cy="761781"/>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algn="ctr">
              <a:buClr>
                <a:srgbClr val="2E3456"/>
              </a:buClr>
              <a:buSzPct val="75000"/>
            </a:pPr>
            <a:r>
              <a:rPr lang="en-US" sz="1600" i="1" dirty="0"/>
              <a:t>Sage 300 offers multiple APIs for accessing Sage 300 data:</a:t>
            </a:r>
          </a:p>
          <a:p>
            <a:pPr algn="ctr">
              <a:buClr>
                <a:srgbClr val="2E3456"/>
              </a:buClr>
              <a:buSzPct val="75000"/>
            </a:pPr>
            <a:r>
              <a:rPr lang="en-US" sz="1600" i="1" dirty="0"/>
              <a:t>COM API, .NET API, and the Web API. </a:t>
            </a:r>
          </a:p>
          <a:p>
            <a:pPr algn="ctr">
              <a:buClr>
                <a:srgbClr val="2E3456"/>
              </a:buClr>
              <a:buSzPct val="75000"/>
            </a:pPr>
            <a:endParaRPr lang="en-US" sz="1600" i="1" dirty="0"/>
          </a:p>
          <a:p>
            <a:pPr algn="ctr">
              <a:buClr>
                <a:srgbClr val="2E3456"/>
              </a:buClr>
              <a:buSzPct val="75000"/>
            </a:pPr>
            <a:r>
              <a:rPr lang="en-US" sz="1600" i="1" dirty="0"/>
              <a:t>Partners have requested the ability to participate in the Web API to surface or access data in Sage 300 tables created by partners. Of course, this can be done by a partner writing their own Web API, but that is not a seamless solution.</a:t>
            </a:r>
          </a:p>
          <a:p>
            <a:pPr algn="ctr">
              <a:buClr>
                <a:srgbClr val="2E3456"/>
              </a:buClr>
              <a:buSzPct val="75000"/>
            </a:pPr>
            <a:endParaRPr lang="en-US" sz="1600" i="1" dirty="0"/>
          </a:p>
          <a:p>
            <a:pPr algn="ctr">
              <a:buClr>
                <a:srgbClr val="2E3456"/>
              </a:buClr>
              <a:buSzPct val="75000"/>
            </a:pPr>
            <a:r>
              <a:rPr lang="en-US" sz="1600" i="1" dirty="0"/>
              <a:t>The Partner Web API Wizard allows a partner to deliver discoverable endpoints for the Sage 300 Web API.</a:t>
            </a:r>
          </a:p>
        </p:txBody>
      </p:sp>
    </p:spTree>
    <p:extLst>
      <p:ext uri="{BB962C8B-B14F-4D97-AF65-F5344CB8AC3E}">
        <p14:creationId xmlns:p14="http://schemas.microsoft.com/office/powerpoint/2010/main" val="2909018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0F303-B0DB-83A3-7821-9555865A4EB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84EE46-E2DD-EA3C-5DA1-A7E444B22C2B}"/>
              </a:ext>
            </a:extLst>
          </p:cNvPr>
          <p:cNvSpPr>
            <a:spLocks noGrp="1"/>
          </p:cNvSpPr>
          <p:nvPr>
            <p:ph type="sldNum" sz="quarter" idx="10"/>
          </p:nvPr>
        </p:nvSpPr>
        <p:spPr/>
        <p:txBody>
          <a:bodyPr/>
          <a:lstStyle/>
          <a:p>
            <a:r>
              <a:rPr lang="en-US"/>
              <a:t>Page </a:t>
            </a:r>
            <a:fld id="{888928BD-9DD5-4B49-B597-3FD2BD4272DD}" type="slidenum">
              <a:rPr smtClean="0"/>
              <a:pPr/>
              <a:t>5</a:t>
            </a:fld>
            <a:endParaRPr dirty="0"/>
          </a:p>
        </p:txBody>
      </p:sp>
      <p:sp>
        <p:nvSpPr>
          <p:cNvPr id="10" name="Title 1">
            <a:extLst>
              <a:ext uri="{FF2B5EF4-FFF2-40B4-BE49-F238E27FC236}">
                <a16:creationId xmlns:a16="http://schemas.microsoft.com/office/drawing/2014/main" id="{2EE8A009-16F8-5E00-82C9-B6474BE11A20}"/>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Partner Web API</a:t>
            </a:r>
          </a:p>
        </p:txBody>
      </p:sp>
      <p:sp>
        <p:nvSpPr>
          <p:cNvPr id="11" name="Subtitle 2">
            <a:extLst>
              <a:ext uri="{FF2B5EF4-FFF2-40B4-BE49-F238E27FC236}">
                <a16:creationId xmlns:a16="http://schemas.microsoft.com/office/drawing/2014/main" id="{7783C405-A8A4-06DE-7FC7-DEAA9C4DE5CE}"/>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Wizards</a:t>
            </a:r>
          </a:p>
        </p:txBody>
      </p:sp>
      <p:sp>
        <p:nvSpPr>
          <p:cNvPr id="14" name="TextBox 13">
            <a:extLst>
              <a:ext uri="{FF2B5EF4-FFF2-40B4-BE49-F238E27FC236}">
                <a16:creationId xmlns:a16="http://schemas.microsoft.com/office/drawing/2014/main" id="{E72782D5-13D9-E884-DAF2-668E39C7F5EF}"/>
              </a:ext>
            </a:extLst>
          </p:cNvPr>
          <p:cNvSpPr txBox="1"/>
          <p:nvPr/>
        </p:nvSpPr>
        <p:spPr>
          <a:xfrm>
            <a:off x="420624" y="1872140"/>
            <a:ext cx="7079511" cy="3785652"/>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The Solution Wizard has been enhanced for the creation of either a Web Screen solution or a Web API solution</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The Code Generation Wizard has been enhanced for the generation of either Web Screen code or Web API code</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Let’s run the Wizards to generate a new solution and generate code for a specified endpoint</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We’ll then compile and deploy the discoverable endpoint to the localhost and access it in the Sage 300 Web API</a:t>
            </a:r>
          </a:p>
          <a:p>
            <a:endParaRPr lang="en-GB" sz="2000" dirty="0">
              <a:solidFill>
                <a:schemeClr val="bg1"/>
              </a:solidFill>
              <a:latin typeface="Sage Text" panose="02010503040201060103" pitchFamily="2" charset="0"/>
              <a:cs typeface="Arial"/>
            </a:endParaRPr>
          </a:p>
        </p:txBody>
      </p:sp>
      <p:pic>
        <p:nvPicPr>
          <p:cNvPr id="5" name="Picture 4">
            <a:extLst>
              <a:ext uri="{FF2B5EF4-FFF2-40B4-BE49-F238E27FC236}">
                <a16:creationId xmlns:a16="http://schemas.microsoft.com/office/drawing/2014/main" id="{D51977F5-D813-5F75-A2B3-ABF97E44B97D}"/>
              </a:ext>
            </a:extLst>
          </p:cNvPr>
          <p:cNvPicPr>
            <a:picLocks noChangeAspect="1"/>
          </p:cNvPicPr>
          <p:nvPr/>
        </p:nvPicPr>
        <p:blipFill>
          <a:blip r:embed="rId2"/>
          <a:stretch>
            <a:fillRect/>
          </a:stretch>
        </p:blipFill>
        <p:spPr>
          <a:xfrm>
            <a:off x="8068941" y="1946908"/>
            <a:ext cx="2964184" cy="2964184"/>
          </a:xfrm>
          <a:prstGeom prst="rect">
            <a:avLst/>
          </a:prstGeom>
        </p:spPr>
      </p:pic>
    </p:spTree>
    <p:extLst>
      <p:ext uri="{BB962C8B-B14F-4D97-AF65-F5344CB8AC3E}">
        <p14:creationId xmlns:p14="http://schemas.microsoft.com/office/powerpoint/2010/main" val="62793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2869D-FE77-6C96-C5AF-D34E8D15525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A3EEEE-9070-3A91-BD4C-684F672D8D3C}"/>
              </a:ext>
            </a:extLst>
          </p:cNvPr>
          <p:cNvSpPr>
            <a:spLocks noGrp="1"/>
          </p:cNvSpPr>
          <p:nvPr>
            <p:ph type="sldNum" sz="quarter" idx="10"/>
          </p:nvPr>
        </p:nvSpPr>
        <p:spPr/>
        <p:txBody>
          <a:bodyPr/>
          <a:lstStyle/>
          <a:p>
            <a:r>
              <a:rPr lang="en-US"/>
              <a:t>Page </a:t>
            </a:r>
            <a:fld id="{888928BD-9DD5-4B49-B597-3FD2BD4272DD}" type="slidenum">
              <a:rPr smtClean="0"/>
              <a:pPr/>
              <a:t>6</a:t>
            </a:fld>
            <a:endParaRPr dirty="0"/>
          </a:p>
        </p:txBody>
      </p:sp>
      <p:sp>
        <p:nvSpPr>
          <p:cNvPr id="10" name="Title 1">
            <a:extLst>
              <a:ext uri="{FF2B5EF4-FFF2-40B4-BE49-F238E27FC236}">
                <a16:creationId xmlns:a16="http://schemas.microsoft.com/office/drawing/2014/main" id="{58FCFF48-7399-4C42-3D23-C823DF9D811C}"/>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Partner Web API</a:t>
            </a:r>
          </a:p>
        </p:txBody>
      </p:sp>
      <p:sp>
        <p:nvSpPr>
          <p:cNvPr id="11" name="Subtitle 2">
            <a:extLst>
              <a:ext uri="{FF2B5EF4-FFF2-40B4-BE49-F238E27FC236}">
                <a16:creationId xmlns:a16="http://schemas.microsoft.com/office/drawing/2014/main" id="{81227FFB-EB5A-1CF4-7CB9-78F08FBE63AB}"/>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Solution Wizard</a:t>
            </a:r>
          </a:p>
        </p:txBody>
      </p:sp>
      <p:sp>
        <p:nvSpPr>
          <p:cNvPr id="14" name="TextBox 13">
            <a:extLst>
              <a:ext uri="{FF2B5EF4-FFF2-40B4-BE49-F238E27FC236}">
                <a16:creationId xmlns:a16="http://schemas.microsoft.com/office/drawing/2014/main" id="{0C3121FD-6C8D-BE63-1ED7-978DBCB13383}"/>
              </a:ext>
            </a:extLst>
          </p:cNvPr>
          <p:cNvSpPr txBox="1"/>
          <p:nvPr/>
        </p:nvSpPr>
        <p:spPr>
          <a:xfrm>
            <a:off x="420624" y="2231595"/>
            <a:ext cx="5212532" cy="2308324"/>
          </a:xfrm>
          <a:prstGeom prst="rect">
            <a:avLst/>
          </a:prstGeom>
          <a:noFill/>
        </p:spPr>
        <p:txBody>
          <a:bodyPr wrap="square" rtlCol="0">
            <a:spAutoFit/>
          </a:bodyPr>
          <a:lstStyle/>
          <a:p>
            <a:r>
              <a:rPr lang="en-GB" dirty="0">
                <a:solidFill>
                  <a:schemeClr val="bg1"/>
                </a:solidFill>
                <a:latin typeface="Sage Text" panose="02010503040201060103" pitchFamily="2" charset="0"/>
                <a:cs typeface="Arial"/>
              </a:rPr>
              <a:t>Let’s run the Solution Wizard to create a solution to hold the endpoints that we will later generate with the Code Generation Wizard</a:t>
            </a:r>
          </a:p>
          <a:p>
            <a:endParaRPr lang="en-GB"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Since the Web API does not require UI elements, the Solution Wizard steps for the Web API are minimal</a:t>
            </a:r>
          </a:p>
          <a:p>
            <a:endParaRPr lang="en-GB" sz="1800" dirty="0">
              <a:solidFill>
                <a:schemeClr val="bg1"/>
              </a:solidFill>
              <a:latin typeface="Sage Text" panose="02010503040201060103" pitchFamily="2" charset="0"/>
              <a:cs typeface="Arial"/>
            </a:endParaRPr>
          </a:p>
        </p:txBody>
      </p:sp>
      <p:pic>
        <p:nvPicPr>
          <p:cNvPr id="8" name="Picture 7">
            <a:extLst>
              <a:ext uri="{FF2B5EF4-FFF2-40B4-BE49-F238E27FC236}">
                <a16:creationId xmlns:a16="http://schemas.microsoft.com/office/drawing/2014/main" id="{D6865F98-0BD2-51EF-7F05-02C50195CF10}"/>
              </a:ext>
            </a:extLst>
          </p:cNvPr>
          <p:cNvPicPr>
            <a:picLocks noChangeAspect="1"/>
          </p:cNvPicPr>
          <p:nvPr/>
        </p:nvPicPr>
        <p:blipFill>
          <a:blip r:embed="rId2"/>
          <a:stretch>
            <a:fillRect/>
          </a:stretch>
        </p:blipFill>
        <p:spPr>
          <a:xfrm>
            <a:off x="6395091" y="2367669"/>
            <a:ext cx="5376285" cy="3649310"/>
          </a:xfrm>
          <a:prstGeom prst="rect">
            <a:avLst/>
          </a:prstGeom>
        </p:spPr>
      </p:pic>
    </p:spTree>
    <p:extLst>
      <p:ext uri="{BB962C8B-B14F-4D97-AF65-F5344CB8AC3E}">
        <p14:creationId xmlns:p14="http://schemas.microsoft.com/office/powerpoint/2010/main" val="3169589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2869D-FE77-6C96-C5AF-D34E8D15525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A3EEEE-9070-3A91-BD4C-684F672D8D3C}"/>
              </a:ext>
            </a:extLst>
          </p:cNvPr>
          <p:cNvSpPr>
            <a:spLocks noGrp="1"/>
          </p:cNvSpPr>
          <p:nvPr>
            <p:ph type="sldNum" sz="quarter" idx="10"/>
          </p:nvPr>
        </p:nvSpPr>
        <p:spPr/>
        <p:txBody>
          <a:bodyPr/>
          <a:lstStyle/>
          <a:p>
            <a:r>
              <a:rPr lang="en-US"/>
              <a:t>Page </a:t>
            </a:r>
            <a:fld id="{888928BD-9DD5-4B49-B597-3FD2BD4272DD}" type="slidenum">
              <a:rPr smtClean="0"/>
              <a:pPr/>
              <a:t>7</a:t>
            </a:fld>
            <a:endParaRPr dirty="0"/>
          </a:p>
        </p:txBody>
      </p:sp>
      <p:sp>
        <p:nvSpPr>
          <p:cNvPr id="10" name="Title 1">
            <a:extLst>
              <a:ext uri="{FF2B5EF4-FFF2-40B4-BE49-F238E27FC236}">
                <a16:creationId xmlns:a16="http://schemas.microsoft.com/office/drawing/2014/main" id="{58FCFF48-7399-4C42-3D23-C823DF9D811C}"/>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Partner Web API</a:t>
            </a:r>
          </a:p>
        </p:txBody>
      </p:sp>
      <p:sp>
        <p:nvSpPr>
          <p:cNvPr id="11" name="Subtitle 2">
            <a:extLst>
              <a:ext uri="{FF2B5EF4-FFF2-40B4-BE49-F238E27FC236}">
                <a16:creationId xmlns:a16="http://schemas.microsoft.com/office/drawing/2014/main" id="{81227FFB-EB5A-1CF4-7CB9-78F08FBE63AB}"/>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Web API Solution</a:t>
            </a:r>
          </a:p>
        </p:txBody>
      </p:sp>
      <p:sp>
        <p:nvSpPr>
          <p:cNvPr id="14" name="TextBox 13">
            <a:extLst>
              <a:ext uri="{FF2B5EF4-FFF2-40B4-BE49-F238E27FC236}">
                <a16:creationId xmlns:a16="http://schemas.microsoft.com/office/drawing/2014/main" id="{0C3121FD-6C8D-BE63-1ED7-978DBCB13383}"/>
              </a:ext>
            </a:extLst>
          </p:cNvPr>
          <p:cNvSpPr txBox="1"/>
          <p:nvPr/>
        </p:nvSpPr>
        <p:spPr>
          <a:xfrm>
            <a:off x="420624" y="2231595"/>
            <a:ext cx="5212532" cy="1754326"/>
          </a:xfrm>
          <a:prstGeom prst="rect">
            <a:avLst/>
          </a:prstGeom>
          <a:noFill/>
        </p:spPr>
        <p:txBody>
          <a:bodyPr wrap="square" rtlCol="0">
            <a:spAutoFit/>
          </a:bodyPr>
          <a:lstStyle/>
          <a:p>
            <a:r>
              <a:rPr lang="en-GB" sz="1800" dirty="0">
                <a:solidFill>
                  <a:schemeClr val="bg1"/>
                </a:solidFill>
                <a:latin typeface="Sage Text" panose="02010503040201060103" pitchFamily="2" charset="0"/>
                <a:cs typeface="Arial"/>
              </a:rPr>
              <a:t>Upon completion, a solution is created with two projects whereas the Web Screen solution contains </a:t>
            </a:r>
            <a:r>
              <a:rPr lang="en-GB" dirty="0">
                <a:solidFill>
                  <a:schemeClr val="bg1"/>
                </a:solidFill>
                <a:latin typeface="Sage Text" panose="02010503040201060103" pitchFamily="2" charset="0"/>
                <a:cs typeface="Arial"/>
              </a:rPr>
              <a:t>six projects</a:t>
            </a:r>
          </a:p>
          <a:p>
            <a:endParaRPr lang="en-GB" sz="1800"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Restore the Nuget packages and we are ready to generate an endpoint</a:t>
            </a:r>
            <a:endParaRPr lang="en-GB" sz="1800" dirty="0">
              <a:solidFill>
                <a:schemeClr val="bg1"/>
              </a:solidFill>
              <a:latin typeface="Sage Text" panose="02010503040201060103" pitchFamily="2" charset="0"/>
              <a:cs typeface="Arial"/>
            </a:endParaRPr>
          </a:p>
        </p:txBody>
      </p:sp>
      <p:pic>
        <p:nvPicPr>
          <p:cNvPr id="4" name="Picture 3">
            <a:extLst>
              <a:ext uri="{FF2B5EF4-FFF2-40B4-BE49-F238E27FC236}">
                <a16:creationId xmlns:a16="http://schemas.microsoft.com/office/drawing/2014/main" id="{320B1814-E6E1-9A17-D046-293115DC66CD}"/>
              </a:ext>
            </a:extLst>
          </p:cNvPr>
          <p:cNvPicPr>
            <a:picLocks noChangeAspect="1"/>
          </p:cNvPicPr>
          <p:nvPr/>
        </p:nvPicPr>
        <p:blipFill>
          <a:blip r:embed="rId2"/>
          <a:stretch>
            <a:fillRect/>
          </a:stretch>
        </p:blipFill>
        <p:spPr>
          <a:xfrm>
            <a:off x="5812936" y="1437303"/>
            <a:ext cx="5958440" cy="4549548"/>
          </a:xfrm>
          <a:prstGeom prst="rect">
            <a:avLst/>
          </a:prstGeom>
        </p:spPr>
      </p:pic>
    </p:spTree>
    <p:extLst>
      <p:ext uri="{BB962C8B-B14F-4D97-AF65-F5344CB8AC3E}">
        <p14:creationId xmlns:p14="http://schemas.microsoft.com/office/powerpoint/2010/main" val="2562995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2869D-FE77-6C96-C5AF-D34E8D15525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A3EEEE-9070-3A91-BD4C-684F672D8D3C}"/>
              </a:ext>
            </a:extLst>
          </p:cNvPr>
          <p:cNvSpPr>
            <a:spLocks noGrp="1"/>
          </p:cNvSpPr>
          <p:nvPr>
            <p:ph type="sldNum" sz="quarter" idx="10"/>
          </p:nvPr>
        </p:nvSpPr>
        <p:spPr/>
        <p:txBody>
          <a:bodyPr/>
          <a:lstStyle/>
          <a:p>
            <a:r>
              <a:rPr lang="en-US"/>
              <a:t>Page </a:t>
            </a:r>
            <a:fld id="{888928BD-9DD5-4B49-B597-3FD2BD4272DD}" type="slidenum">
              <a:rPr smtClean="0"/>
              <a:pPr/>
              <a:t>8</a:t>
            </a:fld>
            <a:endParaRPr dirty="0"/>
          </a:p>
        </p:txBody>
      </p:sp>
      <p:sp>
        <p:nvSpPr>
          <p:cNvPr id="10" name="Title 1">
            <a:extLst>
              <a:ext uri="{FF2B5EF4-FFF2-40B4-BE49-F238E27FC236}">
                <a16:creationId xmlns:a16="http://schemas.microsoft.com/office/drawing/2014/main" id="{58FCFF48-7399-4C42-3D23-C823DF9D811C}"/>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Partner Web API</a:t>
            </a:r>
          </a:p>
        </p:txBody>
      </p:sp>
      <p:sp>
        <p:nvSpPr>
          <p:cNvPr id="11" name="Subtitle 2">
            <a:extLst>
              <a:ext uri="{FF2B5EF4-FFF2-40B4-BE49-F238E27FC236}">
                <a16:creationId xmlns:a16="http://schemas.microsoft.com/office/drawing/2014/main" id="{81227FFB-EB5A-1CF4-7CB9-78F08FBE63AB}"/>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Code Generation Wizard</a:t>
            </a:r>
          </a:p>
        </p:txBody>
      </p:sp>
      <p:sp>
        <p:nvSpPr>
          <p:cNvPr id="14" name="TextBox 13">
            <a:extLst>
              <a:ext uri="{FF2B5EF4-FFF2-40B4-BE49-F238E27FC236}">
                <a16:creationId xmlns:a16="http://schemas.microsoft.com/office/drawing/2014/main" id="{0C3121FD-6C8D-BE63-1ED7-978DBCB13383}"/>
              </a:ext>
            </a:extLst>
          </p:cNvPr>
          <p:cNvSpPr txBox="1"/>
          <p:nvPr/>
        </p:nvSpPr>
        <p:spPr>
          <a:xfrm>
            <a:off x="420624" y="2231595"/>
            <a:ext cx="5212532" cy="3416320"/>
          </a:xfrm>
          <a:prstGeom prst="rect">
            <a:avLst/>
          </a:prstGeom>
          <a:noFill/>
        </p:spPr>
        <p:txBody>
          <a:bodyPr wrap="square" rtlCol="0">
            <a:spAutoFit/>
          </a:bodyPr>
          <a:lstStyle/>
          <a:p>
            <a:r>
              <a:rPr lang="en-GB" dirty="0">
                <a:solidFill>
                  <a:schemeClr val="bg1"/>
                </a:solidFill>
                <a:latin typeface="Sage Text" panose="02010503040201060103" pitchFamily="2" charset="0"/>
                <a:cs typeface="Arial"/>
              </a:rPr>
              <a:t>Let’s run the Code Generation Wizard to generate an endpoint</a:t>
            </a:r>
          </a:p>
          <a:p>
            <a:endParaRPr lang="en-GB" sz="1800"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Since the Web API does not require UI elements, the Code Generation Wizard steps for the Web API are less than the Web Screen’s steps</a:t>
            </a:r>
          </a:p>
          <a:p>
            <a:endParaRPr lang="en-GB"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	No UI Layout Wizard</a:t>
            </a:r>
          </a:p>
          <a:p>
            <a:r>
              <a:rPr lang="en-GB" dirty="0">
                <a:solidFill>
                  <a:schemeClr val="bg1"/>
                </a:solidFill>
                <a:latin typeface="Sage Text" panose="02010503040201060103" pitchFamily="2" charset="0"/>
                <a:cs typeface="Arial"/>
              </a:rPr>
              <a:t>	No Resx Generation</a:t>
            </a:r>
          </a:p>
          <a:p>
            <a:r>
              <a:rPr lang="en-GB" dirty="0">
                <a:solidFill>
                  <a:schemeClr val="bg1"/>
                </a:solidFill>
                <a:latin typeface="Sage Text" panose="02010503040201060103" pitchFamily="2" charset="0"/>
                <a:cs typeface="Arial"/>
              </a:rPr>
              <a:t>	Added API Version field</a:t>
            </a:r>
          </a:p>
          <a:p>
            <a:r>
              <a:rPr lang="en-GB" dirty="0">
                <a:solidFill>
                  <a:schemeClr val="bg1"/>
                </a:solidFill>
                <a:latin typeface="Sage Text" panose="02010503040201060103" pitchFamily="2" charset="0"/>
                <a:cs typeface="Arial"/>
              </a:rPr>
              <a:t>	</a:t>
            </a:r>
          </a:p>
          <a:p>
            <a:endParaRPr lang="en-GB" sz="1800" dirty="0">
              <a:solidFill>
                <a:schemeClr val="bg1"/>
              </a:solidFill>
              <a:latin typeface="Sage Text" panose="02010503040201060103" pitchFamily="2" charset="0"/>
              <a:cs typeface="Arial"/>
            </a:endParaRPr>
          </a:p>
        </p:txBody>
      </p:sp>
      <p:pic>
        <p:nvPicPr>
          <p:cNvPr id="5" name="Picture 4">
            <a:extLst>
              <a:ext uri="{FF2B5EF4-FFF2-40B4-BE49-F238E27FC236}">
                <a16:creationId xmlns:a16="http://schemas.microsoft.com/office/drawing/2014/main" id="{8367A6C3-4FAD-8204-C4FD-82B96759CACA}"/>
              </a:ext>
            </a:extLst>
          </p:cNvPr>
          <p:cNvPicPr>
            <a:picLocks noChangeAspect="1"/>
          </p:cNvPicPr>
          <p:nvPr/>
        </p:nvPicPr>
        <p:blipFill>
          <a:blip r:embed="rId2"/>
          <a:stretch>
            <a:fillRect/>
          </a:stretch>
        </p:blipFill>
        <p:spPr>
          <a:xfrm>
            <a:off x="5757743" y="1742370"/>
            <a:ext cx="6107994" cy="4044483"/>
          </a:xfrm>
          <a:prstGeom prst="rect">
            <a:avLst/>
          </a:prstGeom>
        </p:spPr>
      </p:pic>
    </p:spTree>
    <p:extLst>
      <p:ext uri="{BB962C8B-B14F-4D97-AF65-F5344CB8AC3E}">
        <p14:creationId xmlns:p14="http://schemas.microsoft.com/office/powerpoint/2010/main" val="3109172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2869D-FE77-6C96-C5AF-D34E8D15525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A3EEEE-9070-3A91-BD4C-684F672D8D3C}"/>
              </a:ext>
            </a:extLst>
          </p:cNvPr>
          <p:cNvSpPr>
            <a:spLocks noGrp="1"/>
          </p:cNvSpPr>
          <p:nvPr>
            <p:ph type="sldNum" sz="quarter" idx="10"/>
          </p:nvPr>
        </p:nvSpPr>
        <p:spPr/>
        <p:txBody>
          <a:bodyPr/>
          <a:lstStyle/>
          <a:p>
            <a:r>
              <a:rPr lang="en-US"/>
              <a:t>Page </a:t>
            </a:r>
            <a:fld id="{888928BD-9DD5-4B49-B597-3FD2BD4272DD}" type="slidenum">
              <a:rPr smtClean="0"/>
              <a:pPr/>
              <a:t>9</a:t>
            </a:fld>
            <a:endParaRPr dirty="0"/>
          </a:p>
        </p:txBody>
      </p:sp>
      <p:sp>
        <p:nvSpPr>
          <p:cNvPr id="10" name="Title 1">
            <a:extLst>
              <a:ext uri="{FF2B5EF4-FFF2-40B4-BE49-F238E27FC236}">
                <a16:creationId xmlns:a16="http://schemas.microsoft.com/office/drawing/2014/main" id="{58FCFF48-7399-4C42-3D23-C823DF9D811C}"/>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Partner Web API</a:t>
            </a:r>
          </a:p>
        </p:txBody>
      </p:sp>
      <p:sp>
        <p:nvSpPr>
          <p:cNvPr id="11" name="Subtitle 2">
            <a:extLst>
              <a:ext uri="{FF2B5EF4-FFF2-40B4-BE49-F238E27FC236}">
                <a16:creationId xmlns:a16="http://schemas.microsoft.com/office/drawing/2014/main" id="{81227FFB-EB5A-1CF4-7CB9-78F08FBE63AB}"/>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Code Generation Wizard</a:t>
            </a:r>
          </a:p>
        </p:txBody>
      </p:sp>
      <p:sp>
        <p:nvSpPr>
          <p:cNvPr id="14" name="TextBox 13">
            <a:extLst>
              <a:ext uri="{FF2B5EF4-FFF2-40B4-BE49-F238E27FC236}">
                <a16:creationId xmlns:a16="http://schemas.microsoft.com/office/drawing/2014/main" id="{0C3121FD-6C8D-BE63-1ED7-978DBCB13383}"/>
              </a:ext>
            </a:extLst>
          </p:cNvPr>
          <p:cNvSpPr txBox="1"/>
          <p:nvPr/>
        </p:nvSpPr>
        <p:spPr>
          <a:xfrm>
            <a:off x="420624" y="2231595"/>
            <a:ext cx="5212532" cy="923330"/>
          </a:xfrm>
          <a:prstGeom prst="rect">
            <a:avLst/>
          </a:prstGeom>
          <a:noFill/>
        </p:spPr>
        <p:txBody>
          <a:bodyPr wrap="square" rtlCol="0">
            <a:spAutoFit/>
          </a:bodyPr>
          <a:lstStyle/>
          <a:p>
            <a:r>
              <a:rPr lang="en-GB" dirty="0">
                <a:solidFill>
                  <a:schemeClr val="bg1"/>
                </a:solidFill>
                <a:latin typeface="Sage Text" panose="02010503040201060103" pitchFamily="2" charset="0"/>
                <a:cs typeface="Arial"/>
              </a:rPr>
              <a:t>Entities are specified just like for Web Screens	</a:t>
            </a:r>
          </a:p>
          <a:p>
            <a:endParaRPr lang="en-GB" sz="1800" dirty="0">
              <a:solidFill>
                <a:schemeClr val="bg1"/>
              </a:solidFill>
              <a:latin typeface="Sage Text" panose="02010503040201060103" pitchFamily="2" charset="0"/>
              <a:cs typeface="Arial"/>
            </a:endParaRPr>
          </a:p>
        </p:txBody>
      </p:sp>
      <p:pic>
        <p:nvPicPr>
          <p:cNvPr id="4" name="Picture 3">
            <a:extLst>
              <a:ext uri="{FF2B5EF4-FFF2-40B4-BE49-F238E27FC236}">
                <a16:creationId xmlns:a16="http://schemas.microsoft.com/office/drawing/2014/main" id="{1A2C96DF-014B-10D9-BA1C-80187D58657F}"/>
              </a:ext>
            </a:extLst>
          </p:cNvPr>
          <p:cNvPicPr>
            <a:picLocks noChangeAspect="1"/>
          </p:cNvPicPr>
          <p:nvPr/>
        </p:nvPicPr>
        <p:blipFill>
          <a:blip r:embed="rId2"/>
          <a:stretch>
            <a:fillRect/>
          </a:stretch>
        </p:blipFill>
        <p:spPr>
          <a:xfrm>
            <a:off x="6110614" y="1859622"/>
            <a:ext cx="5660762" cy="3739269"/>
          </a:xfrm>
          <a:prstGeom prst="rect">
            <a:avLst/>
          </a:prstGeom>
        </p:spPr>
      </p:pic>
    </p:spTree>
    <p:extLst>
      <p:ext uri="{BB962C8B-B14F-4D97-AF65-F5344CB8AC3E}">
        <p14:creationId xmlns:p14="http://schemas.microsoft.com/office/powerpoint/2010/main" val="380540800"/>
      </p:ext>
    </p:extLst>
  </p:cSld>
  <p:clrMapOvr>
    <a:masterClrMapping/>
  </p:clrMapOvr>
</p:sld>
</file>

<file path=ppt/theme/theme1.xml><?xml version="1.0" encoding="utf-8"?>
<a:theme xmlns:a="http://schemas.openxmlformats.org/drawingml/2006/main" name="SAGE 2023 MASTER">
  <a:themeElements>
    <a:clrScheme name="Sage 2023 1">
      <a:dk1>
        <a:srgbClr val="000000"/>
      </a:dk1>
      <a:lt1>
        <a:srgbClr val="FFFFFF"/>
      </a:lt1>
      <a:dk2>
        <a:srgbClr val="00D639"/>
      </a:dk2>
      <a:lt2>
        <a:srgbClr val="FFFFFF"/>
      </a:lt2>
      <a:accent1>
        <a:srgbClr val="00A65C"/>
      </a:accent1>
      <a:accent2>
        <a:srgbClr val="006361"/>
      </a:accent2>
      <a:accent3>
        <a:srgbClr val="00283F"/>
      </a:accent3>
      <a:accent4>
        <a:srgbClr val="491828"/>
      </a:accent4>
      <a:accent5>
        <a:srgbClr val="A13828"/>
      </a:accent5>
      <a:accent6>
        <a:srgbClr val="E98709"/>
      </a:accent6>
      <a:hlink>
        <a:srgbClr val="00A02B"/>
      </a:hlink>
      <a:folHlink>
        <a:srgbClr val="00D639"/>
      </a:folHlink>
    </a:clrScheme>
    <a:fontScheme name="Sage New Brand_Mar2022">
      <a:majorFont>
        <a:latin typeface="Sage Headline Black"/>
        <a:ea typeface=""/>
        <a:cs typeface=""/>
      </a:majorFont>
      <a:minorFont>
        <a:latin typeface="Sage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cap="rnd">
          <a:solidFill>
            <a:schemeClr val="tx2"/>
          </a:solidFill>
          <a:round/>
        </a:ln>
      </a:spPr>
      <a:bodyPr rtlCol="0" anchor="ctr"/>
      <a:lstStyle>
        <a:defPPr algn="ctr">
          <a:defRPr sz="1200" b="1" dirty="0" err="1">
            <a:solidFill>
              <a:schemeClr val="tx1"/>
            </a:solidFill>
            <a:latin typeface="Sage Text" panose="02010503040201060103" pitchFamily="2" charset="77"/>
          </a:defRPr>
        </a:defPPr>
      </a:lstStyle>
      <a:style>
        <a:lnRef idx="2">
          <a:schemeClr val="accent1">
            <a:shade val="50000"/>
          </a:schemeClr>
        </a:lnRef>
        <a:fillRef idx="1">
          <a:schemeClr val="accent1"/>
        </a:fillRef>
        <a:effectRef idx="0">
          <a:schemeClr val="accent1"/>
        </a:effectRef>
        <a:fontRef idx="minor">
          <a:schemeClr val="lt1"/>
        </a:fontRef>
      </a:style>
    </a:spDef>
    <a:lnDef>
      <a:spPr>
        <a:ln w="38100" cap="rnd">
          <a:solidFill>
            <a:schemeClr val="tx2"/>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600" b="0" i="0" dirty="0" err="1" smtClean="0">
            <a:solidFill>
              <a:schemeClr val="tx1"/>
            </a:solidFill>
            <a:latin typeface="Sage Text" panose="02010503040201060103" pitchFamily="2" charset="77"/>
          </a:defRPr>
        </a:defPPr>
      </a:lstStyle>
    </a:txDef>
  </a:objectDefaults>
  <a:extraClrSchemeLst/>
  <a:extLst>
    <a:ext uri="{05A4C25C-085E-4340-85A3-A5531E510DB2}">
      <thm15:themeFamily xmlns:thm15="http://schemas.microsoft.com/office/thememl/2012/main" name="Presentation6" id="{887E5751-22BF-A741-9C00-54FC8ABFD4F4}" vid="{BD78E863-6051-D349-A0FE-C58B89228B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Sage Text"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4239</TotalTime>
  <Words>898</Words>
  <Application>Microsoft Office PowerPoint</Application>
  <PresentationFormat>Widescreen</PresentationFormat>
  <Paragraphs>136</Paragraphs>
  <Slides>17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Sage Headline Black</vt:lpstr>
      <vt:lpstr>Sage Text</vt:lpstr>
      <vt:lpstr>Sage Text Light</vt:lpstr>
      <vt:lpstr>SAGE 2023 MASTER</vt:lpstr>
      <vt:lpstr>Sage 300 - TPAC 2025 Vietnam  Partner Web API</vt:lpstr>
      <vt:lpstr>Table of contents</vt:lpstr>
      <vt:lpstr>Vision</vt:lpstr>
      <vt:lpstr>Partner Web API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Sage brand PowerPoint template</dc:title>
  <dc:creator>DeForest, Jennifer</dc:creator>
  <cp:lastModifiedBy>Thomas, John</cp:lastModifiedBy>
  <cp:revision>101</cp:revision>
  <cp:lastPrinted>2022-12-16T14:25:32Z</cp:lastPrinted>
  <dcterms:created xsi:type="dcterms:W3CDTF">2023-01-20T23:04:46Z</dcterms:created>
  <dcterms:modified xsi:type="dcterms:W3CDTF">2025-10-11T08:07:42Z</dcterms:modified>
</cp:coreProperties>
</file>