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4"/>
    <p:sldMasterId id="2147484047" r:id="rId5"/>
    <p:sldMasterId id="2147484055" r:id="rId6"/>
  </p:sldMasterIdLst>
  <p:notesMasterIdLst>
    <p:notesMasterId r:id="rId15"/>
  </p:notesMasterIdLst>
  <p:handoutMasterIdLst>
    <p:handoutMasterId r:id="rId16"/>
  </p:handoutMasterIdLst>
  <p:sldIdLst>
    <p:sldId id="256" r:id="rId7"/>
    <p:sldId id="2147375199" r:id="rId8"/>
    <p:sldId id="279" r:id="rId9"/>
    <p:sldId id="273" r:id="rId10"/>
    <p:sldId id="2147375200" r:id="rId11"/>
    <p:sldId id="2147375201" r:id="rId12"/>
    <p:sldId id="2147375202" r:id="rId13"/>
    <p:sldId id="477" r:id="rId14"/>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00"/>
    <a:srgbClr val="582C83"/>
    <a:srgbClr val="666666"/>
    <a:srgbClr val="CCCCCC"/>
    <a:srgbClr val="E6E6E6"/>
    <a:srgbClr val="333333"/>
    <a:srgbClr val="8E8A86"/>
    <a:srgbClr val="C7384F"/>
    <a:srgbClr val="C8C9C7"/>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87595" autoAdjust="0"/>
  </p:normalViewPr>
  <p:slideViewPr>
    <p:cSldViewPr snapToGrid="0" snapToObjects="1" showGuides="1">
      <p:cViewPr varScale="1">
        <p:scale>
          <a:sx n="60" d="100"/>
          <a:sy n="60" d="100"/>
        </p:scale>
        <p:origin x="970" y="38"/>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3" d="2"/>
        <a:sy n="3" d="2"/>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11/10/2025</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AF9F-DAE5-BAF4-74C6-805AA360A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E670A-42F2-E9F4-4436-843B91C7DF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3523C-43B0-5D60-DBFB-ACD4823A52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1D63E1-FC9D-A7EF-3D8B-C79805F01F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5579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514" y="309832"/>
            <a:ext cx="5521538" cy="594360"/>
          </a:xfrm>
        </p:spPr>
        <p:txBody>
          <a:bodyPr anchor="t" anchorCtr="0">
            <a:noAutofit/>
          </a:bodyPr>
          <a:lstStyle>
            <a:lvl1pPr algn="l">
              <a:defRPr sz="4399"/>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514" y="2258568"/>
            <a:ext cx="3819456" cy="1243584"/>
          </a:xfrm>
        </p:spPr>
        <p:txBody>
          <a:bodyPr lIns="0" rIns="0" bIns="0">
            <a:noAutofit/>
          </a:bodyPr>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3121" y="0"/>
            <a:ext cx="5961532"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0"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590" y="6104446"/>
            <a:ext cx="880834" cy="493204"/>
          </a:xfrm>
          <a:prstGeom prst="rect">
            <a:avLst/>
          </a:prstGeom>
        </p:spPr>
      </p:pic>
    </p:spTree>
    <p:extLst>
      <p:ext uri="{BB962C8B-B14F-4D97-AF65-F5344CB8AC3E}">
        <p14:creationId xmlns:p14="http://schemas.microsoft.com/office/powerpoint/2010/main" val="360629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7FB9CB-ACAA-1B4B-A4B8-FE60C09BACD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0F77DA7D-8B82-1A0B-BE34-B15A56DF9688}"/>
              </a:ext>
            </a:extLst>
          </p:cNvPr>
          <p:cNvGrpSpPr>
            <a:grpSpLocks/>
          </p:cNvGrpSpPr>
          <p:nvPr userDrawn="1"/>
        </p:nvGrpSpPr>
        <p:grpSpPr bwMode="auto">
          <a:xfrm>
            <a:off x="6237251" y="393701"/>
            <a:ext cx="5534171" cy="6200775"/>
            <a:chOff x="6238877" y="393700"/>
            <a:chExt cx="5535674" cy="6201405"/>
          </a:xfrm>
        </p:grpSpPr>
        <p:grpSp>
          <p:nvGrpSpPr>
            <p:cNvPr id="6" name="Group 7">
              <a:extLst>
                <a:ext uri="{FF2B5EF4-FFF2-40B4-BE49-F238E27FC236}">
                  <a16:creationId xmlns:a16="http://schemas.microsoft.com/office/drawing/2014/main" id="{EB560B22-BB9C-A12E-1F0B-F44F9CB2E78F}"/>
                </a:ext>
              </a:extLst>
            </p:cNvPr>
            <p:cNvGrpSpPr>
              <a:grpSpLocks/>
            </p:cNvGrpSpPr>
            <p:nvPr/>
          </p:nvGrpSpPr>
          <p:grpSpPr bwMode="auto">
            <a:xfrm>
              <a:off x="6238877" y="2218467"/>
              <a:ext cx="5535674" cy="1647636"/>
              <a:chOff x="6238877" y="394369"/>
              <a:chExt cx="5535674" cy="1647636"/>
            </a:xfrm>
          </p:grpSpPr>
          <p:grpSp>
            <p:nvGrpSpPr>
              <p:cNvPr id="54" name="Group 56">
                <a:extLst>
                  <a:ext uri="{FF2B5EF4-FFF2-40B4-BE49-F238E27FC236}">
                    <a16:creationId xmlns:a16="http://schemas.microsoft.com/office/drawing/2014/main" id="{A8B5D7A0-AA2A-6C75-D0E9-65DC9E92E135}"/>
                  </a:ext>
                </a:extLst>
              </p:cNvPr>
              <p:cNvGrpSpPr>
                <a:grpSpLocks/>
              </p:cNvGrpSpPr>
              <p:nvPr/>
            </p:nvGrpSpPr>
            <p:grpSpPr bwMode="auto">
              <a:xfrm>
                <a:off x="6238877" y="394369"/>
                <a:ext cx="5535674" cy="745936"/>
                <a:chOff x="6238877" y="394369"/>
                <a:chExt cx="5535674" cy="745936"/>
              </a:xfrm>
            </p:grpSpPr>
            <p:pic>
              <p:nvPicPr>
                <p:cNvPr id="64" name="Picture 66">
                  <a:extLst>
                    <a:ext uri="{FF2B5EF4-FFF2-40B4-BE49-F238E27FC236}">
                      <a16:creationId xmlns:a16="http://schemas.microsoft.com/office/drawing/2014/main" id="{43F6B2E4-5299-9279-6344-22BE1E6F018D}"/>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7">
                  <a:extLst>
                    <a:ext uri="{FF2B5EF4-FFF2-40B4-BE49-F238E27FC236}">
                      <a16:creationId xmlns:a16="http://schemas.microsoft.com/office/drawing/2014/main" id="{E629837E-94D5-08E5-D175-EA69FD88F6A0}"/>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68">
                  <a:extLst>
                    <a:ext uri="{FF2B5EF4-FFF2-40B4-BE49-F238E27FC236}">
                      <a16:creationId xmlns:a16="http://schemas.microsoft.com/office/drawing/2014/main" id="{F5E9ADA2-B95F-2894-2CA4-0A69C96990C8}"/>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9">
                  <a:extLst>
                    <a:ext uri="{FF2B5EF4-FFF2-40B4-BE49-F238E27FC236}">
                      <a16:creationId xmlns:a16="http://schemas.microsoft.com/office/drawing/2014/main" id="{04E63268-C4B3-4E32-9119-39489085695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70">
                  <a:extLst>
                    <a:ext uri="{FF2B5EF4-FFF2-40B4-BE49-F238E27FC236}">
                      <a16:creationId xmlns:a16="http://schemas.microsoft.com/office/drawing/2014/main" id="{303B37BC-2358-AB62-CCBB-D5790551BF5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1">
                  <a:extLst>
                    <a:ext uri="{FF2B5EF4-FFF2-40B4-BE49-F238E27FC236}">
                      <a16:creationId xmlns:a16="http://schemas.microsoft.com/office/drawing/2014/main" id="{51057AA7-191D-F7DD-F440-07DA058B53A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2">
                  <a:extLst>
                    <a:ext uri="{FF2B5EF4-FFF2-40B4-BE49-F238E27FC236}">
                      <a16:creationId xmlns:a16="http://schemas.microsoft.com/office/drawing/2014/main" id="{CD19EF5B-ECCF-CAF0-B42E-21796F6A28D4}"/>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3">
                  <a:extLst>
                    <a:ext uri="{FF2B5EF4-FFF2-40B4-BE49-F238E27FC236}">
                      <a16:creationId xmlns:a16="http://schemas.microsoft.com/office/drawing/2014/main" id="{37F240E5-0AA2-21D5-16C2-35812D41E202}"/>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5" name="Group 57">
                <a:extLst>
                  <a:ext uri="{FF2B5EF4-FFF2-40B4-BE49-F238E27FC236}">
                    <a16:creationId xmlns:a16="http://schemas.microsoft.com/office/drawing/2014/main" id="{4AA5A836-638A-5CCF-4A8B-08BC327A2F22}"/>
                  </a:ext>
                </a:extLst>
              </p:cNvPr>
              <p:cNvGrpSpPr>
                <a:grpSpLocks/>
              </p:cNvGrpSpPr>
              <p:nvPr/>
            </p:nvGrpSpPr>
            <p:grpSpPr bwMode="auto">
              <a:xfrm>
                <a:off x="6238877" y="1296069"/>
                <a:ext cx="5535674" cy="745936"/>
                <a:chOff x="6238877" y="394369"/>
                <a:chExt cx="5535674" cy="745936"/>
              </a:xfrm>
            </p:grpSpPr>
            <p:pic>
              <p:nvPicPr>
                <p:cNvPr id="56" name="Picture 58">
                  <a:extLst>
                    <a:ext uri="{FF2B5EF4-FFF2-40B4-BE49-F238E27FC236}">
                      <a16:creationId xmlns:a16="http://schemas.microsoft.com/office/drawing/2014/main" id="{DFB8C174-A47F-9B52-0FEC-7B95788CCC9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9">
                  <a:extLst>
                    <a:ext uri="{FF2B5EF4-FFF2-40B4-BE49-F238E27FC236}">
                      <a16:creationId xmlns:a16="http://schemas.microsoft.com/office/drawing/2014/main" id="{0C860979-2F13-1511-1E2A-8AE3FD13FDFA}"/>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60">
                  <a:extLst>
                    <a:ext uri="{FF2B5EF4-FFF2-40B4-BE49-F238E27FC236}">
                      <a16:creationId xmlns:a16="http://schemas.microsoft.com/office/drawing/2014/main" id="{AC272ED9-1C83-BC99-7D26-BAD128180AD8}"/>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1">
                  <a:extLst>
                    <a:ext uri="{FF2B5EF4-FFF2-40B4-BE49-F238E27FC236}">
                      <a16:creationId xmlns:a16="http://schemas.microsoft.com/office/drawing/2014/main" id="{80A78AC2-3770-E13D-472A-B3D1BF508B92}"/>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2">
                  <a:extLst>
                    <a:ext uri="{FF2B5EF4-FFF2-40B4-BE49-F238E27FC236}">
                      <a16:creationId xmlns:a16="http://schemas.microsoft.com/office/drawing/2014/main" id="{44DB9FEC-1B4F-6B36-FAEE-B2E1E823CC35}"/>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3">
                  <a:extLst>
                    <a:ext uri="{FF2B5EF4-FFF2-40B4-BE49-F238E27FC236}">
                      <a16:creationId xmlns:a16="http://schemas.microsoft.com/office/drawing/2014/main" id="{66C4D0D2-B650-2F0A-6B55-42113FD3FAC0}"/>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4">
                  <a:extLst>
                    <a:ext uri="{FF2B5EF4-FFF2-40B4-BE49-F238E27FC236}">
                      <a16:creationId xmlns:a16="http://schemas.microsoft.com/office/drawing/2014/main" id="{174FC612-94BE-5E14-C3FF-E9B5AB6EEFFB}"/>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5">
                  <a:extLst>
                    <a:ext uri="{FF2B5EF4-FFF2-40B4-BE49-F238E27FC236}">
                      <a16:creationId xmlns:a16="http://schemas.microsoft.com/office/drawing/2014/main" id="{D80C1A2B-0153-3AAB-D505-70B7E852D2DC}"/>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7" name="Group 9">
              <a:extLst>
                <a:ext uri="{FF2B5EF4-FFF2-40B4-BE49-F238E27FC236}">
                  <a16:creationId xmlns:a16="http://schemas.microsoft.com/office/drawing/2014/main" id="{1C6F5ABD-E943-C7AF-6A15-EE41395C07AE}"/>
                </a:ext>
              </a:extLst>
            </p:cNvPr>
            <p:cNvGrpSpPr>
              <a:grpSpLocks/>
            </p:cNvGrpSpPr>
            <p:nvPr/>
          </p:nvGrpSpPr>
          <p:grpSpPr bwMode="auto">
            <a:xfrm>
              <a:off x="6238877" y="4040917"/>
              <a:ext cx="5535674" cy="1647636"/>
              <a:chOff x="6238877" y="394369"/>
              <a:chExt cx="5535674" cy="1647636"/>
            </a:xfrm>
          </p:grpSpPr>
          <p:grpSp>
            <p:nvGrpSpPr>
              <p:cNvPr id="36" name="Group 38">
                <a:extLst>
                  <a:ext uri="{FF2B5EF4-FFF2-40B4-BE49-F238E27FC236}">
                    <a16:creationId xmlns:a16="http://schemas.microsoft.com/office/drawing/2014/main" id="{02944684-FF8E-6AE1-8CC0-0F18ACB364DD}"/>
                  </a:ext>
                </a:extLst>
              </p:cNvPr>
              <p:cNvGrpSpPr>
                <a:grpSpLocks/>
              </p:cNvGrpSpPr>
              <p:nvPr/>
            </p:nvGrpSpPr>
            <p:grpSpPr bwMode="auto">
              <a:xfrm>
                <a:off x="6238877" y="394369"/>
                <a:ext cx="5535674" cy="745936"/>
                <a:chOff x="6238877" y="394369"/>
                <a:chExt cx="5535674" cy="745936"/>
              </a:xfrm>
            </p:grpSpPr>
            <p:pic>
              <p:nvPicPr>
                <p:cNvPr id="46" name="Picture 48">
                  <a:extLst>
                    <a:ext uri="{FF2B5EF4-FFF2-40B4-BE49-F238E27FC236}">
                      <a16:creationId xmlns:a16="http://schemas.microsoft.com/office/drawing/2014/main" id="{1B51C219-A576-66C6-B6BE-6D3E02A627F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9">
                  <a:extLst>
                    <a:ext uri="{FF2B5EF4-FFF2-40B4-BE49-F238E27FC236}">
                      <a16:creationId xmlns:a16="http://schemas.microsoft.com/office/drawing/2014/main" id="{3905FF35-F9C7-434A-C613-E130E66EF4D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50">
                  <a:extLst>
                    <a:ext uri="{FF2B5EF4-FFF2-40B4-BE49-F238E27FC236}">
                      <a16:creationId xmlns:a16="http://schemas.microsoft.com/office/drawing/2014/main" id="{2EE89E8B-A5E8-5BD5-D3D1-4C3A0EE328C8}"/>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51">
                  <a:extLst>
                    <a:ext uri="{FF2B5EF4-FFF2-40B4-BE49-F238E27FC236}">
                      <a16:creationId xmlns:a16="http://schemas.microsoft.com/office/drawing/2014/main" id="{44186FDC-9B8B-CF99-0ECD-577C9451F07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52">
                  <a:extLst>
                    <a:ext uri="{FF2B5EF4-FFF2-40B4-BE49-F238E27FC236}">
                      <a16:creationId xmlns:a16="http://schemas.microsoft.com/office/drawing/2014/main" id="{BD837240-3581-A941-33F0-8B8472477F9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3">
                  <a:extLst>
                    <a:ext uri="{FF2B5EF4-FFF2-40B4-BE49-F238E27FC236}">
                      <a16:creationId xmlns:a16="http://schemas.microsoft.com/office/drawing/2014/main" id="{120609C7-9F44-8B74-386D-A4045CCE551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4">
                  <a:extLst>
                    <a:ext uri="{FF2B5EF4-FFF2-40B4-BE49-F238E27FC236}">
                      <a16:creationId xmlns:a16="http://schemas.microsoft.com/office/drawing/2014/main" id="{AF1CDD4D-111B-5C5C-F9F7-99813764624C}"/>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5">
                  <a:extLst>
                    <a:ext uri="{FF2B5EF4-FFF2-40B4-BE49-F238E27FC236}">
                      <a16:creationId xmlns:a16="http://schemas.microsoft.com/office/drawing/2014/main" id="{07B52E28-E550-36CB-8908-80B394260F58}"/>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 name="Group 39">
                <a:extLst>
                  <a:ext uri="{FF2B5EF4-FFF2-40B4-BE49-F238E27FC236}">
                    <a16:creationId xmlns:a16="http://schemas.microsoft.com/office/drawing/2014/main" id="{E337D60B-158C-FE8A-18D8-CC10F81CF579}"/>
                  </a:ext>
                </a:extLst>
              </p:cNvPr>
              <p:cNvGrpSpPr>
                <a:grpSpLocks/>
              </p:cNvGrpSpPr>
              <p:nvPr/>
            </p:nvGrpSpPr>
            <p:grpSpPr bwMode="auto">
              <a:xfrm>
                <a:off x="6238877" y="1296069"/>
                <a:ext cx="5535674" cy="745936"/>
                <a:chOff x="6238877" y="394369"/>
                <a:chExt cx="5535674" cy="745936"/>
              </a:xfrm>
            </p:grpSpPr>
            <p:pic>
              <p:nvPicPr>
                <p:cNvPr id="38" name="Picture 40">
                  <a:extLst>
                    <a:ext uri="{FF2B5EF4-FFF2-40B4-BE49-F238E27FC236}">
                      <a16:creationId xmlns:a16="http://schemas.microsoft.com/office/drawing/2014/main" id="{E4F16E93-E1F6-DF97-1BC1-F93397FFBBDC}"/>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1">
                  <a:extLst>
                    <a:ext uri="{FF2B5EF4-FFF2-40B4-BE49-F238E27FC236}">
                      <a16:creationId xmlns:a16="http://schemas.microsoft.com/office/drawing/2014/main" id="{52374C8D-CC64-9969-365D-402B210248A8}"/>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2">
                  <a:extLst>
                    <a:ext uri="{FF2B5EF4-FFF2-40B4-BE49-F238E27FC236}">
                      <a16:creationId xmlns:a16="http://schemas.microsoft.com/office/drawing/2014/main" id="{8CBC68E2-2C67-8917-0E2F-A81B4F445909}"/>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3">
                  <a:extLst>
                    <a:ext uri="{FF2B5EF4-FFF2-40B4-BE49-F238E27FC236}">
                      <a16:creationId xmlns:a16="http://schemas.microsoft.com/office/drawing/2014/main" id="{E985C500-5305-7BB8-DB2B-AF54419E69FA}"/>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4">
                  <a:extLst>
                    <a:ext uri="{FF2B5EF4-FFF2-40B4-BE49-F238E27FC236}">
                      <a16:creationId xmlns:a16="http://schemas.microsoft.com/office/drawing/2014/main" id="{A6A944CD-20E3-8099-AECB-6A6CDB52BCB3}"/>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5">
                  <a:extLst>
                    <a:ext uri="{FF2B5EF4-FFF2-40B4-BE49-F238E27FC236}">
                      <a16:creationId xmlns:a16="http://schemas.microsoft.com/office/drawing/2014/main" id="{62B52E60-325C-8982-5FFF-652438D72B9A}"/>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6">
                  <a:extLst>
                    <a:ext uri="{FF2B5EF4-FFF2-40B4-BE49-F238E27FC236}">
                      <a16:creationId xmlns:a16="http://schemas.microsoft.com/office/drawing/2014/main" id="{7143B078-5A48-0895-BC0E-D676A21E4925}"/>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7">
                  <a:extLst>
                    <a:ext uri="{FF2B5EF4-FFF2-40B4-BE49-F238E27FC236}">
                      <a16:creationId xmlns:a16="http://schemas.microsoft.com/office/drawing/2014/main" id="{E0D83D65-20DA-E0C5-1BB1-28E9DC727985}"/>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10">
              <a:extLst>
                <a:ext uri="{FF2B5EF4-FFF2-40B4-BE49-F238E27FC236}">
                  <a16:creationId xmlns:a16="http://schemas.microsoft.com/office/drawing/2014/main" id="{6FDA5EDF-9D58-7654-7186-8181F1B99F72}"/>
                </a:ext>
              </a:extLst>
            </p:cNvPr>
            <p:cNvGrpSpPr>
              <a:grpSpLocks/>
            </p:cNvGrpSpPr>
            <p:nvPr/>
          </p:nvGrpSpPr>
          <p:grpSpPr bwMode="auto">
            <a:xfrm>
              <a:off x="6238877" y="5849169"/>
              <a:ext cx="5535674" cy="745936"/>
              <a:chOff x="6238877" y="394369"/>
              <a:chExt cx="5535674" cy="745936"/>
            </a:xfrm>
          </p:grpSpPr>
          <p:pic>
            <p:nvPicPr>
              <p:cNvPr id="28" name="Picture 30">
                <a:extLst>
                  <a:ext uri="{FF2B5EF4-FFF2-40B4-BE49-F238E27FC236}">
                    <a16:creationId xmlns:a16="http://schemas.microsoft.com/office/drawing/2014/main" id="{D2C7CCE5-99E6-DB45-66EC-5691855ED44B}"/>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1">
                <a:extLst>
                  <a:ext uri="{FF2B5EF4-FFF2-40B4-BE49-F238E27FC236}">
                    <a16:creationId xmlns:a16="http://schemas.microsoft.com/office/drawing/2014/main" id="{A0817E40-A7A3-C5C7-DCC1-773C12B058CC}"/>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2">
                <a:extLst>
                  <a:ext uri="{FF2B5EF4-FFF2-40B4-BE49-F238E27FC236}">
                    <a16:creationId xmlns:a16="http://schemas.microsoft.com/office/drawing/2014/main" id="{A8D6FCE5-C6D0-3233-C53D-6903296965EC}"/>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3">
                <a:extLst>
                  <a:ext uri="{FF2B5EF4-FFF2-40B4-BE49-F238E27FC236}">
                    <a16:creationId xmlns:a16="http://schemas.microsoft.com/office/drawing/2014/main" id="{D374FBC4-CA3A-7F7F-3BF2-7B294F7E9F2B}"/>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4">
                <a:extLst>
                  <a:ext uri="{FF2B5EF4-FFF2-40B4-BE49-F238E27FC236}">
                    <a16:creationId xmlns:a16="http://schemas.microsoft.com/office/drawing/2014/main" id="{30DC2DD1-AF62-8B05-A198-2CC9D822B97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5">
                <a:extLst>
                  <a:ext uri="{FF2B5EF4-FFF2-40B4-BE49-F238E27FC236}">
                    <a16:creationId xmlns:a16="http://schemas.microsoft.com/office/drawing/2014/main" id="{92EFB0CD-668B-4552-1523-CF200966066D}"/>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6">
                <a:extLst>
                  <a:ext uri="{FF2B5EF4-FFF2-40B4-BE49-F238E27FC236}">
                    <a16:creationId xmlns:a16="http://schemas.microsoft.com/office/drawing/2014/main" id="{C806AB4B-32FC-C309-95F4-FB55FAD2F78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7">
                <a:extLst>
                  <a:ext uri="{FF2B5EF4-FFF2-40B4-BE49-F238E27FC236}">
                    <a16:creationId xmlns:a16="http://schemas.microsoft.com/office/drawing/2014/main" id="{B5D21AC3-BA35-5C7C-8A6A-48715F9B495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11">
              <a:extLst>
                <a:ext uri="{FF2B5EF4-FFF2-40B4-BE49-F238E27FC236}">
                  <a16:creationId xmlns:a16="http://schemas.microsoft.com/office/drawing/2014/main" id="{E65CC42B-5F04-93C7-9462-EF8CD2E8EECE}"/>
                </a:ext>
              </a:extLst>
            </p:cNvPr>
            <p:cNvGrpSpPr>
              <a:grpSpLocks/>
            </p:cNvGrpSpPr>
            <p:nvPr/>
          </p:nvGrpSpPr>
          <p:grpSpPr bwMode="auto">
            <a:xfrm>
              <a:off x="6238877" y="393700"/>
              <a:ext cx="5535674" cy="1647636"/>
              <a:chOff x="6238877" y="394369"/>
              <a:chExt cx="5535674" cy="1647636"/>
            </a:xfrm>
          </p:grpSpPr>
          <p:grpSp>
            <p:nvGrpSpPr>
              <p:cNvPr id="10" name="Group 12">
                <a:extLst>
                  <a:ext uri="{FF2B5EF4-FFF2-40B4-BE49-F238E27FC236}">
                    <a16:creationId xmlns:a16="http://schemas.microsoft.com/office/drawing/2014/main" id="{656737AD-7D3B-4BDA-4F4E-BCE2C6D62FBC}"/>
                  </a:ext>
                </a:extLst>
              </p:cNvPr>
              <p:cNvGrpSpPr>
                <a:grpSpLocks/>
              </p:cNvGrpSpPr>
              <p:nvPr/>
            </p:nvGrpSpPr>
            <p:grpSpPr bwMode="auto">
              <a:xfrm>
                <a:off x="6238877" y="394369"/>
                <a:ext cx="5535674" cy="745936"/>
                <a:chOff x="6238877" y="394369"/>
                <a:chExt cx="5535674" cy="745936"/>
              </a:xfrm>
            </p:grpSpPr>
            <p:pic>
              <p:nvPicPr>
                <p:cNvPr id="20" name="Picture 22">
                  <a:extLst>
                    <a:ext uri="{FF2B5EF4-FFF2-40B4-BE49-F238E27FC236}">
                      <a16:creationId xmlns:a16="http://schemas.microsoft.com/office/drawing/2014/main" id="{6F168573-1DCF-7720-2AAD-D27EAA032631}"/>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a:extLst>
                    <a:ext uri="{FF2B5EF4-FFF2-40B4-BE49-F238E27FC236}">
                      <a16:creationId xmlns:a16="http://schemas.microsoft.com/office/drawing/2014/main" id="{E1B664D1-B3F6-A090-93E4-01BF449B3CD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a:extLst>
                    <a:ext uri="{FF2B5EF4-FFF2-40B4-BE49-F238E27FC236}">
                      <a16:creationId xmlns:a16="http://schemas.microsoft.com/office/drawing/2014/main" id="{296EB660-58A1-BC63-9E49-D46B659B5B76}"/>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5">
                  <a:extLst>
                    <a:ext uri="{FF2B5EF4-FFF2-40B4-BE49-F238E27FC236}">
                      <a16:creationId xmlns:a16="http://schemas.microsoft.com/office/drawing/2014/main" id="{48B0BC40-8B64-AE50-7185-B9275C58CB2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a:extLst>
                    <a:ext uri="{FF2B5EF4-FFF2-40B4-BE49-F238E27FC236}">
                      <a16:creationId xmlns:a16="http://schemas.microsoft.com/office/drawing/2014/main" id="{3BAA6310-8F4D-7237-D451-AA1A7CC95EB9}"/>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a:extLst>
                    <a:ext uri="{FF2B5EF4-FFF2-40B4-BE49-F238E27FC236}">
                      <a16:creationId xmlns:a16="http://schemas.microsoft.com/office/drawing/2014/main" id="{561428F4-7A12-1135-ED85-FEB1E45614FE}"/>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8">
                  <a:extLst>
                    <a:ext uri="{FF2B5EF4-FFF2-40B4-BE49-F238E27FC236}">
                      <a16:creationId xmlns:a16="http://schemas.microsoft.com/office/drawing/2014/main" id="{0BE289BF-40F8-4F72-0465-B74648C24B30}"/>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9">
                  <a:extLst>
                    <a:ext uri="{FF2B5EF4-FFF2-40B4-BE49-F238E27FC236}">
                      <a16:creationId xmlns:a16="http://schemas.microsoft.com/office/drawing/2014/main" id="{B55803E2-FB2A-5557-8E3A-D3B73497EDF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3">
                <a:extLst>
                  <a:ext uri="{FF2B5EF4-FFF2-40B4-BE49-F238E27FC236}">
                    <a16:creationId xmlns:a16="http://schemas.microsoft.com/office/drawing/2014/main" id="{866E7024-EAE3-A5A3-456F-E4A309FC2374}"/>
                  </a:ext>
                </a:extLst>
              </p:cNvPr>
              <p:cNvGrpSpPr>
                <a:grpSpLocks/>
              </p:cNvGrpSpPr>
              <p:nvPr/>
            </p:nvGrpSpPr>
            <p:grpSpPr bwMode="auto">
              <a:xfrm>
                <a:off x="6238877" y="1296069"/>
                <a:ext cx="5535674" cy="745936"/>
                <a:chOff x="6238877" y="394369"/>
                <a:chExt cx="5535674" cy="745936"/>
              </a:xfrm>
            </p:grpSpPr>
            <p:pic>
              <p:nvPicPr>
                <p:cNvPr id="12" name="Picture 14">
                  <a:extLst>
                    <a:ext uri="{FF2B5EF4-FFF2-40B4-BE49-F238E27FC236}">
                      <a16:creationId xmlns:a16="http://schemas.microsoft.com/office/drawing/2014/main" id="{8A4C03E4-BD2F-9A04-B0FD-A818F2B59DAB}"/>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2388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a16="http://schemas.microsoft.com/office/drawing/2014/main" id="{13CE3FD0-B2AA-B9D9-73EB-6B775B1C605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74700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6">
                  <a:extLst>
                    <a:ext uri="{FF2B5EF4-FFF2-40B4-BE49-F238E27FC236}">
                      <a16:creationId xmlns:a16="http://schemas.microsoft.com/office/drawing/2014/main" id="{28FABC46-9857-793F-9979-BC52C32D592F}"/>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9264652"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a:extLst>
                    <a:ext uri="{FF2B5EF4-FFF2-40B4-BE49-F238E27FC236}">
                      <a16:creationId xmlns:a16="http://schemas.microsoft.com/office/drawing/2014/main" id="{435FB94C-3401-4D20-AA40-1B5008FE9487}"/>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772777" y="39436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a:extLst>
                    <a:ext uri="{FF2B5EF4-FFF2-40B4-BE49-F238E27FC236}">
                      <a16:creationId xmlns:a16="http://schemas.microsoft.com/office/drawing/2014/main" id="{BF1CD44F-BD7C-D4B0-CB80-DAE3BA59A582}"/>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1529898"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a:extLst>
                    <a:ext uri="{FF2B5EF4-FFF2-40B4-BE49-F238E27FC236}">
                      <a16:creationId xmlns:a16="http://schemas.microsoft.com/office/drawing/2014/main" id="{EF7DC379-E88B-748D-1770-B82E1AE9D49D}"/>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01871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0">
                  <a:extLst>
                    <a:ext uri="{FF2B5EF4-FFF2-40B4-BE49-F238E27FC236}">
                      <a16:creationId xmlns:a16="http://schemas.microsoft.com/office/drawing/2014/main" id="{047B21EC-1188-263C-F513-4AB4BB5D39C0}"/>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8501064"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1">
                  <a:extLst>
                    <a:ext uri="{FF2B5EF4-FFF2-40B4-BE49-F238E27FC236}">
                      <a16:creationId xmlns:a16="http://schemas.microsoft.com/office/drawing/2014/main" id="{486DF518-7C4B-3F8F-2974-B3518AF3394E}"/>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988177" y="718879"/>
                  <a:ext cx="244653" cy="42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5208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B4320-6A85-0831-228A-8D7460BBC53D}"/>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265AFD2-801C-7B3F-6E28-6F791FDF6A7D}"/>
              </a:ext>
            </a:extLst>
          </p:cNvPr>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5477037" y="1573214"/>
            <a:ext cx="6711789" cy="52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6874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2FF893-E4B5-90C4-46A7-772389F3CF1E}"/>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1593435" y="1"/>
            <a:ext cx="10595390" cy="639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2C3421F-6839-D820-455F-D9DD9459E4FD}"/>
              </a:ext>
            </a:extLst>
          </p:cNvPr>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5" y="2258568"/>
            <a:ext cx="3819455"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4492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6916D3-7972-263F-B73D-7EA503753DFA}"/>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63E0F7E6-1491-10A3-B7B8-E1D41CB68434}"/>
              </a:ext>
            </a:extLst>
          </p:cNvPr>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t="-539"/>
          <a:stretch>
            <a:fillRect/>
          </a:stretch>
        </p:blipFill>
        <p:spPr bwMode="auto">
          <a:xfrm>
            <a:off x="6978420" y="0"/>
            <a:ext cx="443590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5" y="2258568"/>
            <a:ext cx="3819455"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89473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Large photo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026B98-0CE8-E910-9A6B-F454BD8131D7}"/>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Picture Placeholder 9"/>
          <p:cNvSpPr>
            <a:spLocks noGrp="1"/>
          </p:cNvSpPr>
          <p:nvPr>
            <p:ph type="pic" sz="quarter" idx="13"/>
          </p:nvPr>
        </p:nvSpPr>
        <p:spPr>
          <a:xfrm>
            <a:off x="-3833" y="-4095"/>
            <a:ext cx="11053131" cy="5874671"/>
          </a:xfrm>
          <a:custGeom>
            <a:avLst/>
            <a:gdLst>
              <a:gd name="connsiteX0" fmla="*/ 0 w 12609786"/>
              <a:gd name="connsiteY0" fmla="*/ 1592012 h 7507014"/>
              <a:gd name="connsiteX1" fmla="*/ 1592012 w 12609786"/>
              <a:gd name="connsiteY1" fmla="*/ 0 h 7507014"/>
              <a:gd name="connsiteX2" fmla="*/ 11017774 w 12609786"/>
              <a:gd name="connsiteY2" fmla="*/ 0 h 7507014"/>
              <a:gd name="connsiteX3" fmla="*/ 12609786 w 12609786"/>
              <a:gd name="connsiteY3" fmla="*/ 1592012 h 7507014"/>
              <a:gd name="connsiteX4" fmla="*/ 12609786 w 12609786"/>
              <a:gd name="connsiteY4" fmla="*/ 5915002 h 7507014"/>
              <a:gd name="connsiteX5" fmla="*/ 11017774 w 12609786"/>
              <a:gd name="connsiteY5" fmla="*/ 7507014 h 7507014"/>
              <a:gd name="connsiteX6" fmla="*/ 1592012 w 12609786"/>
              <a:gd name="connsiteY6" fmla="*/ 7507014 h 7507014"/>
              <a:gd name="connsiteX7" fmla="*/ 0 w 12609786"/>
              <a:gd name="connsiteY7" fmla="*/ 5915002 h 7507014"/>
              <a:gd name="connsiteX8" fmla="*/ 0 w 12609786"/>
              <a:gd name="connsiteY8" fmla="*/ 1592012 h 7507014"/>
              <a:gd name="connsiteX0" fmla="*/ 1556951 w 12609786"/>
              <a:gd name="connsiteY0" fmla="*/ 1740293 h 7507014"/>
              <a:gd name="connsiteX1" fmla="*/ 1592012 w 12609786"/>
              <a:gd name="connsiteY1" fmla="*/ 0 h 7507014"/>
              <a:gd name="connsiteX2" fmla="*/ 11017774 w 12609786"/>
              <a:gd name="connsiteY2" fmla="*/ 0 h 7507014"/>
              <a:gd name="connsiteX3" fmla="*/ 12609786 w 12609786"/>
              <a:gd name="connsiteY3" fmla="*/ 1592012 h 7507014"/>
              <a:gd name="connsiteX4" fmla="*/ 12609786 w 12609786"/>
              <a:gd name="connsiteY4" fmla="*/ 5915002 h 7507014"/>
              <a:gd name="connsiteX5" fmla="*/ 11017774 w 12609786"/>
              <a:gd name="connsiteY5" fmla="*/ 7507014 h 7507014"/>
              <a:gd name="connsiteX6" fmla="*/ 1592012 w 12609786"/>
              <a:gd name="connsiteY6" fmla="*/ 7507014 h 7507014"/>
              <a:gd name="connsiteX7" fmla="*/ 0 w 12609786"/>
              <a:gd name="connsiteY7" fmla="*/ 5915002 h 7507014"/>
              <a:gd name="connsiteX8" fmla="*/ 1556951 w 12609786"/>
              <a:gd name="connsiteY8" fmla="*/ 1740293 h 7507014"/>
              <a:gd name="connsiteX0" fmla="*/ 1556951 w 12609786"/>
              <a:gd name="connsiteY0" fmla="*/ 1740293 h 7507014"/>
              <a:gd name="connsiteX1" fmla="*/ 1592012 w 12609786"/>
              <a:gd name="connsiteY1" fmla="*/ 0 h 7507014"/>
              <a:gd name="connsiteX2" fmla="*/ 11017774 w 12609786"/>
              <a:gd name="connsiteY2" fmla="*/ 0 h 7507014"/>
              <a:gd name="connsiteX3" fmla="*/ 12609786 w 12609786"/>
              <a:gd name="connsiteY3" fmla="*/ 1592012 h 7507014"/>
              <a:gd name="connsiteX4" fmla="*/ 12609786 w 12609786"/>
              <a:gd name="connsiteY4" fmla="*/ 5915002 h 7507014"/>
              <a:gd name="connsiteX5" fmla="*/ 11017774 w 12609786"/>
              <a:gd name="connsiteY5" fmla="*/ 7507014 h 7507014"/>
              <a:gd name="connsiteX6" fmla="*/ 1592012 w 12609786"/>
              <a:gd name="connsiteY6" fmla="*/ 7507014 h 7507014"/>
              <a:gd name="connsiteX7" fmla="*/ 0 w 12609786"/>
              <a:gd name="connsiteY7" fmla="*/ 5915002 h 7507014"/>
              <a:gd name="connsiteX8" fmla="*/ 1556951 w 12609786"/>
              <a:gd name="connsiteY8" fmla="*/ 1740293 h 7507014"/>
              <a:gd name="connsiteX0" fmla="*/ 674948 w 11727783"/>
              <a:gd name="connsiteY0" fmla="*/ 1740293 h 7507014"/>
              <a:gd name="connsiteX1" fmla="*/ 710009 w 11727783"/>
              <a:gd name="connsiteY1" fmla="*/ 0 h 7507014"/>
              <a:gd name="connsiteX2" fmla="*/ 10135771 w 11727783"/>
              <a:gd name="connsiteY2" fmla="*/ 0 h 7507014"/>
              <a:gd name="connsiteX3" fmla="*/ 11727783 w 11727783"/>
              <a:gd name="connsiteY3" fmla="*/ 1592012 h 7507014"/>
              <a:gd name="connsiteX4" fmla="*/ 11727783 w 11727783"/>
              <a:gd name="connsiteY4" fmla="*/ 5915002 h 7507014"/>
              <a:gd name="connsiteX5" fmla="*/ 10135771 w 11727783"/>
              <a:gd name="connsiteY5" fmla="*/ 7507014 h 7507014"/>
              <a:gd name="connsiteX6" fmla="*/ 710009 w 11727783"/>
              <a:gd name="connsiteY6" fmla="*/ 7507014 h 7507014"/>
              <a:gd name="connsiteX7" fmla="*/ 674948 w 11727783"/>
              <a:gd name="connsiteY7" fmla="*/ 1740293 h 7507014"/>
              <a:gd name="connsiteX0" fmla="*/ 698350 w 11751185"/>
              <a:gd name="connsiteY0" fmla="*/ 1740293 h 7510189"/>
              <a:gd name="connsiteX1" fmla="*/ 733411 w 11751185"/>
              <a:gd name="connsiteY1" fmla="*/ 0 h 7510189"/>
              <a:gd name="connsiteX2" fmla="*/ 10159173 w 11751185"/>
              <a:gd name="connsiteY2" fmla="*/ 0 h 7510189"/>
              <a:gd name="connsiteX3" fmla="*/ 11751185 w 11751185"/>
              <a:gd name="connsiteY3" fmla="*/ 1592012 h 7510189"/>
              <a:gd name="connsiteX4" fmla="*/ 11751185 w 11751185"/>
              <a:gd name="connsiteY4" fmla="*/ 5915002 h 7510189"/>
              <a:gd name="connsiteX5" fmla="*/ 10159173 w 11751185"/>
              <a:gd name="connsiteY5" fmla="*/ 7507014 h 7510189"/>
              <a:gd name="connsiteX6" fmla="*/ 701661 w 11751185"/>
              <a:gd name="connsiteY6" fmla="*/ 7510189 h 7510189"/>
              <a:gd name="connsiteX7" fmla="*/ 698350 w 11751185"/>
              <a:gd name="connsiteY7" fmla="*/ 1740293 h 7510189"/>
              <a:gd name="connsiteX0" fmla="*/ 365016 w 11417851"/>
              <a:gd name="connsiteY0" fmla="*/ 1740293 h 7510189"/>
              <a:gd name="connsiteX1" fmla="*/ 400077 w 11417851"/>
              <a:gd name="connsiteY1" fmla="*/ 0 h 7510189"/>
              <a:gd name="connsiteX2" fmla="*/ 9825839 w 11417851"/>
              <a:gd name="connsiteY2" fmla="*/ 0 h 7510189"/>
              <a:gd name="connsiteX3" fmla="*/ 11417851 w 11417851"/>
              <a:gd name="connsiteY3" fmla="*/ 1592012 h 7510189"/>
              <a:gd name="connsiteX4" fmla="*/ 11417851 w 11417851"/>
              <a:gd name="connsiteY4" fmla="*/ 5915002 h 7510189"/>
              <a:gd name="connsiteX5" fmla="*/ 9825839 w 11417851"/>
              <a:gd name="connsiteY5" fmla="*/ 7507014 h 7510189"/>
              <a:gd name="connsiteX6" fmla="*/ 368327 w 11417851"/>
              <a:gd name="connsiteY6" fmla="*/ 7510189 h 7510189"/>
              <a:gd name="connsiteX7" fmla="*/ 365016 w 11417851"/>
              <a:gd name="connsiteY7" fmla="*/ 1740293 h 7510189"/>
              <a:gd name="connsiteX0" fmla="*/ 367331 w 11416991"/>
              <a:gd name="connsiteY0" fmla="*/ 1635518 h 7510189"/>
              <a:gd name="connsiteX1" fmla="*/ 399217 w 11416991"/>
              <a:gd name="connsiteY1" fmla="*/ 0 h 7510189"/>
              <a:gd name="connsiteX2" fmla="*/ 9824979 w 11416991"/>
              <a:gd name="connsiteY2" fmla="*/ 0 h 7510189"/>
              <a:gd name="connsiteX3" fmla="*/ 11416991 w 11416991"/>
              <a:gd name="connsiteY3" fmla="*/ 1592012 h 7510189"/>
              <a:gd name="connsiteX4" fmla="*/ 11416991 w 11416991"/>
              <a:gd name="connsiteY4" fmla="*/ 5915002 h 7510189"/>
              <a:gd name="connsiteX5" fmla="*/ 9824979 w 11416991"/>
              <a:gd name="connsiteY5" fmla="*/ 7507014 h 7510189"/>
              <a:gd name="connsiteX6" fmla="*/ 367467 w 11416991"/>
              <a:gd name="connsiteY6" fmla="*/ 7510189 h 7510189"/>
              <a:gd name="connsiteX7" fmla="*/ 367331 w 11416991"/>
              <a:gd name="connsiteY7" fmla="*/ 1635518 h 7510189"/>
              <a:gd name="connsiteX0" fmla="*/ 0 w 11049660"/>
              <a:gd name="connsiteY0" fmla="*/ 1635518 h 7510189"/>
              <a:gd name="connsiteX1" fmla="*/ 9457648 w 11049660"/>
              <a:gd name="connsiteY1" fmla="*/ 0 h 7510189"/>
              <a:gd name="connsiteX2" fmla="*/ 11049660 w 11049660"/>
              <a:gd name="connsiteY2" fmla="*/ 1592012 h 7510189"/>
              <a:gd name="connsiteX3" fmla="*/ 11049660 w 11049660"/>
              <a:gd name="connsiteY3" fmla="*/ 5915002 h 7510189"/>
              <a:gd name="connsiteX4" fmla="*/ 9457648 w 11049660"/>
              <a:gd name="connsiteY4" fmla="*/ 7507014 h 7510189"/>
              <a:gd name="connsiteX5" fmla="*/ 136 w 11049660"/>
              <a:gd name="connsiteY5" fmla="*/ 7510189 h 7510189"/>
              <a:gd name="connsiteX6" fmla="*/ 0 w 11049660"/>
              <a:gd name="connsiteY6" fmla="*/ 1635518 h 7510189"/>
              <a:gd name="connsiteX0" fmla="*/ 0 w 11052835"/>
              <a:gd name="connsiteY0" fmla="*/ 1635518 h 7510189"/>
              <a:gd name="connsiteX1" fmla="*/ 9457648 w 11052835"/>
              <a:gd name="connsiteY1" fmla="*/ 0 h 7510189"/>
              <a:gd name="connsiteX2" fmla="*/ 11052835 w 11052835"/>
              <a:gd name="connsiteY2" fmla="*/ 1636462 h 7510189"/>
              <a:gd name="connsiteX3" fmla="*/ 11049660 w 11052835"/>
              <a:gd name="connsiteY3" fmla="*/ 5915002 h 7510189"/>
              <a:gd name="connsiteX4" fmla="*/ 9457648 w 11052835"/>
              <a:gd name="connsiteY4" fmla="*/ 7507014 h 7510189"/>
              <a:gd name="connsiteX5" fmla="*/ 136 w 11052835"/>
              <a:gd name="connsiteY5" fmla="*/ 7510189 h 7510189"/>
              <a:gd name="connsiteX6" fmla="*/ 0 w 11052835"/>
              <a:gd name="connsiteY6" fmla="*/ 1635518 h 7510189"/>
              <a:gd name="connsiteX0" fmla="*/ 0 w 11052835"/>
              <a:gd name="connsiteY0" fmla="*/ 1635518 h 7510189"/>
              <a:gd name="connsiteX1" fmla="*/ 9457648 w 11052835"/>
              <a:gd name="connsiteY1" fmla="*/ 0 h 7510189"/>
              <a:gd name="connsiteX2" fmla="*/ 11052835 w 11052835"/>
              <a:gd name="connsiteY2" fmla="*/ 1636462 h 7510189"/>
              <a:gd name="connsiteX3" fmla="*/ 11049660 w 11052835"/>
              <a:gd name="connsiteY3" fmla="*/ 5915002 h 7510189"/>
              <a:gd name="connsiteX4" fmla="*/ 9457648 w 11052835"/>
              <a:gd name="connsiteY4" fmla="*/ 7507014 h 7510189"/>
              <a:gd name="connsiteX5" fmla="*/ 136 w 11052835"/>
              <a:gd name="connsiteY5" fmla="*/ 7510189 h 7510189"/>
              <a:gd name="connsiteX6" fmla="*/ 0 w 11052835"/>
              <a:gd name="connsiteY6" fmla="*/ 1635518 h 7510189"/>
              <a:gd name="connsiteX0" fmla="*/ 0 w 11052835"/>
              <a:gd name="connsiteY0" fmla="*/ 638023 h 6512694"/>
              <a:gd name="connsiteX1" fmla="*/ 11052835 w 11052835"/>
              <a:gd name="connsiteY1" fmla="*/ 638967 h 6512694"/>
              <a:gd name="connsiteX2" fmla="*/ 11049660 w 11052835"/>
              <a:gd name="connsiteY2" fmla="*/ 4917507 h 6512694"/>
              <a:gd name="connsiteX3" fmla="*/ 9457648 w 11052835"/>
              <a:gd name="connsiteY3" fmla="*/ 6509519 h 6512694"/>
              <a:gd name="connsiteX4" fmla="*/ 136 w 11052835"/>
              <a:gd name="connsiteY4" fmla="*/ 6512694 h 6512694"/>
              <a:gd name="connsiteX5" fmla="*/ 0 w 11052835"/>
              <a:gd name="connsiteY5" fmla="*/ 638023 h 6512694"/>
              <a:gd name="connsiteX0" fmla="*/ 0 w 11052835"/>
              <a:gd name="connsiteY0" fmla="*/ 315829 h 6190500"/>
              <a:gd name="connsiteX1" fmla="*/ 11052835 w 11052835"/>
              <a:gd name="connsiteY1" fmla="*/ 316773 h 6190500"/>
              <a:gd name="connsiteX2" fmla="*/ 11049660 w 11052835"/>
              <a:gd name="connsiteY2" fmla="*/ 4595313 h 6190500"/>
              <a:gd name="connsiteX3" fmla="*/ 9457648 w 11052835"/>
              <a:gd name="connsiteY3" fmla="*/ 6187325 h 6190500"/>
              <a:gd name="connsiteX4" fmla="*/ 136 w 11052835"/>
              <a:gd name="connsiteY4" fmla="*/ 6190500 h 6190500"/>
              <a:gd name="connsiteX5" fmla="*/ 0 w 11052835"/>
              <a:gd name="connsiteY5" fmla="*/ 315829 h 6190500"/>
              <a:gd name="connsiteX0" fmla="*/ 0 w 11056010"/>
              <a:gd name="connsiteY0" fmla="*/ 315829 h 6190500"/>
              <a:gd name="connsiteX1" fmla="*/ 11056010 w 11056010"/>
              <a:gd name="connsiteY1" fmla="*/ 316773 h 6190500"/>
              <a:gd name="connsiteX2" fmla="*/ 11052835 w 11056010"/>
              <a:gd name="connsiteY2" fmla="*/ 4595313 h 6190500"/>
              <a:gd name="connsiteX3" fmla="*/ 9460823 w 11056010"/>
              <a:gd name="connsiteY3" fmla="*/ 6187325 h 6190500"/>
              <a:gd name="connsiteX4" fmla="*/ 3311 w 11056010"/>
              <a:gd name="connsiteY4" fmla="*/ 6190500 h 6190500"/>
              <a:gd name="connsiteX5" fmla="*/ 0 w 11056010"/>
              <a:gd name="connsiteY5" fmla="*/ 315829 h 6190500"/>
              <a:gd name="connsiteX0" fmla="*/ 0 w 11056010"/>
              <a:gd name="connsiteY0" fmla="*/ 0 h 5874671"/>
              <a:gd name="connsiteX1" fmla="*/ 11056010 w 11056010"/>
              <a:gd name="connsiteY1" fmla="*/ 944 h 5874671"/>
              <a:gd name="connsiteX2" fmla="*/ 11052835 w 11056010"/>
              <a:gd name="connsiteY2" fmla="*/ 4279484 h 5874671"/>
              <a:gd name="connsiteX3" fmla="*/ 9460823 w 11056010"/>
              <a:gd name="connsiteY3" fmla="*/ 5871496 h 5874671"/>
              <a:gd name="connsiteX4" fmla="*/ 3311 w 11056010"/>
              <a:gd name="connsiteY4" fmla="*/ 5874671 h 5874671"/>
              <a:gd name="connsiteX5" fmla="*/ 0 w 11056010"/>
              <a:gd name="connsiteY5" fmla="*/ 0 h 5874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6010" h="5874671">
                <a:moveTo>
                  <a:pt x="0" y="0"/>
                </a:moveTo>
                <a:lnTo>
                  <a:pt x="11056010" y="944"/>
                </a:lnTo>
                <a:cubicBezTo>
                  <a:pt x="11054952" y="1427124"/>
                  <a:pt x="11053893" y="2853304"/>
                  <a:pt x="11052835" y="4279484"/>
                </a:cubicBezTo>
                <a:cubicBezTo>
                  <a:pt x="11052835" y="5158728"/>
                  <a:pt x="10340067" y="5871496"/>
                  <a:pt x="9460823" y="5871496"/>
                </a:cubicBezTo>
                <a:lnTo>
                  <a:pt x="3311" y="5874671"/>
                </a:lnTo>
                <a:cubicBezTo>
                  <a:pt x="10832" y="4564301"/>
                  <a:pt x="0" y="1251169"/>
                  <a:pt x="0" y="0"/>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bg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71195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65682C-74C0-F845-1634-724B0ED582EF}"/>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4DA899FC-AFBD-ADD7-195C-98D85981EBEB}"/>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4F467053-9B4B-C505-078D-34B7B663FBFC}"/>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4426067" cy="594360"/>
          </a:xfrm>
        </p:spPr>
        <p:txBody>
          <a:bodyPr>
            <a:noAutofit/>
          </a:bodyPr>
          <a:lstStyle>
            <a:lvl1pPr>
              <a:lnSpc>
                <a:spcPct val="100000"/>
              </a:lnSpc>
              <a:defRPr>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1"/>
          </p:nvPr>
        </p:nvSpPr>
        <p:spPr>
          <a:xfrm>
            <a:off x="418991" y="1714500"/>
            <a:ext cx="4967581" cy="3848100"/>
          </a:xfrm>
        </p:spPr>
        <p:txBody>
          <a:bodyPr/>
          <a:lstStyle>
            <a:lvl1pPr marL="0" indent="0">
              <a:lnSpc>
                <a:spcPct val="100000"/>
              </a:lnSpc>
              <a:spcBef>
                <a:spcPts val="1200"/>
              </a:spcBef>
              <a:spcAft>
                <a:spcPts val="600"/>
              </a:spcAft>
              <a:buNone/>
              <a:defRPr>
                <a:solidFill>
                  <a:schemeClr val="tx1"/>
                </a:solidFill>
              </a:defRPr>
            </a:lvl1pPr>
            <a:lvl2pPr marL="176160" indent="-176160">
              <a:lnSpc>
                <a:spcPct val="100000"/>
              </a:lnSpc>
              <a:spcBef>
                <a:spcPts val="1200"/>
              </a:spcBef>
              <a:spcAft>
                <a:spcPts val="900"/>
              </a:spcAft>
              <a:tabLst/>
              <a:defRPr>
                <a:solidFill>
                  <a:schemeClr val="tx1"/>
                </a:solidFill>
              </a:defRPr>
            </a:lvl2pPr>
            <a:lvl3pPr marL="522131" indent="-179334">
              <a:lnSpc>
                <a:spcPct val="100000"/>
              </a:lnSpc>
              <a:spcBef>
                <a:spcPts val="600"/>
              </a:spcBef>
              <a:tabLst/>
              <a:defRPr>
                <a:solidFill>
                  <a:schemeClr val="tx1"/>
                </a:solidFill>
              </a:defRPr>
            </a:lvl3pPr>
            <a:lvl4pPr marL="858580" indent="-169812">
              <a:lnSpc>
                <a:spcPct val="100000"/>
              </a:lnSpc>
              <a:spcBef>
                <a:spcPts val="1200"/>
              </a:spcBef>
              <a:tabLst/>
              <a:defRPr>
                <a:solidFill>
                  <a:schemeClr val="tx1"/>
                </a:solidFill>
              </a:defRPr>
            </a:lvl4pPr>
            <a:lvl5pPr marL="1202964" indent="-174573">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2"/>
          </p:nvPr>
        </p:nvSpPr>
        <p:spPr>
          <a:xfrm>
            <a:off x="6253121" y="1714500"/>
            <a:ext cx="2678494" cy="987552"/>
          </a:xfrm>
        </p:spPr>
        <p:txBody>
          <a:bodyPr/>
          <a:lstStyle>
            <a:lvl1pPr marL="0" indent="0">
              <a:lnSpc>
                <a:spcPct val="100000"/>
              </a:lnSpc>
              <a:spcBef>
                <a:spcPts val="0"/>
              </a:spcBef>
              <a:buNone/>
              <a:defRPr sz="1999" b="1">
                <a:solidFill>
                  <a:schemeClr val="tx2">
                    <a:lumMod val="75000"/>
                  </a:schemeClr>
                </a:solidFill>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8" name="Text Placeholder 6"/>
          <p:cNvSpPr>
            <a:spLocks noGrp="1"/>
          </p:cNvSpPr>
          <p:nvPr>
            <p:ph type="body" sz="quarter" idx="13"/>
          </p:nvPr>
        </p:nvSpPr>
        <p:spPr>
          <a:xfrm>
            <a:off x="9091340" y="1714500"/>
            <a:ext cx="2678494" cy="987552"/>
          </a:xfrm>
        </p:spPr>
        <p:txBody>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9" name="Text Placeholder 6"/>
          <p:cNvSpPr>
            <a:spLocks noGrp="1"/>
          </p:cNvSpPr>
          <p:nvPr>
            <p:ph type="body" sz="quarter" idx="14"/>
          </p:nvPr>
        </p:nvSpPr>
        <p:spPr>
          <a:xfrm>
            <a:off x="6253121" y="2935225"/>
            <a:ext cx="2678494" cy="987552"/>
          </a:xfrm>
        </p:spPr>
        <p:txBody>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10" name="Text Placeholder 6"/>
          <p:cNvSpPr>
            <a:spLocks noGrp="1"/>
          </p:cNvSpPr>
          <p:nvPr>
            <p:ph type="body" sz="quarter" idx="15"/>
          </p:nvPr>
        </p:nvSpPr>
        <p:spPr>
          <a:xfrm>
            <a:off x="9091340" y="2935225"/>
            <a:ext cx="2678494" cy="987552"/>
          </a:xfrm>
        </p:spPr>
        <p:txBody>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11" name="Text Placeholder 6"/>
          <p:cNvSpPr>
            <a:spLocks noGrp="1"/>
          </p:cNvSpPr>
          <p:nvPr>
            <p:ph type="body" sz="quarter" idx="16"/>
          </p:nvPr>
        </p:nvSpPr>
        <p:spPr>
          <a:xfrm>
            <a:off x="6253121" y="4155949"/>
            <a:ext cx="2678494" cy="987552"/>
          </a:xfrm>
        </p:spPr>
        <p:txBody>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12" name="Text Placeholder 6"/>
          <p:cNvSpPr>
            <a:spLocks noGrp="1"/>
          </p:cNvSpPr>
          <p:nvPr>
            <p:ph type="body" sz="quarter" idx="17"/>
          </p:nvPr>
        </p:nvSpPr>
        <p:spPr>
          <a:xfrm>
            <a:off x="9091340" y="4155949"/>
            <a:ext cx="2678494" cy="987552"/>
          </a:xfrm>
        </p:spPr>
        <p:txBody>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p:txBody>
      </p:sp>
      <p:sp>
        <p:nvSpPr>
          <p:cNvPr id="13" name="Slide Number Placeholder 2">
            <a:extLst>
              <a:ext uri="{FF2B5EF4-FFF2-40B4-BE49-F238E27FC236}">
                <a16:creationId xmlns:a16="http://schemas.microsoft.com/office/drawing/2014/main" id="{58AED63C-E899-CFA3-1628-091A79E1D48A}"/>
              </a:ext>
            </a:extLst>
          </p:cNvPr>
          <p:cNvSpPr>
            <a:spLocks noGrp="1"/>
          </p:cNvSpPr>
          <p:nvPr>
            <p:ph type="sldNum" sz="quarter" idx="18"/>
          </p:nvPr>
        </p:nvSpPr>
        <p:spPr/>
        <p:txBody>
          <a:bodyPr/>
          <a:lstStyle>
            <a:lvl1pPr>
              <a:defRPr/>
            </a:lvl1pPr>
          </a:lstStyle>
          <a:p>
            <a:pPr>
              <a:defRPr/>
            </a:pPr>
            <a:r>
              <a:t>Page </a:t>
            </a:r>
            <a:fld id="{8C9BBC2A-6F2F-44D6-8E74-4CEADECB9A53}" type="slidenum">
              <a:rPr smtClean="0"/>
              <a:pPr>
                <a:defRPr/>
              </a:pPr>
              <a:t>‹#›</a:t>
            </a:fld>
            <a:endParaRPr dirty="0"/>
          </a:p>
        </p:txBody>
      </p:sp>
    </p:spTree>
    <p:extLst>
      <p:ext uri="{BB962C8B-B14F-4D97-AF65-F5344CB8AC3E}">
        <p14:creationId xmlns:p14="http://schemas.microsoft.com/office/powerpoint/2010/main" val="73063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able of Contents + 1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4426067"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1"/>
          </p:nvPr>
        </p:nvSpPr>
        <p:spPr>
          <a:xfrm>
            <a:off x="418991" y="1714500"/>
            <a:ext cx="6932394" cy="3848100"/>
          </a:xfrm>
        </p:spPr>
        <p:txBody>
          <a:bodyPr/>
          <a:lstStyle>
            <a:lvl1pPr marL="0" indent="0">
              <a:spcBef>
                <a:spcPts val="2399"/>
              </a:spcBef>
              <a:buNone/>
              <a:defRPr b="1">
                <a:solidFill>
                  <a:schemeClr val="tx2"/>
                </a:solidFill>
              </a:defRPr>
            </a:lvl1pPr>
            <a:lvl2pPr marL="0" indent="0">
              <a:spcBef>
                <a:spcPts val="0"/>
              </a:spcBef>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3" name="Slide Number Placeholder 2">
            <a:extLst>
              <a:ext uri="{FF2B5EF4-FFF2-40B4-BE49-F238E27FC236}">
                <a16:creationId xmlns:a16="http://schemas.microsoft.com/office/drawing/2014/main" id="{6A7B2582-F79A-7873-1EF6-8E2768C9AE57}"/>
              </a:ext>
            </a:extLst>
          </p:cNvPr>
          <p:cNvSpPr>
            <a:spLocks noGrp="1"/>
          </p:cNvSpPr>
          <p:nvPr>
            <p:ph type="sldNum" sz="quarter" idx="12"/>
          </p:nvPr>
        </p:nvSpPr>
        <p:spPr/>
        <p:txBody>
          <a:bodyPr/>
          <a:lstStyle>
            <a:lvl1pPr>
              <a:defRPr/>
            </a:lvl1pPr>
          </a:lstStyle>
          <a:p>
            <a:pPr>
              <a:defRPr/>
            </a:pPr>
            <a:r>
              <a:t>Page </a:t>
            </a:r>
            <a:fld id="{53E08730-2182-49CD-9F0E-946568E0DD95}" type="slidenum">
              <a:rPr smtClean="0"/>
              <a:pPr>
                <a:defRPr/>
              </a:pPr>
              <a:t>‹#›</a:t>
            </a:fld>
            <a:endParaRPr dirty="0"/>
          </a:p>
        </p:txBody>
      </p:sp>
    </p:spTree>
    <p:extLst>
      <p:ext uri="{BB962C8B-B14F-4D97-AF65-F5344CB8AC3E}">
        <p14:creationId xmlns:p14="http://schemas.microsoft.com/office/powerpoint/2010/main" val="211635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adline and content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9C94C0-6377-D464-33A1-BC70BDAFA62F}"/>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0C4BA952-F3ED-B9E0-AAA9-F716B56222C5}"/>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31970C6C-60A8-F824-05FA-296781AB2428}"/>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6" name="TextBox 9">
            <a:extLst>
              <a:ext uri="{FF2B5EF4-FFF2-40B4-BE49-F238E27FC236}">
                <a16:creationId xmlns:a16="http://schemas.microsoft.com/office/drawing/2014/main" id="{F97C0F17-DC56-5208-467E-97FC151A1887}"/>
              </a:ext>
            </a:extLst>
          </p:cNvPr>
          <p:cNvSpPr txBox="1">
            <a:spLocks noChangeArrowheads="1"/>
          </p:cNvSpPr>
          <p:nvPr userDrawn="1"/>
        </p:nvSpPr>
        <p:spPr bwMode="auto">
          <a:xfrm>
            <a:off x="6445159" y="70485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Sage Text" panose="02010503040201060103" pitchFamily="2" charset="0"/>
              </a:defRPr>
            </a:lvl1pPr>
            <a:lvl2pPr marL="742950" indent="-285750">
              <a:defRPr>
                <a:solidFill>
                  <a:schemeClr val="tx1"/>
                </a:solidFill>
                <a:latin typeface="Sage Text" panose="02010503040201060103" pitchFamily="2" charset="0"/>
              </a:defRPr>
            </a:lvl2pPr>
            <a:lvl3pPr marL="1143000" indent="-228600">
              <a:defRPr>
                <a:solidFill>
                  <a:schemeClr val="tx1"/>
                </a:solidFill>
                <a:latin typeface="Sage Text" panose="02010503040201060103" pitchFamily="2" charset="0"/>
              </a:defRPr>
            </a:lvl3pPr>
            <a:lvl4pPr marL="1600200" indent="-228600">
              <a:defRPr>
                <a:solidFill>
                  <a:schemeClr val="tx1"/>
                </a:solidFill>
                <a:latin typeface="Sage Text" panose="02010503040201060103" pitchFamily="2" charset="0"/>
              </a:defRPr>
            </a:lvl4pPr>
            <a:lvl5pPr marL="2057400" indent="-228600">
              <a:defRPr>
                <a:solidFill>
                  <a:schemeClr val="tx1"/>
                </a:solidFill>
                <a:latin typeface="Sage Text" panose="02010503040201060103" pitchFamily="2" charset="0"/>
              </a:defRPr>
            </a:lvl5pPr>
            <a:lvl6pPr marL="2514600" indent="-228600" fontAlgn="base">
              <a:spcBef>
                <a:spcPct val="0"/>
              </a:spcBef>
              <a:spcAft>
                <a:spcPct val="0"/>
              </a:spcAft>
              <a:defRPr>
                <a:solidFill>
                  <a:schemeClr val="tx1"/>
                </a:solidFill>
                <a:latin typeface="Sage Text" panose="02010503040201060103" pitchFamily="2" charset="0"/>
              </a:defRPr>
            </a:lvl6pPr>
            <a:lvl7pPr marL="2971800" indent="-228600" fontAlgn="base">
              <a:spcBef>
                <a:spcPct val="0"/>
              </a:spcBef>
              <a:spcAft>
                <a:spcPct val="0"/>
              </a:spcAft>
              <a:defRPr>
                <a:solidFill>
                  <a:schemeClr val="tx1"/>
                </a:solidFill>
                <a:latin typeface="Sage Text" panose="02010503040201060103" pitchFamily="2" charset="0"/>
              </a:defRPr>
            </a:lvl7pPr>
            <a:lvl8pPr marL="3429000" indent="-228600" fontAlgn="base">
              <a:spcBef>
                <a:spcPct val="0"/>
              </a:spcBef>
              <a:spcAft>
                <a:spcPct val="0"/>
              </a:spcAft>
              <a:defRPr>
                <a:solidFill>
                  <a:schemeClr val="tx1"/>
                </a:solidFill>
                <a:latin typeface="Sage Text" panose="02010503040201060103" pitchFamily="2" charset="0"/>
              </a:defRPr>
            </a:lvl8pPr>
            <a:lvl9pPr marL="3886200" indent="-228600" fontAlgn="base">
              <a:spcBef>
                <a:spcPct val="0"/>
              </a:spcBef>
              <a:spcAft>
                <a:spcPct val="0"/>
              </a:spcAft>
              <a:defRPr>
                <a:solidFill>
                  <a:schemeClr val="tx1"/>
                </a:solidFill>
                <a:latin typeface="Sage Text" panose="02010503040201060103" pitchFamily="2" charset="0"/>
              </a:defRPr>
            </a:lvl9pPr>
          </a:lstStyle>
          <a:p>
            <a:pPr eaLnBrk="1" hangingPunct="1"/>
            <a:endParaRPr lang="en-US" altLang="en-US" sz="1600"/>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21" name="Text Placeholder 20"/>
          <p:cNvSpPr>
            <a:spLocks noGrp="1"/>
          </p:cNvSpPr>
          <p:nvPr>
            <p:ph type="body" sz="quarter" idx="11"/>
          </p:nvPr>
        </p:nvSpPr>
        <p:spPr>
          <a:xfrm>
            <a:off x="411056" y="1714500"/>
            <a:ext cx="11350843" cy="38481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a:extLst>
              <a:ext uri="{FF2B5EF4-FFF2-40B4-BE49-F238E27FC236}">
                <a16:creationId xmlns:a16="http://schemas.microsoft.com/office/drawing/2014/main" id="{B1BF36B0-73EC-7A9E-B46E-82F9FE179B49}"/>
              </a:ext>
            </a:extLst>
          </p:cNvPr>
          <p:cNvSpPr>
            <a:spLocks noGrp="1"/>
          </p:cNvSpPr>
          <p:nvPr>
            <p:ph type="sldNum" sz="quarter" idx="12"/>
          </p:nvPr>
        </p:nvSpPr>
        <p:spPr/>
        <p:txBody>
          <a:bodyPr/>
          <a:lstStyle>
            <a:lvl1pPr>
              <a:defRPr/>
            </a:lvl1pPr>
          </a:lstStyle>
          <a:p>
            <a:pPr>
              <a:defRPr/>
            </a:pPr>
            <a:r>
              <a:t>Page </a:t>
            </a:r>
            <a:fld id="{2FA6BD36-FCF3-49D1-8B02-B15B7B9F7D79}" type="slidenum">
              <a:rPr smtClean="0"/>
              <a:pPr>
                <a:defRPr/>
              </a:pPr>
              <a:t>‹#›</a:t>
            </a:fld>
            <a:endParaRPr dirty="0"/>
          </a:p>
        </p:txBody>
      </p:sp>
    </p:spTree>
    <p:extLst>
      <p:ext uri="{BB962C8B-B14F-4D97-AF65-F5344CB8AC3E}">
        <p14:creationId xmlns:p14="http://schemas.microsoft.com/office/powerpoint/2010/main" val="1204771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Headline and double-column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0AC704-3A77-51F5-4E69-384B84EDBF82}"/>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5" name="Picture 4">
            <a:extLst>
              <a:ext uri="{FF2B5EF4-FFF2-40B4-BE49-F238E27FC236}">
                <a16:creationId xmlns:a16="http://schemas.microsoft.com/office/drawing/2014/main" id="{F4B509BF-7EEC-F395-1580-D3015EC026A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A3426DE0-E71D-06F0-F849-BEDB0237039A}"/>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21" name="Text Placeholder 20"/>
          <p:cNvSpPr>
            <a:spLocks noGrp="1"/>
          </p:cNvSpPr>
          <p:nvPr>
            <p:ph type="body" sz="quarter" idx="11"/>
          </p:nvPr>
        </p:nvSpPr>
        <p:spPr>
          <a:xfrm>
            <a:off x="411057" y="1714500"/>
            <a:ext cx="5530996" cy="38481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20"/>
          <p:cNvSpPr>
            <a:spLocks noGrp="1"/>
          </p:cNvSpPr>
          <p:nvPr>
            <p:ph type="body" sz="quarter" idx="12"/>
          </p:nvPr>
        </p:nvSpPr>
        <p:spPr>
          <a:xfrm>
            <a:off x="6094413" y="1714500"/>
            <a:ext cx="5530996" cy="38481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a:extLst>
              <a:ext uri="{FF2B5EF4-FFF2-40B4-BE49-F238E27FC236}">
                <a16:creationId xmlns:a16="http://schemas.microsoft.com/office/drawing/2014/main" id="{36732671-4284-CAF4-0679-6F5A5EC527A2}"/>
              </a:ext>
            </a:extLst>
          </p:cNvPr>
          <p:cNvSpPr>
            <a:spLocks noGrp="1"/>
          </p:cNvSpPr>
          <p:nvPr>
            <p:ph type="sldNum" sz="quarter" idx="13"/>
          </p:nvPr>
        </p:nvSpPr>
        <p:spPr/>
        <p:txBody>
          <a:bodyPr/>
          <a:lstStyle>
            <a:lvl1pPr>
              <a:defRPr/>
            </a:lvl1pPr>
          </a:lstStyle>
          <a:p>
            <a:pPr>
              <a:defRPr/>
            </a:pPr>
            <a:r>
              <a:t>Page </a:t>
            </a:r>
            <a:fld id="{1CF2188B-9F2B-4B54-A315-AE40D8A0EB96}" type="slidenum">
              <a:rPr smtClean="0"/>
              <a:pPr>
                <a:defRPr/>
              </a:pPr>
              <a:t>‹#›</a:t>
            </a:fld>
            <a:endParaRPr dirty="0"/>
          </a:p>
        </p:txBody>
      </p:sp>
    </p:spTree>
    <p:extLst>
      <p:ext uri="{BB962C8B-B14F-4D97-AF65-F5344CB8AC3E}">
        <p14:creationId xmlns:p14="http://schemas.microsoft.com/office/powerpoint/2010/main" val="805016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Headline only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4EA6CA-9C13-9BA1-20FF-4EA6EDADA93D}"/>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81F1A7FA-F7E7-81E7-DB89-29F7D50EE15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7F56CBFE-C94E-EDE5-F43F-01A5AFE6D88E}"/>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Slide Number Placeholder 2">
            <a:extLst>
              <a:ext uri="{FF2B5EF4-FFF2-40B4-BE49-F238E27FC236}">
                <a16:creationId xmlns:a16="http://schemas.microsoft.com/office/drawing/2014/main" id="{54FC6E9D-E9DF-023E-4EE7-AE0708339259}"/>
              </a:ext>
            </a:extLst>
          </p:cNvPr>
          <p:cNvSpPr>
            <a:spLocks noGrp="1"/>
          </p:cNvSpPr>
          <p:nvPr>
            <p:ph type="sldNum" sz="quarter" idx="10"/>
          </p:nvPr>
        </p:nvSpPr>
        <p:spPr/>
        <p:txBody>
          <a:bodyPr/>
          <a:lstStyle>
            <a:lvl1pPr>
              <a:defRPr/>
            </a:lvl1pPr>
          </a:lstStyle>
          <a:p>
            <a:pPr>
              <a:defRPr/>
            </a:pPr>
            <a:r>
              <a:t>Page </a:t>
            </a:r>
            <a:fld id="{41CA3821-38A4-45A0-9719-F95258FAAFD9}" type="slidenum">
              <a:rPr smtClean="0"/>
              <a:pPr>
                <a:defRPr/>
              </a:pPr>
              <a:t>‹#›</a:t>
            </a:fld>
            <a:endParaRPr dirty="0"/>
          </a:p>
        </p:txBody>
      </p:sp>
    </p:spTree>
    <p:extLst>
      <p:ext uri="{BB962C8B-B14F-4D97-AF65-F5344CB8AC3E}">
        <p14:creationId xmlns:p14="http://schemas.microsoft.com/office/powerpoint/2010/main" val="403236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eadline or Quote with visual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3" y="301486"/>
            <a:ext cx="5073599" cy="594360"/>
          </a:xfrm>
        </p:spPr>
        <p:txBody>
          <a:bodyPr anchor="t" anchorCtr="0"/>
          <a:lstStyle>
            <a:lvl1pPr>
              <a:lnSpc>
                <a:spcPct val="100000"/>
              </a:lnSpc>
              <a:defRPr>
                <a:solidFill>
                  <a:schemeClr val="bg1"/>
                </a:solidFill>
              </a:defRPr>
            </a:lvl1pPr>
          </a:lstStyle>
          <a:p>
            <a:r>
              <a:rPr lang="en-US" dirty="0"/>
              <a:t>Headline or Quote goes here. 3 lines preferred.</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1372" y="2324101"/>
            <a:ext cx="3047364" cy="761781"/>
          </a:xfrm>
        </p:spPr>
        <p:txBody>
          <a:bodyPr>
            <a:noAutofit/>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dirty="0"/>
              <a:t>Headline or pull quote</a:t>
            </a:r>
          </a:p>
          <a:p>
            <a:pPr lvl="0"/>
            <a:r>
              <a:rPr lang="en-US" dirty="0"/>
              <a:t>Author attribution</a:t>
            </a:r>
          </a:p>
        </p:txBody>
      </p:sp>
      <p:pic>
        <p:nvPicPr>
          <p:cNvPr id="9" name="Picture 8">
            <a:extLst>
              <a:ext uri="{FF2B5EF4-FFF2-40B4-BE49-F238E27FC236}">
                <a16:creationId xmlns:a16="http://schemas.microsoft.com/office/drawing/2014/main" id="{93639A17-F7E3-484C-B5F3-C75350E8F415}"/>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094413" y="436563"/>
            <a:ext cx="5432622" cy="6058951"/>
          </a:xfrm>
          <a:prstGeom prst="rect">
            <a:avLst/>
          </a:prstGeom>
        </p:spPr>
      </p:pic>
    </p:spTree>
    <p:extLst>
      <p:ext uri="{BB962C8B-B14F-4D97-AF65-F5344CB8AC3E}">
        <p14:creationId xmlns:p14="http://schemas.microsoft.com/office/powerpoint/2010/main" val="205458088"/>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 4 column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18991" y="2928938"/>
            <a:ext cx="2559653" cy="2624328"/>
          </a:xfrm>
        </p:spPr>
        <p:txBody>
          <a:bodyPr/>
          <a:lstStyle>
            <a:lvl1pPr marL="0" indent="0">
              <a:spcBef>
                <a:spcPts val="1200"/>
              </a:spcBef>
              <a:spcAft>
                <a:spcPts val="600"/>
              </a:spcAft>
              <a:buNone/>
              <a:defRPr sz="1600"/>
            </a:lvl1pPr>
            <a:lvl2pPr marL="176160" indent="-176160">
              <a:spcBef>
                <a:spcPts val="600"/>
              </a:spcBef>
              <a:spcAft>
                <a:spcPts val="300"/>
              </a:spcAft>
              <a:tabLst/>
              <a:defRPr sz="1600"/>
            </a:lvl2pPr>
            <a:lvl3pPr marL="522131" indent="-179334">
              <a:spcBef>
                <a:spcPts val="300"/>
              </a:spcBef>
              <a:tabLst/>
              <a:defRPr sz="1600"/>
            </a:lvl3pPr>
            <a:lvl4pPr marL="858580" indent="-169812">
              <a:spcBef>
                <a:spcPts val="300"/>
              </a:spcBef>
              <a:tabLst/>
              <a:defRPr sz="1600"/>
            </a:lvl4pPr>
            <a:lvl5pPr marL="1202964" indent="-174573">
              <a:spcBef>
                <a:spcPts val="300"/>
              </a:spcBef>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3"/>
          </p:nvPr>
        </p:nvSpPr>
        <p:spPr>
          <a:xfrm>
            <a:off x="3351504" y="2928938"/>
            <a:ext cx="2559653" cy="2624328"/>
          </a:xfrm>
        </p:spPr>
        <p:txBody>
          <a:bodyPr/>
          <a:lstStyle>
            <a:lvl1pPr marL="0" indent="0">
              <a:spcBef>
                <a:spcPts val="1200"/>
              </a:spcBef>
              <a:spcAft>
                <a:spcPts val="600"/>
              </a:spcAft>
              <a:buNone/>
              <a:defRPr sz="1600"/>
            </a:lvl1pPr>
            <a:lvl2pPr marL="176160" indent="-176160">
              <a:spcBef>
                <a:spcPts val="600"/>
              </a:spcBef>
              <a:spcAft>
                <a:spcPts val="300"/>
              </a:spcAft>
              <a:tabLst/>
              <a:defRPr sz="1600"/>
            </a:lvl2pPr>
            <a:lvl3pPr marL="522131" indent="-179334">
              <a:spcBef>
                <a:spcPts val="300"/>
              </a:spcBef>
              <a:tabLst/>
              <a:defRPr sz="1600"/>
            </a:lvl3pPr>
            <a:lvl4pPr marL="858580" indent="-169812">
              <a:spcBef>
                <a:spcPts val="300"/>
              </a:spcBef>
              <a:tabLst/>
              <a:defRPr sz="1600"/>
            </a:lvl4pPr>
            <a:lvl5pPr marL="1202964" indent="-174573">
              <a:spcBef>
                <a:spcPts val="300"/>
              </a:spcBef>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284017" y="2928938"/>
            <a:ext cx="2559653" cy="2624328"/>
          </a:xfrm>
        </p:spPr>
        <p:txBody>
          <a:bodyPr/>
          <a:lstStyle>
            <a:lvl1pPr marL="0" indent="0">
              <a:spcBef>
                <a:spcPts val="1200"/>
              </a:spcBef>
              <a:spcAft>
                <a:spcPts val="600"/>
              </a:spcAft>
              <a:buNone/>
              <a:defRPr sz="1600"/>
            </a:lvl1pPr>
            <a:lvl2pPr marL="176160" indent="-176160">
              <a:spcBef>
                <a:spcPts val="600"/>
              </a:spcBef>
              <a:spcAft>
                <a:spcPts val="300"/>
              </a:spcAft>
              <a:tabLst/>
              <a:defRPr sz="1600"/>
            </a:lvl2pPr>
            <a:lvl3pPr marL="522131" indent="-179334">
              <a:spcBef>
                <a:spcPts val="300"/>
              </a:spcBef>
              <a:tabLst/>
              <a:defRPr sz="1600"/>
            </a:lvl3pPr>
            <a:lvl4pPr marL="858580" indent="-169812">
              <a:spcBef>
                <a:spcPts val="300"/>
              </a:spcBef>
              <a:tabLst/>
              <a:defRPr sz="1600"/>
            </a:lvl4pPr>
            <a:lvl5pPr marL="1202964" indent="-174573">
              <a:spcBef>
                <a:spcPts val="300"/>
              </a:spcBef>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9216529" y="2928938"/>
            <a:ext cx="2559653" cy="2624328"/>
          </a:xfrm>
        </p:spPr>
        <p:txBody>
          <a:bodyPr/>
          <a:lstStyle>
            <a:lvl1pPr marL="0" indent="0">
              <a:spcBef>
                <a:spcPts val="1200"/>
              </a:spcBef>
              <a:spcAft>
                <a:spcPts val="600"/>
              </a:spcAft>
              <a:buNone/>
              <a:defRPr sz="1600"/>
            </a:lvl1pPr>
            <a:lvl2pPr marL="176160" indent="-176160">
              <a:spcBef>
                <a:spcPts val="600"/>
              </a:spcBef>
              <a:spcAft>
                <a:spcPts val="300"/>
              </a:spcAft>
              <a:tabLst/>
              <a:defRPr sz="1600"/>
            </a:lvl2pPr>
            <a:lvl3pPr marL="522131" indent="-179334">
              <a:spcBef>
                <a:spcPts val="300"/>
              </a:spcBef>
              <a:tabLst/>
              <a:defRPr sz="1600"/>
            </a:lvl3pPr>
            <a:lvl4pPr marL="858580" indent="-169812">
              <a:spcBef>
                <a:spcPts val="300"/>
              </a:spcBef>
              <a:tabLst/>
              <a:defRPr sz="1600"/>
            </a:lvl4pPr>
            <a:lvl5pPr marL="1202964" indent="-174573">
              <a:spcBef>
                <a:spcPts val="300"/>
              </a:spcBef>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2E8C9353-3787-62B4-1816-7300F12F75C7}"/>
              </a:ext>
            </a:extLst>
          </p:cNvPr>
          <p:cNvSpPr>
            <a:spLocks noGrp="1"/>
          </p:cNvSpPr>
          <p:nvPr>
            <p:ph type="sldNum" sz="quarter" idx="16"/>
          </p:nvPr>
        </p:nvSpPr>
        <p:spPr/>
        <p:txBody>
          <a:bodyPr/>
          <a:lstStyle>
            <a:lvl1pPr>
              <a:defRPr smtClean="0"/>
            </a:lvl1pPr>
          </a:lstStyle>
          <a:p>
            <a:pPr>
              <a:defRPr/>
            </a:pPr>
            <a:fld id="{D24E15E1-A335-4809-87EC-33AAB7FE805A}" type="slidenum">
              <a:rPr/>
              <a:pPr>
                <a:defRPr/>
              </a:pPr>
              <a:t>‹#›</a:t>
            </a:fld>
            <a:endParaRPr/>
          </a:p>
        </p:txBody>
      </p:sp>
    </p:spTree>
    <p:extLst>
      <p:ext uri="{BB962C8B-B14F-4D97-AF65-F5344CB8AC3E}">
        <p14:creationId xmlns:p14="http://schemas.microsoft.com/office/powerpoint/2010/main" val="4140501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03494B-2CEB-3486-63E5-44A3B87E33E5}"/>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7B770914-2995-02B4-3D51-1BEE0F02A15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89D8FDC7-C129-9A61-1C4D-22D04D0E38CE}"/>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8989" y="1138680"/>
            <a:ext cx="11343225"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11" name="Text Placeholder 20"/>
          <p:cNvSpPr>
            <a:spLocks noGrp="1"/>
          </p:cNvSpPr>
          <p:nvPr>
            <p:ph type="body" sz="quarter" idx="11"/>
          </p:nvPr>
        </p:nvSpPr>
        <p:spPr>
          <a:xfrm>
            <a:off x="411056" y="1714500"/>
            <a:ext cx="11350843" cy="38481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a:extLst>
              <a:ext uri="{FF2B5EF4-FFF2-40B4-BE49-F238E27FC236}">
                <a16:creationId xmlns:a16="http://schemas.microsoft.com/office/drawing/2014/main" id="{13007C3D-8647-3ACF-AEC0-7D17C2E65F86}"/>
              </a:ext>
            </a:extLst>
          </p:cNvPr>
          <p:cNvSpPr>
            <a:spLocks noGrp="1"/>
          </p:cNvSpPr>
          <p:nvPr>
            <p:ph type="sldNum" sz="quarter" idx="13"/>
          </p:nvPr>
        </p:nvSpPr>
        <p:spPr/>
        <p:txBody>
          <a:bodyPr/>
          <a:lstStyle>
            <a:lvl1pPr>
              <a:defRPr/>
            </a:lvl1pPr>
          </a:lstStyle>
          <a:p>
            <a:pPr>
              <a:defRPr/>
            </a:pPr>
            <a:r>
              <a:t>Page </a:t>
            </a:r>
            <a:fld id="{A0F6C281-1C3C-42A5-9840-0D4BBE5C01E8}" type="slidenum">
              <a:rPr smtClean="0"/>
              <a:pPr>
                <a:defRPr/>
              </a:pPr>
              <a:t>‹#›</a:t>
            </a:fld>
            <a:endParaRPr dirty="0"/>
          </a:p>
        </p:txBody>
      </p:sp>
    </p:spTree>
    <p:extLst>
      <p:ext uri="{BB962C8B-B14F-4D97-AF65-F5344CB8AC3E}">
        <p14:creationId xmlns:p14="http://schemas.microsoft.com/office/powerpoint/2010/main" val="957716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and sub-title - no bar layout">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2AEB2BF7-BF0E-D77B-86A9-41F3D86EDA6E}"/>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C1BE2A0F-00C7-D98E-B438-BBB5E95E6E0D}"/>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8989" y="1138680"/>
            <a:ext cx="11343225"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5" name="Slide Number Placeholder 2">
            <a:extLst>
              <a:ext uri="{FF2B5EF4-FFF2-40B4-BE49-F238E27FC236}">
                <a16:creationId xmlns:a16="http://schemas.microsoft.com/office/drawing/2014/main" id="{4F567AAF-6A1C-B2B4-022F-6972ECCF2EA1}"/>
              </a:ext>
            </a:extLst>
          </p:cNvPr>
          <p:cNvSpPr>
            <a:spLocks noGrp="1"/>
          </p:cNvSpPr>
          <p:nvPr>
            <p:ph type="sldNum" sz="quarter" idx="13"/>
          </p:nvPr>
        </p:nvSpPr>
        <p:spPr/>
        <p:txBody>
          <a:bodyPr/>
          <a:lstStyle>
            <a:lvl1pPr>
              <a:defRPr>
                <a:solidFill>
                  <a:schemeClr val="tx1"/>
                </a:solidFill>
              </a:defRPr>
            </a:lvl1pPr>
          </a:lstStyle>
          <a:p>
            <a:pPr>
              <a:defRPr/>
            </a:pPr>
            <a:r>
              <a:t>Page </a:t>
            </a:r>
            <a:fld id="{823F7ECD-4651-4796-BF90-8D51598E40E9}" type="slidenum">
              <a:rPr smtClean="0"/>
              <a:pPr>
                <a:defRPr/>
              </a:pPr>
              <a:t>‹#›</a:t>
            </a:fld>
            <a:endParaRPr dirty="0"/>
          </a:p>
        </p:txBody>
      </p:sp>
    </p:spTree>
    <p:extLst>
      <p:ext uri="{BB962C8B-B14F-4D97-AF65-F5344CB8AC3E}">
        <p14:creationId xmlns:p14="http://schemas.microsoft.com/office/powerpoint/2010/main" val="39934766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183F0C-2492-C6D4-3662-6B7E297F2394}"/>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2B8BAF59-0084-4D90-D5FE-F3CD9CDCA9F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180D1B21-B96C-E8CA-062F-A252DB9C333E}"/>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8989" y="1138680"/>
            <a:ext cx="11343225"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7" name="Slide Number Placeholder 2">
            <a:extLst>
              <a:ext uri="{FF2B5EF4-FFF2-40B4-BE49-F238E27FC236}">
                <a16:creationId xmlns:a16="http://schemas.microsoft.com/office/drawing/2014/main" id="{8B296A27-4C09-ADC7-78C3-15FF84B58654}"/>
              </a:ext>
            </a:extLst>
          </p:cNvPr>
          <p:cNvSpPr>
            <a:spLocks noGrp="1"/>
          </p:cNvSpPr>
          <p:nvPr>
            <p:ph type="sldNum" sz="quarter" idx="13"/>
          </p:nvPr>
        </p:nvSpPr>
        <p:spPr/>
        <p:txBody>
          <a:bodyPr/>
          <a:lstStyle>
            <a:lvl1pPr>
              <a:defRPr/>
            </a:lvl1pPr>
          </a:lstStyle>
          <a:p>
            <a:pPr>
              <a:defRPr/>
            </a:pPr>
            <a:r>
              <a:t>Page </a:t>
            </a:r>
            <a:fld id="{1CB4B3C6-B4DD-4335-A16F-EB2250F264FF}" type="slidenum">
              <a:rPr smtClean="0"/>
              <a:pPr>
                <a:defRPr/>
              </a:pPr>
              <a:t>‹#›</a:t>
            </a:fld>
            <a:endParaRPr dirty="0"/>
          </a:p>
        </p:txBody>
      </p:sp>
    </p:spTree>
    <p:extLst>
      <p:ext uri="{BB962C8B-B14F-4D97-AF65-F5344CB8AC3E}">
        <p14:creationId xmlns:p14="http://schemas.microsoft.com/office/powerpoint/2010/main" val="7206342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content + photo layout">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EC2A5B2-8A36-0AC1-1D03-CEE90AD06F8A}"/>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D9EAFE5F-19AB-4D69-97B8-354E63F9B7C5}"/>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111297"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9" name="Picture Placeholder 9"/>
          <p:cNvSpPr>
            <a:spLocks noGrp="1"/>
          </p:cNvSpPr>
          <p:nvPr>
            <p:ph type="pic" sz="quarter" idx="13"/>
          </p:nvPr>
        </p:nvSpPr>
        <p:spPr>
          <a:xfrm>
            <a:off x="6253120" y="-8473"/>
            <a:ext cx="5951721" cy="6220361"/>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05272"/>
              <a:gd name="connsiteY0" fmla="*/ 6586 h 6220361"/>
              <a:gd name="connsiteX1" fmla="*/ 5944908 w 6005272"/>
              <a:gd name="connsiteY1" fmla="*/ 0 h 6220361"/>
              <a:gd name="connsiteX2" fmla="*/ 6003938 w 6005272"/>
              <a:gd name="connsiteY2" fmla="*/ 6220361 h 6220361"/>
              <a:gd name="connsiteX3" fmla="*/ 1391658 w 6005272"/>
              <a:gd name="connsiteY3" fmla="*/ 6220361 h 6220361"/>
              <a:gd name="connsiteX4" fmla="*/ 4483 w 6005272"/>
              <a:gd name="connsiteY4" fmla="*/ 4585536 h 6220361"/>
              <a:gd name="connsiteX5" fmla="*/ 1308 w 6005272"/>
              <a:gd name="connsiteY5" fmla="*/ 6586 h 6220361"/>
              <a:gd name="connsiteX0" fmla="*/ 1308 w 5953271"/>
              <a:gd name="connsiteY0" fmla="*/ 6586 h 6220361"/>
              <a:gd name="connsiteX1" fmla="*/ 5944908 w 5953271"/>
              <a:gd name="connsiteY1" fmla="*/ 0 h 6220361"/>
              <a:gd name="connsiteX2" fmla="*/ 5946788 w 5953271"/>
              <a:gd name="connsiteY2" fmla="*/ 6217186 h 6220361"/>
              <a:gd name="connsiteX3" fmla="*/ 1391658 w 5953271"/>
              <a:gd name="connsiteY3" fmla="*/ 6220361 h 6220361"/>
              <a:gd name="connsiteX4" fmla="*/ 4483 w 5953271"/>
              <a:gd name="connsiteY4" fmla="*/ 4585536 h 6220361"/>
              <a:gd name="connsiteX5" fmla="*/ 1308 w 5953271"/>
              <a:gd name="connsiteY5" fmla="*/ 6586 h 62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271" h="6220361">
                <a:moveTo>
                  <a:pt x="1308" y="6586"/>
                </a:moveTo>
                <a:lnTo>
                  <a:pt x="5944908" y="0"/>
                </a:lnTo>
                <a:cubicBezTo>
                  <a:pt x="5952972" y="2835940"/>
                  <a:pt x="5957933" y="3109916"/>
                  <a:pt x="5946788" y="6217186"/>
                </a:cubicBezTo>
                <a:lnTo>
                  <a:pt x="1391658" y="6220361"/>
                </a:lnTo>
                <a:cubicBezTo>
                  <a:pt x="1177495" y="6218923"/>
                  <a:pt x="-62771" y="5961948"/>
                  <a:pt x="4483" y="4585536"/>
                </a:cubicBezTo>
                <a:cubicBezTo>
                  <a:pt x="-759" y="3390099"/>
                  <a:pt x="-809" y="1739278"/>
                  <a:pt x="1308" y="6586"/>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10" name="Text Placeholder 20"/>
          <p:cNvSpPr>
            <a:spLocks noGrp="1"/>
          </p:cNvSpPr>
          <p:nvPr>
            <p:ph type="body" sz="quarter" idx="11"/>
          </p:nvPr>
        </p:nvSpPr>
        <p:spPr>
          <a:xfrm>
            <a:off x="411056" y="1714500"/>
            <a:ext cx="5111297" cy="38481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a:extLst>
              <a:ext uri="{FF2B5EF4-FFF2-40B4-BE49-F238E27FC236}">
                <a16:creationId xmlns:a16="http://schemas.microsoft.com/office/drawing/2014/main" id="{C1E1FDA4-1333-998E-A4B4-A4103DE480BB}"/>
              </a:ext>
            </a:extLst>
          </p:cNvPr>
          <p:cNvSpPr>
            <a:spLocks noGrp="1"/>
          </p:cNvSpPr>
          <p:nvPr>
            <p:ph type="sldNum" sz="quarter" idx="14"/>
          </p:nvPr>
        </p:nvSpPr>
        <p:spPr/>
        <p:txBody>
          <a:bodyPr/>
          <a:lstStyle>
            <a:lvl1pPr>
              <a:defRPr>
                <a:solidFill>
                  <a:schemeClr val="tx1"/>
                </a:solidFill>
              </a:defRPr>
            </a:lvl1pPr>
          </a:lstStyle>
          <a:p>
            <a:pPr>
              <a:defRPr/>
            </a:pPr>
            <a:r>
              <a:t>Page </a:t>
            </a:r>
            <a:fld id="{0BC38F83-64DB-4B81-B2F3-B4251A120DBD}" type="slidenum">
              <a:rPr smtClean="0"/>
              <a:pPr>
                <a:defRPr/>
              </a:pPr>
              <a:t>‹#›</a:t>
            </a:fld>
            <a:endParaRPr dirty="0"/>
          </a:p>
        </p:txBody>
      </p:sp>
    </p:spTree>
    <p:extLst>
      <p:ext uri="{BB962C8B-B14F-4D97-AF65-F5344CB8AC3E}">
        <p14:creationId xmlns:p14="http://schemas.microsoft.com/office/powerpoint/2010/main" val="3693189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Headline or Quote with content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0B06E9-E89D-6EC4-9702-BA1199A38B6A}"/>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A459A317-FFE3-6452-0869-417D14B4F16B}"/>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F05DD7D1-AC5E-DCF3-A4BA-4707D8192607}"/>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9"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1372" y="2324101"/>
            <a:ext cx="3047364" cy="761781"/>
          </a:xfrm>
        </p:spPr>
        <p:txBody>
          <a:bodyPr/>
          <a:lstStyle>
            <a:lvl1pPr marL="0" indent="0">
              <a:spcBef>
                <a:spcPts val="0"/>
              </a:spcBef>
              <a:buNone/>
              <a:defRPr sz="1600" b="0">
                <a:solidFill>
                  <a:schemeClr val="tx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10" name="Text Placeholder 20"/>
          <p:cNvSpPr>
            <a:spLocks noGrp="1"/>
          </p:cNvSpPr>
          <p:nvPr>
            <p:ph type="body" sz="quarter" idx="11"/>
          </p:nvPr>
        </p:nvSpPr>
        <p:spPr>
          <a:xfrm>
            <a:off x="6253121" y="499622"/>
            <a:ext cx="5073599" cy="5062979"/>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a:extLst>
              <a:ext uri="{FF2B5EF4-FFF2-40B4-BE49-F238E27FC236}">
                <a16:creationId xmlns:a16="http://schemas.microsoft.com/office/drawing/2014/main" id="{A862825C-7320-8703-A085-B5DE9780653F}"/>
              </a:ext>
            </a:extLst>
          </p:cNvPr>
          <p:cNvSpPr>
            <a:spLocks noGrp="1"/>
          </p:cNvSpPr>
          <p:nvPr>
            <p:ph type="sldNum" sz="quarter" idx="13"/>
          </p:nvPr>
        </p:nvSpPr>
        <p:spPr/>
        <p:txBody>
          <a:bodyPr/>
          <a:lstStyle>
            <a:lvl1pPr>
              <a:defRPr/>
            </a:lvl1pPr>
          </a:lstStyle>
          <a:p>
            <a:pPr>
              <a:defRPr/>
            </a:pPr>
            <a:r>
              <a:t>Page </a:t>
            </a:r>
            <a:fld id="{41186C7D-7147-45BD-A698-8134C3771025}" type="slidenum">
              <a:rPr smtClean="0"/>
              <a:pPr>
                <a:defRPr/>
              </a:pPr>
              <a:t>‹#›</a:t>
            </a:fld>
            <a:endParaRPr dirty="0"/>
          </a:p>
        </p:txBody>
      </p:sp>
    </p:spTree>
    <p:extLst>
      <p:ext uri="{BB962C8B-B14F-4D97-AF65-F5344CB8AC3E}">
        <p14:creationId xmlns:p14="http://schemas.microsoft.com/office/powerpoint/2010/main" val="1210951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Headline or Quote with visual  layout - NETWORKIN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D04BC3D-CAD3-8840-2AF7-37FFB4187356}"/>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7024446" y="39688"/>
            <a:ext cx="4129599" cy="630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373" y="301486"/>
            <a:ext cx="5073599"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1372" y="2324101"/>
            <a:ext cx="3047364" cy="761781"/>
          </a:xfrm>
        </p:spPr>
        <p:txBody>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4" name="Slide Number Placeholder 2">
            <a:extLst>
              <a:ext uri="{FF2B5EF4-FFF2-40B4-BE49-F238E27FC236}">
                <a16:creationId xmlns:a16="http://schemas.microsoft.com/office/drawing/2014/main" id="{3D1B8319-2D66-CFF9-2D8F-79EFB836EB9C}"/>
              </a:ext>
            </a:extLst>
          </p:cNvPr>
          <p:cNvSpPr>
            <a:spLocks noGrp="1"/>
          </p:cNvSpPr>
          <p:nvPr>
            <p:ph type="sldNum" sz="quarter" idx="13"/>
          </p:nvPr>
        </p:nvSpPr>
        <p:spPr/>
        <p:txBody>
          <a:bodyPr/>
          <a:lstStyle>
            <a:lvl1pPr>
              <a:defRPr/>
            </a:lvl1pPr>
          </a:lstStyle>
          <a:p>
            <a:pPr>
              <a:defRPr/>
            </a:pPr>
            <a:r>
              <a:t>Page </a:t>
            </a:r>
            <a:fld id="{ECF3B30C-3C25-4ED2-81D4-BC01947B4ECA}" type="slidenum">
              <a:rPr smtClean="0"/>
              <a:pPr>
                <a:defRPr/>
              </a:pPr>
              <a:t>‹#›</a:t>
            </a:fld>
            <a:endParaRPr dirty="0"/>
          </a:p>
        </p:txBody>
      </p:sp>
    </p:spTree>
    <p:extLst>
      <p:ext uri="{BB962C8B-B14F-4D97-AF65-F5344CB8AC3E}">
        <p14:creationId xmlns:p14="http://schemas.microsoft.com/office/powerpoint/2010/main" val="5421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arge quote with content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7FB0E6-B41E-FA64-EF98-EF86A9DC5608}"/>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20320043-BF81-1182-E8FA-690AC3025F44}"/>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a:extLst>
              <a:ext uri="{FF2B5EF4-FFF2-40B4-BE49-F238E27FC236}">
                <a16:creationId xmlns:a16="http://schemas.microsoft.com/office/drawing/2014/main" id="{F34A01CE-4B05-BE9D-5C86-A1E145E204C2}"/>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7549454" cy="594360"/>
          </a:xfrm>
        </p:spPr>
        <p:txBody>
          <a:bodyPr/>
          <a:lstStyle>
            <a:lvl1pPr>
              <a:lnSpc>
                <a:spcPct val="100000"/>
              </a:lnSpc>
              <a:defRPr sz="6598">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1372" y="3534509"/>
            <a:ext cx="3047364" cy="761781"/>
          </a:xfrm>
        </p:spPr>
        <p:txBody>
          <a:bodyPr/>
          <a:lstStyle>
            <a:lvl1pPr marL="0" indent="0">
              <a:spcBef>
                <a:spcPts val="0"/>
              </a:spcBef>
              <a:buNone/>
              <a:defRPr sz="1600" b="0">
                <a:solidFill>
                  <a:schemeClr val="tx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5" name="Text Placeholder 4"/>
          <p:cNvSpPr>
            <a:spLocks noGrp="1"/>
          </p:cNvSpPr>
          <p:nvPr>
            <p:ph type="body" sz="quarter" idx="13"/>
          </p:nvPr>
        </p:nvSpPr>
        <p:spPr>
          <a:xfrm>
            <a:off x="9103529" y="499868"/>
            <a:ext cx="2666305" cy="5062733"/>
          </a:xfrm>
        </p:spPr>
        <p:txBody>
          <a:bodyPr/>
          <a:lstStyle>
            <a:lvl1pPr marL="0" indent="0">
              <a:buNone/>
              <a:defRPr lang="en-US" sz="2000" b="0" i="0" kern="1200" dirty="0" smtClean="0">
                <a:solidFill>
                  <a:schemeClr val="tx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D6C434DA-7C91-B5CF-8B78-840671A46D4C}"/>
              </a:ext>
            </a:extLst>
          </p:cNvPr>
          <p:cNvSpPr>
            <a:spLocks noGrp="1"/>
          </p:cNvSpPr>
          <p:nvPr>
            <p:ph type="sldNum" sz="quarter" idx="14"/>
          </p:nvPr>
        </p:nvSpPr>
        <p:spPr/>
        <p:txBody>
          <a:bodyPr/>
          <a:lstStyle>
            <a:lvl1pPr>
              <a:defRPr/>
            </a:lvl1pPr>
          </a:lstStyle>
          <a:p>
            <a:pPr>
              <a:defRPr/>
            </a:pPr>
            <a:r>
              <a:t>Page </a:t>
            </a:r>
            <a:fld id="{7AF7E438-F749-40AA-A46D-B796BAEB7518}" type="slidenum">
              <a:rPr smtClean="0"/>
              <a:pPr>
                <a:defRPr/>
              </a:pPr>
              <a:t>‹#›</a:t>
            </a:fld>
            <a:endParaRPr dirty="0"/>
          </a:p>
        </p:txBody>
      </p:sp>
    </p:spTree>
    <p:extLst>
      <p:ext uri="{BB962C8B-B14F-4D97-AF65-F5344CB8AC3E}">
        <p14:creationId xmlns:p14="http://schemas.microsoft.com/office/powerpoint/2010/main" val="2363464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Large quote + 2 photos (black) layout">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7549454" cy="594360"/>
          </a:xfrm>
        </p:spPr>
        <p:txBody>
          <a:bodyPr/>
          <a:lstStyle>
            <a:lvl1pPr>
              <a:lnSpc>
                <a:spcPct val="100000"/>
              </a:lnSpc>
              <a:defRPr sz="6598">
                <a:solidFill>
                  <a:schemeClr val="bg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1372" y="3534509"/>
            <a:ext cx="3047364" cy="761781"/>
          </a:xfrm>
        </p:spPr>
        <p:txBody>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9" name="Picture Placeholder 9"/>
          <p:cNvSpPr>
            <a:spLocks noGrp="1"/>
          </p:cNvSpPr>
          <p:nvPr>
            <p:ph type="pic" sz="quarter" idx="14"/>
          </p:nvPr>
        </p:nvSpPr>
        <p:spPr>
          <a:xfrm>
            <a:off x="9101823"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0" name="Picture Placeholder 9"/>
          <p:cNvSpPr>
            <a:spLocks noGrp="1"/>
          </p:cNvSpPr>
          <p:nvPr>
            <p:ph type="pic" sz="quarter" idx="15"/>
          </p:nvPr>
        </p:nvSpPr>
        <p:spPr>
          <a:xfrm>
            <a:off x="9101823"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3" name="Slide Number Placeholder 2">
            <a:extLst>
              <a:ext uri="{FF2B5EF4-FFF2-40B4-BE49-F238E27FC236}">
                <a16:creationId xmlns:a16="http://schemas.microsoft.com/office/drawing/2014/main" id="{456B7E8D-3E18-C299-263C-4E6F1D7AD0A4}"/>
              </a:ext>
            </a:extLst>
          </p:cNvPr>
          <p:cNvSpPr>
            <a:spLocks noGrp="1"/>
          </p:cNvSpPr>
          <p:nvPr>
            <p:ph type="sldNum" sz="quarter" idx="16"/>
          </p:nvPr>
        </p:nvSpPr>
        <p:spPr/>
        <p:txBody>
          <a:bodyPr/>
          <a:lstStyle>
            <a:lvl1pPr>
              <a:defRPr/>
            </a:lvl1pPr>
          </a:lstStyle>
          <a:p>
            <a:pPr>
              <a:defRPr/>
            </a:pPr>
            <a:r>
              <a:t>Page </a:t>
            </a:r>
            <a:fld id="{88351E8A-5F54-4191-A497-B23C86E6A9BA}" type="slidenum">
              <a:rPr smtClean="0"/>
              <a:pPr>
                <a:defRPr/>
              </a:pPr>
              <a:t>‹#›</a:t>
            </a:fld>
            <a:endParaRPr dirty="0"/>
          </a:p>
        </p:txBody>
      </p:sp>
    </p:spTree>
    <p:extLst>
      <p:ext uri="{BB962C8B-B14F-4D97-AF65-F5344CB8AC3E}">
        <p14:creationId xmlns:p14="http://schemas.microsoft.com/office/powerpoint/2010/main" val="1626602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Large quote + 2 photos (white) layout">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917306D-7EFB-6E96-2E0D-9CFBAF058A47}"/>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9F5296E7-0C98-BB60-E819-EEADA6F1EF1F}"/>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7549454" cy="594360"/>
          </a:xfrm>
        </p:spPr>
        <p:txBody>
          <a:bodyPr/>
          <a:lstStyle>
            <a:lvl1pPr>
              <a:lnSpc>
                <a:spcPct val="100000"/>
              </a:lnSpc>
              <a:defRPr sz="6598">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1372" y="3527978"/>
            <a:ext cx="3047364" cy="761781"/>
          </a:xfrm>
        </p:spPr>
        <p:txBody>
          <a:bodyPr/>
          <a:lstStyle>
            <a:lvl1pPr marL="0" indent="0">
              <a:spcBef>
                <a:spcPts val="0"/>
              </a:spcBef>
              <a:buNone/>
              <a:defRPr sz="1600" b="0">
                <a:solidFill>
                  <a:schemeClr val="tx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9" name="Picture Placeholder 9"/>
          <p:cNvSpPr>
            <a:spLocks noGrp="1"/>
          </p:cNvSpPr>
          <p:nvPr>
            <p:ph type="pic" sz="quarter" idx="14"/>
          </p:nvPr>
        </p:nvSpPr>
        <p:spPr>
          <a:xfrm>
            <a:off x="9101823"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0" name="Picture Placeholder 9"/>
          <p:cNvSpPr>
            <a:spLocks noGrp="1"/>
          </p:cNvSpPr>
          <p:nvPr>
            <p:ph type="pic" sz="quarter" idx="15"/>
          </p:nvPr>
        </p:nvSpPr>
        <p:spPr>
          <a:xfrm>
            <a:off x="9101823"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5" name="Slide Number Placeholder 2">
            <a:extLst>
              <a:ext uri="{FF2B5EF4-FFF2-40B4-BE49-F238E27FC236}">
                <a16:creationId xmlns:a16="http://schemas.microsoft.com/office/drawing/2014/main" id="{6AE3F125-BE88-92F1-BE98-A4ADCF1193CC}"/>
              </a:ext>
            </a:extLst>
          </p:cNvPr>
          <p:cNvSpPr>
            <a:spLocks noGrp="1"/>
          </p:cNvSpPr>
          <p:nvPr>
            <p:ph type="sldNum" sz="quarter" idx="16"/>
          </p:nvPr>
        </p:nvSpPr>
        <p:spPr/>
        <p:txBody>
          <a:bodyPr/>
          <a:lstStyle>
            <a:lvl1pPr>
              <a:defRPr>
                <a:solidFill>
                  <a:schemeClr val="tx1"/>
                </a:solidFill>
              </a:defRPr>
            </a:lvl1pPr>
          </a:lstStyle>
          <a:p>
            <a:pPr>
              <a:defRPr/>
            </a:pPr>
            <a:r>
              <a:t>Page </a:t>
            </a:r>
            <a:fld id="{A4A1B00D-EA7E-4505-9898-7B951D866111}" type="slidenum">
              <a:rPr smtClean="0"/>
              <a:pPr>
                <a:defRPr/>
              </a:pPr>
              <a:t>‹#›</a:t>
            </a:fld>
            <a:endParaRPr dirty="0"/>
          </a:p>
        </p:txBody>
      </p:sp>
    </p:spTree>
    <p:extLst>
      <p:ext uri="{BB962C8B-B14F-4D97-AF65-F5344CB8AC3E}">
        <p14:creationId xmlns:p14="http://schemas.microsoft.com/office/powerpoint/2010/main" val="303570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Section divider - Photo">
    <p:spTree>
      <p:nvGrpSpPr>
        <p:cNvPr id="1" name=""/>
        <p:cNvGrpSpPr/>
        <p:nvPr/>
      </p:nvGrpSpPr>
      <p:grpSpPr>
        <a:xfrm>
          <a:off x="0" y="0"/>
          <a:ext cx="0" cy="0"/>
          <a:chOff x="0" y="0"/>
          <a:chExt cx="0" cy="0"/>
        </a:xfrm>
      </p:grpSpPr>
      <p:sp>
        <p:nvSpPr>
          <p:cNvPr id="2" name="Title 1"/>
          <p:cNvSpPr>
            <a:spLocks noGrp="1"/>
          </p:cNvSpPr>
          <p:nvPr>
            <p:ph type="title"/>
          </p:nvPr>
        </p:nvSpPr>
        <p:spPr>
          <a:xfrm>
            <a:off x="411373" y="356401"/>
            <a:ext cx="5530679" cy="594360"/>
          </a:xfrm>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A0379A1C-CA8D-054D-117D-A80F4FCED5DB}"/>
              </a:ext>
            </a:extLst>
          </p:cNvPr>
          <p:cNvSpPr>
            <a:spLocks noGrp="1"/>
          </p:cNvSpPr>
          <p:nvPr>
            <p:ph type="sldNum" sz="quarter" idx="10"/>
          </p:nvPr>
        </p:nvSpPr>
        <p:spPr>
          <a:xfrm>
            <a:off x="11177851" y="6370639"/>
            <a:ext cx="596745" cy="365125"/>
          </a:xfrm>
        </p:spPr>
        <p:txBody>
          <a:bodyPr/>
          <a:lstStyle>
            <a:lvl1pPr>
              <a:defRPr dirty="0"/>
            </a:lvl1pPr>
          </a:lstStyle>
          <a:p>
            <a:pPr>
              <a:defRPr/>
            </a:pPr>
            <a:r>
              <a:t>Page </a:t>
            </a:r>
            <a:fld id="{3BDD57CB-39F4-4E99-9331-6FB6980D639E}" type="slidenum">
              <a:rPr smtClean="0"/>
              <a:pPr>
                <a:defRPr/>
              </a:pPr>
              <a:t>‹#›</a:t>
            </a:fld>
            <a:endParaRPr/>
          </a:p>
        </p:txBody>
      </p:sp>
    </p:spTree>
    <p:extLst>
      <p:ext uri="{BB962C8B-B14F-4D97-AF65-F5344CB8AC3E}">
        <p14:creationId xmlns:p14="http://schemas.microsoft.com/office/powerpoint/2010/main" val="989025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layout (black)">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5111297"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9" name="Picture Placeholder 9"/>
          <p:cNvSpPr>
            <a:spLocks noGrp="1"/>
          </p:cNvSpPr>
          <p:nvPr>
            <p:ph type="pic" sz="quarter" idx="13"/>
          </p:nvPr>
        </p:nvSpPr>
        <p:spPr>
          <a:xfrm>
            <a:off x="6253120" y="-8473"/>
            <a:ext cx="5951721" cy="6220361"/>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05272"/>
              <a:gd name="connsiteY0" fmla="*/ 6586 h 6220361"/>
              <a:gd name="connsiteX1" fmla="*/ 5944908 w 6005272"/>
              <a:gd name="connsiteY1" fmla="*/ 0 h 6220361"/>
              <a:gd name="connsiteX2" fmla="*/ 6003938 w 6005272"/>
              <a:gd name="connsiteY2" fmla="*/ 6220361 h 6220361"/>
              <a:gd name="connsiteX3" fmla="*/ 1391658 w 6005272"/>
              <a:gd name="connsiteY3" fmla="*/ 6220361 h 6220361"/>
              <a:gd name="connsiteX4" fmla="*/ 4483 w 6005272"/>
              <a:gd name="connsiteY4" fmla="*/ 4585536 h 6220361"/>
              <a:gd name="connsiteX5" fmla="*/ 1308 w 6005272"/>
              <a:gd name="connsiteY5" fmla="*/ 6586 h 6220361"/>
              <a:gd name="connsiteX0" fmla="*/ 1308 w 5953271"/>
              <a:gd name="connsiteY0" fmla="*/ 6586 h 6220361"/>
              <a:gd name="connsiteX1" fmla="*/ 5944908 w 5953271"/>
              <a:gd name="connsiteY1" fmla="*/ 0 h 6220361"/>
              <a:gd name="connsiteX2" fmla="*/ 5946788 w 5953271"/>
              <a:gd name="connsiteY2" fmla="*/ 6217186 h 6220361"/>
              <a:gd name="connsiteX3" fmla="*/ 1391658 w 5953271"/>
              <a:gd name="connsiteY3" fmla="*/ 6220361 h 6220361"/>
              <a:gd name="connsiteX4" fmla="*/ 4483 w 5953271"/>
              <a:gd name="connsiteY4" fmla="*/ 4585536 h 6220361"/>
              <a:gd name="connsiteX5" fmla="*/ 1308 w 5953271"/>
              <a:gd name="connsiteY5" fmla="*/ 6586 h 62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271" h="6220361">
                <a:moveTo>
                  <a:pt x="1308" y="6586"/>
                </a:moveTo>
                <a:lnTo>
                  <a:pt x="5944908" y="0"/>
                </a:lnTo>
                <a:cubicBezTo>
                  <a:pt x="5952972" y="2835940"/>
                  <a:pt x="5957933" y="3109916"/>
                  <a:pt x="5946788" y="6217186"/>
                </a:cubicBezTo>
                <a:lnTo>
                  <a:pt x="1391658" y="6220361"/>
                </a:lnTo>
                <a:cubicBezTo>
                  <a:pt x="1177495" y="6218923"/>
                  <a:pt x="-62771" y="5961948"/>
                  <a:pt x="4483" y="4585536"/>
                </a:cubicBezTo>
                <a:cubicBezTo>
                  <a:pt x="-759" y="3390099"/>
                  <a:pt x="-809" y="1739278"/>
                  <a:pt x="1308" y="6586"/>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10" name="Text Placeholder 5"/>
          <p:cNvSpPr>
            <a:spLocks noGrp="1"/>
          </p:cNvSpPr>
          <p:nvPr>
            <p:ph type="body" sz="quarter" idx="12"/>
          </p:nvPr>
        </p:nvSpPr>
        <p:spPr>
          <a:xfrm>
            <a:off x="411372" y="2339927"/>
            <a:ext cx="3047364" cy="761781"/>
          </a:xfrm>
        </p:spPr>
        <p:txBody>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3" name="Slide Number Placeholder 2">
            <a:extLst>
              <a:ext uri="{FF2B5EF4-FFF2-40B4-BE49-F238E27FC236}">
                <a16:creationId xmlns:a16="http://schemas.microsoft.com/office/drawing/2014/main" id="{0118D8C1-847F-9961-9511-EE10C726520E}"/>
              </a:ext>
            </a:extLst>
          </p:cNvPr>
          <p:cNvSpPr>
            <a:spLocks noGrp="1"/>
          </p:cNvSpPr>
          <p:nvPr>
            <p:ph type="sldNum" sz="quarter" idx="14"/>
          </p:nvPr>
        </p:nvSpPr>
        <p:spPr/>
        <p:txBody>
          <a:bodyPr/>
          <a:lstStyle>
            <a:lvl1pPr>
              <a:defRPr>
                <a:solidFill>
                  <a:schemeClr val="tx2"/>
                </a:solidFill>
              </a:defRPr>
            </a:lvl1pPr>
          </a:lstStyle>
          <a:p>
            <a:pPr>
              <a:defRPr/>
            </a:pPr>
            <a:r>
              <a:t>Page </a:t>
            </a:r>
            <a:fld id="{D00EAC3D-740F-4146-AAB3-9236FC1C6A69}" type="slidenum">
              <a:rPr smtClean="0"/>
              <a:pPr>
                <a:defRPr/>
              </a:pPr>
              <a:t>‹#›</a:t>
            </a:fld>
            <a:endParaRPr dirty="0"/>
          </a:p>
        </p:txBody>
      </p:sp>
    </p:spTree>
    <p:extLst>
      <p:ext uri="{BB962C8B-B14F-4D97-AF65-F5344CB8AC3E}">
        <p14:creationId xmlns:p14="http://schemas.microsoft.com/office/powerpoint/2010/main" val="19206893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Quote with photo layout (white)">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35F782E-C77C-7857-634D-721278D521A3}"/>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1025FF1D-033A-4B74-F042-820B6AE6E431}"/>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111297"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9" name="Picture Placeholder 9"/>
          <p:cNvSpPr>
            <a:spLocks noGrp="1"/>
          </p:cNvSpPr>
          <p:nvPr>
            <p:ph type="pic" sz="quarter" idx="13"/>
          </p:nvPr>
        </p:nvSpPr>
        <p:spPr>
          <a:xfrm>
            <a:off x="6253120" y="-8473"/>
            <a:ext cx="5951721" cy="6220361"/>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05272"/>
              <a:gd name="connsiteY0" fmla="*/ 6586 h 6220361"/>
              <a:gd name="connsiteX1" fmla="*/ 5944908 w 6005272"/>
              <a:gd name="connsiteY1" fmla="*/ 0 h 6220361"/>
              <a:gd name="connsiteX2" fmla="*/ 6003938 w 6005272"/>
              <a:gd name="connsiteY2" fmla="*/ 6220361 h 6220361"/>
              <a:gd name="connsiteX3" fmla="*/ 1391658 w 6005272"/>
              <a:gd name="connsiteY3" fmla="*/ 6220361 h 6220361"/>
              <a:gd name="connsiteX4" fmla="*/ 4483 w 6005272"/>
              <a:gd name="connsiteY4" fmla="*/ 4585536 h 6220361"/>
              <a:gd name="connsiteX5" fmla="*/ 1308 w 6005272"/>
              <a:gd name="connsiteY5" fmla="*/ 6586 h 6220361"/>
              <a:gd name="connsiteX0" fmla="*/ 1308 w 5953271"/>
              <a:gd name="connsiteY0" fmla="*/ 6586 h 6220361"/>
              <a:gd name="connsiteX1" fmla="*/ 5944908 w 5953271"/>
              <a:gd name="connsiteY1" fmla="*/ 0 h 6220361"/>
              <a:gd name="connsiteX2" fmla="*/ 5946788 w 5953271"/>
              <a:gd name="connsiteY2" fmla="*/ 6217186 h 6220361"/>
              <a:gd name="connsiteX3" fmla="*/ 1391658 w 5953271"/>
              <a:gd name="connsiteY3" fmla="*/ 6220361 h 6220361"/>
              <a:gd name="connsiteX4" fmla="*/ 4483 w 5953271"/>
              <a:gd name="connsiteY4" fmla="*/ 4585536 h 6220361"/>
              <a:gd name="connsiteX5" fmla="*/ 1308 w 5953271"/>
              <a:gd name="connsiteY5" fmla="*/ 6586 h 62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271" h="6220361">
                <a:moveTo>
                  <a:pt x="1308" y="6586"/>
                </a:moveTo>
                <a:lnTo>
                  <a:pt x="5944908" y="0"/>
                </a:lnTo>
                <a:cubicBezTo>
                  <a:pt x="5952972" y="2835940"/>
                  <a:pt x="5957933" y="3109916"/>
                  <a:pt x="5946788" y="6217186"/>
                </a:cubicBezTo>
                <a:lnTo>
                  <a:pt x="1391658" y="6220361"/>
                </a:lnTo>
                <a:cubicBezTo>
                  <a:pt x="1177495" y="6218923"/>
                  <a:pt x="-62771" y="5961948"/>
                  <a:pt x="4483" y="4585536"/>
                </a:cubicBezTo>
                <a:cubicBezTo>
                  <a:pt x="-759" y="3390099"/>
                  <a:pt x="-809" y="1739278"/>
                  <a:pt x="1308" y="6586"/>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10" name="Text Placeholder 5"/>
          <p:cNvSpPr>
            <a:spLocks noGrp="1"/>
          </p:cNvSpPr>
          <p:nvPr>
            <p:ph type="body" sz="quarter" idx="12"/>
          </p:nvPr>
        </p:nvSpPr>
        <p:spPr>
          <a:xfrm>
            <a:off x="411372" y="2339927"/>
            <a:ext cx="3047364" cy="761781"/>
          </a:xfrm>
        </p:spPr>
        <p:txBody>
          <a:bodyPr/>
          <a:lstStyle>
            <a:lvl1pPr marL="0" indent="0">
              <a:spcBef>
                <a:spcPts val="0"/>
              </a:spcBef>
              <a:buNone/>
              <a:defRPr sz="1600" b="0">
                <a:solidFill>
                  <a:schemeClr val="tx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5" name="Slide Number Placeholder 2">
            <a:extLst>
              <a:ext uri="{FF2B5EF4-FFF2-40B4-BE49-F238E27FC236}">
                <a16:creationId xmlns:a16="http://schemas.microsoft.com/office/drawing/2014/main" id="{5E12DB3C-85EE-C054-3094-26F7BE63A297}"/>
              </a:ext>
            </a:extLst>
          </p:cNvPr>
          <p:cNvSpPr>
            <a:spLocks noGrp="1"/>
          </p:cNvSpPr>
          <p:nvPr>
            <p:ph type="sldNum" sz="quarter" idx="14"/>
          </p:nvPr>
        </p:nvSpPr>
        <p:spPr/>
        <p:txBody>
          <a:bodyPr/>
          <a:lstStyle>
            <a:lvl1pPr>
              <a:defRPr>
                <a:solidFill>
                  <a:schemeClr val="tx1"/>
                </a:solidFill>
              </a:defRPr>
            </a:lvl1pPr>
          </a:lstStyle>
          <a:p>
            <a:pPr>
              <a:defRPr/>
            </a:pPr>
            <a:r>
              <a:t>Page </a:t>
            </a:r>
            <a:fld id="{28DAADF5-FCEB-4C4C-B898-90020D65E7E7}" type="slidenum">
              <a:rPr smtClean="0"/>
              <a:pPr>
                <a:defRPr/>
              </a:pPr>
              <a:t>‹#›</a:t>
            </a:fld>
            <a:endParaRPr dirty="0"/>
          </a:p>
        </p:txBody>
      </p:sp>
    </p:spTree>
    <p:extLst>
      <p:ext uri="{BB962C8B-B14F-4D97-AF65-F5344CB8AC3E}">
        <p14:creationId xmlns:p14="http://schemas.microsoft.com/office/powerpoint/2010/main" val="195589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full page photo layout">
    <p:spTree>
      <p:nvGrpSpPr>
        <p:cNvPr id="1" name=""/>
        <p:cNvGrpSpPr/>
        <p:nvPr/>
      </p:nvGrpSpPr>
      <p:grpSpPr>
        <a:xfrm>
          <a:off x="0" y="0"/>
          <a:ext cx="0" cy="0"/>
          <a:chOff x="0" y="0"/>
          <a:chExt cx="0" cy="0"/>
        </a:xfrm>
      </p:grpSpPr>
      <p:sp>
        <p:nvSpPr>
          <p:cNvPr id="7" name="Picture Placeholder 7"/>
          <p:cNvSpPr>
            <a:spLocks noGrp="1"/>
          </p:cNvSpPr>
          <p:nvPr>
            <p:ph type="pic" sz="quarter" idx="14"/>
          </p:nvPr>
        </p:nvSpPr>
        <p:spPr>
          <a:xfrm>
            <a:off x="-88" y="-11687"/>
            <a:ext cx="12211087" cy="6229924"/>
          </a:xfrm>
          <a:custGeom>
            <a:avLst/>
            <a:gdLst>
              <a:gd name="connsiteX0" fmla="*/ 0 w 12214268"/>
              <a:gd name="connsiteY0" fmla="*/ 1326577 h 6778626"/>
              <a:gd name="connsiteX1" fmla="*/ 1326577 w 12214268"/>
              <a:gd name="connsiteY1" fmla="*/ 0 h 6778626"/>
              <a:gd name="connsiteX2" fmla="*/ 10887691 w 12214268"/>
              <a:gd name="connsiteY2" fmla="*/ 0 h 6778626"/>
              <a:gd name="connsiteX3" fmla="*/ 12214268 w 12214268"/>
              <a:gd name="connsiteY3" fmla="*/ 1326577 h 6778626"/>
              <a:gd name="connsiteX4" fmla="*/ 12214268 w 12214268"/>
              <a:gd name="connsiteY4" fmla="*/ 5452049 h 6778626"/>
              <a:gd name="connsiteX5" fmla="*/ 10887691 w 12214268"/>
              <a:gd name="connsiteY5" fmla="*/ 6778626 h 6778626"/>
              <a:gd name="connsiteX6" fmla="*/ 1326577 w 12214268"/>
              <a:gd name="connsiteY6" fmla="*/ 6778626 h 6778626"/>
              <a:gd name="connsiteX7" fmla="*/ 0 w 12214268"/>
              <a:gd name="connsiteY7" fmla="*/ 5452049 h 6778626"/>
              <a:gd name="connsiteX8" fmla="*/ 0 w 12214268"/>
              <a:gd name="connsiteY8" fmla="*/ 1326577 h 6778626"/>
              <a:gd name="connsiteX0" fmla="*/ 0 w 12533274"/>
              <a:gd name="connsiteY0" fmla="*/ 1326577 h 6784976"/>
              <a:gd name="connsiteX1" fmla="*/ 1326577 w 12533274"/>
              <a:gd name="connsiteY1" fmla="*/ 0 h 6784976"/>
              <a:gd name="connsiteX2" fmla="*/ 10887691 w 12533274"/>
              <a:gd name="connsiteY2" fmla="*/ 0 h 6784976"/>
              <a:gd name="connsiteX3" fmla="*/ 12214268 w 12533274"/>
              <a:gd name="connsiteY3" fmla="*/ 1326577 h 6784976"/>
              <a:gd name="connsiteX4" fmla="*/ 12214268 w 12533274"/>
              <a:gd name="connsiteY4" fmla="*/ 5452049 h 6784976"/>
              <a:gd name="connsiteX5" fmla="*/ 12205316 w 12533274"/>
              <a:gd name="connsiteY5" fmla="*/ 6784976 h 6784976"/>
              <a:gd name="connsiteX6" fmla="*/ 1326577 w 12533274"/>
              <a:gd name="connsiteY6" fmla="*/ 6778626 h 6784976"/>
              <a:gd name="connsiteX7" fmla="*/ 0 w 12533274"/>
              <a:gd name="connsiteY7" fmla="*/ 5452049 h 6784976"/>
              <a:gd name="connsiteX8" fmla="*/ 0 w 12533274"/>
              <a:gd name="connsiteY8" fmla="*/ 1326577 h 6784976"/>
              <a:gd name="connsiteX0" fmla="*/ 0 w 12214268"/>
              <a:gd name="connsiteY0" fmla="*/ 1326577 h 6784976"/>
              <a:gd name="connsiteX1" fmla="*/ 1326577 w 12214268"/>
              <a:gd name="connsiteY1" fmla="*/ 0 h 6784976"/>
              <a:gd name="connsiteX2" fmla="*/ 10887691 w 12214268"/>
              <a:gd name="connsiteY2" fmla="*/ 0 h 6784976"/>
              <a:gd name="connsiteX3" fmla="*/ 12214268 w 12214268"/>
              <a:gd name="connsiteY3" fmla="*/ 1326577 h 6784976"/>
              <a:gd name="connsiteX4" fmla="*/ 12214268 w 12214268"/>
              <a:gd name="connsiteY4" fmla="*/ 5452049 h 6784976"/>
              <a:gd name="connsiteX5" fmla="*/ 12205316 w 12214268"/>
              <a:gd name="connsiteY5" fmla="*/ 6784976 h 6784976"/>
              <a:gd name="connsiteX6" fmla="*/ 1326577 w 12214268"/>
              <a:gd name="connsiteY6" fmla="*/ 6778626 h 6784976"/>
              <a:gd name="connsiteX7" fmla="*/ 0 w 12214268"/>
              <a:gd name="connsiteY7" fmla="*/ 5452049 h 6784976"/>
              <a:gd name="connsiteX8" fmla="*/ 0 w 12214268"/>
              <a:gd name="connsiteY8" fmla="*/ 1326577 h 6784976"/>
              <a:gd name="connsiteX0" fmla="*/ 0 w 12214268"/>
              <a:gd name="connsiteY0" fmla="*/ 1345510 h 6803909"/>
              <a:gd name="connsiteX1" fmla="*/ 1326577 w 12214268"/>
              <a:gd name="connsiteY1" fmla="*/ 18933 h 6803909"/>
              <a:gd name="connsiteX2" fmla="*/ 10887691 w 12214268"/>
              <a:gd name="connsiteY2" fmla="*/ 18933 h 6803909"/>
              <a:gd name="connsiteX3" fmla="*/ 12211093 w 12214268"/>
              <a:gd name="connsiteY3" fmla="*/ 573985 h 6803909"/>
              <a:gd name="connsiteX4" fmla="*/ 12214268 w 12214268"/>
              <a:gd name="connsiteY4" fmla="*/ 5470982 h 6803909"/>
              <a:gd name="connsiteX5" fmla="*/ 12205316 w 12214268"/>
              <a:gd name="connsiteY5" fmla="*/ 6803909 h 6803909"/>
              <a:gd name="connsiteX6" fmla="*/ 1326577 w 12214268"/>
              <a:gd name="connsiteY6" fmla="*/ 6797559 h 6803909"/>
              <a:gd name="connsiteX7" fmla="*/ 0 w 12214268"/>
              <a:gd name="connsiteY7" fmla="*/ 5470982 h 6803909"/>
              <a:gd name="connsiteX8" fmla="*/ 0 w 12214268"/>
              <a:gd name="connsiteY8" fmla="*/ 1345510 h 6803909"/>
              <a:gd name="connsiteX0" fmla="*/ 0 w 12214268"/>
              <a:gd name="connsiteY0" fmla="*/ 1326577 h 6784976"/>
              <a:gd name="connsiteX1" fmla="*/ 1326577 w 12214268"/>
              <a:gd name="connsiteY1" fmla="*/ 0 h 6784976"/>
              <a:gd name="connsiteX2" fmla="*/ 12211093 w 12214268"/>
              <a:gd name="connsiteY2" fmla="*/ 555052 h 6784976"/>
              <a:gd name="connsiteX3" fmla="*/ 12214268 w 12214268"/>
              <a:gd name="connsiteY3" fmla="*/ 5452049 h 6784976"/>
              <a:gd name="connsiteX4" fmla="*/ 12205316 w 12214268"/>
              <a:gd name="connsiteY4" fmla="*/ 6784976 h 6784976"/>
              <a:gd name="connsiteX5" fmla="*/ 1326577 w 12214268"/>
              <a:gd name="connsiteY5" fmla="*/ 6778626 h 6784976"/>
              <a:gd name="connsiteX6" fmla="*/ 0 w 12214268"/>
              <a:gd name="connsiteY6" fmla="*/ 5452049 h 6784976"/>
              <a:gd name="connsiteX7" fmla="*/ 0 w 12214268"/>
              <a:gd name="connsiteY7" fmla="*/ 1326577 h 6784976"/>
              <a:gd name="connsiteX0" fmla="*/ 0 w 12214268"/>
              <a:gd name="connsiteY0" fmla="*/ 578779 h 6802353"/>
              <a:gd name="connsiteX1" fmla="*/ 1326577 w 12214268"/>
              <a:gd name="connsiteY1" fmla="*/ 17377 h 6802353"/>
              <a:gd name="connsiteX2" fmla="*/ 12211093 w 12214268"/>
              <a:gd name="connsiteY2" fmla="*/ 572429 h 6802353"/>
              <a:gd name="connsiteX3" fmla="*/ 12214268 w 12214268"/>
              <a:gd name="connsiteY3" fmla="*/ 5469426 h 6802353"/>
              <a:gd name="connsiteX4" fmla="*/ 12205316 w 12214268"/>
              <a:gd name="connsiteY4" fmla="*/ 6802353 h 6802353"/>
              <a:gd name="connsiteX5" fmla="*/ 1326577 w 12214268"/>
              <a:gd name="connsiteY5" fmla="*/ 6796003 h 6802353"/>
              <a:gd name="connsiteX6" fmla="*/ 0 w 12214268"/>
              <a:gd name="connsiteY6" fmla="*/ 5469426 h 6802353"/>
              <a:gd name="connsiteX7" fmla="*/ 0 w 12214268"/>
              <a:gd name="connsiteY7" fmla="*/ 578779 h 6802353"/>
              <a:gd name="connsiteX0" fmla="*/ 0 w 12214268"/>
              <a:gd name="connsiteY0" fmla="*/ 614910 h 6838484"/>
              <a:gd name="connsiteX1" fmla="*/ 12211093 w 12214268"/>
              <a:gd name="connsiteY1" fmla="*/ 608560 h 6838484"/>
              <a:gd name="connsiteX2" fmla="*/ 12214268 w 12214268"/>
              <a:gd name="connsiteY2" fmla="*/ 5505557 h 6838484"/>
              <a:gd name="connsiteX3" fmla="*/ 12205316 w 12214268"/>
              <a:gd name="connsiteY3" fmla="*/ 6838484 h 6838484"/>
              <a:gd name="connsiteX4" fmla="*/ 1326577 w 12214268"/>
              <a:gd name="connsiteY4" fmla="*/ 6832134 h 6838484"/>
              <a:gd name="connsiteX5" fmla="*/ 0 w 12214268"/>
              <a:gd name="connsiteY5" fmla="*/ 5505557 h 6838484"/>
              <a:gd name="connsiteX6" fmla="*/ 0 w 12214268"/>
              <a:gd name="connsiteY6" fmla="*/ 614910 h 6838484"/>
              <a:gd name="connsiteX0" fmla="*/ 0 w 12214268"/>
              <a:gd name="connsiteY0" fmla="*/ 367024 h 6590598"/>
              <a:gd name="connsiteX1" fmla="*/ 12211093 w 12214268"/>
              <a:gd name="connsiteY1" fmla="*/ 360674 h 6590598"/>
              <a:gd name="connsiteX2" fmla="*/ 12214268 w 12214268"/>
              <a:gd name="connsiteY2" fmla="*/ 5257671 h 6590598"/>
              <a:gd name="connsiteX3" fmla="*/ 12205316 w 12214268"/>
              <a:gd name="connsiteY3" fmla="*/ 6590598 h 6590598"/>
              <a:gd name="connsiteX4" fmla="*/ 1326577 w 12214268"/>
              <a:gd name="connsiteY4" fmla="*/ 6584248 h 6590598"/>
              <a:gd name="connsiteX5" fmla="*/ 0 w 12214268"/>
              <a:gd name="connsiteY5" fmla="*/ 5257671 h 6590598"/>
              <a:gd name="connsiteX6" fmla="*/ 0 w 12214268"/>
              <a:gd name="connsiteY6" fmla="*/ 367024 h 6590598"/>
              <a:gd name="connsiteX0" fmla="*/ 0 w 12214268"/>
              <a:gd name="connsiteY0" fmla="*/ 6350 h 6229924"/>
              <a:gd name="connsiteX1" fmla="*/ 12211093 w 12214268"/>
              <a:gd name="connsiteY1" fmla="*/ 0 h 6229924"/>
              <a:gd name="connsiteX2" fmla="*/ 12214268 w 12214268"/>
              <a:gd name="connsiteY2" fmla="*/ 4896997 h 6229924"/>
              <a:gd name="connsiteX3" fmla="*/ 12205316 w 12214268"/>
              <a:gd name="connsiteY3" fmla="*/ 6229924 h 6229924"/>
              <a:gd name="connsiteX4" fmla="*/ 1326577 w 12214268"/>
              <a:gd name="connsiteY4" fmla="*/ 6223574 h 6229924"/>
              <a:gd name="connsiteX5" fmla="*/ 0 w 12214268"/>
              <a:gd name="connsiteY5" fmla="*/ 4896997 h 6229924"/>
              <a:gd name="connsiteX6" fmla="*/ 0 w 12214268"/>
              <a:gd name="connsiteY6" fmla="*/ 6350 h 622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4268" h="6229924">
                <a:moveTo>
                  <a:pt x="0" y="6350"/>
                </a:moveTo>
                <a:lnTo>
                  <a:pt x="12211093" y="0"/>
                </a:lnTo>
                <a:cubicBezTo>
                  <a:pt x="12212151" y="1632332"/>
                  <a:pt x="12213210" y="3264665"/>
                  <a:pt x="12214268" y="4896997"/>
                </a:cubicBezTo>
                <a:cubicBezTo>
                  <a:pt x="12214268" y="5629645"/>
                  <a:pt x="12207714" y="5969574"/>
                  <a:pt x="12205316" y="6229924"/>
                </a:cubicBezTo>
                <a:lnTo>
                  <a:pt x="1326577" y="6223574"/>
                </a:lnTo>
                <a:cubicBezTo>
                  <a:pt x="593929" y="6223574"/>
                  <a:pt x="0" y="5629645"/>
                  <a:pt x="0" y="4896997"/>
                </a:cubicBezTo>
                <a:lnTo>
                  <a:pt x="0" y="6350"/>
                </a:lnTo>
                <a:close/>
              </a:path>
            </a:pathLst>
          </a:custGeom>
          <a:solidFill>
            <a:srgbClr val="CCCCCC">
              <a:alpha val="72170"/>
            </a:srgbClr>
          </a:solidFill>
        </p:spPr>
        <p:txBody>
          <a:bodyPr bIns="0" anchor="ctr" anchorCtr="0"/>
          <a:lstStyle>
            <a:lvl1pPr marL="0" indent="0">
              <a:buNone/>
              <a:defRPr lang="en-US" sz="1800">
                <a:solidFill>
                  <a:schemeClr val="tx1"/>
                </a:solidFill>
              </a:defRPr>
            </a:lvl1pPr>
          </a:lstStyle>
          <a:p>
            <a:pPr lvl="0"/>
            <a:r>
              <a:rPr lang="en-US" noProof="0"/>
              <a:t>Click icon to add picture</a:t>
            </a:r>
            <a:endParaRPr lang="en-US" noProof="0" dirty="0"/>
          </a:p>
        </p:txBody>
      </p:sp>
      <p:sp>
        <p:nvSpPr>
          <p:cNvPr id="2" name="Title 1"/>
          <p:cNvSpPr>
            <a:spLocks noGrp="1"/>
          </p:cNvSpPr>
          <p:nvPr>
            <p:ph type="title"/>
          </p:nvPr>
        </p:nvSpPr>
        <p:spPr>
          <a:xfrm>
            <a:off x="411373" y="301486"/>
            <a:ext cx="5111297"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10" name="Text Placeholder 5"/>
          <p:cNvSpPr>
            <a:spLocks noGrp="1"/>
          </p:cNvSpPr>
          <p:nvPr>
            <p:ph type="body" sz="quarter" idx="12"/>
          </p:nvPr>
        </p:nvSpPr>
        <p:spPr>
          <a:xfrm>
            <a:off x="411372" y="2339927"/>
            <a:ext cx="3047364" cy="761781"/>
          </a:xfrm>
        </p:spPr>
        <p:txBody>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a:p>
            <a:pPr lvl="1"/>
            <a:r>
              <a:rPr lang="en-US"/>
              <a:t>Second level</a:t>
            </a:r>
          </a:p>
        </p:txBody>
      </p:sp>
      <p:sp>
        <p:nvSpPr>
          <p:cNvPr id="3" name="Slide Number Placeholder 2">
            <a:extLst>
              <a:ext uri="{FF2B5EF4-FFF2-40B4-BE49-F238E27FC236}">
                <a16:creationId xmlns:a16="http://schemas.microsoft.com/office/drawing/2014/main" id="{80776FFF-6E3D-5DD8-E9FD-B56796C266E8}"/>
              </a:ext>
            </a:extLst>
          </p:cNvPr>
          <p:cNvSpPr>
            <a:spLocks noGrp="1"/>
          </p:cNvSpPr>
          <p:nvPr>
            <p:ph type="sldNum" sz="quarter" idx="15"/>
          </p:nvPr>
        </p:nvSpPr>
        <p:spPr/>
        <p:txBody>
          <a:bodyPr/>
          <a:lstStyle>
            <a:lvl1pPr>
              <a:defRPr>
                <a:solidFill>
                  <a:schemeClr val="tx2"/>
                </a:solidFill>
              </a:defRPr>
            </a:lvl1pPr>
          </a:lstStyle>
          <a:p>
            <a:pPr>
              <a:defRPr/>
            </a:pPr>
            <a:r>
              <a:t>Page </a:t>
            </a:r>
            <a:fld id="{D9E2A3B7-9AA0-41B5-88A3-218EF4BA8325}" type="slidenum">
              <a:rPr smtClean="0"/>
              <a:pPr>
                <a:defRPr/>
              </a:pPr>
              <a:t>‹#›</a:t>
            </a:fld>
            <a:endParaRPr dirty="0"/>
          </a:p>
        </p:txBody>
      </p:sp>
    </p:spTree>
    <p:extLst>
      <p:ext uri="{BB962C8B-B14F-4D97-AF65-F5344CB8AC3E}">
        <p14:creationId xmlns:p14="http://schemas.microsoft.com/office/powerpoint/2010/main" val="88565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ense standard pag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728CAA-B857-74F8-B685-7B76512BCAAC}"/>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D902636D-64A5-ABAC-F13D-B67D7BFFD8A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9F56C7F5-C253-6959-DD13-1981D36191F9}"/>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8989" y="1525181"/>
            <a:ext cx="11343225"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11" name="Text Placeholder 20"/>
          <p:cNvSpPr>
            <a:spLocks noGrp="1"/>
          </p:cNvSpPr>
          <p:nvPr>
            <p:ph type="body" sz="quarter" idx="11"/>
          </p:nvPr>
        </p:nvSpPr>
        <p:spPr>
          <a:xfrm>
            <a:off x="411057" y="1964091"/>
            <a:ext cx="5530996" cy="36576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0"/>
          <p:cNvSpPr>
            <a:spLocks noGrp="1"/>
          </p:cNvSpPr>
          <p:nvPr>
            <p:ph type="body" sz="quarter" idx="13"/>
          </p:nvPr>
        </p:nvSpPr>
        <p:spPr>
          <a:xfrm>
            <a:off x="6100538" y="1964091"/>
            <a:ext cx="5530996" cy="36576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2">
            <a:extLst>
              <a:ext uri="{FF2B5EF4-FFF2-40B4-BE49-F238E27FC236}">
                <a16:creationId xmlns:a16="http://schemas.microsoft.com/office/drawing/2014/main" id="{6DCE0DFD-55B7-FDC1-2305-0C49DC689EF9}"/>
              </a:ext>
            </a:extLst>
          </p:cNvPr>
          <p:cNvSpPr>
            <a:spLocks noGrp="1"/>
          </p:cNvSpPr>
          <p:nvPr>
            <p:ph type="sldNum" sz="quarter" idx="14"/>
          </p:nvPr>
        </p:nvSpPr>
        <p:spPr/>
        <p:txBody>
          <a:bodyPr/>
          <a:lstStyle>
            <a:lvl1pPr>
              <a:defRPr/>
            </a:lvl1pPr>
          </a:lstStyle>
          <a:p>
            <a:pPr>
              <a:defRPr/>
            </a:pPr>
            <a:r>
              <a:t>Page </a:t>
            </a:r>
            <a:fld id="{4F86AF06-B1C8-4E07-8F7A-E0113FC3164E}" type="slidenum">
              <a:rPr smtClean="0"/>
              <a:pPr>
                <a:defRPr/>
              </a:pPr>
              <a:t>‹#›</a:t>
            </a:fld>
            <a:endParaRPr dirty="0"/>
          </a:p>
        </p:txBody>
      </p:sp>
    </p:spTree>
    <p:extLst>
      <p:ext uri="{BB962C8B-B14F-4D97-AF65-F5344CB8AC3E}">
        <p14:creationId xmlns:p14="http://schemas.microsoft.com/office/powerpoint/2010/main" val="1890029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ouble column with heading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FF1CFA-7DAD-2EE2-9475-04541C7C026E}"/>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5" name="Picture 4">
            <a:extLst>
              <a:ext uri="{FF2B5EF4-FFF2-40B4-BE49-F238E27FC236}">
                <a16:creationId xmlns:a16="http://schemas.microsoft.com/office/drawing/2014/main" id="{DE4DBC86-C85C-668F-61D6-2A16882BCE57}"/>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a:extLst>
              <a:ext uri="{FF2B5EF4-FFF2-40B4-BE49-F238E27FC236}">
                <a16:creationId xmlns:a16="http://schemas.microsoft.com/office/drawing/2014/main" id="{FE066EC3-2D45-39F9-5638-05DA7695BFA0}"/>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2" y="301486"/>
            <a:ext cx="11350842"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Text Placeholder 5"/>
          <p:cNvSpPr>
            <a:spLocks noGrp="1"/>
          </p:cNvSpPr>
          <p:nvPr>
            <p:ph type="body" sz="quarter" idx="12"/>
          </p:nvPr>
        </p:nvSpPr>
        <p:spPr>
          <a:xfrm>
            <a:off x="418989" y="1525181"/>
            <a:ext cx="5530996"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11" name="Text Placeholder 20"/>
          <p:cNvSpPr>
            <a:spLocks noGrp="1"/>
          </p:cNvSpPr>
          <p:nvPr>
            <p:ph type="body" sz="quarter" idx="11"/>
          </p:nvPr>
        </p:nvSpPr>
        <p:spPr>
          <a:xfrm>
            <a:off x="411057" y="1964091"/>
            <a:ext cx="5530996" cy="36576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0"/>
          <p:cNvSpPr>
            <a:spLocks noGrp="1"/>
          </p:cNvSpPr>
          <p:nvPr>
            <p:ph type="body" sz="quarter" idx="13"/>
          </p:nvPr>
        </p:nvSpPr>
        <p:spPr>
          <a:xfrm>
            <a:off x="6100538" y="1964091"/>
            <a:ext cx="5530996" cy="3657600"/>
          </a:xfrm>
        </p:spPr>
        <p:txBody>
          <a:bodyPr/>
          <a:lstStyle>
            <a:lvl1pPr marL="0" indent="0">
              <a:spcBef>
                <a:spcPts val="1200"/>
              </a:spcBef>
              <a:spcAft>
                <a:spcPts val="600"/>
              </a:spcAft>
              <a:buNone/>
              <a:defRPr>
                <a:solidFill>
                  <a:schemeClr val="tx1"/>
                </a:solidFill>
              </a:defRPr>
            </a:lvl1pPr>
            <a:lvl2pPr marL="176160" indent="-176160">
              <a:spcBef>
                <a:spcPts val="1200"/>
              </a:spcBef>
              <a:spcAft>
                <a:spcPts val="900"/>
              </a:spcAft>
              <a:tabLst/>
              <a:defRPr>
                <a:solidFill>
                  <a:schemeClr val="tx1"/>
                </a:solidFill>
              </a:defRPr>
            </a:lvl2pPr>
            <a:lvl3pPr marL="522131" indent="-179334">
              <a:spcBef>
                <a:spcPts val="600"/>
              </a:spcBef>
              <a:tabLst/>
              <a:defRPr>
                <a:solidFill>
                  <a:schemeClr val="tx1"/>
                </a:solidFill>
              </a:defRPr>
            </a:lvl3pPr>
            <a:lvl4pPr marL="858580" indent="-169812">
              <a:spcBef>
                <a:spcPts val="1200"/>
              </a:spcBef>
              <a:tabLst/>
              <a:defRPr>
                <a:solidFill>
                  <a:schemeClr val="tx1"/>
                </a:solidFill>
              </a:defRPr>
            </a:lvl4pPr>
            <a:lvl5pPr marL="1202964" indent="-174573">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5"/>
          <p:cNvSpPr>
            <a:spLocks noGrp="1"/>
          </p:cNvSpPr>
          <p:nvPr>
            <p:ph type="body" sz="quarter" idx="14"/>
          </p:nvPr>
        </p:nvSpPr>
        <p:spPr>
          <a:xfrm>
            <a:off x="6094413" y="1525181"/>
            <a:ext cx="5530996" cy="438912"/>
          </a:xfrm>
        </p:spPr>
        <p:txBody>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a:t>Click to edit Master text styles</a:t>
            </a:r>
          </a:p>
        </p:txBody>
      </p:sp>
      <p:sp>
        <p:nvSpPr>
          <p:cNvPr id="8" name="Slide Number Placeholder 2">
            <a:extLst>
              <a:ext uri="{FF2B5EF4-FFF2-40B4-BE49-F238E27FC236}">
                <a16:creationId xmlns:a16="http://schemas.microsoft.com/office/drawing/2014/main" id="{61FA90F2-AE79-357B-48A7-9100106BC7E7}"/>
              </a:ext>
            </a:extLst>
          </p:cNvPr>
          <p:cNvSpPr>
            <a:spLocks noGrp="1"/>
          </p:cNvSpPr>
          <p:nvPr>
            <p:ph type="sldNum" sz="quarter" idx="15"/>
          </p:nvPr>
        </p:nvSpPr>
        <p:spPr/>
        <p:txBody>
          <a:bodyPr/>
          <a:lstStyle>
            <a:lvl1pPr>
              <a:defRPr/>
            </a:lvl1pPr>
          </a:lstStyle>
          <a:p>
            <a:pPr>
              <a:defRPr/>
            </a:pPr>
            <a:r>
              <a:t>Page </a:t>
            </a:r>
            <a:fld id="{043CAA2C-8AC0-4CB1-99AD-244EDD294D6C}" type="slidenum">
              <a:rPr smtClean="0"/>
              <a:pPr>
                <a:defRPr/>
              </a:pPr>
              <a:t>‹#›</a:t>
            </a:fld>
            <a:endParaRPr dirty="0"/>
          </a:p>
        </p:txBody>
      </p:sp>
    </p:spTree>
    <p:extLst>
      <p:ext uri="{BB962C8B-B14F-4D97-AF65-F5344CB8AC3E}">
        <p14:creationId xmlns:p14="http://schemas.microsoft.com/office/powerpoint/2010/main" val="31752353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half) layout (black)">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5073598"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9A48ED57-6049-D7A7-44A1-81539C06B462}"/>
              </a:ext>
            </a:extLst>
          </p:cNvPr>
          <p:cNvSpPr>
            <a:spLocks noGrp="1"/>
          </p:cNvSpPr>
          <p:nvPr>
            <p:ph type="sldNum" sz="quarter" idx="10"/>
          </p:nvPr>
        </p:nvSpPr>
        <p:spPr/>
        <p:txBody>
          <a:bodyPr/>
          <a:lstStyle>
            <a:lvl1pPr>
              <a:defRPr/>
            </a:lvl1pPr>
          </a:lstStyle>
          <a:p>
            <a:pPr>
              <a:defRPr/>
            </a:pPr>
            <a:r>
              <a:t>Page </a:t>
            </a:r>
            <a:fld id="{D293A0C5-1EFB-4DD5-8CDD-62F823E92259}" type="slidenum">
              <a:rPr smtClean="0"/>
              <a:pPr>
                <a:defRPr/>
              </a:pPr>
              <a:t>‹#›</a:t>
            </a:fld>
            <a:endParaRPr dirty="0"/>
          </a:p>
        </p:txBody>
      </p:sp>
    </p:spTree>
    <p:extLst>
      <p:ext uri="{BB962C8B-B14F-4D97-AF65-F5344CB8AC3E}">
        <p14:creationId xmlns:p14="http://schemas.microsoft.com/office/powerpoint/2010/main" val="5235703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FIDENTIAL EXAMPLE">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85B412FB-5751-DF5F-EAE3-DFBA7C190752}"/>
              </a:ext>
            </a:extLst>
          </p:cNvPr>
          <p:cNvSpPr txBox="1">
            <a:spLocks noChangeArrowheads="1"/>
          </p:cNvSpPr>
          <p:nvPr userDrawn="1"/>
        </p:nvSpPr>
        <p:spPr bwMode="auto">
          <a:xfrm>
            <a:off x="4494629" y="6154738"/>
            <a:ext cx="3199567"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endParaRPr lang="en-GB" altLang="en-US" sz="90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a:p>
            <a:pPr algn="ctr" eaLnBrk="1"/>
            <a:r>
              <a:rPr lang="en-GB" altLang="en-US" sz="90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CONFIDENTIAL: INTERNAL USE ONLY</a:t>
            </a:r>
          </a:p>
          <a:p>
            <a:pPr algn="ctr" eaLnBrk="1"/>
            <a:endParaRPr lang="en-GB" altLang="en-US" sz="90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sp>
        <p:nvSpPr>
          <p:cNvPr id="2" name="Title 1"/>
          <p:cNvSpPr>
            <a:spLocks noGrp="1"/>
          </p:cNvSpPr>
          <p:nvPr>
            <p:ph type="title"/>
          </p:nvPr>
        </p:nvSpPr>
        <p:spPr>
          <a:xfrm>
            <a:off x="411373" y="301486"/>
            <a:ext cx="5073598"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4" name="Slide Number Placeholder 2">
            <a:extLst>
              <a:ext uri="{FF2B5EF4-FFF2-40B4-BE49-F238E27FC236}">
                <a16:creationId xmlns:a16="http://schemas.microsoft.com/office/drawing/2014/main" id="{5874A273-E42D-FA3C-47F9-1E1E2CB43F0E}"/>
              </a:ext>
            </a:extLst>
          </p:cNvPr>
          <p:cNvSpPr>
            <a:spLocks noGrp="1"/>
          </p:cNvSpPr>
          <p:nvPr>
            <p:ph type="sldNum" sz="quarter" idx="10"/>
          </p:nvPr>
        </p:nvSpPr>
        <p:spPr/>
        <p:txBody>
          <a:bodyPr/>
          <a:lstStyle>
            <a:lvl1pPr>
              <a:defRPr/>
            </a:lvl1pPr>
          </a:lstStyle>
          <a:p>
            <a:pPr>
              <a:defRPr/>
            </a:pPr>
            <a:r>
              <a:t>Page </a:t>
            </a:r>
            <a:fld id="{2C438716-3F2A-44F4-866D-191AC464693C}" type="slidenum">
              <a:rPr smtClean="0"/>
              <a:pPr>
                <a:defRPr/>
              </a:pPr>
              <a:t>‹#›</a:t>
            </a:fld>
            <a:endParaRPr dirty="0"/>
          </a:p>
        </p:txBody>
      </p:sp>
    </p:spTree>
    <p:extLst>
      <p:ext uri="{BB962C8B-B14F-4D97-AF65-F5344CB8AC3E}">
        <p14:creationId xmlns:p14="http://schemas.microsoft.com/office/powerpoint/2010/main" val="6720894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Headline only (half) layout (white)">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23A4F8-3E3B-CCF6-73B5-CF716F5F6863}"/>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A4A1B42B-A559-CC40-8A87-118CC9F0A381}"/>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a:extLst>
              <a:ext uri="{FF2B5EF4-FFF2-40B4-BE49-F238E27FC236}">
                <a16:creationId xmlns:a16="http://schemas.microsoft.com/office/drawing/2014/main" id="{5BE51339-4A24-D8C2-E8BE-53DAE4F103BF}"/>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8"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6" name="Slide Number Placeholder 2">
            <a:extLst>
              <a:ext uri="{FF2B5EF4-FFF2-40B4-BE49-F238E27FC236}">
                <a16:creationId xmlns:a16="http://schemas.microsoft.com/office/drawing/2014/main" id="{21083061-9F92-47F9-C4D0-4FF346C2B1AD}"/>
              </a:ext>
            </a:extLst>
          </p:cNvPr>
          <p:cNvSpPr>
            <a:spLocks noGrp="1"/>
          </p:cNvSpPr>
          <p:nvPr>
            <p:ph type="sldNum" sz="quarter" idx="10"/>
          </p:nvPr>
        </p:nvSpPr>
        <p:spPr/>
        <p:txBody>
          <a:bodyPr/>
          <a:lstStyle>
            <a:lvl1pPr>
              <a:defRPr/>
            </a:lvl1pPr>
          </a:lstStyle>
          <a:p>
            <a:pPr>
              <a:defRPr/>
            </a:pPr>
            <a:r>
              <a:t>Page </a:t>
            </a:r>
            <a:fld id="{6A13839B-85D4-462C-A198-E21238244F20}" type="slidenum">
              <a:rPr smtClean="0"/>
              <a:pPr>
                <a:defRPr/>
              </a:pPr>
              <a:t>‹#›</a:t>
            </a:fld>
            <a:endParaRPr dirty="0"/>
          </a:p>
        </p:txBody>
      </p:sp>
    </p:spTree>
    <p:extLst>
      <p:ext uri="{BB962C8B-B14F-4D97-AF65-F5344CB8AC3E}">
        <p14:creationId xmlns:p14="http://schemas.microsoft.com/office/powerpoint/2010/main" val="638622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layout (blac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862578F2-AF26-F996-F0A8-C5090ACDF7AC}"/>
              </a:ext>
            </a:extLst>
          </p:cNvPr>
          <p:cNvSpPr>
            <a:spLocks noGrp="1"/>
          </p:cNvSpPr>
          <p:nvPr>
            <p:ph type="sldNum" sz="quarter" idx="10"/>
          </p:nvPr>
        </p:nvSpPr>
        <p:spPr/>
        <p:txBody>
          <a:bodyPr/>
          <a:lstStyle>
            <a:lvl1pPr>
              <a:defRPr/>
            </a:lvl1pPr>
          </a:lstStyle>
          <a:p>
            <a:pPr>
              <a:defRPr/>
            </a:pPr>
            <a:r>
              <a:t>Page </a:t>
            </a:r>
            <a:fld id="{63CDBEEA-3E59-4CD7-83F2-F18B48661963}" type="slidenum">
              <a:rPr smtClean="0"/>
              <a:pPr>
                <a:defRPr/>
              </a:pPr>
              <a:t>‹#›</a:t>
            </a:fld>
            <a:endParaRPr dirty="0"/>
          </a:p>
        </p:txBody>
      </p:sp>
    </p:spTree>
    <p:extLst>
      <p:ext uri="{BB962C8B-B14F-4D97-AF65-F5344CB8AC3E}">
        <p14:creationId xmlns:p14="http://schemas.microsoft.com/office/powerpoint/2010/main" val="31701886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lank layout with gutte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840323-6CF6-4C55-7E8B-925EC70BD540}"/>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3" name="Picture 4">
            <a:extLst>
              <a:ext uri="{FF2B5EF4-FFF2-40B4-BE49-F238E27FC236}">
                <a16:creationId xmlns:a16="http://schemas.microsoft.com/office/drawing/2014/main" id="{6A2AECD8-A732-2917-179C-F2ED8B27D4A8}"/>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7">
            <a:extLst>
              <a:ext uri="{FF2B5EF4-FFF2-40B4-BE49-F238E27FC236}">
                <a16:creationId xmlns:a16="http://schemas.microsoft.com/office/drawing/2014/main" id="{14335734-38A2-F628-DE90-61E895CAA615}"/>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5" name="Slide Number Placeholder 2">
            <a:extLst>
              <a:ext uri="{FF2B5EF4-FFF2-40B4-BE49-F238E27FC236}">
                <a16:creationId xmlns:a16="http://schemas.microsoft.com/office/drawing/2014/main" id="{26744E24-1E92-FA1C-F637-45D1AF76C74C}"/>
              </a:ext>
            </a:extLst>
          </p:cNvPr>
          <p:cNvSpPr>
            <a:spLocks noGrp="1"/>
          </p:cNvSpPr>
          <p:nvPr>
            <p:ph type="sldNum" sz="quarter" idx="10"/>
          </p:nvPr>
        </p:nvSpPr>
        <p:spPr/>
        <p:txBody>
          <a:bodyPr/>
          <a:lstStyle>
            <a:lvl1pPr>
              <a:defRPr/>
            </a:lvl1pPr>
          </a:lstStyle>
          <a:p>
            <a:pPr>
              <a:defRPr/>
            </a:pPr>
            <a:r>
              <a:t>Page </a:t>
            </a:r>
            <a:fld id="{2DB7080D-E100-4343-9F46-04EA0B1D08A0}" type="slidenum">
              <a:rPr smtClean="0"/>
              <a:pPr>
                <a:defRPr/>
              </a:pPr>
              <a:t>‹#›</a:t>
            </a:fld>
            <a:endParaRPr dirty="0"/>
          </a:p>
        </p:txBody>
      </p:sp>
    </p:spTree>
    <p:extLst>
      <p:ext uri="{BB962C8B-B14F-4D97-AF65-F5344CB8AC3E}">
        <p14:creationId xmlns:p14="http://schemas.microsoft.com/office/powerpoint/2010/main" val="112989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0790" y="6028161"/>
            <a:ext cx="5567246" cy="594360"/>
          </a:xfrm>
        </p:spPr>
        <p:txBody>
          <a:bodyPr anchor="ctr" anchorCtr="0"/>
          <a:lstStyle>
            <a:lvl1pPr algn="ctr">
              <a:defRPr sz="2799"/>
            </a:lvl1pPr>
          </a:lstStyle>
          <a:p>
            <a:r>
              <a:rPr lang="en-US"/>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452" y="6104446"/>
            <a:ext cx="880834"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0832" y="6130925"/>
            <a:ext cx="2679002" cy="491596"/>
          </a:xfrm>
          <a:prstGeom prst="rect">
            <a:avLst/>
          </a:prstGeom>
          <a:noFill/>
        </p:spPr>
        <p:txBody>
          <a:bodyPr wrap="square" lIns="0" tIns="0" rIns="0" bIns="0" rtlCol="0" anchor="ctr" anchorCtr="0">
            <a:noAutofit/>
          </a:bodyPr>
          <a:lstStyle/>
          <a:p>
            <a:pPr algn="r"/>
            <a:r>
              <a:rPr lang="en-US" sz="700" b="0" i="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4837440" y="443060"/>
            <a:ext cx="2683191" cy="5119540"/>
          </a:xfrm>
          <a:prstGeom prst="rect">
            <a:avLst/>
          </a:prstGeom>
        </p:spPr>
      </p:pic>
    </p:spTree>
    <p:extLst>
      <p:ext uri="{BB962C8B-B14F-4D97-AF65-F5344CB8AC3E}">
        <p14:creationId xmlns:p14="http://schemas.microsoft.com/office/powerpoint/2010/main" val="194334814"/>
      </p:ext>
    </p:extLst>
  </p:cSld>
  <p:clrMapOvr>
    <a:masterClrMapping/>
  </p:clrMapOvr>
  <p:extLst>
    <p:ext uri="{DCECCB84-F9BA-43D5-87BE-67443E8EF086}">
      <p15:sldGuideLst xmlns:p15="http://schemas.microsoft.com/office/powerpoint/2012/main">
        <p15:guide id="1" orient="horz" pos="1944">
          <p15:clr>
            <a:srgbClr val="FBAE40"/>
          </p15:clr>
        </p15:guide>
        <p15:guide id="2" orient="horz" pos="367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able singl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28E160-1115-4497-C375-D4E2D11FDD84}"/>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3980FD50-DF84-B8B7-A3DB-FAEA4BE6D51D}"/>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572C4D3E-9228-4894-55FC-A3DA4A20E04A}"/>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9"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tx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7" name="Table Placeholder 6"/>
          <p:cNvSpPr>
            <a:spLocks noGrp="1"/>
          </p:cNvSpPr>
          <p:nvPr>
            <p:ph type="tbl" sz="quarter" idx="14"/>
          </p:nvPr>
        </p:nvSpPr>
        <p:spPr>
          <a:xfrm>
            <a:off x="418991" y="1714500"/>
            <a:ext cx="11350843" cy="3848100"/>
          </a:xfrm>
        </p:spPr>
        <p:txBody>
          <a:bodyPr/>
          <a:lstStyle>
            <a:lvl1pPr marL="0" indent="0" algn="l">
              <a:buNone/>
              <a:defRPr>
                <a:solidFill>
                  <a:schemeClr val="tx1"/>
                </a:solidFill>
              </a:defRPr>
            </a:lvl1pPr>
          </a:lstStyle>
          <a:p>
            <a:pPr lvl="0"/>
            <a:r>
              <a:rPr lang="en-US" noProof="0"/>
              <a:t>Click icon to add table</a:t>
            </a:r>
            <a:endParaRPr lang="en-US" noProof="0" dirty="0"/>
          </a:p>
        </p:txBody>
      </p:sp>
      <p:sp>
        <p:nvSpPr>
          <p:cNvPr id="8" name="Slide Number Placeholder 2">
            <a:extLst>
              <a:ext uri="{FF2B5EF4-FFF2-40B4-BE49-F238E27FC236}">
                <a16:creationId xmlns:a16="http://schemas.microsoft.com/office/drawing/2014/main" id="{7BB2085E-7656-A6BC-4FD2-39C587DAA7CC}"/>
              </a:ext>
            </a:extLst>
          </p:cNvPr>
          <p:cNvSpPr>
            <a:spLocks noGrp="1"/>
          </p:cNvSpPr>
          <p:nvPr>
            <p:ph type="sldNum" sz="quarter" idx="15"/>
          </p:nvPr>
        </p:nvSpPr>
        <p:spPr/>
        <p:txBody>
          <a:bodyPr/>
          <a:lstStyle>
            <a:lvl1pPr>
              <a:defRPr/>
            </a:lvl1pPr>
          </a:lstStyle>
          <a:p>
            <a:pPr>
              <a:defRPr/>
            </a:pPr>
            <a:r>
              <a:t>Page </a:t>
            </a:r>
            <a:fld id="{0395C1F1-F58B-4FA6-865E-904BD6AFBD1F}" type="slidenum">
              <a:rPr smtClean="0"/>
              <a:pPr>
                <a:defRPr/>
              </a:pPr>
              <a:t>‹#›</a:t>
            </a:fld>
            <a:endParaRPr dirty="0"/>
          </a:p>
        </p:txBody>
      </p:sp>
    </p:spTree>
    <p:extLst>
      <p:ext uri="{BB962C8B-B14F-4D97-AF65-F5344CB8AC3E}">
        <p14:creationId xmlns:p14="http://schemas.microsoft.com/office/powerpoint/2010/main" val="29924704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hart headline and overview (black) layout">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5073599"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bg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3" name="Slide Number Placeholder 2">
            <a:extLst>
              <a:ext uri="{FF2B5EF4-FFF2-40B4-BE49-F238E27FC236}">
                <a16:creationId xmlns:a16="http://schemas.microsoft.com/office/drawing/2014/main" id="{E0DA2339-6376-96F7-A6CE-3A98BC529DA2}"/>
              </a:ext>
            </a:extLst>
          </p:cNvPr>
          <p:cNvSpPr>
            <a:spLocks noGrp="1"/>
          </p:cNvSpPr>
          <p:nvPr>
            <p:ph type="sldNum" sz="quarter" idx="14"/>
          </p:nvPr>
        </p:nvSpPr>
        <p:spPr/>
        <p:txBody>
          <a:bodyPr/>
          <a:lstStyle>
            <a:lvl1pPr>
              <a:defRPr/>
            </a:lvl1pPr>
          </a:lstStyle>
          <a:p>
            <a:pPr>
              <a:defRPr/>
            </a:pPr>
            <a:r>
              <a:t>Page </a:t>
            </a:r>
            <a:fld id="{26661C1D-4303-46EF-94F4-E58A21FB4B55}" type="slidenum">
              <a:rPr smtClean="0"/>
              <a:pPr>
                <a:defRPr/>
              </a:pPr>
              <a:t>‹#›</a:t>
            </a:fld>
            <a:endParaRPr dirty="0"/>
          </a:p>
        </p:txBody>
      </p:sp>
    </p:spTree>
    <p:extLst>
      <p:ext uri="{BB962C8B-B14F-4D97-AF65-F5344CB8AC3E}">
        <p14:creationId xmlns:p14="http://schemas.microsoft.com/office/powerpoint/2010/main" val="41453966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Chart headline and overview (with bar)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6751C4-0BA9-6D30-EEBB-3F44FA8A2320}"/>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eaLnBrk="1" fontAlgn="auto" hangingPunct="1">
              <a:spcBef>
                <a:spcPts val="0"/>
              </a:spcBef>
              <a:spcAft>
                <a:spcPts val="0"/>
              </a:spcAft>
              <a:defRPr/>
            </a:pPr>
            <a:endParaRPr lang="en-US" sz="1050" b="1" dirty="0">
              <a:solidFill>
                <a:schemeClr val="bg1"/>
              </a:solidFill>
            </a:endParaRPr>
          </a:p>
        </p:txBody>
      </p:sp>
      <p:pic>
        <p:nvPicPr>
          <p:cNvPr id="4" name="Picture 4">
            <a:extLst>
              <a:ext uri="{FF2B5EF4-FFF2-40B4-BE49-F238E27FC236}">
                <a16:creationId xmlns:a16="http://schemas.microsoft.com/office/drawing/2014/main" id="{A0FEF065-D63F-2C62-6395-9B9C88F01B59}"/>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7">
            <a:extLst>
              <a:ext uri="{FF2B5EF4-FFF2-40B4-BE49-F238E27FC236}">
                <a16:creationId xmlns:a16="http://schemas.microsoft.com/office/drawing/2014/main" id="{CC03041D-F286-3F6B-8392-FD715E31C649}"/>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9"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tx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7" name="Slide Number Placeholder 2">
            <a:extLst>
              <a:ext uri="{FF2B5EF4-FFF2-40B4-BE49-F238E27FC236}">
                <a16:creationId xmlns:a16="http://schemas.microsoft.com/office/drawing/2014/main" id="{91B48B31-567C-1995-BC37-7FC24B9C9AFE}"/>
              </a:ext>
            </a:extLst>
          </p:cNvPr>
          <p:cNvSpPr>
            <a:spLocks noGrp="1"/>
          </p:cNvSpPr>
          <p:nvPr>
            <p:ph type="sldNum" sz="quarter" idx="14"/>
          </p:nvPr>
        </p:nvSpPr>
        <p:spPr/>
        <p:txBody>
          <a:bodyPr/>
          <a:lstStyle>
            <a:lvl1pPr>
              <a:defRPr/>
            </a:lvl1pPr>
          </a:lstStyle>
          <a:p>
            <a:pPr>
              <a:defRPr/>
            </a:pPr>
            <a:r>
              <a:t>Page </a:t>
            </a:r>
            <a:fld id="{1A004FE0-4358-4F70-97C1-25811377BF19}" type="slidenum">
              <a:rPr smtClean="0"/>
              <a:pPr>
                <a:defRPr/>
              </a:pPr>
              <a:t>‹#›</a:t>
            </a:fld>
            <a:endParaRPr dirty="0"/>
          </a:p>
        </p:txBody>
      </p:sp>
    </p:spTree>
    <p:extLst>
      <p:ext uri="{BB962C8B-B14F-4D97-AF65-F5344CB8AC3E}">
        <p14:creationId xmlns:p14="http://schemas.microsoft.com/office/powerpoint/2010/main" val="10520100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Chart headline and overview (no bar) layout">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B7B7159-02E7-E965-64E2-AA6BE0B8B25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50AD1CA4-930C-3BE1-E3BE-E059708323CE}"/>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9"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tx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6" name="Slide Number Placeholder 2">
            <a:extLst>
              <a:ext uri="{FF2B5EF4-FFF2-40B4-BE49-F238E27FC236}">
                <a16:creationId xmlns:a16="http://schemas.microsoft.com/office/drawing/2014/main" id="{BC29D44D-91A9-3537-229D-B21AF77CF421}"/>
              </a:ext>
            </a:extLst>
          </p:cNvPr>
          <p:cNvSpPr>
            <a:spLocks noGrp="1"/>
          </p:cNvSpPr>
          <p:nvPr>
            <p:ph type="sldNum" sz="quarter" idx="14"/>
          </p:nvPr>
        </p:nvSpPr>
        <p:spPr/>
        <p:txBody>
          <a:bodyPr/>
          <a:lstStyle>
            <a:lvl1pPr>
              <a:defRPr>
                <a:solidFill>
                  <a:schemeClr val="tx1"/>
                </a:solidFill>
              </a:defRPr>
            </a:lvl1pPr>
          </a:lstStyle>
          <a:p>
            <a:pPr>
              <a:defRPr/>
            </a:pPr>
            <a:r>
              <a:t>Page </a:t>
            </a:r>
            <a:fld id="{9116D053-F835-4594-BD05-45A80FE804E0}" type="slidenum">
              <a:rPr smtClean="0"/>
              <a:pPr>
                <a:defRPr/>
              </a:pPr>
              <a:t>‹#›</a:t>
            </a:fld>
            <a:endParaRPr dirty="0"/>
          </a:p>
        </p:txBody>
      </p:sp>
    </p:spTree>
    <p:extLst>
      <p:ext uri="{BB962C8B-B14F-4D97-AF65-F5344CB8AC3E}">
        <p14:creationId xmlns:p14="http://schemas.microsoft.com/office/powerpoint/2010/main" val="1704827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line and circular icons or photos (black)">
    <p:spTree>
      <p:nvGrpSpPr>
        <p:cNvPr id="1" name=""/>
        <p:cNvGrpSpPr/>
        <p:nvPr/>
      </p:nvGrpSpPr>
      <p:grpSpPr>
        <a:xfrm>
          <a:off x="0" y="0"/>
          <a:ext cx="0" cy="0"/>
          <a:chOff x="0" y="0"/>
          <a:chExt cx="0" cy="0"/>
        </a:xfrm>
      </p:grpSpPr>
      <p:sp>
        <p:nvSpPr>
          <p:cNvPr id="2" name="Title 1"/>
          <p:cNvSpPr>
            <a:spLocks noGrp="1"/>
          </p:cNvSpPr>
          <p:nvPr>
            <p:ph type="title"/>
          </p:nvPr>
        </p:nvSpPr>
        <p:spPr>
          <a:xfrm>
            <a:off x="411373" y="301486"/>
            <a:ext cx="5073599" cy="594360"/>
          </a:xfrm>
        </p:spPr>
        <p:txBody>
          <a:bodyPr/>
          <a:lstStyle>
            <a:lvl1pPr>
              <a:lnSpc>
                <a:spcPct val="100000"/>
              </a:lnSpc>
              <a:defRPr>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bg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6" name="Picture Placeholder 5"/>
          <p:cNvSpPr>
            <a:spLocks noGrp="1" noChangeAspect="1"/>
          </p:cNvSpPr>
          <p:nvPr>
            <p:ph type="pic" sz="quarter" idx="14"/>
          </p:nvPr>
        </p:nvSpPr>
        <p:spPr>
          <a:xfrm>
            <a:off x="411056"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7" name="Picture Placeholder 5"/>
          <p:cNvSpPr>
            <a:spLocks noGrp="1" noChangeAspect="1"/>
          </p:cNvSpPr>
          <p:nvPr>
            <p:ph type="pic" sz="quarter" idx="15"/>
          </p:nvPr>
        </p:nvSpPr>
        <p:spPr>
          <a:xfrm>
            <a:off x="422791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8" name="Picture Placeholder 5"/>
          <p:cNvSpPr>
            <a:spLocks noGrp="1" noChangeAspect="1"/>
          </p:cNvSpPr>
          <p:nvPr>
            <p:ph type="pic" sz="quarter" idx="16"/>
          </p:nvPr>
        </p:nvSpPr>
        <p:spPr>
          <a:xfrm>
            <a:off x="2319486"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9" name="Picture Placeholder 5"/>
          <p:cNvSpPr>
            <a:spLocks noGrp="1" noChangeAspect="1"/>
          </p:cNvSpPr>
          <p:nvPr>
            <p:ph type="pic" sz="quarter" idx="17"/>
          </p:nvPr>
        </p:nvSpPr>
        <p:spPr>
          <a:xfrm>
            <a:off x="613634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0" name="Picture Placeholder 5"/>
          <p:cNvSpPr>
            <a:spLocks noGrp="1" noChangeAspect="1"/>
          </p:cNvSpPr>
          <p:nvPr>
            <p:ph type="pic" sz="quarter" idx="18"/>
          </p:nvPr>
        </p:nvSpPr>
        <p:spPr>
          <a:xfrm>
            <a:off x="9953207"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1" name="Picture Placeholder 5"/>
          <p:cNvSpPr>
            <a:spLocks noGrp="1" noChangeAspect="1"/>
          </p:cNvSpPr>
          <p:nvPr>
            <p:ph type="pic" sz="quarter" idx="19"/>
          </p:nvPr>
        </p:nvSpPr>
        <p:spPr>
          <a:xfrm>
            <a:off x="804477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8" name="Picture Placeholder 5"/>
          <p:cNvSpPr>
            <a:spLocks noGrp="1" noChangeAspect="1"/>
          </p:cNvSpPr>
          <p:nvPr>
            <p:ph type="pic" sz="quarter" idx="20"/>
          </p:nvPr>
        </p:nvSpPr>
        <p:spPr>
          <a:xfrm>
            <a:off x="411056"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9" name="Picture Placeholder 5"/>
          <p:cNvSpPr>
            <a:spLocks noGrp="1" noChangeAspect="1"/>
          </p:cNvSpPr>
          <p:nvPr>
            <p:ph type="pic" sz="quarter" idx="21"/>
          </p:nvPr>
        </p:nvSpPr>
        <p:spPr>
          <a:xfrm>
            <a:off x="422791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20" name="Picture Placeholder 5"/>
          <p:cNvSpPr>
            <a:spLocks noGrp="1" noChangeAspect="1"/>
          </p:cNvSpPr>
          <p:nvPr>
            <p:ph type="pic" sz="quarter" idx="22"/>
          </p:nvPr>
        </p:nvSpPr>
        <p:spPr>
          <a:xfrm>
            <a:off x="2319486"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21" name="Picture Placeholder 5"/>
          <p:cNvSpPr>
            <a:spLocks noGrp="1" noChangeAspect="1"/>
          </p:cNvSpPr>
          <p:nvPr>
            <p:ph type="pic" sz="quarter" idx="23"/>
          </p:nvPr>
        </p:nvSpPr>
        <p:spPr>
          <a:xfrm>
            <a:off x="613634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22" name="Picture Placeholder 5"/>
          <p:cNvSpPr>
            <a:spLocks noGrp="1" noChangeAspect="1"/>
          </p:cNvSpPr>
          <p:nvPr>
            <p:ph type="pic" sz="quarter" idx="24"/>
          </p:nvPr>
        </p:nvSpPr>
        <p:spPr>
          <a:xfrm>
            <a:off x="9953207"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23" name="Picture Placeholder 5"/>
          <p:cNvSpPr>
            <a:spLocks noGrp="1" noChangeAspect="1"/>
          </p:cNvSpPr>
          <p:nvPr>
            <p:ph type="pic" sz="quarter" idx="25"/>
          </p:nvPr>
        </p:nvSpPr>
        <p:spPr>
          <a:xfrm>
            <a:off x="804477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3" name="Slide Number Placeholder 2">
            <a:extLst>
              <a:ext uri="{FF2B5EF4-FFF2-40B4-BE49-F238E27FC236}">
                <a16:creationId xmlns:a16="http://schemas.microsoft.com/office/drawing/2014/main" id="{56ECDF19-9721-1BAA-7DCD-1FB87748751E}"/>
              </a:ext>
            </a:extLst>
          </p:cNvPr>
          <p:cNvSpPr>
            <a:spLocks noGrp="1"/>
          </p:cNvSpPr>
          <p:nvPr>
            <p:ph type="sldNum" sz="quarter" idx="26"/>
          </p:nvPr>
        </p:nvSpPr>
        <p:spPr/>
        <p:txBody>
          <a:bodyPr/>
          <a:lstStyle>
            <a:lvl1pPr>
              <a:defRPr/>
            </a:lvl1pPr>
          </a:lstStyle>
          <a:p>
            <a:pPr>
              <a:defRPr/>
            </a:pPr>
            <a:r>
              <a:t>Page </a:t>
            </a:r>
            <a:fld id="{CD618213-A866-413B-B068-4DD9A4BAFB41}" type="slidenum">
              <a:rPr smtClean="0"/>
              <a:pPr>
                <a:defRPr/>
              </a:pPr>
              <a:t>‹#›</a:t>
            </a:fld>
            <a:endParaRPr dirty="0"/>
          </a:p>
        </p:txBody>
      </p:sp>
    </p:spTree>
    <p:extLst>
      <p:ext uri="{BB962C8B-B14F-4D97-AF65-F5344CB8AC3E}">
        <p14:creationId xmlns:p14="http://schemas.microsoft.com/office/powerpoint/2010/main" val="14311688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Headline and circular icons or photos (white)">
    <p:bg>
      <p:bgPr>
        <a:solidFill>
          <a:schemeClr val="bg1"/>
        </a:solidFill>
        <a:effectLst/>
      </p:bgPr>
    </p:bg>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681DC80-D3FE-DCAF-4B75-C2CD3648991E}"/>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F9398571-FD7C-6B40-32DA-DC3B1035828F}"/>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2" name="Title 1"/>
          <p:cNvSpPr>
            <a:spLocks noGrp="1"/>
          </p:cNvSpPr>
          <p:nvPr>
            <p:ph type="title"/>
          </p:nvPr>
        </p:nvSpPr>
        <p:spPr>
          <a:xfrm>
            <a:off x="411373" y="301486"/>
            <a:ext cx="5073599" cy="594360"/>
          </a:xfrm>
        </p:spPr>
        <p:txBody>
          <a:bodyPr/>
          <a:lstStyle>
            <a:lvl1pPr>
              <a:lnSpc>
                <a:spcPct val="100000"/>
              </a:lnSpc>
              <a:defRPr>
                <a:solidFill>
                  <a:schemeClr val="tx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253121" y="499868"/>
            <a:ext cx="5516713" cy="1214633"/>
          </a:xfrm>
        </p:spPr>
        <p:txBody>
          <a:bodyPr/>
          <a:lstStyle>
            <a:lvl1pPr marL="0" indent="0">
              <a:buNone/>
              <a:defRPr lang="en-US" sz="2000" b="0" i="0" kern="1200" dirty="0" smtClean="0">
                <a:solidFill>
                  <a:schemeClr val="tx1"/>
                </a:solidFill>
                <a:latin typeface="Sage Text" panose="02010503040201060103" pitchFamily="2" charset="77"/>
                <a:ea typeface="+mn-ea"/>
                <a:cs typeface="+mn-cs"/>
              </a:defRPr>
            </a:lvl1pPr>
            <a:lvl2pPr marL="342797" indent="-342797">
              <a:defRPr lang="en-US" sz="2000" b="0" i="0" kern="1200" dirty="0" smtClean="0">
                <a:solidFill>
                  <a:schemeClr val="tx1"/>
                </a:solidFill>
                <a:latin typeface="Sage Text" panose="02010503040201060103" pitchFamily="2" charset="77"/>
                <a:ea typeface="+mn-ea"/>
                <a:cs typeface="+mn-cs"/>
              </a:defRPr>
            </a:lvl2pPr>
            <a:lvl3pPr marL="685594" indent="-342797">
              <a:defRPr lang="en-US" sz="1800" b="0" i="0" kern="1200" dirty="0" smtClean="0">
                <a:solidFill>
                  <a:schemeClr val="tx1"/>
                </a:solidFill>
                <a:latin typeface="Sage Text" panose="02010503040201060103" pitchFamily="2" charset="77"/>
                <a:ea typeface="+mn-ea"/>
                <a:cs typeface="+mn-cs"/>
              </a:defRPr>
            </a:lvl3pPr>
            <a:lvl4pPr marL="974433" indent="-285664">
              <a:defRPr lang="en-US" sz="1600" b="0" i="0" kern="1200" dirty="0" smtClean="0">
                <a:solidFill>
                  <a:schemeClr val="tx1"/>
                </a:solidFill>
                <a:latin typeface="Sage Text" panose="02010503040201060103" pitchFamily="2" charset="77"/>
                <a:ea typeface="+mn-ea"/>
                <a:cs typeface="+mn-cs"/>
              </a:defRPr>
            </a:lvl4pPr>
            <a:lvl5pPr marL="1314056" indent="-285664">
              <a:defRPr lang="en-US" sz="1400" b="0" i="0" kern="1200" dirty="0">
                <a:solidFill>
                  <a:schemeClr val="tx1"/>
                </a:solidFill>
                <a:latin typeface="Sage Text" panose="02010503040201060103" pitchFamily="2" charset="77"/>
                <a:ea typeface="+mn-ea"/>
                <a:cs typeface="+mn-cs"/>
              </a:defRPr>
            </a:lvl5pPr>
          </a:lstStyle>
          <a:p>
            <a:pPr lvl="0"/>
            <a:r>
              <a:rPr lang="en-US"/>
              <a:t>Click to edit Master text styles</a:t>
            </a:r>
          </a:p>
        </p:txBody>
      </p:sp>
      <p:sp>
        <p:nvSpPr>
          <p:cNvPr id="6" name="Picture Placeholder 5"/>
          <p:cNvSpPr>
            <a:spLocks noGrp="1" noChangeAspect="1"/>
          </p:cNvSpPr>
          <p:nvPr>
            <p:ph type="pic" sz="quarter" idx="14"/>
          </p:nvPr>
        </p:nvSpPr>
        <p:spPr>
          <a:xfrm>
            <a:off x="411056"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7" name="Picture Placeholder 5"/>
          <p:cNvSpPr>
            <a:spLocks noGrp="1" noChangeAspect="1"/>
          </p:cNvSpPr>
          <p:nvPr>
            <p:ph type="pic" sz="quarter" idx="15"/>
          </p:nvPr>
        </p:nvSpPr>
        <p:spPr>
          <a:xfrm>
            <a:off x="422791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8" name="Picture Placeholder 5"/>
          <p:cNvSpPr>
            <a:spLocks noGrp="1" noChangeAspect="1"/>
          </p:cNvSpPr>
          <p:nvPr>
            <p:ph type="pic" sz="quarter" idx="16"/>
          </p:nvPr>
        </p:nvSpPr>
        <p:spPr>
          <a:xfrm>
            <a:off x="2319486"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9" name="Picture Placeholder 5"/>
          <p:cNvSpPr>
            <a:spLocks noGrp="1" noChangeAspect="1"/>
          </p:cNvSpPr>
          <p:nvPr>
            <p:ph type="pic" sz="quarter" idx="17"/>
          </p:nvPr>
        </p:nvSpPr>
        <p:spPr>
          <a:xfrm>
            <a:off x="613634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0" name="Picture Placeholder 5"/>
          <p:cNvSpPr>
            <a:spLocks noGrp="1" noChangeAspect="1"/>
          </p:cNvSpPr>
          <p:nvPr>
            <p:ph type="pic" sz="quarter" idx="18"/>
          </p:nvPr>
        </p:nvSpPr>
        <p:spPr>
          <a:xfrm>
            <a:off x="9953207"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1" name="Picture Placeholder 5"/>
          <p:cNvSpPr>
            <a:spLocks noGrp="1" noChangeAspect="1"/>
          </p:cNvSpPr>
          <p:nvPr>
            <p:ph type="pic" sz="quarter" idx="19"/>
          </p:nvPr>
        </p:nvSpPr>
        <p:spPr>
          <a:xfrm>
            <a:off x="8044775" y="2324100"/>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2" name="Picture Placeholder 5"/>
          <p:cNvSpPr>
            <a:spLocks noGrp="1" noChangeAspect="1"/>
          </p:cNvSpPr>
          <p:nvPr>
            <p:ph type="pic" sz="quarter" idx="20"/>
          </p:nvPr>
        </p:nvSpPr>
        <p:spPr>
          <a:xfrm>
            <a:off x="411056"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3" name="Picture Placeholder 5"/>
          <p:cNvSpPr>
            <a:spLocks noGrp="1" noChangeAspect="1"/>
          </p:cNvSpPr>
          <p:nvPr>
            <p:ph type="pic" sz="quarter" idx="21"/>
          </p:nvPr>
        </p:nvSpPr>
        <p:spPr>
          <a:xfrm>
            <a:off x="422791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4" name="Picture Placeholder 5"/>
          <p:cNvSpPr>
            <a:spLocks noGrp="1" noChangeAspect="1"/>
          </p:cNvSpPr>
          <p:nvPr>
            <p:ph type="pic" sz="quarter" idx="22"/>
          </p:nvPr>
        </p:nvSpPr>
        <p:spPr>
          <a:xfrm>
            <a:off x="2319486"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5" name="Picture Placeholder 5"/>
          <p:cNvSpPr>
            <a:spLocks noGrp="1" noChangeAspect="1"/>
          </p:cNvSpPr>
          <p:nvPr>
            <p:ph type="pic" sz="quarter" idx="23"/>
          </p:nvPr>
        </p:nvSpPr>
        <p:spPr>
          <a:xfrm>
            <a:off x="613634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6" name="Picture Placeholder 5"/>
          <p:cNvSpPr>
            <a:spLocks noGrp="1" noChangeAspect="1"/>
          </p:cNvSpPr>
          <p:nvPr>
            <p:ph type="pic" sz="quarter" idx="24"/>
          </p:nvPr>
        </p:nvSpPr>
        <p:spPr>
          <a:xfrm>
            <a:off x="9953207"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7" name="Picture Placeholder 5"/>
          <p:cNvSpPr>
            <a:spLocks noGrp="1" noChangeAspect="1"/>
          </p:cNvSpPr>
          <p:nvPr>
            <p:ph type="pic" sz="quarter" idx="25"/>
          </p:nvPr>
        </p:nvSpPr>
        <p:spPr>
          <a:xfrm>
            <a:off x="8044775" y="4208907"/>
            <a:ext cx="1544934" cy="1545336"/>
          </a:xfrm>
          <a:prstGeom prst="ellipse">
            <a:avLst/>
          </a:prstGeom>
          <a:solidFill>
            <a:srgbClr val="CCCCCC">
              <a:alpha val="72000"/>
            </a:srgbClr>
          </a:solidFill>
        </p:spPr>
        <p:txBody>
          <a:bodyPr tIns="0" bIns="0" anchor="ctr" anchorCtr="0"/>
          <a:lstStyle>
            <a:lvl1pPr marL="0" indent="0" algn="ctr">
              <a:buNone/>
              <a:defRPr sz="1400">
                <a:solidFill>
                  <a:schemeClr val="tx1"/>
                </a:solidFill>
              </a:defRPr>
            </a:lvl1pPr>
          </a:lstStyle>
          <a:p>
            <a:pPr lvl="0"/>
            <a:r>
              <a:rPr lang="en-US" noProof="0"/>
              <a:t>Click icon to add picture</a:t>
            </a:r>
            <a:endParaRPr lang="en-US" noProof="0" dirty="0"/>
          </a:p>
        </p:txBody>
      </p:sp>
      <p:sp>
        <p:nvSpPr>
          <p:cNvPr id="18" name="Slide Number Placeholder 2">
            <a:extLst>
              <a:ext uri="{FF2B5EF4-FFF2-40B4-BE49-F238E27FC236}">
                <a16:creationId xmlns:a16="http://schemas.microsoft.com/office/drawing/2014/main" id="{85D89F0F-7635-489E-18C3-31B23BE33FFF}"/>
              </a:ext>
            </a:extLst>
          </p:cNvPr>
          <p:cNvSpPr>
            <a:spLocks noGrp="1"/>
          </p:cNvSpPr>
          <p:nvPr>
            <p:ph type="sldNum" sz="quarter" idx="26"/>
          </p:nvPr>
        </p:nvSpPr>
        <p:spPr/>
        <p:txBody>
          <a:bodyPr/>
          <a:lstStyle>
            <a:lvl1pPr>
              <a:defRPr>
                <a:solidFill>
                  <a:schemeClr val="tx1"/>
                </a:solidFill>
              </a:defRPr>
            </a:lvl1pPr>
          </a:lstStyle>
          <a:p>
            <a:pPr>
              <a:defRPr/>
            </a:pPr>
            <a:r>
              <a:t>Page </a:t>
            </a:r>
            <a:fld id="{20042382-6163-4B85-BE3A-A05642F5B3AF}" type="slidenum">
              <a:rPr smtClean="0"/>
              <a:pPr>
                <a:defRPr/>
              </a:pPr>
              <a:t>‹#›</a:t>
            </a:fld>
            <a:endParaRPr dirty="0"/>
          </a:p>
        </p:txBody>
      </p:sp>
    </p:spTree>
    <p:extLst>
      <p:ext uri="{BB962C8B-B14F-4D97-AF65-F5344CB8AC3E}">
        <p14:creationId xmlns:p14="http://schemas.microsoft.com/office/powerpoint/2010/main" val="40180360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ultiple photos layout (black)">
    <p:spTree>
      <p:nvGrpSpPr>
        <p:cNvPr id="1" name=""/>
        <p:cNvGrpSpPr/>
        <p:nvPr/>
      </p:nvGrpSpPr>
      <p:grpSpPr>
        <a:xfrm>
          <a:off x="0" y="0"/>
          <a:ext cx="0" cy="0"/>
          <a:chOff x="0" y="0"/>
          <a:chExt cx="0" cy="0"/>
        </a:xfrm>
      </p:grpSpPr>
      <p:sp>
        <p:nvSpPr>
          <p:cNvPr id="4" name="Picture Placeholder 9"/>
          <p:cNvSpPr>
            <a:spLocks noGrp="1"/>
          </p:cNvSpPr>
          <p:nvPr>
            <p:ph type="pic" sz="quarter" idx="14"/>
          </p:nvPr>
        </p:nvSpPr>
        <p:spPr>
          <a:xfrm>
            <a:off x="9101823"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5" name="Picture Placeholder 9"/>
          <p:cNvSpPr>
            <a:spLocks noGrp="1"/>
          </p:cNvSpPr>
          <p:nvPr>
            <p:ph type="pic" sz="quarter" idx="15"/>
          </p:nvPr>
        </p:nvSpPr>
        <p:spPr>
          <a:xfrm>
            <a:off x="9101823"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6" name="Picture Placeholder 9"/>
          <p:cNvSpPr>
            <a:spLocks noGrp="1"/>
          </p:cNvSpPr>
          <p:nvPr>
            <p:ph type="pic" sz="quarter" idx="16"/>
          </p:nvPr>
        </p:nvSpPr>
        <p:spPr>
          <a:xfrm>
            <a:off x="6208683" y="282271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7" name="Picture Placeholder 9"/>
          <p:cNvSpPr>
            <a:spLocks noGrp="1"/>
          </p:cNvSpPr>
          <p:nvPr>
            <p:ph type="pic" sz="quarter" idx="17"/>
          </p:nvPr>
        </p:nvSpPr>
        <p:spPr>
          <a:xfrm>
            <a:off x="6208683" y="384176"/>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8" name="Picture Placeholder 9"/>
          <p:cNvSpPr>
            <a:spLocks noGrp="1"/>
          </p:cNvSpPr>
          <p:nvPr>
            <p:ph type="pic" sz="quarter" idx="18"/>
          </p:nvPr>
        </p:nvSpPr>
        <p:spPr>
          <a:xfrm>
            <a:off x="418994" y="384175"/>
            <a:ext cx="5557974" cy="582771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2" name="Slide Number Placeholder 2">
            <a:extLst>
              <a:ext uri="{FF2B5EF4-FFF2-40B4-BE49-F238E27FC236}">
                <a16:creationId xmlns:a16="http://schemas.microsoft.com/office/drawing/2014/main" id="{E867988E-E896-D5E8-8FA0-C41A83A69CEB}"/>
              </a:ext>
            </a:extLst>
          </p:cNvPr>
          <p:cNvSpPr>
            <a:spLocks noGrp="1"/>
          </p:cNvSpPr>
          <p:nvPr>
            <p:ph type="sldNum" sz="quarter" idx="19"/>
          </p:nvPr>
        </p:nvSpPr>
        <p:spPr/>
        <p:txBody>
          <a:bodyPr/>
          <a:lstStyle>
            <a:lvl1pPr>
              <a:defRPr/>
            </a:lvl1pPr>
          </a:lstStyle>
          <a:p>
            <a:pPr>
              <a:defRPr/>
            </a:pPr>
            <a:r>
              <a:t>Page </a:t>
            </a:r>
            <a:fld id="{F7D1B0C6-DF7A-4008-B89F-E3005907DD1A}" type="slidenum">
              <a:rPr smtClean="0"/>
              <a:pPr>
                <a:defRPr/>
              </a:pPr>
              <a:t>‹#›</a:t>
            </a:fld>
            <a:endParaRPr dirty="0"/>
          </a:p>
        </p:txBody>
      </p:sp>
    </p:spTree>
    <p:extLst>
      <p:ext uri="{BB962C8B-B14F-4D97-AF65-F5344CB8AC3E}">
        <p14:creationId xmlns:p14="http://schemas.microsoft.com/office/powerpoint/2010/main" val="6213732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Multiple photos layout (white)">
    <p:bg>
      <p:bgPr>
        <a:solidFill>
          <a:schemeClr val="bg1"/>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06EB1209-5A46-B77E-0F80-15CA0284D962}"/>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a:extLst>
              <a:ext uri="{FF2B5EF4-FFF2-40B4-BE49-F238E27FC236}">
                <a16:creationId xmlns:a16="http://schemas.microsoft.com/office/drawing/2014/main" id="{5FD0E61A-8209-CC98-0431-B4FA40E7F38C}"/>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4" name="Picture Placeholder 9"/>
          <p:cNvSpPr>
            <a:spLocks noGrp="1"/>
          </p:cNvSpPr>
          <p:nvPr>
            <p:ph type="pic" sz="quarter" idx="14"/>
          </p:nvPr>
        </p:nvSpPr>
        <p:spPr>
          <a:xfrm>
            <a:off x="9101823"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5" name="Picture Placeholder 9"/>
          <p:cNvSpPr>
            <a:spLocks noGrp="1"/>
          </p:cNvSpPr>
          <p:nvPr>
            <p:ph type="pic" sz="quarter" idx="15"/>
          </p:nvPr>
        </p:nvSpPr>
        <p:spPr>
          <a:xfrm>
            <a:off x="9101823"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6" name="Picture Placeholder 9"/>
          <p:cNvSpPr>
            <a:spLocks noGrp="1"/>
          </p:cNvSpPr>
          <p:nvPr>
            <p:ph type="pic" sz="quarter" idx="16"/>
          </p:nvPr>
        </p:nvSpPr>
        <p:spPr>
          <a:xfrm>
            <a:off x="6208683" y="282271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7" name="Picture Placeholder 9"/>
          <p:cNvSpPr>
            <a:spLocks noGrp="1"/>
          </p:cNvSpPr>
          <p:nvPr>
            <p:ph type="pic" sz="quarter" idx="17"/>
          </p:nvPr>
        </p:nvSpPr>
        <p:spPr>
          <a:xfrm>
            <a:off x="6208683" y="384176"/>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8" name="Picture Placeholder 9"/>
          <p:cNvSpPr>
            <a:spLocks noGrp="1"/>
          </p:cNvSpPr>
          <p:nvPr>
            <p:ph type="pic" sz="quarter" idx="18"/>
          </p:nvPr>
        </p:nvSpPr>
        <p:spPr>
          <a:xfrm>
            <a:off x="418994" y="384175"/>
            <a:ext cx="5557974" cy="582771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9" name="Slide Number Placeholder 2">
            <a:extLst>
              <a:ext uri="{FF2B5EF4-FFF2-40B4-BE49-F238E27FC236}">
                <a16:creationId xmlns:a16="http://schemas.microsoft.com/office/drawing/2014/main" id="{B3D116EA-B304-63FF-0C4D-C6A7CF965FA3}"/>
              </a:ext>
            </a:extLst>
          </p:cNvPr>
          <p:cNvSpPr>
            <a:spLocks noGrp="1"/>
          </p:cNvSpPr>
          <p:nvPr>
            <p:ph type="sldNum" sz="quarter" idx="19"/>
          </p:nvPr>
        </p:nvSpPr>
        <p:spPr/>
        <p:txBody>
          <a:bodyPr/>
          <a:lstStyle>
            <a:lvl1pPr>
              <a:defRPr>
                <a:solidFill>
                  <a:schemeClr val="tx1"/>
                </a:solidFill>
              </a:defRPr>
            </a:lvl1pPr>
          </a:lstStyle>
          <a:p>
            <a:pPr>
              <a:defRPr/>
            </a:pPr>
            <a:r>
              <a:t>Page </a:t>
            </a:r>
            <a:fld id="{94B963DF-2B7C-4A82-BD4F-73D937A47A65}" type="slidenum">
              <a:rPr smtClean="0"/>
              <a:pPr>
                <a:defRPr/>
              </a:pPr>
              <a:t>‹#›</a:t>
            </a:fld>
            <a:endParaRPr dirty="0"/>
          </a:p>
        </p:txBody>
      </p:sp>
    </p:spTree>
    <p:extLst>
      <p:ext uri="{BB962C8B-B14F-4D97-AF65-F5344CB8AC3E}">
        <p14:creationId xmlns:p14="http://schemas.microsoft.com/office/powerpoint/2010/main" val="25378153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eft column content + photos layout (black)">
    <p:spTree>
      <p:nvGrpSpPr>
        <p:cNvPr id="1" name=""/>
        <p:cNvGrpSpPr/>
        <p:nvPr/>
      </p:nvGrpSpPr>
      <p:grpSpPr>
        <a:xfrm>
          <a:off x="0" y="0"/>
          <a:ext cx="0" cy="0"/>
          <a:chOff x="0" y="0"/>
          <a:chExt cx="0" cy="0"/>
        </a:xfrm>
      </p:grpSpPr>
      <p:sp>
        <p:nvSpPr>
          <p:cNvPr id="9" name="Picture Placeholder 9"/>
          <p:cNvSpPr>
            <a:spLocks noGrp="1"/>
          </p:cNvSpPr>
          <p:nvPr>
            <p:ph type="pic" sz="quarter" idx="14"/>
          </p:nvPr>
        </p:nvSpPr>
        <p:spPr>
          <a:xfrm>
            <a:off x="3308959"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0" name="Picture Placeholder 9"/>
          <p:cNvSpPr>
            <a:spLocks noGrp="1"/>
          </p:cNvSpPr>
          <p:nvPr>
            <p:ph type="pic" sz="quarter" idx="15"/>
          </p:nvPr>
        </p:nvSpPr>
        <p:spPr>
          <a:xfrm>
            <a:off x="3308959"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1" name="Picture Placeholder 9"/>
          <p:cNvSpPr>
            <a:spLocks noGrp="1"/>
          </p:cNvSpPr>
          <p:nvPr>
            <p:ph type="pic" sz="quarter" idx="18"/>
          </p:nvPr>
        </p:nvSpPr>
        <p:spPr>
          <a:xfrm>
            <a:off x="6216622" y="384175"/>
            <a:ext cx="5557974" cy="582771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2" name="Title 1"/>
          <p:cNvSpPr>
            <a:spLocks noGrp="1"/>
          </p:cNvSpPr>
          <p:nvPr>
            <p:ph type="title"/>
          </p:nvPr>
        </p:nvSpPr>
        <p:spPr>
          <a:xfrm>
            <a:off x="411373" y="587763"/>
            <a:ext cx="2521563" cy="594360"/>
          </a:xfrm>
        </p:spPr>
        <p:txBody>
          <a:bodyPr/>
          <a:lstStyle>
            <a:lvl1pPr>
              <a:defRPr sz="1999" b="1">
                <a:latin typeface="+mn-lt"/>
              </a:defRPr>
            </a:lvl1pPr>
          </a:lstStyle>
          <a:p>
            <a:r>
              <a:rPr lang="en-US"/>
              <a:t>Click to edit Master title style</a:t>
            </a:r>
            <a:endParaRPr lang="en-US" dirty="0"/>
          </a:p>
        </p:txBody>
      </p:sp>
      <p:sp>
        <p:nvSpPr>
          <p:cNvPr id="4" name="Text Placeholder 3"/>
          <p:cNvSpPr>
            <a:spLocks noGrp="1"/>
          </p:cNvSpPr>
          <p:nvPr>
            <p:ph type="body" sz="quarter" idx="19"/>
          </p:nvPr>
        </p:nvSpPr>
        <p:spPr>
          <a:xfrm>
            <a:off x="418991" y="1714500"/>
            <a:ext cx="2513945" cy="4495800"/>
          </a:xfrm>
        </p:spPr>
        <p:txBody>
          <a:bodyPr/>
          <a:lstStyle>
            <a:lvl1pPr marL="0" indent="0">
              <a:buNone/>
              <a:defRPr/>
            </a:lvl1pPr>
            <a:lvl2pPr marL="171399" indent="-171399">
              <a:tabLst/>
              <a:defRPr/>
            </a:lvl2pPr>
            <a:lvl3pPr marL="517370" indent="-174573">
              <a:tabLst/>
              <a:defRPr/>
            </a:lvl3pPr>
            <a:lvl4pPr marL="863341" indent="-174573">
              <a:tabLst/>
              <a:defRPr/>
            </a:lvl4pPr>
            <a:lvl5pPr marL="1199790" indent="-17139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2">
            <a:extLst>
              <a:ext uri="{FF2B5EF4-FFF2-40B4-BE49-F238E27FC236}">
                <a16:creationId xmlns:a16="http://schemas.microsoft.com/office/drawing/2014/main" id="{7BE48E2F-1676-2102-B811-1440E76921B4}"/>
              </a:ext>
            </a:extLst>
          </p:cNvPr>
          <p:cNvSpPr>
            <a:spLocks noGrp="1"/>
          </p:cNvSpPr>
          <p:nvPr>
            <p:ph type="sldNum" sz="quarter" idx="20"/>
          </p:nvPr>
        </p:nvSpPr>
        <p:spPr/>
        <p:txBody>
          <a:bodyPr/>
          <a:lstStyle>
            <a:lvl1pPr>
              <a:defRPr/>
            </a:lvl1pPr>
          </a:lstStyle>
          <a:p>
            <a:pPr>
              <a:defRPr/>
            </a:pPr>
            <a:r>
              <a:t>Page </a:t>
            </a:r>
            <a:fld id="{1A768A1E-3B65-46BB-8B01-A747CD951F3E}" type="slidenum">
              <a:rPr smtClean="0"/>
              <a:pPr>
                <a:defRPr/>
              </a:pPr>
              <a:t>‹#›</a:t>
            </a:fld>
            <a:endParaRPr dirty="0"/>
          </a:p>
        </p:txBody>
      </p:sp>
    </p:spTree>
    <p:extLst>
      <p:ext uri="{BB962C8B-B14F-4D97-AF65-F5344CB8AC3E}">
        <p14:creationId xmlns:p14="http://schemas.microsoft.com/office/powerpoint/2010/main" val="22953308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Left column content + photos layout (white)">
    <p:bg>
      <p:bgPr>
        <a:solidFill>
          <a:schemeClr val="bg1"/>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C952183A-DB5F-5C19-AECE-E170BF85C8FF}"/>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a:extLst>
              <a:ext uri="{FF2B5EF4-FFF2-40B4-BE49-F238E27FC236}">
                <a16:creationId xmlns:a16="http://schemas.microsoft.com/office/drawing/2014/main" id="{6CC32E7F-5179-3355-60DC-C572FFC16D84}"/>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9" name="Picture Placeholder 9"/>
          <p:cNvSpPr>
            <a:spLocks noGrp="1"/>
          </p:cNvSpPr>
          <p:nvPr>
            <p:ph type="pic" sz="quarter" idx="14"/>
          </p:nvPr>
        </p:nvSpPr>
        <p:spPr>
          <a:xfrm>
            <a:off x="3308959" y="384175"/>
            <a:ext cx="2668010" cy="338917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0" name="Picture Placeholder 9"/>
          <p:cNvSpPr>
            <a:spLocks noGrp="1"/>
          </p:cNvSpPr>
          <p:nvPr>
            <p:ph type="pic" sz="quarter" idx="15"/>
          </p:nvPr>
        </p:nvSpPr>
        <p:spPr>
          <a:xfrm>
            <a:off x="3308959" y="3938287"/>
            <a:ext cx="2668010" cy="2273601"/>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1" name="Picture Placeholder 9"/>
          <p:cNvSpPr>
            <a:spLocks noGrp="1"/>
          </p:cNvSpPr>
          <p:nvPr>
            <p:ph type="pic" sz="quarter" idx="18"/>
          </p:nvPr>
        </p:nvSpPr>
        <p:spPr>
          <a:xfrm>
            <a:off x="6216622" y="384175"/>
            <a:ext cx="5557974" cy="582771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2" name="Title 1"/>
          <p:cNvSpPr>
            <a:spLocks noGrp="1"/>
          </p:cNvSpPr>
          <p:nvPr>
            <p:ph type="title"/>
          </p:nvPr>
        </p:nvSpPr>
        <p:spPr>
          <a:xfrm>
            <a:off x="411373" y="587763"/>
            <a:ext cx="2521563" cy="594360"/>
          </a:xfrm>
        </p:spPr>
        <p:txBody>
          <a:bodyPr/>
          <a:lstStyle>
            <a:lvl1pPr>
              <a:defRPr sz="1999" b="1">
                <a:solidFill>
                  <a:schemeClr val="tx1"/>
                </a:solidFill>
                <a:latin typeface="+mn-lt"/>
              </a:defRPr>
            </a:lvl1pPr>
          </a:lstStyle>
          <a:p>
            <a:r>
              <a:rPr lang="en-US"/>
              <a:t>Click to edit Master title style</a:t>
            </a:r>
            <a:endParaRPr lang="en-US" dirty="0"/>
          </a:p>
        </p:txBody>
      </p:sp>
      <p:sp>
        <p:nvSpPr>
          <p:cNvPr id="15" name="Text Placeholder 3"/>
          <p:cNvSpPr>
            <a:spLocks noGrp="1"/>
          </p:cNvSpPr>
          <p:nvPr>
            <p:ph type="body" sz="quarter" idx="19"/>
          </p:nvPr>
        </p:nvSpPr>
        <p:spPr>
          <a:xfrm>
            <a:off x="418991" y="1714500"/>
            <a:ext cx="2513945" cy="4495800"/>
          </a:xfrm>
        </p:spPr>
        <p:txBody>
          <a:bodyPr/>
          <a:lstStyle>
            <a:lvl1pPr marL="0" indent="0">
              <a:buNone/>
              <a:defRPr>
                <a:solidFill>
                  <a:schemeClr val="tx1"/>
                </a:solidFill>
              </a:defRPr>
            </a:lvl1pPr>
            <a:lvl2pPr marL="171399" indent="-171399">
              <a:tabLst/>
              <a:defRPr>
                <a:solidFill>
                  <a:schemeClr val="tx1"/>
                </a:solidFill>
              </a:defRPr>
            </a:lvl2pPr>
            <a:lvl3pPr marL="517370" indent="-174573">
              <a:tabLst/>
              <a:defRPr>
                <a:solidFill>
                  <a:schemeClr val="tx1"/>
                </a:solidFill>
              </a:defRPr>
            </a:lvl3pPr>
            <a:lvl4pPr marL="863341" indent="-174573">
              <a:tabLst/>
              <a:defRPr>
                <a:solidFill>
                  <a:schemeClr val="tx1"/>
                </a:solidFill>
              </a:defRPr>
            </a:lvl4pPr>
            <a:lvl5pPr marL="1199790" indent="-171399">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a:extLst>
              <a:ext uri="{FF2B5EF4-FFF2-40B4-BE49-F238E27FC236}">
                <a16:creationId xmlns:a16="http://schemas.microsoft.com/office/drawing/2014/main" id="{AF22ACDB-CCB2-5E73-8D47-6F31A9F83649}"/>
              </a:ext>
            </a:extLst>
          </p:cNvPr>
          <p:cNvSpPr>
            <a:spLocks noGrp="1"/>
          </p:cNvSpPr>
          <p:nvPr>
            <p:ph type="sldNum" sz="quarter" idx="20"/>
          </p:nvPr>
        </p:nvSpPr>
        <p:spPr/>
        <p:txBody>
          <a:bodyPr/>
          <a:lstStyle>
            <a:lvl1pPr>
              <a:defRPr>
                <a:solidFill>
                  <a:schemeClr val="tx1"/>
                </a:solidFill>
              </a:defRPr>
            </a:lvl1pPr>
          </a:lstStyle>
          <a:p>
            <a:pPr>
              <a:defRPr/>
            </a:pPr>
            <a:r>
              <a:t>Page </a:t>
            </a:r>
            <a:fld id="{A895E642-F2AB-4E45-AACF-776519B53FD6}" type="slidenum">
              <a:rPr smtClean="0"/>
              <a:pPr>
                <a:defRPr/>
              </a:pPr>
              <a:t>‹#›</a:t>
            </a:fld>
            <a:endParaRPr dirty="0"/>
          </a:p>
        </p:txBody>
      </p:sp>
    </p:spTree>
    <p:extLst>
      <p:ext uri="{BB962C8B-B14F-4D97-AF65-F5344CB8AC3E}">
        <p14:creationId xmlns:p14="http://schemas.microsoft.com/office/powerpoint/2010/main" val="20840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AD292-D2B7-4C0B-2919-794AE7AE3FC4}"/>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19456"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7" name="Picture Placeholder 9"/>
          <p:cNvSpPr>
            <a:spLocks noGrp="1"/>
          </p:cNvSpPr>
          <p:nvPr>
            <p:ph type="pic" sz="quarter" idx="13"/>
          </p:nvPr>
        </p:nvSpPr>
        <p:spPr>
          <a:xfrm>
            <a:off x="6253121" y="0"/>
            <a:ext cx="5961532"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7549397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hort statement + 2 photos layout (black)">
    <p:spTree>
      <p:nvGrpSpPr>
        <p:cNvPr id="1" name=""/>
        <p:cNvGrpSpPr/>
        <p:nvPr/>
      </p:nvGrpSpPr>
      <p:grpSpPr>
        <a:xfrm>
          <a:off x="0" y="0"/>
          <a:ext cx="0" cy="0"/>
          <a:chOff x="0" y="0"/>
          <a:chExt cx="0" cy="0"/>
        </a:xfrm>
      </p:grpSpPr>
      <p:sp>
        <p:nvSpPr>
          <p:cNvPr id="8" name="Picture Placeholder 9"/>
          <p:cNvSpPr>
            <a:spLocks noGrp="1"/>
          </p:cNvSpPr>
          <p:nvPr>
            <p:ph type="pic" sz="quarter" idx="18"/>
          </p:nvPr>
        </p:nvSpPr>
        <p:spPr>
          <a:xfrm>
            <a:off x="6216622" y="384175"/>
            <a:ext cx="5557974" cy="5827712"/>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14" name="Picture Placeholder 9"/>
          <p:cNvSpPr>
            <a:spLocks noGrp="1"/>
          </p:cNvSpPr>
          <p:nvPr>
            <p:ph type="pic" sz="quarter" idx="13"/>
          </p:nvPr>
        </p:nvSpPr>
        <p:spPr>
          <a:xfrm>
            <a:off x="414230" y="3217743"/>
            <a:ext cx="5557974"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6" name="Text Placeholder 3"/>
          <p:cNvSpPr>
            <a:spLocks noGrp="1"/>
          </p:cNvSpPr>
          <p:nvPr>
            <p:ph type="body" sz="quarter" idx="19"/>
          </p:nvPr>
        </p:nvSpPr>
        <p:spPr>
          <a:xfrm>
            <a:off x="418991" y="505098"/>
            <a:ext cx="5065980" cy="1971402"/>
          </a:xfrm>
        </p:spPr>
        <p:txBody>
          <a:bodyPr/>
          <a:lstStyle>
            <a:lvl1pPr marL="0" indent="0">
              <a:buNone/>
              <a:defRPr>
                <a:solidFill>
                  <a:schemeClr val="bg1"/>
                </a:solidFill>
              </a:defRPr>
            </a:lvl1pPr>
            <a:lvl2pPr marL="171399" indent="-171399">
              <a:tabLst/>
              <a:defRPr>
                <a:solidFill>
                  <a:schemeClr val="tx1"/>
                </a:solidFill>
              </a:defRPr>
            </a:lvl2pPr>
            <a:lvl3pPr marL="517370" indent="-174573">
              <a:tabLst/>
              <a:defRPr>
                <a:solidFill>
                  <a:schemeClr val="tx1"/>
                </a:solidFill>
              </a:defRPr>
            </a:lvl3pPr>
            <a:lvl4pPr marL="863341" indent="-174573">
              <a:tabLst/>
              <a:defRPr>
                <a:solidFill>
                  <a:schemeClr val="tx1"/>
                </a:solidFill>
              </a:defRPr>
            </a:lvl4pPr>
            <a:lvl5pPr marL="1199790" indent="-171399">
              <a:tabLst/>
              <a:defRPr>
                <a:solidFill>
                  <a:schemeClr val="tx1"/>
                </a:solidFill>
              </a:defRPr>
            </a:lvl5pPr>
          </a:lstStyle>
          <a:p>
            <a:pPr lvl="0"/>
            <a:r>
              <a:rPr lang="en-US"/>
              <a:t>Click to edit Master text styles</a:t>
            </a:r>
          </a:p>
        </p:txBody>
      </p:sp>
      <p:sp>
        <p:nvSpPr>
          <p:cNvPr id="2" name="Slide Number Placeholder 2">
            <a:extLst>
              <a:ext uri="{FF2B5EF4-FFF2-40B4-BE49-F238E27FC236}">
                <a16:creationId xmlns:a16="http://schemas.microsoft.com/office/drawing/2014/main" id="{AB0A5AE9-C35A-9A77-54E7-160DDC228CE3}"/>
              </a:ext>
            </a:extLst>
          </p:cNvPr>
          <p:cNvSpPr>
            <a:spLocks noGrp="1"/>
          </p:cNvSpPr>
          <p:nvPr>
            <p:ph type="sldNum" sz="quarter" idx="20"/>
          </p:nvPr>
        </p:nvSpPr>
        <p:spPr/>
        <p:txBody>
          <a:bodyPr/>
          <a:lstStyle>
            <a:lvl1pPr>
              <a:defRPr/>
            </a:lvl1pPr>
          </a:lstStyle>
          <a:p>
            <a:pPr>
              <a:defRPr/>
            </a:pPr>
            <a:r>
              <a:t>Page </a:t>
            </a:r>
            <a:fld id="{5FBC7CFA-3899-46DC-9284-6189D277ED74}" type="slidenum">
              <a:rPr smtClean="0"/>
              <a:pPr>
                <a:defRPr/>
              </a:pPr>
              <a:t>‹#›</a:t>
            </a:fld>
            <a:endParaRPr dirty="0"/>
          </a:p>
        </p:txBody>
      </p:sp>
    </p:spTree>
    <p:extLst>
      <p:ext uri="{BB962C8B-B14F-4D97-AF65-F5344CB8AC3E}">
        <p14:creationId xmlns:p14="http://schemas.microsoft.com/office/powerpoint/2010/main" val="3539757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1_Short statement + 2 photos layout (white)">
    <p:bg>
      <p:bgPr>
        <a:solidFill>
          <a:schemeClr val="bg1"/>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CE654026-6791-7AD3-9F7E-3D4266AE2180}"/>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a:extLst>
              <a:ext uri="{FF2B5EF4-FFF2-40B4-BE49-F238E27FC236}">
                <a16:creationId xmlns:a16="http://schemas.microsoft.com/office/drawing/2014/main" id="{347BDC3C-CD88-9470-C110-A3BE59F7D080}"/>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8" name="Picture Placeholder 9"/>
          <p:cNvSpPr>
            <a:spLocks noGrp="1"/>
          </p:cNvSpPr>
          <p:nvPr>
            <p:ph type="pic" sz="quarter" idx="18"/>
          </p:nvPr>
        </p:nvSpPr>
        <p:spPr>
          <a:xfrm>
            <a:off x="6216622" y="384175"/>
            <a:ext cx="5557974" cy="5827712"/>
          </a:xfrm>
          <a:prstGeom prst="rect">
            <a:avLst/>
          </a:prstGeom>
          <a:solidFill>
            <a:srgbClr val="CCCCCC">
              <a:alpha val="72170"/>
            </a:srgbClr>
          </a:solidFill>
        </p:spPr>
        <p:txBody>
          <a:bodyPr anchor="ctr" anchorCtr="0"/>
          <a:lstStyle>
            <a:lvl1pPr algn="ctr">
              <a:defRPr sz="1800" b="0" i="0">
                <a:solidFill>
                  <a:schemeClr val="tx1"/>
                </a:solidFill>
              </a:defRPr>
            </a:lvl1pPr>
          </a:lstStyle>
          <a:p>
            <a:pPr lvl="0"/>
            <a:r>
              <a:rPr lang="en-US" noProof="0"/>
              <a:t>Click icon to add picture</a:t>
            </a:r>
            <a:endParaRPr lang="en-US" noProof="0" dirty="0"/>
          </a:p>
        </p:txBody>
      </p:sp>
      <p:sp>
        <p:nvSpPr>
          <p:cNvPr id="14" name="Picture Placeholder 9"/>
          <p:cNvSpPr>
            <a:spLocks noGrp="1"/>
          </p:cNvSpPr>
          <p:nvPr>
            <p:ph type="pic" sz="quarter" idx="13"/>
          </p:nvPr>
        </p:nvSpPr>
        <p:spPr>
          <a:xfrm>
            <a:off x="414230" y="3217743"/>
            <a:ext cx="5557974" cy="2994144"/>
          </a:xfrm>
          <a:prstGeom prst="rect">
            <a:avLst/>
          </a:prstGeom>
          <a:solidFill>
            <a:srgbClr val="CCCCCC">
              <a:alpha val="72170"/>
            </a:srgbClr>
          </a:solidFill>
        </p:spPr>
        <p:txBody>
          <a:bodyPr anchor="ctr" anchorCtr="0"/>
          <a:lstStyle>
            <a:lvl1pPr algn="ctr">
              <a:defRPr sz="1800" b="0" i="0">
                <a:solidFill>
                  <a:schemeClr val="tx1"/>
                </a:solidFill>
              </a:defRPr>
            </a:lvl1pPr>
          </a:lstStyle>
          <a:p>
            <a:pPr lvl="0"/>
            <a:r>
              <a:rPr lang="en-US" noProof="0"/>
              <a:t>Click icon to add picture</a:t>
            </a:r>
            <a:endParaRPr lang="en-US" noProof="0" dirty="0"/>
          </a:p>
        </p:txBody>
      </p:sp>
      <p:sp>
        <p:nvSpPr>
          <p:cNvPr id="9" name="Text Placeholder 3"/>
          <p:cNvSpPr>
            <a:spLocks noGrp="1"/>
          </p:cNvSpPr>
          <p:nvPr>
            <p:ph type="body" sz="quarter" idx="19"/>
          </p:nvPr>
        </p:nvSpPr>
        <p:spPr>
          <a:xfrm>
            <a:off x="418991" y="505098"/>
            <a:ext cx="5065980" cy="1971402"/>
          </a:xfrm>
        </p:spPr>
        <p:txBody>
          <a:bodyPr/>
          <a:lstStyle>
            <a:lvl1pPr marL="0" indent="0">
              <a:buNone/>
              <a:defRPr>
                <a:solidFill>
                  <a:schemeClr val="tx1"/>
                </a:solidFill>
              </a:defRPr>
            </a:lvl1pPr>
            <a:lvl2pPr marL="171399" indent="-171399">
              <a:tabLst/>
              <a:defRPr>
                <a:solidFill>
                  <a:schemeClr val="tx1"/>
                </a:solidFill>
              </a:defRPr>
            </a:lvl2pPr>
            <a:lvl3pPr marL="517370" indent="-174573">
              <a:tabLst/>
              <a:defRPr>
                <a:solidFill>
                  <a:schemeClr val="tx1"/>
                </a:solidFill>
              </a:defRPr>
            </a:lvl3pPr>
            <a:lvl4pPr marL="863341" indent="-174573">
              <a:tabLst/>
              <a:defRPr>
                <a:solidFill>
                  <a:schemeClr val="tx1"/>
                </a:solidFill>
              </a:defRPr>
            </a:lvl4pPr>
            <a:lvl5pPr marL="1199790" indent="-171399">
              <a:tabLst/>
              <a:defRPr>
                <a:solidFill>
                  <a:schemeClr val="tx1"/>
                </a:solidFill>
              </a:defRPr>
            </a:lvl5pPr>
          </a:lstStyle>
          <a:p>
            <a:pPr lvl="0"/>
            <a:r>
              <a:rPr lang="en-US"/>
              <a:t>Click to edit Master text styles</a:t>
            </a:r>
          </a:p>
        </p:txBody>
      </p:sp>
      <p:sp>
        <p:nvSpPr>
          <p:cNvPr id="4" name="Slide Number Placeholder 2">
            <a:extLst>
              <a:ext uri="{FF2B5EF4-FFF2-40B4-BE49-F238E27FC236}">
                <a16:creationId xmlns:a16="http://schemas.microsoft.com/office/drawing/2014/main" id="{FC3E1825-788E-942D-7515-4907E01F0754}"/>
              </a:ext>
            </a:extLst>
          </p:cNvPr>
          <p:cNvSpPr>
            <a:spLocks noGrp="1"/>
          </p:cNvSpPr>
          <p:nvPr>
            <p:ph type="sldNum" sz="quarter" idx="20"/>
          </p:nvPr>
        </p:nvSpPr>
        <p:spPr/>
        <p:txBody>
          <a:bodyPr/>
          <a:lstStyle>
            <a:lvl1pPr>
              <a:defRPr>
                <a:solidFill>
                  <a:schemeClr val="tx1"/>
                </a:solidFill>
              </a:defRPr>
            </a:lvl1pPr>
          </a:lstStyle>
          <a:p>
            <a:pPr>
              <a:defRPr/>
            </a:pPr>
            <a:r>
              <a:t>Page </a:t>
            </a:r>
            <a:fld id="{D3146162-7301-4D0E-9F89-B7B83A0C91A2}" type="slidenum">
              <a:rPr smtClean="0"/>
              <a:pPr>
                <a:defRPr/>
              </a:pPr>
              <a:t>‹#›</a:t>
            </a:fld>
            <a:endParaRPr dirty="0"/>
          </a:p>
        </p:txBody>
      </p:sp>
    </p:spTree>
    <p:extLst>
      <p:ext uri="{BB962C8B-B14F-4D97-AF65-F5344CB8AC3E}">
        <p14:creationId xmlns:p14="http://schemas.microsoft.com/office/powerpoint/2010/main" val="3854614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Headline, Left column content + photo layout (black)">
    <p:spTree>
      <p:nvGrpSpPr>
        <p:cNvPr id="1" name=""/>
        <p:cNvGrpSpPr/>
        <p:nvPr/>
      </p:nvGrpSpPr>
      <p:grpSpPr>
        <a:xfrm>
          <a:off x="0" y="0"/>
          <a:ext cx="0" cy="0"/>
          <a:chOff x="0" y="0"/>
          <a:chExt cx="0" cy="0"/>
        </a:xfrm>
      </p:grpSpPr>
      <p:sp>
        <p:nvSpPr>
          <p:cNvPr id="12" name="Title 1"/>
          <p:cNvSpPr>
            <a:spLocks noGrp="1"/>
          </p:cNvSpPr>
          <p:nvPr>
            <p:ph type="title"/>
          </p:nvPr>
        </p:nvSpPr>
        <p:spPr>
          <a:xfrm>
            <a:off x="411372" y="587763"/>
            <a:ext cx="3237656" cy="594360"/>
          </a:xfrm>
        </p:spPr>
        <p:txBody>
          <a:bodyPr/>
          <a:lstStyle>
            <a:lvl1pPr>
              <a:defRPr sz="1999" b="1">
                <a:latin typeface="+mn-lt"/>
              </a:defRPr>
            </a:lvl1pPr>
          </a:lstStyle>
          <a:p>
            <a:r>
              <a:rPr lang="en-US"/>
              <a:t>Click to edit Master title style</a:t>
            </a:r>
            <a:endParaRPr lang="en-US" dirty="0"/>
          </a:p>
        </p:txBody>
      </p:sp>
      <p:sp>
        <p:nvSpPr>
          <p:cNvPr id="8" name="Picture Placeholder 9"/>
          <p:cNvSpPr>
            <a:spLocks noGrp="1"/>
          </p:cNvSpPr>
          <p:nvPr>
            <p:ph type="pic" sz="quarter" idx="14"/>
          </p:nvPr>
        </p:nvSpPr>
        <p:spPr>
          <a:xfrm>
            <a:off x="4496448" y="-6350"/>
            <a:ext cx="7705824" cy="622141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6" name="Text Placeholder 3"/>
          <p:cNvSpPr>
            <a:spLocks noGrp="1"/>
          </p:cNvSpPr>
          <p:nvPr>
            <p:ph type="body" sz="quarter" idx="19"/>
          </p:nvPr>
        </p:nvSpPr>
        <p:spPr>
          <a:xfrm>
            <a:off x="418991" y="1714500"/>
            <a:ext cx="3237657" cy="4495800"/>
          </a:xfrm>
        </p:spPr>
        <p:txBody>
          <a:bodyPr/>
          <a:lstStyle>
            <a:lvl1pPr marL="0" indent="0">
              <a:buNone/>
              <a:defRPr/>
            </a:lvl1pPr>
            <a:lvl2pPr marL="171399" indent="-171399">
              <a:tabLst/>
              <a:defRPr/>
            </a:lvl2pPr>
            <a:lvl3pPr marL="517370" indent="-174573">
              <a:tabLst/>
              <a:defRPr/>
            </a:lvl3pPr>
            <a:lvl4pPr marL="863341" indent="-174573">
              <a:tabLst/>
              <a:defRPr/>
            </a:lvl4pPr>
            <a:lvl5pPr marL="1199790" indent="-17139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2">
            <a:extLst>
              <a:ext uri="{FF2B5EF4-FFF2-40B4-BE49-F238E27FC236}">
                <a16:creationId xmlns:a16="http://schemas.microsoft.com/office/drawing/2014/main" id="{BC37B314-DAB1-2A5D-8482-43D2AC64A18B}"/>
              </a:ext>
            </a:extLst>
          </p:cNvPr>
          <p:cNvSpPr>
            <a:spLocks noGrp="1"/>
          </p:cNvSpPr>
          <p:nvPr>
            <p:ph type="sldNum" sz="quarter" idx="20"/>
          </p:nvPr>
        </p:nvSpPr>
        <p:spPr/>
        <p:txBody>
          <a:bodyPr/>
          <a:lstStyle>
            <a:lvl1pPr>
              <a:defRPr/>
            </a:lvl1pPr>
          </a:lstStyle>
          <a:p>
            <a:pPr>
              <a:defRPr/>
            </a:pPr>
            <a:r>
              <a:t>Page </a:t>
            </a:r>
            <a:fld id="{7FF8C616-2CCE-4FFF-9F1D-2E3C678082A7}" type="slidenum">
              <a:rPr smtClean="0"/>
              <a:pPr>
                <a:defRPr/>
              </a:pPr>
              <a:t>‹#›</a:t>
            </a:fld>
            <a:endParaRPr dirty="0"/>
          </a:p>
        </p:txBody>
      </p:sp>
    </p:spTree>
    <p:extLst>
      <p:ext uri="{BB962C8B-B14F-4D97-AF65-F5344CB8AC3E}">
        <p14:creationId xmlns:p14="http://schemas.microsoft.com/office/powerpoint/2010/main" val="38993840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Headline, Left column content + photo layout (white)">
    <p:bg>
      <p:bgPr>
        <a:solidFill>
          <a:schemeClr val="bg1"/>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EF88194-0DBC-286B-20B0-D289E9ABC494}"/>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8991"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4">
            <a:extLst>
              <a:ext uri="{FF2B5EF4-FFF2-40B4-BE49-F238E27FC236}">
                <a16:creationId xmlns:a16="http://schemas.microsoft.com/office/drawing/2014/main" id="{3A25B541-DBB9-F4CF-C8AB-F95DAFE9F63A}"/>
              </a:ext>
            </a:extLst>
          </p:cNvPr>
          <p:cNvSpPr txBox="1">
            <a:spLocks noChangeArrowheads="1"/>
          </p:cNvSpPr>
          <p:nvPr userDrawn="1"/>
        </p:nvSpPr>
        <p:spPr bwMode="auto">
          <a:xfrm>
            <a:off x="4494629" y="6430964"/>
            <a:ext cx="319956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r>
              <a:rPr lang="en-GB" altLang="en-US" sz="900" dirty="0">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
        <p:nvSpPr>
          <p:cNvPr id="12" name="Title 1"/>
          <p:cNvSpPr>
            <a:spLocks noGrp="1"/>
          </p:cNvSpPr>
          <p:nvPr>
            <p:ph type="title"/>
          </p:nvPr>
        </p:nvSpPr>
        <p:spPr>
          <a:xfrm>
            <a:off x="411372" y="587763"/>
            <a:ext cx="3237656" cy="594360"/>
          </a:xfrm>
        </p:spPr>
        <p:txBody>
          <a:bodyPr/>
          <a:lstStyle>
            <a:lvl1pPr>
              <a:defRPr sz="1999" b="1">
                <a:solidFill>
                  <a:schemeClr val="tx1"/>
                </a:solidFill>
                <a:latin typeface="+mn-lt"/>
              </a:defRPr>
            </a:lvl1pPr>
          </a:lstStyle>
          <a:p>
            <a:r>
              <a:rPr lang="en-US"/>
              <a:t>Click to edit Master title style</a:t>
            </a:r>
            <a:endParaRPr lang="en-US" dirty="0"/>
          </a:p>
        </p:txBody>
      </p:sp>
      <p:sp>
        <p:nvSpPr>
          <p:cNvPr id="9" name="Text Placeholder 3"/>
          <p:cNvSpPr>
            <a:spLocks noGrp="1"/>
          </p:cNvSpPr>
          <p:nvPr>
            <p:ph type="body" sz="quarter" idx="19"/>
          </p:nvPr>
        </p:nvSpPr>
        <p:spPr>
          <a:xfrm>
            <a:off x="418991" y="1714500"/>
            <a:ext cx="3237657" cy="4495800"/>
          </a:xfrm>
        </p:spPr>
        <p:txBody>
          <a:bodyPr/>
          <a:lstStyle>
            <a:lvl1pPr marL="0" indent="0">
              <a:buNone/>
              <a:defRPr>
                <a:solidFill>
                  <a:schemeClr val="tx1"/>
                </a:solidFill>
              </a:defRPr>
            </a:lvl1pPr>
            <a:lvl2pPr marL="171399" indent="-171399">
              <a:tabLst/>
              <a:defRPr>
                <a:solidFill>
                  <a:schemeClr val="tx1"/>
                </a:solidFill>
              </a:defRPr>
            </a:lvl2pPr>
            <a:lvl3pPr marL="517370" indent="-174573">
              <a:tabLst/>
              <a:defRPr>
                <a:solidFill>
                  <a:schemeClr val="tx1"/>
                </a:solidFill>
              </a:defRPr>
            </a:lvl3pPr>
            <a:lvl4pPr marL="863341" indent="-174573">
              <a:tabLst/>
              <a:defRPr>
                <a:solidFill>
                  <a:schemeClr val="tx1"/>
                </a:solidFill>
              </a:defRPr>
            </a:lvl4pPr>
            <a:lvl5pPr marL="1199790" indent="-171399">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9"/>
          <p:cNvSpPr>
            <a:spLocks noGrp="1"/>
          </p:cNvSpPr>
          <p:nvPr>
            <p:ph type="pic" sz="quarter" idx="14"/>
          </p:nvPr>
        </p:nvSpPr>
        <p:spPr>
          <a:xfrm>
            <a:off x="4496448" y="-6350"/>
            <a:ext cx="7705824" cy="622141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4" name="Slide Number Placeholder 2">
            <a:extLst>
              <a:ext uri="{FF2B5EF4-FFF2-40B4-BE49-F238E27FC236}">
                <a16:creationId xmlns:a16="http://schemas.microsoft.com/office/drawing/2014/main" id="{1FFEF269-A513-317C-12EC-4E1D74D8CCBF}"/>
              </a:ext>
            </a:extLst>
          </p:cNvPr>
          <p:cNvSpPr>
            <a:spLocks noGrp="1"/>
          </p:cNvSpPr>
          <p:nvPr>
            <p:ph type="sldNum" sz="quarter" idx="20"/>
          </p:nvPr>
        </p:nvSpPr>
        <p:spPr/>
        <p:txBody>
          <a:bodyPr/>
          <a:lstStyle>
            <a:lvl1pPr>
              <a:defRPr>
                <a:solidFill>
                  <a:schemeClr val="tx1"/>
                </a:solidFill>
              </a:defRPr>
            </a:lvl1pPr>
          </a:lstStyle>
          <a:p>
            <a:pPr>
              <a:defRPr/>
            </a:pPr>
            <a:r>
              <a:t>Page </a:t>
            </a:r>
            <a:fld id="{B56C2E27-2312-4EB1-A123-080F1A248EA2}" type="slidenum">
              <a:rPr smtClean="0"/>
              <a:pPr>
                <a:defRPr/>
              </a:pPr>
              <a:t>‹#›</a:t>
            </a:fld>
            <a:endParaRPr dirty="0"/>
          </a:p>
        </p:txBody>
      </p:sp>
    </p:spTree>
    <p:extLst>
      <p:ext uri="{BB962C8B-B14F-4D97-AF65-F5344CB8AC3E}">
        <p14:creationId xmlns:p14="http://schemas.microsoft.com/office/powerpoint/2010/main" val="11543977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line, Left column content + illustration">
    <p:spTree>
      <p:nvGrpSpPr>
        <p:cNvPr id="1" name=""/>
        <p:cNvGrpSpPr/>
        <p:nvPr/>
      </p:nvGrpSpPr>
      <p:grpSpPr>
        <a:xfrm>
          <a:off x="0" y="0"/>
          <a:ext cx="0" cy="0"/>
          <a:chOff x="0" y="0"/>
          <a:chExt cx="0" cy="0"/>
        </a:xfrm>
      </p:grpSpPr>
      <p:sp>
        <p:nvSpPr>
          <p:cNvPr id="12" name="Title 1"/>
          <p:cNvSpPr>
            <a:spLocks noGrp="1"/>
          </p:cNvSpPr>
          <p:nvPr>
            <p:ph type="title"/>
          </p:nvPr>
        </p:nvSpPr>
        <p:spPr>
          <a:xfrm>
            <a:off x="411372" y="587763"/>
            <a:ext cx="3237656" cy="594360"/>
          </a:xfrm>
        </p:spPr>
        <p:txBody>
          <a:bodyPr/>
          <a:lstStyle>
            <a:lvl1pPr>
              <a:defRPr sz="1999" b="1">
                <a:latin typeface="+mn-lt"/>
              </a:defRPr>
            </a:lvl1pPr>
          </a:lstStyle>
          <a:p>
            <a:r>
              <a:rPr lang="en-US"/>
              <a:t>Click to edit Master title style</a:t>
            </a:r>
            <a:endParaRPr lang="en-US" dirty="0"/>
          </a:p>
        </p:txBody>
      </p:sp>
      <p:sp>
        <p:nvSpPr>
          <p:cNvPr id="6" name="Picture Placeholder 9"/>
          <p:cNvSpPr>
            <a:spLocks noGrp="1"/>
          </p:cNvSpPr>
          <p:nvPr>
            <p:ph type="pic" sz="quarter" idx="14"/>
          </p:nvPr>
        </p:nvSpPr>
        <p:spPr>
          <a:xfrm>
            <a:off x="4501904" y="-11648"/>
            <a:ext cx="7700368" cy="6226711"/>
          </a:xfrm>
          <a:prstGeom prst="rect">
            <a:avLst/>
          </a:prstGeom>
          <a:noFill/>
        </p:spPr>
        <p:txBody>
          <a:bodyPr bIns="0" anchor="ctr" anchorCtr="0"/>
          <a:lstStyle>
            <a:lvl1pPr marL="0" indent="0" algn="ctr">
              <a:buNone/>
              <a:defRPr lang="en-US" sz="1800" dirty="0">
                <a:solidFill>
                  <a:schemeClr val="bg1"/>
                </a:solidFill>
              </a:defRPr>
            </a:lvl1pPr>
          </a:lstStyle>
          <a:p>
            <a:pPr lvl="0"/>
            <a:r>
              <a:rPr lang="en-US" noProof="0"/>
              <a:t>Click icon to add picture</a:t>
            </a:r>
            <a:endParaRPr lang="en-US" noProof="0" dirty="0"/>
          </a:p>
        </p:txBody>
      </p:sp>
      <p:sp>
        <p:nvSpPr>
          <p:cNvPr id="7" name="Text Placeholder 3"/>
          <p:cNvSpPr>
            <a:spLocks noGrp="1"/>
          </p:cNvSpPr>
          <p:nvPr>
            <p:ph type="body" sz="quarter" idx="19"/>
          </p:nvPr>
        </p:nvSpPr>
        <p:spPr>
          <a:xfrm>
            <a:off x="418991" y="1714500"/>
            <a:ext cx="3237657" cy="4495800"/>
          </a:xfrm>
        </p:spPr>
        <p:txBody>
          <a:bodyPr/>
          <a:lstStyle>
            <a:lvl1pPr marL="0" indent="0">
              <a:buNone/>
              <a:defRPr/>
            </a:lvl1pPr>
            <a:lvl2pPr marL="171399" indent="-171399">
              <a:tabLst/>
              <a:defRPr/>
            </a:lvl2pPr>
            <a:lvl3pPr marL="517370" indent="-174573">
              <a:tabLst/>
              <a:defRPr/>
            </a:lvl3pPr>
            <a:lvl4pPr marL="863341" indent="-174573">
              <a:tabLst/>
              <a:defRPr/>
            </a:lvl4pPr>
            <a:lvl5pPr marL="1199790" indent="-17139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2">
            <a:extLst>
              <a:ext uri="{FF2B5EF4-FFF2-40B4-BE49-F238E27FC236}">
                <a16:creationId xmlns:a16="http://schemas.microsoft.com/office/drawing/2014/main" id="{A997145E-602F-7EC9-75D1-AA0DC7B29D34}"/>
              </a:ext>
            </a:extLst>
          </p:cNvPr>
          <p:cNvSpPr>
            <a:spLocks noGrp="1"/>
          </p:cNvSpPr>
          <p:nvPr>
            <p:ph type="sldNum" sz="quarter" idx="20"/>
          </p:nvPr>
        </p:nvSpPr>
        <p:spPr/>
        <p:txBody>
          <a:bodyPr/>
          <a:lstStyle>
            <a:lvl1pPr>
              <a:defRPr/>
            </a:lvl1pPr>
          </a:lstStyle>
          <a:p>
            <a:pPr>
              <a:defRPr/>
            </a:pPr>
            <a:r>
              <a:t>Page </a:t>
            </a:r>
            <a:fld id="{3818427D-507D-4827-86E7-62DA2E2F8B43}" type="slidenum">
              <a:rPr smtClean="0"/>
              <a:pPr>
                <a:defRPr/>
              </a:pPr>
              <a:t>‹#›</a:t>
            </a:fld>
            <a:endParaRPr dirty="0"/>
          </a:p>
        </p:txBody>
      </p:sp>
    </p:spTree>
    <p:extLst>
      <p:ext uri="{BB962C8B-B14F-4D97-AF65-F5344CB8AC3E}">
        <p14:creationId xmlns:p14="http://schemas.microsoft.com/office/powerpoint/2010/main" val="17271729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Headline, Left column content">
    <p:spTree>
      <p:nvGrpSpPr>
        <p:cNvPr id="1" name=""/>
        <p:cNvGrpSpPr/>
        <p:nvPr/>
      </p:nvGrpSpPr>
      <p:grpSpPr>
        <a:xfrm>
          <a:off x="0" y="0"/>
          <a:ext cx="0" cy="0"/>
          <a:chOff x="0" y="0"/>
          <a:chExt cx="0" cy="0"/>
        </a:xfrm>
      </p:grpSpPr>
      <p:sp>
        <p:nvSpPr>
          <p:cNvPr id="12" name="Title 1"/>
          <p:cNvSpPr>
            <a:spLocks noGrp="1"/>
          </p:cNvSpPr>
          <p:nvPr>
            <p:ph type="title"/>
          </p:nvPr>
        </p:nvSpPr>
        <p:spPr>
          <a:xfrm>
            <a:off x="411373" y="587763"/>
            <a:ext cx="2521563" cy="594360"/>
          </a:xfrm>
        </p:spPr>
        <p:txBody>
          <a:bodyPr/>
          <a:lstStyle>
            <a:lvl1pPr>
              <a:defRPr sz="1999" b="1">
                <a:latin typeface="Sage Text" panose="02010503040201060103" pitchFamily="2" charset="77"/>
              </a:defRPr>
            </a:lvl1pPr>
          </a:lstStyle>
          <a:p>
            <a:r>
              <a:rPr lang="en-US"/>
              <a:t>Click to edit Master title style</a:t>
            </a:r>
            <a:endParaRPr lang="en-US" dirty="0"/>
          </a:p>
        </p:txBody>
      </p:sp>
      <p:sp>
        <p:nvSpPr>
          <p:cNvPr id="5" name="Text Placeholder 3"/>
          <p:cNvSpPr>
            <a:spLocks noGrp="1"/>
          </p:cNvSpPr>
          <p:nvPr>
            <p:ph type="body" sz="quarter" idx="19"/>
          </p:nvPr>
        </p:nvSpPr>
        <p:spPr>
          <a:xfrm>
            <a:off x="418991" y="1714500"/>
            <a:ext cx="3237657" cy="4495800"/>
          </a:xfrm>
        </p:spPr>
        <p:txBody>
          <a:bodyPr/>
          <a:lstStyle>
            <a:lvl1pPr marL="0" indent="0">
              <a:buNone/>
              <a:defRPr/>
            </a:lvl1pPr>
            <a:lvl2pPr marL="171399" indent="-171399">
              <a:tabLst/>
              <a:defRPr/>
            </a:lvl2pPr>
            <a:lvl3pPr marL="517370" indent="-174573">
              <a:tabLst/>
              <a:defRPr/>
            </a:lvl3pPr>
            <a:lvl4pPr marL="863341" indent="-174573">
              <a:tabLst/>
              <a:defRPr/>
            </a:lvl4pPr>
            <a:lvl5pPr marL="1199790" indent="-17139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2">
            <a:extLst>
              <a:ext uri="{FF2B5EF4-FFF2-40B4-BE49-F238E27FC236}">
                <a16:creationId xmlns:a16="http://schemas.microsoft.com/office/drawing/2014/main" id="{D1311B63-43FB-188B-AC77-DBDFBB9EA19F}"/>
              </a:ext>
            </a:extLst>
          </p:cNvPr>
          <p:cNvSpPr>
            <a:spLocks noGrp="1"/>
          </p:cNvSpPr>
          <p:nvPr>
            <p:ph type="sldNum" sz="quarter" idx="20"/>
          </p:nvPr>
        </p:nvSpPr>
        <p:spPr/>
        <p:txBody>
          <a:bodyPr/>
          <a:lstStyle>
            <a:lvl1pPr>
              <a:defRPr/>
            </a:lvl1pPr>
          </a:lstStyle>
          <a:p>
            <a:pPr>
              <a:defRPr/>
            </a:pPr>
            <a:r>
              <a:t>Page </a:t>
            </a:r>
            <a:fld id="{69B2C15C-5501-43E2-B1B4-BA53A0A83801}" type="slidenum">
              <a:rPr smtClean="0"/>
              <a:pPr>
                <a:defRPr/>
              </a:pPr>
              <a:t>‹#›</a:t>
            </a:fld>
            <a:endParaRPr dirty="0"/>
          </a:p>
        </p:txBody>
      </p:sp>
    </p:spTree>
    <p:extLst>
      <p:ext uri="{BB962C8B-B14F-4D97-AF65-F5344CB8AC3E}">
        <p14:creationId xmlns:p14="http://schemas.microsoft.com/office/powerpoint/2010/main" val="40458245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F93E2587-5D49-60E4-2CE5-28CB73F0947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373" y="356401"/>
            <a:ext cx="5530679" cy="594360"/>
          </a:xfrm>
        </p:spPr>
        <p:txBody>
          <a:bodyPr/>
          <a:lstStyle/>
          <a:p>
            <a:r>
              <a:rPr lang="en-US"/>
              <a:t>Click to edit Master title style</a:t>
            </a:r>
            <a:endParaRPr lang="en-US" dirty="0"/>
          </a:p>
        </p:txBody>
      </p:sp>
    </p:spTree>
    <p:extLst>
      <p:ext uri="{BB962C8B-B14F-4D97-AF65-F5344CB8AC3E}">
        <p14:creationId xmlns:p14="http://schemas.microsoft.com/office/powerpoint/2010/main" val="35135318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3D3ED3D4-6C40-EDFD-7C05-53F358428F1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373" y="356401"/>
            <a:ext cx="5530679" cy="594360"/>
          </a:xfrm>
        </p:spPr>
        <p:txBody>
          <a:bodyPr/>
          <a:lstStyle/>
          <a:p>
            <a:r>
              <a:rPr lang="en-US"/>
              <a:t>Click to edit Master title style</a:t>
            </a:r>
            <a:endParaRPr lang="en-US" dirty="0"/>
          </a:p>
        </p:txBody>
      </p:sp>
    </p:spTree>
    <p:extLst>
      <p:ext uri="{BB962C8B-B14F-4D97-AF65-F5344CB8AC3E}">
        <p14:creationId xmlns:p14="http://schemas.microsoft.com/office/powerpoint/2010/main" val="545615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BA119753-E1CD-3B90-E827-042140C6AD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1373" y="356401"/>
            <a:ext cx="5530679" cy="594360"/>
          </a:xfrm>
        </p:spPr>
        <p:txBody>
          <a:bodyPr/>
          <a:lstStyle/>
          <a:p>
            <a:r>
              <a:rPr lang="en-US"/>
              <a:t>Click to edit Master title style</a:t>
            </a:r>
            <a:endParaRPr lang="en-US" dirty="0"/>
          </a:p>
        </p:txBody>
      </p:sp>
    </p:spTree>
    <p:extLst>
      <p:ext uri="{BB962C8B-B14F-4D97-AF65-F5344CB8AC3E}">
        <p14:creationId xmlns:p14="http://schemas.microsoft.com/office/powerpoint/2010/main" val="34908307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Section divider - Photo">
    <p:spTree>
      <p:nvGrpSpPr>
        <p:cNvPr id="1" name=""/>
        <p:cNvGrpSpPr/>
        <p:nvPr/>
      </p:nvGrpSpPr>
      <p:grpSpPr>
        <a:xfrm>
          <a:off x="0" y="0"/>
          <a:ext cx="0" cy="0"/>
          <a:chOff x="0" y="0"/>
          <a:chExt cx="0" cy="0"/>
        </a:xfrm>
      </p:grpSpPr>
      <p:sp>
        <p:nvSpPr>
          <p:cNvPr id="2" name="Title 1"/>
          <p:cNvSpPr>
            <a:spLocks noGrp="1"/>
          </p:cNvSpPr>
          <p:nvPr>
            <p:ph type="title"/>
          </p:nvPr>
        </p:nvSpPr>
        <p:spPr>
          <a:xfrm>
            <a:off x="411373" y="356401"/>
            <a:ext cx="4426067" cy="594360"/>
          </a:xfrm>
        </p:spPr>
        <p:txBody>
          <a:bodyPr/>
          <a:lstStyle/>
          <a:p>
            <a:r>
              <a:rPr lang="en-US"/>
              <a:t>Click to edit Master title style</a:t>
            </a:r>
            <a:endParaRPr lang="en-US" dirty="0"/>
          </a:p>
        </p:txBody>
      </p:sp>
      <p:sp>
        <p:nvSpPr>
          <p:cNvPr id="7" name="Picture Placeholder 9"/>
          <p:cNvSpPr>
            <a:spLocks noGrp="1"/>
          </p:cNvSpPr>
          <p:nvPr>
            <p:ph type="pic" sz="quarter" idx="13"/>
          </p:nvPr>
        </p:nvSpPr>
        <p:spPr>
          <a:xfrm>
            <a:off x="6253120" y="-8473"/>
            <a:ext cx="5951721" cy="6220361"/>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05272"/>
              <a:gd name="connsiteY0" fmla="*/ 6586 h 6220361"/>
              <a:gd name="connsiteX1" fmla="*/ 5944908 w 6005272"/>
              <a:gd name="connsiteY1" fmla="*/ 0 h 6220361"/>
              <a:gd name="connsiteX2" fmla="*/ 6003938 w 6005272"/>
              <a:gd name="connsiteY2" fmla="*/ 6220361 h 6220361"/>
              <a:gd name="connsiteX3" fmla="*/ 1391658 w 6005272"/>
              <a:gd name="connsiteY3" fmla="*/ 6220361 h 6220361"/>
              <a:gd name="connsiteX4" fmla="*/ 4483 w 6005272"/>
              <a:gd name="connsiteY4" fmla="*/ 4585536 h 6220361"/>
              <a:gd name="connsiteX5" fmla="*/ 1308 w 6005272"/>
              <a:gd name="connsiteY5" fmla="*/ 6586 h 6220361"/>
              <a:gd name="connsiteX0" fmla="*/ 1308 w 5953271"/>
              <a:gd name="connsiteY0" fmla="*/ 6586 h 6220361"/>
              <a:gd name="connsiteX1" fmla="*/ 5944908 w 5953271"/>
              <a:gd name="connsiteY1" fmla="*/ 0 h 6220361"/>
              <a:gd name="connsiteX2" fmla="*/ 5946788 w 5953271"/>
              <a:gd name="connsiteY2" fmla="*/ 6217186 h 6220361"/>
              <a:gd name="connsiteX3" fmla="*/ 1391658 w 5953271"/>
              <a:gd name="connsiteY3" fmla="*/ 6220361 h 6220361"/>
              <a:gd name="connsiteX4" fmla="*/ 4483 w 5953271"/>
              <a:gd name="connsiteY4" fmla="*/ 4585536 h 6220361"/>
              <a:gd name="connsiteX5" fmla="*/ 1308 w 5953271"/>
              <a:gd name="connsiteY5" fmla="*/ 6586 h 62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271" h="6220361">
                <a:moveTo>
                  <a:pt x="1308" y="6586"/>
                </a:moveTo>
                <a:lnTo>
                  <a:pt x="5944908" y="0"/>
                </a:lnTo>
                <a:cubicBezTo>
                  <a:pt x="5952972" y="2835940"/>
                  <a:pt x="5957933" y="3109916"/>
                  <a:pt x="5946788" y="6217186"/>
                </a:cubicBezTo>
                <a:lnTo>
                  <a:pt x="1391658" y="6220361"/>
                </a:lnTo>
                <a:cubicBezTo>
                  <a:pt x="1177495" y="6218923"/>
                  <a:pt x="-62771" y="5961948"/>
                  <a:pt x="4483" y="4585536"/>
                </a:cubicBezTo>
                <a:cubicBezTo>
                  <a:pt x="-759" y="3390099"/>
                  <a:pt x="-809" y="1739278"/>
                  <a:pt x="1308" y="6586"/>
                </a:cubicBezTo>
                <a:close/>
              </a:path>
            </a:pathLst>
          </a:custGeom>
          <a:solidFill>
            <a:srgbClr val="CCCCCC">
              <a:alpha val="72170"/>
            </a:srgbClr>
          </a:solidFill>
        </p:spPr>
        <p:txBody>
          <a:bodyPr bIns="0" anchor="ctr" anchorCtr="0"/>
          <a:lstStyle>
            <a:lvl1pPr marL="0" indent="0" algn="ctr">
              <a:buNone/>
              <a:defRPr lang="en-US" sz="1800" dirty="0">
                <a:solidFill>
                  <a:schemeClr val="tx1"/>
                </a:solidFill>
              </a:defRPr>
            </a:lvl1pPr>
          </a:lstStyle>
          <a:p>
            <a:pPr lvl="0"/>
            <a:r>
              <a:rPr lang="en-US" noProof="0"/>
              <a:t>Click icon to add picture</a:t>
            </a:r>
            <a:endParaRPr lang="en-US" noProof="0" dirty="0"/>
          </a:p>
        </p:txBody>
      </p:sp>
      <p:sp>
        <p:nvSpPr>
          <p:cNvPr id="3" name="Slide Number Placeholder 2">
            <a:extLst>
              <a:ext uri="{FF2B5EF4-FFF2-40B4-BE49-F238E27FC236}">
                <a16:creationId xmlns:a16="http://schemas.microsoft.com/office/drawing/2014/main" id="{6F8E806C-251F-DE97-0F86-FC2727D8ACA9}"/>
              </a:ext>
            </a:extLst>
          </p:cNvPr>
          <p:cNvSpPr>
            <a:spLocks noGrp="1"/>
          </p:cNvSpPr>
          <p:nvPr>
            <p:ph type="sldNum" sz="quarter" idx="14"/>
          </p:nvPr>
        </p:nvSpPr>
        <p:spPr>
          <a:xfrm>
            <a:off x="11177851" y="6370639"/>
            <a:ext cx="596745" cy="365125"/>
          </a:xfrm>
        </p:spPr>
        <p:txBody>
          <a:bodyPr/>
          <a:lstStyle>
            <a:lvl1pPr>
              <a:defRPr dirty="0"/>
            </a:lvl1pPr>
          </a:lstStyle>
          <a:p>
            <a:pPr>
              <a:defRPr/>
            </a:pPr>
            <a:r>
              <a:t>Page </a:t>
            </a:r>
            <a:fld id="{F75D0AFF-DC2E-47AA-B021-5CA42A812015}" type="slidenum">
              <a:rPr smtClean="0"/>
              <a:pPr>
                <a:defRPr/>
              </a:pPr>
              <a:t>‹#›</a:t>
            </a:fld>
            <a:endParaRPr/>
          </a:p>
        </p:txBody>
      </p:sp>
    </p:spTree>
    <p:extLst>
      <p:ext uri="{BB962C8B-B14F-4D97-AF65-F5344CB8AC3E}">
        <p14:creationId xmlns:p14="http://schemas.microsoft.com/office/powerpoint/2010/main" val="180032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Two photo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BD945-964D-2E6A-6DB8-4B550DA07C84}"/>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5" name="Picture Placeholder 9"/>
          <p:cNvSpPr>
            <a:spLocks noGrp="1"/>
          </p:cNvSpPr>
          <p:nvPr>
            <p:ph type="pic" sz="quarter" idx="12"/>
          </p:nvPr>
        </p:nvSpPr>
        <p:spPr>
          <a:xfrm>
            <a:off x="6246773" y="384175"/>
            <a:ext cx="5527716"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6" name="Picture Placeholder 9"/>
          <p:cNvSpPr>
            <a:spLocks noGrp="1"/>
          </p:cNvSpPr>
          <p:nvPr>
            <p:ph type="pic" sz="quarter" idx="13"/>
          </p:nvPr>
        </p:nvSpPr>
        <p:spPr>
          <a:xfrm>
            <a:off x="6246773" y="3597156"/>
            <a:ext cx="5527716"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9334862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Section divider - Photo">
    <p:spTree>
      <p:nvGrpSpPr>
        <p:cNvPr id="1" name=""/>
        <p:cNvGrpSpPr/>
        <p:nvPr/>
      </p:nvGrpSpPr>
      <p:grpSpPr>
        <a:xfrm>
          <a:off x="0" y="0"/>
          <a:ext cx="0" cy="0"/>
          <a:chOff x="0" y="0"/>
          <a:chExt cx="0" cy="0"/>
        </a:xfrm>
      </p:grpSpPr>
      <p:sp>
        <p:nvSpPr>
          <p:cNvPr id="2" name="Title 1"/>
          <p:cNvSpPr>
            <a:spLocks noGrp="1"/>
          </p:cNvSpPr>
          <p:nvPr>
            <p:ph type="title"/>
          </p:nvPr>
        </p:nvSpPr>
        <p:spPr>
          <a:xfrm>
            <a:off x="411373" y="356401"/>
            <a:ext cx="5530679" cy="594360"/>
          </a:xfrm>
        </p:spPr>
        <p:txBody>
          <a:body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A0379A1C-CA8D-054D-117D-A80F4FCED5DB}"/>
              </a:ext>
            </a:extLst>
          </p:cNvPr>
          <p:cNvSpPr>
            <a:spLocks noGrp="1"/>
          </p:cNvSpPr>
          <p:nvPr>
            <p:ph type="sldNum" sz="quarter" idx="10"/>
          </p:nvPr>
        </p:nvSpPr>
        <p:spPr>
          <a:xfrm>
            <a:off x="11177851" y="6370639"/>
            <a:ext cx="596745" cy="365125"/>
          </a:xfrm>
        </p:spPr>
        <p:txBody>
          <a:bodyPr/>
          <a:lstStyle>
            <a:lvl1pPr>
              <a:defRPr dirty="0"/>
            </a:lvl1pPr>
          </a:lstStyle>
          <a:p>
            <a:pPr>
              <a:defRPr/>
            </a:pPr>
            <a:r>
              <a:t>Page </a:t>
            </a:r>
            <a:fld id="{3BDD57CB-39F4-4E99-9331-6FB6980D639E}" type="slidenum">
              <a:rPr smtClean="0"/>
              <a:pPr>
                <a:defRPr/>
              </a:pPr>
              <a:t>‹#›</a:t>
            </a:fld>
            <a:endParaRPr/>
          </a:p>
        </p:txBody>
      </p:sp>
    </p:spTree>
    <p:extLst>
      <p:ext uri="{BB962C8B-B14F-4D97-AF65-F5344CB8AC3E}">
        <p14:creationId xmlns:p14="http://schemas.microsoft.com/office/powerpoint/2010/main" val="3907101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Video/Media layout 1">
    <p:spTree>
      <p:nvGrpSpPr>
        <p:cNvPr id="1" name=""/>
        <p:cNvGrpSpPr/>
        <p:nvPr/>
      </p:nvGrpSpPr>
      <p:grpSpPr>
        <a:xfrm>
          <a:off x="0" y="0"/>
          <a:ext cx="0" cy="0"/>
          <a:chOff x="0" y="0"/>
          <a:chExt cx="0" cy="0"/>
        </a:xfrm>
      </p:grpSpPr>
      <p:sp>
        <p:nvSpPr>
          <p:cNvPr id="4" name="Media Placeholder 4"/>
          <p:cNvSpPr>
            <a:spLocks noGrp="1"/>
          </p:cNvSpPr>
          <p:nvPr>
            <p:ph type="media" sz="quarter" idx="11"/>
          </p:nvPr>
        </p:nvSpPr>
        <p:spPr>
          <a:xfrm>
            <a:off x="414230" y="544010"/>
            <a:ext cx="11360366" cy="5667878"/>
          </a:xfrm>
          <a:solidFill>
            <a:schemeClr val="bg2">
              <a:lumMod val="95000"/>
              <a:alpha val="72000"/>
            </a:schemeClr>
          </a:solidFill>
        </p:spPr>
        <p:txBody>
          <a:bodyPr tIns="0" anchor="ctr" anchorCtr="0"/>
          <a:lstStyle>
            <a:lvl1pPr marL="0" indent="0" algn="ctr">
              <a:buNone/>
              <a:defRPr b="0" i="0">
                <a:solidFill>
                  <a:schemeClr val="tx1"/>
                </a:solidFill>
              </a:defRPr>
            </a:lvl1pPr>
          </a:lstStyle>
          <a:p>
            <a:pPr lvl="0"/>
            <a:r>
              <a:rPr lang="en-US" noProof="0"/>
              <a:t>Click icon to add media</a:t>
            </a:r>
            <a:endParaRPr lang="en-US" noProof="0" dirty="0"/>
          </a:p>
        </p:txBody>
      </p:sp>
      <p:sp>
        <p:nvSpPr>
          <p:cNvPr id="2" name="Slide Number Placeholder 2">
            <a:extLst>
              <a:ext uri="{FF2B5EF4-FFF2-40B4-BE49-F238E27FC236}">
                <a16:creationId xmlns:a16="http://schemas.microsoft.com/office/drawing/2014/main" id="{956DCEC4-C903-FD77-E9D6-A6CD166F0D1B}"/>
              </a:ext>
            </a:extLst>
          </p:cNvPr>
          <p:cNvSpPr>
            <a:spLocks noGrp="1"/>
          </p:cNvSpPr>
          <p:nvPr>
            <p:ph type="sldNum" sz="quarter" idx="12"/>
          </p:nvPr>
        </p:nvSpPr>
        <p:spPr>
          <a:xfrm>
            <a:off x="11177851" y="6370639"/>
            <a:ext cx="596745" cy="365125"/>
          </a:xfrm>
        </p:spPr>
        <p:txBody>
          <a:bodyPr/>
          <a:lstStyle>
            <a:lvl1pPr>
              <a:defRPr dirty="0"/>
            </a:lvl1pPr>
          </a:lstStyle>
          <a:p>
            <a:pPr>
              <a:defRPr/>
            </a:pPr>
            <a:r>
              <a:t>Page </a:t>
            </a:r>
            <a:fld id="{E5A2CB5C-6456-4A01-9A5C-2428DB8C4788}" type="slidenum">
              <a:rPr smtClean="0"/>
              <a:pPr>
                <a:defRPr/>
              </a:pPr>
              <a:t>‹#›</a:t>
            </a:fld>
            <a:endParaRPr/>
          </a:p>
        </p:txBody>
      </p:sp>
    </p:spTree>
    <p:extLst>
      <p:ext uri="{BB962C8B-B14F-4D97-AF65-F5344CB8AC3E}">
        <p14:creationId xmlns:p14="http://schemas.microsoft.com/office/powerpoint/2010/main" val="5593076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ideo/Media layout 2">
    <p:spTree>
      <p:nvGrpSpPr>
        <p:cNvPr id="1" name=""/>
        <p:cNvGrpSpPr/>
        <p:nvPr/>
      </p:nvGrpSpPr>
      <p:grpSpPr>
        <a:xfrm>
          <a:off x="0" y="0"/>
          <a:ext cx="0" cy="0"/>
          <a:chOff x="0" y="0"/>
          <a:chExt cx="0" cy="0"/>
        </a:xfrm>
      </p:grpSpPr>
      <p:sp>
        <p:nvSpPr>
          <p:cNvPr id="4" name="Media Placeholder 4"/>
          <p:cNvSpPr>
            <a:spLocks noGrp="1"/>
          </p:cNvSpPr>
          <p:nvPr>
            <p:ph type="media" sz="quarter" idx="11"/>
          </p:nvPr>
        </p:nvSpPr>
        <p:spPr>
          <a:xfrm>
            <a:off x="414230" y="544010"/>
            <a:ext cx="11360366" cy="5667878"/>
          </a:xfrm>
          <a:prstGeom prst="roundRect">
            <a:avLst>
              <a:gd name="adj" fmla="val 8185"/>
            </a:avLst>
          </a:prstGeom>
          <a:solidFill>
            <a:schemeClr val="bg2">
              <a:lumMod val="95000"/>
              <a:alpha val="72000"/>
            </a:schemeClr>
          </a:solidFill>
        </p:spPr>
        <p:txBody>
          <a:bodyPr tIns="0" anchor="ctr" anchorCtr="0"/>
          <a:lstStyle>
            <a:lvl1pPr marL="0" indent="0" algn="ctr">
              <a:buNone/>
              <a:defRPr b="0" i="0">
                <a:solidFill>
                  <a:schemeClr val="tx1"/>
                </a:solidFill>
              </a:defRPr>
            </a:lvl1pPr>
          </a:lstStyle>
          <a:p>
            <a:pPr lvl="0"/>
            <a:r>
              <a:rPr lang="en-US" noProof="0"/>
              <a:t>Click icon to add media</a:t>
            </a:r>
            <a:endParaRPr lang="en-US" noProof="0" dirty="0"/>
          </a:p>
        </p:txBody>
      </p:sp>
      <p:sp>
        <p:nvSpPr>
          <p:cNvPr id="2" name="Slide Number Placeholder 2">
            <a:extLst>
              <a:ext uri="{FF2B5EF4-FFF2-40B4-BE49-F238E27FC236}">
                <a16:creationId xmlns:a16="http://schemas.microsoft.com/office/drawing/2014/main" id="{367DC74A-53AE-DA0C-3D61-C8EEE81D471E}"/>
              </a:ext>
            </a:extLst>
          </p:cNvPr>
          <p:cNvSpPr>
            <a:spLocks noGrp="1"/>
          </p:cNvSpPr>
          <p:nvPr>
            <p:ph type="sldNum" sz="quarter" idx="12"/>
          </p:nvPr>
        </p:nvSpPr>
        <p:spPr>
          <a:xfrm>
            <a:off x="11177851" y="6370639"/>
            <a:ext cx="596745" cy="365125"/>
          </a:xfrm>
        </p:spPr>
        <p:txBody>
          <a:bodyPr/>
          <a:lstStyle>
            <a:lvl1pPr>
              <a:defRPr dirty="0"/>
            </a:lvl1pPr>
          </a:lstStyle>
          <a:p>
            <a:pPr>
              <a:defRPr/>
            </a:pPr>
            <a:r>
              <a:t>Page </a:t>
            </a:r>
            <a:fld id="{0436B022-5309-41F3-B164-9173F63402F4}" type="slidenum">
              <a:rPr smtClean="0"/>
              <a:pPr>
                <a:defRPr/>
              </a:pPr>
              <a:t>‹#›</a:t>
            </a:fld>
            <a:endParaRPr/>
          </a:p>
        </p:txBody>
      </p:sp>
    </p:spTree>
    <p:extLst>
      <p:ext uri="{BB962C8B-B14F-4D97-AF65-F5344CB8AC3E}">
        <p14:creationId xmlns:p14="http://schemas.microsoft.com/office/powerpoint/2010/main" val="38280391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B6F9F58-45CF-9BFA-5ED3-2B8EE9DF073E}"/>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4230"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9DCDC248-D524-8607-E6E9-39D13E5ECE34}"/>
              </a:ext>
            </a:extLst>
          </p:cNvPr>
          <p:cNvSpPr txBox="1">
            <a:spLocks noChangeArrowheads="1"/>
          </p:cNvSpPr>
          <p:nvPr userDrawn="1"/>
        </p:nvSpPr>
        <p:spPr bwMode="auto">
          <a:xfrm>
            <a:off x="9090832" y="6130926"/>
            <a:ext cx="267900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Sage Text" panose="02010503040201060103" pitchFamily="2" charset="0"/>
              </a:defRPr>
            </a:lvl1pPr>
            <a:lvl2pPr marL="742950" indent="-285750">
              <a:defRPr>
                <a:solidFill>
                  <a:schemeClr val="tx1"/>
                </a:solidFill>
                <a:latin typeface="Sage Text" panose="02010503040201060103" pitchFamily="2" charset="0"/>
              </a:defRPr>
            </a:lvl2pPr>
            <a:lvl3pPr marL="1143000" indent="-228600">
              <a:defRPr>
                <a:solidFill>
                  <a:schemeClr val="tx1"/>
                </a:solidFill>
                <a:latin typeface="Sage Text" panose="02010503040201060103" pitchFamily="2" charset="0"/>
              </a:defRPr>
            </a:lvl3pPr>
            <a:lvl4pPr marL="1600200" indent="-228600">
              <a:defRPr>
                <a:solidFill>
                  <a:schemeClr val="tx1"/>
                </a:solidFill>
                <a:latin typeface="Sage Text" panose="02010503040201060103" pitchFamily="2" charset="0"/>
              </a:defRPr>
            </a:lvl4pPr>
            <a:lvl5pPr marL="2057400" indent="-228600">
              <a:defRPr>
                <a:solidFill>
                  <a:schemeClr val="tx1"/>
                </a:solidFill>
                <a:latin typeface="Sage Text" panose="02010503040201060103" pitchFamily="2" charset="0"/>
              </a:defRPr>
            </a:lvl5pPr>
            <a:lvl6pPr marL="2514600" indent="-228600" fontAlgn="base">
              <a:spcBef>
                <a:spcPct val="0"/>
              </a:spcBef>
              <a:spcAft>
                <a:spcPct val="0"/>
              </a:spcAft>
              <a:defRPr>
                <a:solidFill>
                  <a:schemeClr val="tx1"/>
                </a:solidFill>
                <a:latin typeface="Sage Text" panose="02010503040201060103" pitchFamily="2" charset="0"/>
              </a:defRPr>
            </a:lvl6pPr>
            <a:lvl7pPr marL="2971800" indent="-228600" fontAlgn="base">
              <a:spcBef>
                <a:spcPct val="0"/>
              </a:spcBef>
              <a:spcAft>
                <a:spcPct val="0"/>
              </a:spcAft>
              <a:defRPr>
                <a:solidFill>
                  <a:schemeClr val="tx1"/>
                </a:solidFill>
                <a:latin typeface="Sage Text" panose="02010503040201060103" pitchFamily="2" charset="0"/>
              </a:defRPr>
            </a:lvl7pPr>
            <a:lvl8pPr marL="3429000" indent="-228600" fontAlgn="base">
              <a:spcBef>
                <a:spcPct val="0"/>
              </a:spcBef>
              <a:spcAft>
                <a:spcPct val="0"/>
              </a:spcAft>
              <a:defRPr>
                <a:solidFill>
                  <a:schemeClr val="tx1"/>
                </a:solidFill>
                <a:latin typeface="Sage Text" panose="02010503040201060103" pitchFamily="2" charset="0"/>
              </a:defRPr>
            </a:lvl8pPr>
            <a:lvl9pPr marL="3886200" indent="-228600" fontAlgn="base">
              <a:spcBef>
                <a:spcPct val="0"/>
              </a:spcBef>
              <a:spcAft>
                <a:spcPct val="0"/>
              </a:spcAft>
              <a:defRPr>
                <a:solidFill>
                  <a:schemeClr val="tx1"/>
                </a:solidFill>
                <a:latin typeface="Sage Text" panose="02010503040201060103" pitchFamily="2" charset="0"/>
              </a:defRPr>
            </a:lvl9pPr>
          </a:lstStyle>
          <a:p>
            <a:pPr algn="r" eaLnBrk="1" hangingPunct="1"/>
            <a:r>
              <a:rPr lang="en-US" altLang="en-US" sz="700" dirty="0">
                <a:solidFill>
                  <a:schemeClr val="tx2"/>
                </a:solidFill>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5" name="Picture 7">
            <a:extLst>
              <a:ext uri="{FF2B5EF4-FFF2-40B4-BE49-F238E27FC236}">
                <a16:creationId xmlns:a16="http://schemas.microsoft.com/office/drawing/2014/main" id="{0D71326E-9907-1210-A3F3-466DC6B3AE71}"/>
              </a:ext>
            </a:extLst>
          </p:cNvPr>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837440" y="442914"/>
            <a:ext cx="2683764" cy="511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310790" y="6028161"/>
            <a:ext cx="5567246" cy="594360"/>
          </a:xfrm>
        </p:spPr>
        <p:txBody>
          <a:bodyPr anchor="ctr"/>
          <a:lstStyle>
            <a:lvl1pPr algn="ctr">
              <a:defRPr sz="2799"/>
            </a:lvl1pPr>
          </a:lstStyle>
          <a:p>
            <a:r>
              <a:rPr lang="en-US"/>
              <a:t>Click to edit Master title style</a:t>
            </a:r>
            <a:endParaRPr lang="en-US" dirty="0"/>
          </a:p>
        </p:txBody>
      </p:sp>
    </p:spTree>
    <p:extLst>
      <p:ext uri="{BB962C8B-B14F-4D97-AF65-F5344CB8AC3E}">
        <p14:creationId xmlns:p14="http://schemas.microsoft.com/office/powerpoint/2010/main" val="1773327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slide (black)">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E5214C21-84E9-20CB-3572-0E2B20705FE6}"/>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4230"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8A977C53-05A6-A104-BEC8-E14BAC245510}"/>
              </a:ext>
            </a:extLst>
          </p:cNvPr>
          <p:cNvSpPr txBox="1">
            <a:spLocks noChangeArrowheads="1"/>
          </p:cNvSpPr>
          <p:nvPr userDrawn="1"/>
        </p:nvSpPr>
        <p:spPr bwMode="auto">
          <a:xfrm>
            <a:off x="9090832" y="6130926"/>
            <a:ext cx="267900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Sage Text" panose="02010503040201060103" pitchFamily="2" charset="0"/>
              </a:defRPr>
            </a:lvl1pPr>
            <a:lvl2pPr marL="742950" indent="-285750">
              <a:defRPr>
                <a:solidFill>
                  <a:schemeClr val="tx1"/>
                </a:solidFill>
                <a:latin typeface="Sage Text" panose="02010503040201060103" pitchFamily="2" charset="0"/>
              </a:defRPr>
            </a:lvl2pPr>
            <a:lvl3pPr marL="1143000" indent="-228600">
              <a:defRPr>
                <a:solidFill>
                  <a:schemeClr val="tx1"/>
                </a:solidFill>
                <a:latin typeface="Sage Text" panose="02010503040201060103" pitchFamily="2" charset="0"/>
              </a:defRPr>
            </a:lvl3pPr>
            <a:lvl4pPr marL="1600200" indent="-228600">
              <a:defRPr>
                <a:solidFill>
                  <a:schemeClr val="tx1"/>
                </a:solidFill>
                <a:latin typeface="Sage Text" panose="02010503040201060103" pitchFamily="2" charset="0"/>
              </a:defRPr>
            </a:lvl4pPr>
            <a:lvl5pPr marL="2057400" indent="-228600">
              <a:defRPr>
                <a:solidFill>
                  <a:schemeClr val="tx1"/>
                </a:solidFill>
                <a:latin typeface="Sage Text" panose="02010503040201060103" pitchFamily="2" charset="0"/>
              </a:defRPr>
            </a:lvl5pPr>
            <a:lvl6pPr marL="2514600" indent="-228600" fontAlgn="base">
              <a:spcBef>
                <a:spcPct val="0"/>
              </a:spcBef>
              <a:spcAft>
                <a:spcPct val="0"/>
              </a:spcAft>
              <a:defRPr>
                <a:solidFill>
                  <a:schemeClr val="tx1"/>
                </a:solidFill>
                <a:latin typeface="Sage Text" panose="02010503040201060103" pitchFamily="2" charset="0"/>
              </a:defRPr>
            </a:lvl6pPr>
            <a:lvl7pPr marL="2971800" indent="-228600" fontAlgn="base">
              <a:spcBef>
                <a:spcPct val="0"/>
              </a:spcBef>
              <a:spcAft>
                <a:spcPct val="0"/>
              </a:spcAft>
              <a:defRPr>
                <a:solidFill>
                  <a:schemeClr val="tx1"/>
                </a:solidFill>
                <a:latin typeface="Sage Text" panose="02010503040201060103" pitchFamily="2" charset="0"/>
              </a:defRPr>
            </a:lvl7pPr>
            <a:lvl8pPr marL="3429000" indent="-228600" fontAlgn="base">
              <a:spcBef>
                <a:spcPct val="0"/>
              </a:spcBef>
              <a:spcAft>
                <a:spcPct val="0"/>
              </a:spcAft>
              <a:defRPr>
                <a:solidFill>
                  <a:schemeClr val="tx1"/>
                </a:solidFill>
                <a:latin typeface="Sage Text" panose="02010503040201060103" pitchFamily="2" charset="0"/>
              </a:defRPr>
            </a:lvl8pPr>
            <a:lvl9pPr marL="3886200" indent="-228600" fontAlgn="base">
              <a:spcBef>
                <a:spcPct val="0"/>
              </a:spcBef>
              <a:spcAft>
                <a:spcPct val="0"/>
              </a:spcAft>
              <a:defRPr>
                <a:solidFill>
                  <a:schemeClr val="tx1"/>
                </a:solidFill>
                <a:latin typeface="Sage Text" panose="02010503040201060103" pitchFamily="2" charset="0"/>
              </a:defRPr>
            </a:lvl9pPr>
          </a:lstStyle>
          <a:p>
            <a:pPr algn="r" eaLnBrk="1" hangingPunct="1"/>
            <a:r>
              <a:rPr lang="en-US" altLang="en-US" sz="700" dirty="0">
                <a:solidFill>
                  <a:schemeClr val="tx2"/>
                </a:solidFill>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sp>
        <p:nvSpPr>
          <p:cNvPr id="2" name="Title 1"/>
          <p:cNvSpPr>
            <a:spLocks noGrp="1"/>
          </p:cNvSpPr>
          <p:nvPr>
            <p:ph type="title"/>
          </p:nvPr>
        </p:nvSpPr>
        <p:spPr>
          <a:xfrm>
            <a:off x="3310790" y="2834640"/>
            <a:ext cx="5567246" cy="594360"/>
          </a:xfrm>
        </p:spPr>
        <p:txBody>
          <a:bodyPr anchor="ctr"/>
          <a:lstStyle>
            <a:lvl1pPr algn="ctr">
              <a:defRPr sz="6598"/>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A865951E-2FEA-03C0-D789-382F9105A1D0}"/>
              </a:ext>
            </a:extLst>
          </p:cNvPr>
          <p:cNvSpPr>
            <a:spLocks noGrp="1"/>
          </p:cNvSpPr>
          <p:nvPr>
            <p:ph type="sldNum" sz="quarter" idx="10"/>
          </p:nvPr>
        </p:nvSpPr>
        <p:spPr/>
        <p:txBody>
          <a:bodyPr/>
          <a:lstStyle/>
          <a:p>
            <a:pPr>
              <a:defRPr/>
            </a:pPr>
            <a:r>
              <a:rPr lang="en-US"/>
              <a:t>Page </a:t>
            </a:r>
            <a:fld id="{E1EF8FA2-E519-4BAE-8B9C-45023CE588BC}" type="slidenum">
              <a:rPr smtClean="0"/>
              <a:pPr>
                <a:defRPr/>
              </a:pPr>
              <a:t>‹#›</a:t>
            </a:fld>
            <a:endParaRPr dirty="0"/>
          </a:p>
        </p:txBody>
      </p:sp>
    </p:spTree>
    <p:extLst>
      <p:ext uri="{BB962C8B-B14F-4D97-AF65-F5344CB8AC3E}">
        <p14:creationId xmlns:p14="http://schemas.microsoft.com/office/powerpoint/2010/main" val="43704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Three photo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0F7534-B9CD-96C0-EA26-E0D4C6DB5E02}"/>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5" name="Picture Placeholder 9"/>
          <p:cNvSpPr>
            <a:spLocks noGrp="1"/>
          </p:cNvSpPr>
          <p:nvPr>
            <p:ph type="pic" sz="quarter" idx="12"/>
          </p:nvPr>
        </p:nvSpPr>
        <p:spPr>
          <a:xfrm>
            <a:off x="6246773" y="384175"/>
            <a:ext cx="5527716"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7" name="Picture Placeholder 9"/>
          <p:cNvSpPr>
            <a:spLocks noGrp="1"/>
          </p:cNvSpPr>
          <p:nvPr>
            <p:ph type="pic" sz="quarter" idx="13"/>
          </p:nvPr>
        </p:nvSpPr>
        <p:spPr>
          <a:xfrm>
            <a:off x="6246773" y="3597156"/>
            <a:ext cx="2668010"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9" name="Picture Placeholder 9"/>
          <p:cNvSpPr>
            <a:spLocks noGrp="1"/>
          </p:cNvSpPr>
          <p:nvPr>
            <p:ph type="pic" sz="quarter" idx="14"/>
          </p:nvPr>
        </p:nvSpPr>
        <p:spPr>
          <a:xfrm>
            <a:off x="9101823" y="3597156"/>
            <a:ext cx="2668010"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37333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Title: Three photo tope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76BBE4-262F-6F86-D637-833683E76573}"/>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547872"/>
            <a:ext cx="5526193"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5344357"/>
            <a:ext cx="3836868" cy="794463"/>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5" name="Picture Placeholder 9"/>
          <p:cNvSpPr>
            <a:spLocks noGrp="1"/>
          </p:cNvSpPr>
          <p:nvPr>
            <p:ph type="pic" sz="quarter" idx="12"/>
          </p:nvPr>
        </p:nvSpPr>
        <p:spPr>
          <a:xfrm>
            <a:off x="418991" y="384175"/>
            <a:ext cx="5527716"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7" name="Picture Placeholder 9"/>
          <p:cNvSpPr>
            <a:spLocks noGrp="1"/>
          </p:cNvSpPr>
          <p:nvPr>
            <p:ph type="pic" sz="quarter" idx="13"/>
          </p:nvPr>
        </p:nvSpPr>
        <p:spPr>
          <a:xfrm>
            <a:off x="6246773" y="384175"/>
            <a:ext cx="2668010"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
        <p:nvSpPr>
          <p:cNvPr id="9" name="Picture Placeholder 9"/>
          <p:cNvSpPr>
            <a:spLocks noGrp="1"/>
          </p:cNvSpPr>
          <p:nvPr>
            <p:ph type="pic" sz="quarter" idx="14"/>
          </p:nvPr>
        </p:nvSpPr>
        <p:spPr>
          <a:xfrm>
            <a:off x="9101823" y="384175"/>
            <a:ext cx="2668010" cy="2994144"/>
          </a:xfrm>
          <a:prstGeom prst="rect">
            <a:avLst/>
          </a:prstGeom>
          <a:solidFill>
            <a:srgbClr val="CCCCCC">
              <a:alpha val="72170"/>
            </a:srgbClr>
          </a:solidFill>
        </p:spPr>
        <p:txBody>
          <a:bodyPr anchor="ctr" anchorCtr="0"/>
          <a:lstStyle>
            <a:lvl1pPr marL="0" indent="0" algn="ctr">
              <a:buNone/>
              <a:defRPr sz="1800" b="0" i="0">
                <a:solidFill>
                  <a:schemeClr val="tx1"/>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3946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Title ONLY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AADB90-92FE-4C27-44FD-E73E45335713}"/>
              </a:ext>
            </a:extLst>
          </p:cNvPr>
          <p:cNvPicPr>
            <a:picLocks noChangeAspect="1" noChangeArrowheads="1"/>
          </p:cNvPicPr>
          <p:nvPr userDrawn="1"/>
        </p:nvPicPr>
        <p:blipFill>
          <a:blip r:embed="rId2" cstate="screen">
            <a:extLst>
              <a:ext uri="{28A0092B-C50C-407E-A947-70E740481C1C}">
                <a14:useLocalDpi xmlns:a14="http://schemas.microsoft.com/office/drawing/2010/main" val="0"/>
              </a:ext>
            </a:extLst>
          </a:blip>
          <a:srcRect/>
          <a:stretch>
            <a:fillRect/>
          </a:stretch>
        </p:blipFill>
        <p:spPr bwMode="auto">
          <a:xfrm>
            <a:off x="417404" y="6103938"/>
            <a:ext cx="88083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0514" y="309832"/>
            <a:ext cx="5521538" cy="594360"/>
          </a:xfrm>
        </p:spPr>
        <p:txBody>
          <a:bodyPr>
            <a:noAutofit/>
          </a:bodyPr>
          <a:lstStyle>
            <a:lvl1pPr algn="l">
              <a:defRPr sz="4399"/>
            </a:lvl1pPr>
          </a:lstStyle>
          <a:p>
            <a:r>
              <a:rPr lang="en-US"/>
              <a:t>Click to edit Master title style</a:t>
            </a:r>
            <a:endParaRPr lang="en-US" dirty="0"/>
          </a:p>
        </p:txBody>
      </p:sp>
      <p:sp>
        <p:nvSpPr>
          <p:cNvPr id="3" name="Subtitle 2"/>
          <p:cNvSpPr>
            <a:spLocks noGrp="1"/>
          </p:cNvSpPr>
          <p:nvPr>
            <p:ph type="subTitle" idx="1"/>
          </p:nvPr>
        </p:nvSpPr>
        <p:spPr>
          <a:xfrm>
            <a:off x="420514" y="2258568"/>
            <a:ext cx="3828162" cy="1243584"/>
          </a:xfrm>
        </p:spPr>
        <p:txBody>
          <a:bodyPr bIns="0"/>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900792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9" Type="http://schemas.openxmlformats.org/officeDocument/2006/relationships/slideLayout" Target="../slideLayouts/slideLayout43.xml"/><Relationship Id="rId21" Type="http://schemas.openxmlformats.org/officeDocument/2006/relationships/slideLayout" Target="../slideLayouts/slideLayout25.xml"/><Relationship Id="rId34" Type="http://schemas.openxmlformats.org/officeDocument/2006/relationships/slideLayout" Target="../slideLayouts/slideLayout38.xml"/><Relationship Id="rId42" Type="http://schemas.openxmlformats.org/officeDocument/2006/relationships/slideLayout" Target="../slideLayouts/slideLayout46.xml"/><Relationship Id="rId47" Type="http://schemas.openxmlformats.org/officeDocument/2006/relationships/slideLayout" Target="../slideLayouts/slideLayout51.xml"/><Relationship Id="rId50" Type="http://schemas.openxmlformats.org/officeDocument/2006/relationships/slideLayout" Target="../slideLayouts/slideLayout54.xml"/><Relationship Id="rId55" Type="http://schemas.openxmlformats.org/officeDocument/2006/relationships/slideLayout" Target="../slideLayouts/slideLayout59.xml"/><Relationship Id="rId7" Type="http://schemas.openxmlformats.org/officeDocument/2006/relationships/slideLayout" Target="../slideLayouts/slideLayout1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9" Type="http://schemas.openxmlformats.org/officeDocument/2006/relationships/slideLayout" Target="../slideLayouts/slideLayout33.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37" Type="http://schemas.openxmlformats.org/officeDocument/2006/relationships/slideLayout" Target="../slideLayouts/slideLayout41.xml"/><Relationship Id="rId40" Type="http://schemas.openxmlformats.org/officeDocument/2006/relationships/slideLayout" Target="../slideLayouts/slideLayout44.xml"/><Relationship Id="rId45" Type="http://schemas.openxmlformats.org/officeDocument/2006/relationships/slideLayout" Target="../slideLayouts/slideLayout49.xml"/><Relationship Id="rId53" Type="http://schemas.openxmlformats.org/officeDocument/2006/relationships/slideLayout" Target="../slideLayouts/slideLayout57.xml"/><Relationship Id="rId58" Type="http://schemas.openxmlformats.org/officeDocument/2006/relationships/slideLayout" Target="../slideLayouts/slideLayout62.xml"/><Relationship Id="rId5" Type="http://schemas.openxmlformats.org/officeDocument/2006/relationships/slideLayout" Target="../slideLayouts/slideLayout9.xml"/><Relationship Id="rId61" Type="http://schemas.openxmlformats.org/officeDocument/2006/relationships/theme" Target="../theme/theme3.xml"/><Relationship Id="rId19" Type="http://schemas.openxmlformats.org/officeDocument/2006/relationships/slideLayout" Target="../slideLayouts/slideLayout2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35" Type="http://schemas.openxmlformats.org/officeDocument/2006/relationships/slideLayout" Target="../slideLayouts/slideLayout39.xml"/><Relationship Id="rId43" Type="http://schemas.openxmlformats.org/officeDocument/2006/relationships/slideLayout" Target="../slideLayouts/slideLayout47.xml"/><Relationship Id="rId48" Type="http://schemas.openxmlformats.org/officeDocument/2006/relationships/slideLayout" Target="../slideLayouts/slideLayout52.xml"/><Relationship Id="rId56" Type="http://schemas.openxmlformats.org/officeDocument/2006/relationships/slideLayout" Target="../slideLayouts/slideLayout60.xml"/><Relationship Id="rId8" Type="http://schemas.openxmlformats.org/officeDocument/2006/relationships/slideLayout" Target="../slideLayouts/slideLayout12.xml"/><Relationship Id="rId51" Type="http://schemas.openxmlformats.org/officeDocument/2006/relationships/slideLayout" Target="../slideLayouts/slideLayout55.xml"/><Relationship Id="rId3" Type="http://schemas.openxmlformats.org/officeDocument/2006/relationships/slideLayout" Target="../slideLayouts/slideLayout7.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slideLayout" Target="../slideLayouts/slideLayout37.xml"/><Relationship Id="rId38" Type="http://schemas.openxmlformats.org/officeDocument/2006/relationships/slideLayout" Target="../slideLayouts/slideLayout42.xml"/><Relationship Id="rId46" Type="http://schemas.openxmlformats.org/officeDocument/2006/relationships/slideLayout" Target="../slideLayouts/slideLayout50.xml"/><Relationship Id="rId59" Type="http://schemas.openxmlformats.org/officeDocument/2006/relationships/slideLayout" Target="../slideLayouts/slideLayout63.xml"/><Relationship Id="rId20" Type="http://schemas.openxmlformats.org/officeDocument/2006/relationships/slideLayout" Target="../slideLayouts/slideLayout24.xml"/><Relationship Id="rId41" Type="http://schemas.openxmlformats.org/officeDocument/2006/relationships/slideLayout" Target="../slideLayouts/slideLayout45.xml"/><Relationship Id="rId54" Type="http://schemas.openxmlformats.org/officeDocument/2006/relationships/slideLayout" Target="../slideLayouts/slideLayout58.xml"/><Relationship Id="rId6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slideLayout" Target="../slideLayouts/slideLayout10.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36" Type="http://schemas.openxmlformats.org/officeDocument/2006/relationships/slideLayout" Target="../slideLayouts/slideLayout40.xml"/><Relationship Id="rId49" Type="http://schemas.openxmlformats.org/officeDocument/2006/relationships/slideLayout" Target="../slideLayouts/slideLayout53.xml"/><Relationship Id="rId57" Type="http://schemas.openxmlformats.org/officeDocument/2006/relationships/slideLayout" Target="../slideLayouts/slideLayout61.xml"/><Relationship Id="rId10" Type="http://schemas.openxmlformats.org/officeDocument/2006/relationships/slideLayout" Target="../slideLayouts/slideLayout14.xml"/><Relationship Id="rId31" Type="http://schemas.openxmlformats.org/officeDocument/2006/relationships/slideLayout" Target="../slideLayouts/slideLayout35.xml"/><Relationship Id="rId44" Type="http://schemas.openxmlformats.org/officeDocument/2006/relationships/slideLayout" Target="../slideLayouts/slideLayout48.xml"/><Relationship Id="rId52" Type="http://schemas.openxmlformats.org/officeDocument/2006/relationships/slideLayout" Target="../slideLayouts/slideLayout56.xml"/><Relationship Id="rId60" Type="http://schemas.openxmlformats.org/officeDocument/2006/relationships/slideLayout" Target="../slideLayouts/slideLayout6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373" y="356401"/>
            <a:ext cx="1136303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marL="0" lvl="0" indent="0" algn="l" defTabSz="228554"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554" rtl="0" eaLnBrk="1" latinLnBrk="0" hangingPunct="1">
              <a:spcBef>
                <a:spcPts val="1200"/>
              </a:spcBef>
              <a:spcAft>
                <a:spcPts val="600"/>
              </a:spcAft>
              <a:buFont typeface="Sage Text" panose="02010503040201060103" pitchFamily="50" charset="0"/>
              <a:buNone/>
            </a:pPr>
            <a:r>
              <a:rPr lang="en-US"/>
              <a:t>Second level</a:t>
            </a:r>
          </a:p>
          <a:p>
            <a:pPr marL="0" lvl="2" indent="0" algn="l" defTabSz="228554" rtl="0" eaLnBrk="1" latinLnBrk="0" hangingPunct="1">
              <a:spcBef>
                <a:spcPts val="1200"/>
              </a:spcBef>
              <a:spcAft>
                <a:spcPts val="600"/>
              </a:spcAft>
              <a:buFont typeface="Sage Text" panose="02010503040201060103" pitchFamily="50" charset="0"/>
              <a:buNone/>
            </a:pPr>
            <a:r>
              <a:rPr lang="en-US"/>
              <a:t>Third level</a:t>
            </a:r>
          </a:p>
          <a:p>
            <a:pPr marL="0" lvl="3" indent="0" algn="l" defTabSz="228554" rtl="0" eaLnBrk="1" latinLnBrk="0" hangingPunct="1">
              <a:spcBef>
                <a:spcPts val="1200"/>
              </a:spcBef>
              <a:spcAft>
                <a:spcPts val="600"/>
              </a:spcAft>
              <a:buFont typeface="Sage Text" panose="02010503040201060103" pitchFamily="50" charset="0"/>
              <a:buNone/>
            </a:pPr>
            <a:r>
              <a:rPr lang="en-US"/>
              <a:t>Fourth level</a:t>
            </a:r>
          </a:p>
          <a:p>
            <a:pPr marL="0" lvl="4" indent="0" algn="l" defTabSz="228554"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0252" y="6363844"/>
            <a:ext cx="832395" cy="365125"/>
          </a:xfrm>
          <a:prstGeom prst="rect">
            <a:avLst/>
          </a:prstGeom>
        </p:spPr>
        <p:txBody>
          <a:bodyPr vert="horz" lIns="91440" tIns="45720" rIns="91440" bIns="45720" rtlCol="0" anchor="ctr"/>
          <a:lstStyle>
            <a:lvl1pPr marL="0" marR="0" indent="0" algn="r" defTabSz="412667"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sp>
        <p:nvSpPr>
          <p:cNvPr id="9" name="TextBox 8">
            <a:extLst>
              <a:ext uri="{FF2B5EF4-FFF2-40B4-BE49-F238E27FC236}">
                <a16:creationId xmlns:a16="http://schemas.microsoft.com/office/drawing/2014/main" id="{BC2CB362-2A35-B340-BB2E-3C8352599C6A}"/>
              </a:ext>
            </a:extLst>
          </p:cNvPr>
          <p:cNvSpPr txBox="1"/>
          <p:nvPr userDrawn="1"/>
        </p:nvSpPr>
        <p:spPr>
          <a:xfrm>
            <a:off x="4494213" y="6434175"/>
            <a:ext cx="3200400" cy="230832"/>
          </a:xfrm>
          <a:prstGeom prst="rect">
            <a:avLst/>
          </a:prstGeom>
          <a:noFill/>
        </p:spPr>
        <p:txBody>
          <a:bodyPr wrap="square" lIns="0" rIns="0" rtlCol="0">
            <a:spAutoFit/>
          </a:bodyPr>
          <a:lstStyle/>
          <a:p>
            <a:pPr algn="ctr" defTabSz="412543"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pic>
        <p:nvPicPr>
          <p:cNvPr id="5" name="Picture 4">
            <a:extLst>
              <a:ext uri="{FF2B5EF4-FFF2-40B4-BE49-F238E27FC236}">
                <a16:creationId xmlns:a16="http://schemas.microsoft.com/office/drawing/2014/main" id="{2A6F7431-3582-7A10-E2B7-DD547DFCD1C4}"/>
              </a:ext>
            </a:extLst>
          </p:cNvPr>
          <p:cNvPicPr>
            <a:picLocks noChangeAspect="1"/>
          </p:cNvPicPr>
          <p:nvPr userDrawn="1"/>
        </p:nvPicPr>
        <p:blipFill>
          <a:blip r:embed="rId5"/>
          <a:srcRect/>
          <a:stretch/>
        </p:blipFill>
        <p:spPr>
          <a:xfrm>
            <a:off x="418991" y="6176963"/>
            <a:ext cx="880834" cy="493204"/>
          </a:xfrm>
          <a:prstGeom prst="rect">
            <a:avLst/>
          </a:prstGeom>
        </p:spPr>
      </p:pic>
    </p:spTree>
    <p:extLst>
      <p:ext uri="{BB962C8B-B14F-4D97-AF65-F5344CB8AC3E}">
        <p14:creationId xmlns:p14="http://schemas.microsoft.com/office/powerpoint/2010/main" val="799849383"/>
      </p:ext>
    </p:extLst>
  </p:cSld>
  <p:clrMap bg1="lt1" tx1="dk1" bg2="lt2" tx2="dk2" accent1="accent1" accent2="accent2" accent3="accent3" accent4="accent4" accent5="accent5" accent6="accent6" hlink="hlink" folHlink="folHlink"/>
  <p:sldLayoutIdLst>
    <p:sldLayoutId id="2147484030" r:id="rId1"/>
    <p:sldLayoutId id="2147484033" r:id="rId2"/>
    <p:sldLayoutId id="2147484054" r:id="rId3"/>
  </p:sldLayoutIdLst>
  <p:hf hdr="0" ftr="0" dt="0"/>
  <p:txStyles>
    <p:titleStyle>
      <a:lvl1pPr algn="l" defTabSz="914126" rtl="0" eaLnBrk="1" latinLnBrk="0" hangingPunct="1">
        <a:lnSpc>
          <a:spcPct val="90000"/>
        </a:lnSpc>
        <a:spcBef>
          <a:spcPct val="0"/>
        </a:spcBef>
        <a:buNone/>
        <a:defRPr sz="3999" b="0" i="0" kern="1200">
          <a:solidFill>
            <a:schemeClr val="bg1"/>
          </a:solidFill>
          <a:latin typeface="Sage Headline Black" panose="02010A03040201060103" pitchFamily="2" charset="77"/>
          <a:ea typeface="+mj-ea"/>
          <a:cs typeface="+mj-cs"/>
        </a:defRPr>
      </a:lvl1pPr>
    </p:titleStyle>
    <p:body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373" y="356401"/>
            <a:ext cx="11363032" cy="59436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marL="0" lvl="0" indent="0" algn="l" defTabSz="228554"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554" rtl="0" eaLnBrk="1" latinLnBrk="0" hangingPunct="1">
              <a:spcBef>
                <a:spcPts val="1200"/>
              </a:spcBef>
              <a:spcAft>
                <a:spcPts val="600"/>
              </a:spcAft>
              <a:buFont typeface="Sage Text" panose="02010503040201060103" pitchFamily="50" charset="0"/>
              <a:buNone/>
            </a:pPr>
            <a:r>
              <a:rPr lang="en-US"/>
              <a:t>Second level</a:t>
            </a:r>
          </a:p>
          <a:p>
            <a:pPr marL="0" lvl="2" indent="0" algn="l" defTabSz="228554" rtl="0" eaLnBrk="1" latinLnBrk="0" hangingPunct="1">
              <a:spcBef>
                <a:spcPts val="1200"/>
              </a:spcBef>
              <a:spcAft>
                <a:spcPts val="600"/>
              </a:spcAft>
              <a:buFont typeface="Sage Text" panose="02010503040201060103" pitchFamily="50" charset="0"/>
              <a:buNone/>
            </a:pPr>
            <a:r>
              <a:rPr lang="en-US"/>
              <a:t>Third level</a:t>
            </a:r>
          </a:p>
          <a:p>
            <a:pPr marL="0" lvl="3" indent="0" algn="l" defTabSz="228554" rtl="0" eaLnBrk="1" latinLnBrk="0" hangingPunct="1">
              <a:spcBef>
                <a:spcPts val="1200"/>
              </a:spcBef>
              <a:spcAft>
                <a:spcPts val="600"/>
              </a:spcAft>
              <a:buFont typeface="Sage Text" panose="02010503040201060103" pitchFamily="50" charset="0"/>
              <a:buNone/>
            </a:pPr>
            <a:r>
              <a:rPr lang="en-US"/>
              <a:t>Fourth level</a:t>
            </a:r>
          </a:p>
          <a:p>
            <a:pPr marL="0" lvl="4" indent="0" algn="l" defTabSz="228554" rtl="0" eaLnBrk="1" latinLnBrk="0" hangingPunct="1">
              <a:spcBef>
                <a:spcPts val="1200"/>
              </a:spcBef>
              <a:spcAft>
                <a:spcPts val="600"/>
              </a:spcAft>
              <a:buFont typeface="Sage Text" panose="02010503040201060103" pitchFamily="50" charset="0"/>
              <a:buNone/>
            </a:pPr>
            <a:r>
              <a:rPr lang="en-US"/>
              <a:t>Fifth level</a:t>
            </a:r>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0252" y="6363844"/>
            <a:ext cx="832395" cy="365125"/>
          </a:xfrm>
          <a:prstGeom prst="rect">
            <a:avLst/>
          </a:prstGeom>
        </p:spPr>
        <p:txBody>
          <a:bodyPr vert="horz" lIns="91440" tIns="45720" rIns="91440" bIns="45720" rtlCol="0" anchor="ctr"/>
          <a:lstStyle>
            <a:lvl1pPr marL="0" marR="0" indent="0" algn="r" defTabSz="412667"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3"/>
          <a:srcRect/>
          <a:stretch/>
        </p:blipFill>
        <p:spPr>
          <a:xfrm>
            <a:off x="417590" y="6364151"/>
            <a:ext cx="596995"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4213" y="6292500"/>
            <a:ext cx="3200400" cy="369332"/>
          </a:xfrm>
          <a:prstGeom prst="rect">
            <a:avLst/>
          </a:prstGeom>
          <a:noFill/>
        </p:spPr>
        <p:txBody>
          <a:bodyPr wrap="square" lIns="0" rIns="0" rtlCol="0" anchor="b" anchorCtr="0">
            <a:spAutoFit/>
          </a:bodyPr>
          <a:lstStyle/>
          <a:p>
            <a:pPr algn="ctr" defTabSz="412543" hangingPunct="0"/>
            <a:endParaRPr lang="en-GB" sz="900" kern="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543" hangingPunct="0"/>
            <a:r>
              <a:rPr lang="en-GB" sz="900" kern="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2610878496"/>
      </p:ext>
    </p:extLst>
  </p:cSld>
  <p:clrMap bg1="lt1" tx1="dk1" bg2="lt2" tx2="dk2" accent1="accent1" accent2="accent2" accent3="accent3" accent4="accent4" accent5="accent5" accent6="accent6" hlink="hlink" folHlink="folHlink"/>
  <p:sldLayoutIdLst>
    <p:sldLayoutId id="2147484053" r:id="rId1"/>
  </p:sldLayoutIdLst>
  <p:hf hdr="0" ftr="0" dt="0"/>
  <p:txStyles>
    <p:titleStyle>
      <a:lvl1pPr algn="l" defTabSz="914126" rtl="0" eaLnBrk="1" latinLnBrk="0" hangingPunct="1">
        <a:lnSpc>
          <a:spcPct val="90000"/>
        </a:lnSpc>
        <a:spcBef>
          <a:spcPct val="0"/>
        </a:spcBef>
        <a:buNone/>
        <a:defRPr sz="3999" b="0" i="0" kern="1200">
          <a:solidFill>
            <a:schemeClr val="bg1"/>
          </a:solidFill>
          <a:latin typeface="Sage Headline Black" panose="02010A03040201060103" pitchFamily="2" charset="77"/>
          <a:ea typeface="+mj-ea"/>
          <a:cs typeface="+mj-cs"/>
        </a:defRPr>
      </a:lvl1pPr>
    </p:titleStyle>
    <p:body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BCAC82C-1EC8-5097-33D5-97C0C5486047}"/>
              </a:ext>
            </a:extLst>
          </p:cNvPr>
          <p:cNvSpPr>
            <a:spLocks noGrp="1" noChangeArrowheads="1"/>
          </p:cNvSpPr>
          <p:nvPr>
            <p:ph type="title"/>
          </p:nvPr>
        </p:nvSpPr>
        <p:spPr bwMode="auto">
          <a:xfrm>
            <a:off x="411056" y="357189"/>
            <a:ext cx="1136354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C1FCBBEA-2317-35D8-9098-28B67C6F6128}"/>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458583F-7DC0-3CEB-0F9A-A09C188DBE5A}"/>
              </a:ext>
            </a:extLst>
          </p:cNvPr>
          <p:cNvSpPr>
            <a:spLocks noGrp="1"/>
          </p:cNvSpPr>
          <p:nvPr>
            <p:ph type="sldNum" sz="quarter" idx="4"/>
          </p:nvPr>
        </p:nvSpPr>
        <p:spPr>
          <a:xfrm>
            <a:off x="11030252" y="6364289"/>
            <a:ext cx="831633" cy="365125"/>
          </a:xfrm>
          <a:prstGeom prst="rect">
            <a:avLst/>
          </a:prstGeom>
        </p:spPr>
        <p:txBody>
          <a:bodyPr vert="horz" lIns="91440" tIns="45720" rIns="91440" bIns="45720" rtlCol="0" anchor="ctr"/>
          <a:lstStyle>
            <a:lvl1pPr marL="0" marR="0" indent="0" algn="r" defTabSz="412667" rtl="0" eaLnBrk="1" fontAlgn="auto" latinLnBrk="0" hangingPunct="0">
              <a:lnSpc>
                <a:spcPct val="100000"/>
              </a:lnSpc>
              <a:spcBef>
                <a:spcPts val="0"/>
              </a:spcBef>
              <a:spcAft>
                <a:spcPts val="0"/>
              </a:spcAft>
              <a:buClrTx/>
              <a:buSzTx/>
              <a:buFontTx/>
              <a:buNone/>
              <a:tabLst/>
              <a:defRPr kumimoji="0" lang="en-US" sz="900" b="0" i="0" u="none" strike="noStrike" cap="none" spc="0" normalizeH="0" baseline="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pPr>
              <a:defRPr/>
            </a:pPr>
            <a:r>
              <a:t>Page </a:t>
            </a:r>
            <a:fld id="{E1EF8FA2-E519-4BAE-8B9C-45023CE588BC}" type="slidenum">
              <a:rPr/>
              <a:pPr>
                <a:defRPr/>
              </a:pPr>
              <a:t>‹#›</a:t>
            </a:fld>
            <a:endParaRPr dirty="0"/>
          </a:p>
        </p:txBody>
      </p:sp>
      <p:pic>
        <p:nvPicPr>
          <p:cNvPr id="1029" name="Picture 6">
            <a:extLst>
              <a:ext uri="{FF2B5EF4-FFF2-40B4-BE49-F238E27FC236}">
                <a16:creationId xmlns:a16="http://schemas.microsoft.com/office/drawing/2014/main" id="{D7B44A60-D4AD-7A19-0D01-F53281EDDB20}"/>
              </a:ext>
            </a:extLst>
          </p:cNvPr>
          <p:cNvPicPr>
            <a:picLocks noChangeAspect="1" noChangeArrowheads="1"/>
          </p:cNvPicPr>
          <p:nvPr userDrawn="1"/>
        </p:nvPicPr>
        <p:blipFill>
          <a:blip r:embed="rId62" cstate="screen">
            <a:extLst>
              <a:ext uri="{28A0092B-C50C-407E-A947-70E740481C1C}">
                <a14:useLocalDpi xmlns:a14="http://schemas.microsoft.com/office/drawing/2010/main" val="0"/>
              </a:ext>
            </a:extLst>
          </a:blip>
          <a:srcRect/>
          <a:stretch>
            <a:fillRect/>
          </a:stretch>
        </p:blipFill>
        <p:spPr bwMode="auto">
          <a:xfrm>
            <a:off x="417404" y="6364289"/>
            <a:ext cx="59674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Box 8">
            <a:extLst>
              <a:ext uri="{FF2B5EF4-FFF2-40B4-BE49-F238E27FC236}">
                <a16:creationId xmlns:a16="http://schemas.microsoft.com/office/drawing/2014/main" id="{763EE1AC-1053-6431-89D7-DA906CF81264}"/>
              </a:ext>
            </a:extLst>
          </p:cNvPr>
          <p:cNvSpPr txBox="1">
            <a:spLocks noChangeArrowheads="1"/>
          </p:cNvSpPr>
          <p:nvPr userDrawn="1"/>
        </p:nvSpPr>
        <p:spPr bwMode="auto">
          <a:xfrm>
            <a:off x="4494629" y="6292850"/>
            <a:ext cx="319956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defTabSz="411163">
              <a:defRPr>
                <a:solidFill>
                  <a:schemeClr val="tx1"/>
                </a:solidFill>
                <a:latin typeface="Sage Text" panose="02010503040201060103" pitchFamily="2" charset="0"/>
              </a:defRPr>
            </a:lvl1pPr>
            <a:lvl2pPr marL="742950" indent="-285750" defTabSz="411163">
              <a:defRPr>
                <a:solidFill>
                  <a:schemeClr val="tx1"/>
                </a:solidFill>
                <a:latin typeface="Sage Text" panose="02010503040201060103" pitchFamily="2" charset="0"/>
              </a:defRPr>
            </a:lvl2pPr>
            <a:lvl3pPr marL="1143000" indent="-228600" defTabSz="411163">
              <a:defRPr>
                <a:solidFill>
                  <a:schemeClr val="tx1"/>
                </a:solidFill>
                <a:latin typeface="Sage Text" panose="02010503040201060103" pitchFamily="2" charset="0"/>
              </a:defRPr>
            </a:lvl3pPr>
            <a:lvl4pPr marL="1600200" indent="-228600" defTabSz="411163">
              <a:defRPr>
                <a:solidFill>
                  <a:schemeClr val="tx1"/>
                </a:solidFill>
                <a:latin typeface="Sage Text" panose="02010503040201060103" pitchFamily="2" charset="0"/>
              </a:defRPr>
            </a:lvl4pPr>
            <a:lvl5pPr marL="2057400" indent="-228600" defTabSz="411163">
              <a:defRPr>
                <a:solidFill>
                  <a:schemeClr val="tx1"/>
                </a:solidFill>
                <a:latin typeface="Sage Text" panose="02010503040201060103" pitchFamily="2" charset="0"/>
              </a:defRPr>
            </a:lvl5pPr>
            <a:lvl6pPr marL="2514600" indent="-228600" defTabSz="411163" fontAlgn="base">
              <a:spcBef>
                <a:spcPct val="0"/>
              </a:spcBef>
              <a:spcAft>
                <a:spcPct val="0"/>
              </a:spcAft>
              <a:defRPr>
                <a:solidFill>
                  <a:schemeClr val="tx1"/>
                </a:solidFill>
                <a:latin typeface="Sage Text" panose="02010503040201060103" pitchFamily="2" charset="0"/>
              </a:defRPr>
            </a:lvl6pPr>
            <a:lvl7pPr marL="2971800" indent="-228600" defTabSz="411163" fontAlgn="base">
              <a:spcBef>
                <a:spcPct val="0"/>
              </a:spcBef>
              <a:spcAft>
                <a:spcPct val="0"/>
              </a:spcAft>
              <a:defRPr>
                <a:solidFill>
                  <a:schemeClr val="tx1"/>
                </a:solidFill>
                <a:latin typeface="Sage Text" panose="02010503040201060103" pitchFamily="2" charset="0"/>
              </a:defRPr>
            </a:lvl7pPr>
            <a:lvl8pPr marL="3429000" indent="-228600" defTabSz="411163" fontAlgn="base">
              <a:spcBef>
                <a:spcPct val="0"/>
              </a:spcBef>
              <a:spcAft>
                <a:spcPct val="0"/>
              </a:spcAft>
              <a:defRPr>
                <a:solidFill>
                  <a:schemeClr val="tx1"/>
                </a:solidFill>
                <a:latin typeface="Sage Text" panose="02010503040201060103" pitchFamily="2" charset="0"/>
              </a:defRPr>
            </a:lvl8pPr>
            <a:lvl9pPr marL="3886200" indent="-228600" defTabSz="411163" fontAlgn="base">
              <a:spcBef>
                <a:spcPct val="0"/>
              </a:spcBef>
              <a:spcAft>
                <a:spcPct val="0"/>
              </a:spcAft>
              <a:defRPr>
                <a:solidFill>
                  <a:schemeClr val="tx1"/>
                </a:solidFill>
                <a:latin typeface="Sage Text" panose="02010503040201060103" pitchFamily="2" charset="0"/>
              </a:defRPr>
            </a:lvl9pPr>
          </a:lstStyle>
          <a:p>
            <a:pPr algn="ctr" eaLnBrk="1"/>
            <a:endPar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a:p>
            <a:pPr algn="ctr" eaLnBrk="1"/>
            <a:r>
              <a:rPr lang="en-GB" altLang="en-US" sz="900" dirty="0">
                <a:solidFill>
                  <a:srgbClr val="00D638"/>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 2025 The Sage Group plc, or its licensors. All rights reserved.</a:t>
            </a:r>
          </a:p>
        </p:txBody>
      </p:sp>
    </p:spTree>
    <p:extLst>
      <p:ext uri="{BB962C8B-B14F-4D97-AF65-F5344CB8AC3E}">
        <p14:creationId xmlns:p14="http://schemas.microsoft.com/office/powerpoint/2010/main" val="3559815231"/>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 id="2147484073" r:id="rId18"/>
    <p:sldLayoutId id="2147484074" r:id="rId19"/>
    <p:sldLayoutId id="2147484075" r:id="rId20"/>
    <p:sldLayoutId id="2147484076" r:id="rId21"/>
    <p:sldLayoutId id="2147484077" r:id="rId22"/>
    <p:sldLayoutId id="2147484078" r:id="rId23"/>
    <p:sldLayoutId id="2147484079" r:id="rId24"/>
    <p:sldLayoutId id="2147484080" r:id="rId25"/>
    <p:sldLayoutId id="2147484081" r:id="rId26"/>
    <p:sldLayoutId id="2147484082" r:id="rId27"/>
    <p:sldLayoutId id="2147484083" r:id="rId28"/>
    <p:sldLayoutId id="2147484084" r:id="rId29"/>
    <p:sldLayoutId id="2147484085" r:id="rId30"/>
    <p:sldLayoutId id="2147484086" r:id="rId31"/>
    <p:sldLayoutId id="2147484087" r:id="rId32"/>
    <p:sldLayoutId id="2147484088" r:id="rId33"/>
    <p:sldLayoutId id="2147484089" r:id="rId34"/>
    <p:sldLayoutId id="2147484090" r:id="rId35"/>
    <p:sldLayoutId id="2147484091" r:id="rId36"/>
    <p:sldLayoutId id="2147484092" r:id="rId37"/>
    <p:sldLayoutId id="2147484093" r:id="rId38"/>
    <p:sldLayoutId id="2147484094" r:id="rId39"/>
    <p:sldLayoutId id="2147484095" r:id="rId40"/>
    <p:sldLayoutId id="2147484096" r:id="rId41"/>
    <p:sldLayoutId id="2147484097" r:id="rId42"/>
    <p:sldLayoutId id="2147484098" r:id="rId43"/>
    <p:sldLayoutId id="2147484099" r:id="rId44"/>
    <p:sldLayoutId id="2147484100" r:id="rId45"/>
    <p:sldLayoutId id="2147484101" r:id="rId46"/>
    <p:sldLayoutId id="2147484102" r:id="rId47"/>
    <p:sldLayoutId id="2147484103" r:id="rId48"/>
    <p:sldLayoutId id="2147484104" r:id="rId49"/>
    <p:sldLayoutId id="2147484105" r:id="rId50"/>
    <p:sldLayoutId id="2147484106" r:id="rId51"/>
    <p:sldLayoutId id="2147484107" r:id="rId52"/>
    <p:sldLayoutId id="2147484108" r:id="rId53"/>
    <p:sldLayoutId id="2147484109" r:id="rId54"/>
    <p:sldLayoutId id="2147484110" r:id="rId55"/>
    <p:sldLayoutId id="2147484111" r:id="rId56"/>
    <p:sldLayoutId id="2147484112" r:id="rId57"/>
    <p:sldLayoutId id="2147484113" r:id="rId58"/>
    <p:sldLayoutId id="2147484114" r:id="rId59"/>
    <p:sldLayoutId id="2147484115" r:id="rId60"/>
  </p:sldLayoutIdLst>
  <p:hf hdr="0" ftr="0" dt="0"/>
  <p:txStyles>
    <p:titleStyle>
      <a:lvl1pPr algn="l" rtl="0" fontAlgn="base">
        <a:lnSpc>
          <a:spcPct val="90000"/>
        </a:lnSpc>
        <a:spcBef>
          <a:spcPct val="0"/>
        </a:spcBef>
        <a:spcAft>
          <a:spcPct val="0"/>
        </a:spcAft>
        <a:defRPr sz="3999" kern="1200">
          <a:solidFill>
            <a:schemeClr val="bg1"/>
          </a:solidFill>
          <a:latin typeface="Sage Headline Black" panose="02010A03040201060103" pitchFamily="2" charset="77"/>
          <a:ea typeface="+mj-ea"/>
          <a:cs typeface="+mj-cs"/>
        </a:defRPr>
      </a:lvl1pPr>
      <a:lvl2pPr algn="l" rtl="0" fontAlgn="base">
        <a:lnSpc>
          <a:spcPct val="90000"/>
        </a:lnSpc>
        <a:spcBef>
          <a:spcPct val="0"/>
        </a:spcBef>
        <a:spcAft>
          <a:spcPct val="0"/>
        </a:spcAft>
        <a:defRPr sz="3999">
          <a:solidFill>
            <a:schemeClr val="bg1"/>
          </a:solidFill>
          <a:latin typeface="Sage Headline Black" panose="02010A03040201060103" pitchFamily="2" charset="0"/>
        </a:defRPr>
      </a:lvl2pPr>
      <a:lvl3pPr algn="l" rtl="0" fontAlgn="base">
        <a:lnSpc>
          <a:spcPct val="90000"/>
        </a:lnSpc>
        <a:spcBef>
          <a:spcPct val="0"/>
        </a:spcBef>
        <a:spcAft>
          <a:spcPct val="0"/>
        </a:spcAft>
        <a:defRPr sz="3999">
          <a:solidFill>
            <a:schemeClr val="bg1"/>
          </a:solidFill>
          <a:latin typeface="Sage Headline Black" panose="02010A03040201060103" pitchFamily="2" charset="0"/>
        </a:defRPr>
      </a:lvl3pPr>
      <a:lvl4pPr algn="l" rtl="0" fontAlgn="base">
        <a:lnSpc>
          <a:spcPct val="90000"/>
        </a:lnSpc>
        <a:spcBef>
          <a:spcPct val="0"/>
        </a:spcBef>
        <a:spcAft>
          <a:spcPct val="0"/>
        </a:spcAft>
        <a:defRPr sz="3999">
          <a:solidFill>
            <a:schemeClr val="bg1"/>
          </a:solidFill>
          <a:latin typeface="Sage Headline Black" panose="02010A03040201060103" pitchFamily="2" charset="0"/>
        </a:defRPr>
      </a:lvl4pPr>
      <a:lvl5pPr algn="l" rtl="0" fontAlgn="base">
        <a:lnSpc>
          <a:spcPct val="90000"/>
        </a:lnSpc>
        <a:spcBef>
          <a:spcPct val="0"/>
        </a:spcBef>
        <a:spcAft>
          <a:spcPct val="0"/>
        </a:spcAft>
        <a:defRPr sz="3999">
          <a:solidFill>
            <a:schemeClr val="bg1"/>
          </a:solidFill>
          <a:latin typeface="Sage Headline Black" panose="02010A03040201060103" pitchFamily="2" charset="0"/>
        </a:defRPr>
      </a:lvl5pPr>
      <a:lvl6pPr marL="457063" algn="l" rtl="0" fontAlgn="base">
        <a:lnSpc>
          <a:spcPct val="90000"/>
        </a:lnSpc>
        <a:spcBef>
          <a:spcPct val="0"/>
        </a:spcBef>
        <a:spcAft>
          <a:spcPct val="0"/>
        </a:spcAft>
        <a:defRPr sz="3999">
          <a:solidFill>
            <a:schemeClr val="bg1"/>
          </a:solidFill>
          <a:latin typeface="Sage Headline Black" panose="02010A03040201060103" pitchFamily="2" charset="0"/>
        </a:defRPr>
      </a:lvl6pPr>
      <a:lvl7pPr marL="914126" algn="l" rtl="0" fontAlgn="base">
        <a:lnSpc>
          <a:spcPct val="90000"/>
        </a:lnSpc>
        <a:spcBef>
          <a:spcPct val="0"/>
        </a:spcBef>
        <a:spcAft>
          <a:spcPct val="0"/>
        </a:spcAft>
        <a:defRPr sz="3999">
          <a:solidFill>
            <a:schemeClr val="bg1"/>
          </a:solidFill>
          <a:latin typeface="Sage Headline Black" panose="02010A03040201060103" pitchFamily="2" charset="0"/>
        </a:defRPr>
      </a:lvl7pPr>
      <a:lvl8pPr marL="1371189" algn="l" rtl="0" fontAlgn="base">
        <a:lnSpc>
          <a:spcPct val="90000"/>
        </a:lnSpc>
        <a:spcBef>
          <a:spcPct val="0"/>
        </a:spcBef>
        <a:spcAft>
          <a:spcPct val="0"/>
        </a:spcAft>
        <a:defRPr sz="3999">
          <a:solidFill>
            <a:schemeClr val="bg1"/>
          </a:solidFill>
          <a:latin typeface="Sage Headline Black" panose="02010A03040201060103" pitchFamily="2" charset="0"/>
        </a:defRPr>
      </a:lvl8pPr>
      <a:lvl9pPr marL="1828251" algn="l" rtl="0" fontAlgn="base">
        <a:lnSpc>
          <a:spcPct val="90000"/>
        </a:lnSpc>
        <a:spcBef>
          <a:spcPct val="0"/>
        </a:spcBef>
        <a:spcAft>
          <a:spcPct val="0"/>
        </a:spcAft>
        <a:defRPr sz="3999">
          <a:solidFill>
            <a:schemeClr val="bg1"/>
          </a:solidFill>
          <a:latin typeface="Sage Headline Black" panose="02010A03040201060103" pitchFamily="2" charset="0"/>
        </a:defRPr>
      </a:lvl9pPr>
    </p:titleStyle>
    <p:bodyStyle>
      <a:lvl1pPr marL="228531" indent="-228531" algn="l" rtl="0" fontAlgn="base">
        <a:spcBef>
          <a:spcPts val="1000"/>
        </a:spcBef>
        <a:spcAft>
          <a:spcPct val="0"/>
        </a:spcAft>
        <a:buFont typeface="Sage Text" panose="02010503040201060103" pitchFamily="2" charset="0"/>
        <a:buChar char="•"/>
        <a:defRPr lang="en-US" sz="1999" kern="1200" dirty="0">
          <a:solidFill>
            <a:schemeClr val="bg1"/>
          </a:solidFill>
          <a:latin typeface="Sage Text" panose="02010503040201060103" pitchFamily="2" charset="77"/>
          <a:ea typeface="+mn-ea"/>
          <a:cs typeface="+mn-cs"/>
        </a:defRPr>
      </a:lvl1pPr>
      <a:lvl2pPr marL="342797" indent="-342797" algn="l" rtl="0" fontAlgn="base">
        <a:spcBef>
          <a:spcPts val="500"/>
        </a:spcBef>
        <a:spcAft>
          <a:spcPct val="0"/>
        </a:spcAft>
        <a:buFont typeface="Sage Text" panose="02010503040201060103" pitchFamily="2" charset="0"/>
        <a:buChar char="•"/>
        <a:defRPr lang="en-US" sz="1999" kern="1200" dirty="0">
          <a:solidFill>
            <a:schemeClr val="bg1"/>
          </a:solidFill>
          <a:latin typeface="Sage Text" panose="02010503040201060103" pitchFamily="2" charset="77"/>
          <a:ea typeface="+mn-ea"/>
          <a:cs typeface="+mn-cs"/>
        </a:defRPr>
      </a:lvl2pPr>
      <a:lvl3pPr marL="685594" indent="-342797" algn="l" rtl="0" fontAlgn="base">
        <a:spcBef>
          <a:spcPts val="500"/>
        </a:spcBef>
        <a:spcAft>
          <a:spcPct val="0"/>
        </a:spcAft>
        <a:buFont typeface="Sage Text" panose="02010503040201060103" pitchFamily="2" charset="0"/>
        <a:buChar char="•"/>
        <a:defRPr lang="en-US" kern="1200" dirty="0">
          <a:solidFill>
            <a:schemeClr val="bg1"/>
          </a:solidFill>
          <a:latin typeface="Sage Text" panose="02010503040201060103" pitchFamily="2" charset="77"/>
          <a:ea typeface="+mn-ea"/>
          <a:cs typeface="+mn-cs"/>
        </a:defRPr>
      </a:lvl3pPr>
      <a:lvl4pPr marL="974433" indent="-285664" algn="l" rtl="0" fontAlgn="base">
        <a:spcBef>
          <a:spcPts val="500"/>
        </a:spcBef>
        <a:spcAft>
          <a:spcPct val="0"/>
        </a:spcAft>
        <a:buFont typeface="Sage Text" panose="02010503040201060103" pitchFamily="2" charset="0"/>
        <a:buChar char="•"/>
        <a:defRPr lang="en-US" sz="1600" kern="1200" dirty="0">
          <a:solidFill>
            <a:schemeClr val="bg1"/>
          </a:solidFill>
          <a:latin typeface="Sage Text" panose="02010503040201060103" pitchFamily="2" charset="77"/>
          <a:ea typeface="+mn-ea"/>
          <a:cs typeface="+mn-cs"/>
        </a:defRPr>
      </a:lvl4pPr>
      <a:lvl5pPr marL="1314056" indent="-285664" algn="l" rtl="0" fontAlgn="base">
        <a:spcBef>
          <a:spcPts val="500"/>
        </a:spcBef>
        <a:spcAft>
          <a:spcPct val="0"/>
        </a:spcAft>
        <a:buFont typeface="Sage Text" panose="02010503040201060103" pitchFamily="2" charset="0"/>
        <a:buChar char="•"/>
        <a:defRPr lang="en-US" sz="140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513" y="310644"/>
            <a:ext cx="4623759" cy="1637205"/>
          </a:xfrm>
        </p:spPr>
        <p:txBody>
          <a:bodyPr/>
          <a:lstStyle/>
          <a:p>
            <a:r>
              <a:rPr lang="en-US" sz="2799" dirty="0"/>
              <a:t>Sage 300 - TPAC 2025</a:t>
            </a:r>
            <a:br>
              <a:rPr lang="en-US" sz="2799" dirty="0"/>
            </a:br>
            <a:r>
              <a:rPr lang="en-US" sz="2799" dirty="0"/>
              <a:t>Vietnam</a:t>
            </a:r>
            <a:br>
              <a:rPr lang="en-US" sz="2799" dirty="0"/>
            </a:br>
            <a:br>
              <a:rPr lang="en-US" sz="2799" dirty="0"/>
            </a:br>
            <a:r>
              <a:rPr lang="en-US" sz="2799" dirty="0"/>
              <a:t>Proxy and Proxy Tester</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2025</a:t>
            </a:r>
          </a:p>
        </p:txBody>
      </p:sp>
      <p:pic>
        <p:nvPicPr>
          <p:cNvPr id="6" name="Picture Placeholder 13">
            <a:extLst>
              <a:ext uri="{FF2B5EF4-FFF2-40B4-BE49-F238E27FC236}">
                <a16:creationId xmlns:a16="http://schemas.microsoft.com/office/drawing/2014/main" id="{B77F8C07-CDFB-5E0E-F98D-1B73D476A1E9}"/>
              </a:ext>
            </a:extLst>
          </p:cNvPr>
          <p:cNvPicPr>
            <a:picLocks noGrp="1" noChangeAspect="1" noChangeArrowheads="1"/>
          </p:cNvPicPr>
          <p:nvPr>
            <p:ph type="pic" sz="quarter" idx="13"/>
          </p:nvPr>
        </p:nvPicPr>
        <p:blipFill>
          <a:blip r:embed="rId3" cstate="screen">
            <a:extLst>
              <a:ext uri="{28A0092B-C50C-407E-A947-70E740481C1C}">
                <a14:useLocalDpi xmlns:a14="http://schemas.microsoft.com/office/drawing/2010/main" val="0"/>
              </a:ext>
            </a:extLst>
          </a:blip>
          <a:srcRect/>
          <a:stretch>
            <a:fillRect/>
          </a:stretch>
        </p:blipFill>
        <p:spPr bwMode="auto">
          <a:xfrm>
            <a:off x="6253163" y="0"/>
            <a:ext cx="5961062" cy="6858000"/>
          </a:xfrm>
          <a:solidFill>
            <a:srgbClr val="CCCCCC">
              <a:alpha val="72156"/>
            </a:srgbClr>
          </a:solidFill>
        </p:spPr>
      </p:pic>
    </p:spTree>
    <p:extLst>
      <p:ext uri="{BB962C8B-B14F-4D97-AF65-F5344CB8AC3E}">
        <p14:creationId xmlns:p14="http://schemas.microsoft.com/office/powerpoint/2010/main" val="411617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041C-6C94-721B-69A1-29DD7D2A8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60467-A4C8-15D6-2847-84A641BF245A}"/>
              </a:ext>
            </a:extLst>
          </p:cNvPr>
          <p:cNvSpPr>
            <a:spLocks noGrp="1"/>
          </p:cNvSpPr>
          <p:nvPr>
            <p:ph type="title"/>
          </p:nvPr>
        </p:nvSpPr>
        <p:spPr>
          <a:xfrm>
            <a:off x="411372" y="301486"/>
            <a:ext cx="5532227" cy="594360"/>
          </a:xfrm>
        </p:spPr>
        <p:txBody>
          <a:bodyPr/>
          <a:lstStyle/>
          <a:p>
            <a:r>
              <a:rPr lang="en-US" dirty="0"/>
              <a:t>Sage 300 Proxy</a:t>
            </a:r>
            <a:br>
              <a:rPr lang="en-US" dirty="0"/>
            </a:br>
            <a:endParaRPr lang="en-US" sz="2800" dirty="0"/>
          </a:p>
        </p:txBody>
      </p:sp>
      <p:sp>
        <p:nvSpPr>
          <p:cNvPr id="4" name="Slide Number Placeholder 3">
            <a:extLst>
              <a:ext uri="{FF2B5EF4-FFF2-40B4-BE49-F238E27FC236}">
                <a16:creationId xmlns:a16="http://schemas.microsoft.com/office/drawing/2014/main" id="{561260CE-CC38-BF67-5733-0AEF730CE85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2</a:t>
            </a:fld>
            <a:endParaRPr lang="en-US" kern="1200" dirty="0">
              <a:solidFill>
                <a:srgbClr val="00D639"/>
              </a:solidFill>
            </a:endParaRPr>
          </a:p>
        </p:txBody>
      </p:sp>
      <p:sp>
        <p:nvSpPr>
          <p:cNvPr id="5" name="Text Placeholder 3">
            <a:extLst>
              <a:ext uri="{FF2B5EF4-FFF2-40B4-BE49-F238E27FC236}">
                <a16:creationId xmlns:a16="http://schemas.microsoft.com/office/drawing/2014/main" id="{D01FF289-5DC5-CE8D-0F7E-698C7D55BE3E}"/>
              </a:ext>
            </a:extLst>
          </p:cNvPr>
          <p:cNvSpPr txBox="1">
            <a:spLocks/>
          </p:cNvSpPr>
          <p:nvPr/>
        </p:nvSpPr>
        <p:spPr>
          <a:xfrm>
            <a:off x="6593740" y="674913"/>
            <a:ext cx="2335845"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lgn="ctr" defTabSz="914126">
              <a:buNone/>
            </a:pPr>
            <a:r>
              <a:rPr lang="en-US" sz="2399" b="1" dirty="0"/>
              <a:t>Partner Web App</a:t>
            </a:r>
          </a:p>
        </p:txBody>
      </p:sp>
      <p:sp>
        <p:nvSpPr>
          <p:cNvPr id="7" name="Text Placeholder 3">
            <a:extLst>
              <a:ext uri="{FF2B5EF4-FFF2-40B4-BE49-F238E27FC236}">
                <a16:creationId xmlns:a16="http://schemas.microsoft.com/office/drawing/2014/main" id="{750F7C76-49AA-AA8A-6B15-76F15C3EDBDB}"/>
              </a:ext>
            </a:extLst>
          </p:cNvPr>
          <p:cNvSpPr txBox="1">
            <a:spLocks/>
          </p:cNvSpPr>
          <p:nvPr/>
        </p:nvSpPr>
        <p:spPr>
          <a:xfrm>
            <a:off x="10043569" y="1735185"/>
            <a:ext cx="1402880"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lgn="ctr" defTabSz="914126">
              <a:buNone/>
            </a:pPr>
            <a:r>
              <a:rPr lang="en-US" sz="2000" b="1" dirty="0"/>
              <a:t>Sage 300 Web Screen</a:t>
            </a:r>
          </a:p>
        </p:txBody>
      </p:sp>
      <p:sp>
        <p:nvSpPr>
          <p:cNvPr id="6" name="Text Placeholder 3">
            <a:extLst>
              <a:ext uri="{FF2B5EF4-FFF2-40B4-BE49-F238E27FC236}">
                <a16:creationId xmlns:a16="http://schemas.microsoft.com/office/drawing/2014/main" id="{463861C4-23AA-6F7A-9152-FF39ECFFF1B7}"/>
              </a:ext>
            </a:extLst>
          </p:cNvPr>
          <p:cNvSpPr txBox="1">
            <a:spLocks/>
          </p:cNvSpPr>
          <p:nvPr/>
        </p:nvSpPr>
        <p:spPr>
          <a:xfrm>
            <a:off x="8738832" y="1353639"/>
            <a:ext cx="1488533"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lgn="ctr" defTabSz="914126">
              <a:buNone/>
            </a:pPr>
            <a:r>
              <a:rPr lang="en-US" sz="2000" b="1" dirty="0"/>
              <a:t>Sage 300 Proxy</a:t>
            </a:r>
          </a:p>
        </p:txBody>
      </p:sp>
      <p:sp>
        <p:nvSpPr>
          <p:cNvPr id="10" name="Content Placeholder 2">
            <a:extLst>
              <a:ext uri="{FF2B5EF4-FFF2-40B4-BE49-F238E27FC236}">
                <a16:creationId xmlns:a16="http://schemas.microsoft.com/office/drawing/2014/main" id="{26B7E159-3122-E78B-B336-F94943BDDB79}"/>
              </a:ext>
            </a:extLst>
          </p:cNvPr>
          <p:cNvSpPr txBox="1">
            <a:spLocks/>
          </p:cNvSpPr>
          <p:nvPr/>
        </p:nvSpPr>
        <p:spPr>
          <a:xfrm>
            <a:off x="212811" y="1531434"/>
            <a:ext cx="5881601" cy="4054357"/>
          </a:xfrm>
          <a:prstGeom prst="rect">
            <a:avLst/>
          </a:prstGeom>
        </p:spPr>
        <p:txBody>
          <a:bodyPr/>
          <a:lstStyle>
            <a:lvl1pPr marL="228600" indent="-228600" algn="l" rtl="0" fontAlgn="base">
              <a:spcBef>
                <a:spcPts val="1000"/>
              </a:spcBef>
              <a:spcAft>
                <a:spcPct val="0"/>
              </a:spcAft>
              <a:buFont typeface="Sage Text" panose="02010503040201060103" pitchFamily="2" charset="0"/>
              <a:buChar char="•"/>
              <a:defRPr lang="en-US" sz="2000" kern="1200" dirty="0">
                <a:solidFill>
                  <a:schemeClr val="bg1"/>
                </a:solidFill>
                <a:latin typeface="Sage Text" panose="02010503040201060103" pitchFamily="2" charset="77"/>
                <a:ea typeface="+mn-ea"/>
                <a:cs typeface="+mn-cs"/>
              </a:defRPr>
            </a:lvl1pPr>
            <a:lvl2pPr marL="342900" indent="-342900" algn="l" rtl="0" fontAlgn="base">
              <a:spcBef>
                <a:spcPts val="500"/>
              </a:spcBef>
              <a:spcAft>
                <a:spcPct val="0"/>
              </a:spcAft>
              <a:buFont typeface="Sage Text" panose="02010503040201060103" pitchFamily="2" charset="0"/>
              <a:buChar char="•"/>
              <a:defRPr lang="en-US" sz="2000" kern="1200" dirty="0">
                <a:solidFill>
                  <a:schemeClr val="bg1"/>
                </a:solidFill>
                <a:latin typeface="Sage Text" panose="02010503040201060103" pitchFamily="2" charset="77"/>
                <a:ea typeface="+mn-ea"/>
                <a:cs typeface="+mn-cs"/>
              </a:defRPr>
            </a:lvl2pPr>
            <a:lvl3pPr marL="685800" indent="-342900" algn="l" rtl="0" fontAlgn="base">
              <a:spcBef>
                <a:spcPts val="500"/>
              </a:spcBef>
              <a:spcAft>
                <a:spcPct val="0"/>
              </a:spcAft>
              <a:buFont typeface="Sage Text" panose="02010503040201060103" pitchFamily="2" charset="0"/>
              <a:buChar char="•"/>
              <a:defRPr lang="en-US" kern="1200" dirty="0">
                <a:solidFill>
                  <a:schemeClr val="bg1"/>
                </a:solidFill>
                <a:latin typeface="Sage Text" panose="02010503040201060103" pitchFamily="2" charset="77"/>
                <a:ea typeface="+mn-ea"/>
                <a:cs typeface="+mn-cs"/>
              </a:defRPr>
            </a:lvl3pPr>
            <a:lvl4pPr marL="974725" indent="-285750" algn="l" rtl="0" fontAlgn="base">
              <a:spcBef>
                <a:spcPts val="500"/>
              </a:spcBef>
              <a:spcAft>
                <a:spcPct val="0"/>
              </a:spcAft>
              <a:buFont typeface="Sage Text" panose="02010503040201060103" pitchFamily="2" charset="0"/>
              <a:buChar char="•"/>
              <a:defRPr lang="en-US" sz="1600" kern="1200" dirty="0">
                <a:solidFill>
                  <a:schemeClr val="bg1"/>
                </a:solidFill>
                <a:latin typeface="Sage Text" panose="02010503040201060103" pitchFamily="2" charset="77"/>
                <a:ea typeface="+mn-ea"/>
                <a:cs typeface="+mn-cs"/>
              </a:defRPr>
            </a:lvl4pPr>
            <a:lvl5pPr marL="1314450" indent="-285750" algn="l" rtl="0" fontAlgn="base">
              <a:spcBef>
                <a:spcPts val="500"/>
              </a:spcBef>
              <a:spcAft>
                <a:spcPct val="0"/>
              </a:spcAft>
              <a:buFont typeface="Sage Text" panose="02010503040201060103" pitchFamily="2" charset="0"/>
              <a:buChar char="•"/>
              <a:defRPr lang="en-US" sz="140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285664" indent="-285664" hangingPunct="1">
              <a:buFont typeface="Arial" panose="020B0604020202020204" pitchFamily="34" charset="0"/>
              <a:buChar char="•"/>
            </a:pPr>
            <a:r>
              <a:rPr lang="en-US" sz="1999" dirty="0"/>
              <a:t>A gateway to the Sage 300 web screens</a:t>
            </a:r>
          </a:p>
          <a:p>
            <a:pPr marL="285664" indent="-285664" hangingPunct="1">
              <a:buFont typeface="Arial" panose="020B0604020202020204" pitchFamily="34" charset="0"/>
              <a:buChar char="•"/>
            </a:pPr>
            <a:r>
              <a:rPr lang="en-US" sz="1999" dirty="0"/>
              <a:t>Sign in without a UI</a:t>
            </a:r>
          </a:p>
          <a:p>
            <a:pPr marL="285664" indent="-285664" hangingPunct="1">
              <a:buFont typeface="Arial" panose="020B0604020202020204" pitchFamily="34" charset="0"/>
              <a:buChar char="•"/>
            </a:pPr>
            <a:r>
              <a:rPr lang="en-US" sz="1999" dirty="0"/>
              <a:t>Display a web screen in partner web application</a:t>
            </a:r>
          </a:p>
          <a:p>
            <a:pPr marL="285664" indent="-285664" hangingPunct="1">
              <a:buFont typeface="Arial" panose="020B0604020202020204" pitchFamily="34" charset="0"/>
              <a:buChar char="•"/>
            </a:pPr>
            <a:r>
              <a:rPr lang="en-US" sz="1999" dirty="0"/>
              <a:t>Receive a JSON payload of a menu items</a:t>
            </a:r>
          </a:p>
          <a:p>
            <a:pPr marL="285664" indent="-285664" hangingPunct="1">
              <a:buFont typeface="Arial" panose="020B0604020202020204" pitchFamily="34" charset="0"/>
              <a:buChar char="•"/>
            </a:pPr>
            <a:r>
              <a:rPr lang="en-US" sz="1999" dirty="0"/>
              <a:t>Uses Elliptic-Curse Cryptography (ECC)</a:t>
            </a:r>
          </a:p>
          <a:p>
            <a:pPr marL="285664" indent="-285664" hangingPunct="1">
              <a:buFont typeface="Arial" panose="020B0604020202020204" pitchFamily="34" charset="0"/>
              <a:buChar char="•"/>
            </a:pPr>
            <a:r>
              <a:rPr lang="en-US" sz="1999" dirty="0"/>
              <a:t>Proxy Tester in Web SDK used for testing and code snippets</a:t>
            </a:r>
          </a:p>
          <a:p>
            <a:pPr marL="285664" indent="-285664" hangingPunct="1">
              <a:buFont typeface="Arial" panose="020B0604020202020204" pitchFamily="34" charset="0"/>
              <a:buChar char="•"/>
            </a:pPr>
            <a:r>
              <a:rPr lang="en-US" sz="1999" dirty="0"/>
              <a:t>As of 2026.0, CRM and HRMS use this proxy to display web screens in those applications</a:t>
            </a:r>
          </a:p>
          <a:p>
            <a:pPr marL="285664" indent="-285664" hangingPunct="1">
              <a:buFont typeface="Arial" panose="020B0604020202020204" pitchFamily="34" charset="0"/>
              <a:buChar char="•"/>
            </a:pPr>
            <a:r>
              <a:rPr lang="en-US" sz="1999" dirty="0"/>
              <a:t>Note: Uses https by default but can use http with web.config entry</a:t>
            </a:r>
          </a:p>
        </p:txBody>
      </p:sp>
    </p:spTree>
    <p:extLst>
      <p:ext uri="{BB962C8B-B14F-4D97-AF65-F5344CB8AC3E}">
        <p14:creationId xmlns:p14="http://schemas.microsoft.com/office/powerpoint/2010/main" val="246246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3F804E1-1591-DAD8-D4B2-A33380767D4C}"/>
              </a:ext>
            </a:extLst>
          </p:cNvPr>
          <p:cNvSpPr>
            <a:spLocks noGrp="1" noChangeArrowheads="1"/>
          </p:cNvSpPr>
          <p:nvPr>
            <p:ph type="title"/>
          </p:nvPr>
        </p:nvSpPr>
        <p:spPr>
          <a:xfrm>
            <a:off x="411056" y="302440"/>
            <a:ext cx="11350843" cy="593570"/>
          </a:xfrm>
        </p:spPr>
        <p:txBody>
          <a:bodyPr/>
          <a:lstStyle/>
          <a:p>
            <a:r>
              <a:rPr lang="en-US" altLang="en-US" dirty="0">
                <a:latin typeface="Sage Headline Black" panose="02010A03040201060103" pitchFamily="2" charset="0"/>
              </a:rPr>
              <a:t>Sage 300 Proxy</a:t>
            </a:r>
          </a:p>
        </p:txBody>
      </p:sp>
      <p:sp>
        <p:nvSpPr>
          <p:cNvPr id="3" name="Text Placeholder 2">
            <a:extLst>
              <a:ext uri="{FF2B5EF4-FFF2-40B4-BE49-F238E27FC236}">
                <a16:creationId xmlns:a16="http://schemas.microsoft.com/office/drawing/2014/main" id="{590BD296-4771-BA5A-F6A4-07CE6C0788C6}"/>
              </a:ext>
            </a:extLst>
          </p:cNvPr>
          <p:cNvSpPr>
            <a:spLocks noGrp="1"/>
          </p:cNvSpPr>
          <p:nvPr>
            <p:ph type="body" sz="quarter" idx="12"/>
          </p:nvPr>
        </p:nvSpPr>
        <p:spPr>
          <a:xfrm>
            <a:off x="426926" y="1088048"/>
            <a:ext cx="11342908" cy="438036"/>
          </a:xfrm>
        </p:spPr>
        <p:txBody>
          <a:bodyPr/>
          <a:lstStyle/>
          <a:p>
            <a:pPr fontAlgn="auto">
              <a:spcAft>
                <a:spcPts val="0"/>
              </a:spcAft>
              <a:defRPr/>
            </a:pPr>
            <a:r>
              <a:rPr lang="en-US" sz="2000" dirty="0"/>
              <a:t>Elliptical Encryption</a:t>
            </a:r>
            <a:endParaRPr sz="2000" dirty="0"/>
          </a:p>
        </p:txBody>
      </p:sp>
      <p:sp>
        <p:nvSpPr>
          <p:cNvPr id="4" name="Text Placeholder 3">
            <a:extLst>
              <a:ext uri="{FF2B5EF4-FFF2-40B4-BE49-F238E27FC236}">
                <a16:creationId xmlns:a16="http://schemas.microsoft.com/office/drawing/2014/main" id="{8C2ACDE3-8D15-75A6-1B2C-962FF4E6D771}"/>
              </a:ext>
            </a:extLst>
          </p:cNvPr>
          <p:cNvSpPr>
            <a:spLocks noGrp="1"/>
          </p:cNvSpPr>
          <p:nvPr>
            <p:ph type="body" sz="quarter" idx="11"/>
          </p:nvPr>
        </p:nvSpPr>
        <p:spPr>
          <a:xfrm>
            <a:off x="411056" y="1964119"/>
            <a:ext cx="5530996" cy="3656648"/>
          </a:xfrm>
        </p:spPr>
        <p:txBody>
          <a:bodyPr/>
          <a:lstStyle/>
          <a:p>
            <a:pPr marL="342900" indent="-342900" fontAlgn="auto">
              <a:buFont typeface="Arial" panose="020B0604020202020204" pitchFamily="34" charset="0"/>
              <a:buChar char="•"/>
              <a:defRPr/>
            </a:pPr>
            <a:r>
              <a:rPr lang="en-US" sz="2000" dirty="0"/>
              <a:t>The proxy uses ECDH for encryption</a:t>
            </a:r>
          </a:p>
          <a:p>
            <a:pPr marL="342900" indent="-342900" fontAlgn="auto">
              <a:buFont typeface="Arial" panose="020B0604020202020204" pitchFamily="34" charset="0"/>
              <a:buChar char="•"/>
              <a:defRPr/>
            </a:pPr>
            <a:r>
              <a:rPr lang="en-US" sz="2000" dirty="0"/>
              <a:t>All requests are made with a new public key</a:t>
            </a:r>
          </a:p>
          <a:p>
            <a:pPr marL="342900" indent="-342900" fontAlgn="auto">
              <a:buFont typeface="Arial" panose="020B0604020202020204" pitchFamily="34" charset="0"/>
              <a:buChar char="•"/>
              <a:defRPr/>
            </a:pPr>
            <a:r>
              <a:rPr lang="en-US" sz="2000" dirty="0"/>
              <a:t>Previous proxy had credentials in URL</a:t>
            </a:r>
          </a:p>
          <a:p>
            <a:pPr marL="342900" indent="-342900" fontAlgn="auto">
              <a:buFont typeface="Arial" panose="020B0604020202020204" pitchFamily="34" charset="0"/>
              <a:buChar char="•"/>
              <a:defRPr/>
            </a:pPr>
            <a:r>
              <a:rPr lang="en-US" sz="2000" dirty="0"/>
              <a:t>Now credentials are encrypted in header</a:t>
            </a:r>
          </a:p>
          <a:p>
            <a:pPr marL="342900" indent="-342900" fontAlgn="auto">
              <a:buFont typeface="Arial" panose="020B0604020202020204" pitchFamily="34" charset="0"/>
              <a:buChar char="•"/>
              <a:defRPr/>
            </a:pPr>
            <a:endParaRPr sz="2000" dirty="0"/>
          </a:p>
        </p:txBody>
      </p:sp>
      <p:sp>
        <p:nvSpPr>
          <p:cNvPr id="96261" name="Slide Number Placeholder 4">
            <a:extLst>
              <a:ext uri="{FF2B5EF4-FFF2-40B4-BE49-F238E27FC236}">
                <a16:creationId xmlns:a16="http://schemas.microsoft.com/office/drawing/2014/main" id="{DC6D7386-1D7A-4DB4-CF1C-DAD7EBA5B11E}"/>
              </a:ext>
            </a:extLst>
          </p:cNvPr>
          <p:cNvSpPr>
            <a:spLocks noGrp="1" noChangeArrowheads="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12626">
              <a:defRPr>
                <a:solidFill>
                  <a:schemeClr val="tx1"/>
                </a:solidFill>
                <a:latin typeface="Sage Text" panose="02010503040201060103" pitchFamily="2" charset="0"/>
              </a:defRPr>
            </a:lvl1pPr>
            <a:lvl2pPr marL="742727" indent="-285664" defTabSz="412626">
              <a:defRPr>
                <a:solidFill>
                  <a:schemeClr val="tx1"/>
                </a:solidFill>
                <a:latin typeface="Sage Text" panose="02010503040201060103" pitchFamily="2" charset="0"/>
              </a:defRPr>
            </a:lvl2pPr>
            <a:lvl3pPr marL="1142657" indent="-228531" defTabSz="412626">
              <a:defRPr>
                <a:solidFill>
                  <a:schemeClr val="tx1"/>
                </a:solidFill>
                <a:latin typeface="Sage Text" panose="02010503040201060103" pitchFamily="2" charset="0"/>
              </a:defRPr>
            </a:lvl3pPr>
            <a:lvl4pPr marL="1599720" indent="-228531" defTabSz="412626">
              <a:defRPr>
                <a:solidFill>
                  <a:schemeClr val="tx1"/>
                </a:solidFill>
                <a:latin typeface="Sage Text" panose="02010503040201060103" pitchFamily="2" charset="0"/>
              </a:defRPr>
            </a:lvl4pPr>
            <a:lvl5pPr marL="2056783" indent="-228531" defTabSz="412626">
              <a:defRPr>
                <a:solidFill>
                  <a:schemeClr val="tx1"/>
                </a:solidFill>
                <a:latin typeface="Sage Text" panose="02010503040201060103" pitchFamily="2" charset="0"/>
              </a:defRPr>
            </a:lvl5pPr>
            <a:lvl6pPr marL="2513846" indent="-228531" defTabSz="412626" fontAlgn="base">
              <a:spcBef>
                <a:spcPct val="0"/>
              </a:spcBef>
              <a:spcAft>
                <a:spcPct val="0"/>
              </a:spcAft>
              <a:defRPr>
                <a:solidFill>
                  <a:schemeClr val="tx1"/>
                </a:solidFill>
                <a:latin typeface="Sage Text" panose="02010503040201060103" pitchFamily="2" charset="0"/>
              </a:defRPr>
            </a:lvl6pPr>
            <a:lvl7pPr marL="2970908" indent="-228531" defTabSz="412626" fontAlgn="base">
              <a:spcBef>
                <a:spcPct val="0"/>
              </a:spcBef>
              <a:spcAft>
                <a:spcPct val="0"/>
              </a:spcAft>
              <a:defRPr>
                <a:solidFill>
                  <a:schemeClr val="tx1"/>
                </a:solidFill>
                <a:latin typeface="Sage Text" panose="02010503040201060103" pitchFamily="2" charset="0"/>
              </a:defRPr>
            </a:lvl7pPr>
            <a:lvl8pPr marL="3427971" indent="-228531" defTabSz="412626" fontAlgn="base">
              <a:spcBef>
                <a:spcPct val="0"/>
              </a:spcBef>
              <a:spcAft>
                <a:spcPct val="0"/>
              </a:spcAft>
              <a:defRPr>
                <a:solidFill>
                  <a:schemeClr val="tx1"/>
                </a:solidFill>
                <a:latin typeface="Sage Text" panose="02010503040201060103" pitchFamily="2" charset="0"/>
              </a:defRPr>
            </a:lvl8pPr>
            <a:lvl9pPr marL="3885034" indent="-228531" defTabSz="412626"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r>
              <a:rPr lang="en-US" altLang="en-US" kern="1200">
                <a:solidFill>
                  <a:srgbClr val="00D639"/>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Page </a:t>
            </a:r>
            <a:fld id="{BCD6C530-BB72-4303-B97A-57A88A161393}" type="slidenum">
              <a:rPr lang="en-US" altLang="en-US" kern="1200">
                <a:solidFill>
                  <a:srgbClr val="00D639"/>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pPr fontAlgn="base">
                <a:spcBef>
                  <a:spcPct val="0"/>
                </a:spcBef>
                <a:spcAft>
                  <a:spcPct val="0"/>
                </a:spcAft>
              </a:pPr>
              <a:t>3</a:t>
            </a:fld>
            <a:endParaRPr lang="en-US" altLang="en-US" kern="1200">
              <a:solidFill>
                <a:srgbClr val="00D639"/>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pic>
        <p:nvPicPr>
          <p:cNvPr id="11" name="Picture 10" descr="Graphical user interface, application, Teams&#10;&#10;Description automatically generated">
            <a:extLst>
              <a:ext uri="{FF2B5EF4-FFF2-40B4-BE49-F238E27FC236}">
                <a16:creationId xmlns:a16="http://schemas.microsoft.com/office/drawing/2014/main" id="{6A6BC653-0CA1-7DED-3A96-A29B5221E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624" y="1324155"/>
            <a:ext cx="5248275" cy="428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206C92F0-3860-BB85-7BB2-EA797A257EB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12626">
              <a:defRPr>
                <a:solidFill>
                  <a:schemeClr val="tx1"/>
                </a:solidFill>
                <a:latin typeface="Sage Text" panose="02010503040201060103" pitchFamily="2" charset="0"/>
              </a:defRPr>
            </a:lvl1pPr>
            <a:lvl2pPr marL="742727" indent="-285664" defTabSz="412626">
              <a:defRPr>
                <a:solidFill>
                  <a:schemeClr val="tx1"/>
                </a:solidFill>
                <a:latin typeface="Sage Text" panose="02010503040201060103" pitchFamily="2" charset="0"/>
              </a:defRPr>
            </a:lvl2pPr>
            <a:lvl3pPr marL="1142657" indent="-228531" defTabSz="412626">
              <a:defRPr>
                <a:solidFill>
                  <a:schemeClr val="tx1"/>
                </a:solidFill>
                <a:latin typeface="Sage Text" panose="02010503040201060103" pitchFamily="2" charset="0"/>
              </a:defRPr>
            </a:lvl3pPr>
            <a:lvl4pPr marL="1599720" indent="-228531" defTabSz="412626">
              <a:defRPr>
                <a:solidFill>
                  <a:schemeClr val="tx1"/>
                </a:solidFill>
                <a:latin typeface="Sage Text" panose="02010503040201060103" pitchFamily="2" charset="0"/>
              </a:defRPr>
            </a:lvl4pPr>
            <a:lvl5pPr marL="2056783" indent="-228531" defTabSz="412626">
              <a:defRPr>
                <a:solidFill>
                  <a:schemeClr val="tx1"/>
                </a:solidFill>
                <a:latin typeface="Sage Text" panose="02010503040201060103" pitchFamily="2" charset="0"/>
              </a:defRPr>
            </a:lvl5pPr>
            <a:lvl6pPr marL="2513846" indent="-228531" defTabSz="412626" fontAlgn="base">
              <a:spcBef>
                <a:spcPct val="0"/>
              </a:spcBef>
              <a:spcAft>
                <a:spcPct val="0"/>
              </a:spcAft>
              <a:defRPr>
                <a:solidFill>
                  <a:schemeClr val="tx1"/>
                </a:solidFill>
                <a:latin typeface="Sage Text" panose="02010503040201060103" pitchFamily="2" charset="0"/>
              </a:defRPr>
            </a:lvl6pPr>
            <a:lvl7pPr marL="2970908" indent="-228531" defTabSz="412626" fontAlgn="base">
              <a:spcBef>
                <a:spcPct val="0"/>
              </a:spcBef>
              <a:spcAft>
                <a:spcPct val="0"/>
              </a:spcAft>
              <a:defRPr>
                <a:solidFill>
                  <a:schemeClr val="tx1"/>
                </a:solidFill>
                <a:latin typeface="Sage Text" panose="02010503040201060103" pitchFamily="2" charset="0"/>
              </a:defRPr>
            </a:lvl7pPr>
            <a:lvl8pPr marL="3427971" indent="-228531" defTabSz="412626" fontAlgn="base">
              <a:spcBef>
                <a:spcPct val="0"/>
              </a:spcBef>
              <a:spcAft>
                <a:spcPct val="0"/>
              </a:spcAft>
              <a:defRPr>
                <a:solidFill>
                  <a:schemeClr val="tx1"/>
                </a:solidFill>
                <a:latin typeface="Sage Text" panose="02010503040201060103" pitchFamily="2" charset="0"/>
              </a:defRPr>
            </a:lvl8pPr>
            <a:lvl9pPr marL="3885034" indent="-228531" defTabSz="412626"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r>
              <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Page </a:t>
            </a:r>
            <a:fld id="{D50ABA66-36C4-4AB9-BAE3-0AC0E95FFB17}" type="slidenum">
              <a:rPr altLang="en-US" smtClean="0">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pPr fontAlgn="base">
                <a:spcBef>
                  <a:spcPct val="0"/>
                </a:spcBef>
                <a:spcAft>
                  <a:spcPct val="0"/>
                </a:spcAft>
              </a:pPr>
              <a:t>4</a:t>
            </a:fld>
            <a:endPar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sp>
        <p:nvSpPr>
          <p:cNvPr id="4" name="Title 1">
            <a:extLst>
              <a:ext uri="{FF2B5EF4-FFF2-40B4-BE49-F238E27FC236}">
                <a16:creationId xmlns:a16="http://schemas.microsoft.com/office/drawing/2014/main" id="{B55295F6-2E6A-730F-2A20-855CD78E755B}"/>
              </a:ext>
            </a:extLst>
          </p:cNvPr>
          <p:cNvSpPr>
            <a:spLocks noGrp="1"/>
          </p:cNvSpPr>
          <p:nvPr>
            <p:ph type="title"/>
          </p:nvPr>
        </p:nvSpPr>
        <p:spPr>
          <a:xfrm>
            <a:off x="411372" y="301486"/>
            <a:ext cx="5532227" cy="594360"/>
          </a:xfrm>
        </p:spPr>
        <p:txBody>
          <a:bodyPr/>
          <a:lstStyle/>
          <a:p>
            <a:r>
              <a:rPr lang="en-US" dirty="0"/>
              <a:t>Sage 300 Proxy</a:t>
            </a:r>
            <a:br>
              <a:rPr lang="en-US" dirty="0"/>
            </a:br>
            <a:endParaRPr lang="en-US" sz="2800" dirty="0"/>
          </a:p>
        </p:txBody>
      </p:sp>
      <p:pic>
        <p:nvPicPr>
          <p:cNvPr id="9" name="Picture 8">
            <a:extLst>
              <a:ext uri="{FF2B5EF4-FFF2-40B4-BE49-F238E27FC236}">
                <a16:creationId xmlns:a16="http://schemas.microsoft.com/office/drawing/2014/main" id="{7505E346-E024-26AD-DA9B-CBF44C0FB155}"/>
              </a:ext>
            </a:extLst>
          </p:cNvPr>
          <p:cNvPicPr>
            <a:picLocks noChangeAspect="1"/>
          </p:cNvPicPr>
          <p:nvPr/>
        </p:nvPicPr>
        <p:blipFill>
          <a:blip r:embed="rId2"/>
          <a:stretch>
            <a:fillRect/>
          </a:stretch>
        </p:blipFill>
        <p:spPr>
          <a:xfrm>
            <a:off x="4799326" y="1053749"/>
            <a:ext cx="6920837" cy="4990333"/>
          </a:xfrm>
          <a:prstGeom prst="rect">
            <a:avLst/>
          </a:prstGeom>
        </p:spPr>
      </p:pic>
      <p:sp>
        <p:nvSpPr>
          <p:cNvPr id="10" name="Text Placeholder 3">
            <a:extLst>
              <a:ext uri="{FF2B5EF4-FFF2-40B4-BE49-F238E27FC236}">
                <a16:creationId xmlns:a16="http://schemas.microsoft.com/office/drawing/2014/main" id="{7FCD0AC1-E110-047E-07C8-F738FA6412A4}"/>
              </a:ext>
            </a:extLst>
          </p:cNvPr>
          <p:cNvSpPr txBox="1">
            <a:spLocks/>
          </p:cNvSpPr>
          <p:nvPr/>
        </p:nvSpPr>
        <p:spPr>
          <a:xfrm>
            <a:off x="411056" y="1964119"/>
            <a:ext cx="4388270" cy="3656648"/>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342900" indent="-342900">
              <a:buFont typeface="Arial" panose="020B0604020202020204" pitchFamily="34" charset="0"/>
              <a:buChar char="•"/>
              <a:defRPr/>
            </a:pPr>
            <a:r>
              <a:rPr lang="en-US" dirty="0"/>
              <a:t>Enter Sage 300 credentials</a:t>
            </a:r>
          </a:p>
          <a:p>
            <a:pPr marL="342900" indent="-342900">
              <a:buFont typeface="Arial" panose="020B0604020202020204" pitchFamily="34" charset="0"/>
              <a:buChar char="•"/>
              <a:defRPr/>
            </a:pPr>
            <a:r>
              <a:rPr lang="en-US" dirty="0"/>
              <a:t>Able to retrieve a module’s menu</a:t>
            </a:r>
          </a:p>
          <a:p>
            <a:pPr marL="342900" indent="-342900">
              <a:buFont typeface="Arial" panose="020B0604020202020204" pitchFamily="34" charset="0"/>
              <a:buChar char="•"/>
              <a:defRPr/>
            </a:pPr>
            <a:r>
              <a:rPr lang="en-US" dirty="0"/>
              <a:t>Able to display a screen (area (module), controller, action)</a:t>
            </a:r>
          </a:p>
          <a:p>
            <a:pPr marL="342900" indent="-342900">
              <a:buFont typeface="Arial" panose="020B0604020202020204" pitchFamily="34" charset="0"/>
              <a:buChar char="•"/>
              <a:defRPr/>
            </a:pPr>
            <a:r>
              <a:rPr lang="en-US" dirty="0"/>
              <a:t>Optionally specify context to display a screen</a:t>
            </a:r>
          </a:p>
        </p:txBody>
      </p:sp>
      <p:sp>
        <p:nvSpPr>
          <p:cNvPr id="11" name="Text Placeholder 2">
            <a:extLst>
              <a:ext uri="{FF2B5EF4-FFF2-40B4-BE49-F238E27FC236}">
                <a16:creationId xmlns:a16="http://schemas.microsoft.com/office/drawing/2014/main" id="{6B099C40-7937-A965-FEE7-B6AC9DCA54AB}"/>
              </a:ext>
            </a:extLst>
          </p:cNvPr>
          <p:cNvSpPr txBox="1">
            <a:spLocks/>
          </p:cNvSpPr>
          <p:nvPr/>
        </p:nvSpPr>
        <p:spPr>
          <a:xfrm>
            <a:off x="426926" y="1088048"/>
            <a:ext cx="11342908" cy="438036"/>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a:defRPr/>
            </a:pPr>
            <a:r>
              <a:rPr lang="en-US" b="1" dirty="0">
                <a:solidFill>
                  <a:srgbClr val="009900"/>
                </a:solidFill>
              </a:rPr>
              <a:t>Proxy Tester Screen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C1D2-5154-1706-854E-955BECDB2A4C}"/>
            </a:ext>
          </a:extLst>
        </p:cNvPr>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3E77C956-E893-1A99-9761-917766D39AE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12626">
              <a:defRPr>
                <a:solidFill>
                  <a:schemeClr val="tx1"/>
                </a:solidFill>
                <a:latin typeface="Sage Text" panose="02010503040201060103" pitchFamily="2" charset="0"/>
              </a:defRPr>
            </a:lvl1pPr>
            <a:lvl2pPr marL="742727" indent="-285664" defTabSz="412626">
              <a:defRPr>
                <a:solidFill>
                  <a:schemeClr val="tx1"/>
                </a:solidFill>
                <a:latin typeface="Sage Text" panose="02010503040201060103" pitchFamily="2" charset="0"/>
              </a:defRPr>
            </a:lvl2pPr>
            <a:lvl3pPr marL="1142657" indent="-228531" defTabSz="412626">
              <a:defRPr>
                <a:solidFill>
                  <a:schemeClr val="tx1"/>
                </a:solidFill>
                <a:latin typeface="Sage Text" panose="02010503040201060103" pitchFamily="2" charset="0"/>
              </a:defRPr>
            </a:lvl3pPr>
            <a:lvl4pPr marL="1599720" indent="-228531" defTabSz="412626">
              <a:defRPr>
                <a:solidFill>
                  <a:schemeClr val="tx1"/>
                </a:solidFill>
                <a:latin typeface="Sage Text" panose="02010503040201060103" pitchFamily="2" charset="0"/>
              </a:defRPr>
            </a:lvl4pPr>
            <a:lvl5pPr marL="2056783" indent="-228531" defTabSz="412626">
              <a:defRPr>
                <a:solidFill>
                  <a:schemeClr val="tx1"/>
                </a:solidFill>
                <a:latin typeface="Sage Text" panose="02010503040201060103" pitchFamily="2" charset="0"/>
              </a:defRPr>
            </a:lvl5pPr>
            <a:lvl6pPr marL="2513846" indent="-228531" defTabSz="412626" fontAlgn="base">
              <a:spcBef>
                <a:spcPct val="0"/>
              </a:spcBef>
              <a:spcAft>
                <a:spcPct val="0"/>
              </a:spcAft>
              <a:defRPr>
                <a:solidFill>
                  <a:schemeClr val="tx1"/>
                </a:solidFill>
                <a:latin typeface="Sage Text" panose="02010503040201060103" pitchFamily="2" charset="0"/>
              </a:defRPr>
            </a:lvl6pPr>
            <a:lvl7pPr marL="2970908" indent="-228531" defTabSz="412626" fontAlgn="base">
              <a:spcBef>
                <a:spcPct val="0"/>
              </a:spcBef>
              <a:spcAft>
                <a:spcPct val="0"/>
              </a:spcAft>
              <a:defRPr>
                <a:solidFill>
                  <a:schemeClr val="tx1"/>
                </a:solidFill>
                <a:latin typeface="Sage Text" panose="02010503040201060103" pitchFamily="2" charset="0"/>
              </a:defRPr>
            </a:lvl7pPr>
            <a:lvl8pPr marL="3427971" indent="-228531" defTabSz="412626" fontAlgn="base">
              <a:spcBef>
                <a:spcPct val="0"/>
              </a:spcBef>
              <a:spcAft>
                <a:spcPct val="0"/>
              </a:spcAft>
              <a:defRPr>
                <a:solidFill>
                  <a:schemeClr val="tx1"/>
                </a:solidFill>
                <a:latin typeface="Sage Text" panose="02010503040201060103" pitchFamily="2" charset="0"/>
              </a:defRPr>
            </a:lvl8pPr>
            <a:lvl9pPr marL="3885034" indent="-228531" defTabSz="412626"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r>
              <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Page </a:t>
            </a:r>
            <a:fld id="{D50ABA66-36C4-4AB9-BAE3-0AC0E95FFB17}" type="slidenum">
              <a:rPr altLang="en-US" smtClean="0">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pPr fontAlgn="base">
                <a:spcBef>
                  <a:spcPct val="0"/>
                </a:spcBef>
                <a:spcAft>
                  <a:spcPct val="0"/>
                </a:spcAft>
              </a:pPr>
              <a:t>5</a:t>
            </a:fld>
            <a:endPar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sp>
        <p:nvSpPr>
          <p:cNvPr id="4" name="Title 1">
            <a:extLst>
              <a:ext uri="{FF2B5EF4-FFF2-40B4-BE49-F238E27FC236}">
                <a16:creationId xmlns:a16="http://schemas.microsoft.com/office/drawing/2014/main" id="{BAAFED66-AB56-93BD-65DD-166FC3D07561}"/>
              </a:ext>
            </a:extLst>
          </p:cNvPr>
          <p:cNvSpPr>
            <a:spLocks noGrp="1"/>
          </p:cNvSpPr>
          <p:nvPr>
            <p:ph type="title"/>
          </p:nvPr>
        </p:nvSpPr>
        <p:spPr>
          <a:xfrm>
            <a:off x="411372" y="301486"/>
            <a:ext cx="5532227" cy="594360"/>
          </a:xfrm>
        </p:spPr>
        <p:txBody>
          <a:bodyPr/>
          <a:lstStyle/>
          <a:p>
            <a:r>
              <a:rPr lang="en-US" dirty="0"/>
              <a:t>Sage 300 Proxy</a:t>
            </a:r>
            <a:br>
              <a:rPr lang="en-US" dirty="0"/>
            </a:br>
            <a:endParaRPr lang="en-US" sz="2800" dirty="0"/>
          </a:p>
        </p:txBody>
      </p:sp>
      <p:sp>
        <p:nvSpPr>
          <p:cNvPr id="10" name="Text Placeholder 3">
            <a:extLst>
              <a:ext uri="{FF2B5EF4-FFF2-40B4-BE49-F238E27FC236}">
                <a16:creationId xmlns:a16="http://schemas.microsoft.com/office/drawing/2014/main" id="{9D2D2483-1DF5-F9B7-9BBE-5631241BE9B7}"/>
              </a:ext>
            </a:extLst>
          </p:cNvPr>
          <p:cNvSpPr txBox="1">
            <a:spLocks/>
          </p:cNvSpPr>
          <p:nvPr/>
        </p:nvSpPr>
        <p:spPr>
          <a:xfrm>
            <a:off x="411056" y="1964119"/>
            <a:ext cx="4388270" cy="3656648"/>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342900" indent="-342900">
              <a:buFont typeface="Arial" panose="020B0604020202020204" pitchFamily="34" charset="0"/>
              <a:buChar char="•"/>
              <a:defRPr/>
            </a:pPr>
            <a:r>
              <a:rPr lang="en-US" dirty="0"/>
              <a:t>After entering credentials</a:t>
            </a:r>
          </a:p>
          <a:p>
            <a:pPr marL="342900" indent="-342900">
              <a:buFont typeface="Arial" panose="020B0604020202020204" pitchFamily="34" charset="0"/>
              <a:buChar char="•"/>
              <a:defRPr/>
            </a:pPr>
            <a:r>
              <a:rPr lang="en-US" dirty="0"/>
              <a:t>After entering “AR”, “Customer”, “Index”, the AR Customers screen is displayed in the iFrame</a:t>
            </a:r>
          </a:p>
        </p:txBody>
      </p:sp>
      <p:pic>
        <p:nvPicPr>
          <p:cNvPr id="3" name="Picture 2">
            <a:extLst>
              <a:ext uri="{FF2B5EF4-FFF2-40B4-BE49-F238E27FC236}">
                <a16:creationId xmlns:a16="http://schemas.microsoft.com/office/drawing/2014/main" id="{304989B9-A34E-F05E-F5EA-A0BE1B559EA5}"/>
              </a:ext>
            </a:extLst>
          </p:cNvPr>
          <p:cNvPicPr>
            <a:picLocks noChangeAspect="1"/>
          </p:cNvPicPr>
          <p:nvPr/>
        </p:nvPicPr>
        <p:blipFill>
          <a:blip r:embed="rId2"/>
          <a:stretch>
            <a:fillRect/>
          </a:stretch>
        </p:blipFill>
        <p:spPr>
          <a:xfrm>
            <a:off x="4799326" y="1021394"/>
            <a:ext cx="7057918" cy="5093028"/>
          </a:xfrm>
          <a:prstGeom prst="rect">
            <a:avLst/>
          </a:prstGeom>
        </p:spPr>
      </p:pic>
      <p:sp>
        <p:nvSpPr>
          <p:cNvPr id="5" name="Text Placeholder 2">
            <a:extLst>
              <a:ext uri="{FF2B5EF4-FFF2-40B4-BE49-F238E27FC236}">
                <a16:creationId xmlns:a16="http://schemas.microsoft.com/office/drawing/2014/main" id="{5B3A4917-8E2B-501A-D5C2-CD184D929420}"/>
              </a:ext>
            </a:extLst>
          </p:cNvPr>
          <p:cNvSpPr txBox="1">
            <a:spLocks/>
          </p:cNvSpPr>
          <p:nvPr/>
        </p:nvSpPr>
        <p:spPr>
          <a:xfrm>
            <a:off x="426926" y="1088048"/>
            <a:ext cx="11342908" cy="438036"/>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a:defRPr/>
            </a:pPr>
            <a:r>
              <a:rPr lang="en-US" b="1" dirty="0">
                <a:solidFill>
                  <a:srgbClr val="009900"/>
                </a:solidFill>
              </a:rPr>
              <a:t>Using the Proxy Tester Screen</a:t>
            </a:r>
          </a:p>
        </p:txBody>
      </p:sp>
    </p:spTree>
    <p:extLst>
      <p:ext uri="{BB962C8B-B14F-4D97-AF65-F5344CB8AC3E}">
        <p14:creationId xmlns:p14="http://schemas.microsoft.com/office/powerpoint/2010/main" val="325494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A1405-7013-DA26-1573-09A4B3BD166A}"/>
            </a:ext>
          </a:extLst>
        </p:cNvPr>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5EFCEB87-848F-32A8-BC23-D69803F32FD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12626">
              <a:defRPr>
                <a:solidFill>
                  <a:schemeClr val="tx1"/>
                </a:solidFill>
                <a:latin typeface="Sage Text" panose="02010503040201060103" pitchFamily="2" charset="0"/>
              </a:defRPr>
            </a:lvl1pPr>
            <a:lvl2pPr marL="742727" indent="-285664" defTabSz="412626">
              <a:defRPr>
                <a:solidFill>
                  <a:schemeClr val="tx1"/>
                </a:solidFill>
                <a:latin typeface="Sage Text" panose="02010503040201060103" pitchFamily="2" charset="0"/>
              </a:defRPr>
            </a:lvl2pPr>
            <a:lvl3pPr marL="1142657" indent="-228531" defTabSz="412626">
              <a:defRPr>
                <a:solidFill>
                  <a:schemeClr val="tx1"/>
                </a:solidFill>
                <a:latin typeface="Sage Text" panose="02010503040201060103" pitchFamily="2" charset="0"/>
              </a:defRPr>
            </a:lvl3pPr>
            <a:lvl4pPr marL="1599720" indent="-228531" defTabSz="412626">
              <a:defRPr>
                <a:solidFill>
                  <a:schemeClr val="tx1"/>
                </a:solidFill>
                <a:latin typeface="Sage Text" panose="02010503040201060103" pitchFamily="2" charset="0"/>
              </a:defRPr>
            </a:lvl4pPr>
            <a:lvl5pPr marL="2056783" indent="-228531" defTabSz="412626">
              <a:defRPr>
                <a:solidFill>
                  <a:schemeClr val="tx1"/>
                </a:solidFill>
                <a:latin typeface="Sage Text" panose="02010503040201060103" pitchFamily="2" charset="0"/>
              </a:defRPr>
            </a:lvl5pPr>
            <a:lvl6pPr marL="2513846" indent="-228531" defTabSz="412626" fontAlgn="base">
              <a:spcBef>
                <a:spcPct val="0"/>
              </a:spcBef>
              <a:spcAft>
                <a:spcPct val="0"/>
              </a:spcAft>
              <a:defRPr>
                <a:solidFill>
                  <a:schemeClr val="tx1"/>
                </a:solidFill>
                <a:latin typeface="Sage Text" panose="02010503040201060103" pitchFamily="2" charset="0"/>
              </a:defRPr>
            </a:lvl6pPr>
            <a:lvl7pPr marL="2970908" indent="-228531" defTabSz="412626" fontAlgn="base">
              <a:spcBef>
                <a:spcPct val="0"/>
              </a:spcBef>
              <a:spcAft>
                <a:spcPct val="0"/>
              </a:spcAft>
              <a:defRPr>
                <a:solidFill>
                  <a:schemeClr val="tx1"/>
                </a:solidFill>
                <a:latin typeface="Sage Text" panose="02010503040201060103" pitchFamily="2" charset="0"/>
              </a:defRPr>
            </a:lvl7pPr>
            <a:lvl8pPr marL="3427971" indent="-228531" defTabSz="412626" fontAlgn="base">
              <a:spcBef>
                <a:spcPct val="0"/>
              </a:spcBef>
              <a:spcAft>
                <a:spcPct val="0"/>
              </a:spcAft>
              <a:defRPr>
                <a:solidFill>
                  <a:schemeClr val="tx1"/>
                </a:solidFill>
                <a:latin typeface="Sage Text" panose="02010503040201060103" pitchFamily="2" charset="0"/>
              </a:defRPr>
            </a:lvl8pPr>
            <a:lvl9pPr marL="3885034" indent="-228531" defTabSz="412626"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r>
              <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Page </a:t>
            </a:r>
            <a:fld id="{D50ABA66-36C4-4AB9-BAE3-0AC0E95FFB17}" type="slidenum">
              <a:rPr altLang="en-US" smtClean="0">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pPr fontAlgn="base">
                <a:spcBef>
                  <a:spcPct val="0"/>
                </a:spcBef>
                <a:spcAft>
                  <a:spcPct val="0"/>
                </a:spcAft>
              </a:pPr>
              <a:t>6</a:t>
            </a:fld>
            <a:endPar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sp>
        <p:nvSpPr>
          <p:cNvPr id="4" name="Title 1">
            <a:extLst>
              <a:ext uri="{FF2B5EF4-FFF2-40B4-BE49-F238E27FC236}">
                <a16:creationId xmlns:a16="http://schemas.microsoft.com/office/drawing/2014/main" id="{435E27B3-B4FD-2C8B-6F75-A03317DB0B70}"/>
              </a:ext>
            </a:extLst>
          </p:cNvPr>
          <p:cNvSpPr>
            <a:spLocks noGrp="1"/>
          </p:cNvSpPr>
          <p:nvPr>
            <p:ph type="title"/>
          </p:nvPr>
        </p:nvSpPr>
        <p:spPr>
          <a:xfrm>
            <a:off x="411372" y="301486"/>
            <a:ext cx="5532227" cy="594360"/>
          </a:xfrm>
        </p:spPr>
        <p:txBody>
          <a:bodyPr/>
          <a:lstStyle/>
          <a:p>
            <a:r>
              <a:rPr lang="en-US" dirty="0"/>
              <a:t>Sage 300 Proxy</a:t>
            </a:r>
            <a:br>
              <a:rPr lang="en-US" dirty="0"/>
            </a:br>
            <a:endParaRPr lang="en-US" sz="2800" dirty="0"/>
          </a:p>
        </p:txBody>
      </p:sp>
      <p:sp>
        <p:nvSpPr>
          <p:cNvPr id="10" name="Text Placeholder 3">
            <a:extLst>
              <a:ext uri="{FF2B5EF4-FFF2-40B4-BE49-F238E27FC236}">
                <a16:creationId xmlns:a16="http://schemas.microsoft.com/office/drawing/2014/main" id="{AFD56A40-8E82-FB0E-9E70-52EF53DBAC70}"/>
              </a:ext>
            </a:extLst>
          </p:cNvPr>
          <p:cNvSpPr txBox="1">
            <a:spLocks/>
          </p:cNvSpPr>
          <p:nvPr/>
        </p:nvSpPr>
        <p:spPr>
          <a:xfrm>
            <a:off x="411056" y="1964119"/>
            <a:ext cx="4388270" cy="3656648"/>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342900" indent="-342900">
              <a:buFont typeface="Arial" panose="020B0604020202020204" pitchFamily="34" charset="0"/>
              <a:buChar char="•"/>
              <a:defRPr/>
            </a:pPr>
            <a:r>
              <a:rPr lang="en-US" dirty="0"/>
              <a:t>By simply adding “id=1200” to the Optional Parameters field (parameters to “Index” or specified Action), and selecting the “Test Screen” button, the screen is invoked and displayed in-context!</a:t>
            </a:r>
          </a:p>
        </p:txBody>
      </p:sp>
      <p:pic>
        <p:nvPicPr>
          <p:cNvPr id="5" name="Picture 4">
            <a:extLst>
              <a:ext uri="{FF2B5EF4-FFF2-40B4-BE49-F238E27FC236}">
                <a16:creationId xmlns:a16="http://schemas.microsoft.com/office/drawing/2014/main" id="{714272B8-7C04-E499-5826-879A3BF4141F}"/>
              </a:ext>
            </a:extLst>
          </p:cNvPr>
          <p:cNvPicPr>
            <a:picLocks noChangeAspect="1"/>
          </p:cNvPicPr>
          <p:nvPr/>
        </p:nvPicPr>
        <p:blipFill>
          <a:blip r:embed="rId2"/>
          <a:stretch>
            <a:fillRect/>
          </a:stretch>
        </p:blipFill>
        <p:spPr>
          <a:xfrm>
            <a:off x="4717940" y="1025275"/>
            <a:ext cx="7219502" cy="5219775"/>
          </a:xfrm>
          <a:prstGeom prst="rect">
            <a:avLst/>
          </a:prstGeom>
        </p:spPr>
      </p:pic>
      <p:sp>
        <p:nvSpPr>
          <p:cNvPr id="6" name="Text Placeholder 2">
            <a:extLst>
              <a:ext uri="{FF2B5EF4-FFF2-40B4-BE49-F238E27FC236}">
                <a16:creationId xmlns:a16="http://schemas.microsoft.com/office/drawing/2014/main" id="{683BB4C0-B1BB-A48F-DF03-C68627096F45}"/>
              </a:ext>
            </a:extLst>
          </p:cNvPr>
          <p:cNvSpPr txBox="1">
            <a:spLocks/>
          </p:cNvSpPr>
          <p:nvPr/>
        </p:nvSpPr>
        <p:spPr>
          <a:xfrm>
            <a:off x="426926" y="1088048"/>
            <a:ext cx="11342908" cy="438036"/>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a:defRPr/>
            </a:pPr>
            <a:r>
              <a:rPr lang="en-US" b="1" dirty="0">
                <a:solidFill>
                  <a:srgbClr val="009900"/>
                </a:solidFill>
              </a:rPr>
              <a:t>Using the Proxy Tester Screen</a:t>
            </a:r>
          </a:p>
        </p:txBody>
      </p:sp>
    </p:spTree>
    <p:extLst>
      <p:ext uri="{BB962C8B-B14F-4D97-AF65-F5344CB8AC3E}">
        <p14:creationId xmlns:p14="http://schemas.microsoft.com/office/powerpoint/2010/main" val="235176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5194-108F-F74C-6F8C-41A75C5BCEED}"/>
            </a:ext>
          </a:extLst>
        </p:cNvPr>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AEC8A01D-1226-11F9-509F-DC484157E656}"/>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412626">
              <a:defRPr>
                <a:solidFill>
                  <a:schemeClr val="tx1"/>
                </a:solidFill>
                <a:latin typeface="Sage Text" panose="02010503040201060103" pitchFamily="2" charset="0"/>
              </a:defRPr>
            </a:lvl1pPr>
            <a:lvl2pPr marL="742727" indent="-285664" defTabSz="412626">
              <a:defRPr>
                <a:solidFill>
                  <a:schemeClr val="tx1"/>
                </a:solidFill>
                <a:latin typeface="Sage Text" panose="02010503040201060103" pitchFamily="2" charset="0"/>
              </a:defRPr>
            </a:lvl2pPr>
            <a:lvl3pPr marL="1142657" indent="-228531" defTabSz="412626">
              <a:defRPr>
                <a:solidFill>
                  <a:schemeClr val="tx1"/>
                </a:solidFill>
                <a:latin typeface="Sage Text" panose="02010503040201060103" pitchFamily="2" charset="0"/>
              </a:defRPr>
            </a:lvl3pPr>
            <a:lvl4pPr marL="1599720" indent="-228531" defTabSz="412626">
              <a:defRPr>
                <a:solidFill>
                  <a:schemeClr val="tx1"/>
                </a:solidFill>
                <a:latin typeface="Sage Text" panose="02010503040201060103" pitchFamily="2" charset="0"/>
              </a:defRPr>
            </a:lvl4pPr>
            <a:lvl5pPr marL="2056783" indent="-228531" defTabSz="412626">
              <a:defRPr>
                <a:solidFill>
                  <a:schemeClr val="tx1"/>
                </a:solidFill>
                <a:latin typeface="Sage Text" panose="02010503040201060103" pitchFamily="2" charset="0"/>
              </a:defRPr>
            </a:lvl5pPr>
            <a:lvl6pPr marL="2513846" indent="-228531" defTabSz="412626" fontAlgn="base">
              <a:spcBef>
                <a:spcPct val="0"/>
              </a:spcBef>
              <a:spcAft>
                <a:spcPct val="0"/>
              </a:spcAft>
              <a:defRPr>
                <a:solidFill>
                  <a:schemeClr val="tx1"/>
                </a:solidFill>
                <a:latin typeface="Sage Text" panose="02010503040201060103" pitchFamily="2" charset="0"/>
              </a:defRPr>
            </a:lvl6pPr>
            <a:lvl7pPr marL="2970908" indent="-228531" defTabSz="412626" fontAlgn="base">
              <a:spcBef>
                <a:spcPct val="0"/>
              </a:spcBef>
              <a:spcAft>
                <a:spcPct val="0"/>
              </a:spcAft>
              <a:defRPr>
                <a:solidFill>
                  <a:schemeClr val="tx1"/>
                </a:solidFill>
                <a:latin typeface="Sage Text" panose="02010503040201060103" pitchFamily="2" charset="0"/>
              </a:defRPr>
            </a:lvl7pPr>
            <a:lvl8pPr marL="3427971" indent="-228531" defTabSz="412626" fontAlgn="base">
              <a:spcBef>
                <a:spcPct val="0"/>
              </a:spcBef>
              <a:spcAft>
                <a:spcPct val="0"/>
              </a:spcAft>
              <a:defRPr>
                <a:solidFill>
                  <a:schemeClr val="tx1"/>
                </a:solidFill>
                <a:latin typeface="Sage Text" panose="02010503040201060103" pitchFamily="2" charset="0"/>
              </a:defRPr>
            </a:lvl8pPr>
            <a:lvl9pPr marL="3885034" indent="-228531" defTabSz="412626"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r>
              <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t>Page </a:t>
            </a:r>
            <a:fld id="{D50ABA66-36C4-4AB9-BAE3-0AC0E95FFB17}" type="slidenum">
              <a:rPr altLang="en-US" smtClean="0">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rPr>
              <a:pPr fontAlgn="base">
                <a:spcBef>
                  <a:spcPct val="0"/>
                </a:spcBef>
                <a:spcAft>
                  <a:spcPct val="0"/>
                </a:spcAft>
              </a:pPr>
              <a:t>7</a:t>
            </a:fld>
            <a:endParaRPr altLang="en-US">
              <a:solidFill>
                <a:schemeClr val="tx2"/>
              </a:solidFill>
              <a:latin typeface="Sage Text Light" panose="02010303040201060103" pitchFamily="2" charset="0"/>
              <a:ea typeface="Sage Text" panose="02010503040201060103" pitchFamily="2" charset="0"/>
              <a:cs typeface="Sage Text" panose="02010503040201060103" pitchFamily="2" charset="0"/>
              <a:sym typeface="Sage Text" panose="02010503040201060103" pitchFamily="2" charset="0"/>
            </a:endParaRPr>
          </a:p>
        </p:txBody>
      </p:sp>
      <p:sp>
        <p:nvSpPr>
          <p:cNvPr id="4" name="Title 1">
            <a:extLst>
              <a:ext uri="{FF2B5EF4-FFF2-40B4-BE49-F238E27FC236}">
                <a16:creationId xmlns:a16="http://schemas.microsoft.com/office/drawing/2014/main" id="{3A836E07-42F9-0611-59C9-D4ADCAFDDBCF}"/>
              </a:ext>
            </a:extLst>
          </p:cNvPr>
          <p:cNvSpPr>
            <a:spLocks noGrp="1"/>
          </p:cNvSpPr>
          <p:nvPr>
            <p:ph type="title"/>
          </p:nvPr>
        </p:nvSpPr>
        <p:spPr>
          <a:xfrm>
            <a:off x="411372" y="301486"/>
            <a:ext cx="5532227" cy="594360"/>
          </a:xfrm>
        </p:spPr>
        <p:txBody>
          <a:bodyPr/>
          <a:lstStyle/>
          <a:p>
            <a:r>
              <a:rPr lang="en-US" dirty="0"/>
              <a:t>Sage 300 Proxy</a:t>
            </a:r>
            <a:br>
              <a:rPr lang="en-US" dirty="0"/>
            </a:br>
            <a:endParaRPr lang="en-US" sz="2800" dirty="0"/>
          </a:p>
        </p:txBody>
      </p:sp>
      <p:sp>
        <p:nvSpPr>
          <p:cNvPr id="10" name="Text Placeholder 3">
            <a:extLst>
              <a:ext uri="{FF2B5EF4-FFF2-40B4-BE49-F238E27FC236}">
                <a16:creationId xmlns:a16="http://schemas.microsoft.com/office/drawing/2014/main" id="{D92200EE-3268-D604-A12E-BE843BA83443}"/>
              </a:ext>
            </a:extLst>
          </p:cNvPr>
          <p:cNvSpPr txBox="1">
            <a:spLocks/>
          </p:cNvSpPr>
          <p:nvPr/>
        </p:nvSpPr>
        <p:spPr>
          <a:xfrm>
            <a:off x="411056" y="1964119"/>
            <a:ext cx="11363540" cy="3656648"/>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342900" indent="-342900">
              <a:buFont typeface="Arial" panose="020B0604020202020204" pitchFamily="34" charset="0"/>
              <a:buChar char="•"/>
              <a:defRPr/>
            </a:pPr>
            <a:r>
              <a:rPr lang="en-US" dirty="0"/>
              <a:t>By default, the proxy can only be used if Sage 300 is setup with a certificate (https)</a:t>
            </a:r>
          </a:p>
          <a:p>
            <a:pPr marL="342900" indent="-342900">
              <a:buFont typeface="Arial" panose="020B0604020202020204" pitchFamily="34" charset="0"/>
              <a:buChar char="•"/>
              <a:defRPr/>
            </a:pPr>
            <a:r>
              <a:rPr lang="en-US" dirty="0"/>
              <a:t>This is standard for customer installations</a:t>
            </a:r>
          </a:p>
          <a:p>
            <a:pPr marL="342900" indent="-342900">
              <a:buFont typeface="Arial" panose="020B0604020202020204" pitchFamily="34" charset="0"/>
              <a:buChar char="•"/>
              <a:defRPr/>
            </a:pPr>
            <a:r>
              <a:rPr lang="en-US" dirty="0"/>
              <a:t>But, development, QA, sales, etc. may choose to use http in these environments</a:t>
            </a:r>
          </a:p>
          <a:p>
            <a:pPr marL="342900" indent="-342900">
              <a:buFont typeface="Arial" panose="020B0604020202020204" pitchFamily="34" charset="0"/>
              <a:buChar char="•"/>
              <a:defRPr/>
            </a:pPr>
            <a:r>
              <a:rPr lang="en-US" dirty="0"/>
              <a:t>A web.config entry seen below will need to be modified in the ..\Online\Web folder to change the value of “UseRelaxedProtocolForProxy” from false to true</a:t>
            </a:r>
          </a:p>
        </p:txBody>
      </p:sp>
      <p:sp>
        <p:nvSpPr>
          <p:cNvPr id="6" name="Text Placeholder 2">
            <a:extLst>
              <a:ext uri="{FF2B5EF4-FFF2-40B4-BE49-F238E27FC236}">
                <a16:creationId xmlns:a16="http://schemas.microsoft.com/office/drawing/2014/main" id="{564E3CF3-790D-7EE6-B6CA-4C993314F994}"/>
              </a:ext>
            </a:extLst>
          </p:cNvPr>
          <p:cNvSpPr txBox="1">
            <a:spLocks/>
          </p:cNvSpPr>
          <p:nvPr/>
        </p:nvSpPr>
        <p:spPr>
          <a:xfrm>
            <a:off x="426926" y="1088048"/>
            <a:ext cx="11342908" cy="438036"/>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a:defRPr/>
            </a:pPr>
            <a:r>
              <a:rPr lang="en-US" b="1" dirty="0">
                <a:solidFill>
                  <a:srgbClr val="009900"/>
                </a:solidFill>
              </a:rPr>
              <a:t>Web.config Entry</a:t>
            </a:r>
          </a:p>
        </p:txBody>
      </p:sp>
      <p:pic>
        <p:nvPicPr>
          <p:cNvPr id="3" name="Picture 2">
            <a:extLst>
              <a:ext uri="{FF2B5EF4-FFF2-40B4-BE49-F238E27FC236}">
                <a16:creationId xmlns:a16="http://schemas.microsoft.com/office/drawing/2014/main" id="{F258E0D3-4BCA-D3A1-BDC1-470978AB9E6E}"/>
              </a:ext>
            </a:extLst>
          </p:cNvPr>
          <p:cNvPicPr>
            <a:picLocks noChangeAspect="1"/>
          </p:cNvPicPr>
          <p:nvPr/>
        </p:nvPicPr>
        <p:blipFill>
          <a:blip r:embed="rId2"/>
          <a:stretch>
            <a:fillRect/>
          </a:stretch>
        </p:blipFill>
        <p:spPr>
          <a:xfrm>
            <a:off x="847012" y="4293371"/>
            <a:ext cx="10193173" cy="1476581"/>
          </a:xfrm>
          <a:prstGeom prst="rect">
            <a:avLst/>
          </a:prstGeom>
        </p:spPr>
      </p:pic>
    </p:spTree>
    <p:extLst>
      <p:ext uri="{BB962C8B-B14F-4D97-AF65-F5344CB8AC3E}">
        <p14:creationId xmlns:p14="http://schemas.microsoft.com/office/powerpoint/2010/main" val="4143706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3.xml><?xml version="1.0" encoding="utf-8"?>
<a:theme xmlns:a="http://schemas.openxmlformats.org/drawingml/2006/main" name="1_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2" id="{A3754B59-84B3-3C4F-AC42-87FE17C31F86}" vid="{E06C74FC-5ACE-4B4E-AC66-2A5B99769B52}"/>
    </a:ext>
  </a:extLst>
</a:theme>
</file>

<file path=ppt/theme/theme4.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4d49329a-9496-4508-8f0d-9183f93f0b06" xsi:nil="true"/>
    <_ip_UnifiedCompliancePolicyProperties xmlns="http://schemas.microsoft.com/sharepoint/v3" xsi:nil="true"/>
    <lcf76f155ced4ddcb4097134ff3c332f xmlns="d89e5f70-fd49-439e-a7ae-5bc22913385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059A952F16A343A8A7B2E678467AA6" ma:contentTypeVersion="22" ma:contentTypeDescription="Create a new document." ma:contentTypeScope="" ma:versionID="6ae5951ef210f43c0e03217e66ef129d">
  <xsd:schema xmlns:xsd="http://www.w3.org/2001/XMLSchema" xmlns:xs="http://www.w3.org/2001/XMLSchema" xmlns:p="http://schemas.microsoft.com/office/2006/metadata/properties" xmlns:ns1="http://schemas.microsoft.com/sharepoint/v3" xmlns:ns2="4d49329a-9496-4508-8f0d-9183f93f0b06" xmlns:ns3="e53874ae-5679-4112-be78-8976d1c16aa1" xmlns:ns4="d89e5f70-fd49-439e-a7ae-5bc22913385e" targetNamespace="http://schemas.microsoft.com/office/2006/metadata/properties" ma:root="true" ma:fieldsID="9653a50670888706678930e60ff94f0a" ns1:_="" ns2:_="" ns3:_="" ns4:_="">
    <xsd:import namespace="http://schemas.microsoft.com/sharepoint/v3"/>
    <xsd:import namespace="4d49329a-9496-4508-8f0d-9183f93f0b06"/>
    <xsd:import namespace="e53874ae-5679-4112-be78-8976d1c16aa1"/>
    <xsd:import namespace="d89e5f70-fd49-439e-a7ae-5bc22913385e"/>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element ref="ns2:TaxCatchAll"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49329a-9496-4508-8f0d-9183f93f0b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7" nillable="true" ma:displayName="Taxonomy Catch All Column" ma:hidden="true" ma:list="{3a178abe-726c-40b0-9e29-bb40f11f619a}" ma:internalName="TaxCatchAll" ma:showField="CatchAllData" ma:web="4d49329a-9496-4508-8f0d-9183f93f0b0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53874ae-5679-4112-be78-8976d1c16aa1"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9e5f70-fd49-439e-a7ae-5bc22913385e"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2b9d7700-8801-4e65-905e-5029f7d3d6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E8CCD3-1844-47C3-8C93-A5476582F230}">
  <ds:schemaRefs>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69d63dee-5845-4498-89bc-0bdb9adc99b5"/>
    <ds:schemaRef ds:uri="f4523478-a9a8-48e0-b5df-dd5c67aa65a2"/>
    <ds:schemaRef ds:uri="http://schemas.microsoft.com/sharepoint/v3"/>
    <ds:schemaRef ds:uri="4d49329a-9496-4508-8f0d-9183f93f0b06"/>
    <ds:schemaRef ds:uri="d89e5f70-fd49-439e-a7ae-5bc22913385e"/>
  </ds:schemaRefs>
</ds:datastoreItem>
</file>

<file path=customXml/itemProps2.xml><?xml version="1.0" encoding="utf-8"?>
<ds:datastoreItem xmlns:ds="http://schemas.openxmlformats.org/officeDocument/2006/customXml" ds:itemID="{E785EE6E-019B-45AA-966F-9091DD4FF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49329a-9496-4508-8f0d-9183f93f0b06"/>
    <ds:schemaRef ds:uri="e53874ae-5679-4112-be78-8976d1c16aa1"/>
    <ds:schemaRef ds:uri="d89e5f70-fd49-439e-a7ae-5bc229133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F07F45-C89F-493A-B92A-F652F03230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Sage_Brand_PowerPoint_Template_May2021</Template>
  <TotalTime>45877</TotalTime>
  <Words>366</Words>
  <Application>Microsoft Office PowerPoint</Application>
  <PresentationFormat>Custom</PresentationFormat>
  <Paragraphs>50</Paragraphs>
  <Slides>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Arial Regular</vt:lpstr>
      <vt:lpstr>Helvetica Neue</vt:lpstr>
      <vt:lpstr>Sage Headline Black</vt:lpstr>
      <vt:lpstr>Sage Text</vt:lpstr>
      <vt:lpstr>Sage Text Light</vt:lpstr>
      <vt:lpstr>Office Theme</vt:lpstr>
      <vt:lpstr>SAGE 2023 MASTER</vt:lpstr>
      <vt:lpstr>1_SAGE 2023 MASTER</vt:lpstr>
      <vt:lpstr>Sage 300 - TPAC 2025 Vietnam  Proxy and Proxy Tester</vt:lpstr>
      <vt:lpstr>Sage 300 Proxy </vt:lpstr>
      <vt:lpstr>Sage 300 Proxy</vt:lpstr>
      <vt:lpstr>Sage 300 Proxy </vt:lpstr>
      <vt:lpstr>Sage 300 Proxy </vt:lpstr>
      <vt:lpstr>Sage 300 Proxy </vt:lpstr>
      <vt:lpstr>Sage 300 Proxy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GOUX, Emilie</dc:creator>
  <cp:lastModifiedBy>Thomas, John</cp:lastModifiedBy>
  <cp:revision>283</cp:revision>
  <cp:lastPrinted>2017-11-01T18:10:23Z</cp:lastPrinted>
  <dcterms:created xsi:type="dcterms:W3CDTF">2021-05-10T06:46:55Z</dcterms:created>
  <dcterms:modified xsi:type="dcterms:W3CDTF">2025-10-11T07:45:29Z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0x010100FA059A952F16A343A8A7B2E678467AA6</vt:lpwstr>
  </property>
</Properties>
</file>