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271" r:id="rId4"/>
    <p:sldId id="273" r:id="rId5"/>
    <p:sldId id="268" r:id="rId6"/>
    <p:sldId id="282" r:id="rId7"/>
    <p:sldId id="284" r:id="rId8"/>
    <p:sldId id="285" r:id="rId9"/>
    <p:sldId id="286" r:id="rId10"/>
    <p:sldId id="287" r:id="rId11"/>
    <p:sldId id="288" r:id="rId12"/>
    <p:sldId id="279" r:id="rId13"/>
    <p:sldId id="280" r:id="rId14"/>
    <p:sldId id="281" r:id="rId15"/>
    <p:sldId id="289" r:id="rId16"/>
    <p:sldId id="291" r:id="rId17"/>
    <p:sldId id="29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695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84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2413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457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57487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6275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3915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930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652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57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8564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213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04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2017/11/17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2017/11/17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2017/11/17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2018.1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November 2017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39047" cy="1915752"/>
          </a:xfrm>
        </p:spPr>
        <p:txBody>
          <a:bodyPr numCol="1"/>
          <a:lstStyle/>
          <a:p>
            <a:pPr lvl="1"/>
            <a:r>
              <a:rPr lang="en-US" sz="2400" dirty="0"/>
              <a:t>New Composition Tab for Header-Detail Type to generate composition logic in Business Repository class</a:t>
            </a:r>
          </a:p>
          <a:p>
            <a:pPr lvl="1"/>
            <a:r>
              <a:rPr lang="en-US" sz="2400" dirty="0"/>
              <a:t>Save/Cancel to update tree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7A004B-2583-4970-A17B-405C266C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41" y="1366944"/>
            <a:ext cx="7624473" cy="51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6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39047" cy="1915752"/>
          </a:xfrm>
        </p:spPr>
        <p:txBody>
          <a:bodyPr numCol="1"/>
          <a:lstStyle/>
          <a:p>
            <a:pPr lvl="1"/>
            <a:r>
              <a:rPr lang="en-US" sz="2400" dirty="0"/>
              <a:t>New XML view of entity or entities being generated to better view before generation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64DAA-A026-4A54-9A7B-7C69024E8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717" y="1662303"/>
            <a:ext cx="7800803" cy="47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1160" cy="5008456"/>
          </a:xfrm>
        </p:spPr>
        <p:txBody>
          <a:bodyPr numCol="1"/>
          <a:lstStyle/>
          <a:p>
            <a:pPr lvl="1"/>
            <a:r>
              <a:rPr lang="en-US" sz="2400" dirty="0"/>
              <a:t>Upgrades Projects and Solution</a:t>
            </a:r>
          </a:p>
          <a:p>
            <a:pPr lvl="2"/>
            <a:r>
              <a:rPr lang="en-US" sz="2000" dirty="0"/>
              <a:t>Upgrade files from 2018.0 to 2018.1</a:t>
            </a:r>
          </a:p>
        </p:txBody>
      </p:sp>
    </p:spTree>
    <p:extLst>
      <p:ext uri="{BB962C8B-B14F-4D97-AF65-F5344CB8AC3E}">
        <p14:creationId xmlns:p14="http://schemas.microsoft.com/office/powerpoint/2010/main" val="173373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CommonCore.chm</a:t>
            </a:r>
          </a:p>
          <a:p>
            <a:pPr lvl="2"/>
            <a:r>
              <a:rPr lang="en-US" sz="2000" dirty="0"/>
              <a:t>Updated content</a:t>
            </a:r>
          </a:p>
          <a:p>
            <a:pPr lvl="2"/>
            <a:r>
              <a:rPr lang="en-US" sz="2000" dirty="0"/>
              <a:t>More to be done</a:t>
            </a:r>
          </a:p>
          <a:p>
            <a:pPr lvl="2"/>
            <a:r>
              <a:rPr lang="en-US" sz="2000" dirty="0"/>
              <a:t>Note: Still a work in progress!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116" y="1366944"/>
            <a:ext cx="7155677" cy="41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2018.1</a:t>
            </a:r>
          </a:p>
          <a:p>
            <a:pPr lvl="1"/>
            <a:r>
              <a:rPr lang="en-US" sz="2400" dirty="0"/>
              <a:t>Controller, if generated by Customization Wizard Plugin, now inherits from MultitenantBaseController instead of Controller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76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Vertical Menus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017839" cy="5008456"/>
          </a:xfrm>
        </p:spPr>
        <p:txBody>
          <a:bodyPr numCol="1"/>
          <a:lstStyle/>
          <a:p>
            <a:pPr lvl="1"/>
            <a:r>
              <a:rPr lang="en-US" sz="2400" dirty="0"/>
              <a:t>New for 2018.1!</a:t>
            </a:r>
          </a:p>
          <a:p>
            <a:pPr lvl="1"/>
            <a:r>
              <a:rPr lang="en-US" sz="2400" dirty="0"/>
              <a:t>No code changes required</a:t>
            </a:r>
          </a:p>
          <a:p>
            <a:pPr lvl="1"/>
            <a:r>
              <a:rPr lang="en-US" sz="2400" dirty="0"/>
              <a:t>Will be assigned default icon in menu</a:t>
            </a:r>
          </a:p>
          <a:p>
            <a:pPr lvl="2"/>
            <a:r>
              <a:rPr lang="en-US" sz="2000" dirty="0"/>
              <a:t>2018.2 will address to allow partner to specify icon in Menu Details XML</a:t>
            </a:r>
          </a:p>
          <a:p>
            <a:pPr lvl="2"/>
            <a:r>
              <a:rPr lang="en-US" sz="2000" dirty="0"/>
              <a:t>Partner will deliver icon, along with assemblies and other files, to a certain folder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088BC-B560-4520-9DFC-3DFE7D92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21" y="1085912"/>
            <a:ext cx="8123512" cy="4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Code Maps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3995579" cy="5008456"/>
          </a:xfrm>
        </p:spPr>
        <p:txBody>
          <a:bodyPr numCol="1"/>
          <a:lstStyle/>
          <a:p>
            <a:pPr lvl="1"/>
            <a:r>
              <a:rPr lang="en-US" sz="2400" dirty="0"/>
              <a:t>New for 2018.1!</a:t>
            </a:r>
          </a:p>
          <a:p>
            <a:pPr lvl="1"/>
            <a:r>
              <a:rPr lang="en-US" sz="2400" dirty="0"/>
              <a:t>Visual Studio Code Maps</a:t>
            </a:r>
          </a:p>
          <a:p>
            <a:pPr lvl="1"/>
            <a:r>
              <a:rPr lang="en-US" sz="2400" dirty="0"/>
              <a:t>Visual graph of relationships</a:t>
            </a:r>
          </a:p>
          <a:p>
            <a:pPr lvl="1"/>
            <a:r>
              <a:rPr lang="en-US" sz="2400" dirty="0"/>
              <a:t>Locate in the maps folder</a:t>
            </a:r>
          </a:p>
          <a:p>
            <a:pPr lvl="2"/>
            <a:r>
              <a:rPr lang="en-US" sz="2000" dirty="0"/>
              <a:t>Specific Entities</a:t>
            </a:r>
          </a:p>
          <a:p>
            <a:pPr lvl="2"/>
            <a:r>
              <a:rPr lang="en-US" sz="2000" dirty="0"/>
              <a:t>Specific Controllers</a:t>
            </a:r>
          </a:p>
          <a:p>
            <a:pPr lvl="2"/>
            <a:r>
              <a:rPr lang="en-US" sz="2000" dirty="0"/>
              <a:t>Utilities</a:t>
            </a:r>
          </a:p>
          <a:p>
            <a:pPr lvl="2"/>
            <a:r>
              <a:rPr lang="en-US" sz="2000" dirty="0"/>
              <a:t>Helper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BE716-CD6F-46B3-91D5-9C33E7894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486" y="1089989"/>
            <a:ext cx="7388938" cy="55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Web API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404423" cy="5008456"/>
          </a:xfrm>
        </p:spPr>
        <p:txBody>
          <a:bodyPr numCol="1"/>
          <a:lstStyle/>
          <a:p>
            <a:pPr lvl="1"/>
            <a:r>
              <a:rPr lang="en-US" sz="2400" dirty="0"/>
              <a:t>New GL Segments endpoint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366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2018.1 is available in the “master” branch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2018.2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468807" cy="5008456"/>
          </a:xfrm>
        </p:spPr>
        <p:txBody>
          <a:bodyPr numCol="1"/>
          <a:lstStyle/>
          <a:p>
            <a:pPr lvl="1"/>
            <a:r>
              <a:rPr lang="en-US" sz="2400" dirty="0"/>
              <a:t>The module name for a partner’s menu item is not being localized when displayed in the window manager</a:t>
            </a:r>
          </a:p>
          <a:p>
            <a:pPr lvl="2"/>
            <a:r>
              <a:rPr lang="en-US" sz="2200" dirty="0"/>
              <a:t>Resolved in </a:t>
            </a:r>
            <a:r>
              <a:rPr lang="en-US" sz="2200" dirty="0" err="1"/>
              <a:t>LocalizeMenuItems</a:t>
            </a:r>
            <a:r>
              <a:rPr lang="en-US" sz="2200" dirty="0"/>
              <a:t> of the </a:t>
            </a:r>
            <a:r>
              <a:rPr lang="en-US" sz="2200" dirty="0" err="1"/>
              <a:t>HomeController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2018.0 to 2018.1</a:t>
            </a:r>
          </a:p>
          <a:p>
            <a:pPr lvl="1"/>
            <a:r>
              <a:rPr lang="en-US" sz="2400" dirty="0"/>
              <a:t>New Coding Patterns document in docs/patterns</a:t>
            </a:r>
          </a:p>
          <a:p>
            <a:pPr lvl="2"/>
            <a:r>
              <a:rPr lang="en-US" sz="2000" dirty="0"/>
              <a:t>Only 1 pattern documented thus far, but it’s a start!</a:t>
            </a:r>
          </a:p>
          <a:p>
            <a:pPr lvl="1"/>
            <a:r>
              <a:rPr lang="en-US" sz="2400" dirty="0"/>
              <a:t>Wizard and Tutorial documents modified with updated screenshots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2018.1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281742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2018.1</a:t>
            </a:r>
          </a:p>
          <a:p>
            <a:pPr lvl="1"/>
            <a:r>
              <a:rPr lang="en-US" sz="2400" dirty="0"/>
              <a:t>New UI</a:t>
            </a:r>
          </a:p>
          <a:p>
            <a:pPr lvl="1"/>
            <a:r>
              <a:rPr lang="en-US" sz="2400" dirty="0"/>
              <a:t>New HeaderDetail Type</a:t>
            </a:r>
          </a:p>
          <a:p>
            <a:pPr lvl="1"/>
            <a:r>
              <a:rPr lang="en-US" sz="2400" dirty="0"/>
              <a:t>Revised Flow due to multiple views</a:t>
            </a:r>
          </a:p>
          <a:p>
            <a:pPr lvl="2"/>
            <a:r>
              <a:rPr lang="en-US" sz="2000" dirty="0"/>
              <a:t>Credentials, Module, etc. moved to first step</a:t>
            </a:r>
          </a:p>
          <a:p>
            <a:pPr lvl="2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DCA84-A0B3-4B8F-93F5-2F4B2610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34" y="1138029"/>
            <a:ext cx="4254246" cy="52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913951" cy="3333072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Revised Flow due to multiple views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New tree control for Add/Edit/Delete Entity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Tree shows hierarchical view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Right-Click tree or existing entity for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D0589-CD0D-4151-B0A2-6F1C93E7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95" y="1366944"/>
            <a:ext cx="6920225" cy="41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39047" cy="1915752"/>
          </a:xfrm>
        </p:spPr>
        <p:txBody>
          <a:bodyPr numCol="1"/>
          <a:lstStyle/>
          <a:p>
            <a:pPr lvl="1"/>
            <a:r>
              <a:rPr lang="en-US" sz="2400" dirty="0"/>
              <a:t>New Entity Tab for properties specific to the entity</a:t>
            </a:r>
          </a:p>
          <a:p>
            <a:pPr lvl="1"/>
            <a:r>
              <a:rPr lang="en-US" sz="2400" dirty="0"/>
              <a:t>Save/Cancel to update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2AA2F-C24E-4F1A-AAB4-38668B00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92" y="1936348"/>
            <a:ext cx="7441883" cy="46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39047" cy="1915752"/>
          </a:xfrm>
        </p:spPr>
        <p:txBody>
          <a:bodyPr numCol="1"/>
          <a:lstStyle/>
          <a:p>
            <a:pPr lvl="1"/>
            <a:r>
              <a:rPr lang="en-US" sz="2400" dirty="0"/>
              <a:t>New Options Tab for options for entity</a:t>
            </a:r>
          </a:p>
          <a:p>
            <a:pPr lvl="1"/>
            <a:r>
              <a:rPr lang="en-US" sz="2400" dirty="0"/>
              <a:t>Save/Cancel to update tree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CE2D65-4BB3-41B0-9567-E95718512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65" y="1366944"/>
            <a:ext cx="7644310" cy="51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39047" cy="1915752"/>
          </a:xfrm>
        </p:spPr>
        <p:txBody>
          <a:bodyPr numCol="1"/>
          <a:lstStyle/>
          <a:p>
            <a:pPr lvl="1"/>
            <a:r>
              <a:rPr lang="en-US" sz="2400" dirty="0"/>
              <a:t>New Properties Tab to Add/Modify/Delete properties before they are generated</a:t>
            </a:r>
          </a:p>
          <a:p>
            <a:pPr lvl="1"/>
            <a:r>
              <a:rPr lang="en-US" sz="2400" dirty="0"/>
              <a:t>Save/Cancel to update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0355C-E0FC-4488-9F88-88BA006D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989" y="1366944"/>
            <a:ext cx="7624473" cy="51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05437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472</Words>
  <Application>Microsoft Office PowerPoint</Application>
  <PresentationFormat>Widescreen</PresentationFormat>
  <Paragraphs>92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1_Orange</vt:lpstr>
      <vt:lpstr>PowerPoint Presentation</vt:lpstr>
      <vt:lpstr>Defects Corrected</vt:lpstr>
      <vt:lpstr>Documentation</vt:lpstr>
      <vt:lpstr>Solution Wizard</vt:lpstr>
      <vt:lpstr>Code Generation Wizard</vt:lpstr>
      <vt:lpstr>Code Generation Wizard</vt:lpstr>
      <vt:lpstr>Code Generation Wizard</vt:lpstr>
      <vt:lpstr>Code Generation Wizard</vt:lpstr>
      <vt:lpstr>Code Generation Wizard</vt:lpstr>
      <vt:lpstr>Code Generation Wizard</vt:lpstr>
      <vt:lpstr>Code Generation Wizard</vt:lpstr>
      <vt:lpstr>Upgrade Wizard</vt:lpstr>
      <vt:lpstr>Help File</vt:lpstr>
      <vt:lpstr> Customization Wizard</vt:lpstr>
      <vt:lpstr> Vertical Menus</vt:lpstr>
      <vt:lpstr> Code Maps</vt:lpstr>
      <vt:lpstr> Web API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John</dc:creator>
  <cp:lastModifiedBy>Thomas, John</cp:lastModifiedBy>
  <cp:revision>72</cp:revision>
  <dcterms:created xsi:type="dcterms:W3CDTF">2016-07-18T14:13:16Z</dcterms:created>
  <dcterms:modified xsi:type="dcterms:W3CDTF">2017-11-17T19:05:42Z</dcterms:modified>
</cp:coreProperties>
</file>