
<file path=[Content_Types].xml><?xml version="1.0" encoding="utf-8"?>
<Types xmlns="http://schemas.openxmlformats.org/package/2006/content-types">
  <Override PartName="/ppt/slideMasters/slideMaster3.xml" ContentType="application/vnd.openxmlformats-officedocument.presentationml.slideMaster+xml"/>
  <Override PartName="/ppt/slides/slide47.xml" ContentType="application/vnd.openxmlformats-officedocument.presentationml.slide+xml"/>
  <Override PartName="/ppt/theme/theme5.xml" ContentType="application/vnd.openxmlformats-officedocument.them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charts/style22.xml" ContentType="application/vnd.ms-office.chartstyl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5.xml" ContentType="application/vnd.openxmlformats-officedocument.presentationml.slideLayout+xml"/>
  <Override PartName="/ppt/charts/chart17.xml" ContentType="application/vnd.openxmlformats-officedocument.drawingml.chart+xml"/>
  <Override PartName="/ppt/charts/style11.xml" ContentType="application/vnd.ms-office.chartstyle+xml"/>
  <Override PartName="/ppt/charts/colors16.xml" ContentType="application/vnd.ms-office.chartcolorstyl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4.xml" ContentType="application/vnd.openxmlformats-officedocument.presentationml.slideLayout+xml"/>
  <Override PartName="/ppt/theme/themeOverride1.xml" ContentType="application/vnd.openxmlformats-officedocument.themeOverride+xml"/>
  <Override PartName="/ppt/charts/chart13.xml" ContentType="application/vnd.openxmlformats-officedocument.drawingml.chart+xml"/>
  <Override PartName="/ppt/charts/colors23.xml" ContentType="application/vnd.ms-office.chartcolorstyle+xml"/>
  <Override PartName="/ppt/charts/colors2.xml" ContentType="application/vnd.ms-office.chartcolorstyl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charts/colors12.xml" ContentType="application/vnd.ms-office.chartcolorstyle+xml"/>
  <Override PartName="/ppt/slideMasters/slideMaster8.xml" ContentType="application/vnd.openxmlformats-officedocument.presentationml.slideMaster+xml"/>
  <Override PartName="/ppt/slideMasters/slideMaster11.xml" ContentType="application/vnd.openxmlformats-officedocument.presentationml.slideMaster+xml"/>
  <Override PartName="/ppt/theme/theme14.xml" ContentType="application/vnd.openxmlformats-officedocument.theme+xml"/>
  <Override PartName="/ppt/charts/chart7.xml" ContentType="application/vnd.openxmlformats-officedocument.drawingml.chart+xml"/>
  <Default Extension="xlsx" ContentType="application/vnd.openxmlformats-officedocument.spreadsheetml.sheet"/>
  <Override PartName="/ppt/charts/chart3.xml" ContentType="application/vnd.openxmlformats-officedocument.drawingml.chart+xml"/>
  <Override PartName="/ppt/charts/style5.xml" ContentType="application/vnd.ms-office.chartstyle+xml"/>
  <Override PartName="/ppt/slideMasters/slideMaster4.xml" ContentType="application/vnd.openxmlformats-officedocument.presentationml.slideMaster+xml"/>
  <Override PartName="/ppt/slides/slide9.xml" ContentType="application/vnd.openxmlformats-officedocument.presentationml.slide+xml"/>
  <Override PartName="/ppt/viewProps.xml" ContentType="application/vnd.openxmlformats-officedocument.presentationml.viewProps+xml"/>
  <Override PartName="/ppt/theme/theme6.xml" ContentType="application/vnd.openxmlformats-officedocument.theme+xml"/>
  <Override PartName="/ppt/theme/theme10.xml" ContentType="application/vnd.openxmlformats-officedocument.theme+xml"/>
  <Override PartName="/ppt/charts/style16.xml" ContentType="application/vnd.ms-office.chartstyle+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Default Extension="bin" ContentType="application/vnd.openxmlformats-officedocument.oleObject"/>
  <Override PartName="/ppt/slideLayouts/slideLayout7.xml" ContentType="application/vnd.openxmlformats-officedocument.presentationml.slideLayout+xml"/>
  <Default Extension="png" ContentType="image/png"/>
  <Override PartName="/ppt/slideLayouts/slideLayout29.xml" ContentType="application/vnd.openxmlformats-officedocument.presentationml.slideLayout+xml"/>
  <Override PartName="/ppt/charts/style1.xml" ContentType="application/vnd.ms-office.chartstyle+xml"/>
  <Override PartName="/ppt/charts/style23.xml" ContentType="application/vnd.ms-office.chartstyle+xml"/>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slideLayouts/slideLayout18.xml" ContentType="application/vnd.openxmlformats-officedocument.presentationml.slideLayout+xml"/>
  <Override PartName="/ppt/slideLayouts/slideLayout36.xml" ContentType="application/vnd.openxmlformats-officedocument.presentationml.slideLayout+xml"/>
  <Override PartName="/ppt/charts/chart18.xml" ContentType="application/vnd.openxmlformats-officedocument.drawingml.chart+xml"/>
  <Override PartName="/ppt/charts/style12.xml" ContentType="application/vnd.ms-office.chartstyle+xml"/>
  <Override PartName="/ppt/charts/colors17.xml" ContentType="application/vnd.ms-office.chartcolorstyl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Default Extension="emf" ContentType="image/x-emf"/>
  <Override PartName="/ppt/slideLayouts/slideLayout3.xml" ContentType="application/vnd.openxmlformats-officedocument.presentationml.slideLayout+xml"/>
  <Override PartName="/ppt/slideLayouts/slideLayout25.xml" ContentType="application/vnd.openxmlformats-officedocument.presentationml.slideLayout+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slideLayouts/slideLayout14.xml" ContentType="application/vnd.openxmlformats-officedocument.presentationml.slideLayout+xml"/>
  <Override PartName="/ppt/slideLayouts/slideLayout32.xml" ContentType="application/vnd.openxmlformats-officedocument.presentationml.slideLayout+xml"/>
  <Override PartName="/ppt/theme/themeOverride2.xml" ContentType="application/vnd.openxmlformats-officedocument.themeOverride+xml"/>
  <Override PartName="/ppt/charts/chart14.xml" ContentType="application/vnd.openxmlformats-officedocument.drawingml.chart+xml"/>
  <Override PartName="/docProps/app.xml" ContentType="application/vnd.openxmlformats-officedocument.extended-properties+xml"/>
  <Override PartName="/ppt/charts/colors3.xml" ContentType="application/vnd.ms-office.chartcolorstyle+xml"/>
  <Override PartName="/ppt/charts/colors13.xml" ContentType="application/vnd.ms-office.chartcolorstyle+xml"/>
  <Override PartName="/ppt/slides/slide11.xml" ContentType="application/vnd.openxmlformats-officedocument.presentationml.slide+xml"/>
  <Override PartName="/ppt/slides/slide40.xml" ContentType="application/vnd.openxmlformats-officedocument.presentationml.slide+xml"/>
  <Override PartName="/ppt/slideLayouts/slideLayout21.xml" ContentType="application/vnd.openxmlformats-officedocument.presentationml.slideLayout+xml"/>
  <Override PartName="/ppt/charts/chart8.xml" ContentType="application/vnd.openxmlformats-officedocument.drawingml.chart+xml"/>
  <Override PartName="/ppt/slideMasters/slideMaster9.xml" ContentType="application/vnd.openxmlformats-officedocument.presentationml.slideMaster+xml"/>
  <Override PartName="/ppt/slideMasters/slideMaster12.xml" ContentType="application/vnd.openxmlformats-officedocument.presentationml.slideMaster+xml"/>
  <Default Extension="vml" ContentType="application/vnd.openxmlformats-officedocument.vmlDrawing"/>
  <Override PartName="/ppt/slideLayouts/slideLayout10.xml" ContentType="application/vnd.openxmlformats-officedocument.presentationml.slideLayout+xml"/>
  <Override PartName="/ppt/charts/chart10.xml" ContentType="application/vnd.openxmlformats-officedocument.drawingml.chart+xml"/>
  <Override PartName="/ppt/charts/colors20.xml" ContentType="application/vnd.ms-office.chartcolorstyle+xml"/>
  <Override PartName="/ppt/charts/chart4.xml" ContentType="application/vnd.openxmlformats-officedocument.drawingml.chart+xml"/>
  <Override PartName="/ppt/slideMasters/slideMaster5.xml" ContentType="application/vnd.openxmlformats-officedocument.presentationml.slideMaster+xml"/>
  <Override PartName="/ppt/slides/slide49.xml" ContentType="application/vnd.openxmlformats-officedocument.presentationml.slide+xml"/>
  <Override PartName="/ppt/theme/theme7.xml" ContentType="application/vnd.openxmlformats-officedocument.theme+xml"/>
  <Override PartName="/ppt/theme/theme11.xml" ContentType="application/vnd.openxmlformats-officedocument.theme+xml"/>
  <Override PartName="/docProps/core.xml" ContentType="application/vnd.openxmlformats-package.core-properties+xml"/>
  <Override PartName="/ppt/charts/style17.xml" ContentType="application/vnd.ms-office.chartstyle+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charts/style2.xml" ContentType="application/vnd.ms-office.chartstyle+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charts/chart19.xml" ContentType="application/vnd.openxmlformats-officedocument.drawingml.chart+xml"/>
  <Override PartName="/ppt/charts/colors18.xml" ContentType="application/vnd.ms-office.chartcolorstyle+xml"/>
  <Override PartName="/ppt/charts/style13.xml" ContentType="application/vnd.ms-office.chartstyl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charts/style20.xml" ContentType="application/vnd.ms-office.chartstyl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Layouts/slideLayout22.xml" ContentType="application/vnd.openxmlformats-officedocument.presentationml.slideLayout+xml"/>
  <Override PartName="/ppt/slideLayouts/slideLayout33.xml" ContentType="application/vnd.openxmlformats-officedocument.presentationml.slideLayout+xml"/>
  <Override PartName="/ppt/charts/chart15.xml" ContentType="application/vnd.openxmlformats-officedocument.drawingml.chart+xml"/>
  <Override PartName="/ppt/charts/colors14.xml" ContentType="application/vnd.ms-office.chartcolorstyl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charts/chart9.xml" ContentType="application/vnd.openxmlformats-officedocument.drawingml.chart+xml"/>
  <Override PartName="/ppt/charts/chart11.xml" ContentType="application/vnd.openxmlformats-officedocument.drawingml.chart+xml"/>
  <Override PartName="/ppt/charts/colors21.xml" ContentType="application/vnd.ms-office.chartcolorstyle+xml"/>
  <Override PartName="/ppt/slideMasters/slideMaster13.xml" ContentType="application/vnd.openxmlformats-officedocument.presentationml.slideMaster+xml"/>
  <Override PartName="/ppt/charts/colors10.xml" ContentType="application/vnd.ms-office.chartcolorstyle+xml"/>
  <Override PartName="/ppt/slideMasters/slideMaster6.xml" ContentType="application/vnd.openxmlformats-officedocument.presentationml.slideMaster+xml"/>
  <Override PartName="/ppt/theme/theme8.xml" ContentType="application/vnd.openxmlformats-officedocument.theme+xml"/>
  <Override PartName="/ppt/theme/theme12.xml" ContentType="application/vnd.openxmlformats-officedocument.theme+xml"/>
  <Override PartName="/ppt/charts/chart5.xml" ContentType="application/vnd.openxmlformats-officedocument.drawingml.chart+xml"/>
  <Override PartName="/ppt/charts/style18.xml" ContentType="application/vnd.ms-office.chartstyle+xml"/>
  <Override PartName="/ppt/slides/slide7.xml" ContentType="application/vnd.openxmlformats-officedocument.presentationml.slide+xml"/>
  <Override PartName="/ppt/slideLayouts/slideLayout9.xml" ContentType="application/vnd.openxmlformats-officedocument.presentationml.slideLayout+xml"/>
  <Override PartName="/ppt/charts/chart1.xml" ContentType="application/vnd.openxmlformats-officedocument.drawingml.chart+xml"/>
  <Override PartName="/ppt/charts/style3.xml" ContentType="application/vnd.ms-office.chartstyle+xml"/>
  <Override PartName="/ppt/slideMasters/slideMaster2.xml" ContentType="application/vnd.openxmlformats-officedocument.presentationml.slideMaster+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theme/theme4.xml" ContentType="application/vnd.openxmlformats-officedocument.theme+xml"/>
  <Override PartName="/ppt/notesSlides/notesSlide1.xml" ContentType="application/vnd.openxmlformats-officedocument.presentationml.notesSlide+xml"/>
  <Override PartName="/ppt/charts/style14.xml" ContentType="application/vnd.ms-office.chartstyl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Layouts/slideLayout5.xml" ContentType="application/vnd.openxmlformats-officedocument.presentationml.slideLayout+xml"/>
  <Override PartName="/ppt/slideLayouts/slideLayout27.xml" ContentType="application/vnd.openxmlformats-officedocument.presentationml.slideLayout+xml"/>
  <Override PartName="/ppt/charts/style21.xml" ContentType="application/vnd.ms-office.chartstyle+xml"/>
  <Override PartName="/ppt/charts/colors19.xml" ContentType="application/vnd.ms-office.chartcolorstyl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Default Extension="jpeg" ContentType="image/jpeg"/>
  <Override PartName="/ppt/slideLayouts/slideLayout16.xml" ContentType="application/vnd.openxmlformats-officedocument.presentationml.slideLayout+xml"/>
  <Override PartName="/ppt/slideLayouts/slideLayout34.xml" ContentType="application/vnd.openxmlformats-officedocument.presentationml.slideLayout+xml"/>
  <Override PartName="/ppt/charts/chart16.xml" ContentType="application/vnd.openxmlformats-officedocument.drawingml.chart+xml"/>
  <Override PartName="/ppt/charts/colors5.xml" ContentType="application/vnd.ms-office.chartcolorstyle+xml"/>
  <Override PartName="/ppt/charts/style10.xml" ContentType="application/vnd.ms-office.chartstyle+xml"/>
  <Override PartName="/ppt/charts/colors15.xml" ContentType="application/vnd.ms-office.chartcolorstyle+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slideLayouts/slideLayout23.xml" ContentType="application/vnd.openxmlformats-officedocument.presentationml.slideLayout+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30.xml" ContentType="application/vnd.openxmlformats-officedocument.presentationml.slideLayout+xml"/>
  <Override PartName="/ppt/charts/chart12.xml" ContentType="application/vnd.openxmlformats-officedocument.drawingml.chart+xml"/>
  <Override PartName="/ppt/charts/colors22.xml" ContentType="application/vnd.ms-office.chartcolorstyle+xml"/>
  <Override PartName="/ppt/charts/colors1.xml" ContentType="application/vnd.ms-office.chartcolorstyle+xml"/>
  <Override PartName="/ppt/charts/colors11.xml" ContentType="application/vnd.ms-office.chartcolorstyle+xml"/>
  <Override PartName="/ppt/charts/chart6.xml" ContentType="application/vnd.openxmlformats-officedocument.drawingml.chart+xml"/>
  <Override PartName="/ppt/slideMasters/slideMaster7.xml" ContentType="application/vnd.openxmlformats-officedocument.presentationml.slideMaster+xml"/>
  <Override PartName="/ppt/slideMasters/slideMaster10.xml" ContentType="application/vnd.openxmlformats-officedocument.presentationml.slideMaster+xml"/>
  <Override PartName="/ppt/theme/theme9.xml" ContentType="application/vnd.openxmlformats-officedocument.theme+xml"/>
  <Override PartName="/ppt/theme/theme13.xml" ContentType="application/vnd.openxmlformats-officedocument.theme+xml"/>
  <Override PartName="/ppt/charts/style19.xml" ContentType="application/vnd.ms-office.chartstyle+xml"/>
  <Override PartName="/ppt/slides/slide8.xml" ContentType="application/vnd.openxmlformats-officedocument.presentationml.slide+xml"/>
  <Override PartName="/ppt/charts/chart2.xml" ContentType="application/vnd.openxmlformats-officedocument.drawingml.chart+xml"/>
  <Override PartName="/ppt/slides/slide29.xml" ContentType="application/vnd.openxmlformats-officedocument.presentationml.slide+xml"/>
  <Override PartName="/ppt/charts/style15.xml" ContentType="application/vnd.ms-office.chartstyl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3" r:id="rId1"/>
    <p:sldMasterId id="2147483978" r:id="rId2"/>
    <p:sldMasterId id="2147483972" r:id="rId3"/>
    <p:sldMasterId id="2147483982" r:id="rId4"/>
    <p:sldMasterId id="2147483986" r:id="rId5"/>
    <p:sldMasterId id="2147483990" r:id="rId6"/>
    <p:sldMasterId id="2147483994" r:id="rId7"/>
    <p:sldMasterId id="2147483998" r:id="rId8"/>
    <p:sldMasterId id="2147484002" r:id="rId9"/>
    <p:sldMasterId id="2147484006" r:id="rId10"/>
    <p:sldMasterId id="2147484010" r:id="rId11"/>
    <p:sldMasterId id="2147484014" r:id="rId12"/>
    <p:sldMasterId id="2147484020" r:id="rId13"/>
  </p:sldMasterIdLst>
  <p:notesMasterIdLst>
    <p:notesMasterId r:id="rId71"/>
  </p:notesMasterIdLst>
  <p:sldIdLst>
    <p:sldId id="257" r:id="rId14"/>
    <p:sldId id="455" r:id="rId15"/>
    <p:sldId id="915" r:id="rId16"/>
    <p:sldId id="640" r:id="rId17"/>
    <p:sldId id="644" r:id="rId18"/>
    <p:sldId id="930" r:id="rId19"/>
    <p:sldId id="929" r:id="rId20"/>
    <p:sldId id="787" r:id="rId21"/>
    <p:sldId id="910" r:id="rId22"/>
    <p:sldId id="639" r:id="rId23"/>
    <p:sldId id="816" r:id="rId24"/>
    <p:sldId id="772" r:id="rId25"/>
    <p:sldId id="824" r:id="rId26"/>
    <p:sldId id="884" r:id="rId27"/>
    <p:sldId id="601" r:id="rId28"/>
    <p:sldId id="815" r:id="rId29"/>
    <p:sldId id="798" r:id="rId30"/>
    <p:sldId id="834" r:id="rId31"/>
    <p:sldId id="863" r:id="rId32"/>
    <p:sldId id="805" r:id="rId33"/>
    <p:sldId id="747" r:id="rId34"/>
    <p:sldId id="882" r:id="rId35"/>
    <p:sldId id="835" r:id="rId36"/>
    <p:sldId id="825" r:id="rId37"/>
    <p:sldId id="946" r:id="rId38"/>
    <p:sldId id="947" r:id="rId39"/>
    <p:sldId id="948" r:id="rId40"/>
    <p:sldId id="512" r:id="rId41"/>
    <p:sldId id="924" r:id="rId42"/>
    <p:sldId id="931" r:id="rId43"/>
    <p:sldId id="932" r:id="rId44"/>
    <p:sldId id="933" r:id="rId45"/>
    <p:sldId id="934" r:id="rId46"/>
    <p:sldId id="935" r:id="rId47"/>
    <p:sldId id="936" r:id="rId48"/>
    <p:sldId id="937" r:id="rId49"/>
    <p:sldId id="938" r:id="rId50"/>
    <p:sldId id="945" r:id="rId51"/>
    <p:sldId id="939" r:id="rId52"/>
    <p:sldId id="953" r:id="rId53"/>
    <p:sldId id="954" r:id="rId54"/>
    <p:sldId id="955" r:id="rId55"/>
    <p:sldId id="940" r:id="rId56"/>
    <p:sldId id="941" r:id="rId57"/>
    <p:sldId id="942" r:id="rId58"/>
    <p:sldId id="943" r:id="rId59"/>
    <p:sldId id="944" r:id="rId60"/>
    <p:sldId id="952" r:id="rId61"/>
    <p:sldId id="950" r:id="rId62"/>
    <p:sldId id="951" r:id="rId63"/>
    <p:sldId id="949" r:id="rId64"/>
    <p:sldId id="918" r:id="rId65"/>
    <p:sldId id="919" r:id="rId66"/>
    <p:sldId id="920" r:id="rId67"/>
    <p:sldId id="921" r:id="rId68"/>
    <p:sldId id="922" r:id="rId69"/>
    <p:sldId id="923" r:id="rId70"/>
  </p:sldIdLst>
  <p:sldSz cx="9144000" cy="6858000" type="screen4x3"/>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xmlns="">
        <p15:guide id="1" orient="horz">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008000"/>
    <a:srgbClr val="FF6600"/>
    <a:srgbClr val="FF3300"/>
    <a:srgbClr val="FF9933"/>
    <a:srgbClr val="66FF33"/>
    <a:srgbClr val="FFFFFF"/>
    <a:srgbClr val="006600"/>
    <a:srgbClr val="FFFF99"/>
    <a:srgbClr val="CCFF99"/>
    <a:srgbClr val="99FF99"/>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8174" autoAdjust="0"/>
    <p:restoredTop sz="94718" autoAdjust="0"/>
  </p:normalViewPr>
  <p:slideViewPr>
    <p:cSldViewPr showGuides="1">
      <p:cViewPr varScale="1">
        <p:scale>
          <a:sx n="67" d="100"/>
          <a:sy n="67" d="100"/>
        </p:scale>
        <p:origin x="-522" y="-108"/>
      </p:cViewPr>
      <p:guideLst>
        <p:guide orient="horz"/>
        <p:guide pos="288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Master" Target="slideMasters/slideMaster13.xml"/><Relationship Id="rId18" Type="http://schemas.openxmlformats.org/officeDocument/2006/relationships/slide" Target="slides/slide5.xml"/><Relationship Id="rId26" Type="http://schemas.openxmlformats.org/officeDocument/2006/relationships/slide" Target="slides/slide13.xml"/><Relationship Id="rId39" Type="http://schemas.openxmlformats.org/officeDocument/2006/relationships/slide" Target="slides/slide26.xml"/><Relationship Id="rId21" Type="http://schemas.openxmlformats.org/officeDocument/2006/relationships/slide" Target="slides/slide8.xml"/><Relationship Id="rId34" Type="http://schemas.openxmlformats.org/officeDocument/2006/relationships/slide" Target="slides/slide21.xml"/><Relationship Id="rId42" Type="http://schemas.openxmlformats.org/officeDocument/2006/relationships/slide" Target="slides/slide29.xml"/><Relationship Id="rId47" Type="http://schemas.openxmlformats.org/officeDocument/2006/relationships/slide" Target="slides/slide34.xml"/><Relationship Id="rId50" Type="http://schemas.openxmlformats.org/officeDocument/2006/relationships/slide" Target="slides/slide37.xml"/><Relationship Id="rId55" Type="http://schemas.openxmlformats.org/officeDocument/2006/relationships/slide" Target="slides/slide42.xml"/><Relationship Id="rId63" Type="http://schemas.openxmlformats.org/officeDocument/2006/relationships/slide" Target="slides/slide50.xml"/><Relationship Id="rId68" Type="http://schemas.openxmlformats.org/officeDocument/2006/relationships/slide" Target="slides/slide55.xml"/><Relationship Id="rId7" Type="http://schemas.openxmlformats.org/officeDocument/2006/relationships/slideMaster" Target="slideMasters/slideMaster7.xml"/><Relationship Id="rId71"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3.xml"/><Relationship Id="rId29" Type="http://schemas.openxmlformats.org/officeDocument/2006/relationships/slide" Target="slides/slide16.xml"/><Relationship Id="rId11" Type="http://schemas.openxmlformats.org/officeDocument/2006/relationships/slideMaster" Target="slideMasters/slideMaster11.xml"/><Relationship Id="rId24" Type="http://schemas.openxmlformats.org/officeDocument/2006/relationships/slide" Target="slides/slide11.xml"/><Relationship Id="rId32" Type="http://schemas.openxmlformats.org/officeDocument/2006/relationships/slide" Target="slides/slide19.xml"/><Relationship Id="rId37" Type="http://schemas.openxmlformats.org/officeDocument/2006/relationships/slide" Target="slides/slide24.xml"/><Relationship Id="rId40" Type="http://schemas.openxmlformats.org/officeDocument/2006/relationships/slide" Target="slides/slide27.xml"/><Relationship Id="rId45" Type="http://schemas.openxmlformats.org/officeDocument/2006/relationships/slide" Target="slides/slide32.xml"/><Relationship Id="rId53" Type="http://schemas.openxmlformats.org/officeDocument/2006/relationships/slide" Target="slides/slide40.xml"/><Relationship Id="rId58" Type="http://schemas.openxmlformats.org/officeDocument/2006/relationships/slide" Target="slides/slide45.xml"/><Relationship Id="rId66" Type="http://schemas.openxmlformats.org/officeDocument/2006/relationships/slide" Target="slides/slide53.xml"/><Relationship Id="rId74" Type="http://schemas.openxmlformats.org/officeDocument/2006/relationships/theme" Target="theme/theme1.xml"/><Relationship Id="rId5" Type="http://schemas.openxmlformats.org/officeDocument/2006/relationships/slideMaster" Target="slideMasters/slideMaster5.xml"/><Relationship Id="rId15" Type="http://schemas.openxmlformats.org/officeDocument/2006/relationships/slide" Target="slides/slide2.xml"/><Relationship Id="rId23" Type="http://schemas.openxmlformats.org/officeDocument/2006/relationships/slide" Target="slides/slide10.xml"/><Relationship Id="rId28" Type="http://schemas.openxmlformats.org/officeDocument/2006/relationships/slide" Target="slides/slide15.xml"/><Relationship Id="rId36" Type="http://schemas.openxmlformats.org/officeDocument/2006/relationships/slide" Target="slides/slide23.xml"/><Relationship Id="rId49" Type="http://schemas.openxmlformats.org/officeDocument/2006/relationships/slide" Target="slides/slide36.xml"/><Relationship Id="rId57" Type="http://schemas.openxmlformats.org/officeDocument/2006/relationships/slide" Target="slides/slide44.xml"/><Relationship Id="rId61" Type="http://schemas.openxmlformats.org/officeDocument/2006/relationships/slide" Target="slides/slide48.xml"/><Relationship Id="rId10" Type="http://schemas.openxmlformats.org/officeDocument/2006/relationships/slideMaster" Target="slideMasters/slideMaster10.xml"/><Relationship Id="rId19" Type="http://schemas.openxmlformats.org/officeDocument/2006/relationships/slide" Target="slides/slide6.xml"/><Relationship Id="rId31" Type="http://schemas.openxmlformats.org/officeDocument/2006/relationships/slide" Target="slides/slide18.xml"/><Relationship Id="rId44" Type="http://schemas.openxmlformats.org/officeDocument/2006/relationships/slide" Target="slides/slide31.xml"/><Relationship Id="rId52" Type="http://schemas.openxmlformats.org/officeDocument/2006/relationships/slide" Target="slides/slide39.xml"/><Relationship Id="rId60" Type="http://schemas.openxmlformats.org/officeDocument/2006/relationships/slide" Target="slides/slide47.xml"/><Relationship Id="rId65" Type="http://schemas.openxmlformats.org/officeDocument/2006/relationships/slide" Target="slides/slide52.xml"/><Relationship Id="rId73"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1.xml"/><Relationship Id="rId22" Type="http://schemas.openxmlformats.org/officeDocument/2006/relationships/slide" Target="slides/slide9.xml"/><Relationship Id="rId27" Type="http://schemas.openxmlformats.org/officeDocument/2006/relationships/slide" Target="slides/slide14.xml"/><Relationship Id="rId30" Type="http://schemas.openxmlformats.org/officeDocument/2006/relationships/slide" Target="slides/slide17.xml"/><Relationship Id="rId35" Type="http://schemas.openxmlformats.org/officeDocument/2006/relationships/slide" Target="slides/slide22.xml"/><Relationship Id="rId43" Type="http://schemas.openxmlformats.org/officeDocument/2006/relationships/slide" Target="slides/slide30.xml"/><Relationship Id="rId48" Type="http://schemas.openxmlformats.org/officeDocument/2006/relationships/slide" Target="slides/slide35.xml"/><Relationship Id="rId56" Type="http://schemas.openxmlformats.org/officeDocument/2006/relationships/slide" Target="slides/slide43.xml"/><Relationship Id="rId64" Type="http://schemas.openxmlformats.org/officeDocument/2006/relationships/slide" Target="slides/slide51.xml"/><Relationship Id="rId69" Type="http://schemas.openxmlformats.org/officeDocument/2006/relationships/slide" Target="slides/slide56.xml"/><Relationship Id="rId8" Type="http://schemas.openxmlformats.org/officeDocument/2006/relationships/slideMaster" Target="slideMasters/slideMaster8.xml"/><Relationship Id="rId51" Type="http://schemas.openxmlformats.org/officeDocument/2006/relationships/slide" Target="slides/slide38.xml"/><Relationship Id="rId72" Type="http://schemas.openxmlformats.org/officeDocument/2006/relationships/presProps" Target="presProps.xml"/><Relationship Id="rId3" Type="http://schemas.openxmlformats.org/officeDocument/2006/relationships/slideMaster" Target="slideMasters/slideMaster3.xml"/><Relationship Id="rId12" Type="http://schemas.openxmlformats.org/officeDocument/2006/relationships/slideMaster" Target="slideMasters/slideMaster12.xml"/><Relationship Id="rId17" Type="http://schemas.openxmlformats.org/officeDocument/2006/relationships/slide" Target="slides/slide4.xml"/><Relationship Id="rId25" Type="http://schemas.openxmlformats.org/officeDocument/2006/relationships/slide" Target="slides/slide12.xml"/><Relationship Id="rId33" Type="http://schemas.openxmlformats.org/officeDocument/2006/relationships/slide" Target="slides/slide20.xml"/><Relationship Id="rId38" Type="http://schemas.openxmlformats.org/officeDocument/2006/relationships/slide" Target="slides/slide25.xml"/><Relationship Id="rId46" Type="http://schemas.openxmlformats.org/officeDocument/2006/relationships/slide" Target="slides/slide33.xml"/><Relationship Id="rId59" Type="http://schemas.openxmlformats.org/officeDocument/2006/relationships/slide" Target="slides/slide46.xml"/><Relationship Id="rId67" Type="http://schemas.openxmlformats.org/officeDocument/2006/relationships/slide" Target="slides/slide54.xml"/><Relationship Id="rId20" Type="http://schemas.openxmlformats.org/officeDocument/2006/relationships/slide" Target="slides/slide7.xml"/><Relationship Id="rId41" Type="http://schemas.openxmlformats.org/officeDocument/2006/relationships/slide" Target="slides/slide28.xml"/><Relationship Id="rId54" Type="http://schemas.openxmlformats.org/officeDocument/2006/relationships/slide" Target="slides/slide41.xml"/><Relationship Id="rId62" Type="http://schemas.openxmlformats.org/officeDocument/2006/relationships/slide" Target="slides/slide49.xml"/><Relationship Id="rId70" Type="http://schemas.openxmlformats.org/officeDocument/2006/relationships/slide" Target="slides/slide57.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Master" Target="slideMasters/slideMaster6.xml"/></Relationships>
</file>

<file path=ppt/charts/_rels/chart1.xml.rels><?xml version="1.0" encoding="UTF-8" standalone="yes"?>
<Relationships xmlns="http://schemas.openxmlformats.org/package/2006/relationships"><Relationship Id="rId3" Type="http://schemas.microsoft.com/office/2011/relationships/chartColorStyle" Target="colors1.xml"/><Relationship Id="rId2" Type="http://schemas.openxmlformats.org/officeDocument/2006/relationships/package" Target="../embeddings/Microsoft_Office_Excel_Worksheet1.xlsx"/><Relationship Id="rId1" Type="http://schemas.openxmlformats.org/officeDocument/2006/relationships/themeOverride" Target="../theme/themeOverride1.xml"/><Relationship Id="rId4"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microsoft.com/office/2011/relationships/chartStyle" Target="style14.xml"/><Relationship Id="rId2" Type="http://schemas.microsoft.com/office/2011/relationships/chartColorStyle" Target="colors14.xml"/><Relationship Id="rId1" Type="http://schemas.openxmlformats.org/officeDocument/2006/relationships/oleObject" Target="file:///C:\Users\oladipo.olugbemi\Desktop\PRE%20AND%20POST%20MOD%20AFRICA%20CHARTS.xlsx" TargetMode="External"/></Relationships>
</file>

<file path=ppt/charts/_rels/chart11.xml.rels><?xml version="1.0" encoding="UTF-8" standalone="yes"?>
<Relationships xmlns="http://schemas.openxmlformats.org/package/2006/relationships"><Relationship Id="rId3" Type="http://schemas.microsoft.com/office/2011/relationships/chartStyle" Target="style15.xml"/><Relationship Id="rId2" Type="http://schemas.microsoft.com/office/2011/relationships/chartColorStyle" Target="colors15.xml"/><Relationship Id="rId1" Type="http://schemas.openxmlformats.org/officeDocument/2006/relationships/oleObject" Target="file:///C:\Users\oladipo.olugbemi\Desktop\PRE%20AND%20POST%20MOD%20AFRICA%20CHARTS.xlsx" TargetMode="External"/></Relationships>
</file>

<file path=ppt/charts/_rels/chart12.xml.rels><?xml version="1.0" encoding="UTF-8" standalone="yes"?>
<Relationships xmlns="http://schemas.openxmlformats.org/package/2006/relationships"><Relationship Id="rId3" Type="http://schemas.microsoft.com/office/2011/relationships/chartStyle" Target="style16.xml"/><Relationship Id="rId2" Type="http://schemas.microsoft.com/office/2011/relationships/chartColorStyle" Target="colors16.xml"/><Relationship Id="rId1" Type="http://schemas.openxmlformats.org/officeDocument/2006/relationships/oleObject" Target="file:///C:\Users\oladipo.olugbemi\Desktop\PRE%20AND%20POST%20MOD%20AFRICA%20CHARTS.xlsx" TargetMode="External"/></Relationships>
</file>

<file path=ppt/charts/_rels/chart13.xml.rels><?xml version="1.0" encoding="UTF-8" standalone="yes"?>
<Relationships xmlns="http://schemas.openxmlformats.org/package/2006/relationships"><Relationship Id="rId3" Type="http://schemas.microsoft.com/office/2011/relationships/chartStyle" Target="style17.xml"/><Relationship Id="rId2" Type="http://schemas.microsoft.com/office/2011/relationships/chartColorStyle" Target="colors17.xml"/><Relationship Id="rId1" Type="http://schemas.openxmlformats.org/officeDocument/2006/relationships/oleObject" Target="file:///C:\Users\oladipo.olugbemi\Desktop\PRE%20AND%20POST%20MOD%20AFRICA%20CHARTS.xlsx" TargetMode="External"/></Relationships>
</file>

<file path=ppt/charts/_rels/chart14.xml.rels><?xml version="1.0" encoding="UTF-8" standalone="yes"?>
<Relationships xmlns="http://schemas.openxmlformats.org/package/2006/relationships"><Relationship Id="rId3" Type="http://schemas.microsoft.com/office/2011/relationships/chartStyle" Target="style18.xml"/><Relationship Id="rId2" Type="http://schemas.microsoft.com/office/2011/relationships/chartColorStyle" Target="colors18.xml"/><Relationship Id="rId1" Type="http://schemas.openxmlformats.org/officeDocument/2006/relationships/oleObject" Target="file:///C:\Users\oladipo.olugbemi\Desktop\PRE%20AND%20POST%20MOD%20AFRICA%20CHARTS.xlsx" TargetMode="External"/></Relationships>
</file>

<file path=ppt/charts/_rels/chart15.xml.rels><?xml version="1.0" encoding="UTF-8" standalone="yes"?>
<Relationships xmlns="http://schemas.openxmlformats.org/package/2006/relationships"><Relationship Id="rId3" Type="http://schemas.microsoft.com/office/2011/relationships/chartStyle" Target="style19.xml"/><Relationship Id="rId2" Type="http://schemas.microsoft.com/office/2011/relationships/chartColorStyle" Target="colors19.xml"/><Relationship Id="rId1" Type="http://schemas.openxmlformats.org/officeDocument/2006/relationships/oleObject" Target="file:///C:\Users\oladipo.olugbemi\Desktop\PRE%20AND%20POST%20MOD%20AFRICA%20CHARTS.xlsx" TargetMode="External"/></Relationships>
</file>

<file path=ppt/charts/_rels/chart16.xml.rels><?xml version="1.0" encoding="UTF-8" standalone="yes"?>
<Relationships xmlns="http://schemas.openxmlformats.org/package/2006/relationships"><Relationship Id="rId3" Type="http://schemas.microsoft.com/office/2011/relationships/chartStyle" Target="style20.xml"/><Relationship Id="rId2" Type="http://schemas.microsoft.com/office/2011/relationships/chartColorStyle" Target="colors20.xml"/><Relationship Id="rId1" Type="http://schemas.openxmlformats.org/officeDocument/2006/relationships/oleObject" Target="file:///C:\Users\oladipo.olugbemi\Desktop\PRE%20AND%20POST%20MOD%20AFRICA%20CHARTS.xlsx" TargetMode="External"/></Relationships>
</file>

<file path=ppt/charts/_rels/chart17.xml.rels><?xml version="1.0" encoding="UTF-8" standalone="yes"?>
<Relationships xmlns="http://schemas.openxmlformats.org/package/2006/relationships"><Relationship Id="rId3" Type="http://schemas.microsoft.com/office/2011/relationships/chartStyle" Target="style21.xml"/><Relationship Id="rId2" Type="http://schemas.microsoft.com/office/2011/relationships/chartColorStyle" Target="colors21.xml"/><Relationship Id="rId1" Type="http://schemas.openxmlformats.org/officeDocument/2006/relationships/oleObject" Target="file:///C:\Users\oladipo.olugbemi\Desktop\PRE%20AND%20POST%20MOD%20AFRICA%20CHARTS.xlsx" TargetMode="External"/></Relationships>
</file>

<file path=ppt/charts/_rels/chart18.xml.rels><?xml version="1.0" encoding="UTF-8" standalone="yes"?>
<Relationships xmlns="http://schemas.openxmlformats.org/package/2006/relationships"><Relationship Id="rId3" Type="http://schemas.microsoft.com/office/2011/relationships/chartStyle" Target="style22.xml"/><Relationship Id="rId2" Type="http://schemas.microsoft.com/office/2011/relationships/chartColorStyle" Target="colors22.xml"/><Relationship Id="rId1" Type="http://schemas.openxmlformats.org/officeDocument/2006/relationships/oleObject" Target="file:///C:\Users\oladipo.olugbemi\Desktop\PRE%20AND%20POST%20MOD%20AFRICA%20CHARTS.xlsx" TargetMode="External"/></Relationships>
</file>

<file path=ppt/charts/_rels/chart19.xml.rels><?xml version="1.0" encoding="UTF-8" standalone="yes"?>
<Relationships xmlns="http://schemas.openxmlformats.org/package/2006/relationships"><Relationship Id="rId3" Type="http://schemas.microsoft.com/office/2011/relationships/chartStyle" Target="style23.xml"/><Relationship Id="rId2" Type="http://schemas.microsoft.com/office/2011/relationships/chartColorStyle" Target="colors23.xml"/><Relationship Id="rId1" Type="http://schemas.openxmlformats.org/officeDocument/2006/relationships/oleObject" Target="file:///C:\Users\oladipo.olugbemi\Desktop\PRE%20AND%20POST%20MOD%20AFRICA%20CHARTS.xlsx" TargetMode="External"/></Relationships>
</file>

<file path=ppt/charts/_rels/chart2.xml.rels><?xml version="1.0" encoding="UTF-8" standalone="yes"?>
<Relationships xmlns="http://schemas.openxmlformats.org/package/2006/relationships"><Relationship Id="rId3" Type="http://schemas.microsoft.com/office/2011/relationships/chartStyle" Target="style2.xml"/><Relationship Id="rId2" Type="http://schemas.microsoft.com/office/2011/relationships/chartColorStyle" Target="colors2.xml"/><Relationship Id="rId1" Type="http://schemas.openxmlformats.org/officeDocument/2006/relationships/oleObject" Target="file:///C:\Users\michael.njoku\AppData\Local\Microsoft\Windows\Temporary%20Internet%20Files\Content.Outlook\3P97FPWE\Appraisal_Moderation%20macro%20-%20Nig%20Non-Sales%20-%20AGMs%20%20Above%20(2).xlsm" TargetMode="External"/></Relationships>
</file>

<file path=ppt/charts/_rels/chart3.xml.rels><?xml version="1.0" encoding="UTF-8" standalone="yes"?>
<Relationships xmlns="http://schemas.openxmlformats.org/package/2006/relationships"><Relationship Id="rId3" Type="http://schemas.microsoft.com/office/2011/relationships/chartColorStyle" Target="colors3.xml"/><Relationship Id="rId2" Type="http://schemas.openxmlformats.org/officeDocument/2006/relationships/package" Target="../embeddings/Microsoft_Office_Excel_Worksheet2.xlsx"/><Relationship Id="rId1" Type="http://schemas.openxmlformats.org/officeDocument/2006/relationships/themeOverride" Target="../theme/themeOverride2.xml"/><Relationship Id="rId4" Type="http://schemas.microsoft.com/office/2011/relationships/chartStyle" Target="style3.xml"/></Relationships>
</file>

<file path=ppt/charts/_rels/chart4.xml.rels><?xml version="1.0" encoding="UTF-8" standalone="yes"?>
<Relationships xmlns="http://schemas.openxmlformats.org/package/2006/relationships"><Relationship Id="rId1" Type="http://schemas.openxmlformats.org/officeDocument/2006/relationships/oleObject" Target="Book1" TargetMode="External"/></Relationships>
</file>

<file path=ppt/charts/_rels/chart5.xml.rels><?xml version="1.0" encoding="UTF-8" standalone="yes"?>
<Relationships xmlns="http://schemas.openxmlformats.org/package/2006/relationships"><Relationship Id="rId3" Type="http://schemas.microsoft.com/office/2011/relationships/chartStyle" Target="style5.xml"/><Relationship Id="rId2" Type="http://schemas.microsoft.com/office/2011/relationships/chartColorStyle" Target="colors5.xml"/><Relationship Id="rId1" Type="http://schemas.openxmlformats.org/officeDocument/2006/relationships/oleObject" Target="Book1" TargetMode="External"/></Relationships>
</file>

<file path=ppt/charts/_rels/chart6.xml.rels><?xml version="1.0" encoding="UTF-8" standalone="yes"?>
<Relationships xmlns="http://schemas.openxmlformats.org/package/2006/relationships"><Relationship Id="rId3" Type="http://schemas.microsoft.com/office/2011/relationships/chartStyle" Target="style10.xml"/><Relationship Id="rId2" Type="http://schemas.microsoft.com/office/2011/relationships/chartColorStyle" Target="colors10.xml"/><Relationship Id="rId1" Type="http://schemas.openxmlformats.org/officeDocument/2006/relationships/oleObject" Target="file:///C:\Users\oladipo.olugbemi\Desktop\PRE%20AND%20POST%20MOD%20AFRICA%20CHARTS.xlsx" TargetMode="External"/></Relationships>
</file>

<file path=ppt/charts/_rels/chart7.xml.rels><?xml version="1.0" encoding="UTF-8" standalone="yes"?>
<Relationships xmlns="http://schemas.openxmlformats.org/package/2006/relationships"><Relationship Id="rId3" Type="http://schemas.microsoft.com/office/2011/relationships/chartStyle" Target="style11.xml"/><Relationship Id="rId2" Type="http://schemas.microsoft.com/office/2011/relationships/chartColorStyle" Target="colors11.xml"/><Relationship Id="rId1" Type="http://schemas.openxmlformats.org/officeDocument/2006/relationships/oleObject" Target="file:///C:\Users\oladipo.olugbemi\Desktop\PRE%20AND%20POST%20MOD%20AFRICA%20CHARTS.xlsx" TargetMode="External"/></Relationships>
</file>

<file path=ppt/charts/_rels/chart8.xml.rels><?xml version="1.0" encoding="UTF-8" standalone="yes"?>
<Relationships xmlns="http://schemas.openxmlformats.org/package/2006/relationships"><Relationship Id="rId3" Type="http://schemas.microsoft.com/office/2011/relationships/chartStyle" Target="style12.xml"/><Relationship Id="rId2" Type="http://schemas.microsoft.com/office/2011/relationships/chartColorStyle" Target="colors12.xml"/><Relationship Id="rId1" Type="http://schemas.openxmlformats.org/officeDocument/2006/relationships/oleObject" Target="file:///C:\Users\oladipo.olugbemi\Desktop\PRE%20AND%20POST%20MOD%20AFRICA%20CHARTS.xlsx" TargetMode="External"/></Relationships>
</file>

<file path=ppt/charts/_rels/chart9.xml.rels><?xml version="1.0" encoding="UTF-8" standalone="yes"?>
<Relationships xmlns="http://schemas.openxmlformats.org/package/2006/relationships"><Relationship Id="rId3" Type="http://schemas.microsoft.com/office/2011/relationships/chartStyle" Target="style13.xml"/><Relationship Id="rId2" Type="http://schemas.microsoft.com/office/2011/relationships/chartColorStyle" Target="colors13.xml"/><Relationship Id="rId1" Type="http://schemas.openxmlformats.org/officeDocument/2006/relationships/oleObject" Target="file:///C:\Users\oladipo.olugbemi\Desktop\PRE%20AND%20POST%20MOD%20AFRICA%20CHARTS.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lang val="en-GB"/>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lang="en-US" sz="1600" b="1" i="0" u="none" strike="noStrike" kern="1200" baseline="0">
                <a:solidFill>
                  <a:srgbClr val="FFFFFF"/>
                </a:solidFill>
                <a:latin typeface="+mn-lt"/>
                <a:ea typeface="+mn-ea"/>
                <a:cs typeface="+mn-cs"/>
              </a:defRPr>
            </a:pPr>
            <a:r>
              <a:rPr lang="en-US" sz="1600" b="1" dirty="0">
                <a:solidFill>
                  <a:srgbClr val="FFFFFF"/>
                </a:solidFill>
              </a:rPr>
              <a:t>Non Sales Appraisal Outcome - Pre &amp; Post Moderation</a:t>
            </a:r>
          </a:p>
        </c:rich>
      </c:tx>
      <c:layout>
        <c:manualLayout>
          <c:xMode val="edge"/>
          <c:yMode val="edge"/>
          <c:x val="0.2271303340140097"/>
          <c:y val="1.199706213675234E-2"/>
        </c:manualLayout>
      </c:layout>
      <c:spPr>
        <a:solidFill>
          <a:srgbClr val="C00000"/>
        </a:solidFill>
        <a:ln>
          <a:noFill/>
        </a:ln>
        <a:effectLst/>
      </c:spPr>
    </c:title>
    <c:view3D>
      <c:rotX val="0"/>
      <c:rotY val="0"/>
      <c:depthPercent val="20"/>
      <c:perspective val="160"/>
    </c:view3D>
    <c:floor>
      <c:spPr>
        <a:solidFill>
          <a:srgbClr val="DADADA">
            <a:lumMod val="75000"/>
          </a:srgbClr>
        </a:solidFill>
        <a:ln>
          <a:noFill/>
        </a:ln>
        <a:effectLst/>
        <a:sp3d/>
      </c:spPr>
    </c:floor>
    <c:sideWall>
      <c:spPr>
        <a:solidFill>
          <a:schemeClr val="bg1">
            <a:lumMod val="95000"/>
          </a:schemeClr>
        </a:solidFill>
        <a:ln>
          <a:noFill/>
        </a:ln>
        <a:effectLst/>
        <a:sp3d/>
      </c:spPr>
    </c:sideWall>
    <c:backWall>
      <c:spPr>
        <a:solidFill>
          <a:srgbClr val="E7F0F9">
            <a:alpha val="66000"/>
          </a:srgbClr>
        </a:solidFill>
        <a:ln>
          <a:noFill/>
        </a:ln>
        <a:effectLst/>
        <a:sp3d/>
      </c:spPr>
    </c:backWall>
    <c:plotArea>
      <c:layout>
        <c:manualLayout>
          <c:layoutTarget val="inner"/>
          <c:xMode val="edge"/>
          <c:yMode val="edge"/>
          <c:x val="8.4881133896999944E-2"/>
          <c:y val="0.12244938444207758"/>
          <c:w val="0.90481799257851414"/>
          <c:h val="0.73944057793721374"/>
        </c:manualLayout>
      </c:layout>
      <c:bar3DChart>
        <c:barDir val="col"/>
        <c:grouping val="clustered"/>
        <c:ser>
          <c:idx val="0"/>
          <c:order val="0"/>
          <c:tx>
            <c:strRef>
              <c:f>Sheet3!$AZ$4</c:f>
              <c:strCache>
                <c:ptCount val="1"/>
                <c:pt idx="0">
                  <c:v>Pre Moderation</c:v>
                </c:pt>
              </c:strCache>
            </c:strRef>
          </c:tx>
          <c:spPr>
            <a:solidFill>
              <a:schemeClr val="tx1"/>
            </a:solidFill>
            <a:ln w="9525" cap="flat" cmpd="sng" algn="ctr">
              <a:solidFill>
                <a:schemeClr val="bg1">
                  <a:lumMod val="65000"/>
                </a:schemeClr>
              </a:solidFill>
              <a:round/>
            </a:ln>
            <a:effectLst/>
            <a:scene3d>
              <a:camera prst="orthographicFront"/>
              <a:lightRig rig="threePt" dir="t"/>
            </a:scene3d>
            <a:sp3d contourW="9525" prstMaterial="metal">
              <a:contourClr>
                <a:schemeClr val="bg1">
                  <a:lumMod val="65000"/>
                </a:schemeClr>
              </a:contourClr>
            </a:sp3d>
          </c:spPr>
          <c:dLbls>
            <c:dLbl>
              <c:idx val="0"/>
              <c:layout>
                <c:manualLayout>
                  <c:x val="2.4390243902438987E-2"/>
                  <c:y val="-1.3271394585312809E-2"/>
                </c:manualLayout>
              </c:layout>
              <c:showVal val="1"/>
              <c:extLst>
                <c:ext xmlns:c15="http://schemas.microsoft.com/office/drawing/2012/chart" uri="{CE6537A1-D6FC-4f65-9D91-7224C49458BB}">
                  <c15:layout/>
                </c:ext>
              </c:extLst>
            </c:dLbl>
            <c:dLbl>
              <c:idx val="2"/>
              <c:layout>
                <c:manualLayout>
                  <c:x val="-3.5361013674967147E-3"/>
                  <c:y val="2.0994858739316578E-2"/>
                </c:manualLayout>
              </c:layout>
              <c:showVal val="1"/>
              <c:extLst>
                <c:ext xmlns:c15="http://schemas.microsoft.com/office/drawing/2012/chart" uri="{CE6537A1-D6FC-4f65-9D91-7224C49458BB}">
                  <c15:layout/>
                </c:ext>
              </c:extLst>
            </c:dLbl>
            <c:dLbl>
              <c:idx val="4"/>
              <c:layout>
                <c:manualLayout>
                  <c:x val="-9.7560975609757294E-3"/>
                  <c:y val="-2.3888510253563065E-2"/>
                </c:manualLayout>
              </c:layout>
              <c:showVal val="1"/>
              <c:extLst>
                <c:ext xmlns:c15="http://schemas.microsoft.com/office/drawing/2012/chart" uri="{CE6537A1-D6FC-4f65-9D91-7224C49458BB}">
                  <c15:layout/>
                </c:ext>
              </c:extLst>
            </c:dLbl>
            <c:dLbl>
              <c:idx val="5"/>
              <c:layout>
                <c:manualLayout>
                  <c:x val="-1.4634146341463415E-2"/>
                  <c:y val="-2.6542789170625618E-2"/>
                </c:manualLayout>
              </c:layout>
              <c:showVal val="1"/>
              <c:extLst>
                <c:ext xmlns:c15="http://schemas.microsoft.com/office/drawing/2012/chart" uri="{CE6537A1-D6FC-4f65-9D91-7224C49458BB}">
                  <c15:layout/>
                </c:ext>
              </c:extLst>
            </c:dLbl>
            <c:spPr>
              <a:noFill/>
              <a:ln>
                <a:noFill/>
              </a:ln>
              <a:effectLst/>
            </c:spPr>
            <c:txPr>
              <a:bodyPr rot="0" spcFirstLastPara="1" vertOverflow="ellipsis" vert="horz" wrap="square" anchor="ctr" anchorCtr="1"/>
              <a:lstStyle/>
              <a:p>
                <a:pPr>
                  <a:defRPr lang="en-US" sz="1400" b="1" i="0" u="none" strike="noStrike" kern="1200" baseline="0">
                    <a:solidFill>
                      <a:schemeClr val="tx1"/>
                    </a:solidFill>
                    <a:latin typeface="+mn-lt"/>
                    <a:ea typeface="+mn-ea"/>
                    <a:cs typeface="+mn-cs"/>
                  </a:defRPr>
                </a:pPr>
                <a:endParaRPr lang="en-US"/>
              </a:p>
            </c:txPr>
            <c:showVal val="1"/>
            <c:extLst>
              <c:ext xmlns:c15="http://schemas.microsoft.com/office/drawing/2012/chart" uri="{CE6537A1-D6FC-4f65-9D91-7224C49458BB}">
                <c15:layout/>
                <c15:showLeaderLines val="1"/>
                <c15:leaderLines>
                  <c:spPr>
                    <a:ln w="9525">
                      <a:solidFill>
                        <a:schemeClr val="dk1">
                          <a:lumMod val="50000"/>
                          <a:lumOff val="50000"/>
                        </a:schemeClr>
                      </a:solidFill>
                    </a:ln>
                    <a:effectLst/>
                  </c:spPr>
                </c15:leaderLines>
              </c:ext>
            </c:extLst>
          </c:dLbls>
          <c:cat>
            <c:strRef>
              <c:f>Sheet3!$AY$5:$AY$10</c:f>
              <c:strCache>
                <c:ptCount val="6"/>
                <c:pt idx="0">
                  <c:v>RM</c:v>
                </c:pt>
                <c:pt idx="1">
                  <c:v>OS</c:v>
                </c:pt>
                <c:pt idx="2">
                  <c:v>AA</c:v>
                </c:pt>
                <c:pt idx="3">
                  <c:v>AV</c:v>
                </c:pt>
                <c:pt idx="4">
                  <c:v>NI</c:v>
                </c:pt>
                <c:pt idx="5">
                  <c:v>ES</c:v>
                </c:pt>
              </c:strCache>
            </c:strRef>
          </c:cat>
          <c:val>
            <c:numRef>
              <c:f>Sheet3!$AZ$5:$AZ$10</c:f>
              <c:numCache>
                <c:formatCode>0%</c:formatCode>
                <c:ptCount val="6"/>
                <c:pt idx="0">
                  <c:v>7.1787990607178803E-2</c:v>
                </c:pt>
                <c:pt idx="1">
                  <c:v>0.34753438443475348</c:v>
                </c:pt>
                <c:pt idx="2">
                  <c:v>0.49178128144917826</c:v>
                </c:pt>
                <c:pt idx="3">
                  <c:v>8.8393156658839345E-2</c:v>
                </c:pt>
                <c:pt idx="4">
                  <c:v>5.0318685005031917E-4</c:v>
                </c:pt>
                <c:pt idx="5">
                  <c:v>0</c:v>
                </c:pt>
              </c:numCache>
            </c:numRef>
          </c:val>
        </c:ser>
        <c:ser>
          <c:idx val="1"/>
          <c:order val="1"/>
          <c:tx>
            <c:strRef>
              <c:f>Sheet3!$BA$4</c:f>
              <c:strCache>
                <c:ptCount val="1"/>
                <c:pt idx="0">
                  <c:v>Post Moderation</c:v>
                </c:pt>
              </c:strCache>
            </c:strRef>
          </c:tx>
          <c:spPr>
            <a:solidFill>
              <a:srgbClr val="FF0000"/>
            </a:solidFill>
            <a:ln w="9525" cap="flat" cmpd="sng" algn="ctr">
              <a:solidFill>
                <a:schemeClr val="accent4">
                  <a:lumMod val="75000"/>
                </a:schemeClr>
              </a:solidFill>
              <a:round/>
            </a:ln>
            <a:effectLst/>
            <a:sp3d contourW="9525">
              <a:contourClr>
                <a:schemeClr val="accent4">
                  <a:lumMod val="75000"/>
                </a:schemeClr>
              </a:contourClr>
            </a:sp3d>
          </c:spPr>
          <c:dLbls>
            <c:dLbl>
              <c:idx val="0"/>
              <c:layout>
                <c:manualLayout>
                  <c:x val="1.7886178861788626E-2"/>
                  <c:y val="-1.5925673502375469E-2"/>
                </c:manualLayout>
              </c:layout>
              <c:showVal val="1"/>
              <c:extLst>
                <c:ext xmlns:c15="http://schemas.microsoft.com/office/drawing/2012/chart" uri="{CE6537A1-D6FC-4f65-9D91-7224C49458BB}">
                  <c15:layout/>
                </c:ext>
              </c:extLst>
            </c:dLbl>
            <c:dLbl>
              <c:idx val="1"/>
              <c:layout>
                <c:manualLayout>
                  <c:x val="2.1138211382113838E-2"/>
                  <c:y val="-7.9628367511876894E-3"/>
                </c:manualLayout>
              </c:layout>
              <c:showVal val="1"/>
              <c:extLst>
                <c:ext xmlns:c15="http://schemas.microsoft.com/office/drawing/2012/chart" uri="{CE6537A1-D6FC-4f65-9D91-7224C49458BB}">
                  <c15:layout/>
                </c:ext>
              </c:extLst>
            </c:dLbl>
            <c:dLbl>
              <c:idx val="2"/>
              <c:layout>
                <c:manualLayout>
                  <c:x val="8.130081300813009E-3"/>
                  <c:y val="0"/>
                </c:manualLayout>
              </c:layout>
              <c:showVal val="1"/>
              <c:extLst>
                <c:ext xmlns:c15="http://schemas.microsoft.com/office/drawing/2012/chart" uri="{CE6537A1-D6FC-4f65-9D91-7224C49458BB}">
                  <c15:layout/>
                </c:ext>
              </c:extLst>
            </c:dLbl>
            <c:dLbl>
              <c:idx val="3"/>
              <c:layout>
                <c:manualLayout>
                  <c:x val="8.1300813008128858E-3"/>
                  <c:y val="-5.3085578341251719E-3"/>
                </c:manualLayout>
              </c:layout>
              <c:showVal val="1"/>
              <c:extLst>
                <c:ext xmlns:c15="http://schemas.microsoft.com/office/drawing/2012/chart" uri="{CE6537A1-D6FC-4f65-9D91-7224C49458BB}">
                  <c15:layout/>
                </c:ext>
              </c:extLst>
            </c:dLbl>
            <c:dLbl>
              <c:idx val="5"/>
              <c:layout>
                <c:manualLayout>
                  <c:x val="-1.6260162601626143E-2"/>
                  <c:y val="-1.8579952419437842E-2"/>
                </c:manualLayout>
              </c:layout>
              <c:showVal val="1"/>
              <c:extLst>
                <c:ext xmlns:c15="http://schemas.microsoft.com/office/drawing/2012/chart" uri="{CE6537A1-D6FC-4f65-9D91-7224C49458BB}">
                  <c15:layout/>
                </c:ext>
              </c:extLst>
            </c:dLbl>
            <c:spPr>
              <a:noFill/>
              <a:ln>
                <a:noFill/>
              </a:ln>
              <a:effectLst/>
            </c:spPr>
            <c:txPr>
              <a:bodyPr rot="0" spcFirstLastPara="1" vertOverflow="ellipsis" vert="horz" wrap="square" anchor="ctr" anchorCtr="1"/>
              <a:lstStyle/>
              <a:p>
                <a:pPr>
                  <a:defRPr lang="en-US" sz="1400" b="1" i="0" u="none" strike="noStrike" kern="1200" baseline="0">
                    <a:solidFill>
                      <a:srgbClr val="FF0000"/>
                    </a:solidFill>
                    <a:latin typeface="+mn-lt"/>
                    <a:ea typeface="+mn-ea"/>
                    <a:cs typeface="+mn-cs"/>
                  </a:defRPr>
                </a:pPr>
                <a:endParaRPr lang="en-US"/>
              </a:p>
            </c:txPr>
            <c:showVal val="1"/>
            <c:extLst>
              <c:ext xmlns:c15="http://schemas.microsoft.com/office/drawing/2012/chart" uri="{CE6537A1-D6FC-4f65-9D91-7224C49458BB}">
                <c15:layout/>
                <c15:showLeaderLines val="1"/>
                <c15:leaderLines>
                  <c:spPr>
                    <a:ln w="9525">
                      <a:solidFill>
                        <a:schemeClr val="dk1">
                          <a:lumMod val="50000"/>
                          <a:lumOff val="50000"/>
                        </a:schemeClr>
                      </a:solidFill>
                    </a:ln>
                    <a:effectLst/>
                  </c:spPr>
                </c15:leaderLines>
              </c:ext>
            </c:extLst>
          </c:dLbls>
          <c:cat>
            <c:strRef>
              <c:f>Sheet3!$AY$5:$AY$10</c:f>
              <c:strCache>
                <c:ptCount val="6"/>
                <c:pt idx="0">
                  <c:v>RM</c:v>
                </c:pt>
                <c:pt idx="1">
                  <c:v>OS</c:v>
                </c:pt>
                <c:pt idx="2">
                  <c:v>AA</c:v>
                </c:pt>
                <c:pt idx="3">
                  <c:v>AV</c:v>
                </c:pt>
                <c:pt idx="4">
                  <c:v>NI</c:v>
                </c:pt>
                <c:pt idx="5">
                  <c:v>ES</c:v>
                </c:pt>
              </c:strCache>
            </c:strRef>
          </c:cat>
          <c:val>
            <c:numRef>
              <c:f>Sheet3!$BA$5:$BA$10</c:f>
              <c:numCache>
                <c:formatCode>0%</c:formatCode>
                <c:ptCount val="6"/>
                <c:pt idx="0">
                  <c:v>5.113061086736416E-2</c:v>
                </c:pt>
                <c:pt idx="1">
                  <c:v>0.16452919338508271</c:v>
                </c:pt>
                <c:pt idx="2">
                  <c:v>0.33513331083361458</c:v>
                </c:pt>
                <c:pt idx="3">
                  <c:v>0.29817752278096532</c:v>
                </c:pt>
                <c:pt idx="4">
                  <c:v>0.11424232197097541</c:v>
                </c:pt>
                <c:pt idx="5">
                  <c:v>3.6787040161997991E-2</c:v>
                </c:pt>
              </c:numCache>
            </c:numRef>
          </c:val>
        </c:ser>
        <c:dLbls/>
        <c:gapWidth val="65"/>
        <c:shape val="box"/>
        <c:axId val="183934336"/>
        <c:axId val="183940224"/>
        <c:axId val="0"/>
      </c:bar3DChart>
      <c:catAx>
        <c:axId val="183934336"/>
        <c:scaling>
          <c:orientation val="minMax"/>
        </c:scaling>
        <c:axPos val="b"/>
        <c:numFmt formatCode="General" sourceLinked="1"/>
        <c:maj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lang="en-US" sz="1400" b="1" i="0" u="none" strike="noStrike" kern="1200" cap="all" baseline="0">
                <a:solidFill>
                  <a:schemeClr val="tx1"/>
                </a:solidFill>
                <a:latin typeface="+mn-lt"/>
                <a:ea typeface="+mn-ea"/>
                <a:cs typeface="+mn-cs"/>
              </a:defRPr>
            </a:pPr>
            <a:endParaRPr lang="en-US"/>
          </a:p>
        </c:txPr>
        <c:crossAx val="183940224"/>
        <c:crosses val="autoZero"/>
        <c:auto val="1"/>
        <c:lblAlgn val="ctr"/>
        <c:lblOffset val="100"/>
      </c:catAx>
      <c:valAx>
        <c:axId val="183940224"/>
        <c:scaling>
          <c:orientation val="minMax"/>
        </c:scaling>
        <c:axPos val="l"/>
        <c:majorGridlines>
          <c:spPr>
            <a:ln w="9525" cap="flat" cmpd="sng" algn="ctr">
              <a:solidFill>
                <a:srgbClr val="BCBCBC">
                  <a:lumMod val="20000"/>
                  <a:lumOff val="80000"/>
                </a:srgbClr>
              </a:solidFill>
              <a:round/>
            </a:ln>
            <a:effectLst/>
          </c:spPr>
        </c:majorGridlines>
        <c:numFmt formatCode="0%" sourceLinked="1"/>
        <c:majorTickMark val="none"/>
        <c:tickLblPos val="nextTo"/>
        <c:spPr>
          <a:noFill/>
          <a:ln>
            <a:noFill/>
          </a:ln>
          <a:effectLst/>
        </c:spPr>
        <c:txPr>
          <a:bodyPr rot="-60000000" spcFirstLastPara="1" vertOverflow="ellipsis" vert="horz" wrap="square" anchor="ctr" anchorCtr="1"/>
          <a:lstStyle/>
          <a:p>
            <a:pPr>
              <a:defRPr lang="en-US" sz="1300" b="1" i="0" u="none" strike="noStrike" kern="1200" baseline="0">
                <a:solidFill>
                  <a:schemeClr val="tx1"/>
                </a:solidFill>
                <a:latin typeface="+mn-lt"/>
                <a:ea typeface="+mn-ea"/>
                <a:cs typeface="+mn-cs"/>
              </a:defRPr>
            </a:pPr>
            <a:endParaRPr lang="en-US"/>
          </a:p>
        </c:txPr>
        <c:crossAx val="183934336"/>
        <c:crosses val="autoZero"/>
        <c:crossBetween val="between"/>
      </c:valAx>
      <c:spPr>
        <a:noFill/>
        <a:ln>
          <a:noFill/>
        </a:ln>
        <a:effectLst/>
      </c:spPr>
    </c:plotArea>
    <c:legend>
      <c:legendPos val="b"/>
      <c:legendEntry>
        <c:idx val="0"/>
        <c:txPr>
          <a:bodyPr rot="0" spcFirstLastPara="1" vertOverflow="ellipsis" vert="horz" wrap="square" anchor="ctr" anchorCtr="1"/>
          <a:lstStyle/>
          <a:p>
            <a:pPr>
              <a:defRPr sz="1400" b="1" i="0" u="none" strike="noStrike" kern="1200" baseline="0">
                <a:solidFill>
                  <a:schemeClr val="tx1"/>
                </a:solidFill>
                <a:latin typeface="+mn-lt"/>
                <a:ea typeface="+mn-ea"/>
                <a:cs typeface="+mn-cs"/>
              </a:defRPr>
            </a:pPr>
            <a:endParaRPr lang="en-US"/>
          </a:p>
        </c:txPr>
      </c:legendEntry>
      <c:legendEntry>
        <c:idx val="1"/>
        <c:txPr>
          <a:bodyPr rot="0" spcFirstLastPara="1" vertOverflow="ellipsis" vert="horz" wrap="square" anchor="ctr" anchorCtr="1"/>
          <a:lstStyle/>
          <a:p>
            <a:pPr>
              <a:defRPr sz="1400" b="1" i="0" u="none" strike="noStrike" kern="1200" baseline="0">
                <a:solidFill>
                  <a:schemeClr val="tx1"/>
                </a:solidFill>
                <a:latin typeface="+mn-lt"/>
                <a:ea typeface="+mn-ea"/>
                <a:cs typeface="+mn-cs"/>
              </a:defRPr>
            </a:pPr>
            <a:endParaRPr lang="en-US"/>
          </a:p>
        </c:txPr>
      </c:legendEntry>
      <c:layout>
        <c:manualLayout>
          <c:xMode val="edge"/>
          <c:yMode val="edge"/>
          <c:x val="0.24760533544794067"/>
          <c:y val="0.94720418858059174"/>
          <c:w val="0.44787849689520542"/>
          <c:h val="5.0362120973673118E-2"/>
        </c:manualLayout>
      </c:layout>
      <c:spPr>
        <a:solidFill>
          <a:schemeClr val="lt1">
            <a:lumMod val="95000"/>
            <a:alpha val="39000"/>
          </a:schemeClr>
        </a:solidFill>
        <a:ln>
          <a:noFill/>
        </a:ln>
        <a:effectLst/>
      </c:spPr>
      <c:txPr>
        <a:bodyPr rot="0" spcFirstLastPara="1" vertOverflow="ellipsis" vert="horz" wrap="square" anchor="ctr" anchorCtr="1"/>
        <a:lstStyle/>
        <a:p>
          <a:pPr>
            <a:defRPr lang="en-US" sz="1000" b="1" i="0" u="none" strike="noStrike" kern="1200" baseline="0">
              <a:solidFill>
                <a:schemeClr val="tx1"/>
              </a:solidFill>
              <a:latin typeface="+mn-lt"/>
              <a:ea typeface="+mn-ea"/>
              <a:cs typeface="+mn-cs"/>
            </a:defRPr>
          </a:pPr>
          <a:endParaRPr lang="en-US"/>
        </a:p>
      </c:txPr>
    </c:legend>
    <c:plotVisOnly val="1"/>
    <c:dispBlanksAs val="gap"/>
  </c:chart>
  <c:spPr>
    <a:solidFill>
      <a:srgbClr val="BCBCBC">
        <a:alpha val="0"/>
      </a:srgbClr>
    </a:solidFill>
    <a:ln w="9525" cap="flat" cmpd="sng" algn="ctr">
      <a:solidFill>
        <a:schemeClr val="bg1"/>
      </a:solidFill>
      <a:round/>
    </a:ln>
    <a:effectLst/>
  </c:spPr>
  <c:txPr>
    <a:bodyPr/>
    <a:lstStyle/>
    <a:p>
      <a:pPr>
        <a:defRPr sz="1000"/>
      </a:pPr>
      <a:endParaRPr lang="en-US"/>
    </a:p>
  </c:txPr>
  <c:externalData r:id="rId2"/>
</c:chartSpace>
</file>

<file path=ppt/charts/chart10.xml><?xml version="1.0" encoding="utf-8"?>
<c:chartSpace xmlns:c="http://schemas.openxmlformats.org/drawingml/2006/chart" xmlns:a="http://schemas.openxmlformats.org/drawingml/2006/main" xmlns:r="http://schemas.openxmlformats.org/officeDocument/2006/relationships">
  <c:lang val="en-GB"/>
  <c:chart>
    <c:title>
      <c:tx>
        <c:rich>
          <a:bodyPr rot="0" spcFirstLastPara="1" vertOverflow="ellipsis" vert="horz" wrap="square" anchor="ctr" anchorCtr="1"/>
          <a:lstStyle/>
          <a:p>
            <a:pPr>
              <a:defRPr lang="en-US" sz="1400" b="1" i="0" u="none" strike="noStrike" kern="1200" spc="0" baseline="0">
                <a:solidFill>
                  <a:schemeClr val="tx1"/>
                </a:solidFill>
                <a:latin typeface="+mn-lt"/>
                <a:ea typeface="+mn-ea"/>
                <a:cs typeface="+mn-cs"/>
              </a:defRPr>
            </a:pPr>
            <a:r>
              <a:rPr lang="en-US" sz="1400" b="1" dirty="0" smtClean="0">
                <a:solidFill>
                  <a:schemeClr val="tx1"/>
                </a:solidFill>
              </a:rPr>
              <a:t>F1. BENIN</a:t>
            </a:r>
            <a:endParaRPr lang="en-US" sz="1400" b="1" dirty="0">
              <a:solidFill>
                <a:schemeClr val="tx1"/>
              </a:solidFill>
            </a:endParaRPr>
          </a:p>
        </c:rich>
      </c:tx>
      <c:layout/>
      <c:spPr>
        <a:noFill/>
        <a:ln>
          <a:noFill/>
        </a:ln>
        <a:effectLst/>
      </c:spPr>
    </c:title>
    <c:view3D>
      <c:depthPercent val="100"/>
      <c:rAngAx val="1"/>
    </c:view3D>
    <c:floor>
      <c:spPr>
        <a:noFill/>
        <a:ln>
          <a:noFill/>
        </a:ln>
        <a:effectLst/>
        <a:sp3d/>
      </c:spPr>
    </c:floor>
    <c:sideWall>
      <c:spPr>
        <a:noFill/>
        <a:ln>
          <a:noFill/>
        </a:ln>
        <a:effectLst/>
        <a:sp3d/>
      </c:spPr>
    </c:sideWall>
    <c:backWall>
      <c:spPr>
        <a:noFill/>
        <a:ln>
          <a:noFill/>
        </a:ln>
        <a:effectLst/>
        <a:sp3d/>
      </c:spPr>
    </c:backWall>
    <c:plotArea>
      <c:layout/>
      <c:bar3DChart>
        <c:barDir val="col"/>
        <c:grouping val="clustered"/>
        <c:ser>
          <c:idx val="0"/>
          <c:order val="0"/>
          <c:tx>
            <c:strRef>
              <c:f>Sheet1!$B$2</c:f>
              <c:strCache>
                <c:ptCount val="1"/>
                <c:pt idx="0">
                  <c:v>Pre-moderation</c:v>
                </c:pt>
              </c:strCache>
            </c:strRef>
          </c:tx>
          <c:spPr>
            <a:solidFill>
              <a:schemeClr val="tx1">
                <a:lumMod val="95000"/>
                <a:lumOff val="5000"/>
              </a:schemeClr>
            </a:solidFill>
            <a:ln>
              <a:noFill/>
            </a:ln>
            <a:effectLst/>
            <a:sp3d/>
          </c:spPr>
          <c:dLbls>
            <c:dLbl>
              <c:idx val="1"/>
              <c:layout>
                <c:manualLayout>
                  <c:x val="-2.7353805754379241E-2"/>
                  <c:y val="0"/>
                </c:manualLayout>
              </c:layout>
              <c:showVal val="1"/>
              <c:extLst>
                <c:ext xmlns:c15="http://schemas.microsoft.com/office/drawing/2012/chart" uri="{CE6537A1-D6FC-4f65-9D91-7224C49458BB}">
                  <c15:layout/>
                </c:ext>
              </c:extLst>
            </c:dLbl>
            <c:dLbl>
              <c:idx val="2"/>
              <c:layout>
                <c:manualLayout>
                  <c:x val="-2.1883044603503377E-2"/>
                  <c:y val="-5.511540384401787E-3"/>
                </c:manualLayout>
              </c:layout>
              <c:showVal val="1"/>
              <c:extLst>
                <c:ext xmlns:c15="http://schemas.microsoft.com/office/drawing/2012/chart" uri="{CE6537A1-D6FC-4f65-9D91-7224C49458BB}">
                  <c15:layout/>
                </c:ext>
              </c:extLst>
            </c:dLbl>
            <c:spPr>
              <a:noFill/>
              <a:ln>
                <a:noFill/>
              </a:ln>
              <a:effectLst/>
            </c:spPr>
            <c:txPr>
              <a:bodyPr rot="0" spcFirstLastPara="1" vertOverflow="ellipsis" vert="horz" wrap="square" lIns="38100" tIns="19050" rIns="38100" bIns="19050" anchor="ctr" anchorCtr="1">
                <a:spAutoFit/>
              </a:bodyPr>
              <a:lstStyle/>
              <a:p>
                <a:pPr>
                  <a:defRPr lang="en-US" sz="900" b="1" i="0" u="none" strike="noStrike" kern="1200" baseline="0">
                    <a:solidFill>
                      <a:schemeClr val="tx1"/>
                    </a:solidFill>
                    <a:latin typeface="+mn-lt"/>
                    <a:ea typeface="+mn-ea"/>
                    <a:cs typeface="+mn-cs"/>
                  </a:defRPr>
                </a:pPr>
                <a:endParaRPr lang="en-US"/>
              </a:p>
            </c:txPr>
            <c:showVal val="1"/>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Sheet1!$C$1:$H$1</c:f>
              <c:strCache>
                <c:ptCount val="6"/>
                <c:pt idx="0">
                  <c:v>RM</c:v>
                </c:pt>
                <c:pt idx="1">
                  <c:v>OS</c:v>
                </c:pt>
                <c:pt idx="2">
                  <c:v>AA</c:v>
                </c:pt>
                <c:pt idx="3">
                  <c:v>AV</c:v>
                </c:pt>
                <c:pt idx="4">
                  <c:v>NI</c:v>
                </c:pt>
                <c:pt idx="5">
                  <c:v>ES</c:v>
                </c:pt>
              </c:strCache>
            </c:strRef>
          </c:cat>
          <c:val>
            <c:numRef>
              <c:f>Sheet1!$C$2:$H$2</c:f>
              <c:numCache>
                <c:formatCode>0%</c:formatCode>
                <c:ptCount val="6"/>
                <c:pt idx="0">
                  <c:v>0.37690000000000012</c:v>
                </c:pt>
                <c:pt idx="1">
                  <c:v>0.1615</c:v>
                </c:pt>
                <c:pt idx="2">
                  <c:v>0.15380000000000005</c:v>
                </c:pt>
                <c:pt idx="3">
                  <c:v>2.3099999999999999E-2</c:v>
                </c:pt>
                <c:pt idx="4">
                  <c:v>7.700000000000002E-3</c:v>
                </c:pt>
                <c:pt idx="5">
                  <c:v>0.27690000000000009</c:v>
                </c:pt>
              </c:numCache>
            </c:numRef>
          </c:val>
        </c:ser>
        <c:ser>
          <c:idx val="1"/>
          <c:order val="1"/>
          <c:tx>
            <c:strRef>
              <c:f>Sheet1!$B$3</c:f>
              <c:strCache>
                <c:ptCount val="1"/>
                <c:pt idx="0">
                  <c:v>Post-moderation</c:v>
                </c:pt>
              </c:strCache>
            </c:strRef>
          </c:tx>
          <c:spPr>
            <a:solidFill>
              <a:srgbClr val="FF3300"/>
            </a:solidFill>
            <a:ln>
              <a:noFill/>
            </a:ln>
            <a:effectLst/>
            <a:sp3d/>
          </c:spPr>
          <c:dLbls>
            <c:dLbl>
              <c:idx val="5"/>
              <c:layout>
                <c:manualLayout>
                  <c:x val="1.9147664028065444E-2"/>
                  <c:y val="-1.0104373978146091E-16"/>
                </c:manualLayout>
              </c:layout>
              <c:showVal val="1"/>
              <c:extLst>
                <c:ext xmlns:c15="http://schemas.microsoft.com/office/drawing/2012/chart" uri="{CE6537A1-D6FC-4f65-9D91-7224C49458BB}">
                  <c15:layout/>
                </c:ext>
              </c:extLst>
            </c:dLbl>
            <c:spPr>
              <a:noFill/>
              <a:ln>
                <a:noFill/>
              </a:ln>
              <a:effectLst/>
            </c:spPr>
            <c:txPr>
              <a:bodyPr rot="0" spcFirstLastPara="1" vertOverflow="ellipsis" vert="horz" wrap="square" lIns="38100" tIns="19050" rIns="38100" bIns="19050" anchor="ctr" anchorCtr="1">
                <a:spAutoFit/>
              </a:bodyPr>
              <a:lstStyle/>
              <a:p>
                <a:pPr>
                  <a:defRPr lang="en-US" sz="900" b="1" i="0" u="none" strike="noStrike" kern="1200" baseline="0">
                    <a:solidFill>
                      <a:srgbClr val="FF0000"/>
                    </a:solidFill>
                    <a:latin typeface="+mn-lt"/>
                    <a:ea typeface="+mn-ea"/>
                    <a:cs typeface="+mn-cs"/>
                  </a:defRPr>
                </a:pPr>
                <a:endParaRPr lang="en-US"/>
              </a:p>
            </c:txPr>
            <c:showVal val="1"/>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Sheet1!$C$1:$H$1</c:f>
              <c:strCache>
                <c:ptCount val="6"/>
                <c:pt idx="0">
                  <c:v>RM</c:v>
                </c:pt>
                <c:pt idx="1">
                  <c:v>OS</c:v>
                </c:pt>
                <c:pt idx="2">
                  <c:v>AA</c:v>
                </c:pt>
                <c:pt idx="3">
                  <c:v>AV</c:v>
                </c:pt>
                <c:pt idx="4">
                  <c:v>NI</c:v>
                </c:pt>
                <c:pt idx="5">
                  <c:v>ES</c:v>
                </c:pt>
              </c:strCache>
            </c:strRef>
          </c:cat>
          <c:val>
            <c:numRef>
              <c:f>Sheet1!$C$3:$H$3</c:f>
              <c:numCache>
                <c:formatCode>0%</c:formatCode>
                <c:ptCount val="6"/>
                <c:pt idx="0">
                  <c:v>1.5400000000000004E-2</c:v>
                </c:pt>
                <c:pt idx="1">
                  <c:v>0.17690000000000006</c:v>
                </c:pt>
                <c:pt idx="2">
                  <c:v>0.36150000000000015</c:v>
                </c:pt>
                <c:pt idx="3">
                  <c:v>0.4</c:v>
                </c:pt>
                <c:pt idx="4">
                  <c:v>4.6199999999999998E-2</c:v>
                </c:pt>
                <c:pt idx="5">
                  <c:v>0</c:v>
                </c:pt>
              </c:numCache>
            </c:numRef>
          </c:val>
        </c:ser>
        <c:dLbls/>
        <c:shape val="box"/>
        <c:axId val="173757952"/>
        <c:axId val="173759488"/>
        <c:axId val="0"/>
      </c:bar3DChart>
      <c:catAx>
        <c:axId val="173757952"/>
        <c:scaling>
          <c:orientation val="minMax"/>
        </c:scaling>
        <c:axPos val="b"/>
        <c:numFmt formatCode="General" sourceLinked="1"/>
        <c:majorTickMark val="none"/>
        <c:tickLblPos val="nextTo"/>
        <c:spPr>
          <a:noFill/>
          <a:ln>
            <a:noFill/>
          </a:ln>
          <a:effectLst/>
        </c:spPr>
        <c:txPr>
          <a:bodyPr rot="-60000000" spcFirstLastPara="1" vertOverflow="ellipsis" vert="horz" wrap="square" anchor="ctr" anchorCtr="1"/>
          <a:lstStyle/>
          <a:p>
            <a:pPr>
              <a:defRPr lang="en-US" sz="900" b="1" i="0" u="none" strike="noStrike" kern="1200" baseline="0">
                <a:solidFill>
                  <a:schemeClr val="tx1"/>
                </a:solidFill>
                <a:latin typeface="+mn-lt"/>
                <a:ea typeface="+mn-ea"/>
                <a:cs typeface="+mn-cs"/>
              </a:defRPr>
            </a:pPr>
            <a:endParaRPr lang="en-US"/>
          </a:p>
        </c:txPr>
        <c:crossAx val="173759488"/>
        <c:crosses val="autoZero"/>
        <c:auto val="1"/>
        <c:lblAlgn val="ctr"/>
        <c:lblOffset val="100"/>
      </c:catAx>
      <c:valAx>
        <c:axId val="173759488"/>
        <c:scaling>
          <c:orientation val="minMax"/>
        </c:scaling>
        <c:delete val="1"/>
        <c:axPos val="l"/>
        <c:numFmt formatCode="0%" sourceLinked="1"/>
        <c:majorTickMark val="none"/>
        <c:tickLblPos val="none"/>
        <c:crossAx val="173757952"/>
        <c:crosses val="autoZero"/>
        <c:crossBetween val="between"/>
      </c:valAx>
      <c:spPr>
        <a:noFill/>
        <a:ln>
          <a:noFill/>
        </a:ln>
        <a:effectLst/>
      </c:spPr>
    </c:plotArea>
    <c:legend>
      <c:legendPos val="b"/>
      <c:legendEntry>
        <c:idx val="0"/>
        <c:txPr>
          <a:bodyPr rot="0" spcFirstLastPara="1" vertOverflow="ellipsis" vert="horz" wrap="square" anchor="ctr" anchorCtr="1"/>
          <a:lstStyle/>
          <a:p>
            <a:pPr>
              <a:defRPr sz="900" b="1" i="0" u="none" strike="noStrike" kern="1200" baseline="0">
                <a:solidFill>
                  <a:schemeClr val="tx1"/>
                </a:solidFill>
                <a:latin typeface="+mn-lt"/>
                <a:ea typeface="+mn-ea"/>
                <a:cs typeface="+mn-cs"/>
              </a:defRPr>
            </a:pPr>
            <a:endParaRPr lang="en-US"/>
          </a:p>
        </c:txPr>
      </c:legendEntry>
      <c:legendEntry>
        <c:idx val="1"/>
        <c:txPr>
          <a:bodyPr rot="0" spcFirstLastPara="1" vertOverflow="ellipsis" vert="horz" wrap="square" anchor="ctr" anchorCtr="1"/>
          <a:lstStyle/>
          <a:p>
            <a:pPr>
              <a:defRPr sz="900" b="1" i="0" u="none" strike="noStrike" kern="1200" baseline="0">
                <a:solidFill>
                  <a:srgbClr val="FF0000"/>
                </a:solidFill>
                <a:latin typeface="+mn-lt"/>
                <a:ea typeface="+mn-ea"/>
                <a:cs typeface="+mn-cs"/>
              </a:defRPr>
            </a:pPr>
            <a:endParaRPr lang="en-US"/>
          </a:p>
        </c:txPr>
      </c:legendEntry>
      <c:layout/>
      <c:spPr>
        <a:noFill/>
        <a:ln>
          <a:noFill/>
        </a:ln>
        <a:effectLst/>
      </c:spPr>
      <c:txPr>
        <a:bodyPr rot="0" spcFirstLastPara="1" vertOverflow="ellipsis" vert="horz" wrap="square" anchor="ctr" anchorCtr="1"/>
        <a:lstStyle/>
        <a:p>
          <a:pPr>
            <a:defRPr lang="en-US" sz="900" b="1" i="0" u="none" strike="noStrike" kern="1200" baseline="0">
              <a:solidFill>
                <a:schemeClr val="tx1">
                  <a:lumMod val="65000"/>
                  <a:lumOff val="35000"/>
                </a:schemeClr>
              </a:solidFill>
              <a:latin typeface="+mn-lt"/>
              <a:ea typeface="+mn-ea"/>
              <a:cs typeface="+mn-cs"/>
            </a:defRPr>
          </a:pPr>
          <a:endParaRPr lang="en-US"/>
        </a:p>
      </c:txPr>
    </c:legend>
    <c:plotVisOnly val="1"/>
    <c:dispBlanksAs val="gap"/>
  </c:chart>
  <c:spPr>
    <a:noFill/>
    <a:ln>
      <a:solidFill>
        <a:schemeClr val="tx1">
          <a:lumMod val="65000"/>
          <a:lumOff val="35000"/>
        </a:schemeClr>
      </a:solidFill>
    </a:ln>
    <a:effectLst/>
  </c:spPr>
  <c:txPr>
    <a:bodyPr/>
    <a:lstStyle/>
    <a:p>
      <a:pPr>
        <a:defRPr/>
      </a:pPr>
      <a:endParaRPr lang="en-US"/>
    </a:p>
  </c:txPr>
  <c:externalData r:id="rId1"/>
</c:chartSpace>
</file>

<file path=ppt/charts/chart11.xml><?xml version="1.0" encoding="utf-8"?>
<c:chartSpace xmlns:c="http://schemas.openxmlformats.org/drawingml/2006/chart" xmlns:a="http://schemas.openxmlformats.org/drawingml/2006/main" xmlns:r="http://schemas.openxmlformats.org/officeDocument/2006/relationships">
  <c:lang val="en-GB"/>
  <c:chart>
    <c:title>
      <c:tx>
        <c:rich>
          <a:bodyPr rot="0" spcFirstLastPara="1" vertOverflow="ellipsis" vert="horz" wrap="square" anchor="ctr" anchorCtr="1"/>
          <a:lstStyle/>
          <a:p>
            <a:pPr>
              <a:defRPr lang="en-US" sz="1400" b="1" i="0" u="none" strike="noStrike" kern="1200" spc="0" baseline="0">
                <a:solidFill>
                  <a:schemeClr val="tx1"/>
                </a:solidFill>
                <a:latin typeface="+mn-lt"/>
                <a:ea typeface="+mn-ea"/>
                <a:cs typeface="+mn-cs"/>
              </a:defRPr>
            </a:pPr>
            <a:r>
              <a:rPr lang="en-US" sz="1400" b="1" dirty="0" smtClean="0">
                <a:solidFill>
                  <a:schemeClr val="tx1"/>
                </a:solidFill>
              </a:rPr>
              <a:t>F2. BURKINA</a:t>
            </a:r>
            <a:r>
              <a:rPr lang="en-US" sz="1400" b="1" baseline="0" dirty="0" smtClean="0">
                <a:solidFill>
                  <a:schemeClr val="tx1"/>
                </a:solidFill>
              </a:rPr>
              <a:t> </a:t>
            </a:r>
            <a:r>
              <a:rPr lang="en-US" sz="1400" b="1" baseline="0" dirty="0">
                <a:solidFill>
                  <a:schemeClr val="tx1"/>
                </a:solidFill>
              </a:rPr>
              <a:t>FASO</a:t>
            </a:r>
            <a:endParaRPr lang="en-US" sz="1400" b="1" dirty="0">
              <a:solidFill>
                <a:schemeClr val="tx1"/>
              </a:solidFill>
            </a:endParaRPr>
          </a:p>
        </c:rich>
      </c:tx>
      <c:layout/>
      <c:spPr>
        <a:noFill/>
        <a:ln>
          <a:noFill/>
        </a:ln>
        <a:effectLst/>
      </c:spPr>
    </c:title>
    <c:view3D>
      <c:depthPercent val="100"/>
      <c:rAngAx val="1"/>
    </c:view3D>
    <c:floor>
      <c:spPr>
        <a:noFill/>
        <a:ln>
          <a:noFill/>
        </a:ln>
        <a:effectLst/>
        <a:sp3d/>
      </c:spPr>
    </c:floor>
    <c:sideWall>
      <c:spPr>
        <a:noFill/>
        <a:ln>
          <a:noFill/>
        </a:ln>
        <a:effectLst/>
        <a:sp3d/>
      </c:spPr>
    </c:sideWall>
    <c:backWall>
      <c:spPr>
        <a:noFill/>
        <a:ln>
          <a:noFill/>
        </a:ln>
        <a:effectLst/>
        <a:sp3d/>
      </c:spPr>
    </c:backWall>
    <c:plotArea>
      <c:layout/>
      <c:bar3DChart>
        <c:barDir val="col"/>
        <c:grouping val="clustered"/>
        <c:ser>
          <c:idx val="0"/>
          <c:order val="0"/>
          <c:tx>
            <c:strRef>
              <c:f>Sheet1!$B$5</c:f>
              <c:strCache>
                <c:ptCount val="1"/>
                <c:pt idx="0">
                  <c:v>Pre-moderation</c:v>
                </c:pt>
              </c:strCache>
            </c:strRef>
          </c:tx>
          <c:spPr>
            <a:solidFill>
              <a:schemeClr val="tx1"/>
            </a:solidFill>
            <a:ln>
              <a:noFill/>
            </a:ln>
            <a:effectLst/>
            <a:sp3d/>
          </c:spPr>
          <c:dLbls>
            <c:dLbl>
              <c:idx val="1"/>
              <c:layout>
                <c:manualLayout>
                  <c:x val="-8.333333333333387E-3"/>
                  <c:y val="0"/>
                </c:manualLayout>
              </c:layout>
              <c:showVal val="1"/>
              <c:extLst>
                <c:ext xmlns:c15="http://schemas.microsoft.com/office/drawing/2012/chart" uri="{CE6537A1-D6FC-4f65-9D91-7224C49458BB}">
                  <c15:layout/>
                </c:ext>
              </c:extLst>
            </c:dLbl>
            <c:dLbl>
              <c:idx val="3"/>
              <c:layout>
                <c:manualLayout>
                  <c:x val="-1.1111111111111219E-2"/>
                  <c:y val="-8.4875562720133493E-17"/>
                </c:manualLayout>
              </c:layout>
              <c:showVal val="1"/>
              <c:extLst>
                <c:ext xmlns:c15="http://schemas.microsoft.com/office/drawing/2012/chart" uri="{CE6537A1-D6FC-4f65-9D91-7224C49458BB}">
                  <c15:layout/>
                </c:ext>
              </c:extLst>
            </c:dLbl>
            <c:spPr>
              <a:noFill/>
              <a:ln>
                <a:noFill/>
              </a:ln>
              <a:effectLst/>
            </c:spPr>
            <c:txPr>
              <a:bodyPr rot="0" spcFirstLastPara="1" vertOverflow="ellipsis" vert="horz" wrap="square" lIns="38100" tIns="19050" rIns="38100" bIns="19050" anchor="ctr" anchorCtr="1">
                <a:spAutoFit/>
              </a:bodyPr>
              <a:lstStyle/>
              <a:p>
                <a:pPr>
                  <a:defRPr lang="en-US" sz="900" b="1" i="0" u="none" strike="noStrike" kern="1200" baseline="0">
                    <a:solidFill>
                      <a:schemeClr val="tx1"/>
                    </a:solidFill>
                    <a:latin typeface="+mn-lt"/>
                    <a:ea typeface="+mn-ea"/>
                    <a:cs typeface="+mn-cs"/>
                  </a:defRPr>
                </a:pPr>
                <a:endParaRPr lang="en-US"/>
              </a:p>
            </c:txPr>
            <c:showVal val="1"/>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Sheet1!$C$4:$H$4</c:f>
              <c:strCache>
                <c:ptCount val="6"/>
                <c:pt idx="0">
                  <c:v>RM</c:v>
                </c:pt>
                <c:pt idx="1">
                  <c:v>OS</c:v>
                </c:pt>
                <c:pt idx="2">
                  <c:v>AA</c:v>
                </c:pt>
                <c:pt idx="3">
                  <c:v>AV</c:v>
                </c:pt>
                <c:pt idx="4">
                  <c:v>NI</c:v>
                </c:pt>
                <c:pt idx="5">
                  <c:v>ES</c:v>
                </c:pt>
              </c:strCache>
            </c:strRef>
          </c:cat>
          <c:val>
            <c:numRef>
              <c:f>Sheet1!$C$5:$H$5</c:f>
              <c:numCache>
                <c:formatCode>0%</c:formatCode>
                <c:ptCount val="6"/>
                <c:pt idx="0">
                  <c:v>0.87190000000000023</c:v>
                </c:pt>
                <c:pt idx="1">
                  <c:v>0.10840000000000002</c:v>
                </c:pt>
                <c:pt idx="2">
                  <c:v>4.9000000000000024E-3</c:v>
                </c:pt>
                <c:pt idx="3">
                  <c:v>0</c:v>
                </c:pt>
                <c:pt idx="4">
                  <c:v>0</c:v>
                </c:pt>
                <c:pt idx="5">
                  <c:v>1.4800000000000001E-2</c:v>
                </c:pt>
              </c:numCache>
            </c:numRef>
          </c:val>
        </c:ser>
        <c:ser>
          <c:idx val="1"/>
          <c:order val="1"/>
          <c:tx>
            <c:strRef>
              <c:f>Sheet1!$B$6</c:f>
              <c:strCache>
                <c:ptCount val="1"/>
                <c:pt idx="0">
                  <c:v>Post-moderation</c:v>
                </c:pt>
              </c:strCache>
            </c:strRef>
          </c:tx>
          <c:spPr>
            <a:solidFill>
              <a:srgbClr val="FF0000"/>
            </a:solidFill>
            <a:ln>
              <a:noFill/>
            </a:ln>
            <a:effectLst/>
            <a:sp3d/>
          </c:spPr>
          <c:dLbls>
            <c:dLbl>
              <c:idx val="0"/>
              <c:layout>
                <c:manualLayout>
                  <c:x val="2.436546598400555E-2"/>
                  <c:y val="-2.645539384512834E-3"/>
                </c:manualLayout>
              </c:layout>
              <c:spPr>
                <a:noFill/>
                <a:ln>
                  <a:noFill/>
                </a:ln>
                <a:effectLst/>
              </c:spPr>
              <c:txPr>
                <a:bodyPr rot="0" spcFirstLastPara="1" vertOverflow="ellipsis" vert="horz" wrap="square" lIns="38100" tIns="19050" rIns="38100" bIns="19050" anchor="ctr" anchorCtr="1">
                  <a:spAutoFit/>
                </a:bodyPr>
                <a:lstStyle/>
                <a:p>
                  <a:pPr>
                    <a:defRPr lang="en-US" sz="900" b="1" i="0" u="none" strike="noStrike" kern="1200" baseline="0">
                      <a:solidFill>
                        <a:srgbClr val="C00000"/>
                      </a:solidFill>
                      <a:latin typeface="+mn-lt"/>
                      <a:ea typeface="+mn-ea"/>
                      <a:cs typeface="+mn-cs"/>
                    </a:defRPr>
                  </a:pPr>
                  <a:endParaRPr lang="en-US"/>
                </a:p>
              </c:txPr>
              <c:showVal val="1"/>
              <c:extLst>
                <c:ext xmlns:c15="http://schemas.microsoft.com/office/drawing/2012/chart" uri="{CE6537A1-D6FC-4f65-9D91-7224C49458BB}">
                  <c15:layout/>
                </c:ext>
              </c:extLst>
            </c:dLbl>
            <c:dLbl>
              <c:idx val="1"/>
              <c:spPr>
                <a:noFill/>
                <a:ln>
                  <a:noFill/>
                </a:ln>
                <a:effectLst/>
              </c:spPr>
              <c:txPr>
                <a:bodyPr rot="0" spcFirstLastPara="1" vertOverflow="ellipsis" vert="horz" wrap="square" lIns="38100" tIns="19050" rIns="38100" bIns="19050" anchor="ctr" anchorCtr="1">
                  <a:spAutoFit/>
                </a:bodyPr>
                <a:lstStyle/>
                <a:p>
                  <a:pPr>
                    <a:defRPr lang="en-US" sz="900" b="1" i="0" u="none" strike="noStrike" kern="1200" baseline="0">
                      <a:solidFill>
                        <a:srgbClr val="C00000"/>
                      </a:solidFill>
                      <a:latin typeface="+mn-lt"/>
                      <a:ea typeface="+mn-ea"/>
                      <a:cs typeface="+mn-cs"/>
                    </a:defRPr>
                  </a:pPr>
                  <a:endParaRPr lang="en-US"/>
                </a:p>
              </c:txPr>
            </c:dLbl>
            <c:dLbl>
              <c:idx val="2"/>
              <c:spPr>
                <a:noFill/>
                <a:ln>
                  <a:noFill/>
                </a:ln>
                <a:effectLst/>
              </c:spPr>
              <c:txPr>
                <a:bodyPr rot="0" spcFirstLastPara="1" vertOverflow="ellipsis" vert="horz" wrap="square" lIns="38100" tIns="19050" rIns="38100" bIns="19050" anchor="ctr" anchorCtr="1">
                  <a:spAutoFit/>
                </a:bodyPr>
                <a:lstStyle/>
                <a:p>
                  <a:pPr>
                    <a:defRPr lang="en-US" sz="900" b="1" i="0" u="none" strike="noStrike" kern="1200" baseline="0">
                      <a:solidFill>
                        <a:srgbClr val="C00000"/>
                      </a:solidFill>
                      <a:latin typeface="+mn-lt"/>
                      <a:ea typeface="+mn-ea"/>
                      <a:cs typeface="+mn-cs"/>
                    </a:defRPr>
                  </a:pPr>
                  <a:endParaRPr lang="en-US"/>
                </a:p>
              </c:txPr>
            </c:dLbl>
            <c:dLbl>
              <c:idx val="3"/>
              <c:spPr>
                <a:noFill/>
                <a:ln>
                  <a:noFill/>
                </a:ln>
                <a:effectLst/>
              </c:spPr>
              <c:txPr>
                <a:bodyPr rot="0" spcFirstLastPara="1" vertOverflow="ellipsis" vert="horz" wrap="square" lIns="38100" tIns="19050" rIns="38100" bIns="19050" anchor="ctr" anchorCtr="1">
                  <a:spAutoFit/>
                </a:bodyPr>
                <a:lstStyle/>
                <a:p>
                  <a:pPr>
                    <a:defRPr lang="en-US" sz="900" b="1" i="0" u="none" strike="noStrike" kern="1200" baseline="0">
                      <a:solidFill>
                        <a:srgbClr val="C00000"/>
                      </a:solidFill>
                      <a:latin typeface="+mn-lt"/>
                      <a:ea typeface="+mn-ea"/>
                      <a:cs typeface="+mn-cs"/>
                    </a:defRPr>
                  </a:pPr>
                  <a:endParaRPr lang="en-US"/>
                </a:p>
              </c:txPr>
            </c:dLbl>
            <c:dLbl>
              <c:idx val="4"/>
              <c:layout>
                <c:manualLayout>
                  <c:x val="2.5000000000000001E-2"/>
                  <c:y val="-1.3888888888888897E-2"/>
                </c:manualLayout>
              </c:layout>
              <c:spPr>
                <a:noFill/>
                <a:ln>
                  <a:noFill/>
                </a:ln>
                <a:effectLst/>
              </c:spPr>
              <c:txPr>
                <a:bodyPr rot="0" spcFirstLastPara="1" vertOverflow="ellipsis" vert="horz" wrap="square" lIns="38100" tIns="19050" rIns="38100" bIns="19050" anchor="ctr" anchorCtr="1">
                  <a:spAutoFit/>
                </a:bodyPr>
                <a:lstStyle/>
                <a:p>
                  <a:pPr>
                    <a:defRPr lang="en-US" sz="900" b="1" i="0" u="none" strike="noStrike" kern="1200" baseline="0">
                      <a:solidFill>
                        <a:srgbClr val="C00000"/>
                      </a:solidFill>
                      <a:latin typeface="+mn-lt"/>
                      <a:ea typeface="+mn-ea"/>
                      <a:cs typeface="+mn-cs"/>
                    </a:defRPr>
                  </a:pPr>
                  <a:endParaRPr lang="en-US"/>
                </a:p>
              </c:txPr>
              <c:showVal val="1"/>
              <c:extLst>
                <c:ext xmlns:c15="http://schemas.microsoft.com/office/drawing/2012/chart" uri="{CE6537A1-D6FC-4f65-9D91-7224C49458BB}">
                  <c15:layout/>
                </c:ext>
              </c:extLst>
            </c:dLbl>
            <c:dLbl>
              <c:idx val="5"/>
              <c:layout>
                <c:manualLayout>
                  <c:x val="2.7777777777777801E-2"/>
                  <c:y val="0"/>
                </c:manualLayout>
              </c:layout>
              <c:spPr>
                <a:noFill/>
                <a:ln>
                  <a:noFill/>
                </a:ln>
                <a:effectLst/>
              </c:spPr>
              <c:txPr>
                <a:bodyPr rot="0" spcFirstLastPara="1" vertOverflow="ellipsis" vert="horz" wrap="square" lIns="38100" tIns="19050" rIns="38100" bIns="19050" anchor="ctr" anchorCtr="1">
                  <a:spAutoFit/>
                </a:bodyPr>
                <a:lstStyle/>
                <a:p>
                  <a:pPr>
                    <a:defRPr lang="en-US" sz="900" b="1" i="0" u="none" strike="noStrike" kern="1200" baseline="0">
                      <a:solidFill>
                        <a:srgbClr val="C00000"/>
                      </a:solidFill>
                      <a:latin typeface="+mn-lt"/>
                      <a:ea typeface="+mn-ea"/>
                      <a:cs typeface="+mn-cs"/>
                    </a:defRPr>
                  </a:pPr>
                  <a:endParaRPr lang="en-US"/>
                </a:p>
              </c:txPr>
              <c:showVal val="1"/>
              <c:extLst>
                <c:ext xmlns:c15="http://schemas.microsoft.com/office/drawing/2012/chart" uri="{CE6537A1-D6FC-4f65-9D91-7224C49458BB}">
                  <c15:layout/>
                </c:ext>
              </c:extLst>
            </c:dLbl>
            <c:spPr>
              <a:noFill/>
              <a:ln>
                <a:noFill/>
              </a:ln>
              <a:effectLst/>
            </c:spPr>
            <c:txPr>
              <a:bodyPr rot="0" spcFirstLastPara="1" vertOverflow="ellipsis" vert="horz" wrap="square" lIns="38100" tIns="19050" rIns="38100" bIns="19050" anchor="ctr" anchorCtr="1">
                <a:spAutoFit/>
              </a:bodyPr>
              <a:lstStyle/>
              <a:p>
                <a:pPr>
                  <a:defRPr lang="en-US" sz="900" b="1" i="0" u="none" strike="noStrike" kern="1200" baseline="0">
                    <a:solidFill>
                      <a:schemeClr val="tx1">
                        <a:lumMod val="75000"/>
                        <a:lumOff val="25000"/>
                      </a:schemeClr>
                    </a:solidFill>
                    <a:latin typeface="+mn-lt"/>
                    <a:ea typeface="+mn-ea"/>
                    <a:cs typeface="+mn-cs"/>
                  </a:defRPr>
                </a:pPr>
                <a:endParaRPr lang="en-US"/>
              </a:p>
            </c:txPr>
            <c:showVal val="1"/>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Sheet1!$C$4:$H$4</c:f>
              <c:strCache>
                <c:ptCount val="6"/>
                <c:pt idx="0">
                  <c:v>RM</c:v>
                </c:pt>
                <c:pt idx="1">
                  <c:v>OS</c:v>
                </c:pt>
                <c:pt idx="2">
                  <c:v>AA</c:v>
                </c:pt>
                <c:pt idx="3">
                  <c:v>AV</c:v>
                </c:pt>
                <c:pt idx="4">
                  <c:v>NI</c:v>
                </c:pt>
                <c:pt idx="5">
                  <c:v>ES</c:v>
                </c:pt>
              </c:strCache>
            </c:strRef>
          </c:cat>
          <c:val>
            <c:numRef>
              <c:f>Sheet1!$C$6:$H$6</c:f>
              <c:numCache>
                <c:formatCode>0%</c:formatCode>
                <c:ptCount val="6"/>
                <c:pt idx="0">
                  <c:v>6.9000000000000034E-2</c:v>
                </c:pt>
                <c:pt idx="1">
                  <c:v>0.19700000000000001</c:v>
                </c:pt>
                <c:pt idx="2">
                  <c:v>0.38420000000000015</c:v>
                </c:pt>
                <c:pt idx="3">
                  <c:v>0.31030000000000013</c:v>
                </c:pt>
                <c:pt idx="4">
                  <c:v>2.4600000000000007E-2</c:v>
                </c:pt>
                <c:pt idx="5">
                  <c:v>1.4800000000000001E-2</c:v>
                </c:pt>
              </c:numCache>
            </c:numRef>
          </c:val>
        </c:ser>
        <c:dLbls/>
        <c:shape val="box"/>
        <c:axId val="173977600"/>
        <c:axId val="173979136"/>
        <c:axId val="0"/>
      </c:bar3DChart>
      <c:catAx>
        <c:axId val="173977600"/>
        <c:scaling>
          <c:orientation val="minMax"/>
        </c:scaling>
        <c:axPos val="b"/>
        <c:numFmt formatCode="General" sourceLinked="1"/>
        <c:majorTickMark val="none"/>
        <c:tickLblPos val="nextTo"/>
        <c:spPr>
          <a:noFill/>
          <a:ln>
            <a:noFill/>
          </a:ln>
          <a:effectLst/>
        </c:spPr>
        <c:txPr>
          <a:bodyPr rot="-60000000" spcFirstLastPara="1" vertOverflow="ellipsis" vert="horz" wrap="square" anchor="ctr" anchorCtr="1"/>
          <a:lstStyle/>
          <a:p>
            <a:pPr>
              <a:defRPr lang="en-US" sz="900" b="1" i="0" u="none" strike="noStrike" kern="1200" baseline="0">
                <a:solidFill>
                  <a:schemeClr val="tx1"/>
                </a:solidFill>
                <a:latin typeface="+mn-lt"/>
                <a:ea typeface="+mn-ea"/>
                <a:cs typeface="+mn-cs"/>
              </a:defRPr>
            </a:pPr>
            <a:endParaRPr lang="en-US"/>
          </a:p>
        </c:txPr>
        <c:crossAx val="173979136"/>
        <c:crosses val="autoZero"/>
        <c:auto val="1"/>
        <c:lblAlgn val="ctr"/>
        <c:lblOffset val="100"/>
      </c:catAx>
      <c:valAx>
        <c:axId val="173979136"/>
        <c:scaling>
          <c:orientation val="minMax"/>
        </c:scaling>
        <c:delete val="1"/>
        <c:axPos val="l"/>
        <c:numFmt formatCode="0%" sourceLinked="1"/>
        <c:majorTickMark val="none"/>
        <c:tickLblPos val="none"/>
        <c:crossAx val="173977600"/>
        <c:crosses val="autoZero"/>
        <c:crossBetween val="between"/>
      </c:valAx>
      <c:spPr>
        <a:noFill/>
        <a:ln>
          <a:noFill/>
        </a:ln>
        <a:effectLst/>
      </c:spPr>
    </c:plotArea>
    <c:legend>
      <c:legendPos val="b"/>
      <c:legendEntry>
        <c:idx val="0"/>
        <c:txPr>
          <a:bodyPr rot="0" spcFirstLastPara="1" vertOverflow="ellipsis" vert="horz" wrap="square" anchor="ctr" anchorCtr="1"/>
          <a:lstStyle/>
          <a:p>
            <a:pPr>
              <a:defRPr sz="900" b="1" i="0" u="none" strike="noStrike" kern="1200" baseline="0">
                <a:solidFill>
                  <a:schemeClr val="tx1"/>
                </a:solidFill>
                <a:latin typeface="+mn-lt"/>
                <a:ea typeface="+mn-ea"/>
                <a:cs typeface="+mn-cs"/>
              </a:defRPr>
            </a:pPr>
            <a:endParaRPr lang="en-US"/>
          </a:p>
        </c:txPr>
      </c:legendEntry>
      <c:legendEntry>
        <c:idx val="1"/>
        <c:txPr>
          <a:bodyPr rot="0" spcFirstLastPara="1" vertOverflow="ellipsis" vert="horz" wrap="square" anchor="ctr" anchorCtr="1"/>
          <a:lstStyle/>
          <a:p>
            <a:pPr>
              <a:defRPr sz="900" b="1" i="0" u="none" strike="noStrike" kern="1200" baseline="0">
                <a:solidFill>
                  <a:srgbClr val="FF0000"/>
                </a:solidFill>
                <a:latin typeface="+mn-lt"/>
                <a:ea typeface="+mn-ea"/>
                <a:cs typeface="+mn-cs"/>
              </a:defRPr>
            </a:pPr>
            <a:endParaRPr lang="en-US"/>
          </a:p>
        </c:txPr>
      </c:legendEntry>
      <c:layout/>
      <c:spPr>
        <a:noFill/>
        <a:ln>
          <a:noFill/>
        </a:ln>
        <a:effectLst/>
      </c:spPr>
      <c:txPr>
        <a:bodyPr rot="0" spcFirstLastPara="1" vertOverflow="ellipsis" vert="horz" wrap="square" anchor="ctr" anchorCtr="1"/>
        <a:lstStyle/>
        <a:p>
          <a:pPr>
            <a:defRPr lang="en-US" sz="900" b="1" i="0" u="none" strike="noStrike" kern="1200" baseline="0">
              <a:solidFill>
                <a:schemeClr val="tx1">
                  <a:lumMod val="65000"/>
                  <a:lumOff val="35000"/>
                </a:schemeClr>
              </a:solidFill>
              <a:latin typeface="+mn-lt"/>
              <a:ea typeface="+mn-ea"/>
              <a:cs typeface="+mn-cs"/>
            </a:defRPr>
          </a:pPr>
          <a:endParaRPr lang="en-US"/>
        </a:p>
      </c:txPr>
    </c:legend>
    <c:plotVisOnly val="1"/>
    <c:dispBlanksAs val="gap"/>
  </c:chart>
  <c:spPr>
    <a:noFill/>
    <a:ln>
      <a:solidFill>
        <a:schemeClr val="tx1">
          <a:lumMod val="65000"/>
          <a:lumOff val="35000"/>
        </a:schemeClr>
      </a:solidFill>
    </a:ln>
    <a:effectLst/>
  </c:spPr>
  <c:txPr>
    <a:bodyPr/>
    <a:lstStyle/>
    <a:p>
      <a:pPr>
        <a:defRPr/>
      </a:pPr>
      <a:endParaRPr lang="en-US"/>
    </a:p>
  </c:txPr>
  <c:externalData r:id="rId1"/>
</c:chartSpace>
</file>

<file path=ppt/charts/chart12.xml><?xml version="1.0" encoding="utf-8"?>
<c:chartSpace xmlns:c="http://schemas.openxmlformats.org/drawingml/2006/chart" xmlns:a="http://schemas.openxmlformats.org/drawingml/2006/main" xmlns:r="http://schemas.openxmlformats.org/officeDocument/2006/relationships">
  <c:lang val="en-GB"/>
  <c:chart>
    <c:title>
      <c:tx>
        <c:rich>
          <a:bodyPr rot="0" spcFirstLastPara="1" vertOverflow="ellipsis" vert="horz" wrap="square" anchor="ctr" anchorCtr="1"/>
          <a:lstStyle/>
          <a:p>
            <a:pPr>
              <a:defRPr lang="en-US" sz="1400" b="1" i="0" u="none" strike="noStrike" kern="1200" spc="0" baseline="0">
                <a:solidFill>
                  <a:schemeClr val="tx1"/>
                </a:solidFill>
                <a:latin typeface="+mn-lt"/>
                <a:ea typeface="+mn-ea"/>
                <a:cs typeface="+mn-cs"/>
              </a:defRPr>
            </a:pPr>
            <a:r>
              <a:rPr lang="en-US" sz="1400" b="1" dirty="0" smtClean="0">
                <a:solidFill>
                  <a:schemeClr val="tx1"/>
                </a:solidFill>
              </a:rPr>
              <a:t>F3. CAMEROON</a:t>
            </a:r>
            <a:endParaRPr lang="en-US" sz="1400" b="1" dirty="0">
              <a:solidFill>
                <a:schemeClr val="tx1"/>
              </a:solidFill>
            </a:endParaRPr>
          </a:p>
        </c:rich>
      </c:tx>
      <c:layout/>
      <c:spPr>
        <a:noFill/>
        <a:ln>
          <a:noFill/>
        </a:ln>
        <a:effectLst/>
      </c:spPr>
    </c:title>
    <c:view3D>
      <c:depthPercent val="100"/>
      <c:rAngAx val="1"/>
    </c:view3D>
    <c:floor>
      <c:spPr>
        <a:noFill/>
        <a:ln>
          <a:noFill/>
        </a:ln>
        <a:effectLst/>
        <a:sp3d/>
      </c:spPr>
    </c:floor>
    <c:sideWall>
      <c:spPr>
        <a:noFill/>
        <a:ln>
          <a:noFill/>
        </a:ln>
        <a:effectLst/>
        <a:sp3d/>
      </c:spPr>
    </c:sideWall>
    <c:backWall>
      <c:spPr>
        <a:noFill/>
        <a:ln>
          <a:noFill/>
        </a:ln>
        <a:effectLst/>
        <a:sp3d/>
      </c:spPr>
    </c:backWall>
    <c:plotArea>
      <c:layout/>
      <c:bar3DChart>
        <c:barDir val="col"/>
        <c:grouping val="clustered"/>
        <c:ser>
          <c:idx val="0"/>
          <c:order val="0"/>
          <c:tx>
            <c:strRef>
              <c:f>Sheet1!$B$8</c:f>
              <c:strCache>
                <c:ptCount val="1"/>
                <c:pt idx="0">
                  <c:v>Pre-moderation</c:v>
                </c:pt>
              </c:strCache>
            </c:strRef>
          </c:tx>
          <c:spPr>
            <a:solidFill>
              <a:schemeClr val="tx1"/>
            </a:solidFill>
            <a:ln>
              <a:noFill/>
            </a:ln>
            <a:effectLst/>
            <a:sp3d/>
          </c:spPr>
          <c:dLbls>
            <c:dLbl>
              <c:idx val="4"/>
              <c:layout>
                <c:manualLayout>
                  <c:x val="-1.3888888888888897E-2"/>
                  <c:y val="-4.6296296296297161E-3"/>
                </c:manualLayout>
              </c:layout>
              <c:showVal val="1"/>
              <c:extLst>
                <c:ext xmlns:c15="http://schemas.microsoft.com/office/drawing/2012/chart" uri="{CE6537A1-D6FC-4f65-9D91-7224C49458BB}">
                  <c15:layout/>
                </c:ext>
              </c:extLst>
            </c:dLbl>
            <c:spPr>
              <a:noFill/>
              <a:ln>
                <a:noFill/>
              </a:ln>
              <a:effectLst/>
            </c:spPr>
            <c:txPr>
              <a:bodyPr rot="0" spcFirstLastPara="1" vertOverflow="ellipsis" vert="horz" wrap="square" lIns="38100" tIns="19050" rIns="38100" bIns="19050" anchor="ctr" anchorCtr="1">
                <a:spAutoFit/>
              </a:bodyPr>
              <a:lstStyle/>
              <a:p>
                <a:pPr>
                  <a:defRPr lang="en-US" sz="900" b="1" i="0" u="none" strike="noStrike" kern="1200" baseline="0">
                    <a:solidFill>
                      <a:schemeClr val="tx1"/>
                    </a:solidFill>
                    <a:latin typeface="+mn-lt"/>
                    <a:ea typeface="+mn-ea"/>
                    <a:cs typeface="+mn-cs"/>
                  </a:defRPr>
                </a:pPr>
                <a:endParaRPr lang="en-US"/>
              </a:p>
            </c:txPr>
            <c:showVal val="1"/>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Sheet1!$C$7:$H$7</c:f>
              <c:strCache>
                <c:ptCount val="6"/>
                <c:pt idx="0">
                  <c:v>RM</c:v>
                </c:pt>
                <c:pt idx="1">
                  <c:v>OS</c:v>
                </c:pt>
                <c:pt idx="2">
                  <c:v>AA</c:v>
                </c:pt>
                <c:pt idx="3">
                  <c:v>AV</c:v>
                </c:pt>
                <c:pt idx="4">
                  <c:v>NI</c:v>
                </c:pt>
                <c:pt idx="5">
                  <c:v>ES</c:v>
                </c:pt>
              </c:strCache>
            </c:strRef>
          </c:cat>
          <c:val>
            <c:numRef>
              <c:f>Sheet1!$C$8:$H$8</c:f>
              <c:numCache>
                <c:formatCode>0%</c:formatCode>
                <c:ptCount val="6"/>
                <c:pt idx="0">
                  <c:v>0.6667000000000004</c:v>
                </c:pt>
                <c:pt idx="1">
                  <c:v>0.30420000000000008</c:v>
                </c:pt>
                <c:pt idx="2">
                  <c:v>1.6700000000000007E-2</c:v>
                </c:pt>
                <c:pt idx="3">
                  <c:v>0</c:v>
                </c:pt>
                <c:pt idx="4">
                  <c:v>0</c:v>
                </c:pt>
                <c:pt idx="5">
                  <c:v>1.2500000000000001E-2</c:v>
                </c:pt>
              </c:numCache>
            </c:numRef>
          </c:val>
        </c:ser>
        <c:ser>
          <c:idx val="1"/>
          <c:order val="1"/>
          <c:tx>
            <c:strRef>
              <c:f>Sheet1!$B$9</c:f>
              <c:strCache>
                <c:ptCount val="1"/>
                <c:pt idx="0">
                  <c:v>Post-moderation</c:v>
                </c:pt>
              </c:strCache>
            </c:strRef>
          </c:tx>
          <c:spPr>
            <a:solidFill>
              <a:srgbClr val="FF0000"/>
            </a:solidFill>
            <a:ln>
              <a:noFill/>
            </a:ln>
            <a:effectLst/>
            <a:sp3d/>
          </c:spPr>
          <c:dLbls>
            <c:dLbl>
              <c:idx val="0"/>
              <c:layout>
                <c:manualLayout>
                  <c:x val="2.5420838572075787E-2"/>
                  <c:y val="-1.3566690595631824E-2"/>
                </c:manualLayout>
              </c:layout>
              <c:showVal val="1"/>
              <c:extLst>
                <c:ext xmlns:c15="http://schemas.microsoft.com/office/drawing/2012/chart" uri="{CE6537A1-D6FC-4f65-9D91-7224C49458BB}">
                  <c15:layout>
                    <c:manualLayout>
                      <c:w val="7.8847112860892382E-2"/>
                      <c:h val="6.4745552639253412E-2"/>
                    </c:manualLayout>
                  </c15:layout>
                </c:ext>
              </c:extLst>
            </c:dLbl>
            <c:dLbl>
              <c:idx val="1"/>
              <c:layout>
                <c:manualLayout>
                  <c:x val="3.6111111111111122E-2"/>
                  <c:y val="0"/>
                </c:manualLayout>
              </c:layout>
              <c:showVal val="1"/>
              <c:extLst>
                <c:ext xmlns:c15="http://schemas.microsoft.com/office/drawing/2012/chart" uri="{CE6537A1-D6FC-4f65-9D91-7224C49458BB}">
                  <c15:layout/>
                </c:ext>
              </c:extLst>
            </c:dLbl>
            <c:dLbl>
              <c:idx val="5"/>
              <c:layout>
                <c:manualLayout>
                  <c:x val="3.333333333333334E-2"/>
                  <c:y val="-8.4875562720133493E-17"/>
                </c:manualLayout>
              </c:layout>
              <c:showVal val="1"/>
              <c:extLst>
                <c:ext xmlns:c15="http://schemas.microsoft.com/office/drawing/2012/chart" uri="{CE6537A1-D6FC-4f65-9D91-7224C49458BB}">
                  <c15:layout/>
                </c:ext>
              </c:extLst>
            </c:dLbl>
            <c:spPr>
              <a:noFill/>
              <a:ln>
                <a:noFill/>
              </a:ln>
              <a:effectLst/>
            </c:spPr>
            <c:txPr>
              <a:bodyPr rot="0" spcFirstLastPara="1" vertOverflow="ellipsis" vert="horz" wrap="square" lIns="38100" tIns="19050" rIns="38100" bIns="19050" anchor="ctr" anchorCtr="1">
                <a:spAutoFit/>
              </a:bodyPr>
              <a:lstStyle/>
              <a:p>
                <a:pPr>
                  <a:defRPr lang="en-US" sz="900" b="1" i="0" u="none" strike="noStrike" kern="1200" baseline="0">
                    <a:solidFill>
                      <a:srgbClr val="C00000"/>
                    </a:solidFill>
                    <a:latin typeface="+mn-lt"/>
                    <a:ea typeface="+mn-ea"/>
                    <a:cs typeface="+mn-cs"/>
                  </a:defRPr>
                </a:pPr>
                <a:endParaRPr lang="en-US"/>
              </a:p>
            </c:txPr>
            <c:showVal val="1"/>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Sheet1!$C$7:$H$7</c:f>
              <c:strCache>
                <c:ptCount val="6"/>
                <c:pt idx="0">
                  <c:v>RM</c:v>
                </c:pt>
                <c:pt idx="1">
                  <c:v>OS</c:v>
                </c:pt>
                <c:pt idx="2">
                  <c:v>AA</c:v>
                </c:pt>
                <c:pt idx="3">
                  <c:v>AV</c:v>
                </c:pt>
                <c:pt idx="4">
                  <c:v>NI</c:v>
                </c:pt>
                <c:pt idx="5">
                  <c:v>ES</c:v>
                </c:pt>
              </c:strCache>
            </c:strRef>
          </c:cat>
          <c:val>
            <c:numRef>
              <c:f>Sheet1!$C$9:$H$9</c:f>
              <c:numCache>
                <c:formatCode>0%</c:formatCode>
                <c:ptCount val="6"/>
                <c:pt idx="0">
                  <c:v>4.5800000000000014E-2</c:v>
                </c:pt>
                <c:pt idx="1">
                  <c:v>0.15000000000000005</c:v>
                </c:pt>
                <c:pt idx="2">
                  <c:v>0.3000000000000001</c:v>
                </c:pt>
                <c:pt idx="3">
                  <c:v>0.3000000000000001</c:v>
                </c:pt>
                <c:pt idx="4">
                  <c:v>0.15420000000000006</c:v>
                </c:pt>
                <c:pt idx="5">
                  <c:v>0.05</c:v>
                </c:pt>
              </c:numCache>
            </c:numRef>
          </c:val>
        </c:ser>
        <c:dLbls/>
        <c:shape val="box"/>
        <c:axId val="173907968"/>
        <c:axId val="173909504"/>
        <c:axId val="0"/>
      </c:bar3DChart>
      <c:catAx>
        <c:axId val="173907968"/>
        <c:scaling>
          <c:orientation val="minMax"/>
        </c:scaling>
        <c:axPos val="b"/>
        <c:numFmt formatCode="General" sourceLinked="1"/>
        <c:majorTickMark val="none"/>
        <c:tickLblPos val="nextTo"/>
        <c:spPr>
          <a:noFill/>
          <a:ln>
            <a:noFill/>
          </a:ln>
          <a:effectLst/>
        </c:spPr>
        <c:txPr>
          <a:bodyPr rot="-60000000" spcFirstLastPara="1" vertOverflow="ellipsis" vert="horz" wrap="square" anchor="ctr" anchorCtr="1"/>
          <a:lstStyle/>
          <a:p>
            <a:pPr>
              <a:defRPr lang="en-US" sz="900" b="1" i="0" u="none" strike="noStrike" kern="1200" baseline="0">
                <a:solidFill>
                  <a:schemeClr val="tx1"/>
                </a:solidFill>
                <a:latin typeface="+mn-lt"/>
                <a:ea typeface="+mn-ea"/>
                <a:cs typeface="+mn-cs"/>
              </a:defRPr>
            </a:pPr>
            <a:endParaRPr lang="en-US"/>
          </a:p>
        </c:txPr>
        <c:crossAx val="173909504"/>
        <c:crosses val="autoZero"/>
        <c:auto val="1"/>
        <c:lblAlgn val="ctr"/>
        <c:lblOffset val="100"/>
      </c:catAx>
      <c:valAx>
        <c:axId val="173909504"/>
        <c:scaling>
          <c:orientation val="minMax"/>
        </c:scaling>
        <c:delete val="1"/>
        <c:axPos val="l"/>
        <c:numFmt formatCode="0%" sourceLinked="1"/>
        <c:majorTickMark val="none"/>
        <c:tickLblPos val="none"/>
        <c:crossAx val="173907968"/>
        <c:crosses val="autoZero"/>
        <c:crossBetween val="between"/>
      </c:valAx>
      <c:spPr>
        <a:noFill/>
        <a:ln>
          <a:noFill/>
        </a:ln>
        <a:effectLst/>
      </c:spPr>
    </c:plotArea>
    <c:legend>
      <c:legendPos val="b"/>
      <c:legendEntry>
        <c:idx val="1"/>
        <c:txPr>
          <a:bodyPr rot="0" spcFirstLastPara="1" vertOverflow="ellipsis" vert="horz" wrap="square" anchor="ctr" anchorCtr="1"/>
          <a:lstStyle/>
          <a:p>
            <a:pPr>
              <a:defRPr sz="900" b="1" i="0" u="none" strike="noStrike" kern="1200" baseline="0">
                <a:solidFill>
                  <a:srgbClr val="FF0000"/>
                </a:solidFill>
                <a:latin typeface="+mn-lt"/>
                <a:ea typeface="+mn-ea"/>
                <a:cs typeface="+mn-cs"/>
              </a:defRPr>
            </a:pPr>
            <a:endParaRPr lang="en-US"/>
          </a:p>
        </c:txPr>
      </c:legendEntry>
      <c:legendEntry>
        <c:idx val="0"/>
        <c:txPr>
          <a:bodyPr rot="0" spcFirstLastPara="1" vertOverflow="ellipsis" vert="horz" wrap="square" anchor="ctr" anchorCtr="1"/>
          <a:lstStyle/>
          <a:p>
            <a:pPr>
              <a:defRPr sz="900" b="1" i="0" u="none" strike="noStrike" kern="1200" baseline="0">
                <a:solidFill>
                  <a:schemeClr val="tx1"/>
                </a:solidFill>
                <a:latin typeface="+mn-lt"/>
                <a:ea typeface="+mn-ea"/>
                <a:cs typeface="+mn-cs"/>
              </a:defRPr>
            </a:pPr>
            <a:endParaRPr lang="en-US"/>
          </a:p>
        </c:txPr>
      </c:legendEntry>
      <c:layout/>
      <c:spPr>
        <a:noFill/>
        <a:ln>
          <a:noFill/>
        </a:ln>
        <a:effectLst/>
      </c:spPr>
      <c:txPr>
        <a:bodyPr rot="0" spcFirstLastPara="1" vertOverflow="ellipsis" vert="horz" wrap="square" anchor="ctr" anchorCtr="1"/>
        <a:lstStyle/>
        <a:p>
          <a:pPr>
            <a:defRPr lang="en-US" sz="900" b="1" i="0" u="none" strike="noStrike" kern="1200" baseline="0">
              <a:solidFill>
                <a:schemeClr val="tx1">
                  <a:lumMod val="65000"/>
                  <a:lumOff val="35000"/>
                </a:schemeClr>
              </a:solidFill>
              <a:latin typeface="+mn-lt"/>
              <a:ea typeface="+mn-ea"/>
              <a:cs typeface="+mn-cs"/>
            </a:defRPr>
          </a:pPr>
          <a:endParaRPr lang="en-US"/>
        </a:p>
      </c:txPr>
    </c:legend>
    <c:plotVisOnly val="1"/>
    <c:dispBlanksAs val="gap"/>
  </c:chart>
  <c:spPr>
    <a:noFill/>
    <a:ln>
      <a:solidFill>
        <a:schemeClr val="tx1">
          <a:lumMod val="65000"/>
          <a:lumOff val="35000"/>
        </a:schemeClr>
      </a:solidFill>
    </a:ln>
    <a:effectLst/>
  </c:spPr>
  <c:txPr>
    <a:bodyPr/>
    <a:lstStyle/>
    <a:p>
      <a:pPr>
        <a:defRPr/>
      </a:pPr>
      <a:endParaRPr lang="en-US"/>
    </a:p>
  </c:txPr>
  <c:externalData r:id="rId1"/>
</c:chartSpace>
</file>

<file path=ppt/charts/chart13.xml><?xml version="1.0" encoding="utf-8"?>
<c:chartSpace xmlns:c="http://schemas.openxmlformats.org/drawingml/2006/chart" xmlns:a="http://schemas.openxmlformats.org/drawingml/2006/main" xmlns:r="http://schemas.openxmlformats.org/officeDocument/2006/relationships">
  <c:lang val="en-GB"/>
  <c:chart>
    <c:title>
      <c:tx>
        <c:rich>
          <a:bodyPr rot="0" spcFirstLastPara="1" vertOverflow="ellipsis" vert="horz" wrap="square" anchor="ctr" anchorCtr="1"/>
          <a:lstStyle/>
          <a:p>
            <a:pPr>
              <a:defRPr lang="en-US" sz="1200" b="1" i="0" u="none" strike="noStrike" kern="1200" spc="0" baseline="0">
                <a:solidFill>
                  <a:schemeClr val="tx1"/>
                </a:solidFill>
                <a:latin typeface="+mn-lt"/>
                <a:ea typeface="+mn-ea"/>
                <a:cs typeface="+mn-cs"/>
              </a:defRPr>
            </a:pPr>
            <a:r>
              <a:rPr lang="en-US" sz="1200" b="1" dirty="0" smtClean="0">
                <a:solidFill>
                  <a:schemeClr val="tx1"/>
                </a:solidFill>
              </a:rPr>
              <a:t>F4. CHAD</a:t>
            </a:r>
            <a:endParaRPr lang="en-US" sz="1200" b="1" dirty="0">
              <a:solidFill>
                <a:schemeClr val="tx1"/>
              </a:solidFill>
            </a:endParaRPr>
          </a:p>
        </c:rich>
      </c:tx>
      <c:layout/>
      <c:spPr>
        <a:noFill/>
        <a:ln>
          <a:noFill/>
        </a:ln>
        <a:effectLst/>
      </c:spPr>
    </c:title>
    <c:view3D>
      <c:depthPercent val="100"/>
      <c:rAngAx val="1"/>
    </c:view3D>
    <c:floor>
      <c:spPr>
        <a:noFill/>
        <a:ln>
          <a:noFill/>
        </a:ln>
        <a:effectLst/>
        <a:sp3d/>
      </c:spPr>
    </c:floor>
    <c:sideWall>
      <c:spPr>
        <a:noFill/>
        <a:ln>
          <a:noFill/>
        </a:ln>
        <a:effectLst/>
        <a:sp3d/>
      </c:spPr>
    </c:sideWall>
    <c:backWall>
      <c:spPr>
        <a:noFill/>
        <a:ln>
          <a:noFill/>
        </a:ln>
        <a:effectLst/>
        <a:sp3d/>
      </c:spPr>
    </c:backWall>
    <c:plotArea>
      <c:layout/>
      <c:bar3DChart>
        <c:barDir val="col"/>
        <c:grouping val="clustered"/>
        <c:ser>
          <c:idx val="0"/>
          <c:order val="0"/>
          <c:tx>
            <c:strRef>
              <c:f>Sheet1!$B$11</c:f>
              <c:strCache>
                <c:ptCount val="1"/>
                <c:pt idx="0">
                  <c:v>Pre-moderation</c:v>
                </c:pt>
              </c:strCache>
            </c:strRef>
          </c:tx>
          <c:spPr>
            <a:solidFill>
              <a:schemeClr val="tx1"/>
            </a:solidFill>
            <a:ln>
              <a:noFill/>
            </a:ln>
            <a:effectLst/>
            <a:sp3d/>
          </c:spPr>
          <c:dLbls>
            <c:dLbl>
              <c:idx val="1"/>
              <c:layout>
                <c:manualLayout>
                  <c:x val="-3.3560376366288072E-2"/>
                  <c:y val="1.8089158184703125E-2"/>
                </c:manualLayout>
              </c:layout>
              <c:showVal val="1"/>
              <c:extLst>
                <c:ext xmlns:c15="http://schemas.microsoft.com/office/drawing/2012/chart" uri="{CE6537A1-D6FC-4f65-9D91-7224C49458BB}">
                  <c15:layout/>
                </c:ext>
              </c:extLst>
            </c:dLbl>
            <c:spPr>
              <a:noFill/>
              <a:ln>
                <a:noFill/>
              </a:ln>
              <a:effectLst/>
            </c:spPr>
            <c:txPr>
              <a:bodyPr rot="0" spcFirstLastPara="1" vertOverflow="ellipsis" vert="horz" wrap="square" lIns="38100" tIns="19050" rIns="38100" bIns="19050" anchor="ctr" anchorCtr="1">
                <a:spAutoFit/>
              </a:bodyPr>
              <a:lstStyle/>
              <a:p>
                <a:pPr>
                  <a:defRPr lang="en-US" sz="900" b="1" i="0" u="none" strike="noStrike" kern="1200" baseline="0">
                    <a:solidFill>
                      <a:schemeClr val="tx1"/>
                    </a:solidFill>
                    <a:latin typeface="+mn-lt"/>
                    <a:ea typeface="+mn-ea"/>
                    <a:cs typeface="+mn-cs"/>
                  </a:defRPr>
                </a:pPr>
                <a:endParaRPr lang="en-US"/>
              </a:p>
            </c:txPr>
            <c:showVal val="1"/>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Sheet1!$C$10:$H$10</c:f>
              <c:strCache>
                <c:ptCount val="6"/>
                <c:pt idx="0">
                  <c:v>RM</c:v>
                </c:pt>
                <c:pt idx="1">
                  <c:v>OS</c:v>
                </c:pt>
                <c:pt idx="2">
                  <c:v>AA</c:v>
                </c:pt>
                <c:pt idx="3">
                  <c:v>AV</c:v>
                </c:pt>
                <c:pt idx="4">
                  <c:v>NI</c:v>
                </c:pt>
                <c:pt idx="5">
                  <c:v>ES</c:v>
                </c:pt>
              </c:strCache>
            </c:strRef>
          </c:cat>
          <c:val>
            <c:numRef>
              <c:f>Sheet1!$C$11:$H$11</c:f>
              <c:numCache>
                <c:formatCode>0%</c:formatCode>
                <c:ptCount val="6"/>
                <c:pt idx="0">
                  <c:v>8.8900000000000035E-2</c:v>
                </c:pt>
                <c:pt idx="1">
                  <c:v>0.44440000000000002</c:v>
                </c:pt>
                <c:pt idx="2">
                  <c:v>0.38890000000000013</c:v>
                </c:pt>
                <c:pt idx="3">
                  <c:v>2.2200000000000008E-2</c:v>
                </c:pt>
                <c:pt idx="4">
                  <c:v>1.1100000000000004E-2</c:v>
                </c:pt>
                <c:pt idx="5">
                  <c:v>4.4400000000000016E-2</c:v>
                </c:pt>
              </c:numCache>
            </c:numRef>
          </c:val>
        </c:ser>
        <c:ser>
          <c:idx val="1"/>
          <c:order val="1"/>
          <c:tx>
            <c:strRef>
              <c:f>Sheet1!$B$12</c:f>
              <c:strCache>
                <c:ptCount val="1"/>
                <c:pt idx="0">
                  <c:v>Post-moderation</c:v>
                </c:pt>
              </c:strCache>
            </c:strRef>
          </c:tx>
          <c:spPr>
            <a:solidFill>
              <a:srgbClr val="FF0000"/>
            </a:solidFill>
            <a:ln>
              <a:noFill/>
            </a:ln>
            <a:effectLst/>
            <a:sp3d/>
          </c:spPr>
          <c:dLbls>
            <c:dLbl>
              <c:idx val="0"/>
              <c:layout>
                <c:manualLayout>
                  <c:x val="2.1356603142183326E-2"/>
                  <c:y val="0"/>
                </c:manualLayout>
              </c:layout>
              <c:showVal val="1"/>
              <c:extLst>
                <c:ext xmlns:c15="http://schemas.microsoft.com/office/drawing/2012/chart" uri="{CE6537A1-D6FC-4f65-9D91-7224C49458BB}">
                  <c15:layout/>
                </c:ext>
              </c:extLst>
            </c:dLbl>
            <c:dLbl>
              <c:idx val="1"/>
              <c:layout>
                <c:manualLayout>
                  <c:x val="2.4407546448209538E-2"/>
                  <c:y val="-1.3566868638527352E-2"/>
                </c:manualLayout>
              </c:layout>
              <c:showVal val="1"/>
              <c:extLst>
                <c:ext xmlns:c15="http://schemas.microsoft.com/office/drawing/2012/chart" uri="{CE6537A1-D6FC-4f65-9D91-7224C49458BB}">
                  <c15:layout/>
                </c:ext>
              </c:extLst>
            </c:dLbl>
            <c:dLbl>
              <c:idx val="4"/>
              <c:layout>
                <c:manualLayout>
                  <c:x val="1.2203773224104647E-2"/>
                  <c:y val="0"/>
                </c:manualLayout>
              </c:layout>
              <c:showVal val="1"/>
              <c:extLst>
                <c:ext xmlns:c15="http://schemas.microsoft.com/office/drawing/2012/chart" uri="{CE6537A1-D6FC-4f65-9D91-7224C49458BB}">
                  <c15:layout/>
                </c:ext>
              </c:extLst>
            </c:dLbl>
            <c:dLbl>
              <c:idx val="5"/>
              <c:layout>
                <c:manualLayout>
                  <c:x val="2.7458489754235708E-2"/>
                  <c:y val="0"/>
                </c:manualLayout>
              </c:layout>
              <c:showVal val="1"/>
              <c:extLst>
                <c:ext xmlns:c15="http://schemas.microsoft.com/office/drawing/2012/chart" uri="{CE6537A1-D6FC-4f65-9D91-7224C49458BB}">
                  <c15:layout/>
                </c:ext>
              </c:extLst>
            </c:dLbl>
            <c:spPr>
              <a:noFill/>
              <a:ln>
                <a:noFill/>
              </a:ln>
              <a:effectLst/>
            </c:spPr>
            <c:txPr>
              <a:bodyPr rot="0" spcFirstLastPara="1" vertOverflow="ellipsis" vert="horz" wrap="square" lIns="38100" tIns="19050" rIns="38100" bIns="19050" anchor="ctr" anchorCtr="1">
                <a:spAutoFit/>
              </a:bodyPr>
              <a:lstStyle/>
              <a:p>
                <a:pPr>
                  <a:defRPr lang="en-US" sz="900" b="1" i="0" u="none" strike="noStrike" kern="1200" baseline="0">
                    <a:solidFill>
                      <a:srgbClr val="C00000"/>
                    </a:solidFill>
                    <a:latin typeface="+mn-lt"/>
                    <a:ea typeface="+mn-ea"/>
                    <a:cs typeface="+mn-cs"/>
                  </a:defRPr>
                </a:pPr>
                <a:endParaRPr lang="en-US"/>
              </a:p>
            </c:txPr>
            <c:showVal val="1"/>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Sheet1!$C$10:$H$10</c:f>
              <c:strCache>
                <c:ptCount val="6"/>
                <c:pt idx="0">
                  <c:v>RM</c:v>
                </c:pt>
                <c:pt idx="1">
                  <c:v>OS</c:v>
                </c:pt>
                <c:pt idx="2">
                  <c:v>AA</c:v>
                </c:pt>
                <c:pt idx="3">
                  <c:v>AV</c:v>
                </c:pt>
                <c:pt idx="4">
                  <c:v>NI</c:v>
                </c:pt>
                <c:pt idx="5">
                  <c:v>ES</c:v>
                </c:pt>
              </c:strCache>
            </c:strRef>
          </c:cat>
          <c:val>
            <c:numRef>
              <c:f>Sheet1!$C$12:$H$12</c:f>
              <c:numCache>
                <c:formatCode>0%</c:formatCode>
                <c:ptCount val="6"/>
                <c:pt idx="0">
                  <c:v>4.4400000000000016E-2</c:v>
                </c:pt>
                <c:pt idx="1">
                  <c:v>0.41110000000000002</c:v>
                </c:pt>
                <c:pt idx="2">
                  <c:v>0.4667</c:v>
                </c:pt>
                <c:pt idx="3">
                  <c:v>7.7800000000000022E-2</c:v>
                </c:pt>
                <c:pt idx="4">
                  <c:v>0</c:v>
                </c:pt>
                <c:pt idx="5">
                  <c:v>0</c:v>
                </c:pt>
              </c:numCache>
            </c:numRef>
          </c:val>
        </c:ser>
        <c:dLbls/>
        <c:shape val="box"/>
        <c:axId val="174014464"/>
        <c:axId val="174016000"/>
        <c:axId val="0"/>
      </c:bar3DChart>
      <c:catAx>
        <c:axId val="174014464"/>
        <c:scaling>
          <c:orientation val="minMax"/>
        </c:scaling>
        <c:axPos val="b"/>
        <c:numFmt formatCode="General" sourceLinked="1"/>
        <c:majorTickMark val="none"/>
        <c:tickLblPos val="nextTo"/>
        <c:spPr>
          <a:noFill/>
          <a:ln>
            <a:noFill/>
          </a:ln>
          <a:effectLst/>
        </c:spPr>
        <c:txPr>
          <a:bodyPr rot="-60000000" spcFirstLastPara="1" vertOverflow="ellipsis" vert="horz" wrap="square" anchor="ctr" anchorCtr="1"/>
          <a:lstStyle/>
          <a:p>
            <a:pPr>
              <a:defRPr lang="en-US" sz="900" b="1" i="0" u="none" strike="noStrike" kern="1200" baseline="0">
                <a:solidFill>
                  <a:schemeClr val="tx1"/>
                </a:solidFill>
                <a:latin typeface="+mn-lt"/>
                <a:ea typeface="+mn-ea"/>
                <a:cs typeface="+mn-cs"/>
              </a:defRPr>
            </a:pPr>
            <a:endParaRPr lang="en-US"/>
          </a:p>
        </c:txPr>
        <c:crossAx val="174016000"/>
        <c:crosses val="autoZero"/>
        <c:auto val="1"/>
        <c:lblAlgn val="ctr"/>
        <c:lblOffset val="100"/>
      </c:catAx>
      <c:valAx>
        <c:axId val="174016000"/>
        <c:scaling>
          <c:orientation val="minMax"/>
        </c:scaling>
        <c:delete val="1"/>
        <c:axPos val="l"/>
        <c:numFmt formatCode="0%" sourceLinked="1"/>
        <c:majorTickMark val="none"/>
        <c:tickLblPos val="none"/>
        <c:crossAx val="174014464"/>
        <c:crosses val="autoZero"/>
        <c:crossBetween val="between"/>
      </c:valAx>
      <c:spPr>
        <a:noFill/>
        <a:ln>
          <a:noFill/>
        </a:ln>
        <a:effectLst/>
      </c:spPr>
    </c:plotArea>
    <c:legend>
      <c:legendPos val="b"/>
      <c:legendEntry>
        <c:idx val="0"/>
        <c:txPr>
          <a:bodyPr rot="0" spcFirstLastPara="1" vertOverflow="ellipsis" vert="horz" wrap="square" anchor="ctr" anchorCtr="1"/>
          <a:lstStyle/>
          <a:p>
            <a:pPr>
              <a:defRPr sz="900" b="1" i="0" u="none" strike="noStrike" kern="1200" baseline="0">
                <a:solidFill>
                  <a:schemeClr val="tx1"/>
                </a:solidFill>
                <a:latin typeface="+mn-lt"/>
                <a:ea typeface="+mn-ea"/>
                <a:cs typeface="+mn-cs"/>
              </a:defRPr>
            </a:pPr>
            <a:endParaRPr lang="en-US"/>
          </a:p>
        </c:txPr>
      </c:legendEntry>
      <c:legendEntry>
        <c:idx val="1"/>
        <c:txPr>
          <a:bodyPr rot="0" spcFirstLastPara="1" vertOverflow="ellipsis" vert="horz" wrap="square" anchor="ctr" anchorCtr="1"/>
          <a:lstStyle/>
          <a:p>
            <a:pPr>
              <a:defRPr sz="900" b="1" i="0" u="none" strike="noStrike" kern="1200" baseline="0">
                <a:solidFill>
                  <a:srgbClr val="FF0000"/>
                </a:solidFill>
                <a:latin typeface="+mn-lt"/>
                <a:ea typeface="+mn-ea"/>
                <a:cs typeface="+mn-cs"/>
              </a:defRPr>
            </a:pPr>
            <a:endParaRPr lang="en-US"/>
          </a:p>
        </c:txPr>
      </c:legendEntry>
      <c:layout/>
      <c:spPr>
        <a:noFill/>
        <a:ln>
          <a:noFill/>
        </a:ln>
        <a:effectLst/>
      </c:spPr>
      <c:txPr>
        <a:bodyPr rot="0" spcFirstLastPara="1" vertOverflow="ellipsis" vert="horz" wrap="square" anchor="ctr" anchorCtr="1"/>
        <a:lstStyle/>
        <a:p>
          <a:pPr>
            <a:defRPr lang="en-US" sz="900" b="1" i="0" u="none" strike="noStrike" kern="1200" baseline="0">
              <a:solidFill>
                <a:schemeClr val="tx1">
                  <a:lumMod val="65000"/>
                  <a:lumOff val="35000"/>
                </a:schemeClr>
              </a:solidFill>
              <a:latin typeface="+mn-lt"/>
              <a:ea typeface="+mn-ea"/>
              <a:cs typeface="+mn-cs"/>
            </a:defRPr>
          </a:pPr>
          <a:endParaRPr lang="en-US"/>
        </a:p>
      </c:txPr>
    </c:legend>
    <c:plotVisOnly val="1"/>
    <c:dispBlanksAs val="gap"/>
  </c:chart>
  <c:spPr>
    <a:noFill/>
    <a:ln>
      <a:solidFill>
        <a:schemeClr val="tx1">
          <a:lumMod val="65000"/>
          <a:lumOff val="35000"/>
        </a:schemeClr>
      </a:solidFill>
    </a:ln>
    <a:effectLst/>
  </c:spPr>
  <c:txPr>
    <a:bodyPr/>
    <a:lstStyle/>
    <a:p>
      <a:pPr>
        <a:defRPr/>
      </a:pPr>
      <a:endParaRPr lang="en-US"/>
    </a:p>
  </c:txPr>
  <c:externalData r:id="rId1"/>
</c:chartSpace>
</file>

<file path=ppt/charts/chart14.xml><?xml version="1.0" encoding="utf-8"?>
<c:chartSpace xmlns:c="http://schemas.openxmlformats.org/drawingml/2006/chart" xmlns:a="http://schemas.openxmlformats.org/drawingml/2006/main" xmlns:r="http://schemas.openxmlformats.org/officeDocument/2006/relationships">
  <c:lang val="en-GB"/>
  <c:chart>
    <c:title>
      <c:tx>
        <c:rich>
          <a:bodyPr rot="0" spcFirstLastPara="1" vertOverflow="ellipsis" vert="horz" wrap="square" anchor="ctr" anchorCtr="1"/>
          <a:lstStyle/>
          <a:p>
            <a:pPr>
              <a:defRPr lang="en-US" sz="1400" b="1" i="0" u="none" strike="noStrike" kern="1200" spc="0" baseline="0">
                <a:solidFill>
                  <a:schemeClr val="tx1"/>
                </a:solidFill>
                <a:latin typeface="+mn-lt"/>
                <a:ea typeface="+mn-ea"/>
                <a:cs typeface="+mn-cs"/>
              </a:defRPr>
            </a:pPr>
            <a:r>
              <a:rPr lang="en-US" sz="1400" b="1" dirty="0" smtClean="0">
                <a:solidFill>
                  <a:schemeClr val="tx1"/>
                </a:solidFill>
              </a:rPr>
              <a:t>F5. CONGO </a:t>
            </a:r>
            <a:r>
              <a:rPr lang="en-US" sz="1400" b="1" dirty="0">
                <a:solidFill>
                  <a:schemeClr val="tx1"/>
                </a:solidFill>
              </a:rPr>
              <a:t>BRAZZAVILLE</a:t>
            </a:r>
          </a:p>
        </c:rich>
      </c:tx>
      <c:layout/>
      <c:spPr>
        <a:noFill/>
        <a:ln>
          <a:noFill/>
        </a:ln>
        <a:effectLst/>
      </c:spPr>
    </c:title>
    <c:view3D>
      <c:depthPercent val="100"/>
      <c:rAngAx val="1"/>
    </c:view3D>
    <c:floor>
      <c:spPr>
        <a:noFill/>
        <a:ln>
          <a:noFill/>
        </a:ln>
        <a:effectLst/>
        <a:sp3d/>
      </c:spPr>
    </c:floor>
    <c:sideWall>
      <c:spPr>
        <a:noFill/>
        <a:ln>
          <a:noFill/>
        </a:ln>
        <a:effectLst/>
        <a:sp3d/>
      </c:spPr>
    </c:sideWall>
    <c:backWall>
      <c:spPr>
        <a:noFill/>
        <a:ln>
          <a:noFill/>
        </a:ln>
        <a:effectLst/>
        <a:sp3d/>
      </c:spPr>
    </c:backWall>
    <c:plotArea>
      <c:layout/>
      <c:bar3DChart>
        <c:barDir val="col"/>
        <c:grouping val="clustered"/>
        <c:ser>
          <c:idx val="0"/>
          <c:order val="0"/>
          <c:tx>
            <c:strRef>
              <c:f>Sheet1!$B$14</c:f>
              <c:strCache>
                <c:ptCount val="1"/>
                <c:pt idx="0">
                  <c:v>Pre-moderation</c:v>
                </c:pt>
              </c:strCache>
            </c:strRef>
          </c:tx>
          <c:spPr>
            <a:solidFill>
              <a:schemeClr val="tx1"/>
            </a:solidFill>
            <a:ln>
              <a:noFill/>
            </a:ln>
            <a:effectLst/>
            <a:sp3d/>
          </c:spPr>
          <c:dLbls>
            <c:dLbl>
              <c:idx val="2"/>
              <c:layout>
                <c:manualLayout>
                  <c:x val="-5.9306676927811464E-3"/>
                  <c:y val="-1.0078245274334598E-2"/>
                </c:manualLayout>
              </c:layout>
              <c:showVal val="1"/>
              <c:extLst>
                <c:ext xmlns:c15="http://schemas.microsoft.com/office/drawing/2012/chart" uri="{CE6537A1-D6FC-4f65-9D91-7224C49458BB}">
                  <c15:layout/>
                </c:ext>
              </c:extLst>
            </c:dLbl>
            <c:spPr>
              <a:noFill/>
              <a:ln>
                <a:noFill/>
              </a:ln>
              <a:effectLst/>
            </c:spPr>
            <c:txPr>
              <a:bodyPr rot="0" spcFirstLastPara="1" vertOverflow="ellipsis" vert="horz" wrap="square" lIns="38100" tIns="19050" rIns="38100" bIns="19050" anchor="ctr" anchorCtr="1">
                <a:spAutoFit/>
              </a:bodyPr>
              <a:lstStyle/>
              <a:p>
                <a:pPr>
                  <a:defRPr lang="en-US" sz="900" b="1" i="0" u="none" strike="noStrike" kern="1200" baseline="0">
                    <a:solidFill>
                      <a:schemeClr val="tx1"/>
                    </a:solidFill>
                    <a:latin typeface="+mn-lt"/>
                    <a:ea typeface="+mn-ea"/>
                    <a:cs typeface="+mn-cs"/>
                  </a:defRPr>
                </a:pPr>
                <a:endParaRPr lang="en-US"/>
              </a:p>
            </c:txPr>
            <c:showVal val="1"/>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Sheet1!$C$13:$H$13</c:f>
              <c:strCache>
                <c:ptCount val="6"/>
                <c:pt idx="0">
                  <c:v>RM</c:v>
                </c:pt>
                <c:pt idx="1">
                  <c:v>OS</c:v>
                </c:pt>
                <c:pt idx="2">
                  <c:v>AA</c:v>
                </c:pt>
                <c:pt idx="3">
                  <c:v>AV</c:v>
                </c:pt>
                <c:pt idx="4">
                  <c:v>NI</c:v>
                </c:pt>
                <c:pt idx="5">
                  <c:v>ES</c:v>
                </c:pt>
              </c:strCache>
            </c:strRef>
          </c:cat>
          <c:val>
            <c:numRef>
              <c:f>Sheet1!$C$14:$H$14</c:f>
              <c:numCache>
                <c:formatCode>0%</c:formatCode>
                <c:ptCount val="6"/>
                <c:pt idx="0">
                  <c:v>0.41300000000000009</c:v>
                </c:pt>
                <c:pt idx="1">
                  <c:v>0.43480000000000013</c:v>
                </c:pt>
                <c:pt idx="2">
                  <c:v>0.13039999999999999</c:v>
                </c:pt>
                <c:pt idx="3">
                  <c:v>1.0900000000000003E-2</c:v>
                </c:pt>
                <c:pt idx="4">
                  <c:v>0</c:v>
                </c:pt>
                <c:pt idx="5">
                  <c:v>1.0900000000000003E-2</c:v>
                </c:pt>
              </c:numCache>
            </c:numRef>
          </c:val>
        </c:ser>
        <c:ser>
          <c:idx val="1"/>
          <c:order val="1"/>
          <c:tx>
            <c:strRef>
              <c:f>Sheet1!$B$15</c:f>
              <c:strCache>
                <c:ptCount val="1"/>
                <c:pt idx="0">
                  <c:v>Post-moderation</c:v>
                </c:pt>
              </c:strCache>
            </c:strRef>
          </c:tx>
          <c:spPr>
            <a:solidFill>
              <a:srgbClr val="FF0000"/>
            </a:solidFill>
            <a:ln>
              <a:noFill/>
            </a:ln>
            <a:effectLst/>
            <a:sp3d/>
          </c:spPr>
          <c:dLbls>
            <c:dLbl>
              <c:idx val="0"/>
              <c:layout>
                <c:manualLayout>
                  <c:x val="1.7792003078343419E-2"/>
                  <c:y val="0"/>
                </c:manualLayout>
              </c:layout>
              <c:showVal val="1"/>
              <c:extLst>
                <c:ext xmlns:c15="http://schemas.microsoft.com/office/drawing/2012/chart" uri="{CE6537A1-D6FC-4f65-9D91-7224C49458BB}">
                  <c15:layout/>
                </c:ext>
              </c:extLst>
            </c:dLbl>
            <c:dLbl>
              <c:idx val="1"/>
              <c:layout>
                <c:manualLayout>
                  <c:x val="2.0757336924733992E-2"/>
                  <c:y val="-9.238284780019281E-17"/>
                </c:manualLayout>
              </c:layout>
              <c:showVal val="1"/>
              <c:extLst>
                <c:ext xmlns:c15="http://schemas.microsoft.com/office/drawing/2012/chart" uri="{CE6537A1-D6FC-4f65-9D91-7224C49458BB}">
                  <c15:layout/>
                </c:ext>
              </c:extLst>
            </c:dLbl>
            <c:spPr>
              <a:noFill/>
              <a:ln>
                <a:noFill/>
              </a:ln>
              <a:effectLst/>
            </c:spPr>
            <c:txPr>
              <a:bodyPr rot="0" spcFirstLastPara="1" vertOverflow="ellipsis" vert="horz" wrap="square" lIns="38100" tIns="19050" rIns="38100" bIns="19050" anchor="ctr" anchorCtr="1">
                <a:spAutoFit/>
              </a:bodyPr>
              <a:lstStyle/>
              <a:p>
                <a:pPr>
                  <a:defRPr lang="en-US" sz="900" b="1" i="0" u="none" strike="noStrike" kern="1200" baseline="0">
                    <a:solidFill>
                      <a:srgbClr val="FF0000"/>
                    </a:solidFill>
                    <a:latin typeface="+mn-lt"/>
                    <a:ea typeface="+mn-ea"/>
                    <a:cs typeface="+mn-cs"/>
                  </a:defRPr>
                </a:pPr>
                <a:endParaRPr lang="en-US"/>
              </a:p>
            </c:txPr>
            <c:showVal val="1"/>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Sheet1!$C$13:$H$13</c:f>
              <c:strCache>
                <c:ptCount val="6"/>
                <c:pt idx="0">
                  <c:v>RM</c:v>
                </c:pt>
                <c:pt idx="1">
                  <c:v>OS</c:v>
                </c:pt>
                <c:pt idx="2">
                  <c:v>AA</c:v>
                </c:pt>
                <c:pt idx="3">
                  <c:v>AV</c:v>
                </c:pt>
                <c:pt idx="4">
                  <c:v>NI</c:v>
                </c:pt>
                <c:pt idx="5">
                  <c:v>ES</c:v>
                </c:pt>
              </c:strCache>
            </c:strRef>
          </c:cat>
          <c:val>
            <c:numRef>
              <c:f>Sheet1!$C$15:$H$15</c:f>
              <c:numCache>
                <c:formatCode>0%</c:formatCode>
                <c:ptCount val="6"/>
                <c:pt idx="0">
                  <c:v>6.5199999999999994E-2</c:v>
                </c:pt>
                <c:pt idx="1">
                  <c:v>0.19570000000000001</c:v>
                </c:pt>
                <c:pt idx="2">
                  <c:v>0.23910000000000001</c:v>
                </c:pt>
                <c:pt idx="3">
                  <c:v>0.29350000000000009</c:v>
                </c:pt>
                <c:pt idx="4">
                  <c:v>0.15220000000000006</c:v>
                </c:pt>
                <c:pt idx="5">
                  <c:v>5.4300000000000029E-2</c:v>
                </c:pt>
              </c:numCache>
            </c:numRef>
          </c:val>
        </c:ser>
        <c:dLbls/>
        <c:shape val="box"/>
        <c:axId val="174220416"/>
        <c:axId val="174221952"/>
        <c:axId val="0"/>
      </c:bar3DChart>
      <c:catAx>
        <c:axId val="174220416"/>
        <c:scaling>
          <c:orientation val="minMax"/>
        </c:scaling>
        <c:axPos val="b"/>
        <c:numFmt formatCode="General" sourceLinked="1"/>
        <c:majorTickMark val="none"/>
        <c:tickLblPos val="nextTo"/>
        <c:spPr>
          <a:noFill/>
          <a:ln>
            <a:noFill/>
          </a:ln>
          <a:effectLst/>
        </c:spPr>
        <c:txPr>
          <a:bodyPr rot="-60000000" spcFirstLastPara="1" vertOverflow="ellipsis" vert="horz" wrap="square" anchor="ctr" anchorCtr="1"/>
          <a:lstStyle/>
          <a:p>
            <a:pPr>
              <a:defRPr lang="en-US" sz="900" b="1" i="0" u="none" strike="noStrike" kern="1200" baseline="0">
                <a:solidFill>
                  <a:schemeClr val="tx1"/>
                </a:solidFill>
                <a:latin typeface="+mn-lt"/>
                <a:ea typeface="+mn-ea"/>
                <a:cs typeface="+mn-cs"/>
              </a:defRPr>
            </a:pPr>
            <a:endParaRPr lang="en-US"/>
          </a:p>
        </c:txPr>
        <c:crossAx val="174221952"/>
        <c:crosses val="autoZero"/>
        <c:auto val="1"/>
        <c:lblAlgn val="ctr"/>
        <c:lblOffset val="100"/>
      </c:catAx>
      <c:valAx>
        <c:axId val="174221952"/>
        <c:scaling>
          <c:orientation val="minMax"/>
        </c:scaling>
        <c:delete val="1"/>
        <c:axPos val="l"/>
        <c:numFmt formatCode="0%" sourceLinked="1"/>
        <c:majorTickMark val="none"/>
        <c:tickLblPos val="none"/>
        <c:crossAx val="174220416"/>
        <c:crosses val="autoZero"/>
        <c:crossBetween val="between"/>
      </c:valAx>
      <c:spPr>
        <a:noFill/>
        <a:ln>
          <a:noFill/>
        </a:ln>
        <a:effectLst/>
      </c:spPr>
    </c:plotArea>
    <c:legend>
      <c:legendPos val="b"/>
      <c:legendEntry>
        <c:idx val="0"/>
        <c:txPr>
          <a:bodyPr rot="0" spcFirstLastPara="1" vertOverflow="ellipsis" vert="horz" wrap="square" anchor="ctr" anchorCtr="1"/>
          <a:lstStyle/>
          <a:p>
            <a:pPr>
              <a:defRPr sz="900" b="1" i="0" u="none" strike="noStrike" kern="1200" baseline="0">
                <a:solidFill>
                  <a:schemeClr val="tx1"/>
                </a:solidFill>
                <a:latin typeface="+mn-lt"/>
                <a:ea typeface="+mn-ea"/>
                <a:cs typeface="+mn-cs"/>
              </a:defRPr>
            </a:pPr>
            <a:endParaRPr lang="en-US"/>
          </a:p>
        </c:txPr>
      </c:legendEntry>
      <c:legendEntry>
        <c:idx val="1"/>
        <c:txPr>
          <a:bodyPr rot="0" spcFirstLastPara="1" vertOverflow="ellipsis" vert="horz" wrap="square" anchor="ctr" anchorCtr="1"/>
          <a:lstStyle/>
          <a:p>
            <a:pPr>
              <a:defRPr sz="900" b="1" i="0" u="none" strike="noStrike" kern="1200" baseline="0">
                <a:solidFill>
                  <a:srgbClr val="FF0000"/>
                </a:solidFill>
                <a:latin typeface="+mn-lt"/>
                <a:ea typeface="+mn-ea"/>
                <a:cs typeface="+mn-cs"/>
              </a:defRPr>
            </a:pPr>
            <a:endParaRPr lang="en-US"/>
          </a:p>
        </c:txPr>
      </c:legendEntry>
      <c:layout/>
      <c:spPr>
        <a:noFill/>
        <a:ln>
          <a:noFill/>
        </a:ln>
        <a:effectLst/>
      </c:spPr>
      <c:txPr>
        <a:bodyPr rot="0" spcFirstLastPara="1" vertOverflow="ellipsis" vert="horz" wrap="square" anchor="ctr" anchorCtr="1"/>
        <a:lstStyle/>
        <a:p>
          <a:pPr>
            <a:defRPr lang="en-US" sz="900" b="1" i="0" u="none" strike="noStrike" kern="1200" baseline="0">
              <a:solidFill>
                <a:schemeClr val="tx1">
                  <a:lumMod val="65000"/>
                  <a:lumOff val="35000"/>
                </a:schemeClr>
              </a:solidFill>
              <a:latin typeface="+mn-lt"/>
              <a:ea typeface="+mn-ea"/>
              <a:cs typeface="+mn-cs"/>
            </a:defRPr>
          </a:pPr>
          <a:endParaRPr lang="en-US"/>
        </a:p>
      </c:txPr>
    </c:legend>
    <c:plotVisOnly val="1"/>
    <c:dispBlanksAs val="gap"/>
  </c:chart>
  <c:spPr>
    <a:noFill/>
    <a:ln>
      <a:solidFill>
        <a:schemeClr val="tx1">
          <a:lumMod val="65000"/>
          <a:lumOff val="35000"/>
        </a:schemeClr>
      </a:solidFill>
    </a:ln>
    <a:effectLst/>
  </c:spPr>
  <c:txPr>
    <a:bodyPr/>
    <a:lstStyle/>
    <a:p>
      <a:pPr>
        <a:defRPr/>
      </a:pPr>
      <a:endParaRPr lang="en-US"/>
    </a:p>
  </c:txPr>
  <c:externalData r:id="rId1"/>
</c:chartSpace>
</file>

<file path=ppt/charts/chart15.xml><?xml version="1.0" encoding="utf-8"?>
<c:chartSpace xmlns:c="http://schemas.openxmlformats.org/drawingml/2006/chart" xmlns:a="http://schemas.openxmlformats.org/drawingml/2006/main" xmlns:r="http://schemas.openxmlformats.org/officeDocument/2006/relationships">
  <c:lang val="en-GB"/>
  <c:chart>
    <c:title>
      <c:tx>
        <c:rich>
          <a:bodyPr rot="0" spcFirstLastPara="1" vertOverflow="ellipsis" vert="horz" wrap="square" anchor="ctr" anchorCtr="1"/>
          <a:lstStyle/>
          <a:p>
            <a:pPr>
              <a:defRPr lang="en-US" sz="1400" b="1" i="0" u="none" strike="noStrike" kern="1200" spc="0" baseline="0">
                <a:solidFill>
                  <a:schemeClr val="tx1"/>
                </a:solidFill>
                <a:latin typeface="+mn-lt"/>
                <a:ea typeface="+mn-ea"/>
                <a:cs typeface="+mn-cs"/>
              </a:defRPr>
            </a:pPr>
            <a:r>
              <a:rPr lang="en-US" sz="1400" b="1" dirty="0" smtClean="0">
                <a:solidFill>
                  <a:schemeClr val="tx1"/>
                </a:solidFill>
              </a:rPr>
              <a:t>F6. CONGO DR</a:t>
            </a:r>
            <a:endParaRPr lang="en-US" sz="1400" b="1" dirty="0">
              <a:solidFill>
                <a:schemeClr val="tx1"/>
              </a:solidFill>
            </a:endParaRPr>
          </a:p>
        </c:rich>
      </c:tx>
      <c:layout/>
      <c:spPr>
        <a:noFill/>
        <a:ln>
          <a:noFill/>
        </a:ln>
        <a:effectLst/>
      </c:spPr>
    </c:title>
    <c:view3D>
      <c:depthPercent val="100"/>
      <c:rAngAx val="1"/>
    </c:view3D>
    <c:floor>
      <c:spPr>
        <a:noFill/>
        <a:ln>
          <a:noFill/>
        </a:ln>
        <a:effectLst/>
        <a:sp3d/>
      </c:spPr>
    </c:floor>
    <c:sideWall>
      <c:spPr>
        <a:noFill/>
        <a:ln>
          <a:noFill/>
        </a:ln>
        <a:effectLst/>
        <a:sp3d/>
      </c:spPr>
    </c:sideWall>
    <c:backWall>
      <c:spPr>
        <a:noFill/>
        <a:ln>
          <a:noFill/>
        </a:ln>
        <a:effectLst/>
        <a:sp3d/>
      </c:spPr>
    </c:backWall>
    <c:plotArea>
      <c:layout/>
      <c:bar3DChart>
        <c:barDir val="col"/>
        <c:grouping val="clustered"/>
        <c:ser>
          <c:idx val="0"/>
          <c:order val="0"/>
          <c:tx>
            <c:strRef>
              <c:f>Sheet1!$B$17</c:f>
              <c:strCache>
                <c:ptCount val="1"/>
                <c:pt idx="0">
                  <c:v>Pre-moderation</c:v>
                </c:pt>
              </c:strCache>
            </c:strRef>
          </c:tx>
          <c:spPr>
            <a:solidFill>
              <a:schemeClr val="tx1"/>
            </a:solidFill>
            <a:ln>
              <a:noFill/>
            </a:ln>
            <a:effectLst/>
            <a:sp3d/>
          </c:spPr>
          <c:dLbls>
            <c:spPr>
              <a:noFill/>
              <a:ln>
                <a:noFill/>
              </a:ln>
              <a:effectLst/>
            </c:spPr>
            <c:txPr>
              <a:bodyPr rot="0" spcFirstLastPara="1" vertOverflow="ellipsis" vert="horz" wrap="square" lIns="38100" tIns="19050" rIns="38100" bIns="19050" anchor="ctr" anchorCtr="1">
                <a:spAutoFit/>
              </a:bodyPr>
              <a:lstStyle/>
              <a:p>
                <a:pPr>
                  <a:defRPr lang="en-US" sz="900" b="1" i="0" u="none" strike="noStrike" kern="1200" baseline="0">
                    <a:solidFill>
                      <a:schemeClr val="tx1"/>
                    </a:solidFill>
                    <a:latin typeface="+mn-lt"/>
                    <a:ea typeface="+mn-ea"/>
                    <a:cs typeface="+mn-cs"/>
                  </a:defRPr>
                </a:pPr>
                <a:endParaRPr lang="en-US"/>
              </a:p>
            </c:txPr>
            <c:showVal val="1"/>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Sheet1!$C$16:$H$16</c:f>
              <c:strCache>
                <c:ptCount val="6"/>
                <c:pt idx="0">
                  <c:v>RM</c:v>
                </c:pt>
                <c:pt idx="1">
                  <c:v>OS</c:v>
                </c:pt>
                <c:pt idx="2">
                  <c:v>AA</c:v>
                </c:pt>
                <c:pt idx="3">
                  <c:v>AV</c:v>
                </c:pt>
                <c:pt idx="4">
                  <c:v>NI</c:v>
                </c:pt>
                <c:pt idx="5">
                  <c:v>ES</c:v>
                </c:pt>
              </c:strCache>
            </c:strRef>
          </c:cat>
          <c:val>
            <c:numRef>
              <c:f>Sheet1!$C$17:$H$17</c:f>
              <c:numCache>
                <c:formatCode>0%</c:formatCode>
                <c:ptCount val="6"/>
                <c:pt idx="0">
                  <c:v>0.28330000000000011</c:v>
                </c:pt>
                <c:pt idx="1">
                  <c:v>0.45</c:v>
                </c:pt>
                <c:pt idx="2">
                  <c:v>0.18330000000000005</c:v>
                </c:pt>
                <c:pt idx="3">
                  <c:v>0.05</c:v>
                </c:pt>
                <c:pt idx="4">
                  <c:v>0</c:v>
                </c:pt>
                <c:pt idx="5">
                  <c:v>3.3300000000000003E-2</c:v>
                </c:pt>
              </c:numCache>
            </c:numRef>
          </c:val>
        </c:ser>
        <c:ser>
          <c:idx val="1"/>
          <c:order val="1"/>
          <c:tx>
            <c:strRef>
              <c:f>Sheet1!$B$18</c:f>
              <c:strCache>
                <c:ptCount val="1"/>
                <c:pt idx="0">
                  <c:v>Post-moderation</c:v>
                </c:pt>
              </c:strCache>
            </c:strRef>
          </c:tx>
          <c:spPr>
            <a:solidFill>
              <a:srgbClr val="FF0000"/>
            </a:solidFill>
            <a:ln>
              <a:noFill/>
            </a:ln>
            <a:effectLst/>
            <a:sp3d/>
          </c:spPr>
          <c:dLbls>
            <c:dLbl>
              <c:idx val="0"/>
              <c:layout>
                <c:manualLayout>
                  <c:x val="3.5825012498611288E-2"/>
                  <c:y val="-4.6191423900096448E-17"/>
                </c:manualLayout>
              </c:layout>
              <c:showVal val="1"/>
              <c:extLst>
                <c:ext xmlns:c15="http://schemas.microsoft.com/office/drawing/2012/chart" uri="{CE6537A1-D6FC-4f65-9D91-7224C49458BB}">
                  <c15:layout/>
                </c:ext>
              </c:extLst>
            </c:dLbl>
            <c:dLbl>
              <c:idx val="1"/>
              <c:layout>
                <c:manualLayout>
                  <c:x val="5.2359633651816506E-2"/>
                  <c:y val="-2.0156490548669196E-2"/>
                </c:manualLayout>
              </c:layout>
              <c:showVal val="1"/>
              <c:extLst>
                <c:ext xmlns:c15="http://schemas.microsoft.com/office/drawing/2012/chart" uri="{CE6537A1-D6FC-4f65-9D91-7224C49458BB}">
                  <c15:layout/>
                </c:ext>
              </c:extLst>
            </c:dLbl>
            <c:dLbl>
              <c:idx val="2"/>
              <c:layout>
                <c:manualLayout>
                  <c:x val="2.4801931729807852E-2"/>
                  <c:y val="-1.5117367911501893E-2"/>
                </c:manualLayout>
              </c:layout>
              <c:showVal val="1"/>
              <c:extLst>
                <c:ext xmlns:c15="http://schemas.microsoft.com/office/drawing/2012/chart" uri="{CE6537A1-D6FC-4f65-9D91-7224C49458BB}">
                  <c15:layout/>
                </c:ext>
              </c:extLst>
            </c:dLbl>
            <c:spPr>
              <a:noFill/>
              <a:ln>
                <a:noFill/>
              </a:ln>
              <a:effectLst/>
            </c:spPr>
            <c:txPr>
              <a:bodyPr rot="0" spcFirstLastPara="1" vertOverflow="ellipsis" vert="horz" wrap="square" lIns="38100" tIns="19050" rIns="38100" bIns="19050" anchor="ctr" anchorCtr="1">
                <a:spAutoFit/>
              </a:bodyPr>
              <a:lstStyle/>
              <a:p>
                <a:pPr>
                  <a:defRPr lang="en-US" sz="900" b="1" i="0" u="none" strike="noStrike" kern="1200" baseline="0">
                    <a:solidFill>
                      <a:srgbClr val="C00000"/>
                    </a:solidFill>
                    <a:latin typeface="+mn-lt"/>
                    <a:ea typeface="+mn-ea"/>
                    <a:cs typeface="+mn-cs"/>
                  </a:defRPr>
                </a:pPr>
                <a:endParaRPr lang="en-US"/>
              </a:p>
            </c:txPr>
            <c:showVal val="1"/>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Sheet1!$C$16:$H$16</c:f>
              <c:strCache>
                <c:ptCount val="6"/>
                <c:pt idx="0">
                  <c:v>RM</c:v>
                </c:pt>
                <c:pt idx="1">
                  <c:v>OS</c:v>
                </c:pt>
                <c:pt idx="2">
                  <c:v>AA</c:v>
                </c:pt>
                <c:pt idx="3">
                  <c:v>AV</c:v>
                </c:pt>
                <c:pt idx="4">
                  <c:v>NI</c:v>
                </c:pt>
                <c:pt idx="5">
                  <c:v>ES</c:v>
                </c:pt>
              </c:strCache>
            </c:strRef>
          </c:cat>
          <c:val>
            <c:numRef>
              <c:f>Sheet1!$C$18:$H$18</c:f>
              <c:numCache>
                <c:formatCode>0%</c:formatCode>
                <c:ptCount val="6"/>
                <c:pt idx="0">
                  <c:v>0.28330000000000011</c:v>
                </c:pt>
                <c:pt idx="1">
                  <c:v>0.45</c:v>
                </c:pt>
                <c:pt idx="2">
                  <c:v>0.18330000000000005</c:v>
                </c:pt>
                <c:pt idx="3">
                  <c:v>0.05</c:v>
                </c:pt>
                <c:pt idx="4">
                  <c:v>0</c:v>
                </c:pt>
                <c:pt idx="5">
                  <c:v>3.3300000000000003E-2</c:v>
                </c:pt>
              </c:numCache>
            </c:numRef>
          </c:val>
        </c:ser>
        <c:dLbls/>
        <c:shape val="box"/>
        <c:axId val="174277760"/>
        <c:axId val="174279296"/>
        <c:axId val="0"/>
      </c:bar3DChart>
      <c:catAx>
        <c:axId val="174277760"/>
        <c:scaling>
          <c:orientation val="minMax"/>
        </c:scaling>
        <c:axPos val="b"/>
        <c:numFmt formatCode="General" sourceLinked="1"/>
        <c:majorTickMark val="none"/>
        <c:tickLblPos val="nextTo"/>
        <c:spPr>
          <a:noFill/>
          <a:ln>
            <a:noFill/>
          </a:ln>
          <a:effectLst/>
        </c:spPr>
        <c:txPr>
          <a:bodyPr rot="-60000000" spcFirstLastPara="1" vertOverflow="ellipsis" vert="horz" wrap="square" anchor="ctr" anchorCtr="1"/>
          <a:lstStyle/>
          <a:p>
            <a:pPr>
              <a:defRPr lang="en-US" sz="900" b="1" i="0" u="none" strike="noStrike" kern="1200" baseline="0">
                <a:solidFill>
                  <a:schemeClr val="tx1"/>
                </a:solidFill>
                <a:latin typeface="+mn-lt"/>
                <a:ea typeface="+mn-ea"/>
                <a:cs typeface="+mn-cs"/>
              </a:defRPr>
            </a:pPr>
            <a:endParaRPr lang="en-US"/>
          </a:p>
        </c:txPr>
        <c:crossAx val="174279296"/>
        <c:crosses val="autoZero"/>
        <c:auto val="1"/>
        <c:lblAlgn val="ctr"/>
        <c:lblOffset val="100"/>
      </c:catAx>
      <c:valAx>
        <c:axId val="174279296"/>
        <c:scaling>
          <c:orientation val="minMax"/>
        </c:scaling>
        <c:delete val="1"/>
        <c:axPos val="l"/>
        <c:numFmt formatCode="0%" sourceLinked="1"/>
        <c:majorTickMark val="none"/>
        <c:tickLblPos val="none"/>
        <c:crossAx val="174277760"/>
        <c:crosses val="autoZero"/>
        <c:crossBetween val="between"/>
      </c:valAx>
      <c:spPr>
        <a:noFill/>
        <a:ln>
          <a:noFill/>
        </a:ln>
        <a:effectLst/>
      </c:spPr>
    </c:plotArea>
    <c:legend>
      <c:legendPos val="b"/>
      <c:legendEntry>
        <c:idx val="0"/>
        <c:txPr>
          <a:bodyPr rot="0" spcFirstLastPara="1" vertOverflow="ellipsis" vert="horz" wrap="square" anchor="ctr" anchorCtr="1"/>
          <a:lstStyle/>
          <a:p>
            <a:pPr>
              <a:defRPr sz="900" b="1" i="0" u="none" strike="noStrike" kern="1200" baseline="0">
                <a:solidFill>
                  <a:schemeClr val="tx1"/>
                </a:solidFill>
                <a:latin typeface="+mn-lt"/>
                <a:ea typeface="+mn-ea"/>
                <a:cs typeface="+mn-cs"/>
              </a:defRPr>
            </a:pPr>
            <a:endParaRPr lang="en-US"/>
          </a:p>
        </c:txPr>
      </c:legendEntry>
      <c:legendEntry>
        <c:idx val="1"/>
        <c:txPr>
          <a:bodyPr rot="0" spcFirstLastPara="1" vertOverflow="ellipsis" vert="horz" wrap="square" anchor="ctr" anchorCtr="1"/>
          <a:lstStyle/>
          <a:p>
            <a:pPr>
              <a:defRPr sz="900" b="1" i="0" u="none" strike="noStrike" kern="1200" baseline="0">
                <a:solidFill>
                  <a:srgbClr val="FF0000"/>
                </a:solidFill>
                <a:latin typeface="+mn-lt"/>
                <a:ea typeface="+mn-ea"/>
                <a:cs typeface="+mn-cs"/>
              </a:defRPr>
            </a:pPr>
            <a:endParaRPr lang="en-US"/>
          </a:p>
        </c:txPr>
      </c:legendEntry>
      <c:layout/>
      <c:spPr>
        <a:noFill/>
        <a:ln>
          <a:noFill/>
        </a:ln>
        <a:effectLst/>
      </c:spPr>
      <c:txPr>
        <a:bodyPr rot="0" spcFirstLastPara="1" vertOverflow="ellipsis" vert="horz" wrap="square" anchor="ctr" anchorCtr="1"/>
        <a:lstStyle/>
        <a:p>
          <a:pPr>
            <a:defRPr lang="en-US" sz="900" b="1" i="0" u="none" strike="noStrike" kern="1200" baseline="0">
              <a:solidFill>
                <a:schemeClr val="tx1">
                  <a:lumMod val="65000"/>
                  <a:lumOff val="35000"/>
                </a:schemeClr>
              </a:solidFill>
              <a:latin typeface="+mn-lt"/>
              <a:ea typeface="+mn-ea"/>
              <a:cs typeface="+mn-cs"/>
            </a:defRPr>
          </a:pPr>
          <a:endParaRPr lang="en-US"/>
        </a:p>
      </c:txPr>
    </c:legend>
    <c:plotVisOnly val="1"/>
    <c:dispBlanksAs val="gap"/>
  </c:chart>
  <c:spPr>
    <a:noFill/>
    <a:ln>
      <a:solidFill>
        <a:schemeClr val="tx1">
          <a:lumMod val="65000"/>
          <a:lumOff val="35000"/>
        </a:schemeClr>
      </a:solidFill>
    </a:ln>
    <a:effectLst/>
  </c:spPr>
  <c:txPr>
    <a:bodyPr/>
    <a:lstStyle/>
    <a:p>
      <a:pPr>
        <a:defRPr/>
      </a:pPr>
      <a:endParaRPr lang="en-US"/>
    </a:p>
  </c:txPr>
  <c:externalData r:id="rId1"/>
</c:chartSpace>
</file>

<file path=ppt/charts/chart16.xml><?xml version="1.0" encoding="utf-8"?>
<c:chartSpace xmlns:c="http://schemas.openxmlformats.org/drawingml/2006/chart" xmlns:a="http://schemas.openxmlformats.org/drawingml/2006/main" xmlns:r="http://schemas.openxmlformats.org/officeDocument/2006/relationships">
  <c:lang val="en-GB"/>
  <c:chart>
    <c:title>
      <c:tx>
        <c:rich>
          <a:bodyPr rot="0" spcFirstLastPara="1" vertOverflow="ellipsis" vert="horz" wrap="square" anchor="ctr" anchorCtr="1"/>
          <a:lstStyle/>
          <a:p>
            <a:pPr>
              <a:defRPr lang="en-US" sz="1400" b="1" i="0" u="none" strike="noStrike" kern="1200" spc="0" baseline="0">
                <a:solidFill>
                  <a:schemeClr val="tx1"/>
                </a:solidFill>
                <a:latin typeface="+mn-lt"/>
                <a:ea typeface="+mn-ea"/>
                <a:cs typeface="+mn-cs"/>
              </a:defRPr>
            </a:pPr>
            <a:r>
              <a:rPr lang="en-US" sz="1400" b="1" dirty="0" smtClean="0">
                <a:solidFill>
                  <a:schemeClr val="tx1"/>
                </a:solidFill>
              </a:rPr>
              <a:t>F7. COTE </a:t>
            </a:r>
            <a:r>
              <a:rPr lang="en-US" sz="1400" b="1" dirty="0">
                <a:solidFill>
                  <a:schemeClr val="tx1"/>
                </a:solidFill>
              </a:rPr>
              <a:t>D'IVOIRE</a:t>
            </a:r>
          </a:p>
        </c:rich>
      </c:tx>
      <c:layout/>
      <c:spPr>
        <a:noFill/>
        <a:ln>
          <a:noFill/>
        </a:ln>
        <a:effectLst/>
      </c:spPr>
    </c:title>
    <c:view3D>
      <c:depthPercent val="100"/>
      <c:rAngAx val="1"/>
    </c:view3D>
    <c:floor>
      <c:spPr>
        <a:noFill/>
        <a:ln>
          <a:noFill/>
        </a:ln>
        <a:effectLst/>
        <a:sp3d/>
      </c:spPr>
    </c:floor>
    <c:sideWall>
      <c:spPr>
        <a:noFill/>
        <a:ln>
          <a:noFill/>
        </a:ln>
        <a:effectLst/>
        <a:sp3d/>
      </c:spPr>
    </c:sideWall>
    <c:backWall>
      <c:spPr>
        <a:noFill/>
        <a:ln>
          <a:noFill/>
        </a:ln>
        <a:effectLst/>
        <a:sp3d/>
      </c:spPr>
    </c:backWall>
    <c:plotArea>
      <c:layout/>
      <c:bar3DChart>
        <c:barDir val="col"/>
        <c:grouping val="clustered"/>
        <c:ser>
          <c:idx val="0"/>
          <c:order val="0"/>
          <c:tx>
            <c:strRef>
              <c:f>Sheet1!$B$20</c:f>
              <c:strCache>
                <c:ptCount val="1"/>
                <c:pt idx="0">
                  <c:v>Pre-moderation</c:v>
                </c:pt>
              </c:strCache>
            </c:strRef>
          </c:tx>
          <c:spPr>
            <a:solidFill>
              <a:schemeClr val="tx1"/>
            </a:solidFill>
            <a:ln>
              <a:noFill/>
            </a:ln>
            <a:effectLst/>
            <a:sp3d/>
          </c:spPr>
          <c:dLbls>
            <c:spPr>
              <a:noFill/>
              <a:ln>
                <a:noFill/>
              </a:ln>
              <a:effectLst/>
            </c:spPr>
            <c:txPr>
              <a:bodyPr rot="0" spcFirstLastPara="1" vertOverflow="ellipsis" vert="horz" wrap="square" lIns="38100" tIns="19050" rIns="38100" bIns="19050" anchor="ctr" anchorCtr="1">
                <a:spAutoFit/>
              </a:bodyPr>
              <a:lstStyle/>
              <a:p>
                <a:pPr>
                  <a:defRPr lang="en-US" sz="900" b="1" i="0" u="none" strike="noStrike" kern="1200" baseline="0">
                    <a:solidFill>
                      <a:schemeClr val="tx1"/>
                    </a:solidFill>
                    <a:latin typeface="+mn-lt"/>
                    <a:ea typeface="+mn-ea"/>
                    <a:cs typeface="+mn-cs"/>
                  </a:defRPr>
                </a:pPr>
                <a:endParaRPr lang="en-US"/>
              </a:p>
            </c:txPr>
            <c:showVal val="1"/>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[1]Sheet1!$C$1:$H$1</c:f>
              <c:strCache>
                <c:ptCount val="6"/>
                <c:pt idx="0">
                  <c:v>RM</c:v>
                </c:pt>
                <c:pt idx="1">
                  <c:v>OS</c:v>
                </c:pt>
                <c:pt idx="2">
                  <c:v>AA</c:v>
                </c:pt>
                <c:pt idx="3">
                  <c:v>AV</c:v>
                </c:pt>
                <c:pt idx="4">
                  <c:v>NI</c:v>
                </c:pt>
                <c:pt idx="5">
                  <c:v>ES</c:v>
                </c:pt>
              </c:strCache>
            </c:strRef>
          </c:cat>
          <c:val>
            <c:numRef>
              <c:f>Sheet1!$C$20:$H$20</c:f>
              <c:numCache>
                <c:formatCode>0%</c:formatCode>
                <c:ptCount val="6"/>
                <c:pt idx="0">
                  <c:v>0.55359999999999998</c:v>
                </c:pt>
                <c:pt idx="1">
                  <c:v>0.26790000000000008</c:v>
                </c:pt>
                <c:pt idx="2">
                  <c:v>9.8200000000000051E-2</c:v>
                </c:pt>
                <c:pt idx="3">
                  <c:v>8.9000000000000069E-3</c:v>
                </c:pt>
                <c:pt idx="4">
                  <c:v>8.9000000000000069E-3</c:v>
                </c:pt>
                <c:pt idx="5">
                  <c:v>6.25E-2</c:v>
                </c:pt>
              </c:numCache>
            </c:numRef>
          </c:val>
        </c:ser>
        <c:ser>
          <c:idx val="1"/>
          <c:order val="1"/>
          <c:tx>
            <c:strRef>
              <c:f>Sheet1!$B$21</c:f>
              <c:strCache>
                <c:ptCount val="1"/>
                <c:pt idx="0">
                  <c:v>Post-moderation</c:v>
                </c:pt>
              </c:strCache>
            </c:strRef>
          </c:tx>
          <c:spPr>
            <a:solidFill>
              <a:srgbClr val="FF0000"/>
            </a:solidFill>
            <a:ln>
              <a:noFill/>
            </a:ln>
            <a:effectLst/>
            <a:sp3d/>
          </c:spPr>
          <c:dLbls>
            <c:dLbl>
              <c:idx val="0"/>
              <c:layout>
                <c:manualLayout>
                  <c:x val="2.6733790388372019E-2"/>
                  <c:y val="-1.5772681331740244E-16"/>
                </c:manualLayout>
              </c:layout>
              <c:showVal val="1"/>
              <c:extLst>
                <c:ext xmlns:c15="http://schemas.microsoft.com/office/drawing/2012/chart" uri="{CE6537A1-D6FC-4f65-9D91-7224C49458BB}">
                  <c15:layout/>
                </c:ext>
              </c:extLst>
            </c:dLbl>
            <c:dLbl>
              <c:idx val="1"/>
              <c:layout>
                <c:manualLayout>
                  <c:x val="2.3763369234108468E-2"/>
                  <c:y val="-7.8863406658701246E-17"/>
                </c:manualLayout>
              </c:layout>
              <c:showVal val="1"/>
              <c:extLst>
                <c:ext xmlns:c15="http://schemas.microsoft.com/office/drawing/2012/chart" uri="{CE6537A1-D6FC-4f65-9D91-7224C49458BB}">
                  <c15:layout/>
                </c:ext>
              </c:extLst>
            </c:dLbl>
            <c:dLbl>
              <c:idx val="5"/>
              <c:layout>
                <c:manualLayout>
                  <c:x val="2.3763369234108579E-2"/>
                  <c:y val="-4.3016900561185832E-3"/>
                </c:manualLayout>
              </c:layout>
              <c:showVal val="1"/>
              <c:extLst>
                <c:ext xmlns:c15="http://schemas.microsoft.com/office/drawing/2012/chart" uri="{CE6537A1-D6FC-4f65-9D91-7224C49458BB}">
                  <c15:layout/>
                </c:ext>
              </c:extLst>
            </c:dLbl>
            <c:spPr>
              <a:noFill/>
              <a:ln>
                <a:noFill/>
              </a:ln>
              <a:effectLst/>
            </c:spPr>
            <c:txPr>
              <a:bodyPr rot="0" spcFirstLastPara="1" vertOverflow="ellipsis" vert="horz" wrap="square" lIns="38100" tIns="19050" rIns="38100" bIns="19050" anchor="ctr" anchorCtr="1">
                <a:spAutoFit/>
              </a:bodyPr>
              <a:lstStyle/>
              <a:p>
                <a:pPr>
                  <a:defRPr lang="en-US" sz="800" b="1" i="0" u="none" strike="noStrike" kern="1200" baseline="0">
                    <a:solidFill>
                      <a:srgbClr val="C00000"/>
                    </a:solidFill>
                    <a:latin typeface="+mn-lt"/>
                    <a:ea typeface="+mn-ea"/>
                    <a:cs typeface="+mn-cs"/>
                  </a:defRPr>
                </a:pPr>
                <a:endParaRPr lang="en-US"/>
              </a:p>
            </c:txPr>
            <c:showVal val="1"/>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[1]Sheet1!$C$1:$H$1</c:f>
              <c:strCache>
                <c:ptCount val="6"/>
                <c:pt idx="0">
                  <c:v>RM</c:v>
                </c:pt>
                <c:pt idx="1">
                  <c:v>OS</c:v>
                </c:pt>
                <c:pt idx="2">
                  <c:v>AA</c:v>
                </c:pt>
                <c:pt idx="3">
                  <c:v>AV</c:v>
                </c:pt>
                <c:pt idx="4">
                  <c:v>NI</c:v>
                </c:pt>
                <c:pt idx="5">
                  <c:v>ES</c:v>
                </c:pt>
              </c:strCache>
            </c:strRef>
          </c:cat>
          <c:val>
            <c:numRef>
              <c:f>Sheet1!$C$21:$H$21</c:f>
              <c:numCache>
                <c:formatCode>0%</c:formatCode>
                <c:ptCount val="6"/>
                <c:pt idx="0">
                  <c:v>5.3600000000000002E-2</c:v>
                </c:pt>
                <c:pt idx="1">
                  <c:v>0.15180000000000005</c:v>
                </c:pt>
                <c:pt idx="2">
                  <c:v>0.29460000000000008</c:v>
                </c:pt>
                <c:pt idx="3">
                  <c:v>0.30360000000000009</c:v>
                </c:pt>
                <c:pt idx="4">
                  <c:v>0.19639999999999999</c:v>
                </c:pt>
                <c:pt idx="5">
                  <c:v>0</c:v>
                </c:pt>
              </c:numCache>
            </c:numRef>
          </c:val>
        </c:ser>
        <c:dLbls/>
        <c:shape val="box"/>
        <c:axId val="174314624"/>
        <c:axId val="174316160"/>
        <c:axId val="0"/>
      </c:bar3DChart>
      <c:catAx>
        <c:axId val="174314624"/>
        <c:scaling>
          <c:orientation val="minMax"/>
        </c:scaling>
        <c:axPos val="b"/>
        <c:numFmt formatCode="General" sourceLinked="1"/>
        <c:majorTickMark val="none"/>
        <c:tickLblPos val="nextTo"/>
        <c:spPr>
          <a:noFill/>
          <a:ln>
            <a:noFill/>
          </a:ln>
          <a:effectLst/>
        </c:spPr>
        <c:txPr>
          <a:bodyPr rot="-60000000" spcFirstLastPara="1" vertOverflow="ellipsis" vert="horz" wrap="square" anchor="ctr" anchorCtr="1"/>
          <a:lstStyle/>
          <a:p>
            <a:pPr>
              <a:defRPr lang="en-US" sz="900" b="1" i="0" u="none" strike="noStrike" kern="1200" baseline="0">
                <a:solidFill>
                  <a:schemeClr val="tx1"/>
                </a:solidFill>
                <a:latin typeface="+mn-lt"/>
                <a:ea typeface="+mn-ea"/>
                <a:cs typeface="+mn-cs"/>
              </a:defRPr>
            </a:pPr>
            <a:endParaRPr lang="en-US"/>
          </a:p>
        </c:txPr>
        <c:crossAx val="174316160"/>
        <c:crosses val="autoZero"/>
        <c:auto val="1"/>
        <c:lblAlgn val="ctr"/>
        <c:lblOffset val="100"/>
      </c:catAx>
      <c:valAx>
        <c:axId val="174316160"/>
        <c:scaling>
          <c:orientation val="minMax"/>
        </c:scaling>
        <c:delete val="1"/>
        <c:axPos val="l"/>
        <c:numFmt formatCode="0%" sourceLinked="1"/>
        <c:majorTickMark val="none"/>
        <c:tickLblPos val="none"/>
        <c:crossAx val="174314624"/>
        <c:crosses val="autoZero"/>
        <c:crossBetween val="between"/>
      </c:valAx>
      <c:spPr>
        <a:noFill/>
        <a:ln>
          <a:noFill/>
        </a:ln>
        <a:effectLst/>
      </c:spPr>
    </c:plotArea>
    <c:legend>
      <c:legendPos val="b"/>
      <c:legendEntry>
        <c:idx val="0"/>
        <c:txPr>
          <a:bodyPr rot="0" spcFirstLastPara="1" vertOverflow="ellipsis" vert="horz" wrap="square" anchor="ctr" anchorCtr="1"/>
          <a:lstStyle/>
          <a:p>
            <a:pPr>
              <a:defRPr sz="900" b="1" i="0" u="none" strike="noStrike" kern="1200" baseline="0">
                <a:solidFill>
                  <a:schemeClr val="tx1"/>
                </a:solidFill>
                <a:latin typeface="+mn-lt"/>
                <a:ea typeface="+mn-ea"/>
                <a:cs typeface="+mn-cs"/>
              </a:defRPr>
            </a:pPr>
            <a:endParaRPr lang="en-US"/>
          </a:p>
        </c:txPr>
      </c:legendEntry>
      <c:legendEntry>
        <c:idx val="1"/>
        <c:txPr>
          <a:bodyPr rot="0" spcFirstLastPara="1" vertOverflow="ellipsis" vert="horz" wrap="square" anchor="ctr" anchorCtr="1"/>
          <a:lstStyle/>
          <a:p>
            <a:pPr>
              <a:defRPr sz="900" b="1" i="0" u="none" strike="noStrike" kern="1200" baseline="0">
                <a:solidFill>
                  <a:srgbClr val="FF0000"/>
                </a:solidFill>
                <a:latin typeface="+mn-lt"/>
                <a:ea typeface="+mn-ea"/>
                <a:cs typeface="+mn-cs"/>
              </a:defRPr>
            </a:pPr>
            <a:endParaRPr lang="en-US"/>
          </a:p>
        </c:txPr>
      </c:legendEntry>
      <c:layout/>
      <c:spPr>
        <a:noFill/>
        <a:ln>
          <a:noFill/>
        </a:ln>
        <a:effectLst/>
      </c:spPr>
      <c:txPr>
        <a:bodyPr rot="0" spcFirstLastPara="1" vertOverflow="ellipsis" vert="horz" wrap="square" anchor="ctr" anchorCtr="1"/>
        <a:lstStyle/>
        <a:p>
          <a:pPr>
            <a:defRPr lang="en-US" sz="900" b="1" i="0" u="none" strike="noStrike" kern="1200" baseline="0">
              <a:solidFill>
                <a:schemeClr val="tx1">
                  <a:lumMod val="65000"/>
                  <a:lumOff val="35000"/>
                </a:schemeClr>
              </a:solidFill>
              <a:latin typeface="+mn-lt"/>
              <a:ea typeface="+mn-ea"/>
              <a:cs typeface="+mn-cs"/>
            </a:defRPr>
          </a:pPr>
          <a:endParaRPr lang="en-US"/>
        </a:p>
      </c:txPr>
    </c:legend>
    <c:plotVisOnly val="1"/>
    <c:dispBlanksAs val="gap"/>
  </c:chart>
  <c:spPr>
    <a:noFill/>
    <a:ln>
      <a:solidFill>
        <a:schemeClr val="tx1">
          <a:lumMod val="65000"/>
          <a:lumOff val="35000"/>
        </a:schemeClr>
      </a:solidFill>
    </a:ln>
    <a:effectLst/>
  </c:spPr>
  <c:txPr>
    <a:bodyPr/>
    <a:lstStyle/>
    <a:p>
      <a:pPr>
        <a:defRPr/>
      </a:pPr>
      <a:endParaRPr lang="en-US"/>
    </a:p>
  </c:txPr>
  <c:externalData r:id="rId1"/>
</c:chartSpace>
</file>

<file path=ppt/charts/chart17.xml><?xml version="1.0" encoding="utf-8"?>
<c:chartSpace xmlns:c="http://schemas.openxmlformats.org/drawingml/2006/chart" xmlns:a="http://schemas.openxmlformats.org/drawingml/2006/main" xmlns:r="http://schemas.openxmlformats.org/officeDocument/2006/relationships">
  <c:lang val="en-GB"/>
  <c:chart>
    <c:title>
      <c:tx>
        <c:rich>
          <a:bodyPr rot="0" spcFirstLastPara="1" vertOverflow="ellipsis" vert="horz" wrap="square" anchor="ctr" anchorCtr="1"/>
          <a:lstStyle/>
          <a:p>
            <a:pPr>
              <a:defRPr lang="en-US" sz="1400" b="1" i="0" u="none" strike="noStrike" kern="1200" spc="0" baseline="0">
                <a:solidFill>
                  <a:schemeClr val="tx1"/>
                </a:solidFill>
                <a:latin typeface="+mn-lt"/>
                <a:ea typeface="+mn-ea"/>
                <a:cs typeface="+mn-cs"/>
              </a:defRPr>
            </a:pPr>
            <a:r>
              <a:rPr lang="en-US" sz="1400" b="1" dirty="0" smtClean="0">
                <a:solidFill>
                  <a:schemeClr val="tx1"/>
                </a:solidFill>
              </a:rPr>
              <a:t>F8. GABON</a:t>
            </a:r>
            <a:endParaRPr lang="en-US" sz="1400" b="1" dirty="0">
              <a:solidFill>
                <a:schemeClr val="tx1"/>
              </a:solidFill>
            </a:endParaRPr>
          </a:p>
        </c:rich>
      </c:tx>
      <c:layout/>
      <c:spPr>
        <a:noFill/>
        <a:ln>
          <a:noFill/>
        </a:ln>
        <a:effectLst/>
      </c:spPr>
    </c:title>
    <c:view3D>
      <c:depthPercent val="100"/>
      <c:rAngAx val="1"/>
    </c:view3D>
    <c:floor>
      <c:spPr>
        <a:noFill/>
        <a:ln>
          <a:noFill/>
        </a:ln>
        <a:effectLst/>
        <a:sp3d/>
      </c:spPr>
    </c:floor>
    <c:sideWall>
      <c:spPr>
        <a:noFill/>
        <a:ln>
          <a:noFill/>
        </a:ln>
        <a:effectLst/>
        <a:sp3d/>
      </c:spPr>
    </c:sideWall>
    <c:backWall>
      <c:spPr>
        <a:noFill/>
        <a:ln>
          <a:noFill/>
        </a:ln>
        <a:effectLst/>
        <a:sp3d/>
      </c:spPr>
    </c:backWall>
    <c:plotArea>
      <c:layout/>
      <c:bar3DChart>
        <c:barDir val="col"/>
        <c:grouping val="clustered"/>
        <c:ser>
          <c:idx val="0"/>
          <c:order val="0"/>
          <c:tx>
            <c:strRef>
              <c:f>Sheet1!$B$23</c:f>
              <c:strCache>
                <c:ptCount val="1"/>
                <c:pt idx="0">
                  <c:v>Pre-moderation</c:v>
                </c:pt>
              </c:strCache>
            </c:strRef>
          </c:tx>
          <c:spPr>
            <a:solidFill>
              <a:schemeClr val="tx1"/>
            </a:solidFill>
            <a:ln>
              <a:noFill/>
            </a:ln>
            <a:effectLst/>
            <a:sp3d/>
          </c:spPr>
          <c:dLbls>
            <c:spPr>
              <a:noFill/>
              <a:ln>
                <a:noFill/>
              </a:ln>
              <a:effectLst/>
            </c:spPr>
            <c:txPr>
              <a:bodyPr rot="0" spcFirstLastPara="1" vertOverflow="ellipsis" vert="horz" wrap="square" lIns="38100" tIns="19050" rIns="38100" bIns="19050" anchor="ctr" anchorCtr="1">
                <a:spAutoFit/>
              </a:bodyPr>
              <a:lstStyle/>
              <a:p>
                <a:pPr>
                  <a:defRPr lang="en-US" sz="900" b="1" i="0" u="none" strike="noStrike" kern="1200" baseline="0">
                    <a:solidFill>
                      <a:schemeClr val="tx1"/>
                    </a:solidFill>
                    <a:latin typeface="+mn-lt"/>
                    <a:ea typeface="+mn-ea"/>
                    <a:cs typeface="+mn-cs"/>
                  </a:defRPr>
                </a:pPr>
                <a:endParaRPr lang="en-US"/>
              </a:p>
            </c:txPr>
            <c:showVal val="1"/>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Sheet1!$C$22:$H$22</c:f>
              <c:strCache>
                <c:ptCount val="6"/>
                <c:pt idx="0">
                  <c:v>RM</c:v>
                </c:pt>
                <c:pt idx="1">
                  <c:v>OS</c:v>
                </c:pt>
                <c:pt idx="2">
                  <c:v>AA</c:v>
                </c:pt>
                <c:pt idx="3">
                  <c:v>AV</c:v>
                </c:pt>
                <c:pt idx="4">
                  <c:v>NI</c:v>
                </c:pt>
                <c:pt idx="5">
                  <c:v>ES</c:v>
                </c:pt>
              </c:strCache>
            </c:strRef>
          </c:cat>
          <c:val>
            <c:numRef>
              <c:f>Sheet1!$C$23:$H$23</c:f>
              <c:numCache>
                <c:formatCode>0%</c:formatCode>
                <c:ptCount val="6"/>
                <c:pt idx="0">
                  <c:v>0.18370000000000006</c:v>
                </c:pt>
                <c:pt idx="1">
                  <c:v>0.63270000000000026</c:v>
                </c:pt>
                <c:pt idx="2">
                  <c:v>0.12239999999999998</c:v>
                </c:pt>
                <c:pt idx="3">
                  <c:v>4.0800000000000003E-2</c:v>
                </c:pt>
                <c:pt idx="4">
                  <c:v>0</c:v>
                </c:pt>
                <c:pt idx="5">
                  <c:v>2.0400000000000001E-2</c:v>
                </c:pt>
              </c:numCache>
            </c:numRef>
          </c:val>
        </c:ser>
        <c:ser>
          <c:idx val="1"/>
          <c:order val="1"/>
          <c:tx>
            <c:strRef>
              <c:f>Sheet1!$B$24</c:f>
              <c:strCache>
                <c:ptCount val="1"/>
                <c:pt idx="0">
                  <c:v>Post-moderation</c:v>
                </c:pt>
              </c:strCache>
            </c:strRef>
          </c:tx>
          <c:spPr>
            <a:solidFill>
              <a:srgbClr val="FF0000"/>
            </a:solidFill>
            <a:ln>
              <a:noFill/>
            </a:ln>
            <a:effectLst/>
            <a:sp3d/>
          </c:spPr>
          <c:dLbls>
            <c:dLbl>
              <c:idx val="0"/>
              <c:layout>
                <c:manualLayout>
                  <c:x val="2.2046161537606943E-2"/>
                  <c:y val="0"/>
                </c:manualLayout>
              </c:layout>
              <c:showVal val="1"/>
              <c:extLst>
                <c:ext xmlns:c15="http://schemas.microsoft.com/office/drawing/2012/chart" uri="{CE6537A1-D6FC-4f65-9D91-7224C49458BB}">
                  <c15:layout/>
                </c:ext>
              </c:extLst>
            </c:dLbl>
            <c:dLbl>
              <c:idx val="1"/>
              <c:layout>
                <c:manualLayout>
                  <c:x val="2.7557701922008671E-2"/>
                  <c:y val="-4.301690056118428E-3"/>
                </c:manualLayout>
              </c:layout>
              <c:showVal val="1"/>
              <c:extLst>
                <c:ext xmlns:c15="http://schemas.microsoft.com/office/drawing/2012/chart" uri="{CE6537A1-D6FC-4f65-9D91-7224C49458BB}">
                  <c15:layout/>
                </c:ext>
              </c:extLst>
            </c:dLbl>
            <c:spPr>
              <a:noFill/>
              <a:ln>
                <a:noFill/>
              </a:ln>
              <a:effectLst/>
            </c:spPr>
            <c:txPr>
              <a:bodyPr rot="0" spcFirstLastPara="1" vertOverflow="ellipsis" vert="horz" wrap="square" lIns="38100" tIns="19050" rIns="38100" bIns="19050" anchor="ctr" anchorCtr="1">
                <a:spAutoFit/>
              </a:bodyPr>
              <a:lstStyle/>
              <a:p>
                <a:pPr>
                  <a:defRPr lang="en-US" sz="900" b="1" i="0" u="none" strike="noStrike" kern="1200" baseline="0">
                    <a:solidFill>
                      <a:srgbClr val="FF0000"/>
                    </a:solidFill>
                    <a:latin typeface="+mn-lt"/>
                    <a:ea typeface="+mn-ea"/>
                    <a:cs typeface="+mn-cs"/>
                  </a:defRPr>
                </a:pPr>
                <a:endParaRPr lang="en-US"/>
              </a:p>
            </c:txPr>
            <c:showVal val="1"/>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Sheet1!$C$22:$H$22</c:f>
              <c:strCache>
                <c:ptCount val="6"/>
                <c:pt idx="0">
                  <c:v>RM</c:v>
                </c:pt>
                <c:pt idx="1">
                  <c:v>OS</c:v>
                </c:pt>
                <c:pt idx="2">
                  <c:v>AA</c:v>
                </c:pt>
                <c:pt idx="3">
                  <c:v>AV</c:v>
                </c:pt>
                <c:pt idx="4">
                  <c:v>NI</c:v>
                </c:pt>
                <c:pt idx="5">
                  <c:v>ES</c:v>
                </c:pt>
              </c:strCache>
            </c:strRef>
          </c:cat>
          <c:val>
            <c:numRef>
              <c:f>Sheet1!$C$24:$H$24</c:f>
              <c:numCache>
                <c:formatCode>0%</c:formatCode>
                <c:ptCount val="6"/>
                <c:pt idx="0">
                  <c:v>4.0800000000000003E-2</c:v>
                </c:pt>
                <c:pt idx="1">
                  <c:v>0.2041</c:v>
                </c:pt>
                <c:pt idx="2">
                  <c:v>0.48980000000000012</c:v>
                </c:pt>
                <c:pt idx="3">
                  <c:v>0.24490000000000006</c:v>
                </c:pt>
                <c:pt idx="4">
                  <c:v>0</c:v>
                </c:pt>
                <c:pt idx="5">
                  <c:v>2.0400000000000001E-2</c:v>
                </c:pt>
              </c:numCache>
            </c:numRef>
          </c:val>
        </c:ser>
        <c:dLbls/>
        <c:shape val="box"/>
        <c:axId val="174113920"/>
        <c:axId val="174115456"/>
        <c:axId val="0"/>
      </c:bar3DChart>
      <c:catAx>
        <c:axId val="174113920"/>
        <c:scaling>
          <c:orientation val="minMax"/>
        </c:scaling>
        <c:axPos val="b"/>
        <c:numFmt formatCode="General" sourceLinked="1"/>
        <c:majorTickMark val="none"/>
        <c:tickLblPos val="nextTo"/>
        <c:spPr>
          <a:noFill/>
          <a:ln>
            <a:noFill/>
          </a:ln>
          <a:effectLst/>
        </c:spPr>
        <c:txPr>
          <a:bodyPr rot="-60000000" spcFirstLastPara="1" vertOverflow="ellipsis" vert="horz" wrap="square" anchor="ctr" anchorCtr="1"/>
          <a:lstStyle/>
          <a:p>
            <a:pPr>
              <a:defRPr lang="en-US" sz="900" b="1" i="0" u="none" strike="noStrike" kern="1200" baseline="0">
                <a:solidFill>
                  <a:schemeClr val="tx1"/>
                </a:solidFill>
                <a:latin typeface="+mn-lt"/>
                <a:ea typeface="+mn-ea"/>
                <a:cs typeface="+mn-cs"/>
              </a:defRPr>
            </a:pPr>
            <a:endParaRPr lang="en-US"/>
          </a:p>
        </c:txPr>
        <c:crossAx val="174115456"/>
        <c:crosses val="autoZero"/>
        <c:auto val="1"/>
        <c:lblAlgn val="ctr"/>
        <c:lblOffset val="100"/>
      </c:catAx>
      <c:valAx>
        <c:axId val="174115456"/>
        <c:scaling>
          <c:orientation val="minMax"/>
        </c:scaling>
        <c:delete val="1"/>
        <c:axPos val="l"/>
        <c:numFmt formatCode="0%" sourceLinked="1"/>
        <c:majorTickMark val="none"/>
        <c:tickLblPos val="none"/>
        <c:crossAx val="174113920"/>
        <c:crosses val="autoZero"/>
        <c:crossBetween val="between"/>
      </c:valAx>
      <c:spPr>
        <a:noFill/>
        <a:ln>
          <a:noFill/>
        </a:ln>
        <a:effectLst/>
      </c:spPr>
    </c:plotArea>
    <c:legend>
      <c:legendPos val="b"/>
      <c:legendEntry>
        <c:idx val="1"/>
        <c:txPr>
          <a:bodyPr rot="0" spcFirstLastPara="1" vertOverflow="ellipsis" vert="horz" wrap="square" anchor="ctr" anchorCtr="1"/>
          <a:lstStyle/>
          <a:p>
            <a:pPr>
              <a:defRPr sz="900" b="1" i="0" u="none" strike="noStrike" kern="1200" baseline="0">
                <a:solidFill>
                  <a:srgbClr val="FF0000"/>
                </a:solidFill>
                <a:latin typeface="+mn-lt"/>
                <a:ea typeface="+mn-ea"/>
                <a:cs typeface="+mn-cs"/>
              </a:defRPr>
            </a:pPr>
            <a:endParaRPr lang="en-US"/>
          </a:p>
        </c:txPr>
      </c:legendEntry>
      <c:legendEntry>
        <c:idx val="0"/>
        <c:txPr>
          <a:bodyPr rot="0" spcFirstLastPara="1" vertOverflow="ellipsis" vert="horz" wrap="square" anchor="ctr" anchorCtr="1"/>
          <a:lstStyle/>
          <a:p>
            <a:pPr>
              <a:defRPr sz="900" b="1" i="0" u="none" strike="noStrike" kern="1200" baseline="0">
                <a:solidFill>
                  <a:schemeClr val="tx1"/>
                </a:solidFill>
                <a:latin typeface="+mn-lt"/>
                <a:ea typeface="+mn-ea"/>
                <a:cs typeface="+mn-cs"/>
              </a:defRPr>
            </a:pPr>
            <a:endParaRPr lang="en-US"/>
          </a:p>
        </c:txPr>
      </c:legendEntry>
      <c:layout/>
      <c:spPr>
        <a:noFill/>
        <a:ln>
          <a:noFill/>
        </a:ln>
        <a:effectLst/>
      </c:spPr>
      <c:txPr>
        <a:bodyPr rot="0" spcFirstLastPara="1" vertOverflow="ellipsis" vert="horz" wrap="square" anchor="ctr" anchorCtr="1"/>
        <a:lstStyle/>
        <a:p>
          <a:pPr>
            <a:defRPr lang="en-US" sz="900" b="1" i="0" u="none" strike="noStrike" kern="1200" baseline="0">
              <a:solidFill>
                <a:schemeClr val="tx1">
                  <a:lumMod val="65000"/>
                  <a:lumOff val="35000"/>
                </a:schemeClr>
              </a:solidFill>
              <a:latin typeface="+mn-lt"/>
              <a:ea typeface="+mn-ea"/>
              <a:cs typeface="+mn-cs"/>
            </a:defRPr>
          </a:pPr>
          <a:endParaRPr lang="en-US"/>
        </a:p>
      </c:txPr>
    </c:legend>
    <c:plotVisOnly val="1"/>
    <c:dispBlanksAs val="gap"/>
  </c:chart>
  <c:spPr>
    <a:noFill/>
    <a:ln>
      <a:solidFill>
        <a:schemeClr val="tx1">
          <a:lumMod val="65000"/>
          <a:lumOff val="35000"/>
        </a:schemeClr>
      </a:solidFill>
    </a:ln>
    <a:effectLst/>
  </c:spPr>
  <c:txPr>
    <a:bodyPr/>
    <a:lstStyle/>
    <a:p>
      <a:pPr>
        <a:defRPr/>
      </a:pPr>
      <a:endParaRPr lang="en-US"/>
    </a:p>
  </c:txPr>
  <c:externalData r:id="rId1"/>
</c:chartSpace>
</file>

<file path=ppt/charts/chart18.xml><?xml version="1.0" encoding="utf-8"?>
<c:chartSpace xmlns:c="http://schemas.openxmlformats.org/drawingml/2006/chart" xmlns:a="http://schemas.openxmlformats.org/drawingml/2006/main" xmlns:r="http://schemas.openxmlformats.org/officeDocument/2006/relationships">
  <c:lang val="en-GB"/>
  <c:chart>
    <c:title>
      <c:tx>
        <c:rich>
          <a:bodyPr rot="0" spcFirstLastPara="1" vertOverflow="ellipsis" vert="horz" wrap="square" anchor="ctr" anchorCtr="1"/>
          <a:lstStyle/>
          <a:p>
            <a:pPr>
              <a:defRPr lang="en-US" sz="1400" b="1" i="0" u="none" strike="noStrike" kern="1200" spc="0" baseline="0">
                <a:solidFill>
                  <a:schemeClr val="tx1"/>
                </a:solidFill>
                <a:latin typeface="+mn-lt"/>
                <a:ea typeface="+mn-ea"/>
                <a:cs typeface="+mn-cs"/>
              </a:defRPr>
            </a:pPr>
            <a:r>
              <a:rPr lang="en-US" sz="1400" b="1" dirty="0" smtClean="0">
                <a:solidFill>
                  <a:schemeClr val="tx1"/>
                </a:solidFill>
              </a:rPr>
              <a:t>F9. MOZAMBIQUE</a:t>
            </a:r>
            <a:endParaRPr lang="en-US" sz="1400" b="1" dirty="0">
              <a:solidFill>
                <a:schemeClr val="tx1"/>
              </a:solidFill>
            </a:endParaRPr>
          </a:p>
        </c:rich>
      </c:tx>
      <c:layout/>
      <c:spPr>
        <a:noFill/>
        <a:ln>
          <a:noFill/>
        </a:ln>
        <a:effectLst/>
      </c:spPr>
    </c:title>
    <c:view3D>
      <c:depthPercent val="100"/>
      <c:rAngAx val="1"/>
    </c:view3D>
    <c:floor>
      <c:spPr>
        <a:noFill/>
        <a:ln>
          <a:noFill/>
        </a:ln>
        <a:effectLst/>
        <a:sp3d/>
      </c:spPr>
    </c:floor>
    <c:sideWall>
      <c:spPr>
        <a:noFill/>
        <a:ln>
          <a:noFill/>
        </a:ln>
        <a:effectLst/>
        <a:sp3d/>
      </c:spPr>
    </c:sideWall>
    <c:backWall>
      <c:spPr>
        <a:noFill/>
        <a:ln>
          <a:noFill/>
        </a:ln>
        <a:effectLst/>
        <a:sp3d/>
      </c:spPr>
    </c:backWall>
    <c:plotArea>
      <c:layout/>
      <c:bar3DChart>
        <c:barDir val="col"/>
        <c:grouping val="clustered"/>
        <c:ser>
          <c:idx val="0"/>
          <c:order val="0"/>
          <c:tx>
            <c:strRef>
              <c:f>Sheet1!$B$38</c:f>
              <c:strCache>
                <c:ptCount val="1"/>
                <c:pt idx="0">
                  <c:v>Pre-moderation</c:v>
                </c:pt>
              </c:strCache>
            </c:strRef>
          </c:tx>
          <c:spPr>
            <a:solidFill>
              <a:schemeClr val="tx1"/>
            </a:solidFill>
            <a:ln>
              <a:noFill/>
            </a:ln>
            <a:effectLst/>
            <a:sp3d/>
          </c:spPr>
          <c:dLbls>
            <c:dLbl>
              <c:idx val="2"/>
              <c:layout>
                <c:manualLayout>
                  <c:x val="-8.3333333333333367E-3"/>
                  <c:y val="0"/>
                </c:manualLayout>
              </c:layout>
              <c:showVal val="1"/>
              <c:extLst>
                <c:ext xmlns:c15="http://schemas.microsoft.com/office/drawing/2012/chart" uri="{CE6537A1-D6FC-4f65-9D91-7224C49458BB}">
                  <c15:layout/>
                </c:ext>
              </c:extLst>
            </c:dLbl>
            <c:dLbl>
              <c:idx val="3"/>
              <c:layout>
                <c:manualLayout>
                  <c:x val="-2.2222222222222338E-2"/>
                  <c:y val="-8.4875562720133493E-17"/>
                </c:manualLayout>
              </c:layout>
              <c:showVal val="1"/>
              <c:extLst>
                <c:ext xmlns:c15="http://schemas.microsoft.com/office/drawing/2012/chart" uri="{CE6537A1-D6FC-4f65-9D91-7224C49458BB}">
                  <c15:layout/>
                </c:ext>
              </c:extLst>
            </c:dLbl>
            <c:spPr>
              <a:noFill/>
              <a:ln>
                <a:noFill/>
              </a:ln>
              <a:effectLst/>
            </c:spPr>
            <c:txPr>
              <a:bodyPr rot="0" spcFirstLastPara="1" vertOverflow="ellipsis" vert="horz" wrap="square" lIns="38100" tIns="19050" rIns="38100" bIns="19050" anchor="ctr" anchorCtr="1">
                <a:spAutoFit/>
              </a:bodyPr>
              <a:lstStyle/>
              <a:p>
                <a:pPr>
                  <a:defRPr lang="en-US" sz="900" b="1" i="0" u="none" strike="noStrike" kern="1200" baseline="0">
                    <a:solidFill>
                      <a:schemeClr val="tx1"/>
                    </a:solidFill>
                    <a:latin typeface="+mn-lt"/>
                    <a:ea typeface="+mn-ea"/>
                    <a:cs typeface="+mn-cs"/>
                  </a:defRPr>
                </a:pPr>
                <a:endParaRPr lang="en-US"/>
              </a:p>
            </c:txPr>
            <c:showVal val="1"/>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Sheet1!$C$37:$H$37</c:f>
              <c:strCache>
                <c:ptCount val="6"/>
                <c:pt idx="0">
                  <c:v>RM</c:v>
                </c:pt>
                <c:pt idx="1">
                  <c:v>OS</c:v>
                </c:pt>
                <c:pt idx="2">
                  <c:v>AA</c:v>
                </c:pt>
                <c:pt idx="3">
                  <c:v>AV</c:v>
                </c:pt>
                <c:pt idx="4">
                  <c:v>NI</c:v>
                </c:pt>
                <c:pt idx="5">
                  <c:v>ES</c:v>
                </c:pt>
              </c:strCache>
            </c:strRef>
          </c:cat>
          <c:val>
            <c:numRef>
              <c:f>Sheet1!$C$38:$H$38</c:f>
              <c:numCache>
                <c:formatCode>0%</c:formatCode>
                <c:ptCount val="6"/>
                <c:pt idx="0">
                  <c:v>0.29820000000000002</c:v>
                </c:pt>
                <c:pt idx="1">
                  <c:v>0.42110000000000009</c:v>
                </c:pt>
                <c:pt idx="2">
                  <c:v>0.193</c:v>
                </c:pt>
                <c:pt idx="3">
                  <c:v>8.77E-2</c:v>
                </c:pt>
                <c:pt idx="4">
                  <c:v>0</c:v>
                </c:pt>
                <c:pt idx="5">
                  <c:v>0</c:v>
                </c:pt>
              </c:numCache>
            </c:numRef>
          </c:val>
        </c:ser>
        <c:ser>
          <c:idx val="1"/>
          <c:order val="1"/>
          <c:tx>
            <c:strRef>
              <c:f>Sheet1!$B$39</c:f>
              <c:strCache>
                <c:ptCount val="1"/>
                <c:pt idx="0">
                  <c:v>Post-moderation</c:v>
                </c:pt>
              </c:strCache>
            </c:strRef>
          </c:tx>
          <c:spPr>
            <a:solidFill>
              <a:srgbClr val="FF0000"/>
            </a:solidFill>
            <a:ln>
              <a:noFill/>
            </a:ln>
            <a:effectLst/>
            <a:sp3d/>
          </c:spPr>
          <c:dLbls>
            <c:dLbl>
              <c:idx val="0"/>
              <c:layout>
                <c:manualLayout>
                  <c:x val="3.333333333333334E-2"/>
                  <c:y val="-4.6296296296296311E-3"/>
                </c:manualLayout>
              </c:layout>
              <c:showVal val="1"/>
              <c:extLst>
                <c:ext xmlns:c15="http://schemas.microsoft.com/office/drawing/2012/chart" uri="{CE6537A1-D6FC-4f65-9D91-7224C49458BB}">
                  <c15:layout/>
                </c:ext>
              </c:extLst>
            </c:dLbl>
            <c:dLbl>
              <c:idx val="1"/>
              <c:layout>
                <c:manualLayout>
                  <c:x val="3.6111111111111122E-2"/>
                  <c:y val="-1.8518518518518524E-2"/>
                </c:manualLayout>
              </c:layout>
              <c:showVal val="1"/>
              <c:extLst>
                <c:ext xmlns:c15="http://schemas.microsoft.com/office/drawing/2012/chart" uri="{CE6537A1-D6FC-4f65-9D91-7224C49458BB}">
                  <c15:layout/>
                </c:ext>
              </c:extLst>
            </c:dLbl>
            <c:dLbl>
              <c:idx val="4"/>
              <c:layout>
                <c:manualLayout>
                  <c:x val="2.7777777777777696E-2"/>
                  <c:y val="0"/>
                </c:manualLayout>
              </c:layout>
              <c:showVal val="1"/>
              <c:extLst>
                <c:ext xmlns:c15="http://schemas.microsoft.com/office/drawing/2012/chart" uri="{CE6537A1-D6FC-4f65-9D91-7224C49458BB}">
                  <c15:layout/>
                </c:ext>
              </c:extLst>
            </c:dLbl>
            <c:dLbl>
              <c:idx val="5"/>
              <c:layout>
                <c:manualLayout>
                  <c:x val="3.0555555555555454E-2"/>
                  <c:y val="-9.2592592592592657E-3"/>
                </c:manualLayout>
              </c:layout>
              <c:showVal val="1"/>
              <c:extLst>
                <c:ext xmlns:c15="http://schemas.microsoft.com/office/drawing/2012/chart" uri="{CE6537A1-D6FC-4f65-9D91-7224C49458BB}">
                  <c15:layout/>
                </c:ext>
              </c:extLst>
            </c:dLbl>
            <c:spPr>
              <a:noFill/>
              <a:ln>
                <a:noFill/>
              </a:ln>
              <a:effectLst/>
            </c:spPr>
            <c:txPr>
              <a:bodyPr rot="0" spcFirstLastPara="1" vertOverflow="ellipsis" vert="horz" wrap="square" lIns="38100" tIns="19050" rIns="38100" bIns="19050" anchor="ctr" anchorCtr="1">
                <a:spAutoFit/>
              </a:bodyPr>
              <a:lstStyle/>
              <a:p>
                <a:pPr>
                  <a:defRPr lang="en-US" sz="900" b="1" i="0" u="none" strike="noStrike" kern="1200" baseline="0">
                    <a:solidFill>
                      <a:srgbClr val="C00000"/>
                    </a:solidFill>
                    <a:latin typeface="+mn-lt"/>
                    <a:ea typeface="+mn-ea"/>
                    <a:cs typeface="+mn-cs"/>
                  </a:defRPr>
                </a:pPr>
                <a:endParaRPr lang="en-US"/>
              </a:p>
            </c:txPr>
            <c:showVal val="1"/>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Sheet1!$C$37:$H$37</c:f>
              <c:strCache>
                <c:ptCount val="6"/>
                <c:pt idx="0">
                  <c:v>RM</c:v>
                </c:pt>
                <c:pt idx="1">
                  <c:v>OS</c:v>
                </c:pt>
                <c:pt idx="2">
                  <c:v>AA</c:v>
                </c:pt>
                <c:pt idx="3">
                  <c:v>AV</c:v>
                </c:pt>
                <c:pt idx="4">
                  <c:v>NI</c:v>
                </c:pt>
                <c:pt idx="5">
                  <c:v>ES</c:v>
                </c:pt>
              </c:strCache>
            </c:strRef>
          </c:cat>
          <c:val>
            <c:numRef>
              <c:f>Sheet1!$C$39:$H$39</c:f>
              <c:numCache>
                <c:formatCode>0%</c:formatCode>
                <c:ptCount val="6"/>
                <c:pt idx="0">
                  <c:v>1.7500000000000005E-2</c:v>
                </c:pt>
                <c:pt idx="1">
                  <c:v>0.2281</c:v>
                </c:pt>
                <c:pt idx="2">
                  <c:v>0.49120000000000008</c:v>
                </c:pt>
                <c:pt idx="3">
                  <c:v>0.24560000000000001</c:v>
                </c:pt>
                <c:pt idx="4">
                  <c:v>1.7500000000000005E-2</c:v>
                </c:pt>
                <c:pt idx="5">
                  <c:v>0</c:v>
                </c:pt>
              </c:numCache>
            </c:numRef>
          </c:val>
        </c:ser>
        <c:dLbls/>
        <c:shape val="box"/>
        <c:axId val="174394752"/>
        <c:axId val="174400640"/>
        <c:axId val="0"/>
      </c:bar3DChart>
      <c:catAx>
        <c:axId val="174394752"/>
        <c:scaling>
          <c:orientation val="minMax"/>
        </c:scaling>
        <c:axPos val="b"/>
        <c:numFmt formatCode="General" sourceLinked="1"/>
        <c:majorTickMark val="none"/>
        <c:tickLblPos val="nextTo"/>
        <c:spPr>
          <a:noFill/>
          <a:ln>
            <a:noFill/>
          </a:ln>
          <a:effectLst/>
        </c:spPr>
        <c:txPr>
          <a:bodyPr rot="-60000000" spcFirstLastPara="1" vertOverflow="ellipsis" vert="horz" wrap="square" anchor="ctr" anchorCtr="1"/>
          <a:lstStyle/>
          <a:p>
            <a:pPr>
              <a:defRPr lang="en-US" sz="1000" b="1" i="0" u="none" strike="noStrike" kern="1200" baseline="0">
                <a:solidFill>
                  <a:schemeClr val="tx1"/>
                </a:solidFill>
                <a:latin typeface="+mn-lt"/>
                <a:ea typeface="+mn-ea"/>
                <a:cs typeface="+mn-cs"/>
              </a:defRPr>
            </a:pPr>
            <a:endParaRPr lang="en-US"/>
          </a:p>
        </c:txPr>
        <c:crossAx val="174400640"/>
        <c:crosses val="autoZero"/>
        <c:auto val="1"/>
        <c:lblAlgn val="ctr"/>
        <c:lblOffset val="100"/>
      </c:catAx>
      <c:valAx>
        <c:axId val="174400640"/>
        <c:scaling>
          <c:orientation val="minMax"/>
        </c:scaling>
        <c:delete val="1"/>
        <c:axPos val="l"/>
        <c:numFmt formatCode="0%" sourceLinked="1"/>
        <c:majorTickMark val="none"/>
        <c:tickLblPos val="none"/>
        <c:crossAx val="174394752"/>
        <c:crosses val="autoZero"/>
        <c:crossBetween val="between"/>
      </c:valAx>
      <c:spPr>
        <a:noFill/>
        <a:ln>
          <a:noFill/>
        </a:ln>
        <a:effectLst/>
      </c:spPr>
    </c:plotArea>
    <c:legend>
      <c:legendPos val="b"/>
      <c:legendEntry>
        <c:idx val="0"/>
        <c:txPr>
          <a:bodyPr rot="0" spcFirstLastPara="1" vertOverflow="ellipsis" vert="horz" wrap="square" anchor="ctr" anchorCtr="1"/>
          <a:lstStyle/>
          <a:p>
            <a:pPr>
              <a:defRPr sz="1000" b="1" i="0" u="none" strike="noStrike" kern="1200" baseline="0">
                <a:solidFill>
                  <a:schemeClr val="tx1"/>
                </a:solidFill>
                <a:latin typeface="+mn-lt"/>
                <a:ea typeface="+mn-ea"/>
                <a:cs typeface="+mn-cs"/>
              </a:defRPr>
            </a:pPr>
            <a:endParaRPr lang="en-US"/>
          </a:p>
        </c:txPr>
      </c:legendEntry>
      <c:legendEntry>
        <c:idx val="1"/>
        <c:txPr>
          <a:bodyPr rot="0" spcFirstLastPara="1" vertOverflow="ellipsis" vert="horz" wrap="square" anchor="ctr" anchorCtr="1"/>
          <a:lstStyle/>
          <a:p>
            <a:pPr>
              <a:defRPr sz="1000" b="1" i="0" u="none" strike="noStrike" kern="1200" baseline="0">
                <a:solidFill>
                  <a:srgbClr val="FF0000"/>
                </a:solidFill>
                <a:latin typeface="+mn-lt"/>
                <a:ea typeface="+mn-ea"/>
                <a:cs typeface="+mn-cs"/>
              </a:defRPr>
            </a:pPr>
            <a:endParaRPr lang="en-US"/>
          </a:p>
        </c:txPr>
      </c:legendEntry>
      <c:layout/>
      <c:spPr>
        <a:noFill/>
        <a:ln>
          <a:noFill/>
        </a:ln>
        <a:effectLst/>
      </c:spPr>
      <c:txPr>
        <a:bodyPr rot="0" spcFirstLastPara="1" vertOverflow="ellipsis" vert="horz" wrap="square" anchor="ctr" anchorCtr="1"/>
        <a:lstStyle/>
        <a:p>
          <a:pPr>
            <a:defRPr lang="en-US" sz="1000" b="1" i="0" u="none" strike="noStrike" kern="1200" baseline="0">
              <a:solidFill>
                <a:schemeClr val="tx1">
                  <a:lumMod val="65000"/>
                  <a:lumOff val="35000"/>
                </a:schemeClr>
              </a:solidFill>
              <a:latin typeface="+mn-lt"/>
              <a:ea typeface="+mn-ea"/>
              <a:cs typeface="+mn-cs"/>
            </a:defRPr>
          </a:pPr>
          <a:endParaRPr lang="en-US"/>
        </a:p>
      </c:txPr>
    </c:legend>
    <c:plotVisOnly val="1"/>
    <c:dispBlanksAs val="gap"/>
  </c:chart>
  <c:spPr>
    <a:noFill/>
    <a:ln>
      <a:solidFill>
        <a:schemeClr val="tx1">
          <a:lumMod val="65000"/>
          <a:lumOff val="35000"/>
        </a:schemeClr>
      </a:solidFill>
    </a:ln>
    <a:effectLst/>
  </c:spPr>
  <c:txPr>
    <a:bodyPr/>
    <a:lstStyle/>
    <a:p>
      <a:pPr>
        <a:defRPr/>
      </a:pPr>
      <a:endParaRPr lang="en-US"/>
    </a:p>
  </c:txPr>
  <c:externalData r:id="rId1"/>
</c:chartSpace>
</file>

<file path=ppt/charts/chart19.xml><?xml version="1.0" encoding="utf-8"?>
<c:chartSpace xmlns:c="http://schemas.openxmlformats.org/drawingml/2006/chart" xmlns:a="http://schemas.openxmlformats.org/drawingml/2006/main" xmlns:r="http://schemas.openxmlformats.org/officeDocument/2006/relationships">
  <c:lang val="en-GB"/>
  <c:chart>
    <c:title>
      <c:tx>
        <c:rich>
          <a:bodyPr rot="0" spcFirstLastPara="1" vertOverflow="ellipsis" vert="horz" wrap="square" anchor="ctr" anchorCtr="1"/>
          <a:lstStyle/>
          <a:p>
            <a:pPr>
              <a:defRPr lang="en-US" sz="1400" b="1" i="0" u="none" strike="noStrike" kern="1200" spc="0" baseline="0">
                <a:solidFill>
                  <a:schemeClr val="tx1"/>
                </a:solidFill>
                <a:latin typeface="+mn-lt"/>
                <a:ea typeface="+mn-ea"/>
                <a:cs typeface="+mn-cs"/>
              </a:defRPr>
            </a:pPr>
            <a:r>
              <a:rPr lang="en-US" sz="1400" b="1" dirty="0" smtClean="0">
                <a:solidFill>
                  <a:schemeClr val="tx1"/>
                </a:solidFill>
              </a:rPr>
              <a:t>F10. SENEGAL</a:t>
            </a:r>
            <a:endParaRPr lang="en-US" sz="1400" b="1" dirty="0">
              <a:solidFill>
                <a:schemeClr val="tx1"/>
              </a:solidFill>
            </a:endParaRPr>
          </a:p>
        </c:rich>
      </c:tx>
      <c:layout/>
      <c:spPr>
        <a:noFill/>
        <a:ln>
          <a:noFill/>
        </a:ln>
        <a:effectLst/>
      </c:spPr>
    </c:title>
    <c:view3D>
      <c:depthPercent val="100"/>
      <c:rAngAx val="1"/>
    </c:view3D>
    <c:floor>
      <c:spPr>
        <a:noFill/>
        <a:ln>
          <a:noFill/>
        </a:ln>
        <a:effectLst/>
        <a:sp3d/>
      </c:spPr>
    </c:floor>
    <c:sideWall>
      <c:spPr>
        <a:noFill/>
        <a:ln>
          <a:noFill/>
        </a:ln>
        <a:effectLst/>
        <a:sp3d/>
      </c:spPr>
    </c:sideWall>
    <c:backWall>
      <c:spPr>
        <a:noFill/>
        <a:ln>
          <a:noFill/>
        </a:ln>
        <a:effectLst/>
        <a:sp3d/>
      </c:spPr>
    </c:backWall>
    <c:plotArea>
      <c:layout/>
      <c:bar3DChart>
        <c:barDir val="col"/>
        <c:grouping val="clustered"/>
        <c:ser>
          <c:idx val="0"/>
          <c:order val="0"/>
          <c:tx>
            <c:strRef>
              <c:f>Sheet1!$B$41</c:f>
              <c:strCache>
                <c:ptCount val="1"/>
                <c:pt idx="0">
                  <c:v>Pre-moderation</c:v>
                </c:pt>
              </c:strCache>
            </c:strRef>
          </c:tx>
          <c:spPr>
            <a:solidFill>
              <a:schemeClr val="tx1"/>
            </a:solidFill>
            <a:ln>
              <a:noFill/>
            </a:ln>
            <a:effectLst/>
            <a:sp3d/>
          </c:spPr>
          <c:dLbls>
            <c:dLbl>
              <c:idx val="2"/>
              <c:layout>
                <c:manualLayout>
                  <c:x val="-1.9444444444444445E-2"/>
                  <c:y val="0"/>
                </c:manualLayout>
              </c:layout>
              <c:showVal val="1"/>
              <c:extLst>
                <c:ext xmlns:c15="http://schemas.microsoft.com/office/drawing/2012/chart" uri="{CE6537A1-D6FC-4f65-9D91-7224C49458BB}">
                  <c15:layout/>
                </c:ext>
              </c:extLst>
            </c:dLbl>
            <c:dLbl>
              <c:idx val="4"/>
              <c:layout>
                <c:manualLayout>
                  <c:x val="-8.333333333333439E-3"/>
                  <c:y val="-8.4875562720133493E-17"/>
                </c:manualLayout>
              </c:layout>
              <c:showVal val="1"/>
              <c:extLst>
                <c:ext xmlns:c15="http://schemas.microsoft.com/office/drawing/2012/chart" uri="{CE6537A1-D6FC-4f65-9D91-7224C49458BB}">
                  <c15:layout/>
                </c:ext>
              </c:extLst>
            </c:dLbl>
            <c:spPr>
              <a:noFill/>
              <a:ln>
                <a:noFill/>
              </a:ln>
              <a:effectLst/>
            </c:spPr>
            <c:txPr>
              <a:bodyPr rot="0" spcFirstLastPara="1" vertOverflow="ellipsis" vert="horz" wrap="square" lIns="38100" tIns="19050" rIns="38100" bIns="19050" anchor="ctr" anchorCtr="1">
                <a:spAutoFit/>
              </a:bodyPr>
              <a:lstStyle/>
              <a:p>
                <a:pPr>
                  <a:defRPr lang="en-US" sz="900" b="1" i="0" u="none" strike="noStrike" kern="1200" baseline="0">
                    <a:solidFill>
                      <a:schemeClr val="tx1"/>
                    </a:solidFill>
                    <a:latin typeface="+mn-lt"/>
                    <a:ea typeface="+mn-ea"/>
                    <a:cs typeface="+mn-cs"/>
                  </a:defRPr>
                </a:pPr>
                <a:endParaRPr lang="en-US"/>
              </a:p>
            </c:txPr>
            <c:showVal val="1"/>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Sheet1!$C$40:$H$40</c:f>
              <c:strCache>
                <c:ptCount val="6"/>
                <c:pt idx="0">
                  <c:v>RM</c:v>
                </c:pt>
                <c:pt idx="1">
                  <c:v>OS</c:v>
                </c:pt>
                <c:pt idx="2">
                  <c:v>AA</c:v>
                </c:pt>
                <c:pt idx="3">
                  <c:v>AV</c:v>
                </c:pt>
                <c:pt idx="4">
                  <c:v>NI</c:v>
                </c:pt>
                <c:pt idx="5">
                  <c:v>ES</c:v>
                </c:pt>
              </c:strCache>
            </c:strRef>
          </c:cat>
          <c:val>
            <c:numRef>
              <c:f>Sheet1!$C$41:$H$41</c:f>
              <c:numCache>
                <c:formatCode>0%</c:formatCode>
                <c:ptCount val="6"/>
                <c:pt idx="0">
                  <c:v>0.55259999999999998</c:v>
                </c:pt>
                <c:pt idx="1">
                  <c:v>0.34210000000000002</c:v>
                </c:pt>
                <c:pt idx="2">
                  <c:v>6.5800000000000011E-2</c:v>
                </c:pt>
                <c:pt idx="3">
                  <c:v>0</c:v>
                </c:pt>
                <c:pt idx="4">
                  <c:v>0</c:v>
                </c:pt>
                <c:pt idx="5">
                  <c:v>3.95E-2</c:v>
                </c:pt>
              </c:numCache>
            </c:numRef>
          </c:val>
        </c:ser>
        <c:ser>
          <c:idx val="1"/>
          <c:order val="1"/>
          <c:tx>
            <c:strRef>
              <c:f>Sheet1!$B$42</c:f>
              <c:strCache>
                <c:ptCount val="1"/>
                <c:pt idx="0">
                  <c:v>Post-moderation</c:v>
                </c:pt>
              </c:strCache>
            </c:strRef>
          </c:tx>
          <c:spPr>
            <a:solidFill>
              <a:srgbClr val="FF0000"/>
            </a:solidFill>
            <a:ln>
              <a:noFill/>
            </a:ln>
            <a:effectLst/>
            <a:sp3d/>
          </c:spPr>
          <c:dLbls>
            <c:dLbl>
              <c:idx val="0"/>
              <c:layout>
                <c:manualLayout>
                  <c:x val="2.7777777777777801E-2"/>
                  <c:y val="0"/>
                </c:manualLayout>
              </c:layout>
              <c:showVal val="1"/>
              <c:extLst>
                <c:ext xmlns:c15="http://schemas.microsoft.com/office/drawing/2012/chart" uri="{CE6537A1-D6FC-4f65-9D91-7224C49458BB}">
                  <c15:layout/>
                </c:ext>
              </c:extLst>
            </c:dLbl>
            <c:dLbl>
              <c:idx val="1"/>
              <c:layout>
                <c:manualLayout>
                  <c:x val="3.333333333333334E-2"/>
                  <c:y val="-4.6296296296296745E-3"/>
                </c:manualLayout>
              </c:layout>
              <c:showVal val="1"/>
              <c:extLst>
                <c:ext xmlns:c15="http://schemas.microsoft.com/office/drawing/2012/chart" uri="{CE6537A1-D6FC-4f65-9D91-7224C49458BB}">
                  <c15:layout/>
                </c:ext>
              </c:extLst>
            </c:dLbl>
            <c:dLbl>
              <c:idx val="3"/>
              <c:layout>
                <c:manualLayout>
                  <c:x val="8.3333333333333367E-3"/>
                  <c:y val="-4.6296296296296311E-3"/>
                </c:manualLayout>
              </c:layout>
              <c:showVal val="1"/>
              <c:extLst>
                <c:ext xmlns:c15="http://schemas.microsoft.com/office/drawing/2012/chart" uri="{CE6537A1-D6FC-4f65-9D91-7224C49458BB}">
                  <c15:layout/>
                </c:ext>
              </c:extLst>
            </c:dLbl>
            <c:dLbl>
              <c:idx val="4"/>
              <c:layout>
                <c:manualLayout>
                  <c:x val="0"/>
                  <c:y val="-4.1666666666666761E-2"/>
                </c:manualLayout>
              </c:layout>
              <c:showVal val="1"/>
              <c:extLst>
                <c:ext xmlns:c15="http://schemas.microsoft.com/office/drawing/2012/chart" uri="{CE6537A1-D6FC-4f65-9D91-7224C49458BB}">
                  <c15:layout/>
                </c:ext>
              </c:extLst>
            </c:dLbl>
            <c:dLbl>
              <c:idx val="5"/>
              <c:layout>
                <c:manualLayout>
                  <c:x val="2.7777777777777801E-2"/>
                  <c:y val="-8.4875562720133493E-17"/>
                </c:manualLayout>
              </c:layout>
              <c:showVal val="1"/>
              <c:extLst>
                <c:ext xmlns:c15="http://schemas.microsoft.com/office/drawing/2012/chart" uri="{CE6537A1-D6FC-4f65-9D91-7224C49458BB}">
                  <c15:layout/>
                </c:ext>
              </c:extLst>
            </c:dLbl>
            <c:spPr>
              <a:noFill/>
              <a:ln>
                <a:noFill/>
              </a:ln>
              <a:effectLst/>
            </c:spPr>
            <c:txPr>
              <a:bodyPr rot="0" spcFirstLastPara="1" vertOverflow="ellipsis" vert="horz" wrap="square" lIns="38100" tIns="19050" rIns="38100" bIns="19050" anchor="ctr" anchorCtr="1">
                <a:spAutoFit/>
              </a:bodyPr>
              <a:lstStyle/>
              <a:p>
                <a:pPr>
                  <a:defRPr lang="en-US" sz="900" b="1" i="0" u="none" strike="noStrike" kern="1200" baseline="0">
                    <a:solidFill>
                      <a:srgbClr val="C00000"/>
                    </a:solidFill>
                    <a:latin typeface="+mn-lt"/>
                    <a:ea typeface="+mn-ea"/>
                    <a:cs typeface="+mn-cs"/>
                  </a:defRPr>
                </a:pPr>
                <a:endParaRPr lang="en-US"/>
              </a:p>
            </c:txPr>
            <c:showVal val="1"/>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Sheet1!$C$40:$H$40</c:f>
              <c:strCache>
                <c:ptCount val="6"/>
                <c:pt idx="0">
                  <c:v>RM</c:v>
                </c:pt>
                <c:pt idx="1">
                  <c:v>OS</c:v>
                </c:pt>
                <c:pt idx="2">
                  <c:v>AA</c:v>
                </c:pt>
                <c:pt idx="3">
                  <c:v>AV</c:v>
                </c:pt>
                <c:pt idx="4">
                  <c:v>NI</c:v>
                </c:pt>
                <c:pt idx="5">
                  <c:v>ES</c:v>
                </c:pt>
              </c:strCache>
            </c:strRef>
          </c:cat>
          <c:val>
            <c:numRef>
              <c:f>Sheet1!$C$42:$H$42</c:f>
              <c:numCache>
                <c:formatCode>0%</c:formatCode>
                <c:ptCount val="6"/>
                <c:pt idx="0">
                  <c:v>7.8900000000000012E-2</c:v>
                </c:pt>
                <c:pt idx="1">
                  <c:v>0.36840000000000012</c:v>
                </c:pt>
                <c:pt idx="2">
                  <c:v>0.51319999999999999</c:v>
                </c:pt>
                <c:pt idx="3">
                  <c:v>3.95E-2</c:v>
                </c:pt>
                <c:pt idx="4">
                  <c:v>0</c:v>
                </c:pt>
                <c:pt idx="5">
                  <c:v>0</c:v>
                </c:pt>
              </c:numCache>
            </c:numRef>
          </c:val>
        </c:ser>
        <c:dLbls/>
        <c:shape val="box"/>
        <c:axId val="174452096"/>
        <c:axId val="174462080"/>
        <c:axId val="0"/>
      </c:bar3DChart>
      <c:catAx>
        <c:axId val="174452096"/>
        <c:scaling>
          <c:orientation val="minMax"/>
        </c:scaling>
        <c:axPos val="b"/>
        <c:numFmt formatCode="General" sourceLinked="1"/>
        <c:majorTickMark val="none"/>
        <c:tickLblPos val="nextTo"/>
        <c:spPr>
          <a:noFill/>
          <a:ln>
            <a:noFill/>
          </a:ln>
          <a:effectLst/>
        </c:spPr>
        <c:txPr>
          <a:bodyPr rot="-60000000" spcFirstLastPara="1" vertOverflow="ellipsis" vert="horz" wrap="square" anchor="ctr" anchorCtr="1"/>
          <a:lstStyle/>
          <a:p>
            <a:pPr>
              <a:defRPr lang="en-US" sz="900" b="1" i="0" u="none" strike="noStrike" kern="1200" baseline="0">
                <a:solidFill>
                  <a:schemeClr val="tx1">
                    <a:lumMod val="65000"/>
                    <a:lumOff val="35000"/>
                  </a:schemeClr>
                </a:solidFill>
                <a:latin typeface="+mn-lt"/>
                <a:ea typeface="+mn-ea"/>
                <a:cs typeface="+mn-cs"/>
              </a:defRPr>
            </a:pPr>
            <a:endParaRPr lang="en-US"/>
          </a:p>
        </c:txPr>
        <c:crossAx val="174462080"/>
        <c:crosses val="autoZero"/>
        <c:auto val="1"/>
        <c:lblAlgn val="ctr"/>
        <c:lblOffset val="100"/>
      </c:catAx>
      <c:valAx>
        <c:axId val="174462080"/>
        <c:scaling>
          <c:orientation val="minMax"/>
        </c:scaling>
        <c:delete val="1"/>
        <c:axPos val="l"/>
        <c:numFmt formatCode="0%" sourceLinked="1"/>
        <c:majorTickMark val="none"/>
        <c:tickLblPos val="none"/>
        <c:crossAx val="174452096"/>
        <c:crosses val="autoZero"/>
        <c:crossBetween val="between"/>
      </c:valAx>
      <c:spPr>
        <a:noFill/>
        <a:ln>
          <a:noFill/>
        </a:ln>
        <a:effectLst/>
      </c:spPr>
    </c:plotArea>
    <c:legend>
      <c:legendPos val="b"/>
      <c:legendEntry>
        <c:idx val="0"/>
        <c:txPr>
          <a:bodyPr rot="0" spcFirstLastPara="1" vertOverflow="ellipsis" vert="horz" wrap="square" anchor="ctr" anchorCtr="1"/>
          <a:lstStyle/>
          <a:p>
            <a:pPr>
              <a:defRPr sz="900" b="1" i="0" u="none" strike="noStrike" kern="1200" baseline="0">
                <a:solidFill>
                  <a:schemeClr val="tx1"/>
                </a:solidFill>
                <a:latin typeface="+mn-lt"/>
                <a:ea typeface="+mn-ea"/>
                <a:cs typeface="+mn-cs"/>
              </a:defRPr>
            </a:pPr>
            <a:endParaRPr lang="en-US"/>
          </a:p>
        </c:txPr>
      </c:legendEntry>
      <c:legendEntry>
        <c:idx val="1"/>
        <c:txPr>
          <a:bodyPr rot="0" spcFirstLastPara="1" vertOverflow="ellipsis" vert="horz" wrap="square" anchor="ctr" anchorCtr="1"/>
          <a:lstStyle/>
          <a:p>
            <a:pPr>
              <a:defRPr sz="900" b="1" i="0" u="none" strike="noStrike" kern="1200" baseline="0">
                <a:solidFill>
                  <a:srgbClr val="FF0000"/>
                </a:solidFill>
                <a:latin typeface="+mn-lt"/>
                <a:ea typeface="+mn-ea"/>
                <a:cs typeface="+mn-cs"/>
              </a:defRPr>
            </a:pPr>
            <a:endParaRPr lang="en-US"/>
          </a:p>
        </c:txPr>
      </c:legendEntry>
      <c:layout/>
      <c:spPr>
        <a:noFill/>
        <a:ln>
          <a:noFill/>
        </a:ln>
        <a:effectLst/>
      </c:spPr>
      <c:txPr>
        <a:bodyPr rot="0" spcFirstLastPara="1" vertOverflow="ellipsis" vert="horz" wrap="square" anchor="ctr" anchorCtr="1"/>
        <a:lstStyle/>
        <a:p>
          <a:pPr>
            <a:defRPr lang="en-US" sz="900" b="1" i="0" u="none" strike="noStrike" kern="1200" baseline="0">
              <a:solidFill>
                <a:schemeClr val="tx1">
                  <a:lumMod val="65000"/>
                  <a:lumOff val="35000"/>
                </a:schemeClr>
              </a:solidFill>
              <a:latin typeface="+mn-lt"/>
              <a:ea typeface="+mn-ea"/>
              <a:cs typeface="+mn-cs"/>
            </a:defRPr>
          </a:pPr>
          <a:endParaRPr lang="en-US"/>
        </a:p>
      </c:txPr>
    </c:legend>
    <c:plotVisOnly val="1"/>
    <c:dispBlanksAs val="gap"/>
  </c:chart>
  <c:spPr>
    <a:noFill/>
    <a:ln>
      <a:solidFill>
        <a:schemeClr val="tx1">
          <a:lumMod val="65000"/>
          <a:lumOff val="35000"/>
        </a:schemeClr>
      </a:solidFill>
    </a:ln>
    <a:effectLst/>
  </c:spPr>
  <c:txPr>
    <a:bodyPr/>
    <a:lstStyle/>
    <a:p>
      <a:pPr>
        <a:defRPr/>
      </a:pPr>
      <a:endParaRPr lang="en-US"/>
    </a:p>
  </c:txPr>
  <c:externalData r:id="rId1"/>
</c:chartSpace>
</file>

<file path=ppt/charts/chart2.xml><?xml version="1.0" encoding="utf-8"?>
<c:chartSpace xmlns:c="http://schemas.openxmlformats.org/drawingml/2006/chart" xmlns:a="http://schemas.openxmlformats.org/drawingml/2006/main" xmlns:r="http://schemas.openxmlformats.org/officeDocument/2006/relationships">
  <c:lang val="en-GB"/>
  <c:chart>
    <c:title>
      <c:tx>
        <c:rich>
          <a:bodyPr rot="0" spcFirstLastPara="1" vertOverflow="ellipsis" vert="horz" wrap="square" anchor="ctr" anchorCtr="1"/>
          <a:lstStyle/>
          <a:p>
            <a:pPr>
              <a:defRPr lang="en-US" sz="1400" b="1" i="0" u="none" strike="noStrike" kern="1200" spc="0" baseline="0">
                <a:solidFill>
                  <a:schemeClr val="bg2"/>
                </a:solidFill>
                <a:latin typeface="+mn-lt"/>
                <a:ea typeface="+mn-ea"/>
                <a:cs typeface="+mn-cs"/>
              </a:defRPr>
            </a:pPr>
            <a:r>
              <a:rPr lang="en-US" b="1" dirty="0" smtClean="0">
                <a:solidFill>
                  <a:schemeClr val="bg2"/>
                </a:solidFill>
              </a:rPr>
              <a:t>AGMs &amp; above – Pre </a:t>
            </a:r>
            <a:r>
              <a:rPr lang="en-US" b="1" baseline="0" dirty="0" err="1" smtClean="0">
                <a:solidFill>
                  <a:schemeClr val="bg2"/>
                </a:solidFill>
              </a:rPr>
              <a:t>vs</a:t>
            </a:r>
            <a:r>
              <a:rPr lang="en-US" b="1" baseline="0" dirty="0" smtClean="0">
                <a:solidFill>
                  <a:schemeClr val="bg2"/>
                </a:solidFill>
              </a:rPr>
              <a:t> Post Moderation (Non Sales)</a:t>
            </a:r>
            <a:endParaRPr lang="en-US" b="1" dirty="0">
              <a:solidFill>
                <a:schemeClr val="bg2"/>
              </a:solidFill>
            </a:endParaRPr>
          </a:p>
        </c:rich>
      </c:tx>
      <c:layout>
        <c:manualLayout>
          <c:xMode val="edge"/>
          <c:yMode val="edge"/>
          <c:x val="0.19869962037761008"/>
          <c:y val="0"/>
        </c:manualLayout>
      </c:layout>
      <c:spPr>
        <a:solidFill>
          <a:srgbClr val="C00000"/>
        </a:solidFill>
        <a:ln>
          <a:noFill/>
        </a:ln>
        <a:effectLst/>
      </c:spPr>
    </c:title>
    <c:view3D>
      <c:depthPercent val="100"/>
      <c:rAngAx val="1"/>
    </c:view3D>
    <c:floor>
      <c:spPr>
        <a:solidFill>
          <a:schemeClr val="bg1">
            <a:lumMod val="75000"/>
          </a:schemeClr>
        </a:solidFill>
        <a:ln>
          <a:noFill/>
        </a:ln>
        <a:effectLst/>
        <a:sp3d/>
      </c:spPr>
    </c:floor>
    <c:sideWall>
      <c:spPr>
        <a:solidFill>
          <a:schemeClr val="bg1">
            <a:lumMod val="20000"/>
            <a:lumOff val="80000"/>
            <a:alpha val="74000"/>
          </a:schemeClr>
        </a:solidFill>
        <a:ln>
          <a:noFill/>
        </a:ln>
        <a:effectLst/>
        <a:sp3d/>
      </c:spPr>
    </c:sideWall>
    <c:backWall>
      <c:spPr>
        <a:solidFill>
          <a:schemeClr val="bg1">
            <a:lumMod val="20000"/>
            <a:lumOff val="80000"/>
            <a:alpha val="28000"/>
          </a:schemeClr>
        </a:solidFill>
        <a:ln>
          <a:noFill/>
        </a:ln>
        <a:effectLst/>
        <a:sp3d/>
      </c:spPr>
    </c:backWall>
    <c:plotArea>
      <c:layout>
        <c:manualLayout>
          <c:layoutTarget val="inner"/>
          <c:xMode val="edge"/>
          <c:yMode val="edge"/>
          <c:x val="6.6779005686999141E-2"/>
          <c:y val="0.10551577035658175"/>
          <c:w val="0.92323782682427324"/>
          <c:h val="0.74550163360533661"/>
        </c:manualLayout>
      </c:layout>
      <c:bar3DChart>
        <c:barDir val="col"/>
        <c:grouping val="clustered"/>
        <c:ser>
          <c:idx val="0"/>
          <c:order val="0"/>
          <c:tx>
            <c:strRef>
              <c:f>Sheet4!$F$9</c:f>
              <c:strCache>
                <c:ptCount val="1"/>
                <c:pt idx="0">
                  <c:v>Pre Moderation</c:v>
                </c:pt>
              </c:strCache>
            </c:strRef>
          </c:tx>
          <c:spPr>
            <a:solidFill>
              <a:schemeClr val="tx1"/>
            </a:solidFill>
            <a:ln>
              <a:noFill/>
            </a:ln>
            <a:effectLst/>
            <a:sp3d/>
          </c:spPr>
          <c:dLbls>
            <c:dLbl>
              <c:idx val="0"/>
              <c:layout>
                <c:manualLayout>
                  <c:x val="1.6638612481212782E-2"/>
                  <c:y val="-2.8794986498098845E-2"/>
                </c:manualLayout>
              </c:layout>
              <c:showVal val="1"/>
              <c:extLst>
                <c:ext xmlns:c15="http://schemas.microsoft.com/office/drawing/2012/chart" uri="{CE6537A1-D6FC-4f65-9D91-7224C49458BB}">
                  <c15:layout/>
                </c:ext>
              </c:extLst>
            </c:dLbl>
            <c:dLbl>
              <c:idx val="1"/>
              <c:layout>
                <c:manualLayout>
                  <c:x val="1.3310889984970225E-2"/>
                  <c:y val="-3.5993733122623903E-3"/>
                </c:manualLayout>
              </c:layout>
              <c:showVal val="1"/>
              <c:extLst>
                <c:ext xmlns:c15="http://schemas.microsoft.com/office/drawing/2012/chart" uri="{CE6537A1-D6FC-4f65-9D91-7224C49458BB}">
                  <c15:layout/>
                </c:ext>
              </c:extLst>
            </c:dLbl>
            <c:dLbl>
              <c:idx val="3"/>
              <c:layout>
                <c:manualLayout>
                  <c:x val="0"/>
                  <c:y val="-1.0798119936787205E-2"/>
                </c:manualLayout>
              </c:layout>
              <c:showVal val="1"/>
              <c:extLst>
                <c:ext xmlns:c15="http://schemas.microsoft.com/office/drawing/2012/chart" uri="{CE6537A1-D6FC-4f65-9D91-7224C49458BB}">
                  <c15:layout/>
                </c:ext>
              </c:extLst>
            </c:dLbl>
            <c:dLbl>
              <c:idx val="4"/>
              <c:layout>
                <c:manualLayout>
                  <c:x val="1.3310889984970103E-2"/>
                  <c:y val="-7.1987466245247147E-3"/>
                </c:manualLayout>
              </c:layout>
              <c:showVal val="1"/>
              <c:extLst>
                <c:ext xmlns:c15="http://schemas.microsoft.com/office/drawing/2012/chart" uri="{CE6537A1-D6FC-4f65-9D91-7224C49458BB}">
                  <c15:layout/>
                </c:ext>
              </c:extLst>
            </c:dLbl>
            <c:dLbl>
              <c:idx val="5"/>
              <c:layout>
                <c:manualLayout>
                  <c:x val="8.3193062406062713E-3"/>
                  <c:y val="-3.5993733122623582E-3"/>
                </c:manualLayout>
              </c:layout>
              <c:showVal val="1"/>
              <c:extLst>
                <c:ext xmlns:c15="http://schemas.microsoft.com/office/drawing/2012/chart" uri="{CE6537A1-D6FC-4f65-9D91-7224C49458BB}">
                  <c15:layout/>
                </c:ext>
              </c:extLst>
            </c:dLbl>
            <c:spPr>
              <a:noFill/>
              <a:ln>
                <a:noFill/>
              </a:ln>
              <a:effectLst/>
            </c:spPr>
            <c:txPr>
              <a:bodyPr rot="0" spcFirstLastPara="1" vertOverflow="ellipsis" vert="horz" wrap="square" lIns="38100" tIns="19050" rIns="38100" bIns="19050" anchor="ctr" anchorCtr="1">
                <a:spAutoFit/>
              </a:bodyPr>
              <a:lstStyle/>
              <a:p>
                <a:pPr>
                  <a:defRPr lang="en-US" sz="1200" b="1" i="0" u="none" strike="noStrike" kern="1200" baseline="0">
                    <a:solidFill>
                      <a:schemeClr val="tx1"/>
                    </a:solidFill>
                    <a:latin typeface="+mn-lt"/>
                    <a:ea typeface="+mn-ea"/>
                    <a:cs typeface="+mn-cs"/>
                  </a:defRPr>
                </a:pPr>
                <a:endParaRPr lang="en-US"/>
              </a:p>
            </c:txPr>
            <c:showVal val="1"/>
            <c:extLst>
              <c:ext xmlns:c15="http://schemas.microsoft.com/office/drawing/2012/chart" uri="{CE6537A1-D6FC-4f65-9D91-7224C49458BB}">
                <c15:layout/>
                <c15:showLeaderLines val="0"/>
              </c:ext>
            </c:extLst>
          </c:dLbls>
          <c:cat>
            <c:strRef>
              <c:f>Sheet4!$E$10:$E$15</c:f>
              <c:strCache>
                <c:ptCount val="6"/>
                <c:pt idx="0">
                  <c:v>RM</c:v>
                </c:pt>
                <c:pt idx="1">
                  <c:v>OS</c:v>
                </c:pt>
                <c:pt idx="2">
                  <c:v>AA</c:v>
                </c:pt>
                <c:pt idx="3">
                  <c:v>AV</c:v>
                </c:pt>
                <c:pt idx="4">
                  <c:v>NI</c:v>
                </c:pt>
                <c:pt idx="5">
                  <c:v>ES</c:v>
                </c:pt>
              </c:strCache>
            </c:strRef>
          </c:cat>
          <c:val>
            <c:numRef>
              <c:f>Sheet4!$F$10:$F$15</c:f>
              <c:numCache>
                <c:formatCode>0%</c:formatCode>
                <c:ptCount val="6"/>
                <c:pt idx="0">
                  <c:v>0.31250000000000006</c:v>
                </c:pt>
                <c:pt idx="1">
                  <c:v>0.34375000000000006</c:v>
                </c:pt>
                <c:pt idx="2">
                  <c:v>0.18750000000000003</c:v>
                </c:pt>
                <c:pt idx="3">
                  <c:v>0</c:v>
                </c:pt>
                <c:pt idx="4">
                  <c:v>6.2500000000000014E-2</c:v>
                </c:pt>
                <c:pt idx="5">
                  <c:v>9.3750000000000042E-2</c:v>
                </c:pt>
              </c:numCache>
            </c:numRef>
          </c:val>
        </c:ser>
        <c:ser>
          <c:idx val="1"/>
          <c:order val="1"/>
          <c:tx>
            <c:strRef>
              <c:f>Sheet4!$G$9</c:f>
              <c:strCache>
                <c:ptCount val="1"/>
                <c:pt idx="0">
                  <c:v>Post Moderation</c:v>
                </c:pt>
              </c:strCache>
            </c:strRef>
          </c:tx>
          <c:spPr>
            <a:solidFill>
              <a:srgbClr val="FF0000"/>
            </a:solidFill>
            <a:ln>
              <a:noFill/>
            </a:ln>
            <a:effectLst/>
            <a:sp3d/>
          </c:spPr>
          <c:dLbls>
            <c:dLbl>
              <c:idx val="0"/>
              <c:layout>
                <c:manualLayout>
                  <c:x val="1.1647028736848948E-2"/>
                  <c:y val="-3.2394359810361345E-2"/>
                </c:manualLayout>
              </c:layout>
              <c:showVal val="1"/>
              <c:extLst>
                <c:ext xmlns:c15="http://schemas.microsoft.com/office/drawing/2012/chart" uri="{CE6537A1-D6FC-4f65-9D91-7224C49458BB}">
                  <c15:layout/>
                </c:ext>
              </c:extLst>
            </c:dLbl>
            <c:dLbl>
              <c:idx val="1"/>
              <c:layout>
                <c:manualLayout>
                  <c:x val="1.1647028736848948E-2"/>
                  <c:y val="-2.1596239873574143E-2"/>
                </c:manualLayout>
              </c:layout>
              <c:showVal val="1"/>
              <c:extLst>
                <c:ext xmlns:c15="http://schemas.microsoft.com/office/drawing/2012/chart" uri="{CE6537A1-D6FC-4f65-9D91-7224C49458BB}">
                  <c15:layout/>
                </c:ext>
              </c:extLst>
            </c:dLbl>
            <c:dLbl>
              <c:idx val="2"/>
              <c:layout>
                <c:manualLayout>
                  <c:x val="1.3310889984970166E-2"/>
                  <c:y val="-7.1987466245247147E-3"/>
                </c:manualLayout>
              </c:layout>
              <c:showVal val="1"/>
              <c:extLst>
                <c:ext xmlns:c15="http://schemas.microsoft.com/office/drawing/2012/chart" uri="{CE6537A1-D6FC-4f65-9D91-7224C49458BB}">
                  <c15:layout/>
                </c:ext>
              </c:extLst>
            </c:dLbl>
            <c:dLbl>
              <c:idx val="3"/>
              <c:layout>
                <c:manualLayout>
                  <c:x val="1.1647028736848948E-2"/>
                  <c:y val="-1.7996866561311785E-2"/>
                </c:manualLayout>
              </c:layout>
              <c:showVal val="1"/>
              <c:extLst>
                <c:ext xmlns:c15="http://schemas.microsoft.com/office/drawing/2012/chart" uri="{CE6537A1-D6FC-4f65-9D91-7224C49458BB}">
                  <c15:layout/>
                </c:ext>
              </c:extLst>
            </c:dLbl>
            <c:dLbl>
              <c:idx val="4"/>
              <c:layout>
                <c:manualLayout>
                  <c:x val="2.3294057473697775E-2"/>
                  <c:y val="-1.4397493249049428E-2"/>
                </c:manualLayout>
              </c:layout>
              <c:showVal val="1"/>
              <c:extLst>
                <c:ext xmlns:c15="http://schemas.microsoft.com/office/drawing/2012/chart" uri="{CE6537A1-D6FC-4f65-9D91-7224C49458BB}">
                  <c15:layout/>
                </c:ext>
              </c:extLst>
            </c:dLbl>
            <c:dLbl>
              <c:idx val="5"/>
              <c:layout>
                <c:manualLayout>
                  <c:x val="2.1630196225576496E-2"/>
                  <c:y val="-1.0798119936787205E-2"/>
                </c:manualLayout>
              </c:layout>
              <c:showVal val="1"/>
              <c:extLst>
                <c:ext xmlns:c15="http://schemas.microsoft.com/office/drawing/2012/chart" uri="{CE6537A1-D6FC-4f65-9D91-7224C49458BB}">
                  <c15:layout/>
                </c:ext>
              </c:extLst>
            </c:dLbl>
            <c:spPr>
              <a:noFill/>
              <a:ln>
                <a:noFill/>
              </a:ln>
              <a:effectLst/>
            </c:spPr>
            <c:txPr>
              <a:bodyPr rot="0" spcFirstLastPara="1" vertOverflow="ellipsis" vert="horz" wrap="square" lIns="38100" tIns="19050" rIns="38100" bIns="19050" anchor="ctr" anchorCtr="1">
                <a:spAutoFit/>
              </a:bodyPr>
              <a:lstStyle/>
              <a:p>
                <a:pPr>
                  <a:defRPr lang="en-US" sz="1200" b="1" i="0" u="none" strike="noStrike" kern="1200" baseline="0">
                    <a:solidFill>
                      <a:srgbClr val="FF0000"/>
                    </a:solidFill>
                    <a:latin typeface="+mn-lt"/>
                    <a:ea typeface="+mn-ea"/>
                    <a:cs typeface="+mn-cs"/>
                  </a:defRPr>
                </a:pPr>
                <a:endParaRPr lang="en-US"/>
              </a:p>
            </c:txPr>
            <c:showVal val="1"/>
            <c:extLst>
              <c:ext xmlns:c15="http://schemas.microsoft.com/office/drawing/2012/chart" uri="{CE6537A1-D6FC-4f65-9D91-7224C49458BB}">
                <c15:showLeaderLines val="0"/>
              </c:ext>
            </c:extLst>
          </c:dLbls>
          <c:cat>
            <c:strRef>
              <c:f>Sheet4!$E$10:$E$15</c:f>
              <c:strCache>
                <c:ptCount val="6"/>
                <c:pt idx="0">
                  <c:v>RM</c:v>
                </c:pt>
                <c:pt idx="1">
                  <c:v>OS</c:v>
                </c:pt>
                <c:pt idx="2">
                  <c:v>AA</c:v>
                </c:pt>
                <c:pt idx="3">
                  <c:v>AV</c:v>
                </c:pt>
                <c:pt idx="4">
                  <c:v>NI</c:v>
                </c:pt>
                <c:pt idx="5">
                  <c:v>ES</c:v>
                </c:pt>
              </c:strCache>
            </c:strRef>
          </c:cat>
          <c:val>
            <c:numRef>
              <c:f>Sheet4!$G$10:$G$15</c:f>
              <c:numCache>
                <c:formatCode>0%</c:formatCode>
                <c:ptCount val="6"/>
                <c:pt idx="0">
                  <c:v>0</c:v>
                </c:pt>
                <c:pt idx="1">
                  <c:v>0.15625000000000003</c:v>
                </c:pt>
                <c:pt idx="2">
                  <c:v>0.40625</c:v>
                </c:pt>
                <c:pt idx="3">
                  <c:v>0.43750000000000006</c:v>
                </c:pt>
                <c:pt idx="4">
                  <c:v>0</c:v>
                </c:pt>
                <c:pt idx="5">
                  <c:v>0</c:v>
                </c:pt>
              </c:numCache>
            </c:numRef>
          </c:val>
        </c:ser>
        <c:dLbls/>
        <c:shape val="box"/>
        <c:axId val="80917632"/>
        <c:axId val="80919168"/>
        <c:axId val="0"/>
      </c:bar3DChart>
      <c:catAx>
        <c:axId val="80917632"/>
        <c:scaling>
          <c:orientation val="minMax"/>
        </c:scaling>
        <c:axPos val="b"/>
        <c:numFmt formatCode="General" sourceLinked="1"/>
        <c:majorTickMark val="none"/>
        <c:tickLblPos val="nextTo"/>
        <c:spPr>
          <a:noFill/>
          <a:ln>
            <a:noFill/>
          </a:ln>
          <a:effectLst/>
        </c:spPr>
        <c:txPr>
          <a:bodyPr rot="-60000000" spcFirstLastPara="1" vertOverflow="ellipsis" vert="horz" wrap="square" anchor="ctr" anchorCtr="1"/>
          <a:lstStyle/>
          <a:p>
            <a:pPr>
              <a:defRPr lang="en-US" sz="1200" b="1" i="0" u="none" strike="noStrike" kern="1200" baseline="0">
                <a:solidFill>
                  <a:schemeClr val="accent6">
                    <a:lumMod val="50000"/>
                  </a:schemeClr>
                </a:solidFill>
                <a:latin typeface="+mn-lt"/>
                <a:ea typeface="+mn-ea"/>
                <a:cs typeface="+mn-cs"/>
              </a:defRPr>
            </a:pPr>
            <a:endParaRPr lang="en-US"/>
          </a:p>
        </c:txPr>
        <c:crossAx val="80919168"/>
        <c:crosses val="autoZero"/>
        <c:auto val="1"/>
        <c:lblAlgn val="ctr"/>
        <c:lblOffset val="100"/>
      </c:catAx>
      <c:valAx>
        <c:axId val="80919168"/>
        <c:scaling>
          <c:orientation val="minMax"/>
        </c:scaling>
        <c:axPos val="l"/>
        <c:majorGridlines>
          <c:spPr>
            <a:ln w="9525" cap="flat" cmpd="sng" algn="ctr">
              <a:solidFill>
                <a:schemeClr val="tx1">
                  <a:lumMod val="15000"/>
                  <a:lumOff val="85000"/>
                </a:schemeClr>
              </a:solidFill>
              <a:round/>
            </a:ln>
            <a:effectLst/>
          </c:spPr>
        </c:majorGridlines>
        <c:numFmt formatCode="0%" sourceLinked="1"/>
        <c:majorTickMark val="none"/>
        <c:tickLblPos val="nextTo"/>
        <c:spPr>
          <a:noFill/>
          <a:ln>
            <a:noFill/>
          </a:ln>
          <a:effectLst/>
        </c:spPr>
        <c:txPr>
          <a:bodyPr rot="-60000000" spcFirstLastPara="1" vertOverflow="ellipsis" vert="horz" wrap="square" anchor="ctr" anchorCtr="1"/>
          <a:lstStyle/>
          <a:p>
            <a:pPr>
              <a:defRPr lang="en-US" sz="1200" b="0" i="0" u="none" strike="noStrike" kern="1200" baseline="0">
                <a:solidFill>
                  <a:schemeClr val="tx1"/>
                </a:solidFill>
                <a:latin typeface="+mn-lt"/>
                <a:ea typeface="+mn-ea"/>
                <a:cs typeface="+mn-cs"/>
              </a:defRPr>
            </a:pPr>
            <a:endParaRPr lang="en-US"/>
          </a:p>
        </c:txPr>
        <c:crossAx val="80917632"/>
        <c:crosses val="autoZero"/>
        <c:crossBetween val="between"/>
      </c:valAx>
      <c:spPr>
        <a:noFill/>
        <a:ln>
          <a:noFill/>
        </a:ln>
        <a:effectLst/>
      </c:spPr>
    </c:plotArea>
    <c:legend>
      <c:legendPos val="b"/>
      <c:legendEntry>
        <c:idx val="0"/>
        <c:txPr>
          <a:bodyPr rot="0" spcFirstLastPara="1" vertOverflow="ellipsis" vert="horz" wrap="square" anchor="ctr" anchorCtr="1"/>
          <a:lstStyle/>
          <a:p>
            <a:pPr>
              <a:defRPr sz="1200" b="1" i="0" u="none" strike="noStrike" kern="1200" baseline="0">
                <a:solidFill>
                  <a:schemeClr val="tx1"/>
                </a:solidFill>
                <a:latin typeface="+mn-lt"/>
                <a:ea typeface="+mn-ea"/>
                <a:cs typeface="+mn-cs"/>
              </a:defRPr>
            </a:pPr>
            <a:endParaRPr lang="en-US"/>
          </a:p>
        </c:txPr>
      </c:legendEntry>
      <c:legendEntry>
        <c:idx val="1"/>
        <c:txPr>
          <a:bodyPr rot="0" spcFirstLastPara="1" vertOverflow="ellipsis" vert="horz" wrap="square" anchor="ctr" anchorCtr="1"/>
          <a:lstStyle/>
          <a:p>
            <a:pPr>
              <a:defRPr sz="1200" b="1" i="0" u="none" strike="noStrike" kern="1200" baseline="0">
                <a:solidFill>
                  <a:srgbClr val="FF0000"/>
                </a:solidFill>
                <a:latin typeface="+mn-lt"/>
                <a:ea typeface="+mn-ea"/>
                <a:cs typeface="+mn-cs"/>
              </a:defRPr>
            </a:pPr>
            <a:endParaRPr lang="en-US"/>
          </a:p>
        </c:txPr>
      </c:legendEntry>
      <c:layout>
        <c:manualLayout>
          <c:xMode val="edge"/>
          <c:yMode val="edge"/>
          <c:x val="0.2915412438450235"/>
          <c:y val="0.91575850982543883"/>
          <c:w val="0.41691751230995311"/>
          <c:h val="7.3443370237774031E-2"/>
        </c:manualLayout>
      </c:layout>
      <c:spPr>
        <a:noFill/>
        <a:ln>
          <a:noFill/>
        </a:ln>
        <a:effectLst/>
      </c:spPr>
      <c:txPr>
        <a:bodyPr rot="0" spcFirstLastPara="1" vertOverflow="ellipsis" vert="horz" wrap="square" anchor="ctr" anchorCtr="1"/>
        <a:lstStyle/>
        <a:p>
          <a:pPr>
            <a:defRPr lang="en-US" sz="1200" b="1" i="0" u="none" strike="noStrike" kern="1200" baseline="0">
              <a:solidFill>
                <a:schemeClr val="tx1">
                  <a:lumMod val="65000"/>
                  <a:lumOff val="35000"/>
                </a:schemeClr>
              </a:solidFill>
              <a:latin typeface="+mn-lt"/>
              <a:ea typeface="+mn-ea"/>
              <a:cs typeface="+mn-cs"/>
            </a:defRPr>
          </a:pPr>
          <a:endParaRPr lang="en-US"/>
        </a:p>
      </c:txPr>
    </c:legend>
    <c:plotVisOnly val="1"/>
    <c:dispBlanksAs val="gap"/>
  </c:chart>
  <c:spPr>
    <a:noFill/>
    <a:ln>
      <a:noFill/>
    </a:ln>
    <a:effectLst/>
  </c:spPr>
  <c:txPr>
    <a:bodyPr/>
    <a:lstStyle/>
    <a:p>
      <a:pPr>
        <a:defRPr/>
      </a:pPr>
      <a:endParaRPr lang="en-US"/>
    </a:p>
  </c:txPr>
  <c:externalData r:id="rId1"/>
</c:chartSpace>
</file>

<file path=ppt/charts/chart3.xml><?xml version="1.0" encoding="utf-8"?>
<c:chartSpace xmlns:c="http://schemas.openxmlformats.org/drawingml/2006/chart" xmlns:a="http://schemas.openxmlformats.org/drawingml/2006/main" xmlns:r="http://schemas.openxmlformats.org/officeDocument/2006/relationships">
  <c:lang val="en-GB"/>
  <c:clrMapOvr bg1="lt1" tx1="dk1" bg2="lt2" tx2="dk2" accent1="accent1" accent2="accent2" accent3="accent3" accent4="accent4" accent5="accent5" accent6="accent6" hlink="hlink" folHlink="folHlink"/>
  <c:chart>
    <c:autoTitleDeleted val="1"/>
    <c:view3D>
      <c:depthPercent val="100"/>
      <c:rAngAx val="1"/>
    </c:view3D>
    <c:floor>
      <c:spPr>
        <a:solidFill>
          <a:schemeClr val="bg1">
            <a:lumMod val="65000"/>
          </a:schemeClr>
        </a:solidFill>
        <a:ln>
          <a:noFill/>
        </a:ln>
        <a:effectLst/>
        <a:sp3d/>
      </c:spPr>
    </c:floor>
    <c:sideWall>
      <c:spPr>
        <a:solidFill>
          <a:schemeClr val="bg1">
            <a:lumMod val="65000"/>
          </a:schemeClr>
        </a:solidFill>
        <a:ln>
          <a:noFill/>
        </a:ln>
        <a:effectLst/>
        <a:sp3d/>
      </c:spPr>
    </c:sideWall>
    <c:backWall>
      <c:spPr>
        <a:noFill/>
        <a:ln>
          <a:noFill/>
        </a:ln>
        <a:effectLst/>
        <a:sp3d/>
      </c:spPr>
    </c:backWall>
    <c:plotArea>
      <c:layout/>
      <c:bar3DChart>
        <c:barDir val="col"/>
        <c:grouping val="clustered"/>
        <c:ser>
          <c:idx val="0"/>
          <c:order val="0"/>
          <c:tx>
            <c:strRef>
              <c:f>Sheet1!$A$32</c:f>
              <c:strCache>
                <c:ptCount val="1"/>
                <c:pt idx="0">
                  <c:v>%</c:v>
                </c:pt>
              </c:strCache>
            </c:strRef>
          </c:tx>
          <c:spPr>
            <a:solidFill>
              <a:srgbClr val="FF0000"/>
            </a:solidFill>
            <a:ln>
              <a:noFill/>
            </a:ln>
            <a:effectLst/>
            <a:sp3d/>
          </c:spPr>
          <c:dPt>
            <c:idx val="0"/>
            <c:spPr>
              <a:solidFill>
                <a:srgbClr val="92D050"/>
              </a:solidFill>
              <a:ln>
                <a:noFill/>
              </a:ln>
              <a:effectLst/>
              <a:sp3d/>
            </c:spPr>
          </c:dPt>
          <c:dPt>
            <c:idx val="1"/>
            <c:spPr>
              <a:solidFill>
                <a:srgbClr val="00B050"/>
              </a:solidFill>
              <a:ln>
                <a:noFill/>
              </a:ln>
              <a:effectLst/>
              <a:sp3d/>
            </c:spPr>
          </c:dPt>
          <c:dPt>
            <c:idx val="2"/>
            <c:spPr>
              <a:solidFill>
                <a:schemeClr val="tx1">
                  <a:lumMod val="95000"/>
                  <a:lumOff val="5000"/>
                </a:schemeClr>
              </a:solidFill>
              <a:ln>
                <a:noFill/>
              </a:ln>
              <a:effectLst/>
              <a:sp3d/>
            </c:spPr>
          </c:dPt>
          <c:dPt>
            <c:idx val="3"/>
            <c:spPr>
              <a:solidFill>
                <a:schemeClr val="bg1">
                  <a:lumMod val="50000"/>
                </a:schemeClr>
              </a:solidFill>
              <a:ln>
                <a:noFill/>
              </a:ln>
              <a:effectLst/>
              <a:sp3d/>
            </c:spPr>
          </c:dPt>
          <c:dPt>
            <c:idx val="4"/>
            <c:spPr>
              <a:solidFill>
                <a:srgbClr val="FFC000"/>
              </a:solidFill>
              <a:ln>
                <a:noFill/>
              </a:ln>
              <a:effectLst/>
              <a:sp3d/>
            </c:spPr>
          </c:dPt>
          <c:dLbls>
            <c:spPr>
              <a:noFill/>
              <a:ln>
                <a:noFill/>
              </a:ln>
              <a:effectLst/>
            </c:spPr>
            <c:txPr>
              <a:bodyPr rot="0" spcFirstLastPara="1" vertOverflow="ellipsis" vert="horz" wrap="square" anchor="ctr" anchorCtr="1"/>
              <a:lstStyle/>
              <a:p>
                <a:pPr>
                  <a:defRPr lang="en-US" sz="1200" b="1" i="0" u="none" strike="noStrike" kern="1200" baseline="0">
                    <a:solidFill>
                      <a:schemeClr val="tx1">
                        <a:lumMod val="75000"/>
                        <a:lumOff val="25000"/>
                      </a:schemeClr>
                    </a:solidFill>
                    <a:latin typeface="+mn-lt"/>
                    <a:ea typeface="+mn-ea"/>
                    <a:cs typeface="+mn-cs"/>
                  </a:defRPr>
                </a:pPr>
                <a:endParaRPr lang="en-US"/>
              </a:p>
            </c:txPr>
            <c:showVal val="1"/>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Sheet1!$B$31:$G$31</c:f>
              <c:strCache>
                <c:ptCount val="6"/>
                <c:pt idx="0">
                  <c:v>RM</c:v>
                </c:pt>
                <c:pt idx="1">
                  <c:v>OS</c:v>
                </c:pt>
                <c:pt idx="2">
                  <c:v>AA</c:v>
                </c:pt>
                <c:pt idx="3">
                  <c:v>AV</c:v>
                </c:pt>
                <c:pt idx="4">
                  <c:v>NI</c:v>
                </c:pt>
                <c:pt idx="5">
                  <c:v>ES</c:v>
                </c:pt>
              </c:strCache>
            </c:strRef>
          </c:cat>
          <c:val>
            <c:numRef>
              <c:f>Sheet1!$B$32:$G$32</c:f>
              <c:numCache>
                <c:formatCode>0%</c:formatCode>
                <c:ptCount val="6"/>
                <c:pt idx="0">
                  <c:v>8.2000000000000003E-2</c:v>
                </c:pt>
                <c:pt idx="1">
                  <c:v>6.7000000000000004E-2</c:v>
                </c:pt>
                <c:pt idx="2">
                  <c:v>0.16800000000000001</c:v>
                </c:pt>
                <c:pt idx="3">
                  <c:v>0.14100000000000001</c:v>
                </c:pt>
                <c:pt idx="4">
                  <c:v>0.19800000000000001</c:v>
                </c:pt>
                <c:pt idx="5">
                  <c:v>0.34400000000000008</c:v>
                </c:pt>
              </c:numCache>
            </c:numRef>
          </c:val>
        </c:ser>
        <c:dLbls/>
        <c:shape val="box"/>
        <c:axId val="185595392"/>
        <c:axId val="185596928"/>
        <c:axId val="0"/>
      </c:bar3DChart>
      <c:catAx>
        <c:axId val="185595392"/>
        <c:scaling>
          <c:orientation val="minMax"/>
        </c:scaling>
        <c:axPos val="b"/>
        <c:numFmt formatCode="General" sourceLinked="1"/>
        <c:majorTickMark val="none"/>
        <c:tickLblPos val="nextTo"/>
        <c:spPr>
          <a:noFill/>
          <a:ln>
            <a:noFill/>
          </a:ln>
          <a:effectLst/>
        </c:spPr>
        <c:txPr>
          <a:bodyPr rot="-60000000" spcFirstLastPara="1" vertOverflow="ellipsis" vert="horz" wrap="square" anchor="ctr" anchorCtr="1"/>
          <a:lstStyle/>
          <a:p>
            <a:pPr>
              <a:defRPr lang="en-US" sz="1200" b="1" i="0" u="none" strike="noStrike" kern="1200" baseline="0">
                <a:solidFill>
                  <a:schemeClr val="tx1"/>
                </a:solidFill>
                <a:latin typeface="+mn-lt"/>
                <a:ea typeface="+mn-ea"/>
                <a:cs typeface="+mn-cs"/>
              </a:defRPr>
            </a:pPr>
            <a:endParaRPr lang="en-US"/>
          </a:p>
        </c:txPr>
        <c:crossAx val="185596928"/>
        <c:crosses val="autoZero"/>
        <c:auto val="1"/>
        <c:lblAlgn val="ctr"/>
        <c:lblOffset val="100"/>
      </c:catAx>
      <c:valAx>
        <c:axId val="185596928"/>
        <c:scaling>
          <c:orientation val="minMax"/>
        </c:scaling>
        <c:axPos val="l"/>
        <c:majorGridlines>
          <c:spPr>
            <a:ln w="9525" cap="flat" cmpd="sng" algn="ctr">
              <a:solidFill>
                <a:schemeClr val="tx1">
                  <a:lumMod val="15000"/>
                  <a:lumOff val="85000"/>
                </a:schemeClr>
              </a:solidFill>
              <a:round/>
            </a:ln>
            <a:effectLst/>
          </c:spPr>
        </c:majorGridlines>
        <c:numFmt formatCode="0%" sourceLinked="1"/>
        <c:majorTickMark val="none"/>
        <c:tickLblPos val="nextTo"/>
        <c:spPr>
          <a:noFill/>
          <a:ln>
            <a:noFill/>
          </a:ln>
          <a:effectLst/>
        </c:spPr>
        <c:txPr>
          <a:bodyPr rot="-60000000" spcFirstLastPara="1" vertOverflow="ellipsis" vert="horz" wrap="square" anchor="ctr" anchorCtr="1"/>
          <a:lstStyle/>
          <a:p>
            <a:pPr>
              <a:defRPr lang="en-US" sz="1200" b="1" i="0" u="none" strike="noStrike" kern="1200" baseline="0">
                <a:solidFill>
                  <a:schemeClr val="tx1"/>
                </a:solidFill>
                <a:latin typeface="+mn-lt"/>
                <a:ea typeface="+mn-ea"/>
                <a:cs typeface="+mn-cs"/>
              </a:defRPr>
            </a:pPr>
            <a:endParaRPr lang="en-US"/>
          </a:p>
        </c:txPr>
        <c:crossAx val="185595392"/>
        <c:crosses val="autoZero"/>
        <c:crossBetween val="between"/>
      </c:valAx>
      <c:spPr>
        <a:noFill/>
        <a:ln>
          <a:noFill/>
        </a:ln>
        <a:effectLst/>
      </c:spPr>
    </c:plotArea>
    <c:plotVisOnly val="1"/>
    <c:dispBlanksAs val="gap"/>
  </c:chart>
  <c:spPr>
    <a:solidFill>
      <a:schemeClr val="bg1"/>
    </a:solidFill>
    <a:ln w="9525" cap="flat" cmpd="sng" algn="ctr">
      <a:noFill/>
      <a:round/>
    </a:ln>
    <a:effectLst/>
  </c:spPr>
  <c:txPr>
    <a:bodyPr/>
    <a:lstStyle/>
    <a:p>
      <a:pPr>
        <a:defRPr sz="1200"/>
      </a:pPr>
      <a:endParaRPr lang="en-US"/>
    </a:p>
  </c:txPr>
  <c:externalData r:id="rId2"/>
</c:chartSpace>
</file>

<file path=ppt/charts/chart4.xml><?xml version="1.0" encoding="utf-8"?>
<c:chartSpace xmlns:c="http://schemas.openxmlformats.org/drawingml/2006/chart" xmlns:a="http://schemas.openxmlformats.org/drawingml/2006/main" xmlns:r="http://schemas.openxmlformats.org/officeDocument/2006/relationships">
  <c:lang val="en-GB"/>
  <c:chart>
    <c:title>
      <c:tx>
        <c:rich>
          <a:bodyPr rot="0" spcFirstLastPara="1" vertOverflow="ellipsis" vert="horz" wrap="square" anchor="ctr" anchorCtr="1"/>
          <a:lstStyle/>
          <a:p>
            <a:pPr marL="0" marR="0" indent="0" algn="ctr" defTabSz="914400" rtl="0" eaLnBrk="1" fontAlgn="auto" latinLnBrk="0" hangingPunct="1">
              <a:lnSpc>
                <a:spcPct val="100000"/>
              </a:lnSpc>
              <a:spcBef>
                <a:spcPts val="0"/>
              </a:spcBef>
              <a:spcAft>
                <a:spcPts val="0"/>
              </a:spcAft>
              <a:buClrTx/>
              <a:buSzTx/>
              <a:buFontTx/>
              <a:buNone/>
              <a:tabLst/>
              <a:defRPr lang="en-US" sz="1450" b="0" i="0" u="none" strike="noStrike" kern="1200" spc="0" baseline="0">
                <a:solidFill>
                  <a:srgbClr val="000000">
                    <a:lumMod val="65000"/>
                    <a:lumOff val="35000"/>
                  </a:srgbClr>
                </a:solidFill>
                <a:latin typeface="+mn-lt"/>
                <a:ea typeface="+mn-ea"/>
                <a:cs typeface="+mn-cs"/>
              </a:defRPr>
            </a:pPr>
            <a:r>
              <a:rPr lang="en-US" sz="1450" b="1" i="0" baseline="0" dirty="0" smtClean="0">
                <a:effectLst/>
              </a:rPr>
              <a:t>UBA AFRICA SALES APPRAISAL YEARLY TREND</a:t>
            </a:r>
            <a:endParaRPr lang="en-US" sz="1450" dirty="0" smtClean="0">
              <a:effectLst/>
            </a:endParaRPr>
          </a:p>
        </c:rich>
      </c:tx>
      <c:layout/>
      <c:spPr>
        <a:noFill/>
        <a:ln>
          <a:noFill/>
        </a:ln>
        <a:effectLst/>
      </c:spPr>
    </c:title>
    <c:view3D>
      <c:depthPercent val="110"/>
      <c:rAngAx val="1"/>
    </c:view3D>
    <c:floor>
      <c:spPr>
        <a:solidFill>
          <a:schemeClr val="bg2">
            <a:lumMod val="50000"/>
            <a:alpha val="61000"/>
          </a:schemeClr>
        </a:solidFill>
        <a:ln>
          <a:noFill/>
        </a:ln>
        <a:effectLst/>
        <a:sp3d/>
      </c:spPr>
    </c:floor>
    <c:sideWall>
      <c:spPr>
        <a:solidFill>
          <a:schemeClr val="bg2">
            <a:lumMod val="95000"/>
            <a:alpha val="68000"/>
          </a:schemeClr>
        </a:solidFill>
        <a:ln>
          <a:noFill/>
        </a:ln>
        <a:effectLst/>
        <a:sp3d/>
      </c:spPr>
    </c:sideWall>
    <c:backWall>
      <c:spPr>
        <a:solidFill>
          <a:schemeClr val="bg2">
            <a:lumMod val="95000"/>
            <a:alpha val="55000"/>
          </a:schemeClr>
        </a:solidFill>
        <a:ln>
          <a:noFill/>
        </a:ln>
        <a:effectLst/>
        <a:sp3d/>
      </c:spPr>
    </c:backWall>
    <c:plotArea>
      <c:layout>
        <c:manualLayout>
          <c:layoutTarget val="inner"/>
          <c:xMode val="edge"/>
          <c:yMode val="edge"/>
          <c:x val="9.0820529172564946E-2"/>
          <c:y val="7.0383105580861388E-2"/>
          <c:w val="0.89353302100913867"/>
          <c:h val="0.54131152094211732"/>
        </c:manualLayout>
      </c:layout>
      <c:bar3DChart>
        <c:barDir val="col"/>
        <c:grouping val="clustered"/>
        <c:ser>
          <c:idx val="0"/>
          <c:order val="0"/>
          <c:tx>
            <c:strRef>
              <c:f>Sheet3!$N$18</c:f>
              <c:strCache>
                <c:ptCount val="1"/>
                <c:pt idx="0">
                  <c:v>RM</c:v>
                </c:pt>
              </c:strCache>
            </c:strRef>
          </c:tx>
          <c:spPr>
            <a:solidFill>
              <a:schemeClr val="accent1"/>
            </a:solidFill>
            <a:ln>
              <a:noFill/>
            </a:ln>
            <a:effectLst/>
            <a:sp3d/>
          </c:spPr>
          <c:cat>
            <c:strRef>
              <c:f>Sheet3!$O$16:$U$17</c:f>
              <c:strCache>
                <c:ptCount val="7"/>
                <c:pt idx="0">
                  <c:v>2014 MY Appraisal</c:v>
                </c:pt>
                <c:pt idx="2">
                  <c:v>2014 YE Appraisal</c:v>
                </c:pt>
                <c:pt idx="4">
                  <c:v>2015 MY Appraisal</c:v>
                </c:pt>
                <c:pt idx="6">
                  <c:v>2015 YE Appraisal</c:v>
                </c:pt>
              </c:strCache>
            </c:strRef>
          </c:cat>
          <c:val>
            <c:numRef>
              <c:f>Sheet3!$O$18:$U$18</c:f>
              <c:numCache>
                <c:formatCode>General</c:formatCode>
                <c:ptCount val="7"/>
                <c:pt idx="0" formatCode="0%">
                  <c:v>4.0000000000000015E-2</c:v>
                </c:pt>
                <c:pt idx="2" formatCode="0%">
                  <c:v>4.0000000000000015E-2</c:v>
                </c:pt>
                <c:pt idx="4" formatCode="0%">
                  <c:v>0.11</c:v>
                </c:pt>
                <c:pt idx="6" formatCode="0%">
                  <c:v>8.2300000000000012E-2</c:v>
                </c:pt>
              </c:numCache>
            </c:numRef>
          </c:val>
        </c:ser>
        <c:ser>
          <c:idx val="1"/>
          <c:order val="1"/>
          <c:tx>
            <c:strRef>
              <c:f>Sheet3!$N$19</c:f>
              <c:strCache>
                <c:ptCount val="1"/>
                <c:pt idx="0">
                  <c:v>OS</c:v>
                </c:pt>
              </c:strCache>
            </c:strRef>
          </c:tx>
          <c:spPr>
            <a:solidFill>
              <a:schemeClr val="accent6">
                <a:lumMod val="50000"/>
              </a:schemeClr>
            </a:solidFill>
            <a:ln>
              <a:noFill/>
            </a:ln>
            <a:effectLst/>
            <a:sp3d/>
          </c:spPr>
          <c:cat>
            <c:strRef>
              <c:f>Sheet3!$O$16:$U$17</c:f>
              <c:strCache>
                <c:ptCount val="7"/>
                <c:pt idx="0">
                  <c:v>2014 MY Appraisal</c:v>
                </c:pt>
                <c:pt idx="2">
                  <c:v>2014 YE Appraisal</c:v>
                </c:pt>
                <c:pt idx="4">
                  <c:v>2015 MY Appraisal</c:v>
                </c:pt>
                <c:pt idx="6">
                  <c:v>2015 YE Appraisal</c:v>
                </c:pt>
              </c:strCache>
            </c:strRef>
          </c:cat>
          <c:val>
            <c:numRef>
              <c:f>Sheet3!$O$19:$U$19</c:f>
              <c:numCache>
                <c:formatCode>General</c:formatCode>
                <c:ptCount val="7"/>
                <c:pt idx="0" formatCode="0%">
                  <c:v>0.1</c:v>
                </c:pt>
                <c:pt idx="2" formatCode="0%">
                  <c:v>0.1</c:v>
                </c:pt>
                <c:pt idx="4" formatCode="0%">
                  <c:v>8.0000000000000029E-2</c:v>
                </c:pt>
                <c:pt idx="6" formatCode="0%">
                  <c:v>6.7400000000000029E-2</c:v>
                </c:pt>
              </c:numCache>
            </c:numRef>
          </c:val>
        </c:ser>
        <c:ser>
          <c:idx val="2"/>
          <c:order val="2"/>
          <c:tx>
            <c:strRef>
              <c:f>Sheet3!$N$20</c:f>
              <c:strCache>
                <c:ptCount val="1"/>
                <c:pt idx="0">
                  <c:v>AA</c:v>
                </c:pt>
              </c:strCache>
            </c:strRef>
          </c:tx>
          <c:spPr>
            <a:solidFill>
              <a:schemeClr val="tx1"/>
            </a:solidFill>
            <a:ln>
              <a:noFill/>
            </a:ln>
            <a:effectLst/>
            <a:sp3d/>
          </c:spPr>
          <c:cat>
            <c:strRef>
              <c:f>Sheet3!$O$16:$U$17</c:f>
              <c:strCache>
                <c:ptCount val="7"/>
                <c:pt idx="0">
                  <c:v>2014 MY Appraisal</c:v>
                </c:pt>
                <c:pt idx="2">
                  <c:v>2014 YE Appraisal</c:v>
                </c:pt>
                <c:pt idx="4">
                  <c:v>2015 MY Appraisal</c:v>
                </c:pt>
                <c:pt idx="6">
                  <c:v>2015 YE Appraisal</c:v>
                </c:pt>
              </c:strCache>
            </c:strRef>
          </c:cat>
          <c:val>
            <c:numRef>
              <c:f>Sheet3!$O$20:$U$20</c:f>
              <c:numCache>
                <c:formatCode>General</c:formatCode>
                <c:ptCount val="7"/>
                <c:pt idx="0" formatCode="0%">
                  <c:v>0.16</c:v>
                </c:pt>
                <c:pt idx="2" formatCode="0%">
                  <c:v>0.16</c:v>
                </c:pt>
                <c:pt idx="4" formatCode="0%">
                  <c:v>0.17</c:v>
                </c:pt>
                <c:pt idx="6" formatCode="0%">
                  <c:v>0.16769999999999999</c:v>
                </c:pt>
              </c:numCache>
            </c:numRef>
          </c:val>
        </c:ser>
        <c:ser>
          <c:idx val="3"/>
          <c:order val="3"/>
          <c:tx>
            <c:strRef>
              <c:f>Sheet3!$N$21</c:f>
              <c:strCache>
                <c:ptCount val="1"/>
                <c:pt idx="0">
                  <c:v>AV</c:v>
                </c:pt>
              </c:strCache>
            </c:strRef>
          </c:tx>
          <c:spPr>
            <a:solidFill>
              <a:srgbClr val="E7E200"/>
            </a:solidFill>
            <a:ln>
              <a:noFill/>
            </a:ln>
            <a:effectLst/>
            <a:sp3d/>
          </c:spPr>
          <c:cat>
            <c:strRef>
              <c:f>Sheet3!$O$16:$U$17</c:f>
              <c:strCache>
                <c:ptCount val="7"/>
                <c:pt idx="0">
                  <c:v>2014 MY Appraisal</c:v>
                </c:pt>
                <c:pt idx="2">
                  <c:v>2014 YE Appraisal</c:v>
                </c:pt>
                <c:pt idx="4">
                  <c:v>2015 MY Appraisal</c:v>
                </c:pt>
                <c:pt idx="6">
                  <c:v>2015 YE Appraisal</c:v>
                </c:pt>
              </c:strCache>
            </c:strRef>
          </c:cat>
          <c:val>
            <c:numRef>
              <c:f>Sheet3!$O$21:$U$21</c:f>
              <c:numCache>
                <c:formatCode>General</c:formatCode>
                <c:ptCount val="7"/>
                <c:pt idx="0" formatCode="0%">
                  <c:v>0.26</c:v>
                </c:pt>
                <c:pt idx="2" formatCode="0%">
                  <c:v>0.26</c:v>
                </c:pt>
                <c:pt idx="4" formatCode="0%">
                  <c:v>0.19</c:v>
                </c:pt>
                <c:pt idx="6" formatCode="0%">
                  <c:v>0.14069999999999999</c:v>
                </c:pt>
              </c:numCache>
            </c:numRef>
          </c:val>
        </c:ser>
        <c:ser>
          <c:idx val="4"/>
          <c:order val="4"/>
          <c:tx>
            <c:strRef>
              <c:f>Sheet3!$N$22</c:f>
              <c:strCache>
                <c:ptCount val="1"/>
                <c:pt idx="0">
                  <c:v>NI</c:v>
                </c:pt>
              </c:strCache>
            </c:strRef>
          </c:tx>
          <c:spPr>
            <a:solidFill>
              <a:schemeClr val="bg1">
                <a:lumMod val="75000"/>
              </a:schemeClr>
            </a:solidFill>
            <a:ln>
              <a:noFill/>
            </a:ln>
            <a:effectLst/>
            <a:sp3d/>
          </c:spPr>
          <c:cat>
            <c:strRef>
              <c:f>Sheet3!$O$16:$U$17</c:f>
              <c:strCache>
                <c:ptCount val="7"/>
                <c:pt idx="0">
                  <c:v>2014 MY Appraisal</c:v>
                </c:pt>
                <c:pt idx="2">
                  <c:v>2014 YE Appraisal</c:v>
                </c:pt>
                <c:pt idx="4">
                  <c:v>2015 MY Appraisal</c:v>
                </c:pt>
                <c:pt idx="6">
                  <c:v>2015 YE Appraisal</c:v>
                </c:pt>
              </c:strCache>
            </c:strRef>
          </c:cat>
          <c:val>
            <c:numRef>
              <c:f>Sheet3!$O$22:$U$22</c:f>
              <c:numCache>
                <c:formatCode>General</c:formatCode>
                <c:ptCount val="7"/>
                <c:pt idx="0" formatCode="0%">
                  <c:v>0.2</c:v>
                </c:pt>
                <c:pt idx="2" formatCode="0%">
                  <c:v>0.2</c:v>
                </c:pt>
                <c:pt idx="4" formatCode="0%">
                  <c:v>0.15000000000000005</c:v>
                </c:pt>
                <c:pt idx="6" formatCode="0%">
                  <c:v>0.1976</c:v>
                </c:pt>
              </c:numCache>
            </c:numRef>
          </c:val>
        </c:ser>
        <c:ser>
          <c:idx val="5"/>
          <c:order val="5"/>
          <c:tx>
            <c:strRef>
              <c:f>Sheet3!$N$23</c:f>
              <c:strCache>
                <c:ptCount val="1"/>
                <c:pt idx="0">
                  <c:v>ES</c:v>
                </c:pt>
              </c:strCache>
            </c:strRef>
          </c:tx>
          <c:spPr>
            <a:solidFill>
              <a:srgbClr val="FF0000"/>
            </a:solidFill>
            <a:ln>
              <a:noFill/>
            </a:ln>
            <a:effectLst/>
            <a:sp3d/>
          </c:spPr>
          <c:cat>
            <c:strRef>
              <c:f>Sheet3!$O$16:$U$17</c:f>
              <c:strCache>
                <c:ptCount val="7"/>
                <c:pt idx="0">
                  <c:v>2014 MY Appraisal</c:v>
                </c:pt>
                <c:pt idx="2">
                  <c:v>2014 YE Appraisal</c:v>
                </c:pt>
                <c:pt idx="4">
                  <c:v>2015 MY Appraisal</c:v>
                </c:pt>
                <c:pt idx="6">
                  <c:v>2015 YE Appraisal</c:v>
                </c:pt>
              </c:strCache>
            </c:strRef>
          </c:cat>
          <c:val>
            <c:numRef>
              <c:f>Sheet3!$O$23:$U$23</c:f>
              <c:numCache>
                <c:formatCode>General</c:formatCode>
                <c:ptCount val="7"/>
                <c:pt idx="0" formatCode="0%">
                  <c:v>0.23</c:v>
                </c:pt>
                <c:pt idx="2" formatCode="0%">
                  <c:v>0.23</c:v>
                </c:pt>
                <c:pt idx="4" formatCode="0%">
                  <c:v>0.3000000000000001</c:v>
                </c:pt>
                <c:pt idx="6" formatCode="0%">
                  <c:v>0.34430000000000011</c:v>
                </c:pt>
              </c:numCache>
            </c:numRef>
          </c:val>
        </c:ser>
        <c:dLbls/>
        <c:shape val="box"/>
        <c:axId val="88480384"/>
        <c:axId val="88498560"/>
        <c:axId val="0"/>
      </c:bar3DChart>
      <c:catAx>
        <c:axId val="88480384"/>
        <c:scaling>
          <c:orientation val="minMax"/>
        </c:scaling>
        <c:axPos val="b"/>
        <c:numFmt formatCode="General" sourceLinked="1"/>
        <c:majorTickMark val="none"/>
        <c:tickLblPos val="nextTo"/>
        <c:spPr>
          <a:noFill/>
          <a:ln>
            <a:noFill/>
          </a:ln>
          <a:effectLst/>
        </c:spPr>
        <c:txPr>
          <a:bodyPr rot="-60000000" spcFirstLastPara="1" vertOverflow="ellipsis" vert="horz" wrap="square" anchor="ctr" anchorCtr="1"/>
          <a:lstStyle/>
          <a:p>
            <a:pPr>
              <a:defRPr lang="en-US" sz="1200" b="0" i="0" u="none" strike="noStrike" kern="1200" baseline="0">
                <a:solidFill>
                  <a:schemeClr val="tx1">
                    <a:lumMod val="65000"/>
                    <a:lumOff val="35000"/>
                  </a:schemeClr>
                </a:solidFill>
                <a:latin typeface="+mn-lt"/>
                <a:ea typeface="+mn-ea"/>
                <a:cs typeface="+mn-cs"/>
              </a:defRPr>
            </a:pPr>
            <a:endParaRPr lang="en-US"/>
          </a:p>
        </c:txPr>
        <c:crossAx val="88498560"/>
        <c:crosses val="autoZero"/>
        <c:auto val="1"/>
        <c:lblAlgn val="ctr"/>
        <c:lblOffset val="100"/>
      </c:catAx>
      <c:valAx>
        <c:axId val="88498560"/>
        <c:scaling>
          <c:orientation val="minMax"/>
        </c:scaling>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lang="en-US" sz="1200" b="0" i="0" u="none" strike="noStrike" kern="1200" baseline="0">
                    <a:solidFill>
                      <a:schemeClr val="tx1"/>
                    </a:solidFill>
                    <a:latin typeface="+mn-lt"/>
                    <a:ea typeface="+mn-ea"/>
                    <a:cs typeface="+mn-cs"/>
                  </a:defRPr>
                </a:pPr>
                <a:r>
                  <a:rPr lang="en-US" dirty="0" smtClean="0">
                    <a:solidFill>
                      <a:schemeClr val="tx1"/>
                    </a:solidFill>
                  </a:rPr>
                  <a:t>Performance</a:t>
                </a:r>
                <a:r>
                  <a:rPr lang="en-US" baseline="0" dirty="0" smtClean="0">
                    <a:solidFill>
                      <a:schemeClr val="tx1"/>
                    </a:solidFill>
                  </a:rPr>
                  <a:t> Appraisal Outcome</a:t>
                </a:r>
                <a:endParaRPr lang="en-US" dirty="0">
                  <a:solidFill>
                    <a:schemeClr val="tx1"/>
                  </a:solidFill>
                </a:endParaRPr>
              </a:p>
            </c:rich>
          </c:tx>
          <c:layout>
            <c:manualLayout>
              <c:xMode val="edge"/>
              <c:yMode val="edge"/>
              <c:x val="2.5632849614993198E-2"/>
              <c:y val="0.10567144191185972"/>
            </c:manualLayout>
          </c:layout>
          <c:spPr>
            <a:noFill/>
            <a:ln>
              <a:noFill/>
            </a:ln>
            <a:effectLst/>
          </c:spPr>
        </c:title>
        <c:numFmt formatCode="0%" sourceLinked="1"/>
        <c:majorTickMark val="none"/>
        <c:tickLblPos val="nextTo"/>
        <c:spPr>
          <a:noFill/>
          <a:ln>
            <a:noFill/>
          </a:ln>
          <a:effectLst/>
        </c:spPr>
        <c:txPr>
          <a:bodyPr rot="-60000000" spcFirstLastPara="1" vertOverflow="ellipsis" vert="horz" wrap="square" anchor="ctr" anchorCtr="1"/>
          <a:lstStyle/>
          <a:p>
            <a:pPr>
              <a:defRPr lang="en-US" sz="1200" b="0" i="0" u="none" strike="noStrike" kern="1200" baseline="0">
                <a:solidFill>
                  <a:schemeClr val="tx1"/>
                </a:solidFill>
                <a:latin typeface="+mn-lt"/>
                <a:ea typeface="+mn-ea"/>
                <a:cs typeface="+mn-cs"/>
              </a:defRPr>
            </a:pPr>
            <a:endParaRPr lang="en-US"/>
          </a:p>
        </c:txPr>
        <c:crossAx val="88480384"/>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lang="en-US" sz="1400" b="1" i="0" u="none" strike="noStrike" kern="1200" baseline="0">
                <a:solidFill>
                  <a:schemeClr val="tx1"/>
                </a:solidFill>
                <a:latin typeface="+mn-lt"/>
                <a:ea typeface="+mn-ea"/>
                <a:cs typeface="+mn-cs"/>
              </a:defRPr>
            </a:pPr>
            <a:endParaRPr lang="en-US"/>
          </a:p>
        </c:txPr>
      </c:dTable>
      <c:spPr>
        <a:noFill/>
        <a:ln>
          <a:noFill/>
        </a:ln>
        <a:effectLst/>
      </c:spPr>
    </c:plotArea>
    <c:plotVisOnly val="1"/>
    <c:dispBlanksAs val="gap"/>
  </c:chart>
  <c:spPr>
    <a:noFill/>
    <a:ln>
      <a:noFill/>
    </a:ln>
    <a:effectLst/>
  </c:spPr>
  <c:txPr>
    <a:bodyPr/>
    <a:lstStyle/>
    <a:p>
      <a:pPr>
        <a:defRPr sz="1200"/>
      </a:pPr>
      <a:endParaRPr lang="en-US"/>
    </a:p>
  </c:txPr>
  <c:externalData r:id="rId1"/>
</c:chartSpace>
</file>

<file path=ppt/charts/chart5.xml><?xml version="1.0" encoding="utf-8"?>
<c:chartSpace xmlns:c="http://schemas.openxmlformats.org/drawingml/2006/chart" xmlns:a="http://schemas.openxmlformats.org/drawingml/2006/main" xmlns:r="http://schemas.openxmlformats.org/officeDocument/2006/relationships">
  <c:lang val="en-GB"/>
  <c:chart>
    <c:title>
      <c:tx>
        <c:rich>
          <a:bodyPr rot="0" spcFirstLastPara="1" vertOverflow="ellipsis" vert="horz" wrap="square" anchor="ctr" anchorCtr="1"/>
          <a:lstStyle/>
          <a:p>
            <a:pPr>
              <a:defRPr lang="en-US" sz="1400" b="1" i="0" u="none" strike="noStrike" kern="1200" spc="0" baseline="0">
                <a:solidFill>
                  <a:schemeClr val="tx1"/>
                </a:solidFill>
                <a:latin typeface="+mn-lt"/>
                <a:ea typeface="+mn-ea"/>
                <a:cs typeface="+mn-cs"/>
              </a:defRPr>
            </a:pPr>
            <a:r>
              <a:rPr lang="en-US" b="1" dirty="0" smtClean="0">
                <a:solidFill>
                  <a:schemeClr val="tx1"/>
                </a:solidFill>
              </a:rPr>
              <a:t>UBA AFRICA </a:t>
            </a:r>
            <a:r>
              <a:rPr lang="en-US" b="1" baseline="0" dirty="0" smtClean="0">
                <a:solidFill>
                  <a:schemeClr val="tx1"/>
                </a:solidFill>
              </a:rPr>
              <a:t>Non Sales  - Pre Moderation vs Post Moderation</a:t>
            </a:r>
            <a:endParaRPr lang="en-US" b="1" dirty="0">
              <a:solidFill>
                <a:schemeClr val="tx1"/>
              </a:solidFill>
            </a:endParaRPr>
          </a:p>
        </c:rich>
      </c:tx>
      <c:layout>
        <c:manualLayout>
          <c:xMode val="edge"/>
          <c:yMode val="edge"/>
          <c:x val="0.18379609867909424"/>
          <c:y val="3.5993733122623591E-3"/>
        </c:manualLayout>
      </c:layout>
      <c:spPr>
        <a:noFill/>
        <a:ln>
          <a:noFill/>
        </a:ln>
        <a:effectLst/>
      </c:spPr>
    </c:title>
    <c:view3D>
      <c:depthPercent val="100"/>
      <c:rAngAx val="1"/>
    </c:view3D>
    <c:floor>
      <c:spPr>
        <a:noFill/>
        <a:ln>
          <a:noFill/>
        </a:ln>
        <a:effectLst/>
        <a:sp3d/>
      </c:spPr>
    </c:floor>
    <c:sideWall>
      <c:spPr>
        <a:noFill/>
        <a:ln>
          <a:noFill/>
        </a:ln>
        <a:effectLst/>
        <a:sp3d/>
      </c:spPr>
    </c:sideWall>
    <c:backWall>
      <c:spPr>
        <a:noFill/>
        <a:ln>
          <a:noFill/>
        </a:ln>
        <a:effectLst/>
        <a:sp3d/>
      </c:spPr>
    </c:backWall>
    <c:plotArea>
      <c:layout>
        <c:manualLayout>
          <c:layoutTarget val="inner"/>
          <c:xMode val="edge"/>
          <c:yMode val="edge"/>
          <c:x val="4.5992696717908586E-2"/>
          <c:y val="5.9276576978975128E-2"/>
          <c:w val="0.93389501556357357"/>
          <c:h val="0.6876409990726654"/>
        </c:manualLayout>
      </c:layout>
      <c:bar3DChart>
        <c:barDir val="col"/>
        <c:grouping val="clustered"/>
        <c:ser>
          <c:idx val="0"/>
          <c:order val="0"/>
          <c:tx>
            <c:strRef>
              <c:f>Sheet1!$F$24</c:f>
              <c:strCache>
                <c:ptCount val="1"/>
                <c:pt idx="0">
                  <c:v>Pre Moderation</c:v>
                </c:pt>
              </c:strCache>
            </c:strRef>
          </c:tx>
          <c:spPr>
            <a:solidFill>
              <a:schemeClr val="tx1"/>
            </a:solidFill>
            <a:ln w="0">
              <a:solidFill>
                <a:schemeClr val="bg1">
                  <a:lumMod val="50000"/>
                </a:schemeClr>
              </a:solidFill>
            </a:ln>
            <a:effectLst/>
            <a:scene3d>
              <a:camera prst="orthographicFront"/>
              <a:lightRig rig="threePt" dir="t"/>
            </a:scene3d>
            <a:sp3d prstMaterial="metal">
              <a:contourClr>
                <a:schemeClr val="bg1">
                  <a:lumMod val="50000"/>
                </a:schemeClr>
              </a:contourClr>
            </a:sp3d>
          </c:spPr>
          <c:dLbls>
            <c:spPr>
              <a:noFill/>
              <a:ln>
                <a:noFill/>
              </a:ln>
              <a:effectLst/>
            </c:spPr>
            <c:txPr>
              <a:bodyPr rot="0" spcFirstLastPara="1" vertOverflow="ellipsis" vert="horz" wrap="square" lIns="38100" tIns="19050" rIns="38100" bIns="19050" anchor="ctr" anchorCtr="1">
                <a:spAutoFit/>
              </a:bodyPr>
              <a:lstStyle/>
              <a:p>
                <a:pPr>
                  <a:defRPr lang="en-US" sz="1100" b="1" i="0" u="none" strike="noStrike" kern="1200" baseline="0">
                    <a:solidFill>
                      <a:schemeClr val="tx1"/>
                    </a:solidFill>
                    <a:latin typeface="+mn-lt"/>
                    <a:ea typeface="+mn-ea"/>
                    <a:cs typeface="+mn-cs"/>
                  </a:defRPr>
                </a:pPr>
                <a:endParaRPr lang="en-US"/>
              </a:p>
            </c:txPr>
            <c:showVal val="1"/>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multiLvlStrRef>
              <c:f>Sheet1!$G$22:$T$23</c:f>
              <c:multiLvlStrCache>
                <c:ptCount val="14"/>
                <c:lvl>
                  <c:pt idx="0">
                    <c:v>RM</c:v>
                  </c:pt>
                  <c:pt idx="1">
                    <c:v>OS</c:v>
                  </c:pt>
                  <c:pt idx="2">
                    <c:v>AA</c:v>
                  </c:pt>
                  <c:pt idx="3">
                    <c:v>AV</c:v>
                  </c:pt>
                  <c:pt idx="4">
                    <c:v>NI</c:v>
                  </c:pt>
                  <c:pt idx="5">
                    <c:v>ES</c:v>
                  </c:pt>
                  <c:pt idx="8">
                    <c:v>RM</c:v>
                  </c:pt>
                  <c:pt idx="9">
                    <c:v>OS</c:v>
                  </c:pt>
                  <c:pt idx="10">
                    <c:v>AA</c:v>
                  </c:pt>
                  <c:pt idx="11">
                    <c:v>AV</c:v>
                  </c:pt>
                  <c:pt idx="12">
                    <c:v>NI</c:v>
                  </c:pt>
                  <c:pt idx="13">
                    <c:v>ES</c:v>
                  </c:pt>
                </c:lvl>
                <c:lvl>
                  <c:pt idx="0">
                    <c:v>Francophone</c:v>
                  </c:pt>
                  <c:pt idx="8">
                    <c:v>Anglophone</c:v>
                  </c:pt>
                </c:lvl>
              </c:multiLvlStrCache>
            </c:multiLvlStrRef>
          </c:cat>
          <c:val>
            <c:numRef>
              <c:f>Sheet1!$G$24:$T$24</c:f>
              <c:numCache>
                <c:formatCode>0%</c:formatCode>
                <c:ptCount val="14"/>
                <c:pt idx="0">
                  <c:v>0.52209197475202862</c:v>
                </c:pt>
                <c:pt idx="1">
                  <c:v>0.30117222723174042</c:v>
                </c:pt>
                <c:pt idx="2">
                  <c:v>0.10459873760144274</c:v>
                </c:pt>
                <c:pt idx="3">
                  <c:v>1.532912533814248E-2</c:v>
                </c:pt>
                <c:pt idx="4">
                  <c:v>2.705139765554556E-3</c:v>
                </c:pt>
                <c:pt idx="5">
                  <c:v>5.4102795311091099E-2</c:v>
                </c:pt>
                <c:pt idx="8">
                  <c:v>0.41960784313725513</c:v>
                </c:pt>
                <c:pt idx="9">
                  <c:v>0.39215686274509826</c:v>
                </c:pt>
                <c:pt idx="10">
                  <c:v>8.3660130718954243E-2</c:v>
                </c:pt>
                <c:pt idx="11">
                  <c:v>1.4379084967320259E-2</c:v>
                </c:pt>
                <c:pt idx="12">
                  <c:v>0</c:v>
                </c:pt>
                <c:pt idx="13">
                  <c:v>9.0196078431372576E-2</c:v>
                </c:pt>
              </c:numCache>
            </c:numRef>
          </c:val>
        </c:ser>
        <c:ser>
          <c:idx val="1"/>
          <c:order val="1"/>
          <c:tx>
            <c:strRef>
              <c:f>Sheet1!$F$25</c:f>
              <c:strCache>
                <c:ptCount val="1"/>
                <c:pt idx="0">
                  <c:v>Post Moderation</c:v>
                </c:pt>
              </c:strCache>
            </c:strRef>
          </c:tx>
          <c:spPr>
            <a:solidFill>
              <a:srgbClr val="FF0000"/>
            </a:solidFill>
            <a:ln w="0">
              <a:solidFill>
                <a:srgbClr val="CC6600"/>
              </a:solidFill>
            </a:ln>
            <a:effectLst/>
            <a:scene3d>
              <a:camera prst="orthographicFront"/>
              <a:lightRig rig="threePt" dir="t"/>
            </a:scene3d>
            <a:sp3d prstMaterial="metal">
              <a:contourClr>
                <a:srgbClr val="CC6600"/>
              </a:contourClr>
            </a:sp3d>
          </c:spPr>
          <c:dLbls>
            <c:dLbl>
              <c:idx val="0"/>
              <c:layout>
                <c:manualLayout>
                  <c:x val="9.2825943316239643E-3"/>
                  <c:y val="-6.5987748428709168E-17"/>
                </c:manualLayout>
              </c:layout>
              <c:showVal val="1"/>
              <c:extLst>
                <c:ext xmlns:c15="http://schemas.microsoft.com/office/drawing/2012/chart" uri="{CE6537A1-D6FC-4f65-9D91-7224C49458BB}">
                  <c15:layout/>
                </c:ext>
              </c:extLst>
            </c:dLbl>
            <c:dLbl>
              <c:idx val="1"/>
              <c:layout>
                <c:manualLayout>
                  <c:x val="1.3923891497435968E-2"/>
                  <c:y val="1.0798119936787073E-2"/>
                </c:manualLayout>
              </c:layout>
              <c:showVal val="1"/>
              <c:extLst>
                <c:ext xmlns:c15="http://schemas.microsoft.com/office/drawing/2012/chart" uri="{CE6537A1-D6FC-4f65-9D91-7224C49458BB}">
                  <c15:layout/>
                </c:ext>
              </c:extLst>
            </c:dLbl>
            <c:dLbl>
              <c:idx val="5"/>
              <c:layout>
                <c:manualLayout>
                  <c:x val="1.7018089607977231E-2"/>
                  <c:y val="3.5993733122623591E-3"/>
                </c:manualLayout>
              </c:layout>
              <c:showVal val="1"/>
              <c:extLst>
                <c:ext xmlns:c15="http://schemas.microsoft.com/office/drawing/2012/chart" uri="{CE6537A1-D6FC-4f65-9D91-7224C49458BB}">
                  <c15:layout/>
                </c:ext>
              </c:extLst>
            </c:dLbl>
            <c:dLbl>
              <c:idx val="8"/>
              <c:layout>
                <c:manualLayout>
                  <c:x val="1.5470990552706615E-2"/>
                  <c:y val="-3.599373312262425E-3"/>
                </c:manualLayout>
              </c:layout>
              <c:showVal val="1"/>
              <c:extLst>
                <c:ext xmlns:c15="http://schemas.microsoft.com/office/drawing/2012/chart" uri="{CE6537A1-D6FC-4f65-9D91-7224C49458BB}">
                  <c15:layout/>
                </c:ext>
              </c:extLst>
            </c:dLbl>
            <c:dLbl>
              <c:idx val="9"/>
              <c:layout>
                <c:manualLayout>
                  <c:x val="2.0112287718518605E-2"/>
                  <c:y val="-1.4397493249049492E-2"/>
                </c:manualLayout>
              </c:layout>
              <c:showVal val="1"/>
              <c:extLst>
                <c:ext xmlns:c15="http://schemas.microsoft.com/office/drawing/2012/chart" uri="{CE6537A1-D6FC-4f65-9D91-7224C49458BB}">
                  <c15:layout/>
                </c:ext>
              </c:extLst>
            </c:dLbl>
            <c:dLbl>
              <c:idx val="13"/>
              <c:layout>
                <c:manualLayout>
                  <c:x val="1.3923891497435968E-2"/>
                  <c:y val="-1.3197549685741836E-16"/>
                </c:manualLayout>
              </c:layout>
              <c:showVal val="1"/>
              <c:extLst>
                <c:ext xmlns:c15="http://schemas.microsoft.com/office/drawing/2012/chart" uri="{CE6537A1-D6FC-4f65-9D91-7224C49458BB}">
                  <c15:layout/>
                </c:ext>
              </c:extLst>
            </c:dLbl>
            <c:spPr>
              <a:noFill/>
              <a:ln>
                <a:noFill/>
              </a:ln>
              <a:effectLst/>
            </c:spPr>
            <c:txPr>
              <a:bodyPr rot="0" spcFirstLastPara="1" vertOverflow="ellipsis" vert="horz" wrap="square" lIns="38100" tIns="19050" rIns="38100" bIns="19050" anchor="ctr" anchorCtr="1">
                <a:spAutoFit/>
              </a:bodyPr>
              <a:lstStyle/>
              <a:p>
                <a:pPr>
                  <a:defRPr lang="en-US" sz="1100" b="1" i="0" u="none" strike="noStrike" kern="1200" baseline="0">
                    <a:solidFill>
                      <a:schemeClr val="accent6">
                        <a:lumMod val="75000"/>
                      </a:schemeClr>
                    </a:solidFill>
                    <a:latin typeface="+mn-lt"/>
                    <a:ea typeface="+mn-ea"/>
                    <a:cs typeface="+mn-cs"/>
                  </a:defRPr>
                </a:pPr>
                <a:endParaRPr lang="en-US"/>
              </a:p>
            </c:txPr>
            <c:showVal val="1"/>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multiLvlStrRef>
              <c:f>Sheet1!$G$22:$T$23</c:f>
              <c:multiLvlStrCache>
                <c:ptCount val="14"/>
                <c:lvl>
                  <c:pt idx="0">
                    <c:v>RM</c:v>
                  </c:pt>
                  <c:pt idx="1">
                    <c:v>OS</c:v>
                  </c:pt>
                  <c:pt idx="2">
                    <c:v>AA</c:v>
                  </c:pt>
                  <c:pt idx="3">
                    <c:v>AV</c:v>
                  </c:pt>
                  <c:pt idx="4">
                    <c:v>NI</c:v>
                  </c:pt>
                  <c:pt idx="5">
                    <c:v>ES</c:v>
                  </c:pt>
                  <c:pt idx="8">
                    <c:v>RM</c:v>
                  </c:pt>
                  <c:pt idx="9">
                    <c:v>OS</c:v>
                  </c:pt>
                  <c:pt idx="10">
                    <c:v>AA</c:v>
                  </c:pt>
                  <c:pt idx="11">
                    <c:v>AV</c:v>
                  </c:pt>
                  <c:pt idx="12">
                    <c:v>NI</c:v>
                  </c:pt>
                  <c:pt idx="13">
                    <c:v>ES</c:v>
                  </c:pt>
                </c:lvl>
                <c:lvl>
                  <c:pt idx="0">
                    <c:v>Francophone</c:v>
                  </c:pt>
                  <c:pt idx="8">
                    <c:v>Anglophone</c:v>
                  </c:pt>
                </c:lvl>
              </c:multiLvlStrCache>
            </c:multiLvlStrRef>
          </c:cat>
          <c:val>
            <c:numRef>
              <c:f>Sheet1!$G$25:$T$25</c:f>
              <c:numCache>
                <c:formatCode>0%</c:formatCode>
                <c:ptCount val="14"/>
                <c:pt idx="0">
                  <c:v>6.2218214607754736E-2</c:v>
                </c:pt>
                <c:pt idx="1">
                  <c:v>0.22452660054102799</c:v>
                </c:pt>
                <c:pt idx="2">
                  <c:v>0.35707844905320124</c:v>
                </c:pt>
                <c:pt idx="3">
                  <c:v>0.25879170423805226</c:v>
                </c:pt>
                <c:pt idx="4">
                  <c:v>7.6645626690712357E-2</c:v>
                </c:pt>
                <c:pt idx="5">
                  <c:v>2.0739404869251576E-2</c:v>
                </c:pt>
                <c:pt idx="8">
                  <c:v>3.137254901960785E-2</c:v>
                </c:pt>
                <c:pt idx="9">
                  <c:v>0.28235294117647075</c:v>
                </c:pt>
                <c:pt idx="10">
                  <c:v>0.44052287581699356</c:v>
                </c:pt>
                <c:pt idx="11">
                  <c:v>0.1751633986928105</c:v>
                </c:pt>
                <c:pt idx="12">
                  <c:v>5.2287581699346428E-2</c:v>
                </c:pt>
                <c:pt idx="13">
                  <c:v>1.8300653594771243E-2</c:v>
                </c:pt>
              </c:numCache>
            </c:numRef>
          </c:val>
        </c:ser>
        <c:dLbls/>
        <c:shape val="box"/>
        <c:axId val="88621056"/>
        <c:axId val="88622592"/>
        <c:axId val="0"/>
      </c:bar3DChart>
      <c:catAx>
        <c:axId val="88621056"/>
        <c:scaling>
          <c:orientation val="minMax"/>
        </c:scaling>
        <c:axPos val="b"/>
        <c:numFmt formatCode="General" sourceLinked="1"/>
        <c:majorTickMark val="none"/>
        <c:tickLblPos val="nextTo"/>
        <c:spPr>
          <a:noFill/>
          <a:ln>
            <a:noFill/>
          </a:ln>
          <a:effectLst/>
        </c:spPr>
        <c:txPr>
          <a:bodyPr rot="-60000000" spcFirstLastPara="1" vertOverflow="ellipsis" vert="horz" wrap="square" anchor="ctr" anchorCtr="1"/>
          <a:lstStyle/>
          <a:p>
            <a:pPr>
              <a:defRPr lang="en-US" sz="1300" b="1" i="0" u="none" strike="noStrike" kern="1200" baseline="0">
                <a:solidFill>
                  <a:schemeClr val="accent2">
                    <a:lumMod val="50000"/>
                  </a:schemeClr>
                </a:solidFill>
                <a:latin typeface="+mn-lt"/>
                <a:ea typeface="+mn-ea"/>
                <a:cs typeface="+mn-cs"/>
              </a:defRPr>
            </a:pPr>
            <a:endParaRPr lang="en-US"/>
          </a:p>
        </c:txPr>
        <c:crossAx val="88622592"/>
        <c:crosses val="autoZero"/>
        <c:auto val="1"/>
        <c:lblAlgn val="ctr"/>
        <c:lblOffset val="100"/>
      </c:catAx>
      <c:valAx>
        <c:axId val="88622592"/>
        <c:scaling>
          <c:orientation val="minMax"/>
        </c:scaling>
        <c:axPos val="l"/>
        <c:majorGridlines>
          <c:spPr>
            <a:ln w="9525" cap="flat" cmpd="sng" algn="ctr">
              <a:solidFill>
                <a:schemeClr val="tx1">
                  <a:lumMod val="15000"/>
                  <a:lumOff val="85000"/>
                </a:schemeClr>
              </a:solidFill>
              <a:round/>
            </a:ln>
            <a:effectLst/>
          </c:spPr>
        </c:majorGridlines>
        <c:numFmt formatCode="0%" sourceLinked="1"/>
        <c:majorTickMark val="none"/>
        <c:tickLblPos val="nextTo"/>
        <c:spPr>
          <a:noFill/>
          <a:ln>
            <a:noFill/>
          </a:ln>
          <a:effectLst/>
        </c:spPr>
        <c:txPr>
          <a:bodyPr rot="-60000000" spcFirstLastPara="1" vertOverflow="ellipsis" vert="horz" wrap="square" anchor="ctr" anchorCtr="1"/>
          <a:lstStyle/>
          <a:p>
            <a:pPr>
              <a:defRPr lang="en-US" sz="1100" b="1" i="0" u="none" strike="noStrike" kern="1200" baseline="0">
                <a:solidFill>
                  <a:schemeClr val="tx1"/>
                </a:solidFill>
                <a:latin typeface="+mn-lt"/>
                <a:ea typeface="+mn-ea"/>
                <a:cs typeface="+mn-cs"/>
              </a:defRPr>
            </a:pPr>
            <a:endParaRPr lang="en-US"/>
          </a:p>
        </c:txPr>
        <c:crossAx val="88621056"/>
        <c:crosses val="autoZero"/>
        <c:crossBetween val="between"/>
      </c:valAx>
      <c:spPr>
        <a:noFill/>
        <a:ln>
          <a:noFill/>
        </a:ln>
        <a:effectLst/>
      </c:spPr>
    </c:plotArea>
    <c:legend>
      <c:legendPos val="b"/>
      <c:legendEntry>
        <c:idx val="0"/>
        <c:txPr>
          <a:bodyPr rot="0" spcFirstLastPara="1" vertOverflow="ellipsis" vert="horz" wrap="square" anchor="ctr" anchorCtr="1"/>
          <a:lstStyle/>
          <a:p>
            <a:pPr>
              <a:defRPr sz="1300" b="1" i="0" u="none" strike="noStrike" kern="1200" baseline="0">
                <a:solidFill>
                  <a:schemeClr val="tx1"/>
                </a:solidFill>
                <a:latin typeface="+mn-lt"/>
                <a:ea typeface="+mn-ea"/>
                <a:cs typeface="+mn-cs"/>
              </a:defRPr>
            </a:pPr>
            <a:endParaRPr lang="en-US"/>
          </a:p>
        </c:txPr>
      </c:legendEntry>
      <c:legendEntry>
        <c:idx val="1"/>
        <c:txPr>
          <a:bodyPr rot="0" spcFirstLastPara="1" vertOverflow="ellipsis" vert="horz" wrap="square" anchor="ctr" anchorCtr="1"/>
          <a:lstStyle/>
          <a:p>
            <a:pPr>
              <a:defRPr sz="1300" b="1" i="0" u="none" strike="noStrike" kern="1200" baseline="0">
                <a:solidFill>
                  <a:srgbClr val="FF0000"/>
                </a:solidFill>
                <a:latin typeface="+mn-lt"/>
                <a:ea typeface="+mn-ea"/>
                <a:cs typeface="+mn-cs"/>
              </a:defRPr>
            </a:pPr>
            <a:endParaRPr lang="en-US"/>
          </a:p>
        </c:txPr>
      </c:legendEntry>
      <c:layout>
        <c:manualLayout>
          <c:xMode val="edge"/>
          <c:yMode val="edge"/>
          <c:x val="0.30616992848747798"/>
          <c:y val="0.91575850982543872"/>
          <c:w val="0.38766014302504415"/>
          <c:h val="7.3443370237774031E-2"/>
        </c:manualLayout>
      </c:layout>
      <c:spPr>
        <a:noFill/>
        <a:ln>
          <a:noFill/>
        </a:ln>
        <a:effectLst/>
      </c:spPr>
      <c:txPr>
        <a:bodyPr rot="0" spcFirstLastPara="1" vertOverflow="ellipsis" vert="horz" wrap="square" anchor="ctr" anchorCtr="1"/>
        <a:lstStyle/>
        <a:p>
          <a:pPr>
            <a:defRPr lang="en-US" sz="1300" b="1" i="0" u="none" strike="noStrike" kern="1200" baseline="0">
              <a:solidFill>
                <a:schemeClr val="tx1">
                  <a:lumMod val="65000"/>
                  <a:lumOff val="35000"/>
                </a:schemeClr>
              </a:solidFill>
              <a:latin typeface="+mn-lt"/>
              <a:ea typeface="+mn-ea"/>
              <a:cs typeface="+mn-cs"/>
            </a:defRPr>
          </a:pPr>
          <a:endParaRPr lang="en-US"/>
        </a:p>
      </c:txPr>
    </c:legend>
    <c:plotVisOnly val="1"/>
    <c:dispBlanksAs val="gap"/>
  </c:chart>
  <c:spPr>
    <a:noFill/>
    <a:ln>
      <a:noFill/>
    </a:ln>
    <a:effectLst/>
  </c:spPr>
  <c:txPr>
    <a:bodyPr/>
    <a:lstStyle/>
    <a:p>
      <a:pPr>
        <a:defRPr/>
      </a:pPr>
      <a:endParaRPr lang="en-US"/>
    </a:p>
  </c:txPr>
  <c:externalData r:id="rId1"/>
</c:chartSpace>
</file>

<file path=ppt/charts/chart6.xml><?xml version="1.0" encoding="utf-8"?>
<c:chartSpace xmlns:c="http://schemas.openxmlformats.org/drawingml/2006/chart" xmlns:a="http://schemas.openxmlformats.org/drawingml/2006/main" xmlns:r="http://schemas.openxmlformats.org/officeDocument/2006/relationships">
  <c:lang val="en-GB"/>
  <c:chart>
    <c:title>
      <c:tx>
        <c:rich>
          <a:bodyPr rot="0" spcFirstLastPara="1" vertOverflow="ellipsis" vert="horz" wrap="square" anchor="ctr" anchorCtr="1"/>
          <a:lstStyle/>
          <a:p>
            <a:pPr>
              <a:defRPr lang="en-US" sz="1400" b="1" i="0" u="none" strike="noStrike" kern="1200" spc="0" baseline="0">
                <a:solidFill>
                  <a:schemeClr val="tx1"/>
                </a:solidFill>
                <a:latin typeface="+mn-lt"/>
                <a:ea typeface="+mn-ea"/>
                <a:cs typeface="+mn-cs"/>
              </a:defRPr>
            </a:pPr>
            <a:r>
              <a:rPr lang="en-US" sz="1400" b="1" dirty="0" smtClean="0">
                <a:solidFill>
                  <a:schemeClr val="tx1"/>
                </a:solidFill>
              </a:rPr>
              <a:t>A5. SIERRA </a:t>
            </a:r>
            <a:r>
              <a:rPr lang="en-US" sz="1400" b="1" dirty="0">
                <a:solidFill>
                  <a:schemeClr val="tx1"/>
                </a:solidFill>
              </a:rPr>
              <a:t>LEONE</a:t>
            </a:r>
          </a:p>
        </c:rich>
      </c:tx>
      <c:layout/>
      <c:spPr>
        <a:noFill/>
        <a:ln>
          <a:noFill/>
        </a:ln>
        <a:effectLst/>
      </c:spPr>
    </c:title>
    <c:view3D>
      <c:depthPercent val="100"/>
      <c:rAngAx val="1"/>
    </c:view3D>
    <c:floor>
      <c:spPr>
        <a:noFill/>
        <a:ln>
          <a:noFill/>
        </a:ln>
        <a:effectLst/>
        <a:sp3d/>
      </c:spPr>
    </c:floor>
    <c:sideWall>
      <c:spPr>
        <a:noFill/>
        <a:ln>
          <a:noFill/>
        </a:ln>
        <a:effectLst/>
        <a:sp3d/>
      </c:spPr>
    </c:sideWall>
    <c:backWall>
      <c:spPr>
        <a:noFill/>
        <a:ln>
          <a:noFill/>
        </a:ln>
        <a:effectLst/>
        <a:sp3d/>
      </c:spPr>
    </c:backWall>
    <c:plotArea>
      <c:layout/>
      <c:bar3DChart>
        <c:barDir val="col"/>
        <c:grouping val="clustered"/>
        <c:ser>
          <c:idx val="0"/>
          <c:order val="0"/>
          <c:tx>
            <c:strRef>
              <c:f>Sheet1!$B$44</c:f>
              <c:strCache>
                <c:ptCount val="1"/>
                <c:pt idx="0">
                  <c:v>Pre-moderation</c:v>
                </c:pt>
              </c:strCache>
            </c:strRef>
          </c:tx>
          <c:spPr>
            <a:solidFill>
              <a:schemeClr val="tx1"/>
            </a:solidFill>
            <a:ln>
              <a:noFill/>
            </a:ln>
            <a:effectLst/>
            <a:sp3d/>
          </c:spPr>
          <c:dLbls>
            <c:spPr>
              <a:noFill/>
              <a:ln>
                <a:noFill/>
              </a:ln>
              <a:effectLst/>
            </c:spPr>
            <c:txPr>
              <a:bodyPr rot="0" spcFirstLastPara="1" vertOverflow="ellipsis" vert="horz" wrap="square" lIns="38100" tIns="19050" rIns="38100" bIns="19050" anchor="ctr" anchorCtr="1">
                <a:spAutoFit/>
              </a:bodyPr>
              <a:lstStyle/>
              <a:p>
                <a:pPr>
                  <a:defRPr lang="en-US" sz="900" b="1" i="0" u="none" strike="noStrike" kern="1200" baseline="0">
                    <a:solidFill>
                      <a:schemeClr val="tx1"/>
                    </a:solidFill>
                    <a:latin typeface="+mn-lt"/>
                    <a:ea typeface="+mn-ea"/>
                    <a:cs typeface="+mn-cs"/>
                  </a:defRPr>
                </a:pPr>
                <a:endParaRPr lang="en-US"/>
              </a:p>
            </c:txPr>
            <c:showVal val="1"/>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Sheet1!$C$43:$H$43</c:f>
              <c:strCache>
                <c:ptCount val="6"/>
                <c:pt idx="0">
                  <c:v>RM</c:v>
                </c:pt>
                <c:pt idx="1">
                  <c:v>OS</c:v>
                </c:pt>
                <c:pt idx="2">
                  <c:v>AA</c:v>
                </c:pt>
                <c:pt idx="3">
                  <c:v>AV</c:v>
                </c:pt>
                <c:pt idx="4">
                  <c:v>NI</c:v>
                </c:pt>
                <c:pt idx="5">
                  <c:v>ES</c:v>
                </c:pt>
              </c:strCache>
            </c:strRef>
          </c:cat>
          <c:val>
            <c:numRef>
              <c:f>Sheet1!$C$44:$H$44</c:f>
              <c:numCache>
                <c:formatCode>0%</c:formatCode>
                <c:ptCount val="6"/>
                <c:pt idx="0">
                  <c:v>0.18970000000000006</c:v>
                </c:pt>
                <c:pt idx="1">
                  <c:v>0.43100000000000016</c:v>
                </c:pt>
                <c:pt idx="2">
                  <c:v>0.20690000000000006</c:v>
                </c:pt>
                <c:pt idx="3">
                  <c:v>1.72E-2</c:v>
                </c:pt>
                <c:pt idx="4">
                  <c:v>0</c:v>
                </c:pt>
                <c:pt idx="5">
                  <c:v>0.15520000000000006</c:v>
                </c:pt>
              </c:numCache>
            </c:numRef>
          </c:val>
        </c:ser>
        <c:ser>
          <c:idx val="1"/>
          <c:order val="1"/>
          <c:tx>
            <c:strRef>
              <c:f>Sheet1!$B$45</c:f>
              <c:strCache>
                <c:ptCount val="1"/>
                <c:pt idx="0">
                  <c:v>Post-moderation</c:v>
                </c:pt>
              </c:strCache>
            </c:strRef>
          </c:tx>
          <c:spPr>
            <a:solidFill>
              <a:srgbClr val="FF0000"/>
            </a:solidFill>
            <a:ln>
              <a:noFill/>
            </a:ln>
            <a:effectLst/>
            <a:sp3d/>
          </c:spPr>
          <c:dLbls>
            <c:dLbl>
              <c:idx val="0"/>
              <c:layout>
                <c:manualLayout>
                  <c:x val="1.411472761798746E-2"/>
                  <c:y val="4.5222895461756963E-3"/>
                </c:manualLayout>
              </c:layout>
              <c:showVal val="1"/>
              <c:extLst>
                <c:ext xmlns:c15="http://schemas.microsoft.com/office/drawing/2012/chart" uri="{CE6537A1-D6FC-4f65-9D91-7224C49458BB}">
                  <c15:layout/>
                </c:ext>
              </c:extLst>
            </c:dLbl>
            <c:dLbl>
              <c:idx val="1"/>
              <c:layout>
                <c:manualLayout>
                  <c:x val="2.5406509712377373E-2"/>
                  <c:y val="-9.0445790923515609E-3"/>
                </c:manualLayout>
              </c:layout>
              <c:showVal val="1"/>
              <c:extLst>
                <c:ext xmlns:c15="http://schemas.microsoft.com/office/drawing/2012/chart" uri="{CE6537A1-D6FC-4f65-9D91-7224C49458BB}">
                  <c15:layout/>
                </c:ext>
              </c:extLst>
            </c:dLbl>
            <c:dLbl>
              <c:idx val="5"/>
              <c:layout>
                <c:manualLayout>
                  <c:x val="3.333333333333334E-2"/>
                  <c:y val="-8.4875562720133493E-17"/>
                </c:manualLayout>
              </c:layout>
              <c:showVal val="1"/>
              <c:extLst>
                <c:ext xmlns:c15="http://schemas.microsoft.com/office/drawing/2012/chart" uri="{CE6537A1-D6FC-4f65-9D91-7224C49458BB}">
                  <c15:layout/>
                </c:ext>
              </c:extLst>
            </c:dLbl>
            <c:spPr>
              <a:noFill/>
              <a:ln>
                <a:noFill/>
              </a:ln>
              <a:effectLst/>
            </c:spPr>
            <c:txPr>
              <a:bodyPr rot="0" spcFirstLastPara="1" vertOverflow="ellipsis" vert="horz" wrap="square" lIns="38100" tIns="19050" rIns="38100" bIns="19050" anchor="ctr" anchorCtr="1">
                <a:spAutoFit/>
              </a:bodyPr>
              <a:lstStyle/>
              <a:p>
                <a:pPr>
                  <a:defRPr lang="en-US" sz="800" b="1" i="0" u="none" strike="noStrike" kern="1200" baseline="0">
                    <a:solidFill>
                      <a:srgbClr val="C00000"/>
                    </a:solidFill>
                    <a:latin typeface="+mn-lt"/>
                    <a:ea typeface="+mn-ea"/>
                    <a:cs typeface="+mn-cs"/>
                  </a:defRPr>
                </a:pPr>
                <a:endParaRPr lang="en-US"/>
              </a:p>
            </c:txPr>
            <c:showVal val="1"/>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Sheet1!$C$43:$H$43</c:f>
              <c:strCache>
                <c:ptCount val="6"/>
                <c:pt idx="0">
                  <c:v>RM</c:v>
                </c:pt>
                <c:pt idx="1">
                  <c:v>OS</c:v>
                </c:pt>
                <c:pt idx="2">
                  <c:v>AA</c:v>
                </c:pt>
                <c:pt idx="3">
                  <c:v>AV</c:v>
                </c:pt>
                <c:pt idx="4">
                  <c:v>NI</c:v>
                </c:pt>
                <c:pt idx="5">
                  <c:v>ES</c:v>
                </c:pt>
              </c:strCache>
            </c:strRef>
          </c:cat>
          <c:val>
            <c:numRef>
              <c:f>Sheet1!$C$45:$H$45</c:f>
              <c:numCache>
                <c:formatCode>0%</c:formatCode>
                <c:ptCount val="6"/>
                <c:pt idx="0">
                  <c:v>5.1700000000000003E-2</c:v>
                </c:pt>
                <c:pt idx="1">
                  <c:v>0.13789999999999999</c:v>
                </c:pt>
                <c:pt idx="2">
                  <c:v>0.29310000000000008</c:v>
                </c:pt>
                <c:pt idx="3">
                  <c:v>0.29310000000000008</c:v>
                </c:pt>
                <c:pt idx="4">
                  <c:v>0.15520000000000006</c:v>
                </c:pt>
                <c:pt idx="5">
                  <c:v>6.9000000000000034E-2</c:v>
                </c:pt>
              </c:numCache>
            </c:numRef>
          </c:val>
        </c:ser>
        <c:dLbls/>
        <c:shape val="box"/>
        <c:axId val="89110400"/>
        <c:axId val="89111936"/>
        <c:axId val="0"/>
      </c:bar3DChart>
      <c:catAx>
        <c:axId val="89110400"/>
        <c:scaling>
          <c:orientation val="minMax"/>
        </c:scaling>
        <c:axPos val="b"/>
        <c:numFmt formatCode="General" sourceLinked="1"/>
        <c:majorTickMark val="none"/>
        <c:tickLblPos val="nextTo"/>
        <c:spPr>
          <a:noFill/>
          <a:ln>
            <a:noFill/>
          </a:ln>
          <a:effectLst/>
        </c:spPr>
        <c:txPr>
          <a:bodyPr rot="-60000000" spcFirstLastPara="1" vertOverflow="ellipsis" vert="horz" wrap="square" anchor="ctr" anchorCtr="1"/>
          <a:lstStyle/>
          <a:p>
            <a:pPr>
              <a:defRPr lang="en-US" sz="900" b="1" i="0" u="none" strike="noStrike" kern="1200" baseline="0">
                <a:solidFill>
                  <a:schemeClr val="tx1"/>
                </a:solidFill>
                <a:latin typeface="+mn-lt"/>
                <a:ea typeface="+mn-ea"/>
                <a:cs typeface="+mn-cs"/>
              </a:defRPr>
            </a:pPr>
            <a:endParaRPr lang="en-US"/>
          </a:p>
        </c:txPr>
        <c:crossAx val="89111936"/>
        <c:crosses val="autoZero"/>
        <c:auto val="1"/>
        <c:lblAlgn val="ctr"/>
        <c:lblOffset val="100"/>
      </c:catAx>
      <c:valAx>
        <c:axId val="89111936"/>
        <c:scaling>
          <c:orientation val="minMax"/>
        </c:scaling>
        <c:delete val="1"/>
        <c:axPos val="l"/>
        <c:numFmt formatCode="0%" sourceLinked="1"/>
        <c:majorTickMark val="none"/>
        <c:tickLblPos val="none"/>
        <c:crossAx val="89110400"/>
        <c:crosses val="autoZero"/>
        <c:crossBetween val="between"/>
      </c:valAx>
      <c:spPr>
        <a:noFill/>
        <a:ln>
          <a:noFill/>
        </a:ln>
        <a:effectLst/>
      </c:spPr>
    </c:plotArea>
    <c:legend>
      <c:legendPos val="b"/>
      <c:legendEntry>
        <c:idx val="0"/>
        <c:txPr>
          <a:bodyPr rot="0" spcFirstLastPara="1" vertOverflow="ellipsis" vert="horz" wrap="square" anchor="ctr" anchorCtr="1"/>
          <a:lstStyle/>
          <a:p>
            <a:pPr>
              <a:defRPr sz="900" b="1" i="0" u="none" strike="noStrike" kern="1200" baseline="0">
                <a:solidFill>
                  <a:schemeClr val="tx1"/>
                </a:solidFill>
                <a:latin typeface="+mn-lt"/>
                <a:ea typeface="+mn-ea"/>
                <a:cs typeface="+mn-cs"/>
              </a:defRPr>
            </a:pPr>
            <a:endParaRPr lang="en-US"/>
          </a:p>
        </c:txPr>
      </c:legendEntry>
      <c:legendEntry>
        <c:idx val="1"/>
        <c:txPr>
          <a:bodyPr rot="0" spcFirstLastPara="1" vertOverflow="ellipsis" vert="horz" wrap="square" anchor="ctr" anchorCtr="1"/>
          <a:lstStyle/>
          <a:p>
            <a:pPr>
              <a:defRPr sz="900" b="1" i="0" u="none" strike="noStrike" kern="1200" baseline="0">
                <a:solidFill>
                  <a:srgbClr val="C00000"/>
                </a:solidFill>
                <a:latin typeface="+mn-lt"/>
                <a:ea typeface="+mn-ea"/>
                <a:cs typeface="+mn-cs"/>
              </a:defRPr>
            </a:pPr>
            <a:endParaRPr lang="en-US"/>
          </a:p>
        </c:txPr>
      </c:legendEntry>
      <c:layout/>
      <c:spPr>
        <a:noFill/>
        <a:ln>
          <a:noFill/>
        </a:ln>
        <a:effectLst/>
      </c:spPr>
      <c:txPr>
        <a:bodyPr rot="0" spcFirstLastPara="1" vertOverflow="ellipsis" vert="horz" wrap="square" anchor="ctr" anchorCtr="1"/>
        <a:lstStyle/>
        <a:p>
          <a:pPr>
            <a:defRPr lang="en-US" sz="900" b="1" i="0" u="none" strike="noStrike" kern="1200" baseline="0">
              <a:solidFill>
                <a:schemeClr val="tx1">
                  <a:lumMod val="65000"/>
                  <a:lumOff val="35000"/>
                </a:schemeClr>
              </a:solidFill>
              <a:latin typeface="+mn-lt"/>
              <a:ea typeface="+mn-ea"/>
              <a:cs typeface="+mn-cs"/>
            </a:defRPr>
          </a:pPr>
          <a:endParaRPr lang="en-US"/>
        </a:p>
      </c:txPr>
    </c:legend>
    <c:plotVisOnly val="1"/>
    <c:dispBlanksAs val="gap"/>
  </c:chart>
  <c:spPr>
    <a:noFill/>
    <a:ln>
      <a:solidFill>
        <a:schemeClr val="tx1">
          <a:lumMod val="65000"/>
          <a:lumOff val="35000"/>
        </a:schemeClr>
      </a:solidFill>
    </a:ln>
    <a:effectLst/>
  </c:spPr>
  <c:txPr>
    <a:bodyPr/>
    <a:lstStyle/>
    <a:p>
      <a:pPr>
        <a:defRPr/>
      </a:pPr>
      <a:endParaRPr lang="en-US"/>
    </a:p>
  </c:txPr>
  <c:externalData r:id="rId1"/>
</c:chartSpace>
</file>

<file path=ppt/charts/chart7.xml><?xml version="1.0" encoding="utf-8"?>
<c:chartSpace xmlns:c="http://schemas.openxmlformats.org/drawingml/2006/chart" xmlns:a="http://schemas.openxmlformats.org/drawingml/2006/main" xmlns:r="http://schemas.openxmlformats.org/officeDocument/2006/relationships">
  <c:lang val="en-GB"/>
  <c:chart>
    <c:title>
      <c:tx>
        <c:rich>
          <a:bodyPr rot="0" spcFirstLastPara="1" vertOverflow="ellipsis" vert="horz" wrap="square" anchor="ctr" anchorCtr="1"/>
          <a:lstStyle/>
          <a:p>
            <a:pPr>
              <a:defRPr lang="en-US" sz="1400" b="1" i="0" u="none" strike="noStrike" kern="1200" spc="0" baseline="0">
                <a:solidFill>
                  <a:schemeClr val="tx1"/>
                </a:solidFill>
                <a:latin typeface="+mn-lt"/>
                <a:ea typeface="+mn-ea"/>
                <a:cs typeface="+mn-cs"/>
              </a:defRPr>
            </a:pPr>
            <a:r>
              <a:rPr lang="en-US" sz="1400" b="1" dirty="0" smtClean="0">
                <a:solidFill>
                  <a:schemeClr val="tx1"/>
                </a:solidFill>
              </a:rPr>
              <a:t>A6. TANZANIA</a:t>
            </a:r>
            <a:endParaRPr lang="en-US" sz="1400" b="1" dirty="0">
              <a:solidFill>
                <a:schemeClr val="tx1"/>
              </a:solidFill>
            </a:endParaRPr>
          </a:p>
        </c:rich>
      </c:tx>
      <c:layout/>
      <c:spPr>
        <a:noFill/>
        <a:ln>
          <a:noFill/>
        </a:ln>
        <a:effectLst/>
      </c:spPr>
    </c:title>
    <c:view3D>
      <c:depthPercent val="100"/>
      <c:rAngAx val="1"/>
    </c:view3D>
    <c:floor>
      <c:spPr>
        <a:noFill/>
        <a:ln>
          <a:noFill/>
        </a:ln>
        <a:effectLst/>
        <a:sp3d/>
      </c:spPr>
    </c:floor>
    <c:sideWall>
      <c:spPr>
        <a:noFill/>
        <a:ln>
          <a:noFill/>
        </a:ln>
        <a:effectLst/>
        <a:sp3d/>
      </c:spPr>
    </c:sideWall>
    <c:backWall>
      <c:spPr>
        <a:noFill/>
        <a:ln>
          <a:noFill/>
        </a:ln>
        <a:effectLst/>
        <a:sp3d/>
      </c:spPr>
    </c:backWall>
    <c:plotArea>
      <c:layout/>
      <c:bar3DChart>
        <c:barDir val="col"/>
        <c:grouping val="clustered"/>
        <c:ser>
          <c:idx val="0"/>
          <c:order val="0"/>
          <c:tx>
            <c:strRef>
              <c:f>Sheet1!$B$47</c:f>
              <c:strCache>
                <c:ptCount val="1"/>
                <c:pt idx="0">
                  <c:v>Pre-moderation</c:v>
                </c:pt>
              </c:strCache>
            </c:strRef>
          </c:tx>
          <c:spPr>
            <a:solidFill>
              <a:schemeClr val="tx1">
                <a:lumMod val="95000"/>
                <a:lumOff val="5000"/>
              </a:schemeClr>
            </a:solidFill>
            <a:ln>
              <a:noFill/>
            </a:ln>
            <a:effectLst/>
            <a:sp3d/>
          </c:spPr>
          <c:dLbls>
            <c:spPr>
              <a:noFill/>
              <a:ln>
                <a:noFill/>
              </a:ln>
              <a:effectLst/>
            </c:spPr>
            <c:txPr>
              <a:bodyPr rot="0" spcFirstLastPara="1" vertOverflow="ellipsis" vert="horz" wrap="square" lIns="38100" tIns="19050" rIns="38100" bIns="19050" anchor="ctr" anchorCtr="1">
                <a:spAutoFit/>
              </a:bodyPr>
              <a:lstStyle/>
              <a:p>
                <a:pPr>
                  <a:defRPr lang="en-US" sz="900" b="1" i="0" u="none" strike="noStrike" kern="1200" baseline="0">
                    <a:solidFill>
                      <a:schemeClr val="tx1"/>
                    </a:solidFill>
                    <a:latin typeface="+mn-lt"/>
                    <a:ea typeface="+mn-ea"/>
                    <a:cs typeface="+mn-cs"/>
                  </a:defRPr>
                </a:pPr>
                <a:endParaRPr lang="en-US"/>
              </a:p>
            </c:txPr>
            <c:showVal val="1"/>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Sheet1!$C$46:$H$46</c:f>
              <c:strCache>
                <c:ptCount val="6"/>
                <c:pt idx="0">
                  <c:v>RM</c:v>
                </c:pt>
                <c:pt idx="1">
                  <c:v>OS</c:v>
                </c:pt>
                <c:pt idx="2">
                  <c:v>AA</c:v>
                </c:pt>
                <c:pt idx="3">
                  <c:v>AV</c:v>
                </c:pt>
                <c:pt idx="4">
                  <c:v>NI</c:v>
                </c:pt>
                <c:pt idx="5">
                  <c:v>ES</c:v>
                </c:pt>
              </c:strCache>
            </c:strRef>
          </c:cat>
          <c:val>
            <c:numRef>
              <c:f>Sheet1!$C$47:$H$47</c:f>
              <c:numCache>
                <c:formatCode>0%</c:formatCode>
                <c:ptCount val="6"/>
                <c:pt idx="0">
                  <c:v>0.23530000000000001</c:v>
                </c:pt>
                <c:pt idx="1">
                  <c:v>9.8000000000000032E-2</c:v>
                </c:pt>
                <c:pt idx="2">
                  <c:v>0.11760000000000002</c:v>
                </c:pt>
                <c:pt idx="3">
                  <c:v>1.9599999999999999E-2</c:v>
                </c:pt>
                <c:pt idx="4">
                  <c:v>0</c:v>
                </c:pt>
                <c:pt idx="5">
                  <c:v>0.52939999999999998</c:v>
                </c:pt>
              </c:numCache>
            </c:numRef>
          </c:val>
        </c:ser>
        <c:ser>
          <c:idx val="1"/>
          <c:order val="1"/>
          <c:tx>
            <c:strRef>
              <c:f>Sheet1!$B$48</c:f>
              <c:strCache>
                <c:ptCount val="1"/>
                <c:pt idx="0">
                  <c:v>Post-moderation</c:v>
                </c:pt>
              </c:strCache>
            </c:strRef>
          </c:tx>
          <c:spPr>
            <a:solidFill>
              <a:srgbClr val="FF0000"/>
            </a:solidFill>
            <a:ln>
              <a:noFill/>
            </a:ln>
            <a:effectLst/>
            <a:sp3d/>
          </c:spPr>
          <c:dLbls>
            <c:dLbl>
              <c:idx val="0"/>
              <c:layout>
                <c:manualLayout>
                  <c:x val="1.1565199495138071E-2"/>
                  <c:y val="-1.8089158184703216E-2"/>
                </c:manualLayout>
              </c:layout>
              <c:showVal val="1"/>
              <c:extLst>
                <c:ext xmlns:c15="http://schemas.microsoft.com/office/drawing/2012/chart" uri="{CE6537A1-D6FC-4f65-9D91-7224C49458BB}">
                  <c15:layout/>
                </c:ext>
              </c:extLst>
            </c:dLbl>
            <c:dLbl>
              <c:idx val="1"/>
              <c:layout>
                <c:manualLayout>
                  <c:x val="1.7347799242707053E-2"/>
                  <c:y val="-9.0445790923516442E-3"/>
                </c:manualLayout>
              </c:layout>
              <c:showVal val="1"/>
              <c:extLst>
                <c:ext xmlns:c15="http://schemas.microsoft.com/office/drawing/2012/chart" uri="{CE6537A1-D6FC-4f65-9D91-7224C49458BB}">
                  <c15:layout/>
                </c:ext>
              </c:extLst>
            </c:dLbl>
            <c:dLbl>
              <c:idx val="5"/>
              <c:layout>
                <c:manualLayout>
                  <c:x val="3.7586898359198491E-2"/>
                  <c:y val="-1.3566868638527352E-2"/>
                </c:manualLayout>
              </c:layout>
              <c:showVal val="1"/>
              <c:extLst>
                <c:ext xmlns:c15="http://schemas.microsoft.com/office/drawing/2012/chart" uri="{CE6537A1-D6FC-4f65-9D91-7224C49458BB}">
                  <c15:layout/>
                </c:ext>
              </c:extLst>
            </c:dLbl>
            <c:spPr>
              <a:noFill/>
              <a:ln>
                <a:noFill/>
              </a:ln>
              <a:effectLst/>
            </c:spPr>
            <c:txPr>
              <a:bodyPr rot="0" spcFirstLastPara="1" vertOverflow="ellipsis" vert="horz" wrap="square" lIns="38100" tIns="19050" rIns="38100" bIns="19050" anchor="ctr" anchorCtr="1">
                <a:spAutoFit/>
              </a:bodyPr>
              <a:lstStyle/>
              <a:p>
                <a:pPr>
                  <a:defRPr lang="en-US" sz="900" b="1" i="0" u="none" strike="noStrike" kern="1200" baseline="0">
                    <a:solidFill>
                      <a:srgbClr val="FF0000"/>
                    </a:solidFill>
                    <a:latin typeface="+mn-lt"/>
                    <a:ea typeface="+mn-ea"/>
                    <a:cs typeface="+mn-cs"/>
                  </a:defRPr>
                </a:pPr>
                <a:endParaRPr lang="en-US"/>
              </a:p>
            </c:txPr>
            <c:showVal val="1"/>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Sheet1!$C$46:$H$46</c:f>
              <c:strCache>
                <c:ptCount val="6"/>
                <c:pt idx="0">
                  <c:v>RM</c:v>
                </c:pt>
                <c:pt idx="1">
                  <c:v>OS</c:v>
                </c:pt>
                <c:pt idx="2">
                  <c:v>AA</c:v>
                </c:pt>
                <c:pt idx="3">
                  <c:v>AV</c:v>
                </c:pt>
                <c:pt idx="4">
                  <c:v>NI</c:v>
                </c:pt>
                <c:pt idx="5">
                  <c:v>ES</c:v>
                </c:pt>
              </c:strCache>
            </c:strRef>
          </c:cat>
          <c:val>
            <c:numRef>
              <c:f>Sheet1!$C$48:$H$48</c:f>
              <c:numCache>
                <c:formatCode>0%</c:formatCode>
                <c:ptCount val="6"/>
                <c:pt idx="0">
                  <c:v>3.9199999999999999E-2</c:v>
                </c:pt>
                <c:pt idx="1">
                  <c:v>7.8400000000000011E-2</c:v>
                </c:pt>
                <c:pt idx="2">
                  <c:v>0.39220000000000016</c:v>
                </c:pt>
                <c:pt idx="3">
                  <c:v>0.35290000000000016</c:v>
                </c:pt>
                <c:pt idx="4">
                  <c:v>0.11760000000000002</c:v>
                </c:pt>
                <c:pt idx="5">
                  <c:v>1.9599999999999999E-2</c:v>
                </c:pt>
              </c:numCache>
            </c:numRef>
          </c:val>
        </c:ser>
        <c:dLbls/>
        <c:shape val="box"/>
        <c:axId val="89001984"/>
        <c:axId val="89003520"/>
        <c:axId val="0"/>
      </c:bar3DChart>
      <c:catAx>
        <c:axId val="89001984"/>
        <c:scaling>
          <c:orientation val="minMax"/>
        </c:scaling>
        <c:axPos val="b"/>
        <c:numFmt formatCode="General" sourceLinked="1"/>
        <c:majorTickMark val="none"/>
        <c:tickLblPos val="nextTo"/>
        <c:spPr>
          <a:noFill/>
          <a:ln>
            <a:noFill/>
          </a:ln>
          <a:effectLst/>
        </c:spPr>
        <c:txPr>
          <a:bodyPr rot="-60000000" spcFirstLastPara="1" vertOverflow="ellipsis" vert="horz" wrap="square" anchor="ctr" anchorCtr="1"/>
          <a:lstStyle/>
          <a:p>
            <a:pPr>
              <a:defRPr lang="en-US" sz="900" b="1" i="0" u="none" strike="noStrike" kern="1200" baseline="0">
                <a:solidFill>
                  <a:schemeClr val="tx1"/>
                </a:solidFill>
                <a:latin typeface="+mn-lt"/>
                <a:ea typeface="+mn-ea"/>
                <a:cs typeface="+mn-cs"/>
              </a:defRPr>
            </a:pPr>
            <a:endParaRPr lang="en-US"/>
          </a:p>
        </c:txPr>
        <c:crossAx val="89003520"/>
        <c:crosses val="autoZero"/>
        <c:auto val="1"/>
        <c:lblAlgn val="ctr"/>
        <c:lblOffset val="100"/>
      </c:catAx>
      <c:valAx>
        <c:axId val="89003520"/>
        <c:scaling>
          <c:orientation val="minMax"/>
        </c:scaling>
        <c:delete val="1"/>
        <c:axPos val="l"/>
        <c:numFmt formatCode="0%" sourceLinked="1"/>
        <c:majorTickMark val="none"/>
        <c:tickLblPos val="none"/>
        <c:crossAx val="89001984"/>
        <c:crosses val="autoZero"/>
        <c:crossBetween val="between"/>
      </c:valAx>
      <c:spPr>
        <a:noFill/>
        <a:ln>
          <a:noFill/>
        </a:ln>
        <a:effectLst/>
      </c:spPr>
    </c:plotArea>
    <c:legend>
      <c:legendPos val="b"/>
      <c:legendEntry>
        <c:idx val="0"/>
        <c:txPr>
          <a:bodyPr rot="0" spcFirstLastPara="1" vertOverflow="ellipsis" vert="horz" wrap="square" anchor="ctr" anchorCtr="1"/>
          <a:lstStyle/>
          <a:p>
            <a:pPr>
              <a:defRPr sz="900" b="1" i="0" u="none" strike="noStrike" kern="1200" baseline="0">
                <a:solidFill>
                  <a:schemeClr val="tx1"/>
                </a:solidFill>
                <a:latin typeface="+mn-lt"/>
                <a:ea typeface="+mn-ea"/>
                <a:cs typeface="+mn-cs"/>
              </a:defRPr>
            </a:pPr>
            <a:endParaRPr lang="en-US"/>
          </a:p>
        </c:txPr>
      </c:legendEntry>
      <c:legendEntry>
        <c:idx val="1"/>
        <c:txPr>
          <a:bodyPr rot="0" spcFirstLastPara="1" vertOverflow="ellipsis" vert="horz" wrap="square" anchor="ctr" anchorCtr="1"/>
          <a:lstStyle/>
          <a:p>
            <a:pPr>
              <a:defRPr sz="900" b="1" i="0" u="none" strike="noStrike" kern="1200" baseline="0">
                <a:solidFill>
                  <a:srgbClr val="C00000"/>
                </a:solidFill>
                <a:latin typeface="+mn-lt"/>
                <a:ea typeface="+mn-ea"/>
                <a:cs typeface="+mn-cs"/>
              </a:defRPr>
            </a:pPr>
            <a:endParaRPr lang="en-US"/>
          </a:p>
        </c:txPr>
      </c:legendEntry>
      <c:layout/>
      <c:spPr>
        <a:noFill/>
        <a:ln>
          <a:noFill/>
        </a:ln>
        <a:effectLst/>
      </c:spPr>
      <c:txPr>
        <a:bodyPr rot="0" spcFirstLastPara="1" vertOverflow="ellipsis" vert="horz" wrap="square" anchor="ctr" anchorCtr="1"/>
        <a:lstStyle/>
        <a:p>
          <a:pPr>
            <a:defRPr lang="en-US" sz="900" b="1" i="0" u="none" strike="noStrike" kern="1200" baseline="0">
              <a:solidFill>
                <a:schemeClr val="tx1">
                  <a:lumMod val="65000"/>
                  <a:lumOff val="35000"/>
                </a:schemeClr>
              </a:solidFill>
              <a:latin typeface="+mn-lt"/>
              <a:ea typeface="+mn-ea"/>
              <a:cs typeface="+mn-cs"/>
            </a:defRPr>
          </a:pPr>
          <a:endParaRPr lang="en-US"/>
        </a:p>
      </c:txPr>
    </c:legend>
    <c:plotVisOnly val="1"/>
    <c:dispBlanksAs val="gap"/>
  </c:chart>
  <c:spPr>
    <a:noFill/>
    <a:ln>
      <a:solidFill>
        <a:schemeClr val="tx1">
          <a:lumMod val="65000"/>
          <a:lumOff val="35000"/>
        </a:schemeClr>
      </a:solidFill>
    </a:ln>
    <a:effectLst/>
  </c:spPr>
  <c:txPr>
    <a:bodyPr/>
    <a:lstStyle/>
    <a:p>
      <a:pPr>
        <a:defRPr/>
      </a:pPr>
      <a:endParaRPr lang="en-US"/>
    </a:p>
  </c:txPr>
  <c:externalData r:id="rId1"/>
</c:chartSpace>
</file>

<file path=ppt/charts/chart8.xml><?xml version="1.0" encoding="utf-8"?>
<c:chartSpace xmlns:c="http://schemas.openxmlformats.org/drawingml/2006/chart" xmlns:a="http://schemas.openxmlformats.org/drawingml/2006/main" xmlns:r="http://schemas.openxmlformats.org/officeDocument/2006/relationships">
  <c:lang val="en-GB"/>
  <c:chart>
    <c:title>
      <c:tx>
        <c:rich>
          <a:bodyPr rot="0" spcFirstLastPara="1" vertOverflow="ellipsis" vert="horz" wrap="square" anchor="ctr" anchorCtr="1"/>
          <a:lstStyle/>
          <a:p>
            <a:pPr>
              <a:defRPr lang="en-US" sz="1400" b="1" i="0" u="none" strike="noStrike" kern="1200" spc="0" baseline="0">
                <a:solidFill>
                  <a:schemeClr val="tx1"/>
                </a:solidFill>
                <a:latin typeface="+mn-lt"/>
                <a:ea typeface="+mn-ea"/>
                <a:cs typeface="+mn-cs"/>
              </a:defRPr>
            </a:pPr>
            <a:r>
              <a:rPr lang="en-US" sz="1400" b="1" dirty="0" smtClean="0">
                <a:solidFill>
                  <a:schemeClr val="tx1"/>
                </a:solidFill>
              </a:rPr>
              <a:t>A7. UGANDA</a:t>
            </a:r>
            <a:endParaRPr lang="en-US" sz="1400" b="1" dirty="0">
              <a:solidFill>
                <a:schemeClr val="tx1"/>
              </a:solidFill>
            </a:endParaRPr>
          </a:p>
        </c:rich>
      </c:tx>
      <c:layout/>
      <c:spPr>
        <a:noFill/>
        <a:ln>
          <a:noFill/>
        </a:ln>
        <a:effectLst/>
      </c:spPr>
    </c:title>
    <c:view3D>
      <c:depthPercent val="100"/>
      <c:rAngAx val="1"/>
    </c:view3D>
    <c:floor>
      <c:spPr>
        <a:noFill/>
        <a:ln>
          <a:noFill/>
        </a:ln>
        <a:effectLst/>
        <a:sp3d/>
      </c:spPr>
    </c:floor>
    <c:sideWall>
      <c:spPr>
        <a:noFill/>
        <a:ln>
          <a:noFill/>
        </a:ln>
        <a:effectLst/>
        <a:sp3d/>
      </c:spPr>
    </c:sideWall>
    <c:backWall>
      <c:spPr>
        <a:noFill/>
        <a:ln>
          <a:noFill/>
        </a:ln>
        <a:effectLst/>
        <a:sp3d/>
      </c:spPr>
    </c:backWall>
    <c:plotArea>
      <c:layout/>
      <c:bar3DChart>
        <c:barDir val="col"/>
        <c:grouping val="clustered"/>
        <c:ser>
          <c:idx val="0"/>
          <c:order val="0"/>
          <c:tx>
            <c:strRef>
              <c:f>Sheet1!$B$50</c:f>
              <c:strCache>
                <c:ptCount val="1"/>
                <c:pt idx="0">
                  <c:v>Pre-moderation</c:v>
                </c:pt>
              </c:strCache>
            </c:strRef>
          </c:tx>
          <c:spPr>
            <a:solidFill>
              <a:schemeClr val="tx1"/>
            </a:solidFill>
            <a:ln>
              <a:noFill/>
            </a:ln>
            <a:effectLst/>
            <a:sp3d/>
          </c:spPr>
          <c:dLbls>
            <c:spPr>
              <a:noFill/>
              <a:ln>
                <a:noFill/>
              </a:ln>
              <a:effectLst/>
            </c:spPr>
            <c:txPr>
              <a:bodyPr rot="0" spcFirstLastPara="1" vertOverflow="ellipsis" vert="horz" wrap="square" lIns="38100" tIns="19050" rIns="38100" bIns="19050" anchor="ctr" anchorCtr="1">
                <a:spAutoFit/>
              </a:bodyPr>
              <a:lstStyle/>
              <a:p>
                <a:pPr>
                  <a:defRPr lang="en-US" sz="900" b="1" i="0" u="none" strike="noStrike" kern="1200" baseline="0">
                    <a:solidFill>
                      <a:schemeClr val="tx1"/>
                    </a:solidFill>
                    <a:latin typeface="+mn-lt"/>
                    <a:ea typeface="+mn-ea"/>
                    <a:cs typeface="+mn-cs"/>
                  </a:defRPr>
                </a:pPr>
                <a:endParaRPr lang="en-US"/>
              </a:p>
            </c:txPr>
            <c:showVal val="1"/>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Sheet1!$C$49:$H$49</c:f>
              <c:strCache>
                <c:ptCount val="6"/>
                <c:pt idx="0">
                  <c:v>RM</c:v>
                </c:pt>
                <c:pt idx="1">
                  <c:v>OS</c:v>
                </c:pt>
                <c:pt idx="2">
                  <c:v>AA</c:v>
                </c:pt>
                <c:pt idx="3">
                  <c:v>AV</c:v>
                </c:pt>
                <c:pt idx="4">
                  <c:v>NI</c:v>
                </c:pt>
                <c:pt idx="5">
                  <c:v>ES</c:v>
                </c:pt>
              </c:strCache>
            </c:strRef>
          </c:cat>
          <c:val>
            <c:numRef>
              <c:f>Sheet1!$C$50:$H$50</c:f>
              <c:numCache>
                <c:formatCode>0%</c:formatCode>
                <c:ptCount val="6"/>
                <c:pt idx="0">
                  <c:v>0.19439999999999999</c:v>
                </c:pt>
                <c:pt idx="1">
                  <c:v>0.44440000000000002</c:v>
                </c:pt>
                <c:pt idx="2">
                  <c:v>9.2600000000000002E-2</c:v>
                </c:pt>
                <c:pt idx="3">
                  <c:v>1.8499999999999999E-2</c:v>
                </c:pt>
                <c:pt idx="4">
                  <c:v>0</c:v>
                </c:pt>
                <c:pt idx="5">
                  <c:v>0.25</c:v>
                </c:pt>
              </c:numCache>
            </c:numRef>
          </c:val>
        </c:ser>
        <c:ser>
          <c:idx val="1"/>
          <c:order val="1"/>
          <c:tx>
            <c:strRef>
              <c:f>Sheet1!$B$51</c:f>
              <c:strCache>
                <c:ptCount val="1"/>
                <c:pt idx="0">
                  <c:v>Post-moderation</c:v>
                </c:pt>
              </c:strCache>
            </c:strRef>
          </c:tx>
          <c:spPr>
            <a:solidFill>
              <a:srgbClr val="FF0000"/>
            </a:solidFill>
            <a:ln>
              <a:noFill/>
            </a:ln>
            <a:effectLst/>
            <a:sp3d/>
          </c:spPr>
          <c:dLbls>
            <c:dLbl>
              <c:idx val="0"/>
              <c:layout>
                <c:manualLayout>
                  <c:x val="2.5006257033693451E-2"/>
                  <c:y val="-9.5334752595057949E-3"/>
                </c:manualLayout>
              </c:layout>
              <c:showVal val="1"/>
              <c:extLst>
                <c:ext xmlns:c15="http://schemas.microsoft.com/office/drawing/2012/chart" uri="{CE6537A1-D6FC-4f65-9D91-7224C49458BB}">
                  <c15:layout/>
                </c:ext>
              </c:extLst>
            </c:dLbl>
            <c:dLbl>
              <c:idx val="1"/>
              <c:layout>
                <c:manualLayout>
                  <c:x val="3.3341676044924592E-2"/>
                  <c:y val="0"/>
                </c:manualLayout>
              </c:layout>
              <c:showVal val="1"/>
              <c:extLst>
                <c:ext xmlns:c15="http://schemas.microsoft.com/office/drawing/2012/chart" uri="{CE6537A1-D6FC-4f65-9D91-7224C49458BB}">
                  <c15:layout/>
                </c:ext>
              </c:extLst>
            </c:dLbl>
            <c:dLbl>
              <c:idx val="5"/>
              <c:layout>
                <c:manualLayout>
                  <c:x val="2.2227784029949758E-2"/>
                  <c:y val="-1.9066950519011409E-2"/>
                </c:manualLayout>
              </c:layout>
              <c:showVal val="1"/>
              <c:extLst>
                <c:ext xmlns:c15="http://schemas.microsoft.com/office/drawing/2012/chart" uri="{CE6537A1-D6FC-4f65-9D91-7224C49458BB}">
                  <c15:layout/>
                </c:ext>
              </c:extLst>
            </c:dLbl>
            <c:spPr>
              <a:noFill/>
              <a:ln>
                <a:noFill/>
              </a:ln>
              <a:effectLst/>
            </c:spPr>
            <c:txPr>
              <a:bodyPr rot="0" spcFirstLastPara="1" vertOverflow="ellipsis" vert="horz" wrap="square" lIns="38100" tIns="19050" rIns="38100" bIns="19050" anchor="ctr" anchorCtr="1">
                <a:spAutoFit/>
              </a:bodyPr>
              <a:lstStyle/>
              <a:p>
                <a:pPr>
                  <a:defRPr lang="en-US" sz="900" b="1" i="0" u="none" strike="noStrike" kern="1200" baseline="0">
                    <a:solidFill>
                      <a:srgbClr val="FF0000"/>
                    </a:solidFill>
                    <a:latin typeface="+mn-lt"/>
                    <a:ea typeface="+mn-ea"/>
                    <a:cs typeface="+mn-cs"/>
                  </a:defRPr>
                </a:pPr>
                <a:endParaRPr lang="en-US"/>
              </a:p>
            </c:txPr>
            <c:showVal val="1"/>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Sheet1!$C$49:$H$49</c:f>
              <c:strCache>
                <c:ptCount val="6"/>
                <c:pt idx="0">
                  <c:v>RM</c:v>
                </c:pt>
                <c:pt idx="1">
                  <c:v>OS</c:v>
                </c:pt>
                <c:pt idx="2">
                  <c:v>AA</c:v>
                </c:pt>
                <c:pt idx="3">
                  <c:v>AV</c:v>
                </c:pt>
                <c:pt idx="4">
                  <c:v>NI</c:v>
                </c:pt>
                <c:pt idx="5">
                  <c:v>ES</c:v>
                </c:pt>
              </c:strCache>
            </c:strRef>
          </c:cat>
          <c:val>
            <c:numRef>
              <c:f>Sheet1!$C$51:$H$51</c:f>
              <c:numCache>
                <c:formatCode>0%</c:formatCode>
                <c:ptCount val="6"/>
                <c:pt idx="0">
                  <c:v>1.8499999999999999E-2</c:v>
                </c:pt>
                <c:pt idx="1">
                  <c:v>0.20369999999999999</c:v>
                </c:pt>
                <c:pt idx="2">
                  <c:v>0.29630000000000012</c:v>
                </c:pt>
                <c:pt idx="3">
                  <c:v>0.37040000000000012</c:v>
                </c:pt>
                <c:pt idx="4">
                  <c:v>5.5600000000000004E-2</c:v>
                </c:pt>
                <c:pt idx="5">
                  <c:v>5.5600000000000004E-2</c:v>
                </c:pt>
              </c:numCache>
            </c:numRef>
          </c:val>
        </c:ser>
        <c:dLbls/>
        <c:shape val="box"/>
        <c:axId val="89055232"/>
        <c:axId val="89056768"/>
        <c:axId val="0"/>
      </c:bar3DChart>
      <c:catAx>
        <c:axId val="89055232"/>
        <c:scaling>
          <c:orientation val="minMax"/>
        </c:scaling>
        <c:axPos val="b"/>
        <c:numFmt formatCode="General" sourceLinked="1"/>
        <c:majorTickMark val="none"/>
        <c:tickLblPos val="nextTo"/>
        <c:spPr>
          <a:noFill/>
          <a:ln>
            <a:noFill/>
          </a:ln>
          <a:effectLst/>
        </c:spPr>
        <c:txPr>
          <a:bodyPr rot="-60000000" spcFirstLastPara="1" vertOverflow="ellipsis" vert="horz" wrap="square" anchor="ctr" anchorCtr="1"/>
          <a:lstStyle/>
          <a:p>
            <a:pPr>
              <a:defRPr lang="en-US" sz="900" b="1" i="0" u="none" strike="noStrike" kern="1200" baseline="0">
                <a:solidFill>
                  <a:schemeClr val="tx1"/>
                </a:solidFill>
                <a:latin typeface="+mn-lt"/>
                <a:ea typeface="+mn-ea"/>
                <a:cs typeface="+mn-cs"/>
              </a:defRPr>
            </a:pPr>
            <a:endParaRPr lang="en-US"/>
          </a:p>
        </c:txPr>
        <c:crossAx val="89056768"/>
        <c:crosses val="autoZero"/>
        <c:auto val="1"/>
        <c:lblAlgn val="ctr"/>
        <c:lblOffset val="100"/>
      </c:catAx>
      <c:valAx>
        <c:axId val="89056768"/>
        <c:scaling>
          <c:orientation val="minMax"/>
        </c:scaling>
        <c:delete val="1"/>
        <c:axPos val="l"/>
        <c:numFmt formatCode="0%" sourceLinked="1"/>
        <c:majorTickMark val="none"/>
        <c:tickLblPos val="none"/>
        <c:crossAx val="89055232"/>
        <c:crosses val="autoZero"/>
        <c:crossBetween val="between"/>
      </c:valAx>
      <c:spPr>
        <a:noFill/>
        <a:ln>
          <a:noFill/>
        </a:ln>
        <a:effectLst/>
      </c:spPr>
    </c:plotArea>
    <c:legend>
      <c:legendPos val="b"/>
      <c:legendEntry>
        <c:idx val="1"/>
        <c:txPr>
          <a:bodyPr rot="0" spcFirstLastPara="1" vertOverflow="ellipsis" vert="horz" wrap="square" anchor="ctr" anchorCtr="1"/>
          <a:lstStyle/>
          <a:p>
            <a:pPr>
              <a:defRPr sz="900" b="1" i="0" u="none" strike="noStrike" kern="1200" baseline="0">
                <a:solidFill>
                  <a:srgbClr val="C00000"/>
                </a:solidFill>
                <a:latin typeface="+mn-lt"/>
                <a:ea typeface="+mn-ea"/>
                <a:cs typeface="+mn-cs"/>
              </a:defRPr>
            </a:pPr>
            <a:endParaRPr lang="en-US"/>
          </a:p>
        </c:txPr>
      </c:legendEntry>
      <c:legendEntry>
        <c:idx val="0"/>
        <c:txPr>
          <a:bodyPr rot="0" spcFirstLastPara="1" vertOverflow="ellipsis" vert="horz" wrap="square" anchor="ctr" anchorCtr="1"/>
          <a:lstStyle/>
          <a:p>
            <a:pPr>
              <a:defRPr sz="900" b="1" i="0" u="none" strike="noStrike" kern="1200" baseline="0">
                <a:solidFill>
                  <a:schemeClr val="tx1"/>
                </a:solidFill>
                <a:latin typeface="+mn-lt"/>
                <a:ea typeface="+mn-ea"/>
                <a:cs typeface="+mn-cs"/>
              </a:defRPr>
            </a:pPr>
            <a:endParaRPr lang="en-US"/>
          </a:p>
        </c:txPr>
      </c:legendEntry>
      <c:layout/>
      <c:spPr>
        <a:noFill/>
        <a:ln>
          <a:noFill/>
        </a:ln>
        <a:effectLst/>
      </c:spPr>
      <c:txPr>
        <a:bodyPr rot="0" spcFirstLastPara="1" vertOverflow="ellipsis" vert="horz" wrap="square" anchor="ctr" anchorCtr="1"/>
        <a:lstStyle/>
        <a:p>
          <a:pPr>
            <a:defRPr lang="en-US" sz="900" b="1" i="0" u="none" strike="noStrike" kern="1200" baseline="0">
              <a:solidFill>
                <a:schemeClr val="tx1">
                  <a:lumMod val="65000"/>
                  <a:lumOff val="35000"/>
                </a:schemeClr>
              </a:solidFill>
              <a:latin typeface="+mn-lt"/>
              <a:ea typeface="+mn-ea"/>
              <a:cs typeface="+mn-cs"/>
            </a:defRPr>
          </a:pPr>
          <a:endParaRPr lang="en-US"/>
        </a:p>
      </c:txPr>
    </c:legend>
    <c:plotVisOnly val="1"/>
    <c:dispBlanksAs val="gap"/>
  </c:chart>
  <c:spPr>
    <a:noFill/>
    <a:ln>
      <a:solidFill>
        <a:schemeClr val="tx1">
          <a:lumMod val="65000"/>
          <a:lumOff val="35000"/>
        </a:schemeClr>
      </a:solidFill>
    </a:ln>
    <a:effectLst/>
  </c:spPr>
  <c:txPr>
    <a:bodyPr/>
    <a:lstStyle/>
    <a:p>
      <a:pPr>
        <a:defRPr/>
      </a:pPr>
      <a:endParaRPr lang="en-US"/>
    </a:p>
  </c:txPr>
  <c:externalData r:id="rId1"/>
</c:chartSpace>
</file>

<file path=ppt/charts/chart9.xml><?xml version="1.0" encoding="utf-8"?>
<c:chartSpace xmlns:c="http://schemas.openxmlformats.org/drawingml/2006/chart" xmlns:a="http://schemas.openxmlformats.org/drawingml/2006/main" xmlns:r="http://schemas.openxmlformats.org/officeDocument/2006/relationships">
  <c:lang val="en-GB"/>
  <c:chart>
    <c:title>
      <c:tx>
        <c:rich>
          <a:bodyPr rot="0" spcFirstLastPara="1" vertOverflow="ellipsis" vert="horz" wrap="square" anchor="ctr" anchorCtr="1"/>
          <a:lstStyle/>
          <a:p>
            <a:pPr>
              <a:defRPr lang="en-US" sz="1400" b="1" i="0" u="none" strike="noStrike" kern="1200" spc="0" baseline="0">
                <a:solidFill>
                  <a:schemeClr val="tx1"/>
                </a:solidFill>
                <a:latin typeface="+mn-lt"/>
                <a:ea typeface="+mn-ea"/>
                <a:cs typeface="+mn-cs"/>
              </a:defRPr>
            </a:pPr>
            <a:r>
              <a:rPr lang="en-US" sz="1400" b="1" dirty="0" smtClean="0">
                <a:solidFill>
                  <a:schemeClr val="tx1"/>
                </a:solidFill>
              </a:rPr>
              <a:t>A8.ZAMBIA</a:t>
            </a:r>
            <a:endParaRPr lang="en-US" sz="1400" b="1" dirty="0">
              <a:solidFill>
                <a:schemeClr val="tx1"/>
              </a:solidFill>
            </a:endParaRPr>
          </a:p>
        </c:rich>
      </c:tx>
      <c:layout/>
      <c:spPr>
        <a:noFill/>
        <a:ln>
          <a:noFill/>
        </a:ln>
        <a:effectLst/>
      </c:spPr>
    </c:title>
    <c:view3D>
      <c:depthPercent val="100"/>
      <c:rAngAx val="1"/>
    </c:view3D>
    <c:floor>
      <c:spPr>
        <a:noFill/>
        <a:ln>
          <a:noFill/>
        </a:ln>
        <a:effectLst/>
        <a:sp3d/>
      </c:spPr>
    </c:floor>
    <c:sideWall>
      <c:spPr>
        <a:noFill/>
        <a:ln>
          <a:noFill/>
        </a:ln>
        <a:effectLst/>
        <a:sp3d/>
      </c:spPr>
    </c:sideWall>
    <c:backWall>
      <c:spPr>
        <a:noFill/>
        <a:ln>
          <a:noFill/>
        </a:ln>
        <a:effectLst/>
        <a:sp3d/>
      </c:spPr>
    </c:backWall>
    <c:plotArea>
      <c:layout/>
      <c:bar3DChart>
        <c:barDir val="col"/>
        <c:grouping val="clustered"/>
        <c:ser>
          <c:idx val="0"/>
          <c:order val="0"/>
          <c:tx>
            <c:strRef>
              <c:f>Sheet1!$B$53</c:f>
              <c:strCache>
                <c:ptCount val="1"/>
                <c:pt idx="0">
                  <c:v>Pre-moderation</c:v>
                </c:pt>
              </c:strCache>
            </c:strRef>
          </c:tx>
          <c:spPr>
            <a:solidFill>
              <a:schemeClr val="tx1"/>
            </a:solidFill>
            <a:ln>
              <a:noFill/>
            </a:ln>
            <a:effectLst/>
            <a:sp3d/>
          </c:spPr>
          <c:dLbls>
            <c:spPr>
              <a:noFill/>
              <a:ln>
                <a:noFill/>
              </a:ln>
              <a:effectLst/>
            </c:spPr>
            <c:txPr>
              <a:bodyPr rot="0" spcFirstLastPara="1" vertOverflow="ellipsis" vert="horz" wrap="square" lIns="38100" tIns="19050" rIns="38100" bIns="19050" anchor="ctr" anchorCtr="1">
                <a:spAutoFit/>
              </a:bodyPr>
              <a:lstStyle/>
              <a:p>
                <a:pPr>
                  <a:defRPr lang="en-US" sz="900" b="1" i="0" u="none" strike="noStrike" kern="1200" baseline="0">
                    <a:solidFill>
                      <a:schemeClr val="tx1"/>
                    </a:solidFill>
                    <a:latin typeface="+mn-lt"/>
                    <a:ea typeface="+mn-ea"/>
                    <a:cs typeface="+mn-cs"/>
                  </a:defRPr>
                </a:pPr>
                <a:endParaRPr lang="en-US"/>
              </a:p>
            </c:txPr>
            <c:showVal val="1"/>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Sheet1!$C$52:$H$52</c:f>
              <c:strCache>
                <c:ptCount val="6"/>
                <c:pt idx="0">
                  <c:v>RM</c:v>
                </c:pt>
                <c:pt idx="1">
                  <c:v>OS</c:v>
                </c:pt>
                <c:pt idx="2">
                  <c:v>AA</c:v>
                </c:pt>
                <c:pt idx="3">
                  <c:v>AV</c:v>
                </c:pt>
                <c:pt idx="4">
                  <c:v>NI</c:v>
                </c:pt>
                <c:pt idx="5">
                  <c:v>ES</c:v>
                </c:pt>
              </c:strCache>
            </c:strRef>
          </c:cat>
          <c:val>
            <c:numRef>
              <c:f>Sheet1!$C$53:$H$53</c:f>
              <c:numCache>
                <c:formatCode>0%</c:formatCode>
                <c:ptCount val="6"/>
                <c:pt idx="0">
                  <c:v>0.42110000000000009</c:v>
                </c:pt>
                <c:pt idx="1">
                  <c:v>0.45610000000000001</c:v>
                </c:pt>
                <c:pt idx="2">
                  <c:v>0.12280000000000002</c:v>
                </c:pt>
                <c:pt idx="3">
                  <c:v>0</c:v>
                </c:pt>
                <c:pt idx="4">
                  <c:v>0</c:v>
                </c:pt>
                <c:pt idx="5">
                  <c:v>0</c:v>
                </c:pt>
              </c:numCache>
            </c:numRef>
          </c:val>
        </c:ser>
        <c:ser>
          <c:idx val="1"/>
          <c:order val="1"/>
          <c:tx>
            <c:strRef>
              <c:f>Sheet1!$B$54</c:f>
              <c:strCache>
                <c:ptCount val="1"/>
                <c:pt idx="0">
                  <c:v>Post-moderation</c:v>
                </c:pt>
              </c:strCache>
            </c:strRef>
          </c:tx>
          <c:spPr>
            <a:solidFill>
              <a:srgbClr val="FF0000"/>
            </a:solidFill>
            <a:ln>
              <a:noFill/>
            </a:ln>
            <a:effectLst/>
            <a:sp3d/>
          </c:spPr>
          <c:dLbls>
            <c:dLbl>
              <c:idx val="0"/>
              <c:layout>
                <c:manualLayout>
                  <c:x val="2.9394882050142578E-2"/>
                  <c:y val="-9.5334752595057064E-3"/>
                </c:manualLayout>
              </c:layout>
              <c:showVal val="1"/>
              <c:extLst>
                <c:ext xmlns:c15="http://schemas.microsoft.com/office/drawing/2012/chart" uri="{CE6537A1-D6FC-4f65-9D91-7224C49458BB}">
                  <c15:layout/>
                </c:ext>
              </c:extLst>
            </c:dLbl>
            <c:dLbl>
              <c:idx val="1"/>
              <c:layout>
                <c:manualLayout>
                  <c:x val="2.9394882050142526E-2"/>
                  <c:y val="0"/>
                </c:manualLayout>
              </c:layout>
              <c:showVal val="1"/>
              <c:extLst>
                <c:ext xmlns:c15="http://schemas.microsoft.com/office/drawing/2012/chart" uri="{CE6537A1-D6FC-4f65-9D91-7224C49458BB}">
                  <c15:layout/>
                </c:ext>
              </c:extLst>
            </c:dLbl>
            <c:spPr>
              <a:noFill/>
              <a:ln>
                <a:noFill/>
              </a:ln>
              <a:effectLst/>
            </c:spPr>
            <c:txPr>
              <a:bodyPr rot="0" spcFirstLastPara="1" vertOverflow="ellipsis" vert="horz" wrap="square" lIns="38100" tIns="19050" rIns="38100" bIns="19050" anchor="ctr" anchorCtr="1">
                <a:spAutoFit/>
              </a:bodyPr>
              <a:lstStyle/>
              <a:p>
                <a:pPr>
                  <a:defRPr lang="en-US" sz="900" b="1" i="0" u="none" strike="noStrike" kern="1200" baseline="0">
                    <a:solidFill>
                      <a:srgbClr val="FF0000"/>
                    </a:solidFill>
                    <a:latin typeface="+mn-lt"/>
                    <a:ea typeface="+mn-ea"/>
                    <a:cs typeface="+mn-cs"/>
                  </a:defRPr>
                </a:pPr>
                <a:endParaRPr lang="en-US"/>
              </a:p>
            </c:txPr>
            <c:showVal val="1"/>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Sheet1!$C$52:$H$52</c:f>
              <c:strCache>
                <c:ptCount val="6"/>
                <c:pt idx="0">
                  <c:v>RM</c:v>
                </c:pt>
                <c:pt idx="1">
                  <c:v>OS</c:v>
                </c:pt>
                <c:pt idx="2">
                  <c:v>AA</c:v>
                </c:pt>
                <c:pt idx="3">
                  <c:v>AV</c:v>
                </c:pt>
                <c:pt idx="4">
                  <c:v>NI</c:v>
                </c:pt>
                <c:pt idx="5">
                  <c:v>ES</c:v>
                </c:pt>
              </c:strCache>
            </c:strRef>
          </c:cat>
          <c:val>
            <c:numRef>
              <c:f>Sheet1!$C$54:$H$54</c:f>
              <c:numCache>
                <c:formatCode>0%</c:formatCode>
                <c:ptCount val="6"/>
                <c:pt idx="0">
                  <c:v>7.0199999999999999E-2</c:v>
                </c:pt>
                <c:pt idx="1">
                  <c:v>0.17540000000000006</c:v>
                </c:pt>
                <c:pt idx="2">
                  <c:v>0.31580000000000025</c:v>
                </c:pt>
                <c:pt idx="3">
                  <c:v>0.35090000000000016</c:v>
                </c:pt>
                <c:pt idx="4">
                  <c:v>8.77E-2</c:v>
                </c:pt>
                <c:pt idx="5">
                  <c:v>0</c:v>
                </c:pt>
              </c:numCache>
            </c:numRef>
          </c:val>
        </c:ser>
        <c:dLbls/>
        <c:shape val="box"/>
        <c:axId val="89133056"/>
        <c:axId val="89134592"/>
        <c:axId val="0"/>
      </c:bar3DChart>
      <c:catAx>
        <c:axId val="89133056"/>
        <c:scaling>
          <c:orientation val="minMax"/>
        </c:scaling>
        <c:axPos val="b"/>
        <c:numFmt formatCode="General" sourceLinked="1"/>
        <c:majorTickMark val="none"/>
        <c:tickLblPos val="nextTo"/>
        <c:spPr>
          <a:noFill/>
          <a:ln>
            <a:noFill/>
          </a:ln>
          <a:effectLst/>
        </c:spPr>
        <c:txPr>
          <a:bodyPr rot="-60000000" spcFirstLastPara="1" vertOverflow="ellipsis" vert="horz" wrap="square" anchor="ctr" anchorCtr="1"/>
          <a:lstStyle/>
          <a:p>
            <a:pPr>
              <a:defRPr lang="en-US" sz="900" b="1" i="0" u="none" strike="noStrike" kern="1200" baseline="0">
                <a:solidFill>
                  <a:schemeClr val="tx1"/>
                </a:solidFill>
                <a:latin typeface="+mn-lt"/>
                <a:ea typeface="+mn-ea"/>
                <a:cs typeface="+mn-cs"/>
              </a:defRPr>
            </a:pPr>
            <a:endParaRPr lang="en-US"/>
          </a:p>
        </c:txPr>
        <c:crossAx val="89134592"/>
        <c:crosses val="autoZero"/>
        <c:auto val="1"/>
        <c:lblAlgn val="ctr"/>
        <c:lblOffset val="100"/>
      </c:catAx>
      <c:valAx>
        <c:axId val="89134592"/>
        <c:scaling>
          <c:orientation val="minMax"/>
        </c:scaling>
        <c:delete val="1"/>
        <c:axPos val="l"/>
        <c:numFmt formatCode="0%" sourceLinked="1"/>
        <c:majorTickMark val="none"/>
        <c:tickLblPos val="none"/>
        <c:crossAx val="89133056"/>
        <c:crosses val="autoZero"/>
        <c:crossBetween val="between"/>
      </c:valAx>
      <c:spPr>
        <a:noFill/>
        <a:ln>
          <a:noFill/>
        </a:ln>
        <a:effectLst/>
      </c:spPr>
    </c:plotArea>
    <c:legend>
      <c:legendPos val="b"/>
      <c:legendEntry>
        <c:idx val="0"/>
        <c:txPr>
          <a:bodyPr rot="0" spcFirstLastPara="1" vertOverflow="ellipsis" vert="horz" wrap="square" anchor="ctr" anchorCtr="1"/>
          <a:lstStyle/>
          <a:p>
            <a:pPr>
              <a:defRPr sz="900" b="1" i="0" u="none" strike="noStrike" kern="1200" baseline="0">
                <a:solidFill>
                  <a:schemeClr val="tx1"/>
                </a:solidFill>
                <a:latin typeface="+mn-lt"/>
                <a:ea typeface="+mn-ea"/>
                <a:cs typeface="+mn-cs"/>
              </a:defRPr>
            </a:pPr>
            <a:endParaRPr lang="en-US"/>
          </a:p>
        </c:txPr>
      </c:legendEntry>
      <c:legendEntry>
        <c:idx val="1"/>
        <c:txPr>
          <a:bodyPr rot="0" spcFirstLastPara="1" vertOverflow="ellipsis" vert="horz" wrap="square" anchor="ctr" anchorCtr="1"/>
          <a:lstStyle/>
          <a:p>
            <a:pPr>
              <a:defRPr sz="900" b="1" i="0" u="none" strike="noStrike" kern="1200" baseline="0">
                <a:solidFill>
                  <a:srgbClr val="C00000"/>
                </a:solidFill>
                <a:latin typeface="+mn-lt"/>
                <a:ea typeface="+mn-ea"/>
                <a:cs typeface="+mn-cs"/>
              </a:defRPr>
            </a:pPr>
            <a:endParaRPr lang="en-US"/>
          </a:p>
        </c:txPr>
      </c:legendEntry>
      <c:layout/>
      <c:spPr>
        <a:noFill/>
        <a:ln>
          <a:noFill/>
        </a:ln>
        <a:effectLst/>
      </c:spPr>
      <c:txPr>
        <a:bodyPr rot="0" spcFirstLastPara="1" vertOverflow="ellipsis" vert="horz" wrap="square" anchor="ctr" anchorCtr="1"/>
        <a:lstStyle/>
        <a:p>
          <a:pPr>
            <a:defRPr lang="en-US" sz="900" b="1" i="0" u="none" strike="noStrike" kern="1200" baseline="0">
              <a:solidFill>
                <a:schemeClr val="tx1">
                  <a:lumMod val="65000"/>
                  <a:lumOff val="35000"/>
                </a:schemeClr>
              </a:solidFill>
              <a:latin typeface="+mn-lt"/>
              <a:ea typeface="+mn-ea"/>
              <a:cs typeface="+mn-cs"/>
            </a:defRPr>
          </a:pPr>
          <a:endParaRPr lang="en-US"/>
        </a:p>
      </c:txPr>
    </c:legend>
    <c:plotVisOnly val="1"/>
    <c:dispBlanksAs val="gap"/>
  </c:chart>
  <c:spPr>
    <a:noFill/>
    <a:ln>
      <a:solidFill>
        <a:schemeClr val="tx1">
          <a:lumMod val="65000"/>
          <a:lumOff val="35000"/>
        </a:schemeClr>
      </a:solidFill>
    </a:ln>
    <a:effectLst/>
  </c:spPr>
  <c:txPr>
    <a:bodyPr/>
    <a:lstStyle/>
    <a:p>
      <a:pPr>
        <a:defRPr/>
      </a:pPr>
      <a:endParaRPr lang="en-US"/>
    </a:p>
  </c:txPr>
  <c:externalData r:id="rId1"/>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88">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dk1">
        <a:lumMod val="75000"/>
        <a:lumOff val="25000"/>
      </a:schemeClr>
    </cs:fontRef>
    <cs:defRPr sz="900" kern="1200"/>
  </cs:dataLabel>
  <cs:dataLabelCallout>
    <cs:lnRef idx="0"/>
    <cs:fillRef idx="0"/>
    <cs:effectRef idx="0"/>
    <cs:fontRef idx="minor">
      <a:schemeClr val="lt1"/>
    </cs:fontRef>
    <cs:spPr>
      <a:solidFill>
        <a:schemeClr val="dk1">
          <a:lumMod val="65000"/>
          <a:lumOff val="35000"/>
          <a:alpha val="75000"/>
        </a:schemeClr>
      </a:solidFill>
    </cs:spPr>
    <cs:defRPr sz="900" b="1" kern="12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dk1"/>
    </cs:fontRef>
    <cs:spPr>
      <a:solidFill>
        <a:schemeClr val="phClr">
          <a:alpha val="85000"/>
        </a:schemeClr>
      </a:solidFill>
      <a:ln w="9525" cap="flat" cmpd="sng" algn="ctr">
        <a:solidFill>
          <a:schemeClr val="phClr">
            <a:lumMod val="75000"/>
          </a:schemeClr>
        </a:solidFill>
        <a:round/>
      </a:ln>
    </cs:spPr>
  </cs:dataPoint>
  <cs:dataPoint3D>
    <cs:lnRef idx="0">
      <cs:styleClr val="auto"/>
    </cs:lnRef>
    <cs:fillRef idx="0">
      <cs:styleClr val="auto"/>
    </cs:fillRef>
    <cs:effectRef idx="0">
      <cs:styleClr val="auto"/>
    </cs:effectRef>
    <cs:fontRef idx="minor">
      <a:schemeClr val="dk1"/>
    </cs:fontRef>
    <cs:spPr>
      <a:solidFill>
        <a:schemeClr val="phClr">
          <a:alpha val="85000"/>
        </a:schemeClr>
      </a:solidFill>
      <a:ln w="9525" cap="flat" cmpd="sng" algn="ctr">
        <a:solidFill>
          <a:schemeClr val="phClr">
            <a:lumMod val="75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spPr>
      <a:solidFill>
        <a:schemeClr val="lt1">
          <a:lumMod val="95000"/>
        </a:schemeClr>
      </a:solidFill>
      <a:sp3d/>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10.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4.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5.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6.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7.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8.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9.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0.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1.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2.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3.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image" Target="../media/image1.e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image" Target="../media/image1.e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image" Target="../media/image1.e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image" Target="../media/image1.e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image" Target="../media/image1.emf"/></Relationships>
</file>

<file path=ppt/drawings/_rels/vmlDrawing16.v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image" Target="../media/image1.emf"/></Relationships>
</file>

<file path=ppt/drawings/_rels/vmlDrawing17.v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image" Target="../media/image1.emf"/></Relationships>
</file>

<file path=ppt/drawings/_rels/vmlDrawing18.v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image" Target="../media/image1.emf"/></Relationships>
</file>

<file path=ppt/drawings/_rels/vmlDrawing19.v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image" Target="../media/image1.emf"/></Relationships>
</file>

<file path=ppt/drawings/_rels/vmlDrawing20.v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image" Target="../media/image1.emf"/></Relationships>
</file>

<file path=ppt/drawings/_rels/vmlDrawing21.v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image" Target="../media/image1.emf"/></Relationships>
</file>

<file path=ppt/drawings/_rels/vmlDrawing22.v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image" Target="../media/image1.emf"/></Relationships>
</file>

<file path=ppt/drawings/_rels/vmlDrawing23.v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image" Target="../media/image1.emf"/></Relationships>
</file>

<file path=ppt/drawings/_rels/vmlDrawing24.v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image" Target="../media/image1.emf"/></Relationships>
</file>

<file path=ppt/drawings/_rels/vmlDrawing25.v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image" Target="../media/image1.emf"/></Relationships>
</file>

<file path=ppt/drawings/_rels/vmlDrawing26.v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image" Target="../media/image1.emf"/></Relationships>
</file>

<file path=ppt/drawings/_rels/vmlDrawing27.v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image" Target="../media/image1.emf"/></Relationships>
</file>

<file path=ppt/drawings/_rels/vmlDrawing28.v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image" Target="../media/image1.emf"/></Relationships>
</file>

<file path=ppt/drawings/_rels/vmlDrawing29.v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image" Target="../media/image1.emf"/></Relationships>
</file>

<file path=ppt/drawings/_rels/vmlDrawing30.v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image" Target="../media/image1.emf"/></Relationships>
</file>

<file path=ppt/drawings/_rels/vmlDrawing31.v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image" Target="../media/image1.emf"/></Relationships>
</file>

<file path=ppt/drawings/_rels/vmlDrawing32.v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image" Target="../media/image1.emf"/></Relationships>
</file>

<file path=ppt/drawings/_rels/vmlDrawing33.v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image" Target="../media/image1.emf"/></Relationships>
</file>

<file path=ppt/drawings/_rels/vmlDrawing34.v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image" Target="../media/image1.emf"/></Relationships>
</file>

<file path=ppt/drawings/_rels/vmlDrawing35.v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image" Target="../media/image1.emf"/></Relationships>
</file>

<file path=ppt/drawings/_rels/vmlDrawing36.v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image" Target="../media/image1.emf"/></Relationships>
</file>

<file path=ppt/drawings/_rels/vmlDrawing37.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image" Target="../media/image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23978066-6438-4B7A-9D67-D78B4649A999}" type="datetimeFigureOut">
              <a:rPr lang="en-US" smtClean="0"/>
              <a:pPr/>
              <a:t>6/14/2016</a:t>
            </a:fld>
            <a:endParaRPr lang="en-US"/>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1E0E6F75-2841-4F00-9D02-116CEC6EAD63}" type="slidenum">
              <a:rPr lang="en-US" smtClean="0"/>
              <a:pPr/>
              <a:t>‹#›</a:t>
            </a:fld>
            <a:endParaRPr lang="en-US"/>
          </a:p>
        </p:txBody>
      </p:sp>
    </p:spTree>
    <p:extLst>
      <p:ext uri="{BB962C8B-B14F-4D97-AF65-F5344CB8AC3E}">
        <p14:creationId xmlns:p14="http://schemas.microsoft.com/office/powerpoint/2010/main" xmlns="" val="5022450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E0E6F75-2841-4F00-9D02-116CEC6EAD63}" type="slidenum">
              <a:rPr lang="en-US" smtClean="0"/>
              <a:pPr/>
              <a:t>37</a:t>
            </a:fld>
            <a:endParaRPr lang="en-US"/>
          </a:p>
        </p:txBody>
      </p:sp>
    </p:spTree>
    <p:extLst>
      <p:ext uri="{BB962C8B-B14F-4D97-AF65-F5344CB8AC3E}">
        <p14:creationId xmlns:p14="http://schemas.microsoft.com/office/powerpoint/2010/main" xmlns="" val="42132890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Master" Target="../slideMasters/slideMaster5.xml"/><Relationship Id="rId1" Type="http://schemas.openxmlformats.org/officeDocument/2006/relationships/vmlDrawing" Target="../drawings/vmlDrawing11.vml"/><Relationship Id="rId6" Type="http://schemas.openxmlformats.org/officeDocument/2006/relationships/image" Target="../media/image5.png"/><Relationship Id="rId5" Type="http://schemas.openxmlformats.org/officeDocument/2006/relationships/image" Target="../media/image4.jpeg"/><Relationship Id="rId4" Type="http://schemas.openxmlformats.org/officeDocument/2006/relationships/oleObject" Target="../embeddings/oleObject20.bin"/></Relationships>
</file>

<file path=ppt/slideLayouts/_rels/slideLayout12.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Master" Target="../slideMasters/slideMaster5.xml"/><Relationship Id="rId1" Type="http://schemas.openxmlformats.org/officeDocument/2006/relationships/vmlDrawing" Target="../drawings/vmlDrawing12.vml"/><Relationship Id="rId4" Type="http://schemas.openxmlformats.org/officeDocument/2006/relationships/oleObject" Target="../embeddings/oleObject22.bin"/></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xml.rels><?xml version="1.0" encoding="UTF-8" standalone="yes"?>
<Relationships xmlns="http://schemas.openxmlformats.org/package/2006/relationships"><Relationship Id="rId3" Type="http://schemas.openxmlformats.org/officeDocument/2006/relationships/oleObject" Target="../embeddings/oleObject25.bin"/><Relationship Id="rId2" Type="http://schemas.openxmlformats.org/officeDocument/2006/relationships/slideMaster" Target="../slideMasters/slideMaster6.xml"/><Relationship Id="rId1" Type="http://schemas.openxmlformats.org/officeDocument/2006/relationships/vmlDrawing" Target="../drawings/vmlDrawing14.vml"/><Relationship Id="rId6" Type="http://schemas.openxmlformats.org/officeDocument/2006/relationships/image" Target="../media/image5.png"/><Relationship Id="rId5" Type="http://schemas.openxmlformats.org/officeDocument/2006/relationships/image" Target="../media/image4.jpeg"/><Relationship Id="rId4" Type="http://schemas.openxmlformats.org/officeDocument/2006/relationships/oleObject" Target="../embeddings/oleObject26.bin"/></Relationships>
</file>

<file path=ppt/slideLayouts/_rels/slideLayout15.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Master" Target="../slideMasters/slideMaster6.xml"/><Relationship Id="rId1" Type="http://schemas.openxmlformats.org/officeDocument/2006/relationships/vmlDrawing" Target="../drawings/vmlDrawing15.vml"/><Relationship Id="rId4" Type="http://schemas.openxmlformats.org/officeDocument/2006/relationships/oleObject" Target="../embeddings/oleObject28.bin"/></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7.xml.rels><?xml version="1.0" encoding="UTF-8" standalone="yes"?>
<Relationships xmlns="http://schemas.openxmlformats.org/package/2006/relationships"><Relationship Id="rId3" Type="http://schemas.openxmlformats.org/officeDocument/2006/relationships/oleObject" Target="../embeddings/oleObject31.bin"/><Relationship Id="rId2" Type="http://schemas.openxmlformats.org/officeDocument/2006/relationships/slideMaster" Target="../slideMasters/slideMaster7.xml"/><Relationship Id="rId1" Type="http://schemas.openxmlformats.org/officeDocument/2006/relationships/vmlDrawing" Target="../drawings/vmlDrawing17.vml"/><Relationship Id="rId6" Type="http://schemas.openxmlformats.org/officeDocument/2006/relationships/image" Target="../media/image5.png"/><Relationship Id="rId5" Type="http://schemas.openxmlformats.org/officeDocument/2006/relationships/image" Target="../media/image4.jpeg"/><Relationship Id="rId4" Type="http://schemas.openxmlformats.org/officeDocument/2006/relationships/oleObject" Target="../embeddings/oleObject32.bin"/></Relationships>
</file>

<file path=ppt/slideLayouts/_rels/slideLayout18.xml.rels><?xml version="1.0" encoding="UTF-8" standalone="yes"?>
<Relationships xmlns="http://schemas.openxmlformats.org/package/2006/relationships"><Relationship Id="rId3" Type="http://schemas.openxmlformats.org/officeDocument/2006/relationships/oleObject" Target="../embeddings/oleObject33.bin"/><Relationship Id="rId2" Type="http://schemas.openxmlformats.org/officeDocument/2006/relationships/slideMaster" Target="../slideMasters/slideMaster7.xml"/><Relationship Id="rId1" Type="http://schemas.openxmlformats.org/officeDocument/2006/relationships/vmlDrawing" Target="../drawings/vmlDrawing18.vml"/><Relationship Id="rId4" Type="http://schemas.openxmlformats.org/officeDocument/2006/relationships/oleObject" Target="../embeddings/oleObject34.bin"/></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Master" Target="../slideMasters/slideMaster1.xml"/><Relationship Id="rId1" Type="http://schemas.openxmlformats.org/officeDocument/2006/relationships/vmlDrawing" Target="../drawings/vmlDrawing1.vml"/></Relationships>
</file>

<file path=ppt/slideLayouts/_rels/slideLayout20.xml.rels><?xml version="1.0" encoding="UTF-8" standalone="yes"?>
<Relationships xmlns="http://schemas.openxmlformats.org/package/2006/relationships"><Relationship Id="rId3" Type="http://schemas.openxmlformats.org/officeDocument/2006/relationships/oleObject" Target="../embeddings/oleObject37.bin"/><Relationship Id="rId2" Type="http://schemas.openxmlformats.org/officeDocument/2006/relationships/slideMaster" Target="../slideMasters/slideMaster8.xml"/><Relationship Id="rId1" Type="http://schemas.openxmlformats.org/officeDocument/2006/relationships/vmlDrawing" Target="../drawings/vmlDrawing20.vml"/><Relationship Id="rId6" Type="http://schemas.openxmlformats.org/officeDocument/2006/relationships/image" Target="../media/image5.png"/><Relationship Id="rId5" Type="http://schemas.openxmlformats.org/officeDocument/2006/relationships/image" Target="../media/image4.jpeg"/><Relationship Id="rId4" Type="http://schemas.openxmlformats.org/officeDocument/2006/relationships/oleObject" Target="../embeddings/oleObject38.bin"/></Relationships>
</file>

<file path=ppt/slideLayouts/_rels/slideLayout21.xml.rels><?xml version="1.0" encoding="UTF-8" standalone="yes"?>
<Relationships xmlns="http://schemas.openxmlformats.org/package/2006/relationships"><Relationship Id="rId3" Type="http://schemas.openxmlformats.org/officeDocument/2006/relationships/oleObject" Target="../embeddings/oleObject39.bin"/><Relationship Id="rId2" Type="http://schemas.openxmlformats.org/officeDocument/2006/relationships/slideMaster" Target="../slideMasters/slideMaster8.xml"/><Relationship Id="rId1" Type="http://schemas.openxmlformats.org/officeDocument/2006/relationships/vmlDrawing" Target="../drawings/vmlDrawing21.vml"/><Relationship Id="rId4" Type="http://schemas.openxmlformats.org/officeDocument/2006/relationships/oleObject" Target="../embeddings/oleObject40.bin"/></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3.xml.rels><?xml version="1.0" encoding="UTF-8" standalone="yes"?>
<Relationships xmlns="http://schemas.openxmlformats.org/package/2006/relationships"><Relationship Id="rId3" Type="http://schemas.openxmlformats.org/officeDocument/2006/relationships/oleObject" Target="../embeddings/oleObject43.bin"/><Relationship Id="rId2" Type="http://schemas.openxmlformats.org/officeDocument/2006/relationships/slideMaster" Target="../slideMasters/slideMaster9.xml"/><Relationship Id="rId1" Type="http://schemas.openxmlformats.org/officeDocument/2006/relationships/vmlDrawing" Target="../drawings/vmlDrawing23.vml"/><Relationship Id="rId6" Type="http://schemas.openxmlformats.org/officeDocument/2006/relationships/image" Target="../media/image5.png"/><Relationship Id="rId5" Type="http://schemas.openxmlformats.org/officeDocument/2006/relationships/image" Target="../media/image4.jpeg"/><Relationship Id="rId4" Type="http://schemas.openxmlformats.org/officeDocument/2006/relationships/oleObject" Target="../embeddings/oleObject44.bin"/></Relationships>
</file>

<file path=ppt/slideLayouts/_rels/slideLayout24.xml.rels><?xml version="1.0" encoding="UTF-8" standalone="yes"?>
<Relationships xmlns="http://schemas.openxmlformats.org/package/2006/relationships"><Relationship Id="rId3" Type="http://schemas.openxmlformats.org/officeDocument/2006/relationships/oleObject" Target="../embeddings/oleObject45.bin"/><Relationship Id="rId2" Type="http://schemas.openxmlformats.org/officeDocument/2006/relationships/slideMaster" Target="../slideMasters/slideMaster9.xml"/><Relationship Id="rId1" Type="http://schemas.openxmlformats.org/officeDocument/2006/relationships/vmlDrawing" Target="../drawings/vmlDrawing24.vml"/><Relationship Id="rId4" Type="http://schemas.openxmlformats.org/officeDocument/2006/relationships/oleObject" Target="../embeddings/oleObject46.bin"/></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6.xml.rels><?xml version="1.0" encoding="UTF-8" standalone="yes"?>
<Relationships xmlns="http://schemas.openxmlformats.org/package/2006/relationships"><Relationship Id="rId3" Type="http://schemas.openxmlformats.org/officeDocument/2006/relationships/oleObject" Target="../embeddings/oleObject49.bin"/><Relationship Id="rId2" Type="http://schemas.openxmlformats.org/officeDocument/2006/relationships/slideMaster" Target="../slideMasters/slideMaster10.xml"/><Relationship Id="rId1" Type="http://schemas.openxmlformats.org/officeDocument/2006/relationships/vmlDrawing" Target="../drawings/vmlDrawing26.vml"/><Relationship Id="rId6" Type="http://schemas.openxmlformats.org/officeDocument/2006/relationships/image" Target="../media/image5.png"/><Relationship Id="rId5" Type="http://schemas.openxmlformats.org/officeDocument/2006/relationships/image" Target="../media/image4.jpeg"/><Relationship Id="rId4" Type="http://schemas.openxmlformats.org/officeDocument/2006/relationships/oleObject" Target="../embeddings/oleObject50.bin"/></Relationships>
</file>

<file path=ppt/slideLayouts/_rels/slideLayout27.xml.rels><?xml version="1.0" encoding="UTF-8" standalone="yes"?>
<Relationships xmlns="http://schemas.openxmlformats.org/package/2006/relationships"><Relationship Id="rId3" Type="http://schemas.openxmlformats.org/officeDocument/2006/relationships/oleObject" Target="../embeddings/oleObject51.bin"/><Relationship Id="rId2" Type="http://schemas.openxmlformats.org/officeDocument/2006/relationships/slideMaster" Target="../slideMasters/slideMaster10.xml"/><Relationship Id="rId1" Type="http://schemas.openxmlformats.org/officeDocument/2006/relationships/vmlDrawing" Target="../drawings/vmlDrawing27.vml"/><Relationship Id="rId4" Type="http://schemas.openxmlformats.org/officeDocument/2006/relationships/oleObject" Target="../embeddings/oleObject52.bin"/></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9.xml.rels><?xml version="1.0" encoding="UTF-8" standalone="yes"?>
<Relationships xmlns="http://schemas.openxmlformats.org/package/2006/relationships"><Relationship Id="rId3" Type="http://schemas.openxmlformats.org/officeDocument/2006/relationships/oleObject" Target="../embeddings/oleObject55.bin"/><Relationship Id="rId2" Type="http://schemas.openxmlformats.org/officeDocument/2006/relationships/slideMaster" Target="../slideMasters/slideMaster11.xml"/><Relationship Id="rId1" Type="http://schemas.openxmlformats.org/officeDocument/2006/relationships/vmlDrawing" Target="../drawings/vmlDrawing29.vml"/><Relationship Id="rId6" Type="http://schemas.openxmlformats.org/officeDocument/2006/relationships/image" Target="../media/image5.png"/><Relationship Id="rId5" Type="http://schemas.openxmlformats.org/officeDocument/2006/relationships/image" Target="../media/image4.jpeg"/><Relationship Id="rId4" Type="http://schemas.openxmlformats.org/officeDocument/2006/relationships/oleObject" Target="../embeddings/oleObject56.bin"/></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0.xml.rels><?xml version="1.0" encoding="UTF-8" standalone="yes"?>
<Relationships xmlns="http://schemas.openxmlformats.org/package/2006/relationships"><Relationship Id="rId3" Type="http://schemas.openxmlformats.org/officeDocument/2006/relationships/oleObject" Target="../embeddings/oleObject57.bin"/><Relationship Id="rId2" Type="http://schemas.openxmlformats.org/officeDocument/2006/relationships/slideMaster" Target="../slideMasters/slideMaster11.xml"/><Relationship Id="rId1" Type="http://schemas.openxmlformats.org/officeDocument/2006/relationships/vmlDrawing" Target="../drawings/vmlDrawing30.vml"/><Relationship Id="rId4" Type="http://schemas.openxmlformats.org/officeDocument/2006/relationships/oleObject" Target="../embeddings/oleObject58.bin"/></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32.xml.rels><?xml version="1.0" encoding="UTF-8" standalone="yes"?>
<Relationships xmlns="http://schemas.openxmlformats.org/package/2006/relationships"><Relationship Id="rId3" Type="http://schemas.openxmlformats.org/officeDocument/2006/relationships/oleObject" Target="../embeddings/oleObject61.bin"/><Relationship Id="rId2" Type="http://schemas.openxmlformats.org/officeDocument/2006/relationships/slideMaster" Target="../slideMasters/slideMaster12.xml"/><Relationship Id="rId1" Type="http://schemas.openxmlformats.org/officeDocument/2006/relationships/vmlDrawing" Target="../drawings/vmlDrawing32.vml"/><Relationship Id="rId6" Type="http://schemas.openxmlformats.org/officeDocument/2006/relationships/image" Target="../media/image5.png"/><Relationship Id="rId5" Type="http://schemas.openxmlformats.org/officeDocument/2006/relationships/image" Target="../media/image4.jpeg"/><Relationship Id="rId4" Type="http://schemas.openxmlformats.org/officeDocument/2006/relationships/oleObject" Target="../embeddings/oleObject62.bin"/></Relationships>
</file>

<file path=ppt/slideLayouts/_rels/slideLayout33.xml.rels><?xml version="1.0" encoding="UTF-8" standalone="yes"?>
<Relationships xmlns="http://schemas.openxmlformats.org/package/2006/relationships"><Relationship Id="rId3" Type="http://schemas.openxmlformats.org/officeDocument/2006/relationships/oleObject" Target="../embeddings/oleObject63.bin"/><Relationship Id="rId2" Type="http://schemas.openxmlformats.org/officeDocument/2006/relationships/slideMaster" Target="../slideMasters/slideMaster12.xml"/><Relationship Id="rId1" Type="http://schemas.openxmlformats.org/officeDocument/2006/relationships/vmlDrawing" Target="../drawings/vmlDrawing33.vml"/><Relationship Id="rId4" Type="http://schemas.openxmlformats.org/officeDocument/2006/relationships/oleObject" Target="../embeddings/oleObject64.bin"/></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35.xml.rels><?xml version="1.0" encoding="UTF-8" standalone="yes"?>
<Relationships xmlns="http://schemas.openxmlformats.org/package/2006/relationships"><Relationship Id="rId3" Type="http://schemas.openxmlformats.org/officeDocument/2006/relationships/oleObject" Target="../embeddings/oleObject67.bin"/><Relationship Id="rId2" Type="http://schemas.openxmlformats.org/officeDocument/2006/relationships/slideMaster" Target="../slideMasters/slideMaster13.xml"/><Relationship Id="rId1" Type="http://schemas.openxmlformats.org/officeDocument/2006/relationships/vmlDrawing" Target="../drawings/vmlDrawing35.vml"/><Relationship Id="rId6" Type="http://schemas.openxmlformats.org/officeDocument/2006/relationships/image" Target="../media/image5.png"/><Relationship Id="rId5" Type="http://schemas.openxmlformats.org/officeDocument/2006/relationships/image" Target="../media/image4.jpeg"/><Relationship Id="rId4" Type="http://schemas.openxmlformats.org/officeDocument/2006/relationships/oleObject" Target="../embeddings/oleObject68.bin"/></Relationships>
</file>

<file path=ppt/slideLayouts/_rels/slideLayout36.xml.rels><?xml version="1.0" encoding="UTF-8" standalone="yes"?>
<Relationships xmlns="http://schemas.openxmlformats.org/package/2006/relationships"><Relationship Id="rId3" Type="http://schemas.openxmlformats.org/officeDocument/2006/relationships/oleObject" Target="../embeddings/oleObject69.bin"/><Relationship Id="rId2" Type="http://schemas.openxmlformats.org/officeDocument/2006/relationships/slideMaster" Target="../slideMasters/slideMaster13.xml"/><Relationship Id="rId1" Type="http://schemas.openxmlformats.org/officeDocument/2006/relationships/vmlDrawing" Target="../drawings/vmlDrawing36.vml"/><Relationship Id="rId4" Type="http://schemas.openxmlformats.org/officeDocument/2006/relationships/oleObject" Target="../embeddings/oleObject70.bin"/></Relationships>
</file>

<file path=ppt/slideLayouts/_rels/slideLayout4.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2.xml"/><Relationship Id="rId1" Type="http://schemas.openxmlformats.org/officeDocument/2006/relationships/vmlDrawing" Target="../drawings/vmlDrawing2.vml"/><Relationship Id="rId4" Type="http://schemas.openxmlformats.org/officeDocument/2006/relationships/oleObject" Target="../embeddings/oleObject3.bin"/></Relationships>
</file>

<file path=ppt/slideLayouts/_rels/slideLayout5.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Master" Target="../slideMasters/slideMaster3.xml"/><Relationship Id="rId1" Type="http://schemas.openxmlformats.org/officeDocument/2006/relationships/vmlDrawing" Target="../drawings/vmlDrawing4.vml"/><Relationship Id="rId6" Type="http://schemas.openxmlformats.org/officeDocument/2006/relationships/image" Target="../media/image5.png"/><Relationship Id="rId5" Type="http://schemas.openxmlformats.org/officeDocument/2006/relationships/image" Target="../media/image4.jpeg"/><Relationship Id="rId4" Type="http://schemas.openxmlformats.org/officeDocument/2006/relationships/oleObject" Target="../embeddings/oleObject7.bin"/></Relationships>
</file>

<file path=ppt/slideLayouts/_rels/slideLayout6.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Master" Target="../slideMasters/slideMaster3.xml"/><Relationship Id="rId1" Type="http://schemas.openxmlformats.org/officeDocument/2006/relationships/vmlDrawing" Target="../drawings/vmlDrawing5.vml"/><Relationship Id="rId4" Type="http://schemas.openxmlformats.org/officeDocument/2006/relationships/oleObject" Target="../embeddings/oleObject9.bin"/></Relationships>
</file>

<file path=ppt/slideLayouts/_rels/slideLayout7.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Master" Target="../slideMasters/slideMaster3.xml"/><Relationship Id="rId1" Type="http://schemas.openxmlformats.org/officeDocument/2006/relationships/vmlDrawing" Target="../drawings/vmlDrawing6.vml"/></Relationships>
</file>

<file path=ppt/slideLayouts/_rels/slideLayout8.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Master" Target="../slideMasters/slideMaster4.xml"/><Relationship Id="rId1" Type="http://schemas.openxmlformats.org/officeDocument/2006/relationships/vmlDrawing" Target="../drawings/vmlDrawing8.vml"/><Relationship Id="rId6" Type="http://schemas.openxmlformats.org/officeDocument/2006/relationships/image" Target="../media/image5.png"/><Relationship Id="rId5" Type="http://schemas.openxmlformats.org/officeDocument/2006/relationships/image" Target="../media/image4.jpeg"/><Relationship Id="rId4" Type="http://schemas.openxmlformats.org/officeDocument/2006/relationships/oleObject" Target="../embeddings/oleObject14.bin"/></Relationships>
</file>

<file path=ppt/slideLayouts/_rels/slideLayout9.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Master" Target="../slideMasters/slideMaster4.xml"/><Relationship Id="rId1" Type="http://schemas.openxmlformats.org/officeDocument/2006/relationships/vmlDrawing" Target="../drawings/vmlDrawing9.vml"/><Relationship Id="rId4" Type="http://schemas.openxmlformats.org/officeDocument/2006/relationships/oleObject" Target="../embeddings/oleObject16.bin"/></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143000" y="2590800"/>
            <a:ext cx="6858000" cy="1295400"/>
          </a:xfrm>
          <a:prstGeom prst="rect">
            <a:avLst/>
          </a:prstGeom>
        </p:spPr>
        <p:txBody>
          <a:bodyPr anchor="ctr"/>
          <a:lstStyle>
            <a:lvl1pPr>
              <a:defRPr sz="3200" b="1">
                <a:solidFill>
                  <a:srgbClr val="FF0000"/>
                </a:solidFill>
                <a:latin typeface="Century Gothic" pitchFamily="34" charset="0"/>
              </a:defRPr>
            </a:lvl1pPr>
          </a:lstStyle>
          <a:p>
            <a:r>
              <a:rPr lang="en-US" smtClean="0"/>
              <a:t>Click to edit Master title style</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Slide Number Placeholder 11"/>
          <p:cNvSpPr>
            <a:spLocks noGrp="1" noChangeArrowheads="1"/>
          </p:cNvSpPr>
          <p:nvPr>
            <p:ph type="sldNum" sz="quarter" idx="10"/>
          </p:nvPr>
        </p:nvSpPr>
        <p:spPr>
          <a:ln/>
        </p:spPr>
        <p:txBody>
          <a:bodyPr/>
          <a:lstStyle>
            <a:lvl1pPr>
              <a:defRPr/>
            </a:lvl1pPr>
          </a:lstStyle>
          <a:p>
            <a:pPr>
              <a:defRPr/>
            </a:pPr>
            <a:fld id="{3DF1EADD-3B88-4AF5-96DE-37A17D25DD3D}" type="slidenum">
              <a:rPr lang="en-GB"/>
              <a:pPr>
                <a:defRPr/>
              </a:pPr>
              <a:t>‹#›</a:t>
            </a:fld>
            <a:endParaRPr lang="en-GB" dirty="0"/>
          </a:p>
        </p:txBody>
      </p:sp>
      <p:sp>
        <p:nvSpPr>
          <p:cNvPr id="3" name="Line 13"/>
          <p:cNvSpPr>
            <a:spLocks noChangeShapeType="1"/>
          </p:cNvSpPr>
          <p:nvPr userDrawn="1"/>
        </p:nvSpPr>
        <p:spPr bwMode="auto">
          <a:xfrm>
            <a:off x="0" y="725656"/>
            <a:ext cx="9144000" cy="0"/>
          </a:xfrm>
          <a:prstGeom prst="line">
            <a:avLst/>
          </a:prstGeom>
          <a:noFill/>
          <a:ln w="9525">
            <a:solidFill>
              <a:srgbClr val="CC0000"/>
            </a:solidFill>
            <a:round/>
            <a:headEnd/>
            <a:tailEnd/>
          </a:ln>
          <a:effectLst/>
        </p:spPr>
        <p:txBody>
          <a:bodyPr/>
          <a:lstStyle/>
          <a:p>
            <a:pPr eaLnBrk="0" hangingPunct="0">
              <a:defRPr/>
            </a:pPr>
            <a:endParaRPr lang="en-US">
              <a:cs typeface="+mn-cs"/>
            </a:endParaRPr>
          </a:p>
        </p:txBody>
      </p:sp>
    </p:spTree>
  </p:cSld>
  <p:clrMapOvr>
    <a:masterClrMapping/>
  </p:clrMapOvr>
  <p:transition spd="slow" advClick="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itle" preserve="1">
  <p:cSld name="1_Title Slide">
    <p:spTree>
      <p:nvGrpSpPr>
        <p:cNvPr id="1" name=""/>
        <p:cNvGrpSpPr/>
        <p:nvPr/>
      </p:nvGrpSpPr>
      <p:grpSpPr>
        <a:xfrm>
          <a:off x="0" y="0"/>
          <a:ext cx="0" cy="0"/>
          <a:chOff x="0" y="0"/>
          <a:chExt cx="0" cy="0"/>
        </a:xfrm>
      </p:grpSpPr>
      <p:graphicFrame>
        <p:nvGraphicFramePr>
          <p:cNvPr id="4" name="Object 4"/>
          <p:cNvGraphicFramePr>
            <a:graphicFrameLocks noChangeAspect="1"/>
          </p:cNvGraphicFramePr>
          <p:nvPr/>
        </p:nvGraphicFramePr>
        <p:xfrm>
          <a:off x="7933102" y="166688"/>
          <a:ext cx="1140859" cy="519112"/>
        </p:xfrm>
        <a:graphic>
          <a:graphicData uri="http://schemas.openxmlformats.org/presentationml/2006/ole">
            <p:oleObj spid="_x0000_s176038" name="CorelDRAW" r:id="rId3" imgW="4093920" imgH="1401480" progId="">
              <p:embed/>
            </p:oleObj>
          </a:graphicData>
        </a:graphic>
      </p:graphicFrame>
      <p:sp>
        <p:nvSpPr>
          <p:cNvPr id="5" name="Text Box 2"/>
          <p:cNvSpPr txBox="1">
            <a:spLocks noChangeArrowheads="1"/>
          </p:cNvSpPr>
          <p:nvPr userDrawn="1"/>
        </p:nvSpPr>
        <p:spPr bwMode="auto">
          <a:xfrm>
            <a:off x="-15564" y="6491289"/>
            <a:ext cx="9144000" cy="338137"/>
          </a:xfrm>
          <a:prstGeom prst="rect">
            <a:avLst/>
          </a:prstGeom>
          <a:solidFill>
            <a:srgbClr val="FF0000"/>
          </a:solidFill>
          <a:ln w="9525">
            <a:solidFill>
              <a:srgbClr val="FF0000"/>
            </a:solidFill>
            <a:miter lim="800000"/>
            <a:headEnd/>
            <a:tailEnd/>
          </a:ln>
          <a:effectLst/>
        </p:spPr>
        <p:txBody>
          <a:bodyPr>
            <a:spAutoFit/>
          </a:bodyPr>
          <a:lstStyle/>
          <a:p>
            <a:pPr>
              <a:spcBef>
                <a:spcPct val="50000"/>
              </a:spcBef>
              <a:defRPr/>
            </a:pPr>
            <a:endParaRPr lang="en-GB" dirty="0">
              <a:cs typeface="+mn-cs"/>
            </a:endParaRPr>
          </a:p>
        </p:txBody>
      </p:sp>
      <p:graphicFrame>
        <p:nvGraphicFramePr>
          <p:cNvPr id="6" name="Object 3"/>
          <p:cNvGraphicFramePr>
            <a:graphicFrameLocks noChangeAspect="1"/>
          </p:cNvGraphicFramePr>
          <p:nvPr/>
        </p:nvGraphicFramePr>
        <p:xfrm>
          <a:off x="7515980" y="6248401"/>
          <a:ext cx="1557981" cy="187325"/>
        </p:xfrm>
        <a:graphic>
          <a:graphicData uri="http://schemas.openxmlformats.org/presentationml/2006/ole">
            <p:oleObj spid="_x0000_s176039" name="CorelDRAW" r:id="rId4" imgW="2441880" imgH="272520" progId="">
              <p:embed/>
            </p:oleObj>
          </a:graphicData>
        </a:graphic>
      </p:graphicFrame>
      <p:pic>
        <p:nvPicPr>
          <p:cNvPr id="7" name="Picture 2" descr="New Image v1"/>
          <p:cNvPicPr>
            <a:picLocks noChangeAspect="1" noChangeArrowheads="1"/>
          </p:cNvPicPr>
          <p:nvPr userDrawn="1"/>
        </p:nvPicPr>
        <p:blipFill>
          <a:blip r:embed="rId5" cstate="print"/>
          <a:srcRect/>
          <a:stretch>
            <a:fillRect/>
          </a:stretch>
        </p:blipFill>
        <p:spPr bwMode="auto">
          <a:xfrm>
            <a:off x="2894951" y="1489076"/>
            <a:ext cx="6096519" cy="2549525"/>
          </a:xfrm>
          <a:prstGeom prst="rect">
            <a:avLst/>
          </a:prstGeom>
          <a:noFill/>
          <a:ln w="9525">
            <a:noFill/>
            <a:miter lim="800000"/>
            <a:headEnd/>
            <a:tailEnd/>
          </a:ln>
        </p:spPr>
      </p:pic>
      <p:sp>
        <p:nvSpPr>
          <p:cNvPr id="8" name="Rectangle 7"/>
          <p:cNvSpPr>
            <a:spLocks noChangeArrowheads="1"/>
          </p:cNvSpPr>
          <p:nvPr userDrawn="1"/>
        </p:nvSpPr>
        <p:spPr bwMode="auto">
          <a:xfrm>
            <a:off x="0" y="4267200"/>
            <a:ext cx="9144000" cy="2590800"/>
          </a:xfrm>
          <a:prstGeom prst="rect">
            <a:avLst/>
          </a:prstGeom>
          <a:solidFill>
            <a:srgbClr val="FF0000"/>
          </a:solidFill>
          <a:ln w="38100" algn="ctr">
            <a:noFill/>
            <a:miter lim="800000"/>
            <a:headEnd/>
            <a:tailEnd/>
          </a:ln>
          <a:effectLst/>
        </p:spPr>
        <p:txBody>
          <a:bodyPr/>
          <a:lstStyle/>
          <a:p>
            <a:pPr fontAlgn="auto">
              <a:spcBef>
                <a:spcPts val="0"/>
              </a:spcBef>
              <a:spcAft>
                <a:spcPts val="0"/>
              </a:spcAft>
              <a:defRPr/>
            </a:pPr>
            <a:endParaRPr lang="en-US" dirty="0">
              <a:latin typeface="+mn-lt"/>
              <a:cs typeface="+mn-cs"/>
            </a:endParaRPr>
          </a:p>
        </p:txBody>
      </p:sp>
      <p:pic>
        <p:nvPicPr>
          <p:cNvPr id="9" name="Picture 16"/>
          <p:cNvPicPr>
            <a:picLocks noChangeAspect="1" noChangeArrowheads="1"/>
          </p:cNvPicPr>
          <p:nvPr userDrawn="1"/>
        </p:nvPicPr>
        <p:blipFill>
          <a:blip r:embed="rId6" cstate="print"/>
          <a:srcRect/>
          <a:stretch>
            <a:fillRect/>
          </a:stretch>
        </p:blipFill>
        <p:spPr bwMode="auto">
          <a:xfrm>
            <a:off x="228795" y="533400"/>
            <a:ext cx="2613238" cy="3657600"/>
          </a:xfrm>
          <a:prstGeom prst="rect">
            <a:avLst/>
          </a:prstGeom>
          <a:noFill/>
          <a:ln w="9525">
            <a:noFill/>
            <a:miter lim="800000"/>
            <a:headEnd/>
            <a:tailEnd/>
          </a:ln>
        </p:spPr>
      </p:pic>
      <p:sp>
        <p:nvSpPr>
          <p:cNvPr id="122886" name="Rectangle 5"/>
          <p:cNvSpPr>
            <a:spLocks noGrp="1" noChangeArrowheads="1"/>
          </p:cNvSpPr>
          <p:nvPr>
            <p:ph type="ctrTitle"/>
          </p:nvPr>
        </p:nvSpPr>
        <p:spPr>
          <a:xfrm>
            <a:off x="685803" y="4321188"/>
            <a:ext cx="7772400" cy="1470025"/>
          </a:xfrm>
        </p:spPr>
        <p:txBody>
          <a:bodyPr/>
          <a:lstStyle>
            <a:lvl1pPr algn="ctr">
              <a:defRPr smtClean="0">
                <a:solidFill>
                  <a:schemeClr val="bg2"/>
                </a:solidFill>
              </a:defRPr>
            </a:lvl1pPr>
          </a:lstStyle>
          <a:p>
            <a:r>
              <a:rPr lang="en-GB" smtClean="0"/>
              <a:t>Click to edit Master title style</a:t>
            </a:r>
          </a:p>
        </p:txBody>
      </p:sp>
      <p:sp>
        <p:nvSpPr>
          <p:cNvPr id="122887" name="Rectangle 6"/>
          <p:cNvSpPr>
            <a:spLocks noGrp="1" noChangeArrowheads="1"/>
          </p:cNvSpPr>
          <p:nvPr>
            <p:ph type="subTitle" idx="1"/>
          </p:nvPr>
        </p:nvSpPr>
        <p:spPr>
          <a:xfrm>
            <a:off x="1371600" y="6096000"/>
            <a:ext cx="6400800" cy="685800"/>
          </a:xfrm>
        </p:spPr>
        <p:txBody>
          <a:bodyPr/>
          <a:lstStyle>
            <a:lvl1pPr marL="0" indent="0" algn="ctr">
              <a:buFont typeface="Wingdings" pitchFamily="2" charset="2"/>
              <a:buNone/>
              <a:defRPr smtClean="0">
                <a:solidFill>
                  <a:schemeClr val="bg2"/>
                </a:solidFill>
              </a:defRPr>
            </a:lvl1pPr>
          </a:lstStyle>
          <a:p>
            <a:r>
              <a:rPr lang="en-GB" smtClean="0"/>
              <a:t>Click to edit Master subtitle style</a:t>
            </a:r>
          </a:p>
        </p:txBody>
      </p:sp>
    </p:spTree>
  </p:cSld>
  <p:clrMapOvr>
    <a:masterClrMapping/>
  </p:clrMapOvr>
  <p:transition spd="slow" advClick="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graphicFrame>
        <p:nvGraphicFramePr>
          <p:cNvPr id="4" name="Object 4"/>
          <p:cNvGraphicFramePr>
            <a:graphicFrameLocks noChangeAspect="1"/>
          </p:cNvGraphicFramePr>
          <p:nvPr/>
        </p:nvGraphicFramePr>
        <p:xfrm>
          <a:off x="7933102" y="166688"/>
          <a:ext cx="1140859" cy="519112"/>
        </p:xfrm>
        <a:graphic>
          <a:graphicData uri="http://schemas.openxmlformats.org/presentationml/2006/ole">
            <p:oleObj spid="_x0000_s177062" name="CorelDRAW" r:id="rId3" imgW="4093920" imgH="1401480" progId="">
              <p:embed/>
            </p:oleObj>
          </a:graphicData>
        </a:graphic>
      </p:graphicFrame>
      <p:sp>
        <p:nvSpPr>
          <p:cNvPr id="5" name="Text Box 2"/>
          <p:cNvSpPr txBox="1">
            <a:spLocks noChangeArrowheads="1"/>
          </p:cNvSpPr>
          <p:nvPr userDrawn="1"/>
        </p:nvSpPr>
        <p:spPr bwMode="auto">
          <a:xfrm>
            <a:off x="-15564" y="6491289"/>
            <a:ext cx="9144000" cy="338137"/>
          </a:xfrm>
          <a:prstGeom prst="rect">
            <a:avLst/>
          </a:prstGeom>
          <a:solidFill>
            <a:srgbClr val="FF0000"/>
          </a:solidFill>
          <a:ln w="9525">
            <a:solidFill>
              <a:srgbClr val="FF0000"/>
            </a:solidFill>
            <a:miter lim="800000"/>
            <a:headEnd/>
            <a:tailEnd/>
          </a:ln>
          <a:effectLst/>
        </p:spPr>
        <p:txBody>
          <a:bodyPr>
            <a:spAutoFit/>
          </a:bodyPr>
          <a:lstStyle/>
          <a:p>
            <a:pPr>
              <a:spcBef>
                <a:spcPct val="50000"/>
              </a:spcBef>
              <a:defRPr/>
            </a:pPr>
            <a:endParaRPr lang="en-GB" dirty="0">
              <a:cs typeface="+mn-cs"/>
            </a:endParaRPr>
          </a:p>
        </p:txBody>
      </p:sp>
      <p:graphicFrame>
        <p:nvGraphicFramePr>
          <p:cNvPr id="6" name="Object 3"/>
          <p:cNvGraphicFramePr>
            <a:graphicFrameLocks noChangeAspect="1"/>
          </p:cNvGraphicFramePr>
          <p:nvPr/>
        </p:nvGraphicFramePr>
        <p:xfrm>
          <a:off x="7515980" y="6248401"/>
          <a:ext cx="1557981" cy="187325"/>
        </p:xfrm>
        <a:graphic>
          <a:graphicData uri="http://schemas.openxmlformats.org/presentationml/2006/ole">
            <p:oleObj spid="_x0000_s177063" name="CorelDRAW" r:id="rId4" imgW="2441880" imgH="272520" progId="">
              <p:embed/>
            </p:oleObj>
          </a:graphicData>
        </a:graphic>
      </p:graphicFrame>
      <p:sp>
        <p:nvSpPr>
          <p:cNvPr id="2" name="Title 1"/>
          <p:cNvSpPr>
            <a:spLocks noGrp="1"/>
          </p:cNvSpPr>
          <p:nvPr>
            <p:ph type="title"/>
          </p:nvPr>
        </p:nvSpPr>
        <p:spPr/>
        <p:txBody>
          <a:bodyPr>
            <a:normAutofit/>
          </a:bodyPr>
          <a:lstStyle>
            <a:lvl1pPr>
              <a:defRPr>
                <a:solidFill>
                  <a:srgbClr val="FF0000"/>
                </a:solidFill>
              </a:defRPr>
            </a:lvl1pPr>
          </a:lstStyle>
          <a:p>
            <a:r>
              <a:rPr lang="en-US" smtClean="0"/>
              <a:t>Click to edit Master title style</a:t>
            </a:r>
            <a:endParaRPr lang="en-US"/>
          </a:p>
        </p:txBody>
      </p:sp>
      <p:sp>
        <p:nvSpPr>
          <p:cNvPr id="3" name="Content Placeholder 2"/>
          <p:cNvSpPr>
            <a:spLocks noGrp="1"/>
          </p:cNvSpPr>
          <p:nvPr>
            <p:ph idx="1"/>
          </p:nvPr>
        </p:nvSpPr>
        <p:spPr/>
        <p:txBody>
          <a:bodyPr>
            <a:normAutofit/>
          </a:bodyPr>
          <a:lstStyle>
            <a:lvl1pPr>
              <a:buClr>
                <a:srgbClr val="FF0000"/>
              </a:buClr>
              <a:defRPr>
                <a:solidFill>
                  <a:schemeClr val="tx1"/>
                </a:solidFill>
              </a:defRPr>
            </a:lvl1pPr>
            <a:lvl2pPr>
              <a:buClr>
                <a:srgbClr val="FF0000"/>
              </a:buClr>
              <a:defRPr sz="1800">
                <a:solidFill>
                  <a:schemeClr val="tx1"/>
                </a:solidFill>
              </a:defRPr>
            </a:lvl2pPr>
            <a:lvl3pPr>
              <a:buClr>
                <a:srgbClr val="FF0000"/>
              </a:buClr>
              <a:defRPr>
                <a:solidFill>
                  <a:schemeClr val="tx1"/>
                </a:solidFill>
              </a:defRPr>
            </a:lvl3pPr>
            <a:lvl4pPr>
              <a:buClr>
                <a:srgbClr val="FF0000"/>
              </a:buClr>
              <a:defRPr>
                <a:solidFill>
                  <a:schemeClr val="tx1"/>
                </a:solidFill>
              </a:defRPr>
            </a:lvl4pPr>
            <a:lvl5pPr>
              <a:buClr>
                <a:srgbClr val="FF0000"/>
              </a:buCl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Slide Number Placeholder 11"/>
          <p:cNvSpPr>
            <a:spLocks noGrp="1" noChangeArrowheads="1"/>
          </p:cNvSpPr>
          <p:nvPr>
            <p:ph type="sldNum" sz="quarter" idx="10"/>
          </p:nvPr>
        </p:nvSpPr>
        <p:spPr/>
        <p:txBody>
          <a:bodyPr/>
          <a:lstStyle>
            <a:lvl1pPr>
              <a:defRPr/>
            </a:lvl1pPr>
          </a:lstStyle>
          <a:p>
            <a:pPr>
              <a:defRPr/>
            </a:pPr>
            <a:fld id="{8CBA1266-C5EE-44D7-B4AE-C2BDFF662AFF}" type="slidenum">
              <a:rPr lang="en-GB"/>
              <a:pPr>
                <a:defRPr/>
              </a:pPr>
              <a:t>‹#›</a:t>
            </a:fld>
            <a:endParaRPr lang="en-GB" dirty="0"/>
          </a:p>
        </p:txBody>
      </p:sp>
      <p:sp>
        <p:nvSpPr>
          <p:cNvPr id="9" name="Line 13"/>
          <p:cNvSpPr>
            <a:spLocks noChangeShapeType="1"/>
          </p:cNvSpPr>
          <p:nvPr userDrawn="1"/>
        </p:nvSpPr>
        <p:spPr bwMode="auto">
          <a:xfrm>
            <a:off x="0" y="838200"/>
            <a:ext cx="9144000" cy="0"/>
          </a:xfrm>
          <a:prstGeom prst="line">
            <a:avLst/>
          </a:prstGeom>
          <a:noFill/>
          <a:ln w="9525">
            <a:solidFill>
              <a:srgbClr val="CC0000"/>
            </a:solidFill>
            <a:round/>
            <a:headEnd/>
            <a:tailEnd/>
          </a:ln>
          <a:effectLst/>
        </p:spPr>
        <p:txBody>
          <a:bodyPr/>
          <a:lstStyle/>
          <a:p>
            <a:pPr eaLnBrk="0" hangingPunct="0">
              <a:defRPr/>
            </a:pPr>
            <a:endParaRPr lang="en-US">
              <a:cs typeface="+mn-cs"/>
            </a:endParaRPr>
          </a:p>
        </p:txBody>
      </p:sp>
    </p:spTree>
  </p:cSld>
  <p:clrMapOvr>
    <a:masterClrMapping/>
  </p:clrMapOvr>
  <p:transition spd="slow" advClick="0"/>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Slide Number Placeholder 11"/>
          <p:cNvSpPr>
            <a:spLocks noGrp="1" noChangeArrowheads="1"/>
          </p:cNvSpPr>
          <p:nvPr>
            <p:ph type="sldNum" sz="quarter" idx="10"/>
          </p:nvPr>
        </p:nvSpPr>
        <p:spPr>
          <a:ln/>
        </p:spPr>
        <p:txBody>
          <a:bodyPr/>
          <a:lstStyle>
            <a:lvl1pPr>
              <a:defRPr/>
            </a:lvl1pPr>
          </a:lstStyle>
          <a:p>
            <a:pPr>
              <a:defRPr/>
            </a:pPr>
            <a:fld id="{3DF1EADD-3B88-4AF5-96DE-37A17D25DD3D}" type="slidenum">
              <a:rPr lang="en-GB"/>
              <a:pPr>
                <a:defRPr/>
              </a:pPr>
              <a:t>‹#›</a:t>
            </a:fld>
            <a:endParaRPr lang="en-GB" dirty="0"/>
          </a:p>
        </p:txBody>
      </p:sp>
    </p:spTree>
  </p:cSld>
  <p:clrMapOvr>
    <a:masterClrMapping/>
  </p:clrMapOvr>
  <p:transition spd="slow" advClick="0"/>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itle" preserve="1">
  <p:cSld name="1_Title Slide">
    <p:spTree>
      <p:nvGrpSpPr>
        <p:cNvPr id="1" name=""/>
        <p:cNvGrpSpPr/>
        <p:nvPr/>
      </p:nvGrpSpPr>
      <p:grpSpPr>
        <a:xfrm>
          <a:off x="0" y="0"/>
          <a:ext cx="0" cy="0"/>
          <a:chOff x="0" y="0"/>
          <a:chExt cx="0" cy="0"/>
        </a:xfrm>
      </p:grpSpPr>
      <p:graphicFrame>
        <p:nvGraphicFramePr>
          <p:cNvPr id="4" name="Object 4"/>
          <p:cNvGraphicFramePr>
            <a:graphicFrameLocks noChangeAspect="1"/>
          </p:cNvGraphicFramePr>
          <p:nvPr/>
        </p:nvGraphicFramePr>
        <p:xfrm>
          <a:off x="7933102" y="166688"/>
          <a:ext cx="1140859" cy="519112"/>
        </p:xfrm>
        <a:graphic>
          <a:graphicData uri="http://schemas.openxmlformats.org/presentationml/2006/ole">
            <p:oleObj spid="_x0000_s181158" name="CorelDRAW" r:id="rId3" imgW="4093920" imgH="1401480" progId="">
              <p:embed/>
            </p:oleObj>
          </a:graphicData>
        </a:graphic>
      </p:graphicFrame>
      <p:sp>
        <p:nvSpPr>
          <p:cNvPr id="5" name="Text Box 2"/>
          <p:cNvSpPr txBox="1">
            <a:spLocks noChangeArrowheads="1"/>
          </p:cNvSpPr>
          <p:nvPr userDrawn="1"/>
        </p:nvSpPr>
        <p:spPr bwMode="auto">
          <a:xfrm>
            <a:off x="-15564" y="6491289"/>
            <a:ext cx="9144000" cy="338137"/>
          </a:xfrm>
          <a:prstGeom prst="rect">
            <a:avLst/>
          </a:prstGeom>
          <a:solidFill>
            <a:srgbClr val="FF0000"/>
          </a:solidFill>
          <a:ln w="9525">
            <a:solidFill>
              <a:srgbClr val="FF0000"/>
            </a:solidFill>
            <a:miter lim="800000"/>
            <a:headEnd/>
            <a:tailEnd/>
          </a:ln>
          <a:effectLst/>
        </p:spPr>
        <p:txBody>
          <a:bodyPr>
            <a:spAutoFit/>
          </a:bodyPr>
          <a:lstStyle/>
          <a:p>
            <a:pPr>
              <a:spcBef>
                <a:spcPct val="50000"/>
              </a:spcBef>
              <a:defRPr/>
            </a:pPr>
            <a:endParaRPr lang="en-GB" dirty="0">
              <a:cs typeface="+mn-cs"/>
            </a:endParaRPr>
          </a:p>
        </p:txBody>
      </p:sp>
      <p:graphicFrame>
        <p:nvGraphicFramePr>
          <p:cNvPr id="6" name="Object 3"/>
          <p:cNvGraphicFramePr>
            <a:graphicFrameLocks noChangeAspect="1"/>
          </p:cNvGraphicFramePr>
          <p:nvPr/>
        </p:nvGraphicFramePr>
        <p:xfrm>
          <a:off x="7515980" y="6248401"/>
          <a:ext cx="1557981" cy="187325"/>
        </p:xfrm>
        <a:graphic>
          <a:graphicData uri="http://schemas.openxmlformats.org/presentationml/2006/ole">
            <p:oleObj spid="_x0000_s181159" name="CorelDRAW" r:id="rId4" imgW="2441880" imgH="272520" progId="">
              <p:embed/>
            </p:oleObj>
          </a:graphicData>
        </a:graphic>
      </p:graphicFrame>
      <p:pic>
        <p:nvPicPr>
          <p:cNvPr id="7" name="Picture 2" descr="New Image v1"/>
          <p:cNvPicPr>
            <a:picLocks noChangeAspect="1" noChangeArrowheads="1"/>
          </p:cNvPicPr>
          <p:nvPr userDrawn="1"/>
        </p:nvPicPr>
        <p:blipFill>
          <a:blip r:embed="rId5" cstate="print"/>
          <a:srcRect/>
          <a:stretch>
            <a:fillRect/>
          </a:stretch>
        </p:blipFill>
        <p:spPr bwMode="auto">
          <a:xfrm>
            <a:off x="2894951" y="1489076"/>
            <a:ext cx="6096519" cy="2549525"/>
          </a:xfrm>
          <a:prstGeom prst="rect">
            <a:avLst/>
          </a:prstGeom>
          <a:noFill/>
          <a:ln w="9525">
            <a:noFill/>
            <a:miter lim="800000"/>
            <a:headEnd/>
            <a:tailEnd/>
          </a:ln>
        </p:spPr>
      </p:pic>
      <p:sp>
        <p:nvSpPr>
          <p:cNvPr id="8" name="Rectangle 7"/>
          <p:cNvSpPr>
            <a:spLocks noChangeArrowheads="1"/>
          </p:cNvSpPr>
          <p:nvPr userDrawn="1"/>
        </p:nvSpPr>
        <p:spPr bwMode="auto">
          <a:xfrm>
            <a:off x="0" y="4267200"/>
            <a:ext cx="9144000" cy="2590800"/>
          </a:xfrm>
          <a:prstGeom prst="rect">
            <a:avLst/>
          </a:prstGeom>
          <a:solidFill>
            <a:srgbClr val="FF0000"/>
          </a:solidFill>
          <a:ln w="38100" algn="ctr">
            <a:noFill/>
            <a:miter lim="800000"/>
            <a:headEnd/>
            <a:tailEnd/>
          </a:ln>
          <a:effectLst/>
        </p:spPr>
        <p:txBody>
          <a:bodyPr/>
          <a:lstStyle/>
          <a:p>
            <a:pPr fontAlgn="auto">
              <a:spcBef>
                <a:spcPts val="0"/>
              </a:spcBef>
              <a:spcAft>
                <a:spcPts val="0"/>
              </a:spcAft>
              <a:defRPr/>
            </a:pPr>
            <a:endParaRPr lang="en-US" dirty="0">
              <a:latin typeface="+mn-lt"/>
              <a:cs typeface="+mn-cs"/>
            </a:endParaRPr>
          </a:p>
        </p:txBody>
      </p:sp>
      <p:pic>
        <p:nvPicPr>
          <p:cNvPr id="9" name="Picture 16"/>
          <p:cNvPicPr>
            <a:picLocks noChangeAspect="1" noChangeArrowheads="1"/>
          </p:cNvPicPr>
          <p:nvPr userDrawn="1"/>
        </p:nvPicPr>
        <p:blipFill>
          <a:blip r:embed="rId6" cstate="print"/>
          <a:srcRect/>
          <a:stretch>
            <a:fillRect/>
          </a:stretch>
        </p:blipFill>
        <p:spPr bwMode="auto">
          <a:xfrm>
            <a:off x="228795" y="533400"/>
            <a:ext cx="2613238" cy="3657600"/>
          </a:xfrm>
          <a:prstGeom prst="rect">
            <a:avLst/>
          </a:prstGeom>
          <a:noFill/>
          <a:ln w="9525">
            <a:noFill/>
            <a:miter lim="800000"/>
            <a:headEnd/>
            <a:tailEnd/>
          </a:ln>
        </p:spPr>
      </p:pic>
      <p:sp>
        <p:nvSpPr>
          <p:cNvPr id="122886" name="Rectangle 5"/>
          <p:cNvSpPr>
            <a:spLocks noGrp="1" noChangeArrowheads="1"/>
          </p:cNvSpPr>
          <p:nvPr>
            <p:ph type="ctrTitle"/>
          </p:nvPr>
        </p:nvSpPr>
        <p:spPr>
          <a:xfrm>
            <a:off x="685803" y="4321188"/>
            <a:ext cx="7772400" cy="1470025"/>
          </a:xfrm>
        </p:spPr>
        <p:txBody>
          <a:bodyPr/>
          <a:lstStyle>
            <a:lvl1pPr algn="ctr">
              <a:defRPr smtClean="0">
                <a:solidFill>
                  <a:schemeClr val="bg2"/>
                </a:solidFill>
              </a:defRPr>
            </a:lvl1pPr>
          </a:lstStyle>
          <a:p>
            <a:r>
              <a:rPr lang="en-GB" smtClean="0"/>
              <a:t>Click to edit Master title style</a:t>
            </a:r>
          </a:p>
        </p:txBody>
      </p:sp>
      <p:sp>
        <p:nvSpPr>
          <p:cNvPr id="122887" name="Rectangle 6"/>
          <p:cNvSpPr>
            <a:spLocks noGrp="1" noChangeArrowheads="1"/>
          </p:cNvSpPr>
          <p:nvPr>
            <p:ph type="subTitle" idx="1"/>
          </p:nvPr>
        </p:nvSpPr>
        <p:spPr>
          <a:xfrm>
            <a:off x="1371600" y="6096000"/>
            <a:ext cx="6400800" cy="685800"/>
          </a:xfrm>
        </p:spPr>
        <p:txBody>
          <a:bodyPr/>
          <a:lstStyle>
            <a:lvl1pPr marL="0" indent="0" algn="ctr">
              <a:buFont typeface="Wingdings" pitchFamily="2" charset="2"/>
              <a:buNone/>
              <a:defRPr smtClean="0">
                <a:solidFill>
                  <a:schemeClr val="bg2"/>
                </a:solidFill>
              </a:defRPr>
            </a:lvl1pPr>
          </a:lstStyle>
          <a:p>
            <a:r>
              <a:rPr lang="en-GB" smtClean="0"/>
              <a:t>Click to edit Master subtitle style</a:t>
            </a:r>
          </a:p>
        </p:txBody>
      </p:sp>
    </p:spTree>
  </p:cSld>
  <p:clrMapOvr>
    <a:masterClrMapping/>
  </p:clrMapOvr>
  <p:transition spd="slow" advClick="0"/>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graphicFrame>
        <p:nvGraphicFramePr>
          <p:cNvPr id="4" name="Object 4"/>
          <p:cNvGraphicFramePr>
            <a:graphicFrameLocks noChangeAspect="1"/>
          </p:cNvGraphicFramePr>
          <p:nvPr/>
        </p:nvGraphicFramePr>
        <p:xfrm>
          <a:off x="7933102" y="166688"/>
          <a:ext cx="1140859" cy="519112"/>
        </p:xfrm>
        <a:graphic>
          <a:graphicData uri="http://schemas.openxmlformats.org/presentationml/2006/ole">
            <p:oleObj spid="_x0000_s182182" name="CorelDRAW" r:id="rId3" imgW="4093920" imgH="1401480" progId="">
              <p:embed/>
            </p:oleObj>
          </a:graphicData>
        </a:graphic>
      </p:graphicFrame>
      <p:sp>
        <p:nvSpPr>
          <p:cNvPr id="5" name="Text Box 2"/>
          <p:cNvSpPr txBox="1">
            <a:spLocks noChangeArrowheads="1"/>
          </p:cNvSpPr>
          <p:nvPr userDrawn="1"/>
        </p:nvSpPr>
        <p:spPr bwMode="auto">
          <a:xfrm>
            <a:off x="-15564" y="6491289"/>
            <a:ext cx="9144000" cy="338137"/>
          </a:xfrm>
          <a:prstGeom prst="rect">
            <a:avLst/>
          </a:prstGeom>
          <a:solidFill>
            <a:srgbClr val="FF0000"/>
          </a:solidFill>
          <a:ln w="9525">
            <a:solidFill>
              <a:srgbClr val="FF0000"/>
            </a:solidFill>
            <a:miter lim="800000"/>
            <a:headEnd/>
            <a:tailEnd/>
          </a:ln>
          <a:effectLst/>
        </p:spPr>
        <p:txBody>
          <a:bodyPr>
            <a:spAutoFit/>
          </a:bodyPr>
          <a:lstStyle/>
          <a:p>
            <a:pPr>
              <a:spcBef>
                <a:spcPct val="50000"/>
              </a:spcBef>
              <a:defRPr/>
            </a:pPr>
            <a:endParaRPr lang="en-GB" dirty="0">
              <a:cs typeface="+mn-cs"/>
            </a:endParaRPr>
          </a:p>
        </p:txBody>
      </p:sp>
      <p:graphicFrame>
        <p:nvGraphicFramePr>
          <p:cNvPr id="6" name="Object 3"/>
          <p:cNvGraphicFramePr>
            <a:graphicFrameLocks noChangeAspect="1"/>
          </p:cNvGraphicFramePr>
          <p:nvPr/>
        </p:nvGraphicFramePr>
        <p:xfrm>
          <a:off x="7515980" y="6248401"/>
          <a:ext cx="1557981" cy="187325"/>
        </p:xfrm>
        <a:graphic>
          <a:graphicData uri="http://schemas.openxmlformats.org/presentationml/2006/ole">
            <p:oleObj spid="_x0000_s182183" name="CorelDRAW" r:id="rId4" imgW="2441880" imgH="272520" progId="">
              <p:embed/>
            </p:oleObj>
          </a:graphicData>
        </a:graphic>
      </p:graphicFrame>
      <p:sp>
        <p:nvSpPr>
          <p:cNvPr id="2" name="Title 1"/>
          <p:cNvSpPr>
            <a:spLocks noGrp="1"/>
          </p:cNvSpPr>
          <p:nvPr>
            <p:ph type="title"/>
          </p:nvPr>
        </p:nvSpPr>
        <p:spPr/>
        <p:txBody>
          <a:bodyPr>
            <a:normAutofit/>
          </a:bodyPr>
          <a:lstStyle>
            <a:lvl1pPr>
              <a:defRPr>
                <a:solidFill>
                  <a:srgbClr val="FF0000"/>
                </a:solidFill>
              </a:defRPr>
            </a:lvl1pPr>
          </a:lstStyle>
          <a:p>
            <a:r>
              <a:rPr lang="en-US" smtClean="0"/>
              <a:t>Click to edit Master title style</a:t>
            </a:r>
            <a:endParaRPr lang="en-US"/>
          </a:p>
        </p:txBody>
      </p:sp>
      <p:sp>
        <p:nvSpPr>
          <p:cNvPr id="3" name="Content Placeholder 2"/>
          <p:cNvSpPr>
            <a:spLocks noGrp="1"/>
          </p:cNvSpPr>
          <p:nvPr>
            <p:ph idx="1"/>
          </p:nvPr>
        </p:nvSpPr>
        <p:spPr/>
        <p:txBody>
          <a:bodyPr>
            <a:normAutofit/>
          </a:bodyPr>
          <a:lstStyle>
            <a:lvl1pPr>
              <a:buClr>
                <a:srgbClr val="FF0000"/>
              </a:buClr>
              <a:defRPr>
                <a:solidFill>
                  <a:schemeClr val="tx1"/>
                </a:solidFill>
              </a:defRPr>
            </a:lvl1pPr>
            <a:lvl2pPr>
              <a:buClr>
                <a:srgbClr val="FF0000"/>
              </a:buClr>
              <a:defRPr sz="1800">
                <a:solidFill>
                  <a:schemeClr val="tx1"/>
                </a:solidFill>
              </a:defRPr>
            </a:lvl2pPr>
            <a:lvl3pPr>
              <a:buClr>
                <a:srgbClr val="FF0000"/>
              </a:buClr>
              <a:defRPr>
                <a:solidFill>
                  <a:schemeClr val="tx1"/>
                </a:solidFill>
              </a:defRPr>
            </a:lvl3pPr>
            <a:lvl4pPr>
              <a:buClr>
                <a:srgbClr val="FF0000"/>
              </a:buClr>
              <a:defRPr>
                <a:solidFill>
                  <a:schemeClr val="tx1"/>
                </a:solidFill>
              </a:defRPr>
            </a:lvl4pPr>
            <a:lvl5pPr>
              <a:buClr>
                <a:srgbClr val="FF0000"/>
              </a:buCl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Slide Number Placeholder 11"/>
          <p:cNvSpPr>
            <a:spLocks noGrp="1" noChangeArrowheads="1"/>
          </p:cNvSpPr>
          <p:nvPr>
            <p:ph type="sldNum" sz="quarter" idx="10"/>
          </p:nvPr>
        </p:nvSpPr>
        <p:spPr/>
        <p:txBody>
          <a:bodyPr/>
          <a:lstStyle>
            <a:lvl1pPr>
              <a:defRPr/>
            </a:lvl1pPr>
          </a:lstStyle>
          <a:p>
            <a:pPr>
              <a:defRPr/>
            </a:pPr>
            <a:fld id="{8CBA1266-C5EE-44D7-B4AE-C2BDFF662AFF}" type="slidenum">
              <a:rPr lang="en-GB"/>
              <a:pPr>
                <a:defRPr/>
              </a:pPr>
              <a:t>‹#›</a:t>
            </a:fld>
            <a:endParaRPr lang="en-GB" dirty="0"/>
          </a:p>
        </p:txBody>
      </p:sp>
      <p:sp>
        <p:nvSpPr>
          <p:cNvPr id="9" name="Line 13"/>
          <p:cNvSpPr>
            <a:spLocks noChangeShapeType="1"/>
          </p:cNvSpPr>
          <p:nvPr userDrawn="1"/>
        </p:nvSpPr>
        <p:spPr bwMode="auto">
          <a:xfrm>
            <a:off x="0" y="838200"/>
            <a:ext cx="9144000" cy="0"/>
          </a:xfrm>
          <a:prstGeom prst="line">
            <a:avLst/>
          </a:prstGeom>
          <a:noFill/>
          <a:ln w="9525">
            <a:solidFill>
              <a:srgbClr val="CC0000"/>
            </a:solidFill>
            <a:round/>
            <a:headEnd/>
            <a:tailEnd/>
          </a:ln>
          <a:effectLst/>
        </p:spPr>
        <p:txBody>
          <a:bodyPr/>
          <a:lstStyle/>
          <a:p>
            <a:pPr eaLnBrk="0" hangingPunct="0">
              <a:defRPr/>
            </a:pPr>
            <a:endParaRPr lang="en-US">
              <a:cs typeface="+mn-cs"/>
            </a:endParaRPr>
          </a:p>
        </p:txBody>
      </p:sp>
    </p:spTree>
  </p:cSld>
  <p:clrMapOvr>
    <a:masterClrMapping/>
  </p:clrMapOvr>
  <p:transition spd="slow" advClick="0"/>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Slide Number Placeholder 11"/>
          <p:cNvSpPr>
            <a:spLocks noGrp="1" noChangeArrowheads="1"/>
          </p:cNvSpPr>
          <p:nvPr>
            <p:ph type="sldNum" sz="quarter" idx="10"/>
          </p:nvPr>
        </p:nvSpPr>
        <p:spPr>
          <a:ln/>
        </p:spPr>
        <p:txBody>
          <a:bodyPr/>
          <a:lstStyle>
            <a:lvl1pPr>
              <a:defRPr/>
            </a:lvl1pPr>
          </a:lstStyle>
          <a:p>
            <a:pPr>
              <a:defRPr/>
            </a:pPr>
            <a:fld id="{3DF1EADD-3B88-4AF5-96DE-37A17D25DD3D}" type="slidenum">
              <a:rPr lang="en-GB"/>
              <a:pPr>
                <a:defRPr/>
              </a:pPr>
              <a:t>‹#›</a:t>
            </a:fld>
            <a:endParaRPr lang="en-GB" dirty="0"/>
          </a:p>
        </p:txBody>
      </p:sp>
    </p:spTree>
  </p:cSld>
  <p:clrMapOvr>
    <a:masterClrMapping/>
  </p:clrMapOvr>
  <p:transition spd="slow" advClick="0"/>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itle" preserve="1">
  <p:cSld name="1_Title Slide">
    <p:spTree>
      <p:nvGrpSpPr>
        <p:cNvPr id="1" name=""/>
        <p:cNvGrpSpPr/>
        <p:nvPr/>
      </p:nvGrpSpPr>
      <p:grpSpPr>
        <a:xfrm>
          <a:off x="0" y="0"/>
          <a:ext cx="0" cy="0"/>
          <a:chOff x="0" y="0"/>
          <a:chExt cx="0" cy="0"/>
        </a:xfrm>
      </p:grpSpPr>
      <p:graphicFrame>
        <p:nvGraphicFramePr>
          <p:cNvPr id="4" name="Object 4"/>
          <p:cNvGraphicFramePr>
            <a:graphicFrameLocks noChangeAspect="1"/>
          </p:cNvGraphicFramePr>
          <p:nvPr/>
        </p:nvGraphicFramePr>
        <p:xfrm>
          <a:off x="7933102" y="166688"/>
          <a:ext cx="1140859" cy="519112"/>
        </p:xfrm>
        <a:graphic>
          <a:graphicData uri="http://schemas.openxmlformats.org/presentationml/2006/ole">
            <p:oleObj spid="_x0000_s185254" name="CorelDRAW" r:id="rId3" imgW="4093920" imgH="1401480" progId="">
              <p:embed/>
            </p:oleObj>
          </a:graphicData>
        </a:graphic>
      </p:graphicFrame>
      <p:sp>
        <p:nvSpPr>
          <p:cNvPr id="5" name="Text Box 2"/>
          <p:cNvSpPr txBox="1">
            <a:spLocks noChangeArrowheads="1"/>
          </p:cNvSpPr>
          <p:nvPr userDrawn="1"/>
        </p:nvSpPr>
        <p:spPr bwMode="auto">
          <a:xfrm>
            <a:off x="-15564" y="6491289"/>
            <a:ext cx="9144000" cy="338137"/>
          </a:xfrm>
          <a:prstGeom prst="rect">
            <a:avLst/>
          </a:prstGeom>
          <a:solidFill>
            <a:srgbClr val="FF0000"/>
          </a:solidFill>
          <a:ln w="9525">
            <a:solidFill>
              <a:srgbClr val="FF0000"/>
            </a:solidFill>
            <a:miter lim="800000"/>
            <a:headEnd/>
            <a:tailEnd/>
          </a:ln>
          <a:effectLst/>
        </p:spPr>
        <p:txBody>
          <a:bodyPr>
            <a:spAutoFit/>
          </a:bodyPr>
          <a:lstStyle/>
          <a:p>
            <a:pPr>
              <a:spcBef>
                <a:spcPct val="50000"/>
              </a:spcBef>
              <a:defRPr/>
            </a:pPr>
            <a:endParaRPr lang="en-GB" dirty="0">
              <a:cs typeface="+mn-cs"/>
            </a:endParaRPr>
          </a:p>
        </p:txBody>
      </p:sp>
      <p:graphicFrame>
        <p:nvGraphicFramePr>
          <p:cNvPr id="6" name="Object 3"/>
          <p:cNvGraphicFramePr>
            <a:graphicFrameLocks noChangeAspect="1"/>
          </p:cNvGraphicFramePr>
          <p:nvPr/>
        </p:nvGraphicFramePr>
        <p:xfrm>
          <a:off x="7515980" y="6248401"/>
          <a:ext cx="1557981" cy="187325"/>
        </p:xfrm>
        <a:graphic>
          <a:graphicData uri="http://schemas.openxmlformats.org/presentationml/2006/ole">
            <p:oleObj spid="_x0000_s185255" name="CorelDRAW" r:id="rId4" imgW="2441880" imgH="272520" progId="">
              <p:embed/>
            </p:oleObj>
          </a:graphicData>
        </a:graphic>
      </p:graphicFrame>
      <p:pic>
        <p:nvPicPr>
          <p:cNvPr id="7" name="Picture 2" descr="New Image v1"/>
          <p:cNvPicPr>
            <a:picLocks noChangeAspect="1" noChangeArrowheads="1"/>
          </p:cNvPicPr>
          <p:nvPr userDrawn="1"/>
        </p:nvPicPr>
        <p:blipFill>
          <a:blip r:embed="rId5" cstate="print"/>
          <a:srcRect/>
          <a:stretch>
            <a:fillRect/>
          </a:stretch>
        </p:blipFill>
        <p:spPr bwMode="auto">
          <a:xfrm>
            <a:off x="2894951" y="1489076"/>
            <a:ext cx="6096519" cy="2549525"/>
          </a:xfrm>
          <a:prstGeom prst="rect">
            <a:avLst/>
          </a:prstGeom>
          <a:noFill/>
          <a:ln w="9525">
            <a:noFill/>
            <a:miter lim="800000"/>
            <a:headEnd/>
            <a:tailEnd/>
          </a:ln>
        </p:spPr>
      </p:pic>
      <p:sp>
        <p:nvSpPr>
          <p:cNvPr id="8" name="Rectangle 7"/>
          <p:cNvSpPr>
            <a:spLocks noChangeArrowheads="1"/>
          </p:cNvSpPr>
          <p:nvPr userDrawn="1"/>
        </p:nvSpPr>
        <p:spPr bwMode="auto">
          <a:xfrm>
            <a:off x="0" y="4267200"/>
            <a:ext cx="9144000" cy="2590800"/>
          </a:xfrm>
          <a:prstGeom prst="rect">
            <a:avLst/>
          </a:prstGeom>
          <a:solidFill>
            <a:srgbClr val="FF0000"/>
          </a:solidFill>
          <a:ln w="38100" algn="ctr">
            <a:noFill/>
            <a:miter lim="800000"/>
            <a:headEnd/>
            <a:tailEnd/>
          </a:ln>
          <a:effectLst/>
        </p:spPr>
        <p:txBody>
          <a:bodyPr/>
          <a:lstStyle/>
          <a:p>
            <a:pPr fontAlgn="auto">
              <a:spcBef>
                <a:spcPts val="0"/>
              </a:spcBef>
              <a:spcAft>
                <a:spcPts val="0"/>
              </a:spcAft>
              <a:defRPr/>
            </a:pPr>
            <a:endParaRPr lang="en-US" dirty="0">
              <a:latin typeface="+mn-lt"/>
              <a:cs typeface="+mn-cs"/>
            </a:endParaRPr>
          </a:p>
        </p:txBody>
      </p:sp>
      <p:pic>
        <p:nvPicPr>
          <p:cNvPr id="9" name="Picture 16"/>
          <p:cNvPicPr>
            <a:picLocks noChangeAspect="1" noChangeArrowheads="1"/>
          </p:cNvPicPr>
          <p:nvPr userDrawn="1"/>
        </p:nvPicPr>
        <p:blipFill>
          <a:blip r:embed="rId6" cstate="print"/>
          <a:srcRect/>
          <a:stretch>
            <a:fillRect/>
          </a:stretch>
        </p:blipFill>
        <p:spPr bwMode="auto">
          <a:xfrm>
            <a:off x="228795" y="533400"/>
            <a:ext cx="2613238" cy="3657600"/>
          </a:xfrm>
          <a:prstGeom prst="rect">
            <a:avLst/>
          </a:prstGeom>
          <a:noFill/>
          <a:ln w="9525">
            <a:noFill/>
            <a:miter lim="800000"/>
            <a:headEnd/>
            <a:tailEnd/>
          </a:ln>
        </p:spPr>
      </p:pic>
      <p:sp>
        <p:nvSpPr>
          <p:cNvPr id="122886" name="Rectangle 5"/>
          <p:cNvSpPr>
            <a:spLocks noGrp="1" noChangeArrowheads="1"/>
          </p:cNvSpPr>
          <p:nvPr>
            <p:ph type="ctrTitle"/>
          </p:nvPr>
        </p:nvSpPr>
        <p:spPr>
          <a:xfrm>
            <a:off x="685803" y="4321188"/>
            <a:ext cx="7772400" cy="1470025"/>
          </a:xfrm>
        </p:spPr>
        <p:txBody>
          <a:bodyPr/>
          <a:lstStyle>
            <a:lvl1pPr algn="ctr">
              <a:defRPr smtClean="0">
                <a:solidFill>
                  <a:schemeClr val="bg2"/>
                </a:solidFill>
              </a:defRPr>
            </a:lvl1pPr>
          </a:lstStyle>
          <a:p>
            <a:r>
              <a:rPr lang="en-GB" smtClean="0"/>
              <a:t>Click to edit Master title style</a:t>
            </a:r>
          </a:p>
        </p:txBody>
      </p:sp>
      <p:sp>
        <p:nvSpPr>
          <p:cNvPr id="122887" name="Rectangle 6"/>
          <p:cNvSpPr>
            <a:spLocks noGrp="1" noChangeArrowheads="1"/>
          </p:cNvSpPr>
          <p:nvPr>
            <p:ph type="subTitle" idx="1"/>
          </p:nvPr>
        </p:nvSpPr>
        <p:spPr>
          <a:xfrm>
            <a:off x="1371600" y="6096000"/>
            <a:ext cx="6400800" cy="685800"/>
          </a:xfrm>
        </p:spPr>
        <p:txBody>
          <a:bodyPr/>
          <a:lstStyle>
            <a:lvl1pPr marL="0" indent="0" algn="ctr">
              <a:buFont typeface="Wingdings" pitchFamily="2" charset="2"/>
              <a:buNone/>
              <a:defRPr smtClean="0">
                <a:solidFill>
                  <a:schemeClr val="bg2"/>
                </a:solidFill>
              </a:defRPr>
            </a:lvl1pPr>
          </a:lstStyle>
          <a:p>
            <a:r>
              <a:rPr lang="en-GB" smtClean="0"/>
              <a:t>Click to edit Master subtitle style</a:t>
            </a:r>
          </a:p>
        </p:txBody>
      </p:sp>
    </p:spTree>
  </p:cSld>
  <p:clrMapOvr>
    <a:masterClrMapping/>
  </p:clrMapOvr>
  <p:transition spd="slow" advClick="0"/>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graphicFrame>
        <p:nvGraphicFramePr>
          <p:cNvPr id="4" name="Object 4"/>
          <p:cNvGraphicFramePr>
            <a:graphicFrameLocks noChangeAspect="1"/>
          </p:cNvGraphicFramePr>
          <p:nvPr/>
        </p:nvGraphicFramePr>
        <p:xfrm>
          <a:off x="7933102" y="166688"/>
          <a:ext cx="1140859" cy="519112"/>
        </p:xfrm>
        <a:graphic>
          <a:graphicData uri="http://schemas.openxmlformats.org/presentationml/2006/ole">
            <p:oleObj spid="_x0000_s186278" name="CorelDRAW" r:id="rId3" imgW="4093920" imgH="1401480" progId="">
              <p:embed/>
            </p:oleObj>
          </a:graphicData>
        </a:graphic>
      </p:graphicFrame>
      <p:sp>
        <p:nvSpPr>
          <p:cNvPr id="5" name="Text Box 2"/>
          <p:cNvSpPr txBox="1">
            <a:spLocks noChangeArrowheads="1"/>
          </p:cNvSpPr>
          <p:nvPr userDrawn="1"/>
        </p:nvSpPr>
        <p:spPr bwMode="auto">
          <a:xfrm>
            <a:off x="-15564" y="6491289"/>
            <a:ext cx="9144000" cy="338137"/>
          </a:xfrm>
          <a:prstGeom prst="rect">
            <a:avLst/>
          </a:prstGeom>
          <a:solidFill>
            <a:srgbClr val="FF0000"/>
          </a:solidFill>
          <a:ln w="9525">
            <a:solidFill>
              <a:srgbClr val="FF0000"/>
            </a:solidFill>
            <a:miter lim="800000"/>
            <a:headEnd/>
            <a:tailEnd/>
          </a:ln>
          <a:effectLst/>
        </p:spPr>
        <p:txBody>
          <a:bodyPr>
            <a:spAutoFit/>
          </a:bodyPr>
          <a:lstStyle/>
          <a:p>
            <a:pPr>
              <a:spcBef>
                <a:spcPct val="50000"/>
              </a:spcBef>
              <a:defRPr/>
            </a:pPr>
            <a:endParaRPr lang="en-GB" dirty="0">
              <a:cs typeface="+mn-cs"/>
            </a:endParaRPr>
          </a:p>
        </p:txBody>
      </p:sp>
      <p:graphicFrame>
        <p:nvGraphicFramePr>
          <p:cNvPr id="6" name="Object 3"/>
          <p:cNvGraphicFramePr>
            <a:graphicFrameLocks noChangeAspect="1"/>
          </p:cNvGraphicFramePr>
          <p:nvPr/>
        </p:nvGraphicFramePr>
        <p:xfrm>
          <a:off x="7515980" y="6248401"/>
          <a:ext cx="1557981" cy="187325"/>
        </p:xfrm>
        <a:graphic>
          <a:graphicData uri="http://schemas.openxmlformats.org/presentationml/2006/ole">
            <p:oleObj spid="_x0000_s186279" name="CorelDRAW" r:id="rId4" imgW="2441880" imgH="272520" progId="">
              <p:embed/>
            </p:oleObj>
          </a:graphicData>
        </a:graphic>
      </p:graphicFrame>
      <p:sp>
        <p:nvSpPr>
          <p:cNvPr id="2" name="Title 1"/>
          <p:cNvSpPr>
            <a:spLocks noGrp="1"/>
          </p:cNvSpPr>
          <p:nvPr>
            <p:ph type="title"/>
          </p:nvPr>
        </p:nvSpPr>
        <p:spPr/>
        <p:txBody>
          <a:bodyPr>
            <a:normAutofit/>
          </a:bodyPr>
          <a:lstStyle>
            <a:lvl1pPr>
              <a:defRPr>
                <a:solidFill>
                  <a:srgbClr val="FF0000"/>
                </a:solidFill>
              </a:defRPr>
            </a:lvl1pPr>
          </a:lstStyle>
          <a:p>
            <a:r>
              <a:rPr lang="en-US" smtClean="0"/>
              <a:t>Click to edit Master title style</a:t>
            </a:r>
            <a:endParaRPr lang="en-US"/>
          </a:p>
        </p:txBody>
      </p:sp>
      <p:sp>
        <p:nvSpPr>
          <p:cNvPr id="3" name="Content Placeholder 2"/>
          <p:cNvSpPr>
            <a:spLocks noGrp="1"/>
          </p:cNvSpPr>
          <p:nvPr>
            <p:ph idx="1"/>
          </p:nvPr>
        </p:nvSpPr>
        <p:spPr/>
        <p:txBody>
          <a:bodyPr>
            <a:normAutofit/>
          </a:bodyPr>
          <a:lstStyle>
            <a:lvl1pPr>
              <a:buClr>
                <a:srgbClr val="FF0000"/>
              </a:buClr>
              <a:defRPr>
                <a:solidFill>
                  <a:schemeClr val="tx1"/>
                </a:solidFill>
              </a:defRPr>
            </a:lvl1pPr>
            <a:lvl2pPr>
              <a:buClr>
                <a:srgbClr val="FF0000"/>
              </a:buClr>
              <a:defRPr sz="1800">
                <a:solidFill>
                  <a:schemeClr val="tx1"/>
                </a:solidFill>
              </a:defRPr>
            </a:lvl2pPr>
            <a:lvl3pPr>
              <a:buClr>
                <a:srgbClr val="FF0000"/>
              </a:buClr>
              <a:defRPr>
                <a:solidFill>
                  <a:schemeClr val="tx1"/>
                </a:solidFill>
              </a:defRPr>
            </a:lvl3pPr>
            <a:lvl4pPr>
              <a:buClr>
                <a:srgbClr val="FF0000"/>
              </a:buClr>
              <a:defRPr>
                <a:solidFill>
                  <a:schemeClr val="tx1"/>
                </a:solidFill>
              </a:defRPr>
            </a:lvl4pPr>
            <a:lvl5pPr>
              <a:buClr>
                <a:srgbClr val="FF0000"/>
              </a:buCl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Slide Number Placeholder 11"/>
          <p:cNvSpPr>
            <a:spLocks noGrp="1" noChangeArrowheads="1"/>
          </p:cNvSpPr>
          <p:nvPr>
            <p:ph type="sldNum" sz="quarter" idx="10"/>
          </p:nvPr>
        </p:nvSpPr>
        <p:spPr/>
        <p:txBody>
          <a:bodyPr/>
          <a:lstStyle>
            <a:lvl1pPr>
              <a:defRPr/>
            </a:lvl1pPr>
          </a:lstStyle>
          <a:p>
            <a:pPr>
              <a:defRPr/>
            </a:pPr>
            <a:fld id="{8CBA1266-C5EE-44D7-B4AE-C2BDFF662AFF}" type="slidenum">
              <a:rPr lang="en-GB"/>
              <a:pPr>
                <a:defRPr/>
              </a:pPr>
              <a:t>‹#›</a:t>
            </a:fld>
            <a:endParaRPr lang="en-GB" dirty="0"/>
          </a:p>
        </p:txBody>
      </p:sp>
      <p:sp>
        <p:nvSpPr>
          <p:cNvPr id="9" name="Line 13"/>
          <p:cNvSpPr>
            <a:spLocks noChangeShapeType="1"/>
          </p:cNvSpPr>
          <p:nvPr userDrawn="1"/>
        </p:nvSpPr>
        <p:spPr bwMode="auto">
          <a:xfrm>
            <a:off x="0" y="838200"/>
            <a:ext cx="9144000" cy="0"/>
          </a:xfrm>
          <a:prstGeom prst="line">
            <a:avLst/>
          </a:prstGeom>
          <a:noFill/>
          <a:ln w="9525">
            <a:solidFill>
              <a:srgbClr val="CC0000"/>
            </a:solidFill>
            <a:round/>
            <a:headEnd/>
            <a:tailEnd/>
          </a:ln>
          <a:effectLst/>
        </p:spPr>
        <p:txBody>
          <a:bodyPr/>
          <a:lstStyle/>
          <a:p>
            <a:pPr eaLnBrk="0" hangingPunct="0">
              <a:defRPr/>
            </a:pPr>
            <a:endParaRPr lang="en-US">
              <a:cs typeface="+mn-cs"/>
            </a:endParaRPr>
          </a:p>
        </p:txBody>
      </p:sp>
    </p:spTree>
  </p:cSld>
  <p:clrMapOvr>
    <a:masterClrMapping/>
  </p:clrMapOvr>
  <p:transition spd="slow" advClick="0"/>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Slide Number Placeholder 11"/>
          <p:cNvSpPr>
            <a:spLocks noGrp="1" noChangeArrowheads="1"/>
          </p:cNvSpPr>
          <p:nvPr>
            <p:ph type="sldNum" sz="quarter" idx="10"/>
          </p:nvPr>
        </p:nvSpPr>
        <p:spPr>
          <a:ln/>
        </p:spPr>
        <p:txBody>
          <a:bodyPr/>
          <a:lstStyle>
            <a:lvl1pPr>
              <a:defRPr/>
            </a:lvl1pPr>
          </a:lstStyle>
          <a:p>
            <a:pPr>
              <a:defRPr/>
            </a:pPr>
            <a:fld id="{3DF1EADD-3B88-4AF5-96DE-37A17D25DD3D}" type="slidenum">
              <a:rPr lang="en-GB"/>
              <a:pPr>
                <a:defRPr/>
              </a:pPr>
              <a:t>‹#›</a:t>
            </a:fld>
            <a:endParaRPr lang="en-GB" dirty="0"/>
          </a:p>
        </p:txBody>
      </p:sp>
    </p:spTree>
  </p:cSld>
  <p:clrMapOvr>
    <a:masterClrMapping/>
  </p:clrMapOvr>
  <p:transition spd="slow" advClick="0"/>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Only">
  <p:cSld name="Title Only">
    <p:spTree>
      <p:nvGrpSpPr>
        <p:cNvPr id="1" name=""/>
        <p:cNvGrpSpPr/>
        <p:nvPr/>
      </p:nvGrpSpPr>
      <p:grpSpPr>
        <a:xfrm>
          <a:off x="0" y="0"/>
          <a:ext cx="0" cy="0"/>
          <a:chOff x="0" y="0"/>
          <a:chExt cx="0" cy="0"/>
        </a:xfrm>
      </p:grpSpPr>
      <p:graphicFrame>
        <p:nvGraphicFramePr>
          <p:cNvPr id="3" name="Object 26"/>
          <p:cNvGraphicFramePr>
            <a:graphicFrameLocks noChangeAspect="1"/>
          </p:cNvGraphicFramePr>
          <p:nvPr/>
        </p:nvGraphicFramePr>
        <p:xfrm>
          <a:off x="7697788" y="228600"/>
          <a:ext cx="1177925" cy="403225"/>
        </p:xfrm>
        <a:graphic>
          <a:graphicData uri="http://schemas.openxmlformats.org/presentationml/2006/ole">
            <p:oleObj spid="_x0000_s320529" name="CorelDRAW" r:id="rId3" imgW="4093920" imgH="1401480" progId="">
              <p:embed/>
            </p:oleObj>
          </a:graphicData>
        </a:graphic>
      </p:graphicFrame>
      <p:sp>
        <p:nvSpPr>
          <p:cNvPr id="4" name="Text Box 16"/>
          <p:cNvSpPr txBox="1">
            <a:spLocks noChangeArrowheads="1"/>
          </p:cNvSpPr>
          <p:nvPr/>
        </p:nvSpPr>
        <p:spPr bwMode="auto">
          <a:xfrm>
            <a:off x="0" y="6491288"/>
            <a:ext cx="9144000" cy="366712"/>
          </a:xfrm>
          <a:prstGeom prst="rect">
            <a:avLst/>
          </a:prstGeom>
          <a:solidFill>
            <a:srgbClr val="CC0000"/>
          </a:solidFill>
          <a:ln w="9525">
            <a:noFill/>
            <a:miter lim="800000"/>
            <a:headEnd/>
            <a:tailEnd/>
          </a:ln>
        </p:spPr>
        <p:txBody>
          <a:bodyPr>
            <a:spAutoFit/>
          </a:bodyPr>
          <a:lstStyle/>
          <a:p>
            <a:pPr>
              <a:spcBef>
                <a:spcPct val="50000"/>
              </a:spcBef>
              <a:defRPr/>
            </a:pPr>
            <a:endParaRPr lang="en-GB">
              <a:cs typeface="+mn-cs"/>
            </a:endParaRPr>
          </a:p>
        </p:txBody>
      </p:sp>
      <p:sp>
        <p:nvSpPr>
          <p:cNvPr id="5" name="Text Box 24"/>
          <p:cNvSpPr txBox="1">
            <a:spLocks noChangeArrowheads="1"/>
          </p:cNvSpPr>
          <p:nvPr/>
        </p:nvSpPr>
        <p:spPr bwMode="auto">
          <a:xfrm>
            <a:off x="8474075" y="6461125"/>
            <a:ext cx="669925" cy="396875"/>
          </a:xfrm>
          <a:prstGeom prst="rect">
            <a:avLst/>
          </a:prstGeom>
          <a:noFill/>
          <a:ln w="9525">
            <a:noFill/>
            <a:miter lim="800000"/>
            <a:headEnd/>
            <a:tailEnd/>
          </a:ln>
        </p:spPr>
        <p:txBody>
          <a:bodyPr>
            <a:spAutoFit/>
          </a:bodyPr>
          <a:lstStyle/>
          <a:p>
            <a:pPr eaLnBrk="0" hangingPunct="0">
              <a:spcBef>
                <a:spcPct val="50000"/>
              </a:spcBef>
              <a:defRPr/>
            </a:pPr>
            <a:fld id="{9C0A56E2-42BF-461B-B934-3E1B1C8983AB}" type="slidenum">
              <a:rPr lang="en-US" sz="2000" b="1">
                <a:solidFill>
                  <a:schemeClr val="bg1"/>
                </a:solidFill>
                <a:latin typeface="Century Gothic" pitchFamily="34" charset="0"/>
              </a:rPr>
              <a:pPr eaLnBrk="0" hangingPunct="0">
                <a:spcBef>
                  <a:spcPct val="50000"/>
                </a:spcBef>
                <a:defRPr/>
              </a:pPr>
              <a:t>‹#›</a:t>
            </a:fld>
            <a:endParaRPr lang="en-US" sz="2000" b="1">
              <a:solidFill>
                <a:schemeClr val="bg1"/>
              </a:solidFill>
              <a:latin typeface="Century Gothic" pitchFamily="34" charset="0"/>
            </a:endParaRPr>
          </a:p>
        </p:txBody>
      </p:sp>
      <p:sp>
        <p:nvSpPr>
          <p:cNvPr id="6" name="AutoShape 25">
            <a:hlinkClick r:id="" action="ppaction://hlinkshowjump?jump=nextslide" highlightClick="1"/>
          </p:cNvPr>
          <p:cNvSpPr>
            <a:spLocks noChangeArrowheads="1"/>
          </p:cNvSpPr>
          <p:nvPr/>
        </p:nvSpPr>
        <p:spPr bwMode="auto">
          <a:xfrm flipH="1">
            <a:off x="6065838" y="6534150"/>
            <a:ext cx="239712" cy="301625"/>
          </a:xfrm>
          <a:prstGeom prst="actionButtonBackPrevious">
            <a:avLst/>
          </a:prstGeom>
          <a:solidFill>
            <a:srgbClr val="CC0000"/>
          </a:solidFill>
          <a:ln w="9525">
            <a:noFill/>
            <a:miter lim="800000"/>
            <a:headEnd/>
            <a:tailEnd/>
          </a:ln>
        </p:spPr>
        <p:txBody>
          <a:bodyPr wrap="none" anchor="ctr"/>
          <a:lstStyle/>
          <a:p>
            <a:pPr eaLnBrk="0" hangingPunct="0">
              <a:defRPr/>
            </a:pPr>
            <a:endParaRPr lang="en-US" sz="3200">
              <a:latin typeface="Century Gothic" pitchFamily="34" charset="0"/>
              <a:cs typeface="+mn-cs"/>
            </a:endParaRPr>
          </a:p>
        </p:txBody>
      </p:sp>
      <p:sp>
        <p:nvSpPr>
          <p:cNvPr id="7" name="AutoShape 26">
            <a:hlinkClick r:id="" action="ppaction://hlinkshowjump?jump=previousslide" highlightClick="1"/>
          </p:cNvPr>
          <p:cNvSpPr>
            <a:spLocks noChangeArrowheads="1"/>
          </p:cNvSpPr>
          <p:nvPr/>
        </p:nvSpPr>
        <p:spPr bwMode="auto">
          <a:xfrm flipH="1">
            <a:off x="5783263" y="6532563"/>
            <a:ext cx="239712" cy="301625"/>
          </a:xfrm>
          <a:prstGeom prst="actionButtonForwardNext">
            <a:avLst/>
          </a:prstGeom>
          <a:solidFill>
            <a:srgbClr val="CC0000"/>
          </a:solidFill>
          <a:ln w="9525">
            <a:noFill/>
            <a:miter lim="800000"/>
            <a:headEnd/>
            <a:tailEnd/>
          </a:ln>
        </p:spPr>
        <p:txBody>
          <a:bodyPr wrap="none" anchor="ctr"/>
          <a:lstStyle/>
          <a:p>
            <a:pPr eaLnBrk="0" hangingPunct="0">
              <a:defRPr/>
            </a:pPr>
            <a:endParaRPr lang="en-US" sz="3200">
              <a:latin typeface="Century Gothic" pitchFamily="34" charset="0"/>
              <a:cs typeface="+mn-cs"/>
            </a:endParaRPr>
          </a:p>
        </p:txBody>
      </p:sp>
      <p:sp>
        <p:nvSpPr>
          <p:cNvPr id="8" name="AutoShape 27">
            <a:hlinkClick r:id="" action="ppaction://hlinkshowjump?jump=endshow" highlightClick="1"/>
          </p:cNvPr>
          <p:cNvSpPr>
            <a:spLocks noChangeArrowheads="1"/>
          </p:cNvSpPr>
          <p:nvPr/>
        </p:nvSpPr>
        <p:spPr bwMode="auto">
          <a:xfrm flipH="1">
            <a:off x="6362700" y="6534150"/>
            <a:ext cx="239713" cy="301625"/>
          </a:xfrm>
          <a:prstGeom prst="actionButtonBlank">
            <a:avLst/>
          </a:prstGeom>
          <a:solidFill>
            <a:srgbClr val="CC0000"/>
          </a:solidFill>
          <a:ln w="9525">
            <a:noFill/>
            <a:miter lim="800000"/>
            <a:headEnd/>
            <a:tailEnd/>
          </a:ln>
        </p:spPr>
        <p:txBody>
          <a:bodyPr wrap="none" anchor="ctr"/>
          <a:lstStyle/>
          <a:p>
            <a:pPr eaLnBrk="0" hangingPunct="0">
              <a:defRPr/>
            </a:pPr>
            <a:endParaRPr lang="en-US" sz="3200">
              <a:latin typeface="Century Gothic" pitchFamily="34" charset="0"/>
              <a:cs typeface="+mn-cs"/>
            </a:endParaRPr>
          </a:p>
        </p:txBody>
      </p:sp>
      <p:sp>
        <p:nvSpPr>
          <p:cNvPr id="9" name="AutoShape 28">
            <a:hlinkClick r:id="" action="ppaction://noaction" highlightClick="1"/>
          </p:cNvPr>
          <p:cNvSpPr>
            <a:spLocks noChangeArrowheads="1"/>
          </p:cNvSpPr>
          <p:nvPr/>
        </p:nvSpPr>
        <p:spPr bwMode="auto">
          <a:xfrm flipH="1">
            <a:off x="5497513" y="6532563"/>
            <a:ext cx="239712" cy="301625"/>
          </a:xfrm>
          <a:prstGeom prst="actionButtonHome">
            <a:avLst/>
          </a:prstGeom>
          <a:solidFill>
            <a:srgbClr val="CC0000"/>
          </a:solidFill>
          <a:ln w="9525">
            <a:noFill/>
            <a:miter lim="800000"/>
            <a:headEnd/>
            <a:tailEnd/>
          </a:ln>
        </p:spPr>
        <p:txBody>
          <a:bodyPr wrap="none" anchor="ctr"/>
          <a:lstStyle/>
          <a:p>
            <a:pPr eaLnBrk="0" hangingPunct="0">
              <a:defRPr/>
            </a:pPr>
            <a:endParaRPr lang="en-US" sz="3200">
              <a:latin typeface="Century Gothic" pitchFamily="34" charset="0"/>
              <a:cs typeface="+mn-cs"/>
            </a:endParaRPr>
          </a:p>
        </p:txBody>
      </p:sp>
      <p:sp>
        <p:nvSpPr>
          <p:cNvPr id="11" name="Line 13"/>
          <p:cNvSpPr>
            <a:spLocks noChangeShapeType="1"/>
          </p:cNvSpPr>
          <p:nvPr userDrawn="1"/>
        </p:nvSpPr>
        <p:spPr bwMode="auto">
          <a:xfrm>
            <a:off x="0" y="662892"/>
            <a:ext cx="9144000" cy="0"/>
          </a:xfrm>
          <a:prstGeom prst="line">
            <a:avLst/>
          </a:prstGeom>
          <a:noFill/>
          <a:ln w="9525">
            <a:solidFill>
              <a:srgbClr val="CC0000"/>
            </a:solidFill>
            <a:round/>
            <a:headEnd/>
            <a:tailEnd/>
          </a:ln>
          <a:effectLst/>
        </p:spPr>
        <p:txBody>
          <a:bodyPr/>
          <a:lstStyle/>
          <a:p>
            <a:pPr eaLnBrk="0" hangingPunct="0">
              <a:defRPr/>
            </a:pPr>
            <a:endParaRPr lang="en-US">
              <a:cs typeface="+mn-cs"/>
            </a:endParaRPr>
          </a:p>
        </p:txBody>
      </p:sp>
      <p:sp>
        <p:nvSpPr>
          <p:cNvPr id="2" name="Title 1"/>
          <p:cNvSpPr>
            <a:spLocks noGrp="1"/>
          </p:cNvSpPr>
          <p:nvPr>
            <p:ph type="title"/>
          </p:nvPr>
        </p:nvSpPr>
        <p:spPr>
          <a:xfrm>
            <a:off x="73153" y="76201"/>
            <a:ext cx="7547107" cy="619125"/>
          </a:xfrm>
          <a:prstGeom prst="rect">
            <a:avLst/>
          </a:prstGeom>
        </p:spPr>
        <p:txBody>
          <a:bodyPr/>
          <a:lstStyle/>
          <a:p>
            <a:r>
              <a:rPr lang="en-US" smtClean="0"/>
              <a:t>Click to edit Master title style</a:t>
            </a:r>
            <a:endParaRPr lang="en-US"/>
          </a:p>
        </p:txBody>
      </p:sp>
      <p:sp>
        <p:nvSpPr>
          <p:cNvPr id="12" name="Rectangle 21"/>
          <p:cNvSpPr>
            <a:spLocks noGrp="1" noChangeArrowheads="1"/>
          </p:cNvSpPr>
          <p:nvPr>
            <p:ph type="ftr" sz="quarter" idx="10"/>
          </p:nvPr>
        </p:nvSpPr>
        <p:spPr>
          <a:xfrm>
            <a:off x="3124200" y="6245225"/>
            <a:ext cx="2895600" cy="476250"/>
          </a:xfrm>
          <a:prstGeom prst="rect">
            <a:avLst/>
          </a:prstGeom>
        </p:spPr>
        <p:txBody>
          <a:bodyPr/>
          <a:lstStyle>
            <a:lvl1pPr>
              <a:defRPr/>
            </a:lvl1pPr>
          </a:lstStyle>
          <a:p>
            <a:pPr>
              <a:defRPr/>
            </a:pPr>
            <a:endParaRPr lang="en-US"/>
          </a:p>
        </p:txBody>
      </p:sp>
      <p:sp>
        <p:nvSpPr>
          <p:cNvPr id="13" name="Rectangle 22"/>
          <p:cNvSpPr>
            <a:spLocks noGrp="1" noChangeArrowheads="1"/>
          </p:cNvSpPr>
          <p:nvPr>
            <p:ph type="sldNum" sz="quarter" idx="11"/>
          </p:nvPr>
        </p:nvSpPr>
        <p:spPr>
          <a:xfrm>
            <a:off x="6588349" y="6553200"/>
            <a:ext cx="2133859" cy="476250"/>
          </a:xfrm>
          <a:prstGeom prst="rect">
            <a:avLst/>
          </a:prstGeom>
        </p:spPr>
        <p:txBody>
          <a:bodyPr/>
          <a:lstStyle>
            <a:lvl1pPr>
              <a:defRPr/>
            </a:lvl1pPr>
          </a:lstStyle>
          <a:p>
            <a:pPr>
              <a:defRPr/>
            </a:pPr>
            <a:fld id="{342A2BA0-A7E9-4497-B420-16C494E2CC58}" type="slidenum">
              <a:rPr lang="en-US"/>
              <a:pPr>
                <a:defRPr/>
              </a:pPr>
              <a:t>‹#›</a:t>
            </a:fld>
            <a:endParaRPr lang="en-US"/>
          </a:p>
        </p:txBody>
      </p:sp>
    </p:spTree>
    <p:extLst>
      <p:ext uri="{BB962C8B-B14F-4D97-AF65-F5344CB8AC3E}">
        <p14:creationId xmlns:p14="http://schemas.microsoft.com/office/powerpoint/2010/main" xmlns="" val="255345007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title" preserve="1">
  <p:cSld name="1_Title Slide">
    <p:spTree>
      <p:nvGrpSpPr>
        <p:cNvPr id="1" name=""/>
        <p:cNvGrpSpPr/>
        <p:nvPr/>
      </p:nvGrpSpPr>
      <p:grpSpPr>
        <a:xfrm>
          <a:off x="0" y="0"/>
          <a:ext cx="0" cy="0"/>
          <a:chOff x="0" y="0"/>
          <a:chExt cx="0" cy="0"/>
        </a:xfrm>
      </p:grpSpPr>
      <p:graphicFrame>
        <p:nvGraphicFramePr>
          <p:cNvPr id="4" name="Object 4"/>
          <p:cNvGraphicFramePr>
            <a:graphicFrameLocks noChangeAspect="1"/>
          </p:cNvGraphicFramePr>
          <p:nvPr/>
        </p:nvGraphicFramePr>
        <p:xfrm>
          <a:off x="7933102" y="166688"/>
          <a:ext cx="1140859" cy="519112"/>
        </p:xfrm>
        <a:graphic>
          <a:graphicData uri="http://schemas.openxmlformats.org/presentationml/2006/ole">
            <p:oleObj spid="_x0000_s188326" name="CorelDRAW" r:id="rId3" imgW="4093920" imgH="1401480" progId="">
              <p:embed/>
            </p:oleObj>
          </a:graphicData>
        </a:graphic>
      </p:graphicFrame>
      <p:sp>
        <p:nvSpPr>
          <p:cNvPr id="5" name="Text Box 2"/>
          <p:cNvSpPr txBox="1">
            <a:spLocks noChangeArrowheads="1"/>
          </p:cNvSpPr>
          <p:nvPr userDrawn="1"/>
        </p:nvSpPr>
        <p:spPr bwMode="auto">
          <a:xfrm>
            <a:off x="-15564" y="6491289"/>
            <a:ext cx="9144000" cy="338137"/>
          </a:xfrm>
          <a:prstGeom prst="rect">
            <a:avLst/>
          </a:prstGeom>
          <a:solidFill>
            <a:srgbClr val="FF0000"/>
          </a:solidFill>
          <a:ln w="9525">
            <a:solidFill>
              <a:srgbClr val="FF0000"/>
            </a:solidFill>
            <a:miter lim="800000"/>
            <a:headEnd/>
            <a:tailEnd/>
          </a:ln>
          <a:effectLst/>
        </p:spPr>
        <p:txBody>
          <a:bodyPr>
            <a:spAutoFit/>
          </a:bodyPr>
          <a:lstStyle/>
          <a:p>
            <a:pPr>
              <a:spcBef>
                <a:spcPct val="50000"/>
              </a:spcBef>
              <a:defRPr/>
            </a:pPr>
            <a:endParaRPr lang="en-GB" dirty="0">
              <a:cs typeface="+mn-cs"/>
            </a:endParaRPr>
          </a:p>
        </p:txBody>
      </p:sp>
      <p:graphicFrame>
        <p:nvGraphicFramePr>
          <p:cNvPr id="6" name="Object 3"/>
          <p:cNvGraphicFramePr>
            <a:graphicFrameLocks noChangeAspect="1"/>
          </p:cNvGraphicFramePr>
          <p:nvPr/>
        </p:nvGraphicFramePr>
        <p:xfrm>
          <a:off x="7515980" y="6248401"/>
          <a:ext cx="1557981" cy="187325"/>
        </p:xfrm>
        <a:graphic>
          <a:graphicData uri="http://schemas.openxmlformats.org/presentationml/2006/ole">
            <p:oleObj spid="_x0000_s188327" name="CorelDRAW" r:id="rId4" imgW="2441880" imgH="272520" progId="">
              <p:embed/>
            </p:oleObj>
          </a:graphicData>
        </a:graphic>
      </p:graphicFrame>
      <p:pic>
        <p:nvPicPr>
          <p:cNvPr id="7" name="Picture 2" descr="New Image v1"/>
          <p:cNvPicPr>
            <a:picLocks noChangeAspect="1" noChangeArrowheads="1"/>
          </p:cNvPicPr>
          <p:nvPr userDrawn="1"/>
        </p:nvPicPr>
        <p:blipFill>
          <a:blip r:embed="rId5" cstate="print"/>
          <a:srcRect/>
          <a:stretch>
            <a:fillRect/>
          </a:stretch>
        </p:blipFill>
        <p:spPr bwMode="auto">
          <a:xfrm>
            <a:off x="2894951" y="1489076"/>
            <a:ext cx="6096519" cy="2549525"/>
          </a:xfrm>
          <a:prstGeom prst="rect">
            <a:avLst/>
          </a:prstGeom>
          <a:noFill/>
          <a:ln w="9525">
            <a:noFill/>
            <a:miter lim="800000"/>
            <a:headEnd/>
            <a:tailEnd/>
          </a:ln>
        </p:spPr>
      </p:pic>
      <p:sp>
        <p:nvSpPr>
          <p:cNvPr id="8" name="Rectangle 7"/>
          <p:cNvSpPr>
            <a:spLocks noChangeArrowheads="1"/>
          </p:cNvSpPr>
          <p:nvPr userDrawn="1"/>
        </p:nvSpPr>
        <p:spPr bwMode="auto">
          <a:xfrm>
            <a:off x="0" y="4267200"/>
            <a:ext cx="9144000" cy="2590800"/>
          </a:xfrm>
          <a:prstGeom prst="rect">
            <a:avLst/>
          </a:prstGeom>
          <a:solidFill>
            <a:srgbClr val="FF0000"/>
          </a:solidFill>
          <a:ln w="38100" algn="ctr">
            <a:noFill/>
            <a:miter lim="800000"/>
            <a:headEnd/>
            <a:tailEnd/>
          </a:ln>
          <a:effectLst/>
        </p:spPr>
        <p:txBody>
          <a:bodyPr/>
          <a:lstStyle/>
          <a:p>
            <a:pPr fontAlgn="auto">
              <a:spcBef>
                <a:spcPts val="0"/>
              </a:spcBef>
              <a:spcAft>
                <a:spcPts val="0"/>
              </a:spcAft>
              <a:defRPr/>
            </a:pPr>
            <a:endParaRPr lang="en-US" dirty="0">
              <a:latin typeface="+mn-lt"/>
              <a:cs typeface="+mn-cs"/>
            </a:endParaRPr>
          </a:p>
        </p:txBody>
      </p:sp>
      <p:pic>
        <p:nvPicPr>
          <p:cNvPr id="9" name="Picture 16"/>
          <p:cNvPicPr>
            <a:picLocks noChangeAspect="1" noChangeArrowheads="1"/>
          </p:cNvPicPr>
          <p:nvPr userDrawn="1"/>
        </p:nvPicPr>
        <p:blipFill>
          <a:blip r:embed="rId6" cstate="print"/>
          <a:srcRect/>
          <a:stretch>
            <a:fillRect/>
          </a:stretch>
        </p:blipFill>
        <p:spPr bwMode="auto">
          <a:xfrm>
            <a:off x="228795" y="533400"/>
            <a:ext cx="2613238" cy="3657600"/>
          </a:xfrm>
          <a:prstGeom prst="rect">
            <a:avLst/>
          </a:prstGeom>
          <a:noFill/>
          <a:ln w="9525">
            <a:noFill/>
            <a:miter lim="800000"/>
            <a:headEnd/>
            <a:tailEnd/>
          </a:ln>
        </p:spPr>
      </p:pic>
      <p:sp>
        <p:nvSpPr>
          <p:cNvPr id="122886" name="Rectangle 5"/>
          <p:cNvSpPr>
            <a:spLocks noGrp="1" noChangeArrowheads="1"/>
          </p:cNvSpPr>
          <p:nvPr>
            <p:ph type="ctrTitle"/>
          </p:nvPr>
        </p:nvSpPr>
        <p:spPr>
          <a:xfrm>
            <a:off x="685803" y="4321188"/>
            <a:ext cx="7772400" cy="1470025"/>
          </a:xfrm>
        </p:spPr>
        <p:txBody>
          <a:bodyPr/>
          <a:lstStyle>
            <a:lvl1pPr algn="ctr">
              <a:defRPr smtClean="0">
                <a:solidFill>
                  <a:schemeClr val="bg2"/>
                </a:solidFill>
              </a:defRPr>
            </a:lvl1pPr>
          </a:lstStyle>
          <a:p>
            <a:r>
              <a:rPr lang="en-GB" smtClean="0"/>
              <a:t>Click to edit Master title style</a:t>
            </a:r>
          </a:p>
        </p:txBody>
      </p:sp>
      <p:sp>
        <p:nvSpPr>
          <p:cNvPr id="122887" name="Rectangle 6"/>
          <p:cNvSpPr>
            <a:spLocks noGrp="1" noChangeArrowheads="1"/>
          </p:cNvSpPr>
          <p:nvPr>
            <p:ph type="subTitle" idx="1"/>
          </p:nvPr>
        </p:nvSpPr>
        <p:spPr>
          <a:xfrm>
            <a:off x="1371600" y="6096000"/>
            <a:ext cx="6400800" cy="685800"/>
          </a:xfrm>
        </p:spPr>
        <p:txBody>
          <a:bodyPr/>
          <a:lstStyle>
            <a:lvl1pPr marL="0" indent="0" algn="ctr">
              <a:buFont typeface="Wingdings" pitchFamily="2" charset="2"/>
              <a:buNone/>
              <a:defRPr smtClean="0">
                <a:solidFill>
                  <a:schemeClr val="bg2"/>
                </a:solidFill>
              </a:defRPr>
            </a:lvl1pPr>
          </a:lstStyle>
          <a:p>
            <a:r>
              <a:rPr lang="en-GB" smtClean="0"/>
              <a:t>Click to edit Master subtitle style</a:t>
            </a:r>
          </a:p>
        </p:txBody>
      </p:sp>
    </p:spTree>
  </p:cSld>
  <p:clrMapOvr>
    <a:masterClrMapping/>
  </p:clrMapOvr>
  <p:transition spd="slow" advClick="0"/>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graphicFrame>
        <p:nvGraphicFramePr>
          <p:cNvPr id="4" name="Object 4"/>
          <p:cNvGraphicFramePr>
            <a:graphicFrameLocks noChangeAspect="1"/>
          </p:cNvGraphicFramePr>
          <p:nvPr/>
        </p:nvGraphicFramePr>
        <p:xfrm>
          <a:off x="7933102" y="166688"/>
          <a:ext cx="1140859" cy="519112"/>
        </p:xfrm>
        <a:graphic>
          <a:graphicData uri="http://schemas.openxmlformats.org/presentationml/2006/ole">
            <p:oleObj spid="_x0000_s189350" name="CorelDRAW" r:id="rId3" imgW="4093920" imgH="1401480" progId="">
              <p:embed/>
            </p:oleObj>
          </a:graphicData>
        </a:graphic>
      </p:graphicFrame>
      <p:sp>
        <p:nvSpPr>
          <p:cNvPr id="5" name="Text Box 2"/>
          <p:cNvSpPr txBox="1">
            <a:spLocks noChangeArrowheads="1"/>
          </p:cNvSpPr>
          <p:nvPr userDrawn="1"/>
        </p:nvSpPr>
        <p:spPr bwMode="auto">
          <a:xfrm>
            <a:off x="-15564" y="6491289"/>
            <a:ext cx="9144000" cy="338137"/>
          </a:xfrm>
          <a:prstGeom prst="rect">
            <a:avLst/>
          </a:prstGeom>
          <a:solidFill>
            <a:srgbClr val="FF0000"/>
          </a:solidFill>
          <a:ln w="9525">
            <a:solidFill>
              <a:srgbClr val="FF0000"/>
            </a:solidFill>
            <a:miter lim="800000"/>
            <a:headEnd/>
            <a:tailEnd/>
          </a:ln>
          <a:effectLst/>
        </p:spPr>
        <p:txBody>
          <a:bodyPr>
            <a:spAutoFit/>
          </a:bodyPr>
          <a:lstStyle/>
          <a:p>
            <a:pPr>
              <a:spcBef>
                <a:spcPct val="50000"/>
              </a:spcBef>
              <a:defRPr/>
            </a:pPr>
            <a:endParaRPr lang="en-GB" dirty="0">
              <a:cs typeface="+mn-cs"/>
            </a:endParaRPr>
          </a:p>
        </p:txBody>
      </p:sp>
      <p:graphicFrame>
        <p:nvGraphicFramePr>
          <p:cNvPr id="6" name="Object 3"/>
          <p:cNvGraphicFramePr>
            <a:graphicFrameLocks noChangeAspect="1"/>
          </p:cNvGraphicFramePr>
          <p:nvPr/>
        </p:nvGraphicFramePr>
        <p:xfrm>
          <a:off x="7515980" y="6248401"/>
          <a:ext cx="1557981" cy="187325"/>
        </p:xfrm>
        <a:graphic>
          <a:graphicData uri="http://schemas.openxmlformats.org/presentationml/2006/ole">
            <p:oleObj spid="_x0000_s189351" name="CorelDRAW" r:id="rId4" imgW="2441880" imgH="272520" progId="">
              <p:embed/>
            </p:oleObj>
          </a:graphicData>
        </a:graphic>
      </p:graphicFrame>
      <p:sp>
        <p:nvSpPr>
          <p:cNvPr id="2" name="Title 1"/>
          <p:cNvSpPr>
            <a:spLocks noGrp="1"/>
          </p:cNvSpPr>
          <p:nvPr>
            <p:ph type="title"/>
          </p:nvPr>
        </p:nvSpPr>
        <p:spPr/>
        <p:txBody>
          <a:bodyPr>
            <a:normAutofit/>
          </a:bodyPr>
          <a:lstStyle>
            <a:lvl1pPr>
              <a:defRPr>
                <a:solidFill>
                  <a:srgbClr val="FF0000"/>
                </a:solidFill>
              </a:defRPr>
            </a:lvl1pPr>
          </a:lstStyle>
          <a:p>
            <a:r>
              <a:rPr lang="en-US" smtClean="0"/>
              <a:t>Click to edit Master title style</a:t>
            </a:r>
            <a:endParaRPr lang="en-US"/>
          </a:p>
        </p:txBody>
      </p:sp>
      <p:sp>
        <p:nvSpPr>
          <p:cNvPr id="3" name="Content Placeholder 2"/>
          <p:cNvSpPr>
            <a:spLocks noGrp="1"/>
          </p:cNvSpPr>
          <p:nvPr>
            <p:ph idx="1"/>
          </p:nvPr>
        </p:nvSpPr>
        <p:spPr/>
        <p:txBody>
          <a:bodyPr>
            <a:normAutofit/>
          </a:bodyPr>
          <a:lstStyle>
            <a:lvl1pPr>
              <a:buClr>
                <a:srgbClr val="FF0000"/>
              </a:buClr>
              <a:defRPr>
                <a:solidFill>
                  <a:schemeClr val="tx1"/>
                </a:solidFill>
              </a:defRPr>
            </a:lvl1pPr>
            <a:lvl2pPr>
              <a:buClr>
                <a:srgbClr val="FF0000"/>
              </a:buClr>
              <a:defRPr sz="1800">
                <a:solidFill>
                  <a:schemeClr val="tx1"/>
                </a:solidFill>
              </a:defRPr>
            </a:lvl2pPr>
            <a:lvl3pPr>
              <a:buClr>
                <a:srgbClr val="FF0000"/>
              </a:buClr>
              <a:defRPr>
                <a:solidFill>
                  <a:schemeClr val="tx1"/>
                </a:solidFill>
              </a:defRPr>
            </a:lvl3pPr>
            <a:lvl4pPr>
              <a:buClr>
                <a:srgbClr val="FF0000"/>
              </a:buClr>
              <a:defRPr>
                <a:solidFill>
                  <a:schemeClr val="tx1"/>
                </a:solidFill>
              </a:defRPr>
            </a:lvl4pPr>
            <a:lvl5pPr>
              <a:buClr>
                <a:srgbClr val="FF0000"/>
              </a:buCl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Slide Number Placeholder 11"/>
          <p:cNvSpPr>
            <a:spLocks noGrp="1" noChangeArrowheads="1"/>
          </p:cNvSpPr>
          <p:nvPr>
            <p:ph type="sldNum" sz="quarter" idx="10"/>
          </p:nvPr>
        </p:nvSpPr>
        <p:spPr/>
        <p:txBody>
          <a:bodyPr/>
          <a:lstStyle>
            <a:lvl1pPr>
              <a:defRPr/>
            </a:lvl1pPr>
          </a:lstStyle>
          <a:p>
            <a:pPr>
              <a:defRPr/>
            </a:pPr>
            <a:fld id="{8CBA1266-C5EE-44D7-B4AE-C2BDFF662AFF}" type="slidenum">
              <a:rPr lang="en-GB"/>
              <a:pPr>
                <a:defRPr/>
              </a:pPr>
              <a:t>‹#›</a:t>
            </a:fld>
            <a:endParaRPr lang="en-GB" dirty="0"/>
          </a:p>
        </p:txBody>
      </p:sp>
      <p:sp>
        <p:nvSpPr>
          <p:cNvPr id="9" name="Line 13"/>
          <p:cNvSpPr>
            <a:spLocks noChangeShapeType="1"/>
          </p:cNvSpPr>
          <p:nvPr userDrawn="1"/>
        </p:nvSpPr>
        <p:spPr bwMode="auto">
          <a:xfrm>
            <a:off x="0" y="838200"/>
            <a:ext cx="9144000" cy="0"/>
          </a:xfrm>
          <a:prstGeom prst="line">
            <a:avLst/>
          </a:prstGeom>
          <a:noFill/>
          <a:ln w="9525">
            <a:solidFill>
              <a:srgbClr val="CC0000"/>
            </a:solidFill>
            <a:round/>
            <a:headEnd/>
            <a:tailEnd/>
          </a:ln>
          <a:effectLst/>
        </p:spPr>
        <p:txBody>
          <a:bodyPr/>
          <a:lstStyle/>
          <a:p>
            <a:pPr eaLnBrk="0" hangingPunct="0">
              <a:defRPr/>
            </a:pPr>
            <a:endParaRPr lang="en-US">
              <a:cs typeface="+mn-cs"/>
            </a:endParaRPr>
          </a:p>
        </p:txBody>
      </p:sp>
    </p:spTree>
  </p:cSld>
  <p:clrMapOvr>
    <a:masterClrMapping/>
  </p:clrMapOvr>
  <p:transition spd="slow" advClick="0"/>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Slide Number Placeholder 11"/>
          <p:cNvSpPr>
            <a:spLocks noGrp="1" noChangeArrowheads="1"/>
          </p:cNvSpPr>
          <p:nvPr>
            <p:ph type="sldNum" sz="quarter" idx="10"/>
          </p:nvPr>
        </p:nvSpPr>
        <p:spPr>
          <a:ln/>
        </p:spPr>
        <p:txBody>
          <a:bodyPr/>
          <a:lstStyle>
            <a:lvl1pPr>
              <a:defRPr/>
            </a:lvl1pPr>
          </a:lstStyle>
          <a:p>
            <a:pPr>
              <a:defRPr/>
            </a:pPr>
            <a:fld id="{3DF1EADD-3B88-4AF5-96DE-37A17D25DD3D}" type="slidenum">
              <a:rPr lang="en-GB"/>
              <a:pPr>
                <a:defRPr/>
              </a:pPr>
              <a:t>‹#›</a:t>
            </a:fld>
            <a:endParaRPr lang="en-GB" dirty="0"/>
          </a:p>
        </p:txBody>
      </p:sp>
    </p:spTree>
  </p:cSld>
  <p:clrMapOvr>
    <a:masterClrMapping/>
  </p:clrMapOvr>
  <p:transition spd="slow" advClick="0"/>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1_Title Slide">
    <p:spTree>
      <p:nvGrpSpPr>
        <p:cNvPr id="1" name=""/>
        <p:cNvGrpSpPr/>
        <p:nvPr/>
      </p:nvGrpSpPr>
      <p:grpSpPr>
        <a:xfrm>
          <a:off x="0" y="0"/>
          <a:ext cx="0" cy="0"/>
          <a:chOff x="0" y="0"/>
          <a:chExt cx="0" cy="0"/>
        </a:xfrm>
      </p:grpSpPr>
      <p:graphicFrame>
        <p:nvGraphicFramePr>
          <p:cNvPr id="4" name="Object 4"/>
          <p:cNvGraphicFramePr>
            <a:graphicFrameLocks noChangeAspect="1"/>
          </p:cNvGraphicFramePr>
          <p:nvPr/>
        </p:nvGraphicFramePr>
        <p:xfrm>
          <a:off x="7933102" y="166688"/>
          <a:ext cx="1140859" cy="519112"/>
        </p:xfrm>
        <a:graphic>
          <a:graphicData uri="http://schemas.openxmlformats.org/presentationml/2006/ole">
            <p:oleObj spid="_x0000_s191398" name="CorelDRAW" r:id="rId3" imgW="4093920" imgH="1401480" progId="">
              <p:embed/>
            </p:oleObj>
          </a:graphicData>
        </a:graphic>
      </p:graphicFrame>
      <p:sp>
        <p:nvSpPr>
          <p:cNvPr id="5" name="Text Box 2"/>
          <p:cNvSpPr txBox="1">
            <a:spLocks noChangeArrowheads="1"/>
          </p:cNvSpPr>
          <p:nvPr userDrawn="1"/>
        </p:nvSpPr>
        <p:spPr bwMode="auto">
          <a:xfrm>
            <a:off x="-15564" y="6491289"/>
            <a:ext cx="9144000" cy="338137"/>
          </a:xfrm>
          <a:prstGeom prst="rect">
            <a:avLst/>
          </a:prstGeom>
          <a:solidFill>
            <a:srgbClr val="FF0000"/>
          </a:solidFill>
          <a:ln w="9525">
            <a:solidFill>
              <a:srgbClr val="FF0000"/>
            </a:solidFill>
            <a:miter lim="800000"/>
            <a:headEnd/>
            <a:tailEnd/>
          </a:ln>
          <a:effectLst/>
        </p:spPr>
        <p:txBody>
          <a:bodyPr>
            <a:spAutoFit/>
          </a:bodyPr>
          <a:lstStyle/>
          <a:p>
            <a:pPr>
              <a:spcBef>
                <a:spcPct val="50000"/>
              </a:spcBef>
              <a:defRPr/>
            </a:pPr>
            <a:endParaRPr lang="en-GB" dirty="0">
              <a:cs typeface="+mn-cs"/>
            </a:endParaRPr>
          </a:p>
        </p:txBody>
      </p:sp>
      <p:graphicFrame>
        <p:nvGraphicFramePr>
          <p:cNvPr id="6" name="Object 3"/>
          <p:cNvGraphicFramePr>
            <a:graphicFrameLocks noChangeAspect="1"/>
          </p:cNvGraphicFramePr>
          <p:nvPr/>
        </p:nvGraphicFramePr>
        <p:xfrm>
          <a:off x="7515980" y="6248401"/>
          <a:ext cx="1557981" cy="187325"/>
        </p:xfrm>
        <a:graphic>
          <a:graphicData uri="http://schemas.openxmlformats.org/presentationml/2006/ole">
            <p:oleObj spid="_x0000_s191399" name="CorelDRAW" r:id="rId4" imgW="2441880" imgH="272520" progId="">
              <p:embed/>
            </p:oleObj>
          </a:graphicData>
        </a:graphic>
      </p:graphicFrame>
      <p:pic>
        <p:nvPicPr>
          <p:cNvPr id="7" name="Picture 2" descr="New Image v1"/>
          <p:cNvPicPr>
            <a:picLocks noChangeAspect="1" noChangeArrowheads="1"/>
          </p:cNvPicPr>
          <p:nvPr userDrawn="1"/>
        </p:nvPicPr>
        <p:blipFill>
          <a:blip r:embed="rId5" cstate="print"/>
          <a:srcRect/>
          <a:stretch>
            <a:fillRect/>
          </a:stretch>
        </p:blipFill>
        <p:spPr bwMode="auto">
          <a:xfrm>
            <a:off x="2894951" y="1489076"/>
            <a:ext cx="6096519" cy="2549525"/>
          </a:xfrm>
          <a:prstGeom prst="rect">
            <a:avLst/>
          </a:prstGeom>
          <a:noFill/>
          <a:ln w="9525">
            <a:noFill/>
            <a:miter lim="800000"/>
            <a:headEnd/>
            <a:tailEnd/>
          </a:ln>
        </p:spPr>
      </p:pic>
      <p:sp>
        <p:nvSpPr>
          <p:cNvPr id="8" name="Rectangle 7"/>
          <p:cNvSpPr>
            <a:spLocks noChangeArrowheads="1"/>
          </p:cNvSpPr>
          <p:nvPr userDrawn="1"/>
        </p:nvSpPr>
        <p:spPr bwMode="auto">
          <a:xfrm>
            <a:off x="0" y="4267200"/>
            <a:ext cx="9144000" cy="2590800"/>
          </a:xfrm>
          <a:prstGeom prst="rect">
            <a:avLst/>
          </a:prstGeom>
          <a:solidFill>
            <a:srgbClr val="FF0000"/>
          </a:solidFill>
          <a:ln w="38100" algn="ctr">
            <a:noFill/>
            <a:miter lim="800000"/>
            <a:headEnd/>
            <a:tailEnd/>
          </a:ln>
          <a:effectLst/>
        </p:spPr>
        <p:txBody>
          <a:bodyPr/>
          <a:lstStyle/>
          <a:p>
            <a:pPr fontAlgn="auto">
              <a:spcBef>
                <a:spcPts val="0"/>
              </a:spcBef>
              <a:spcAft>
                <a:spcPts val="0"/>
              </a:spcAft>
              <a:defRPr/>
            </a:pPr>
            <a:endParaRPr lang="en-US" dirty="0">
              <a:latin typeface="+mn-lt"/>
              <a:cs typeface="+mn-cs"/>
            </a:endParaRPr>
          </a:p>
        </p:txBody>
      </p:sp>
      <p:pic>
        <p:nvPicPr>
          <p:cNvPr id="9" name="Picture 16"/>
          <p:cNvPicPr>
            <a:picLocks noChangeAspect="1" noChangeArrowheads="1"/>
          </p:cNvPicPr>
          <p:nvPr userDrawn="1"/>
        </p:nvPicPr>
        <p:blipFill>
          <a:blip r:embed="rId6" cstate="print"/>
          <a:srcRect/>
          <a:stretch>
            <a:fillRect/>
          </a:stretch>
        </p:blipFill>
        <p:spPr bwMode="auto">
          <a:xfrm>
            <a:off x="228795" y="533400"/>
            <a:ext cx="2613238" cy="3657600"/>
          </a:xfrm>
          <a:prstGeom prst="rect">
            <a:avLst/>
          </a:prstGeom>
          <a:noFill/>
          <a:ln w="9525">
            <a:noFill/>
            <a:miter lim="800000"/>
            <a:headEnd/>
            <a:tailEnd/>
          </a:ln>
        </p:spPr>
      </p:pic>
      <p:sp>
        <p:nvSpPr>
          <p:cNvPr id="122886" name="Rectangle 5"/>
          <p:cNvSpPr>
            <a:spLocks noGrp="1" noChangeArrowheads="1"/>
          </p:cNvSpPr>
          <p:nvPr>
            <p:ph type="ctrTitle"/>
          </p:nvPr>
        </p:nvSpPr>
        <p:spPr>
          <a:xfrm>
            <a:off x="685803" y="4321188"/>
            <a:ext cx="7772400" cy="1470025"/>
          </a:xfrm>
        </p:spPr>
        <p:txBody>
          <a:bodyPr/>
          <a:lstStyle>
            <a:lvl1pPr algn="ctr">
              <a:defRPr smtClean="0">
                <a:solidFill>
                  <a:schemeClr val="bg2"/>
                </a:solidFill>
              </a:defRPr>
            </a:lvl1pPr>
          </a:lstStyle>
          <a:p>
            <a:r>
              <a:rPr lang="en-GB" smtClean="0"/>
              <a:t>Click to edit Master title style</a:t>
            </a:r>
          </a:p>
        </p:txBody>
      </p:sp>
      <p:sp>
        <p:nvSpPr>
          <p:cNvPr id="122887" name="Rectangle 6"/>
          <p:cNvSpPr>
            <a:spLocks noGrp="1" noChangeArrowheads="1"/>
          </p:cNvSpPr>
          <p:nvPr>
            <p:ph type="subTitle" idx="1"/>
          </p:nvPr>
        </p:nvSpPr>
        <p:spPr>
          <a:xfrm>
            <a:off x="1371600" y="6096000"/>
            <a:ext cx="6400800" cy="685800"/>
          </a:xfrm>
        </p:spPr>
        <p:txBody>
          <a:bodyPr/>
          <a:lstStyle>
            <a:lvl1pPr marL="0" indent="0" algn="ctr">
              <a:buFont typeface="Wingdings" pitchFamily="2" charset="2"/>
              <a:buNone/>
              <a:defRPr smtClean="0">
                <a:solidFill>
                  <a:schemeClr val="bg2"/>
                </a:solidFill>
              </a:defRPr>
            </a:lvl1pPr>
          </a:lstStyle>
          <a:p>
            <a:r>
              <a:rPr lang="en-GB" smtClean="0"/>
              <a:t>Click to edit Master subtitle style</a:t>
            </a:r>
          </a:p>
        </p:txBody>
      </p:sp>
    </p:spTree>
  </p:cSld>
  <p:clrMapOvr>
    <a:masterClrMapping/>
  </p:clrMapOvr>
  <p:transition spd="slow" advClick="0"/>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graphicFrame>
        <p:nvGraphicFramePr>
          <p:cNvPr id="4" name="Object 4"/>
          <p:cNvGraphicFramePr>
            <a:graphicFrameLocks noChangeAspect="1"/>
          </p:cNvGraphicFramePr>
          <p:nvPr/>
        </p:nvGraphicFramePr>
        <p:xfrm>
          <a:off x="7933102" y="166688"/>
          <a:ext cx="1140859" cy="519112"/>
        </p:xfrm>
        <a:graphic>
          <a:graphicData uri="http://schemas.openxmlformats.org/presentationml/2006/ole">
            <p:oleObj spid="_x0000_s192422" name="CorelDRAW" r:id="rId3" imgW="4093920" imgH="1401480" progId="">
              <p:embed/>
            </p:oleObj>
          </a:graphicData>
        </a:graphic>
      </p:graphicFrame>
      <p:sp>
        <p:nvSpPr>
          <p:cNvPr id="5" name="Text Box 2"/>
          <p:cNvSpPr txBox="1">
            <a:spLocks noChangeArrowheads="1"/>
          </p:cNvSpPr>
          <p:nvPr userDrawn="1"/>
        </p:nvSpPr>
        <p:spPr bwMode="auto">
          <a:xfrm>
            <a:off x="-15564" y="6491289"/>
            <a:ext cx="9144000" cy="338137"/>
          </a:xfrm>
          <a:prstGeom prst="rect">
            <a:avLst/>
          </a:prstGeom>
          <a:solidFill>
            <a:srgbClr val="FF0000"/>
          </a:solidFill>
          <a:ln w="9525">
            <a:solidFill>
              <a:srgbClr val="FF0000"/>
            </a:solidFill>
            <a:miter lim="800000"/>
            <a:headEnd/>
            <a:tailEnd/>
          </a:ln>
          <a:effectLst/>
        </p:spPr>
        <p:txBody>
          <a:bodyPr>
            <a:spAutoFit/>
          </a:bodyPr>
          <a:lstStyle/>
          <a:p>
            <a:pPr>
              <a:spcBef>
                <a:spcPct val="50000"/>
              </a:spcBef>
              <a:defRPr/>
            </a:pPr>
            <a:endParaRPr lang="en-GB" dirty="0">
              <a:cs typeface="+mn-cs"/>
            </a:endParaRPr>
          </a:p>
        </p:txBody>
      </p:sp>
      <p:graphicFrame>
        <p:nvGraphicFramePr>
          <p:cNvPr id="6" name="Object 3"/>
          <p:cNvGraphicFramePr>
            <a:graphicFrameLocks noChangeAspect="1"/>
          </p:cNvGraphicFramePr>
          <p:nvPr/>
        </p:nvGraphicFramePr>
        <p:xfrm>
          <a:off x="7515980" y="6248401"/>
          <a:ext cx="1557981" cy="187325"/>
        </p:xfrm>
        <a:graphic>
          <a:graphicData uri="http://schemas.openxmlformats.org/presentationml/2006/ole">
            <p:oleObj spid="_x0000_s192423" name="CorelDRAW" r:id="rId4" imgW="2441880" imgH="272520" progId="">
              <p:embed/>
            </p:oleObj>
          </a:graphicData>
        </a:graphic>
      </p:graphicFrame>
      <p:sp>
        <p:nvSpPr>
          <p:cNvPr id="2" name="Title 1"/>
          <p:cNvSpPr>
            <a:spLocks noGrp="1"/>
          </p:cNvSpPr>
          <p:nvPr>
            <p:ph type="title"/>
          </p:nvPr>
        </p:nvSpPr>
        <p:spPr/>
        <p:txBody>
          <a:bodyPr>
            <a:normAutofit/>
          </a:bodyPr>
          <a:lstStyle>
            <a:lvl1pPr>
              <a:defRPr>
                <a:solidFill>
                  <a:srgbClr val="FF0000"/>
                </a:solidFill>
              </a:defRPr>
            </a:lvl1pPr>
          </a:lstStyle>
          <a:p>
            <a:r>
              <a:rPr lang="en-US" smtClean="0"/>
              <a:t>Click to edit Master title style</a:t>
            </a:r>
            <a:endParaRPr lang="en-US"/>
          </a:p>
        </p:txBody>
      </p:sp>
      <p:sp>
        <p:nvSpPr>
          <p:cNvPr id="3" name="Content Placeholder 2"/>
          <p:cNvSpPr>
            <a:spLocks noGrp="1"/>
          </p:cNvSpPr>
          <p:nvPr>
            <p:ph idx="1"/>
          </p:nvPr>
        </p:nvSpPr>
        <p:spPr/>
        <p:txBody>
          <a:bodyPr>
            <a:normAutofit/>
          </a:bodyPr>
          <a:lstStyle>
            <a:lvl1pPr>
              <a:buClr>
                <a:srgbClr val="FF0000"/>
              </a:buClr>
              <a:defRPr>
                <a:solidFill>
                  <a:schemeClr val="tx1"/>
                </a:solidFill>
              </a:defRPr>
            </a:lvl1pPr>
            <a:lvl2pPr>
              <a:buClr>
                <a:srgbClr val="FF0000"/>
              </a:buClr>
              <a:defRPr sz="1800">
                <a:solidFill>
                  <a:schemeClr val="tx1"/>
                </a:solidFill>
              </a:defRPr>
            </a:lvl2pPr>
            <a:lvl3pPr>
              <a:buClr>
                <a:srgbClr val="FF0000"/>
              </a:buClr>
              <a:defRPr>
                <a:solidFill>
                  <a:schemeClr val="tx1"/>
                </a:solidFill>
              </a:defRPr>
            </a:lvl3pPr>
            <a:lvl4pPr>
              <a:buClr>
                <a:srgbClr val="FF0000"/>
              </a:buClr>
              <a:defRPr>
                <a:solidFill>
                  <a:schemeClr val="tx1"/>
                </a:solidFill>
              </a:defRPr>
            </a:lvl4pPr>
            <a:lvl5pPr>
              <a:buClr>
                <a:srgbClr val="FF0000"/>
              </a:buCl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Slide Number Placeholder 11"/>
          <p:cNvSpPr>
            <a:spLocks noGrp="1" noChangeArrowheads="1"/>
          </p:cNvSpPr>
          <p:nvPr>
            <p:ph type="sldNum" sz="quarter" idx="10"/>
          </p:nvPr>
        </p:nvSpPr>
        <p:spPr/>
        <p:txBody>
          <a:bodyPr/>
          <a:lstStyle>
            <a:lvl1pPr>
              <a:defRPr/>
            </a:lvl1pPr>
          </a:lstStyle>
          <a:p>
            <a:pPr>
              <a:defRPr/>
            </a:pPr>
            <a:fld id="{8CBA1266-C5EE-44D7-B4AE-C2BDFF662AFF}" type="slidenum">
              <a:rPr lang="en-GB"/>
              <a:pPr>
                <a:defRPr/>
              </a:pPr>
              <a:t>‹#›</a:t>
            </a:fld>
            <a:endParaRPr lang="en-GB" dirty="0"/>
          </a:p>
        </p:txBody>
      </p:sp>
      <p:sp>
        <p:nvSpPr>
          <p:cNvPr id="9" name="Line 13"/>
          <p:cNvSpPr>
            <a:spLocks noChangeShapeType="1"/>
          </p:cNvSpPr>
          <p:nvPr userDrawn="1"/>
        </p:nvSpPr>
        <p:spPr bwMode="auto">
          <a:xfrm>
            <a:off x="0" y="838200"/>
            <a:ext cx="9144000" cy="0"/>
          </a:xfrm>
          <a:prstGeom prst="line">
            <a:avLst/>
          </a:prstGeom>
          <a:noFill/>
          <a:ln w="9525">
            <a:solidFill>
              <a:srgbClr val="CC0000"/>
            </a:solidFill>
            <a:round/>
            <a:headEnd/>
            <a:tailEnd/>
          </a:ln>
          <a:effectLst/>
        </p:spPr>
        <p:txBody>
          <a:bodyPr/>
          <a:lstStyle/>
          <a:p>
            <a:pPr eaLnBrk="0" hangingPunct="0">
              <a:defRPr/>
            </a:pPr>
            <a:endParaRPr lang="en-US">
              <a:cs typeface="+mn-cs"/>
            </a:endParaRPr>
          </a:p>
        </p:txBody>
      </p:sp>
    </p:spTree>
  </p:cSld>
  <p:clrMapOvr>
    <a:masterClrMapping/>
  </p:clrMapOvr>
  <p:transition spd="slow" advClick="0"/>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Slide Number Placeholder 11"/>
          <p:cNvSpPr>
            <a:spLocks noGrp="1" noChangeArrowheads="1"/>
          </p:cNvSpPr>
          <p:nvPr>
            <p:ph type="sldNum" sz="quarter" idx="10"/>
          </p:nvPr>
        </p:nvSpPr>
        <p:spPr>
          <a:ln/>
        </p:spPr>
        <p:txBody>
          <a:bodyPr/>
          <a:lstStyle>
            <a:lvl1pPr>
              <a:defRPr/>
            </a:lvl1pPr>
          </a:lstStyle>
          <a:p>
            <a:pPr>
              <a:defRPr/>
            </a:pPr>
            <a:fld id="{3DF1EADD-3B88-4AF5-96DE-37A17D25DD3D}" type="slidenum">
              <a:rPr lang="en-GB"/>
              <a:pPr>
                <a:defRPr/>
              </a:pPr>
              <a:t>‹#›</a:t>
            </a:fld>
            <a:endParaRPr lang="en-GB" dirty="0"/>
          </a:p>
        </p:txBody>
      </p:sp>
    </p:spTree>
  </p:cSld>
  <p:clrMapOvr>
    <a:masterClrMapping/>
  </p:clrMapOvr>
  <p:transition spd="slow" advClick="0"/>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title" preserve="1">
  <p:cSld name="1_Title Slide">
    <p:spTree>
      <p:nvGrpSpPr>
        <p:cNvPr id="1" name=""/>
        <p:cNvGrpSpPr/>
        <p:nvPr/>
      </p:nvGrpSpPr>
      <p:grpSpPr>
        <a:xfrm>
          <a:off x="0" y="0"/>
          <a:ext cx="0" cy="0"/>
          <a:chOff x="0" y="0"/>
          <a:chExt cx="0" cy="0"/>
        </a:xfrm>
      </p:grpSpPr>
      <p:graphicFrame>
        <p:nvGraphicFramePr>
          <p:cNvPr id="4" name="Object 4"/>
          <p:cNvGraphicFramePr>
            <a:graphicFrameLocks noChangeAspect="1"/>
          </p:cNvGraphicFramePr>
          <p:nvPr/>
        </p:nvGraphicFramePr>
        <p:xfrm>
          <a:off x="7933102" y="166688"/>
          <a:ext cx="1140859" cy="519112"/>
        </p:xfrm>
        <a:graphic>
          <a:graphicData uri="http://schemas.openxmlformats.org/presentationml/2006/ole">
            <p:oleObj spid="_x0000_s194470" name="CorelDRAW" r:id="rId3" imgW="4093920" imgH="1401480" progId="">
              <p:embed/>
            </p:oleObj>
          </a:graphicData>
        </a:graphic>
      </p:graphicFrame>
      <p:sp>
        <p:nvSpPr>
          <p:cNvPr id="5" name="Text Box 2"/>
          <p:cNvSpPr txBox="1">
            <a:spLocks noChangeArrowheads="1"/>
          </p:cNvSpPr>
          <p:nvPr userDrawn="1"/>
        </p:nvSpPr>
        <p:spPr bwMode="auto">
          <a:xfrm>
            <a:off x="-15564" y="6491289"/>
            <a:ext cx="9144000" cy="338137"/>
          </a:xfrm>
          <a:prstGeom prst="rect">
            <a:avLst/>
          </a:prstGeom>
          <a:solidFill>
            <a:srgbClr val="FF0000"/>
          </a:solidFill>
          <a:ln w="9525">
            <a:solidFill>
              <a:srgbClr val="FF0000"/>
            </a:solidFill>
            <a:miter lim="800000"/>
            <a:headEnd/>
            <a:tailEnd/>
          </a:ln>
          <a:effectLst/>
        </p:spPr>
        <p:txBody>
          <a:bodyPr>
            <a:spAutoFit/>
          </a:bodyPr>
          <a:lstStyle/>
          <a:p>
            <a:pPr>
              <a:spcBef>
                <a:spcPct val="50000"/>
              </a:spcBef>
              <a:defRPr/>
            </a:pPr>
            <a:endParaRPr lang="en-GB" dirty="0">
              <a:cs typeface="+mn-cs"/>
            </a:endParaRPr>
          </a:p>
        </p:txBody>
      </p:sp>
      <p:graphicFrame>
        <p:nvGraphicFramePr>
          <p:cNvPr id="6" name="Object 3"/>
          <p:cNvGraphicFramePr>
            <a:graphicFrameLocks noChangeAspect="1"/>
          </p:cNvGraphicFramePr>
          <p:nvPr/>
        </p:nvGraphicFramePr>
        <p:xfrm>
          <a:off x="7515980" y="6248401"/>
          <a:ext cx="1557981" cy="187325"/>
        </p:xfrm>
        <a:graphic>
          <a:graphicData uri="http://schemas.openxmlformats.org/presentationml/2006/ole">
            <p:oleObj spid="_x0000_s194471" name="CorelDRAW" r:id="rId4" imgW="2441880" imgH="272520" progId="">
              <p:embed/>
            </p:oleObj>
          </a:graphicData>
        </a:graphic>
      </p:graphicFrame>
      <p:pic>
        <p:nvPicPr>
          <p:cNvPr id="7" name="Picture 2" descr="New Image v1"/>
          <p:cNvPicPr>
            <a:picLocks noChangeAspect="1" noChangeArrowheads="1"/>
          </p:cNvPicPr>
          <p:nvPr userDrawn="1"/>
        </p:nvPicPr>
        <p:blipFill>
          <a:blip r:embed="rId5" cstate="print"/>
          <a:srcRect/>
          <a:stretch>
            <a:fillRect/>
          </a:stretch>
        </p:blipFill>
        <p:spPr bwMode="auto">
          <a:xfrm>
            <a:off x="2894951" y="1489076"/>
            <a:ext cx="6096519" cy="2549525"/>
          </a:xfrm>
          <a:prstGeom prst="rect">
            <a:avLst/>
          </a:prstGeom>
          <a:noFill/>
          <a:ln w="9525">
            <a:noFill/>
            <a:miter lim="800000"/>
            <a:headEnd/>
            <a:tailEnd/>
          </a:ln>
        </p:spPr>
      </p:pic>
      <p:sp>
        <p:nvSpPr>
          <p:cNvPr id="8" name="Rectangle 7"/>
          <p:cNvSpPr>
            <a:spLocks noChangeArrowheads="1"/>
          </p:cNvSpPr>
          <p:nvPr userDrawn="1"/>
        </p:nvSpPr>
        <p:spPr bwMode="auto">
          <a:xfrm>
            <a:off x="0" y="4267200"/>
            <a:ext cx="9144000" cy="2590800"/>
          </a:xfrm>
          <a:prstGeom prst="rect">
            <a:avLst/>
          </a:prstGeom>
          <a:solidFill>
            <a:srgbClr val="FF0000"/>
          </a:solidFill>
          <a:ln w="38100" algn="ctr">
            <a:noFill/>
            <a:miter lim="800000"/>
            <a:headEnd/>
            <a:tailEnd/>
          </a:ln>
          <a:effectLst/>
        </p:spPr>
        <p:txBody>
          <a:bodyPr/>
          <a:lstStyle/>
          <a:p>
            <a:pPr fontAlgn="auto">
              <a:spcBef>
                <a:spcPts val="0"/>
              </a:spcBef>
              <a:spcAft>
                <a:spcPts val="0"/>
              </a:spcAft>
              <a:defRPr/>
            </a:pPr>
            <a:endParaRPr lang="en-US" dirty="0">
              <a:latin typeface="+mn-lt"/>
              <a:cs typeface="+mn-cs"/>
            </a:endParaRPr>
          </a:p>
        </p:txBody>
      </p:sp>
      <p:pic>
        <p:nvPicPr>
          <p:cNvPr id="9" name="Picture 16"/>
          <p:cNvPicPr>
            <a:picLocks noChangeAspect="1" noChangeArrowheads="1"/>
          </p:cNvPicPr>
          <p:nvPr userDrawn="1"/>
        </p:nvPicPr>
        <p:blipFill>
          <a:blip r:embed="rId6" cstate="print"/>
          <a:srcRect/>
          <a:stretch>
            <a:fillRect/>
          </a:stretch>
        </p:blipFill>
        <p:spPr bwMode="auto">
          <a:xfrm>
            <a:off x="228795" y="533400"/>
            <a:ext cx="2613238" cy="3657600"/>
          </a:xfrm>
          <a:prstGeom prst="rect">
            <a:avLst/>
          </a:prstGeom>
          <a:noFill/>
          <a:ln w="9525">
            <a:noFill/>
            <a:miter lim="800000"/>
            <a:headEnd/>
            <a:tailEnd/>
          </a:ln>
        </p:spPr>
      </p:pic>
      <p:sp>
        <p:nvSpPr>
          <p:cNvPr id="122886" name="Rectangle 5"/>
          <p:cNvSpPr>
            <a:spLocks noGrp="1" noChangeArrowheads="1"/>
          </p:cNvSpPr>
          <p:nvPr>
            <p:ph type="ctrTitle"/>
          </p:nvPr>
        </p:nvSpPr>
        <p:spPr>
          <a:xfrm>
            <a:off x="685803" y="4321188"/>
            <a:ext cx="7772400" cy="1470025"/>
          </a:xfrm>
        </p:spPr>
        <p:txBody>
          <a:bodyPr/>
          <a:lstStyle>
            <a:lvl1pPr algn="ctr">
              <a:defRPr smtClean="0">
                <a:solidFill>
                  <a:schemeClr val="bg2"/>
                </a:solidFill>
              </a:defRPr>
            </a:lvl1pPr>
          </a:lstStyle>
          <a:p>
            <a:r>
              <a:rPr lang="en-GB" smtClean="0"/>
              <a:t>Click to edit Master title style</a:t>
            </a:r>
          </a:p>
        </p:txBody>
      </p:sp>
      <p:sp>
        <p:nvSpPr>
          <p:cNvPr id="122887" name="Rectangle 6"/>
          <p:cNvSpPr>
            <a:spLocks noGrp="1" noChangeArrowheads="1"/>
          </p:cNvSpPr>
          <p:nvPr>
            <p:ph type="subTitle" idx="1"/>
          </p:nvPr>
        </p:nvSpPr>
        <p:spPr>
          <a:xfrm>
            <a:off x="1371600" y="6096000"/>
            <a:ext cx="6400800" cy="685800"/>
          </a:xfrm>
        </p:spPr>
        <p:txBody>
          <a:bodyPr/>
          <a:lstStyle>
            <a:lvl1pPr marL="0" indent="0" algn="ctr">
              <a:buFont typeface="Wingdings" pitchFamily="2" charset="2"/>
              <a:buNone/>
              <a:defRPr smtClean="0">
                <a:solidFill>
                  <a:schemeClr val="bg2"/>
                </a:solidFill>
              </a:defRPr>
            </a:lvl1pPr>
          </a:lstStyle>
          <a:p>
            <a:r>
              <a:rPr lang="en-GB" smtClean="0"/>
              <a:t>Click to edit Master subtitle style</a:t>
            </a:r>
          </a:p>
        </p:txBody>
      </p:sp>
    </p:spTree>
  </p:cSld>
  <p:clrMapOvr>
    <a:masterClrMapping/>
  </p:clrMapOvr>
  <p:transition spd="slow" advClick="0"/>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graphicFrame>
        <p:nvGraphicFramePr>
          <p:cNvPr id="4" name="Object 4"/>
          <p:cNvGraphicFramePr>
            <a:graphicFrameLocks noChangeAspect="1"/>
          </p:cNvGraphicFramePr>
          <p:nvPr/>
        </p:nvGraphicFramePr>
        <p:xfrm>
          <a:off x="7933102" y="166688"/>
          <a:ext cx="1140859" cy="519112"/>
        </p:xfrm>
        <a:graphic>
          <a:graphicData uri="http://schemas.openxmlformats.org/presentationml/2006/ole">
            <p:oleObj spid="_x0000_s195494" name="CorelDRAW" r:id="rId3" imgW="4093920" imgH="1401480" progId="">
              <p:embed/>
            </p:oleObj>
          </a:graphicData>
        </a:graphic>
      </p:graphicFrame>
      <p:sp>
        <p:nvSpPr>
          <p:cNvPr id="5" name="Text Box 2"/>
          <p:cNvSpPr txBox="1">
            <a:spLocks noChangeArrowheads="1"/>
          </p:cNvSpPr>
          <p:nvPr userDrawn="1"/>
        </p:nvSpPr>
        <p:spPr bwMode="auto">
          <a:xfrm>
            <a:off x="-15564" y="6491289"/>
            <a:ext cx="9144000" cy="338137"/>
          </a:xfrm>
          <a:prstGeom prst="rect">
            <a:avLst/>
          </a:prstGeom>
          <a:solidFill>
            <a:srgbClr val="FF0000"/>
          </a:solidFill>
          <a:ln w="9525">
            <a:solidFill>
              <a:srgbClr val="FF0000"/>
            </a:solidFill>
            <a:miter lim="800000"/>
            <a:headEnd/>
            <a:tailEnd/>
          </a:ln>
          <a:effectLst/>
        </p:spPr>
        <p:txBody>
          <a:bodyPr>
            <a:spAutoFit/>
          </a:bodyPr>
          <a:lstStyle/>
          <a:p>
            <a:pPr>
              <a:spcBef>
                <a:spcPct val="50000"/>
              </a:spcBef>
              <a:defRPr/>
            </a:pPr>
            <a:endParaRPr lang="en-GB" dirty="0">
              <a:cs typeface="+mn-cs"/>
            </a:endParaRPr>
          </a:p>
        </p:txBody>
      </p:sp>
      <p:graphicFrame>
        <p:nvGraphicFramePr>
          <p:cNvPr id="6" name="Object 3"/>
          <p:cNvGraphicFramePr>
            <a:graphicFrameLocks noChangeAspect="1"/>
          </p:cNvGraphicFramePr>
          <p:nvPr/>
        </p:nvGraphicFramePr>
        <p:xfrm>
          <a:off x="7515980" y="6248401"/>
          <a:ext cx="1557981" cy="187325"/>
        </p:xfrm>
        <a:graphic>
          <a:graphicData uri="http://schemas.openxmlformats.org/presentationml/2006/ole">
            <p:oleObj spid="_x0000_s195495" name="CorelDRAW" r:id="rId4" imgW="2441880" imgH="272520" progId="">
              <p:embed/>
            </p:oleObj>
          </a:graphicData>
        </a:graphic>
      </p:graphicFrame>
      <p:sp>
        <p:nvSpPr>
          <p:cNvPr id="2" name="Title 1"/>
          <p:cNvSpPr>
            <a:spLocks noGrp="1"/>
          </p:cNvSpPr>
          <p:nvPr>
            <p:ph type="title"/>
          </p:nvPr>
        </p:nvSpPr>
        <p:spPr/>
        <p:txBody>
          <a:bodyPr>
            <a:normAutofit/>
          </a:bodyPr>
          <a:lstStyle>
            <a:lvl1pPr>
              <a:defRPr>
                <a:solidFill>
                  <a:srgbClr val="FF0000"/>
                </a:solidFill>
              </a:defRPr>
            </a:lvl1pPr>
          </a:lstStyle>
          <a:p>
            <a:r>
              <a:rPr lang="en-US" smtClean="0"/>
              <a:t>Click to edit Master title style</a:t>
            </a:r>
            <a:endParaRPr lang="en-US"/>
          </a:p>
        </p:txBody>
      </p:sp>
      <p:sp>
        <p:nvSpPr>
          <p:cNvPr id="3" name="Content Placeholder 2"/>
          <p:cNvSpPr>
            <a:spLocks noGrp="1"/>
          </p:cNvSpPr>
          <p:nvPr>
            <p:ph idx="1"/>
          </p:nvPr>
        </p:nvSpPr>
        <p:spPr/>
        <p:txBody>
          <a:bodyPr>
            <a:normAutofit/>
          </a:bodyPr>
          <a:lstStyle>
            <a:lvl1pPr>
              <a:buClr>
                <a:srgbClr val="FF0000"/>
              </a:buClr>
              <a:defRPr>
                <a:solidFill>
                  <a:schemeClr val="tx1"/>
                </a:solidFill>
              </a:defRPr>
            </a:lvl1pPr>
            <a:lvl2pPr>
              <a:buClr>
                <a:srgbClr val="FF0000"/>
              </a:buClr>
              <a:defRPr sz="1800">
                <a:solidFill>
                  <a:schemeClr val="tx1"/>
                </a:solidFill>
              </a:defRPr>
            </a:lvl2pPr>
            <a:lvl3pPr>
              <a:buClr>
                <a:srgbClr val="FF0000"/>
              </a:buClr>
              <a:defRPr>
                <a:solidFill>
                  <a:schemeClr val="tx1"/>
                </a:solidFill>
              </a:defRPr>
            </a:lvl3pPr>
            <a:lvl4pPr>
              <a:buClr>
                <a:srgbClr val="FF0000"/>
              </a:buClr>
              <a:defRPr>
                <a:solidFill>
                  <a:schemeClr val="tx1"/>
                </a:solidFill>
              </a:defRPr>
            </a:lvl4pPr>
            <a:lvl5pPr>
              <a:buClr>
                <a:srgbClr val="FF0000"/>
              </a:buCl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Slide Number Placeholder 11"/>
          <p:cNvSpPr>
            <a:spLocks noGrp="1" noChangeArrowheads="1"/>
          </p:cNvSpPr>
          <p:nvPr>
            <p:ph type="sldNum" sz="quarter" idx="10"/>
          </p:nvPr>
        </p:nvSpPr>
        <p:spPr/>
        <p:txBody>
          <a:bodyPr/>
          <a:lstStyle>
            <a:lvl1pPr>
              <a:defRPr/>
            </a:lvl1pPr>
          </a:lstStyle>
          <a:p>
            <a:pPr>
              <a:defRPr/>
            </a:pPr>
            <a:fld id="{8CBA1266-C5EE-44D7-B4AE-C2BDFF662AFF}" type="slidenum">
              <a:rPr lang="en-GB"/>
              <a:pPr>
                <a:defRPr/>
              </a:pPr>
              <a:t>‹#›</a:t>
            </a:fld>
            <a:endParaRPr lang="en-GB" dirty="0"/>
          </a:p>
        </p:txBody>
      </p:sp>
      <p:sp>
        <p:nvSpPr>
          <p:cNvPr id="9" name="Line 13"/>
          <p:cNvSpPr>
            <a:spLocks noChangeShapeType="1"/>
          </p:cNvSpPr>
          <p:nvPr userDrawn="1"/>
        </p:nvSpPr>
        <p:spPr bwMode="auto">
          <a:xfrm>
            <a:off x="0" y="838200"/>
            <a:ext cx="9144000" cy="0"/>
          </a:xfrm>
          <a:prstGeom prst="line">
            <a:avLst/>
          </a:prstGeom>
          <a:noFill/>
          <a:ln w="9525">
            <a:solidFill>
              <a:srgbClr val="CC0000"/>
            </a:solidFill>
            <a:round/>
            <a:headEnd/>
            <a:tailEnd/>
          </a:ln>
          <a:effectLst/>
        </p:spPr>
        <p:txBody>
          <a:bodyPr/>
          <a:lstStyle/>
          <a:p>
            <a:pPr eaLnBrk="0" hangingPunct="0">
              <a:defRPr/>
            </a:pPr>
            <a:endParaRPr lang="en-US">
              <a:cs typeface="+mn-cs"/>
            </a:endParaRPr>
          </a:p>
        </p:txBody>
      </p:sp>
    </p:spTree>
  </p:cSld>
  <p:clrMapOvr>
    <a:masterClrMapping/>
  </p:clrMapOvr>
  <p:transition spd="slow" advClick="0"/>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Slide Number Placeholder 11"/>
          <p:cNvSpPr>
            <a:spLocks noGrp="1" noChangeArrowheads="1"/>
          </p:cNvSpPr>
          <p:nvPr>
            <p:ph type="sldNum" sz="quarter" idx="10"/>
          </p:nvPr>
        </p:nvSpPr>
        <p:spPr>
          <a:ln/>
        </p:spPr>
        <p:txBody>
          <a:bodyPr/>
          <a:lstStyle>
            <a:lvl1pPr>
              <a:defRPr/>
            </a:lvl1pPr>
          </a:lstStyle>
          <a:p>
            <a:pPr>
              <a:defRPr/>
            </a:pPr>
            <a:fld id="{3DF1EADD-3B88-4AF5-96DE-37A17D25DD3D}" type="slidenum">
              <a:rPr lang="en-GB"/>
              <a:pPr>
                <a:defRPr/>
              </a:pPr>
              <a:t>‹#›</a:t>
            </a:fld>
            <a:endParaRPr lang="en-GB" dirty="0"/>
          </a:p>
        </p:txBody>
      </p:sp>
    </p:spTree>
  </p:cSld>
  <p:clrMapOvr>
    <a:masterClrMapping/>
  </p:clrMapOvr>
  <p:transition spd="slow" advClick="0"/>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title" preserve="1">
  <p:cSld name="1_Title Slide">
    <p:spTree>
      <p:nvGrpSpPr>
        <p:cNvPr id="1" name=""/>
        <p:cNvGrpSpPr/>
        <p:nvPr/>
      </p:nvGrpSpPr>
      <p:grpSpPr>
        <a:xfrm>
          <a:off x="0" y="0"/>
          <a:ext cx="0" cy="0"/>
          <a:chOff x="0" y="0"/>
          <a:chExt cx="0" cy="0"/>
        </a:xfrm>
      </p:grpSpPr>
      <p:graphicFrame>
        <p:nvGraphicFramePr>
          <p:cNvPr id="4" name="Object 4"/>
          <p:cNvGraphicFramePr>
            <a:graphicFrameLocks noChangeAspect="1"/>
          </p:cNvGraphicFramePr>
          <p:nvPr/>
        </p:nvGraphicFramePr>
        <p:xfrm>
          <a:off x="7933102" y="166688"/>
          <a:ext cx="1140859" cy="519112"/>
        </p:xfrm>
        <a:graphic>
          <a:graphicData uri="http://schemas.openxmlformats.org/presentationml/2006/ole">
            <p:oleObj spid="_x0000_s197542" name="CorelDRAW" r:id="rId3" imgW="4093920" imgH="1401480" progId="">
              <p:embed/>
            </p:oleObj>
          </a:graphicData>
        </a:graphic>
      </p:graphicFrame>
      <p:sp>
        <p:nvSpPr>
          <p:cNvPr id="5" name="Text Box 2"/>
          <p:cNvSpPr txBox="1">
            <a:spLocks noChangeArrowheads="1"/>
          </p:cNvSpPr>
          <p:nvPr userDrawn="1"/>
        </p:nvSpPr>
        <p:spPr bwMode="auto">
          <a:xfrm>
            <a:off x="-15564" y="6491289"/>
            <a:ext cx="9144000" cy="338137"/>
          </a:xfrm>
          <a:prstGeom prst="rect">
            <a:avLst/>
          </a:prstGeom>
          <a:solidFill>
            <a:srgbClr val="FF0000"/>
          </a:solidFill>
          <a:ln w="9525">
            <a:solidFill>
              <a:srgbClr val="FF0000"/>
            </a:solidFill>
            <a:miter lim="800000"/>
            <a:headEnd/>
            <a:tailEnd/>
          </a:ln>
          <a:effectLst/>
        </p:spPr>
        <p:txBody>
          <a:bodyPr>
            <a:spAutoFit/>
          </a:bodyPr>
          <a:lstStyle/>
          <a:p>
            <a:pPr>
              <a:spcBef>
                <a:spcPct val="50000"/>
              </a:spcBef>
              <a:defRPr/>
            </a:pPr>
            <a:endParaRPr lang="en-GB" dirty="0">
              <a:cs typeface="+mn-cs"/>
            </a:endParaRPr>
          </a:p>
        </p:txBody>
      </p:sp>
      <p:graphicFrame>
        <p:nvGraphicFramePr>
          <p:cNvPr id="6" name="Object 3"/>
          <p:cNvGraphicFramePr>
            <a:graphicFrameLocks noChangeAspect="1"/>
          </p:cNvGraphicFramePr>
          <p:nvPr/>
        </p:nvGraphicFramePr>
        <p:xfrm>
          <a:off x="7515980" y="6248401"/>
          <a:ext cx="1557981" cy="187325"/>
        </p:xfrm>
        <a:graphic>
          <a:graphicData uri="http://schemas.openxmlformats.org/presentationml/2006/ole">
            <p:oleObj spid="_x0000_s197543" name="CorelDRAW" r:id="rId4" imgW="2441880" imgH="272520" progId="">
              <p:embed/>
            </p:oleObj>
          </a:graphicData>
        </a:graphic>
      </p:graphicFrame>
      <p:pic>
        <p:nvPicPr>
          <p:cNvPr id="7" name="Picture 2" descr="New Image v1"/>
          <p:cNvPicPr>
            <a:picLocks noChangeAspect="1" noChangeArrowheads="1"/>
          </p:cNvPicPr>
          <p:nvPr userDrawn="1"/>
        </p:nvPicPr>
        <p:blipFill>
          <a:blip r:embed="rId5" cstate="print"/>
          <a:srcRect/>
          <a:stretch>
            <a:fillRect/>
          </a:stretch>
        </p:blipFill>
        <p:spPr bwMode="auto">
          <a:xfrm>
            <a:off x="2894951" y="1489076"/>
            <a:ext cx="6096519" cy="2549525"/>
          </a:xfrm>
          <a:prstGeom prst="rect">
            <a:avLst/>
          </a:prstGeom>
          <a:noFill/>
          <a:ln w="9525">
            <a:noFill/>
            <a:miter lim="800000"/>
            <a:headEnd/>
            <a:tailEnd/>
          </a:ln>
        </p:spPr>
      </p:pic>
      <p:sp>
        <p:nvSpPr>
          <p:cNvPr id="8" name="Rectangle 7"/>
          <p:cNvSpPr>
            <a:spLocks noChangeArrowheads="1"/>
          </p:cNvSpPr>
          <p:nvPr userDrawn="1"/>
        </p:nvSpPr>
        <p:spPr bwMode="auto">
          <a:xfrm>
            <a:off x="0" y="4267200"/>
            <a:ext cx="9144000" cy="2590800"/>
          </a:xfrm>
          <a:prstGeom prst="rect">
            <a:avLst/>
          </a:prstGeom>
          <a:solidFill>
            <a:srgbClr val="FF0000"/>
          </a:solidFill>
          <a:ln w="38100" algn="ctr">
            <a:noFill/>
            <a:miter lim="800000"/>
            <a:headEnd/>
            <a:tailEnd/>
          </a:ln>
          <a:effectLst/>
        </p:spPr>
        <p:txBody>
          <a:bodyPr/>
          <a:lstStyle/>
          <a:p>
            <a:pPr fontAlgn="auto">
              <a:spcBef>
                <a:spcPts val="0"/>
              </a:spcBef>
              <a:spcAft>
                <a:spcPts val="0"/>
              </a:spcAft>
              <a:defRPr/>
            </a:pPr>
            <a:endParaRPr lang="en-US" dirty="0">
              <a:latin typeface="+mn-lt"/>
              <a:cs typeface="+mn-cs"/>
            </a:endParaRPr>
          </a:p>
        </p:txBody>
      </p:sp>
      <p:pic>
        <p:nvPicPr>
          <p:cNvPr id="9" name="Picture 16"/>
          <p:cNvPicPr>
            <a:picLocks noChangeAspect="1" noChangeArrowheads="1"/>
          </p:cNvPicPr>
          <p:nvPr userDrawn="1"/>
        </p:nvPicPr>
        <p:blipFill>
          <a:blip r:embed="rId6" cstate="print"/>
          <a:srcRect/>
          <a:stretch>
            <a:fillRect/>
          </a:stretch>
        </p:blipFill>
        <p:spPr bwMode="auto">
          <a:xfrm>
            <a:off x="228795" y="533400"/>
            <a:ext cx="2613238" cy="3657600"/>
          </a:xfrm>
          <a:prstGeom prst="rect">
            <a:avLst/>
          </a:prstGeom>
          <a:noFill/>
          <a:ln w="9525">
            <a:noFill/>
            <a:miter lim="800000"/>
            <a:headEnd/>
            <a:tailEnd/>
          </a:ln>
        </p:spPr>
      </p:pic>
      <p:sp>
        <p:nvSpPr>
          <p:cNvPr id="122886" name="Rectangle 5"/>
          <p:cNvSpPr>
            <a:spLocks noGrp="1" noChangeArrowheads="1"/>
          </p:cNvSpPr>
          <p:nvPr>
            <p:ph type="ctrTitle"/>
          </p:nvPr>
        </p:nvSpPr>
        <p:spPr>
          <a:xfrm>
            <a:off x="685803" y="4321188"/>
            <a:ext cx="7772400" cy="1470025"/>
          </a:xfrm>
        </p:spPr>
        <p:txBody>
          <a:bodyPr/>
          <a:lstStyle>
            <a:lvl1pPr algn="ctr">
              <a:defRPr smtClean="0">
                <a:solidFill>
                  <a:schemeClr val="bg2"/>
                </a:solidFill>
              </a:defRPr>
            </a:lvl1pPr>
          </a:lstStyle>
          <a:p>
            <a:r>
              <a:rPr lang="en-GB" smtClean="0"/>
              <a:t>Click to edit Master title style</a:t>
            </a:r>
          </a:p>
        </p:txBody>
      </p:sp>
      <p:sp>
        <p:nvSpPr>
          <p:cNvPr id="122887" name="Rectangle 6"/>
          <p:cNvSpPr>
            <a:spLocks noGrp="1" noChangeArrowheads="1"/>
          </p:cNvSpPr>
          <p:nvPr>
            <p:ph type="subTitle" idx="1"/>
          </p:nvPr>
        </p:nvSpPr>
        <p:spPr>
          <a:xfrm>
            <a:off x="1371600" y="6096000"/>
            <a:ext cx="6400800" cy="685800"/>
          </a:xfrm>
        </p:spPr>
        <p:txBody>
          <a:bodyPr/>
          <a:lstStyle>
            <a:lvl1pPr marL="0" indent="0" algn="ctr">
              <a:buFont typeface="Wingdings" pitchFamily="2" charset="2"/>
              <a:buNone/>
              <a:defRPr smtClean="0">
                <a:solidFill>
                  <a:schemeClr val="bg2"/>
                </a:solidFill>
              </a:defRPr>
            </a:lvl1pPr>
          </a:lstStyle>
          <a:p>
            <a:r>
              <a:rPr lang="en-GB" smtClean="0"/>
              <a:t>Click to edit Master subtitle style</a:t>
            </a:r>
          </a:p>
        </p:txBody>
      </p:sp>
    </p:spTree>
  </p:cSld>
  <p:clrMapOvr>
    <a:masterClrMapping/>
  </p:clrMapOvr>
  <p:transition spd="slow" advClick="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143000" y="2590800"/>
            <a:ext cx="6858000" cy="1295400"/>
          </a:xfrm>
          <a:prstGeom prst="rect">
            <a:avLst/>
          </a:prstGeom>
        </p:spPr>
        <p:txBody>
          <a:bodyPr anchor="ctr"/>
          <a:lstStyle>
            <a:lvl1pPr>
              <a:defRPr sz="3200" b="1">
                <a:solidFill>
                  <a:schemeClr val="bg1"/>
                </a:solidFill>
                <a:latin typeface="Century Gothic" pitchFamily="34" charset="0"/>
              </a:defRPr>
            </a:lvl1pPr>
          </a:lstStyle>
          <a:p>
            <a:r>
              <a:rPr lang="en-US" smtClean="0"/>
              <a:t>Click to edit Master title style</a:t>
            </a:r>
            <a:endParaRPr 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graphicFrame>
        <p:nvGraphicFramePr>
          <p:cNvPr id="4" name="Object 4"/>
          <p:cNvGraphicFramePr>
            <a:graphicFrameLocks noChangeAspect="1"/>
          </p:cNvGraphicFramePr>
          <p:nvPr/>
        </p:nvGraphicFramePr>
        <p:xfrm>
          <a:off x="7933102" y="166688"/>
          <a:ext cx="1140859" cy="519112"/>
        </p:xfrm>
        <a:graphic>
          <a:graphicData uri="http://schemas.openxmlformats.org/presentationml/2006/ole">
            <p:oleObj spid="_x0000_s198566" name="CorelDRAW" r:id="rId3" imgW="4093920" imgH="1401480" progId="">
              <p:embed/>
            </p:oleObj>
          </a:graphicData>
        </a:graphic>
      </p:graphicFrame>
      <p:sp>
        <p:nvSpPr>
          <p:cNvPr id="5" name="Text Box 2"/>
          <p:cNvSpPr txBox="1">
            <a:spLocks noChangeArrowheads="1"/>
          </p:cNvSpPr>
          <p:nvPr userDrawn="1"/>
        </p:nvSpPr>
        <p:spPr bwMode="auto">
          <a:xfrm>
            <a:off x="-15564" y="6491289"/>
            <a:ext cx="9144000" cy="338137"/>
          </a:xfrm>
          <a:prstGeom prst="rect">
            <a:avLst/>
          </a:prstGeom>
          <a:solidFill>
            <a:srgbClr val="FF0000"/>
          </a:solidFill>
          <a:ln w="9525">
            <a:solidFill>
              <a:srgbClr val="FF0000"/>
            </a:solidFill>
            <a:miter lim="800000"/>
            <a:headEnd/>
            <a:tailEnd/>
          </a:ln>
          <a:effectLst/>
        </p:spPr>
        <p:txBody>
          <a:bodyPr>
            <a:spAutoFit/>
          </a:bodyPr>
          <a:lstStyle/>
          <a:p>
            <a:pPr>
              <a:spcBef>
                <a:spcPct val="50000"/>
              </a:spcBef>
              <a:defRPr/>
            </a:pPr>
            <a:endParaRPr lang="en-GB" dirty="0">
              <a:cs typeface="+mn-cs"/>
            </a:endParaRPr>
          </a:p>
        </p:txBody>
      </p:sp>
      <p:graphicFrame>
        <p:nvGraphicFramePr>
          <p:cNvPr id="6" name="Object 3"/>
          <p:cNvGraphicFramePr>
            <a:graphicFrameLocks noChangeAspect="1"/>
          </p:cNvGraphicFramePr>
          <p:nvPr/>
        </p:nvGraphicFramePr>
        <p:xfrm>
          <a:off x="7515980" y="6248401"/>
          <a:ext cx="1557981" cy="187325"/>
        </p:xfrm>
        <a:graphic>
          <a:graphicData uri="http://schemas.openxmlformats.org/presentationml/2006/ole">
            <p:oleObj spid="_x0000_s198567" name="CorelDRAW" r:id="rId4" imgW="2441880" imgH="272520" progId="">
              <p:embed/>
            </p:oleObj>
          </a:graphicData>
        </a:graphic>
      </p:graphicFrame>
      <p:sp>
        <p:nvSpPr>
          <p:cNvPr id="2" name="Title 1"/>
          <p:cNvSpPr>
            <a:spLocks noGrp="1"/>
          </p:cNvSpPr>
          <p:nvPr>
            <p:ph type="title"/>
          </p:nvPr>
        </p:nvSpPr>
        <p:spPr/>
        <p:txBody>
          <a:bodyPr>
            <a:normAutofit/>
          </a:bodyPr>
          <a:lstStyle>
            <a:lvl1pPr>
              <a:defRPr>
                <a:solidFill>
                  <a:srgbClr val="FF0000"/>
                </a:solidFill>
              </a:defRPr>
            </a:lvl1pPr>
          </a:lstStyle>
          <a:p>
            <a:r>
              <a:rPr lang="en-US" smtClean="0"/>
              <a:t>Click to edit Master title style</a:t>
            </a:r>
            <a:endParaRPr lang="en-US"/>
          </a:p>
        </p:txBody>
      </p:sp>
      <p:sp>
        <p:nvSpPr>
          <p:cNvPr id="3" name="Content Placeholder 2"/>
          <p:cNvSpPr>
            <a:spLocks noGrp="1"/>
          </p:cNvSpPr>
          <p:nvPr>
            <p:ph idx="1"/>
          </p:nvPr>
        </p:nvSpPr>
        <p:spPr/>
        <p:txBody>
          <a:bodyPr>
            <a:normAutofit/>
          </a:bodyPr>
          <a:lstStyle>
            <a:lvl1pPr>
              <a:buClr>
                <a:srgbClr val="FF0000"/>
              </a:buClr>
              <a:defRPr>
                <a:solidFill>
                  <a:schemeClr val="tx1"/>
                </a:solidFill>
              </a:defRPr>
            </a:lvl1pPr>
            <a:lvl2pPr>
              <a:buClr>
                <a:srgbClr val="FF0000"/>
              </a:buClr>
              <a:defRPr sz="1800">
                <a:solidFill>
                  <a:schemeClr val="tx1"/>
                </a:solidFill>
              </a:defRPr>
            </a:lvl2pPr>
            <a:lvl3pPr>
              <a:buClr>
                <a:srgbClr val="FF0000"/>
              </a:buClr>
              <a:defRPr>
                <a:solidFill>
                  <a:schemeClr val="tx1"/>
                </a:solidFill>
              </a:defRPr>
            </a:lvl3pPr>
            <a:lvl4pPr>
              <a:buClr>
                <a:srgbClr val="FF0000"/>
              </a:buClr>
              <a:defRPr>
                <a:solidFill>
                  <a:schemeClr val="tx1"/>
                </a:solidFill>
              </a:defRPr>
            </a:lvl4pPr>
            <a:lvl5pPr>
              <a:buClr>
                <a:srgbClr val="FF0000"/>
              </a:buCl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Slide Number Placeholder 11"/>
          <p:cNvSpPr>
            <a:spLocks noGrp="1" noChangeArrowheads="1"/>
          </p:cNvSpPr>
          <p:nvPr>
            <p:ph type="sldNum" sz="quarter" idx="10"/>
          </p:nvPr>
        </p:nvSpPr>
        <p:spPr/>
        <p:txBody>
          <a:bodyPr/>
          <a:lstStyle>
            <a:lvl1pPr>
              <a:defRPr/>
            </a:lvl1pPr>
          </a:lstStyle>
          <a:p>
            <a:pPr>
              <a:defRPr/>
            </a:pPr>
            <a:fld id="{8CBA1266-C5EE-44D7-B4AE-C2BDFF662AFF}" type="slidenum">
              <a:rPr lang="en-GB"/>
              <a:pPr>
                <a:defRPr/>
              </a:pPr>
              <a:t>‹#›</a:t>
            </a:fld>
            <a:endParaRPr lang="en-GB" dirty="0"/>
          </a:p>
        </p:txBody>
      </p:sp>
      <p:sp>
        <p:nvSpPr>
          <p:cNvPr id="9" name="Line 13"/>
          <p:cNvSpPr>
            <a:spLocks noChangeShapeType="1"/>
          </p:cNvSpPr>
          <p:nvPr userDrawn="1"/>
        </p:nvSpPr>
        <p:spPr bwMode="auto">
          <a:xfrm>
            <a:off x="0" y="838200"/>
            <a:ext cx="9144000" cy="0"/>
          </a:xfrm>
          <a:prstGeom prst="line">
            <a:avLst/>
          </a:prstGeom>
          <a:noFill/>
          <a:ln w="9525">
            <a:solidFill>
              <a:srgbClr val="CC0000"/>
            </a:solidFill>
            <a:round/>
            <a:headEnd/>
            <a:tailEnd/>
          </a:ln>
          <a:effectLst/>
        </p:spPr>
        <p:txBody>
          <a:bodyPr/>
          <a:lstStyle/>
          <a:p>
            <a:pPr eaLnBrk="0" hangingPunct="0">
              <a:defRPr/>
            </a:pPr>
            <a:endParaRPr lang="en-US">
              <a:cs typeface="+mn-cs"/>
            </a:endParaRPr>
          </a:p>
        </p:txBody>
      </p:sp>
    </p:spTree>
  </p:cSld>
  <p:clrMapOvr>
    <a:masterClrMapping/>
  </p:clrMapOvr>
  <p:transition spd="slow" advClick="0"/>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Slide Number Placeholder 11"/>
          <p:cNvSpPr>
            <a:spLocks noGrp="1" noChangeArrowheads="1"/>
          </p:cNvSpPr>
          <p:nvPr>
            <p:ph type="sldNum" sz="quarter" idx="10"/>
          </p:nvPr>
        </p:nvSpPr>
        <p:spPr>
          <a:ln/>
        </p:spPr>
        <p:txBody>
          <a:bodyPr/>
          <a:lstStyle>
            <a:lvl1pPr>
              <a:defRPr/>
            </a:lvl1pPr>
          </a:lstStyle>
          <a:p>
            <a:pPr>
              <a:defRPr/>
            </a:pPr>
            <a:fld id="{3DF1EADD-3B88-4AF5-96DE-37A17D25DD3D}" type="slidenum">
              <a:rPr lang="en-GB"/>
              <a:pPr>
                <a:defRPr/>
              </a:pPr>
              <a:t>‹#›</a:t>
            </a:fld>
            <a:endParaRPr lang="en-GB" dirty="0"/>
          </a:p>
        </p:txBody>
      </p:sp>
    </p:spTree>
  </p:cSld>
  <p:clrMapOvr>
    <a:masterClrMapping/>
  </p:clrMapOvr>
  <p:transition spd="slow" advClick="0"/>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type="title" preserve="1">
  <p:cSld name="1_Title Slide">
    <p:spTree>
      <p:nvGrpSpPr>
        <p:cNvPr id="1" name=""/>
        <p:cNvGrpSpPr/>
        <p:nvPr/>
      </p:nvGrpSpPr>
      <p:grpSpPr>
        <a:xfrm>
          <a:off x="0" y="0"/>
          <a:ext cx="0" cy="0"/>
          <a:chOff x="0" y="0"/>
          <a:chExt cx="0" cy="0"/>
        </a:xfrm>
      </p:grpSpPr>
      <p:graphicFrame>
        <p:nvGraphicFramePr>
          <p:cNvPr id="4" name="Object 4"/>
          <p:cNvGraphicFramePr>
            <a:graphicFrameLocks noChangeAspect="1"/>
          </p:cNvGraphicFramePr>
          <p:nvPr/>
        </p:nvGraphicFramePr>
        <p:xfrm>
          <a:off x="7933102" y="166688"/>
          <a:ext cx="1140859" cy="519112"/>
        </p:xfrm>
        <a:graphic>
          <a:graphicData uri="http://schemas.openxmlformats.org/presentationml/2006/ole">
            <p:oleObj spid="_x0000_s200614" name="CorelDRAW" r:id="rId3" imgW="4093920" imgH="1401480" progId="">
              <p:embed/>
            </p:oleObj>
          </a:graphicData>
        </a:graphic>
      </p:graphicFrame>
      <p:sp>
        <p:nvSpPr>
          <p:cNvPr id="5" name="Text Box 2"/>
          <p:cNvSpPr txBox="1">
            <a:spLocks noChangeArrowheads="1"/>
          </p:cNvSpPr>
          <p:nvPr userDrawn="1"/>
        </p:nvSpPr>
        <p:spPr bwMode="auto">
          <a:xfrm>
            <a:off x="-15564" y="6491289"/>
            <a:ext cx="9144000" cy="338137"/>
          </a:xfrm>
          <a:prstGeom prst="rect">
            <a:avLst/>
          </a:prstGeom>
          <a:solidFill>
            <a:srgbClr val="FF0000"/>
          </a:solidFill>
          <a:ln w="9525">
            <a:solidFill>
              <a:srgbClr val="FF0000"/>
            </a:solidFill>
            <a:miter lim="800000"/>
            <a:headEnd/>
            <a:tailEnd/>
          </a:ln>
          <a:effectLst/>
        </p:spPr>
        <p:txBody>
          <a:bodyPr>
            <a:spAutoFit/>
          </a:bodyPr>
          <a:lstStyle/>
          <a:p>
            <a:pPr>
              <a:spcBef>
                <a:spcPct val="50000"/>
              </a:spcBef>
              <a:defRPr/>
            </a:pPr>
            <a:endParaRPr lang="en-GB" dirty="0">
              <a:cs typeface="+mn-cs"/>
            </a:endParaRPr>
          </a:p>
        </p:txBody>
      </p:sp>
      <p:graphicFrame>
        <p:nvGraphicFramePr>
          <p:cNvPr id="6" name="Object 3"/>
          <p:cNvGraphicFramePr>
            <a:graphicFrameLocks noChangeAspect="1"/>
          </p:cNvGraphicFramePr>
          <p:nvPr/>
        </p:nvGraphicFramePr>
        <p:xfrm>
          <a:off x="7515980" y="6248401"/>
          <a:ext cx="1557981" cy="187325"/>
        </p:xfrm>
        <a:graphic>
          <a:graphicData uri="http://schemas.openxmlformats.org/presentationml/2006/ole">
            <p:oleObj spid="_x0000_s200615" name="CorelDRAW" r:id="rId4" imgW="2441880" imgH="272520" progId="">
              <p:embed/>
            </p:oleObj>
          </a:graphicData>
        </a:graphic>
      </p:graphicFrame>
      <p:pic>
        <p:nvPicPr>
          <p:cNvPr id="7" name="Picture 2" descr="New Image v1"/>
          <p:cNvPicPr>
            <a:picLocks noChangeAspect="1" noChangeArrowheads="1"/>
          </p:cNvPicPr>
          <p:nvPr userDrawn="1"/>
        </p:nvPicPr>
        <p:blipFill>
          <a:blip r:embed="rId5" cstate="print"/>
          <a:srcRect/>
          <a:stretch>
            <a:fillRect/>
          </a:stretch>
        </p:blipFill>
        <p:spPr bwMode="auto">
          <a:xfrm>
            <a:off x="2894951" y="1489076"/>
            <a:ext cx="6096519" cy="2549525"/>
          </a:xfrm>
          <a:prstGeom prst="rect">
            <a:avLst/>
          </a:prstGeom>
          <a:noFill/>
          <a:ln w="9525">
            <a:noFill/>
            <a:miter lim="800000"/>
            <a:headEnd/>
            <a:tailEnd/>
          </a:ln>
        </p:spPr>
      </p:pic>
      <p:sp>
        <p:nvSpPr>
          <p:cNvPr id="8" name="Rectangle 7"/>
          <p:cNvSpPr>
            <a:spLocks noChangeArrowheads="1"/>
          </p:cNvSpPr>
          <p:nvPr userDrawn="1"/>
        </p:nvSpPr>
        <p:spPr bwMode="auto">
          <a:xfrm>
            <a:off x="0" y="4267200"/>
            <a:ext cx="9144000" cy="2590800"/>
          </a:xfrm>
          <a:prstGeom prst="rect">
            <a:avLst/>
          </a:prstGeom>
          <a:solidFill>
            <a:srgbClr val="FF0000"/>
          </a:solidFill>
          <a:ln w="38100" algn="ctr">
            <a:noFill/>
            <a:miter lim="800000"/>
            <a:headEnd/>
            <a:tailEnd/>
          </a:ln>
          <a:effectLst/>
        </p:spPr>
        <p:txBody>
          <a:bodyPr/>
          <a:lstStyle/>
          <a:p>
            <a:pPr fontAlgn="auto">
              <a:spcBef>
                <a:spcPts val="0"/>
              </a:spcBef>
              <a:spcAft>
                <a:spcPts val="0"/>
              </a:spcAft>
              <a:defRPr/>
            </a:pPr>
            <a:endParaRPr lang="en-US" dirty="0">
              <a:latin typeface="+mn-lt"/>
              <a:cs typeface="+mn-cs"/>
            </a:endParaRPr>
          </a:p>
        </p:txBody>
      </p:sp>
      <p:pic>
        <p:nvPicPr>
          <p:cNvPr id="9" name="Picture 16"/>
          <p:cNvPicPr>
            <a:picLocks noChangeAspect="1" noChangeArrowheads="1"/>
          </p:cNvPicPr>
          <p:nvPr userDrawn="1"/>
        </p:nvPicPr>
        <p:blipFill>
          <a:blip r:embed="rId6" cstate="print"/>
          <a:srcRect/>
          <a:stretch>
            <a:fillRect/>
          </a:stretch>
        </p:blipFill>
        <p:spPr bwMode="auto">
          <a:xfrm>
            <a:off x="228795" y="533400"/>
            <a:ext cx="2613238" cy="3657600"/>
          </a:xfrm>
          <a:prstGeom prst="rect">
            <a:avLst/>
          </a:prstGeom>
          <a:noFill/>
          <a:ln w="9525">
            <a:noFill/>
            <a:miter lim="800000"/>
            <a:headEnd/>
            <a:tailEnd/>
          </a:ln>
        </p:spPr>
      </p:pic>
      <p:sp>
        <p:nvSpPr>
          <p:cNvPr id="122886" name="Rectangle 5"/>
          <p:cNvSpPr>
            <a:spLocks noGrp="1" noChangeArrowheads="1"/>
          </p:cNvSpPr>
          <p:nvPr>
            <p:ph type="ctrTitle"/>
          </p:nvPr>
        </p:nvSpPr>
        <p:spPr>
          <a:xfrm>
            <a:off x="685803" y="4321188"/>
            <a:ext cx="7772400" cy="1470025"/>
          </a:xfrm>
        </p:spPr>
        <p:txBody>
          <a:bodyPr/>
          <a:lstStyle>
            <a:lvl1pPr algn="ctr">
              <a:defRPr smtClean="0">
                <a:solidFill>
                  <a:schemeClr val="bg2"/>
                </a:solidFill>
              </a:defRPr>
            </a:lvl1pPr>
          </a:lstStyle>
          <a:p>
            <a:r>
              <a:rPr lang="en-GB" smtClean="0"/>
              <a:t>Click to edit Master title style</a:t>
            </a:r>
          </a:p>
        </p:txBody>
      </p:sp>
      <p:sp>
        <p:nvSpPr>
          <p:cNvPr id="122887" name="Rectangle 6"/>
          <p:cNvSpPr>
            <a:spLocks noGrp="1" noChangeArrowheads="1"/>
          </p:cNvSpPr>
          <p:nvPr>
            <p:ph type="subTitle" idx="1"/>
          </p:nvPr>
        </p:nvSpPr>
        <p:spPr>
          <a:xfrm>
            <a:off x="1371600" y="6096000"/>
            <a:ext cx="6400800" cy="685800"/>
          </a:xfrm>
        </p:spPr>
        <p:txBody>
          <a:bodyPr/>
          <a:lstStyle>
            <a:lvl1pPr marL="0" indent="0" algn="ctr">
              <a:buFont typeface="Wingdings" pitchFamily="2" charset="2"/>
              <a:buNone/>
              <a:defRPr smtClean="0">
                <a:solidFill>
                  <a:schemeClr val="bg2"/>
                </a:solidFill>
              </a:defRPr>
            </a:lvl1pPr>
          </a:lstStyle>
          <a:p>
            <a:r>
              <a:rPr lang="en-GB" smtClean="0"/>
              <a:t>Click to edit Master subtitle style</a:t>
            </a:r>
          </a:p>
        </p:txBody>
      </p:sp>
    </p:spTree>
  </p:cSld>
  <p:clrMapOvr>
    <a:masterClrMapping/>
  </p:clrMapOvr>
  <p:transition spd="slow" advClick="0"/>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graphicFrame>
        <p:nvGraphicFramePr>
          <p:cNvPr id="4" name="Object 4"/>
          <p:cNvGraphicFramePr>
            <a:graphicFrameLocks noChangeAspect="1"/>
          </p:cNvGraphicFramePr>
          <p:nvPr/>
        </p:nvGraphicFramePr>
        <p:xfrm>
          <a:off x="7933102" y="166688"/>
          <a:ext cx="1140859" cy="519112"/>
        </p:xfrm>
        <a:graphic>
          <a:graphicData uri="http://schemas.openxmlformats.org/presentationml/2006/ole">
            <p:oleObj spid="_x0000_s201638" name="CorelDRAW" r:id="rId3" imgW="4093920" imgH="1401480" progId="">
              <p:embed/>
            </p:oleObj>
          </a:graphicData>
        </a:graphic>
      </p:graphicFrame>
      <p:sp>
        <p:nvSpPr>
          <p:cNvPr id="5" name="Text Box 2"/>
          <p:cNvSpPr txBox="1">
            <a:spLocks noChangeArrowheads="1"/>
          </p:cNvSpPr>
          <p:nvPr userDrawn="1"/>
        </p:nvSpPr>
        <p:spPr bwMode="auto">
          <a:xfrm>
            <a:off x="-15564" y="6491289"/>
            <a:ext cx="9144000" cy="338137"/>
          </a:xfrm>
          <a:prstGeom prst="rect">
            <a:avLst/>
          </a:prstGeom>
          <a:solidFill>
            <a:srgbClr val="FF0000"/>
          </a:solidFill>
          <a:ln w="9525">
            <a:solidFill>
              <a:srgbClr val="FF0000"/>
            </a:solidFill>
            <a:miter lim="800000"/>
            <a:headEnd/>
            <a:tailEnd/>
          </a:ln>
          <a:effectLst/>
        </p:spPr>
        <p:txBody>
          <a:bodyPr>
            <a:spAutoFit/>
          </a:bodyPr>
          <a:lstStyle/>
          <a:p>
            <a:pPr>
              <a:spcBef>
                <a:spcPct val="50000"/>
              </a:spcBef>
              <a:defRPr/>
            </a:pPr>
            <a:endParaRPr lang="en-GB" dirty="0">
              <a:cs typeface="+mn-cs"/>
            </a:endParaRPr>
          </a:p>
        </p:txBody>
      </p:sp>
      <p:graphicFrame>
        <p:nvGraphicFramePr>
          <p:cNvPr id="6" name="Object 3"/>
          <p:cNvGraphicFramePr>
            <a:graphicFrameLocks noChangeAspect="1"/>
          </p:cNvGraphicFramePr>
          <p:nvPr/>
        </p:nvGraphicFramePr>
        <p:xfrm>
          <a:off x="7515980" y="6248401"/>
          <a:ext cx="1557981" cy="187325"/>
        </p:xfrm>
        <a:graphic>
          <a:graphicData uri="http://schemas.openxmlformats.org/presentationml/2006/ole">
            <p:oleObj spid="_x0000_s201639" name="CorelDRAW" r:id="rId4" imgW="2441880" imgH="272520" progId="">
              <p:embed/>
            </p:oleObj>
          </a:graphicData>
        </a:graphic>
      </p:graphicFrame>
      <p:sp>
        <p:nvSpPr>
          <p:cNvPr id="2" name="Title 1"/>
          <p:cNvSpPr>
            <a:spLocks noGrp="1"/>
          </p:cNvSpPr>
          <p:nvPr>
            <p:ph type="title"/>
          </p:nvPr>
        </p:nvSpPr>
        <p:spPr/>
        <p:txBody>
          <a:bodyPr>
            <a:normAutofit/>
          </a:bodyPr>
          <a:lstStyle>
            <a:lvl1pPr>
              <a:defRPr>
                <a:solidFill>
                  <a:srgbClr val="FF0000"/>
                </a:solidFill>
              </a:defRPr>
            </a:lvl1pPr>
          </a:lstStyle>
          <a:p>
            <a:r>
              <a:rPr lang="en-US" smtClean="0"/>
              <a:t>Click to edit Master title style</a:t>
            </a:r>
            <a:endParaRPr lang="en-US"/>
          </a:p>
        </p:txBody>
      </p:sp>
      <p:sp>
        <p:nvSpPr>
          <p:cNvPr id="3" name="Content Placeholder 2"/>
          <p:cNvSpPr>
            <a:spLocks noGrp="1"/>
          </p:cNvSpPr>
          <p:nvPr>
            <p:ph idx="1"/>
          </p:nvPr>
        </p:nvSpPr>
        <p:spPr/>
        <p:txBody>
          <a:bodyPr>
            <a:normAutofit/>
          </a:bodyPr>
          <a:lstStyle>
            <a:lvl1pPr>
              <a:buClr>
                <a:srgbClr val="FF0000"/>
              </a:buClr>
              <a:defRPr>
                <a:solidFill>
                  <a:schemeClr val="tx1"/>
                </a:solidFill>
              </a:defRPr>
            </a:lvl1pPr>
            <a:lvl2pPr>
              <a:buClr>
                <a:srgbClr val="FF0000"/>
              </a:buClr>
              <a:defRPr sz="1800">
                <a:solidFill>
                  <a:schemeClr val="tx1"/>
                </a:solidFill>
              </a:defRPr>
            </a:lvl2pPr>
            <a:lvl3pPr>
              <a:buClr>
                <a:srgbClr val="FF0000"/>
              </a:buClr>
              <a:defRPr>
                <a:solidFill>
                  <a:schemeClr val="tx1"/>
                </a:solidFill>
              </a:defRPr>
            </a:lvl3pPr>
            <a:lvl4pPr>
              <a:buClr>
                <a:srgbClr val="FF0000"/>
              </a:buClr>
              <a:defRPr>
                <a:solidFill>
                  <a:schemeClr val="tx1"/>
                </a:solidFill>
              </a:defRPr>
            </a:lvl4pPr>
            <a:lvl5pPr>
              <a:buClr>
                <a:srgbClr val="FF0000"/>
              </a:buCl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Slide Number Placeholder 11"/>
          <p:cNvSpPr>
            <a:spLocks noGrp="1" noChangeArrowheads="1"/>
          </p:cNvSpPr>
          <p:nvPr>
            <p:ph type="sldNum" sz="quarter" idx="10"/>
          </p:nvPr>
        </p:nvSpPr>
        <p:spPr/>
        <p:txBody>
          <a:bodyPr/>
          <a:lstStyle>
            <a:lvl1pPr>
              <a:defRPr/>
            </a:lvl1pPr>
          </a:lstStyle>
          <a:p>
            <a:pPr>
              <a:defRPr/>
            </a:pPr>
            <a:fld id="{8CBA1266-C5EE-44D7-B4AE-C2BDFF662AFF}" type="slidenum">
              <a:rPr lang="en-GB"/>
              <a:pPr>
                <a:defRPr/>
              </a:pPr>
              <a:t>‹#›</a:t>
            </a:fld>
            <a:endParaRPr lang="en-GB" dirty="0"/>
          </a:p>
        </p:txBody>
      </p:sp>
      <p:sp>
        <p:nvSpPr>
          <p:cNvPr id="9" name="Line 13"/>
          <p:cNvSpPr>
            <a:spLocks noChangeShapeType="1"/>
          </p:cNvSpPr>
          <p:nvPr userDrawn="1"/>
        </p:nvSpPr>
        <p:spPr bwMode="auto">
          <a:xfrm>
            <a:off x="0" y="838200"/>
            <a:ext cx="9144000" cy="0"/>
          </a:xfrm>
          <a:prstGeom prst="line">
            <a:avLst/>
          </a:prstGeom>
          <a:noFill/>
          <a:ln w="9525">
            <a:solidFill>
              <a:srgbClr val="CC0000"/>
            </a:solidFill>
            <a:round/>
            <a:headEnd/>
            <a:tailEnd/>
          </a:ln>
          <a:effectLst/>
        </p:spPr>
        <p:txBody>
          <a:bodyPr/>
          <a:lstStyle/>
          <a:p>
            <a:pPr eaLnBrk="0" hangingPunct="0">
              <a:defRPr/>
            </a:pPr>
            <a:endParaRPr lang="en-US">
              <a:cs typeface="+mn-cs"/>
            </a:endParaRPr>
          </a:p>
        </p:txBody>
      </p:sp>
    </p:spTree>
  </p:cSld>
  <p:clrMapOvr>
    <a:masterClrMapping/>
  </p:clrMapOvr>
  <p:transition spd="slow" advClick="0"/>
</p:sldLayout>
</file>

<file path=ppt/slideLayouts/slideLayout34.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Slide Number Placeholder 11"/>
          <p:cNvSpPr>
            <a:spLocks noGrp="1" noChangeArrowheads="1"/>
          </p:cNvSpPr>
          <p:nvPr>
            <p:ph type="sldNum" sz="quarter" idx="10"/>
          </p:nvPr>
        </p:nvSpPr>
        <p:spPr>
          <a:ln/>
        </p:spPr>
        <p:txBody>
          <a:bodyPr/>
          <a:lstStyle>
            <a:lvl1pPr>
              <a:defRPr/>
            </a:lvl1pPr>
          </a:lstStyle>
          <a:p>
            <a:pPr>
              <a:defRPr/>
            </a:pPr>
            <a:fld id="{3DF1EADD-3B88-4AF5-96DE-37A17D25DD3D}" type="slidenum">
              <a:rPr lang="en-GB"/>
              <a:pPr>
                <a:defRPr/>
              </a:pPr>
              <a:t>‹#›</a:t>
            </a:fld>
            <a:endParaRPr lang="en-GB" dirty="0"/>
          </a:p>
        </p:txBody>
      </p:sp>
    </p:spTree>
  </p:cSld>
  <p:clrMapOvr>
    <a:masterClrMapping/>
  </p:clrMapOvr>
  <p:transition spd="slow" advClick="0"/>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type="title" preserve="1">
  <p:cSld name="1_Title Slide">
    <p:spTree>
      <p:nvGrpSpPr>
        <p:cNvPr id="1" name=""/>
        <p:cNvGrpSpPr/>
        <p:nvPr/>
      </p:nvGrpSpPr>
      <p:grpSpPr>
        <a:xfrm>
          <a:off x="0" y="0"/>
          <a:ext cx="0" cy="0"/>
          <a:chOff x="0" y="0"/>
          <a:chExt cx="0" cy="0"/>
        </a:xfrm>
      </p:grpSpPr>
      <p:graphicFrame>
        <p:nvGraphicFramePr>
          <p:cNvPr id="4" name="Object 4"/>
          <p:cNvGraphicFramePr>
            <a:graphicFrameLocks noChangeAspect="1"/>
          </p:cNvGraphicFramePr>
          <p:nvPr/>
        </p:nvGraphicFramePr>
        <p:xfrm>
          <a:off x="7933102" y="166688"/>
          <a:ext cx="1140859" cy="519112"/>
        </p:xfrm>
        <a:graphic>
          <a:graphicData uri="http://schemas.openxmlformats.org/presentationml/2006/ole">
            <p:oleObj spid="_x0000_s314620" name="CorelDRAW" r:id="rId3" imgW="4093920" imgH="1401480" progId="">
              <p:embed/>
            </p:oleObj>
          </a:graphicData>
        </a:graphic>
      </p:graphicFrame>
      <p:sp>
        <p:nvSpPr>
          <p:cNvPr id="5" name="Text Box 2"/>
          <p:cNvSpPr txBox="1">
            <a:spLocks noChangeArrowheads="1"/>
          </p:cNvSpPr>
          <p:nvPr userDrawn="1"/>
        </p:nvSpPr>
        <p:spPr bwMode="auto">
          <a:xfrm>
            <a:off x="-15564" y="6491289"/>
            <a:ext cx="9144000" cy="338137"/>
          </a:xfrm>
          <a:prstGeom prst="rect">
            <a:avLst/>
          </a:prstGeom>
          <a:solidFill>
            <a:srgbClr val="FF0000"/>
          </a:solidFill>
          <a:ln w="9525">
            <a:solidFill>
              <a:srgbClr val="FF0000"/>
            </a:solidFill>
            <a:miter lim="800000"/>
            <a:headEnd/>
            <a:tailEnd/>
          </a:ln>
          <a:effectLst/>
        </p:spPr>
        <p:txBody>
          <a:bodyPr>
            <a:spAutoFit/>
          </a:bodyPr>
          <a:lstStyle/>
          <a:p>
            <a:pPr>
              <a:spcBef>
                <a:spcPct val="50000"/>
              </a:spcBef>
              <a:defRPr/>
            </a:pPr>
            <a:endParaRPr lang="en-GB" dirty="0">
              <a:solidFill>
                <a:srgbClr val="000000"/>
              </a:solidFill>
            </a:endParaRPr>
          </a:p>
        </p:txBody>
      </p:sp>
      <p:graphicFrame>
        <p:nvGraphicFramePr>
          <p:cNvPr id="6" name="Object 3"/>
          <p:cNvGraphicFramePr>
            <a:graphicFrameLocks noChangeAspect="1"/>
          </p:cNvGraphicFramePr>
          <p:nvPr/>
        </p:nvGraphicFramePr>
        <p:xfrm>
          <a:off x="7515980" y="6248401"/>
          <a:ext cx="1557981" cy="187325"/>
        </p:xfrm>
        <a:graphic>
          <a:graphicData uri="http://schemas.openxmlformats.org/presentationml/2006/ole">
            <p:oleObj spid="_x0000_s314621" name="CorelDRAW" r:id="rId4" imgW="2441880" imgH="272520" progId="">
              <p:embed/>
            </p:oleObj>
          </a:graphicData>
        </a:graphic>
      </p:graphicFrame>
      <p:pic>
        <p:nvPicPr>
          <p:cNvPr id="7" name="Picture 2" descr="New Image v1"/>
          <p:cNvPicPr>
            <a:picLocks noChangeAspect="1" noChangeArrowheads="1"/>
          </p:cNvPicPr>
          <p:nvPr userDrawn="1"/>
        </p:nvPicPr>
        <p:blipFill>
          <a:blip r:embed="rId5" cstate="print"/>
          <a:srcRect/>
          <a:stretch>
            <a:fillRect/>
          </a:stretch>
        </p:blipFill>
        <p:spPr bwMode="auto">
          <a:xfrm>
            <a:off x="2894951" y="1489076"/>
            <a:ext cx="6096519" cy="2549525"/>
          </a:xfrm>
          <a:prstGeom prst="rect">
            <a:avLst/>
          </a:prstGeom>
          <a:noFill/>
          <a:ln w="9525">
            <a:noFill/>
            <a:miter lim="800000"/>
            <a:headEnd/>
            <a:tailEnd/>
          </a:ln>
        </p:spPr>
      </p:pic>
      <p:sp>
        <p:nvSpPr>
          <p:cNvPr id="8" name="Rectangle 7"/>
          <p:cNvSpPr>
            <a:spLocks noChangeArrowheads="1"/>
          </p:cNvSpPr>
          <p:nvPr userDrawn="1"/>
        </p:nvSpPr>
        <p:spPr bwMode="auto">
          <a:xfrm>
            <a:off x="0" y="4267200"/>
            <a:ext cx="9144000" cy="2590800"/>
          </a:xfrm>
          <a:prstGeom prst="rect">
            <a:avLst/>
          </a:prstGeom>
          <a:solidFill>
            <a:srgbClr val="FF0000"/>
          </a:solidFill>
          <a:ln w="38100" algn="ctr">
            <a:noFill/>
            <a:miter lim="800000"/>
            <a:headEnd/>
            <a:tailEnd/>
          </a:ln>
          <a:effectLst/>
        </p:spPr>
        <p:txBody>
          <a:bodyPr/>
          <a:lstStyle/>
          <a:p>
            <a:pPr fontAlgn="auto">
              <a:spcBef>
                <a:spcPts val="0"/>
              </a:spcBef>
              <a:spcAft>
                <a:spcPts val="0"/>
              </a:spcAft>
              <a:defRPr/>
            </a:pPr>
            <a:endParaRPr lang="en-US" dirty="0">
              <a:solidFill>
                <a:srgbClr val="000000"/>
              </a:solidFill>
              <a:latin typeface="Century Gothic"/>
            </a:endParaRPr>
          </a:p>
        </p:txBody>
      </p:sp>
      <p:pic>
        <p:nvPicPr>
          <p:cNvPr id="9" name="Picture 16"/>
          <p:cNvPicPr>
            <a:picLocks noChangeAspect="1" noChangeArrowheads="1"/>
          </p:cNvPicPr>
          <p:nvPr userDrawn="1"/>
        </p:nvPicPr>
        <p:blipFill>
          <a:blip r:embed="rId6" cstate="print"/>
          <a:srcRect/>
          <a:stretch>
            <a:fillRect/>
          </a:stretch>
        </p:blipFill>
        <p:spPr bwMode="auto">
          <a:xfrm>
            <a:off x="228795" y="533400"/>
            <a:ext cx="2613238" cy="3657600"/>
          </a:xfrm>
          <a:prstGeom prst="rect">
            <a:avLst/>
          </a:prstGeom>
          <a:noFill/>
          <a:ln w="9525">
            <a:noFill/>
            <a:miter lim="800000"/>
            <a:headEnd/>
            <a:tailEnd/>
          </a:ln>
        </p:spPr>
      </p:pic>
      <p:sp>
        <p:nvSpPr>
          <p:cNvPr id="122886" name="Rectangle 5"/>
          <p:cNvSpPr>
            <a:spLocks noGrp="1" noChangeArrowheads="1"/>
          </p:cNvSpPr>
          <p:nvPr>
            <p:ph type="ctrTitle"/>
          </p:nvPr>
        </p:nvSpPr>
        <p:spPr>
          <a:xfrm>
            <a:off x="685803" y="4321188"/>
            <a:ext cx="7772400" cy="1470025"/>
          </a:xfrm>
        </p:spPr>
        <p:txBody>
          <a:bodyPr/>
          <a:lstStyle>
            <a:lvl1pPr algn="ctr">
              <a:defRPr smtClean="0">
                <a:solidFill>
                  <a:schemeClr val="bg2"/>
                </a:solidFill>
              </a:defRPr>
            </a:lvl1pPr>
          </a:lstStyle>
          <a:p>
            <a:r>
              <a:rPr lang="en-GB" smtClean="0"/>
              <a:t>Click to edit Master title style</a:t>
            </a:r>
          </a:p>
        </p:txBody>
      </p:sp>
      <p:sp>
        <p:nvSpPr>
          <p:cNvPr id="122887" name="Rectangle 6"/>
          <p:cNvSpPr>
            <a:spLocks noGrp="1" noChangeArrowheads="1"/>
          </p:cNvSpPr>
          <p:nvPr>
            <p:ph type="subTitle" idx="1"/>
          </p:nvPr>
        </p:nvSpPr>
        <p:spPr>
          <a:xfrm>
            <a:off x="1371600" y="6096000"/>
            <a:ext cx="6400800" cy="685800"/>
          </a:xfrm>
        </p:spPr>
        <p:txBody>
          <a:bodyPr/>
          <a:lstStyle>
            <a:lvl1pPr marL="0" indent="0" algn="ctr">
              <a:buFont typeface="Wingdings" pitchFamily="2" charset="2"/>
              <a:buNone/>
              <a:defRPr smtClean="0">
                <a:solidFill>
                  <a:schemeClr val="bg2"/>
                </a:solidFill>
              </a:defRPr>
            </a:lvl1pPr>
          </a:lstStyle>
          <a:p>
            <a:r>
              <a:rPr lang="en-GB" smtClean="0"/>
              <a:t>Click to edit Master subtitle style</a:t>
            </a:r>
          </a:p>
        </p:txBody>
      </p:sp>
    </p:spTree>
    <p:extLst>
      <p:ext uri="{BB962C8B-B14F-4D97-AF65-F5344CB8AC3E}">
        <p14:creationId xmlns:p14="http://schemas.microsoft.com/office/powerpoint/2010/main" xmlns="" val="2152922922"/>
      </p:ext>
    </p:extLst>
  </p:cSld>
  <p:clrMapOvr>
    <a:masterClrMapping/>
  </p:clrMapOvr>
  <p:transition spd="slow" advClick="0"/>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graphicFrame>
        <p:nvGraphicFramePr>
          <p:cNvPr id="4" name="Object 4"/>
          <p:cNvGraphicFramePr>
            <a:graphicFrameLocks noChangeAspect="1"/>
          </p:cNvGraphicFramePr>
          <p:nvPr/>
        </p:nvGraphicFramePr>
        <p:xfrm>
          <a:off x="7933102" y="166688"/>
          <a:ext cx="1140859" cy="519112"/>
        </p:xfrm>
        <a:graphic>
          <a:graphicData uri="http://schemas.openxmlformats.org/presentationml/2006/ole">
            <p:oleObj spid="_x0000_s315644" name="CorelDRAW" r:id="rId3" imgW="4093920" imgH="1401480" progId="">
              <p:embed/>
            </p:oleObj>
          </a:graphicData>
        </a:graphic>
      </p:graphicFrame>
      <p:sp>
        <p:nvSpPr>
          <p:cNvPr id="5" name="Text Box 2"/>
          <p:cNvSpPr txBox="1">
            <a:spLocks noChangeArrowheads="1"/>
          </p:cNvSpPr>
          <p:nvPr userDrawn="1"/>
        </p:nvSpPr>
        <p:spPr bwMode="auto">
          <a:xfrm>
            <a:off x="-15564" y="6491289"/>
            <a:ext cx="9144000" cy="338137"/>
          </a:xfrm>
          <a:prstGeom prst="rect">
            <a:avLst/>
          </a:prstGeom>
          <a:solidFill>
            <a:srgbClr val="FF0000"/>
          </a:solidFill>
          <a:ln w="9525">
            <a:solidFill>
              <a:srgbClr val="FF0000"/>
            </a:solidFill>
            <a:miter lim="800000"/>
            <a:headEnd/>
            <a:tailEnd/>
          </a:ln>
          <a:effectLst/>
        </p:spPr>
        <p:txBody>
          <a:bodyPr>
            <a:spAutoFit/>
          </a:bodyPr>
          <a:lstStyle/>
          <a:p>
            <a:pPr>
              <a:spcBef>
                <a:spcPct val="50000"/>
              </a:spcBef>
              <a:defRPr/>
            </a:pPr>
            <a:endParaRPr lang="en-GB" dirty="0">
              <a:solidFill>
                <a:srgbClr val="000000"/>
              </a:solidFill>
            </a:endParaRPr>
          </a:p>
        </p:txBody>
      </p:sp>
      <p:graphicFrame>
        <p:nvGraphicFramePr>
          <p:cNvPr id="6" name="Object 3"/>
          <p:cNvGraphicFramePr>
            <a:graphicFrameLocks noChangeAspect="1"/>
          </p:cNvGraphicFramePr>
          <p:nvPr/>
        </p:nvGraphicFramePr>
        <p:xfrm>
          <a:off x="7515980" y="6248401"/>
          <a:ext cx="1557981" cy="187325"/>
        </p:xfrm>
        <a:graphic>
          <a:graphicData uri="http://schemas.openxmlformats.org/presentationml/2006/ole">
            <p:oleObj spid="_x0000_s315645" name="CorelDRAW" r:id="rId4" imgW="2441880" imgH="272520" progId="">
              <p:embed/>
            </p:oleObj>
          </a:graphicData>
        </a:graphic>
      </p:graphicFrame>
      <p:cxnSp>
        <p:nvCxnSpPr>
          <p:cNvPr id="7" name="Straight Connector 7"/>
          <p:cNvCxnSpPr>
            <a:cxnSpLocks noChangeShapeType="1"/>
          </p:cNvCxnSpPr>
          <p:nvPr userDrawn="1"/>
        </p:nvCxnSpPr>
        <p:spPr bwMode="auto">
          <a:xfrm>
            <a:off x="0" y="792164"/>
            <a:ext cx="9144000" cy="1587"/>
          </a:xfrm>
          <a:prstGeom prst="line">
            <a:avLst/>
          </a:prstGeom>
          <a:noFill/>
          <a:ln w="6350" algn="ctr">
            <a:solidFill>
              <a:srgbClr val="C00000"/>
            </a:solidFill>
            <a:round/>
            <a:headEnd/>
            <a:tailEnd/>
          </a:ln>
        </p:spPr>
      </p:cxnSp>
      <p:sp>
        <p:nvSpPr>
          <p:cNvPr id="2" name="Title 1"/>
          <p:cNvSpPr>
            <a:spLocks noGrp="1"/>
          </p:cNvSpPr>
          <p:nvPr>
            <p:ph type="title"/>
          </p:nvPr>
        </p:nvSpPr>
        <p:spPr/>
        <p:txBody>
          <a:bodyPr>
            <a:normAutofit/>
          </a:bodyPr>
          <a:lstStyle>
            <a:lvl1pPr>
              <a:defRPr>
                <a:solidFill>
                  <a:srgbClr val="FF0000"/>
                </a:solidFill>
              </a:defRPr>
            </a:lvl1pPr>
          </a:lstStyle>
          <a:p>
            <a:r>
              <a:rPr lang="en-US" smtClean="0"/>
              <a:t>Click to edit Master title style</a:t>
            </a:r>
            <a:endParaRPr lang="en-US"/>
          </a:p>
        </p:txBody>
      </p:sp>
      <p:sp>
        <p:nvSpPr>
          <p:cNvPr id="3" name="Content Placeholder 2"/>
          <p:cNvSpPr>
            <a:spLocks noGrp="1"/>
          </p:cNvSpPr>
          <p:nvPr>
            <p:ph idx="1"/>
          </p:nvPr>
        </p:nvSpPr>
        <p:spPr/>
        <p:txBody>
          <a:bodyPr>
            <a:normAutofit/>
          </a:bodyPr>
          <a:lstStyle>
            <a:lvl1pPr>
              <a:buClr>
                <a:srgbClr val="FF0000"/>
              </a:buClr>
              <a:defRPr>
                <a:solidFill>
                  <a:schemeClr val="tx1"/>
                </a:solidFill>
              </a:defRPr>
            </a:lvl1pPr>
            <a:lvl2pPr>
              <a:buClr>
                <a:srgbClr val="FF0000"/>
              </a:buClr>
              <a:defRPr sz="1800">
                <a:solidFill>
                  <a:schemeClr val="tx1"/>
                </a:solidFill>
              </a:defRPr>
            </a:lvl2pPr>
            <a:lvl3pPr>
              <a:buClr>
                <a:srgbClr val="FF0000"/>
              </a:buClr>
              <a:defRPr>
                <a:solidFill>
                  <a:schemeClr val="tx1"/>
                </a:solidFill>
              </a:defRPr>
            </a:lvl3pPr>
            <a:lvl4pPr>
              <a:buClr>
                <a:srgbClr val="FF0000"/>
              </a:buClr>
              <a:defRPr>
                <a:solidFill>
                  <a:schemeClr val="tx1"/>
                </a:solidFill>
              </a:defRPr>
            </a:lvl4pPr>
            <a:lvl5pPr>
              <a:buClr>
                <a:srgbClr val="FF0000"/>
              </a:buCl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Slide Number Placeholder 11"/>
          <p:cNvSpPr>
            <a:spLocks noGrp="1" noChangeArrowheads="1"/>
          </p:cNvSpPr>
          <p:nvPr>
            <p:ph type="sldNum" sz="quarter" idx="10"/>
          </p:nvPr>
        </p:nvSpPr>
        <p:spPr/>
        <p:txBody>
          <a:bodyPr/>
          <a:lstStyle>
            <a:lvl1pPr>
              <a:defRPr/>
            </a:lvl1pPr>
          </a:lstStyle>
          <a:p>
            <a:pPr>
              <a:defRPr/>
            </a:pPr>
            <a:fld id="{8CBA1266-C5EE-44D7-B4AE-C2BDFF662AFF}" type="slidenum">
              <a:rPr lang="en-GB">
                <a:solidFill>
                  <a:srgbClr val="FFFFFF"/>
                </a:solidFill>
              </a:rPr>
              <a:pPr>
                <a:defRPr/>
              </a:pPr>
              <a:t>‹#›</a:t>
            </a:fld>
            <a:endParaRPr lang="en-GB" dirty="0">
              <a:solidFill>
                <a:srgbClr val="FFFFFF"/>
              </a:solidFill>
            </a:endParaRPr>
          </a:p>
        </p:txBody>
      </p:sp>
    </p:spTree>
    <p:extLst>
      <p:ext uri="{BB962C8B-B14F-4D97-AF65-F5344CB8AC3E}">
        <p14:creationId xmlns:p14="http://schemas.microsoft.com/office/powerpoint/2010/main" xmlns="" val="1682537006"/>
      </p:ext>
    </p:extLst>
  </p:cSld>
  <p:clrMapOvr>
    <a:masterClrMapping/>
  </p:clrMapOvr>
  <p:transition spd="slow" advClick="0"/>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cSld name="1_Title and Content">
    <p:spTree>
      <p:nvGrpSpPr>
        <p:cNvPr id="1" name=""/>
        <p:cNvGrpSpPr/>
        <p:nvPr/>
      </p:nvGrpSpPr>
      <p:grpSpPr>
        <a:xfrm>
          <a:off x="0" y="0"/>
          <a:ext cx="0" cy="0"/>
          <a:chOff x="0" y="0"/>
          <a:chExt cx="0" cy="0"/>
        </a:xfrm>
      </p:grpSpPr>
      <p:graphicFrame>
        <p:nvGraphicFramePr>
          <p:cNvPr id="4" name="Object 4"/>
          <p:cNvGraphicFramePr>
            <a:graphicFrameLocks noChangeAspect="1"/>
          </p:cNvGraphicFramePr>
          <p:nvPr/>
        </p:nvGraphicFramePr>
        <p:xfrm>
          <a:off x="7933102" y="166688"/>
          <a:ext cx="1140859" cy="519112"/>
        </p:xfrm>
        <a:graphic>
          <a:graphicData uri="http://schemas.openxmlformats.org/presentationml/2006/ole">
            <p:oleObj spid="_x0000_s130982" name="CorelDRAW" r:id="rId3" imgW="4093920" imgH="1401480" progId="">
              <p:embed/>
            </p:oleObj>
          </a:graphicData>
        </a:graphic>
      </p:graphicFrame>
      <p:sp>
        <p:nvSpPr>
          <p:cNvPr id="5" name="Text Box 2"/>
          <p:cNvSpPr txBox="1">
            <a:spLocks noChangeArrowheads="1"/>
          </p:cNvSpPr>
          <p:nvPr userDrawn="1"/>
        </p:nvSpPr>
        <p:spPr bwMode="auto">
          <a:xfrm>
            <a:off x="-15564" y="6491289"/>
            <a:ext cx="9144000" cy="338137"/>
          </a:xfrm>
          <a:prstGeom prst="rect">
            <a:avLst/>
          </a:prstGeom>
          <a:solidFill>
            <a:srgbClr val="FF0000"/>
          </a:solidFill>
          <a:ln w="9525">
            <a:solidFill>
              <a:srgbClr val="FF0000"/>
            </a:solidFill>
            <a:miter lim="800000"/>
            <a:headEnd/>
            <a:tailEnd/>
          </a:ln>
          <a:effectLst/>
        </p:spPr>
        <p:txBody>
          <a:bodyPr>
            <a:spAutoFit/>
          </a:bodyPr>
          <a:lstStyle/>
          <a:p>
            <a:pPr>
              <a:spcBef>
                <a:spcPct val="50000"/>
              </a:spcBef>
              <a:defRPr/>
            </a:pPr>
            <a:endParaRPr lang="en-GB" dirty="0">
              <a:cs typeface="+mn-cs"/>
            </a:endParaRPr>
          </a:p>
        </p:txBody>
      </p:sp>
      <p:graphicFrame>
        <p:nvGraphicFramePr>
          <p:cNvPr id="6" name="Object 3"/>
          <p:cNvGraphicFramePr>
            <a:graphicFrameLocks noChangeAspect="1"/>
          </p:cNvGraphicFramePr>
          <p:nvPr/>
        </p:nvGraphicFramePr>
        <p:xfrm>
          <a:off x="7515980" y="6248401"/>
          <a:ext cx="1557981" cy="187325"/>
        </p:xfrm>
        <a:graphic>
          <a:graphicData uri="http://schemas.openxmlformats.org/presentationml/2006/ole">
            <p:oleObj spid="_x0000_s130983" name="CorelDRAW" r:id="rId4" imgW="2441880" imgH="272520" progId="">
              <p:embed/>
            </p:oleObj>
          </a:graphicData>
        </a:graphic>
      </p:graphicFrame>
      <p:cxnSp>
        <p:nvCxnSpPr>
          <p:cNvPr id="7" name="Straight Connector 7"/>
          <p:cNvCxnSpPr>
            <a:cxnSpLocks noChangeShapeType="1"/>
          </p:cNvCxnSpPr>
          <p:nvPr userDrawn="1"/>
        </p:nvCxnSpPr>
        <p:spPr bwMode="auto">
          <a:xfrm>
            <a:off x="0" y="792164"/>
            <a:ext cx="9144000" cy="1587"/>
          </a:xfrm>
          <a:prstGeom prst="line">
            <a:avLst/>
          </a:prstGeom>
          <a:noFill/>
          <a:ln w="9525" algn="ctr">
            <a:solidFill>
              <a:schemeClr val="tx1"/>
            </a:solidFill>
            <a:round/>
            <a:headEnd/>
            <a:tailEnd/>
          </a:ln>
        </p:spPr>
      </p:cxnSp>
      <p:sp>
        <p:nvSpPr>
          <p:cNvPr id="2" name="Title 1"/>
          <p:cNvSpPr>
            <a:spLocks noGrp="1"/>
          </p:cNvSpPr>
          <p:nvPr>
            <p:ph type="title"/>
          </p:nvPr>
        </p:nvSpPr>
        <p:spPr>
          <a:xfrm>
            <a:off x="73153" y="76201"/>
            <a:ext cx="7547107" cy="619125"/>
          </a:xfrm>
          <a:prstGeom prst="rect">
            <a:avLst/>
          </a:prstGeom>
        </p:spPr>
        <p:txBody>
          <a:bodyPr>
            <a:normAutofit/>
          </a:bodyPr>
          <a:lstStyle>
            <a:lvl1pPr>
              <a:defRPr>
                <a:solidFill>
                  <a:srgbClr val="FF0000"/>
                </a:solidFill>
              </a:defRPr>
            </a:lvl1pPr>
          </a:lstStyle>
          <a:p>
            <a:r>
              <a:rPr lang="en-US" smtClean="0"/>
              <a:t>Click to edit Master title style</a:t>
            </a:r>
            <a:endParaRPr lang="en-US"/>
          </a:p>
        </p:txBody>
      </p:sp>
      <p:sp>
        <p:nvSpPr>
          <p:cNvPr id="3" name="Content Placeholder 2"/>
          <p:cNvSpPr>
            <a:spLocks noGrp="1"/>
          </p:cNvSpPr>
          <p:nvPr>
            <p:ph idx="1"/>
          </p:nvPr>
        </p:nvSpPr>
        <p:spPr>
          <a:xfrm>
            <a:off x="76266" y="927101"/>
            <a:ext cx="8980575" cy="5199063"/>
          </a:xfrm>
          <a:prstGeom prst="rect">
            <a:avLst/>
          </a:prstGeom>
        </p:spPr>
        <p:txBody>
          <a:bodyPr>
            <a:normAutofit/>
          </a:bodyPr>
          <a:lstStyle>
            <a:lvl1pPr>
              <a:buClr>
                <a:srgbClr val="FF0000"/>
              </a:buClr>
              <a:defRPr>
                <a:solidFill>
                  <a:schemeClr val="tx1"/>
                </a:solidFill>
              </a:defRPr>
            </a:lvl1pPr>
            <a:lvl2pPr>
              <a:buClr>
                <a:srgbClr val="FF0000"/>
              </a:buClr>
              <a:defRPr sz="1800">
                <a:solidFill>
                  <a:schemeClr val="tx1"/>
                </a:solidFill>
              </a:defRPr>
            </a:lvl2pPr>
            <a:lvl3pPr>
              <a:buClr>
                <a:srgbClr val="FF0000"/>
              </a:buClr>
              <a:defRPr>
                <a:solidFill>
                  <a:schemeClr val="tx1"/>
                </a:solidFill>
              </a:defRPr>
            </a:lvl3pPr>
            <a:lvl4pPr>
              <a:buClr>
                <a:srgbClr val="FF0000"/>
              </a:buClr>
              <a:defRPr>
                <a:solidFill>
                  <a:schemeClr val="tx1"/>
                </a:solidFill>
              </a:defRPr>
            </a:lvl4pPr>
            <a:lvl5pPr>
              <a:buClr>
                <a:srgbClr val="FF0000"/>
              </a:buCl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Slide Number Placeholder 11"/>
          <p:cNvSpPr>
            <a:spLocks noGrp="1" noChangeArrowheads="1"/>
          </p:cNvSpPr>
          <p:nvPr>
            <p:ph type="sldNum" sz="quarter" idx="10"/>
          </p:nvPr>
        </p:nvSpPr>
        <p:spPr>
          <a:xfrm>
            <a:off x="6588349" y="6553200"/>
            <a:ext cx="2133859" cy="476250"/>
          </a:xfrm>
          <a:prstGeom prst="rect">
            <a:avLst/>
          </a:prstGeom>
        </p:spPr>
        <p:txBody>
          <a:bodyPr/>
          <a:lstStyle>
            <a:lvl1pPr>
              <a:defRPr/>
            </a:lvl1pPr>
          </a:lstStyle>
          <a:p>
            <a:pPr>
              <a:defRPr/>
            </a:pPr>
            <a:fld id="{8CBA1266-C5EE-44D7-B4AE-C2BDFF662AFF}" type="slidenum">
              <a:rPr lang="en-GB"/>
              <a:pPr>
                <a:defRPr/>
              </a:pPr>
              <a:t>‹#›</a:t>
            </a:fld>
            <a:endParaRPr lang="en-GB" dirty="0"/>
          </a:p>
        </p:txBody>
      </p:sp>
    </p:spTree>
  </p:cSld>
  <p:clrMapOvr>
    <a:masterClrMapping/>
  </p:clrMapOvr>
  <p:transition spd="slow" advClick="0"/>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itle" preserve="1">
  <p:cSld name="1_Title Slide">
    <p:spTree>
      <p:nvGrpSpPr>
        <p:cNvPr id="1" name=""/>
        <p:cNvGrpSpPr/>
        <p:nvPr/>
      </p:nvGrpSpPr>
      <p:grpSpPr>
        <a:xfrm>
          <a:off x="0" y="0"/>
          <a:ext cx="0" cy="0"/>
          <a:chOff x="0" y="0"/>
          <a:chExt cx="0" cy="0"/>
        </a:xfrm>
      </p:grpSpPr>
      <p:graphicFrame>
        <p:nvGraphicFramePr>
          <p:cNvPr id="4" name="Object 4"/>
          <p:cNvGraphicFramePr>
            <a:graphicFrameLocks noChangeAspect="1"/>
          </p:cNvGraphicFramePr>
          <p:nvPr/>
        </p:nvGraphicFramePr>
        <p:xfrm>
          <a:off x="7933102" y="166688"/>
          <a:ext cx="1140859" cy="519112"/>
        </p:xfrm>
        <a:graphic>
          <a:graphicData uri="http://schemas.openxmlformats.org/presentationml/2006/ole">
            <p:oleObj spid="_x0000_s317481" name="CorelDRAW" r:id="rId3" imgW="4093920" imgH="1401480" progId="">
              <p:embed/>
            </p:oleObj>
          </a:graphicData>
        </a:graphic>
      </p:graphicFrame>
      <p:sp>
        <p:nvSpPr>
          <p:cNvPr id="5" name="Text Box 2"/>
          <p:cNvSpPr txBox="1">
            <a:spLocks noChangeArrowheads="1"/>
          </p:cNvSpPr>
          <p:nvPr userDrawn="1"/>
        </p:nvSpPr>
        <p:spPr bwMode="auto">
          <a:xfrm>
            <a:off x="-15564" y="6491289"/>
            <a:ext cx="9144000" cy="338137"/>
          </a:xfrm>
          <a:prstGeom prst="rect">
            <a:avLst/>
          </a:prstGeom>
          <a:solidFill>
            <a:srgbClr val="FF0000"/>
          </a:solidFill>
          <a:ln w="9525">
            <a:solidFill>
              <a:srgbClr val="FF0000"/>
            </a:solidFill>
            <a:miter lim="800000"/>
            <a:headEnd/>
            <a:tailEnd/>
          </a:ln>
          <a:effectLst/>
        </p:spPr>
        <p:txBody>
          <a:bodyPr>
            <a:spAutoFit/>
          </a:bodyPr>
          <a:lstStyle/>
          <a:p>
            <a:pPr>
              <a:spcBef>
                <a:spcPct val="50000"/>
              </a:spcBef>
              <a:defRPr/>
            </a:pPr>
            <a:endParaRPr lang="en-GB" dirty="0">
              <a:cs typeface="+mn-cs"/>
            </a:endParaRPr>
          </a:p>
        </p:txBody>
      </p:sp>
      <p:graphicFrame>
        <p:nvGraphicFramePr>
          <p:cNvPr id="6" name="Object 3"/>
          <p:cNvGraphicFramePr>
            <a:graphicFrameLocks noChangeAspect="1"/>
          </p:cNvGraphicFramePr>
          <p:nvPr/>
        </p:nvGraphicFramePr>
        <p:xfrm>
          <a:off x="7515980" y="6248401"/>
          <a:ext cx="1557981" cy="187325"/>
        </p:xfrm>
        <a:graphic>
          <a:graphicData uri="http://schemas.openxmlformats.org/presentationml/2006/ole">
            <p:oleObj spid="_x0000_s317482" name="CorelDRAW" r:id="rId4" imgW="2441880" imgH="272520" progId="">
              <p:embed/>
            </p:oleObj>
          </a:graphicData>
        </a:graphic>
      </p:graphicFrame>
      <p:pic>
        <p:nvPicPr>
          <p:cNvPr id="7" name="Picture 2" descr="New Image v1"/>
          <p:cNvPicPr>
            <a:picLocks noChangeAspect="1" noChangeArrowheads="1"/>
          </p:cNvPicPr>
          <p:nvPr userDrawn="1"/>
        </p:nvPicPr>
        <p:blipFill>
          <a:blip r:embed="rId5" cstate="print"/>
          <a:srcRect/>
          <a:stretch>
            <a:fillRect/>
          </a:stretch>
        </p:blipFill>
        <p:spPr bwMode="auto">
          <a:xfrm>
            <a:off x="2894951" y="1489076"/>
            <a:ext cx="6096519" cy="2549525"/>
          </a:xfrm>
          <a:prstGeom prst="rect">
            <a:avLst/>
          </a:prstGeom>
          <a:noFill/>
          <a:ln w="9525">
            <a:noFill/>
            <a:miter lim="800000"/>
            <a:headEnd/>
            <a:tailEnd/>
          </a:ln>
        </p:spPr>
      </p:pic>
      <p:sp>
        <p:nvSpPr>
          <p:cNvPr id="8" name="Rectangle 7"/>
          <p:cNvSpPr>
            <a:spLocks noChangeArrowheads="1"/>
          </p:cNvSpPr>
          <p:nvPr userDrawn="1"/>
        </p:nvSpPr>
        <p:spPr bwMode="auto">
          <a:xfrm>
            <a:off x="0" y="4267200"/>
            <a:ext cx="9144000" cy="2590800"/>
          </a:xfrm>
          <a:prstGeom prst="rect">
            <a:avLst/>
          </a:prstGeom>
          <a:solidFill>
            <a:srgbClr val="FF0000"/>
          </a:solidFill>
          <a:ln w="38100" algn="ctr">
            <a:noFill/>
            <a:miter lim="800000"/>
            <a:headEnd/>
            <a:tailEnd/>
          </a:ln>
          <a:effectLst/>
        </p:spPr>
        <p:txBody>
          <a:bodyPr/>
          <a:lstStyle/>
          <a:p>
            <a:pPr fontAlgn="auto">
              <a:spcBef>
                <a:spcPts val="0"/>
              </a:spcBef>
              <a:spcAft>
                <a:spcPts val="0"/>
              </a:spcAft>
              <a:defRPr/>
            </a:pPr>
            <a:endParaRPr lang="en-US" dirty="0">
              <a:latin typeface="+mn-lt"/>
              <a:cs typeface="+mn-cs"/>
            </a:endParaRPr>
          </a:p>
        </p:txBody>
      </p:sp>
      <p:pic>
        <p:nvPicPr>
          <p:cNvPr id="9" name="Picture 16"/>
          <p:cNvPicPr>
            <a:picLocks noChangeAspect="1" noChangeArrowheads="1"/>
          </p:cNvPicPr>
          <p:nvPr userDrawn="1"/>
        </p:nvPicPr>
        <p:blipFill>
          <a:blip r:embed="rId6" cstate="print"/>
          <a:srcRect/>
          <a:stretch>
            <a:fillRect/>
          </a:stretch>
        </p:blipFill>
        <p:spPr bwMode="auto">
          <a:xfrm>
            <a:off x="228795" y="533400"/>
            <a:ext cx="2613238" cy="3657600"/>
          </a:xfrm>
          <a:prstGeom prst="rect">
            <a:avLst/>
          </a:prstGeom>
          <a:noFill/>
          <a:ln w="9525">
            <a:noFill/>
            <a:miter lim="800000"/>
            <a:headEnd/>
            <a:tailEnd/>
          </a:ln>
        </p:spPr>
      </p:pic>
      <p:sp>
        <p:nvSpPr>
          <p:cNvPr id="122886" name="Rectangle 5"/>
          <p:cNvSpPr>
            <a:spLocks noGrp="1" noChangeArrowheads="1"/>
          </p:cNvSpPr>
          <p:nvPr>
            <p:ph type="ctrTitle"/>
          </p:nvPr>
        </p:nvSpPr>
        <p:spPr>
          <a:xfrm>
            <a:off x="685803" y="4321188"/>
            <a:ext cx="7772400" cy="1470025"/>
          </a:xfrm>
        </p:spPr>
        <p:txBody>
          <a:bodyPr/>
          <a:lstStyle>
            <a:lvl1pPr algn="ctr">
              <a:defRPr smtClean="0">
                <a:solidFill>
                  <a:schemeClr val="bg2"/>
                </a:solidFill>
              </a:defRPr>
            </a:lvl1pPr>
          </a:lstStyle>
          <a:p>
            <a:r>
              <a:rPr lang="en-GB" smtClean="0"/>
              <a:t>Click to edit Master title style</a:t>
            </a:r>
          </a:p>
        </p:txBody>
      </p:sp>
      <p:sp>
        <p:nvSpPr>
          <p:cNvPr id="122887" name="Rectangle 6"/>
          <p:cNvSpPr>
            <a:spLocks noGrp="1" noChangeArrowheads="1"/>
          </p:cNvSpPr>
          <p:nvPr>
            <p:ph type="subTitle" idx="1"/>
          </p:nvPr>
        </p:nvSpPr>
        <p:spPr>
          <a:xfrm>
            <a:off x="1371600" y="6096000"/>
            <a:ext cx="6400800" cy="685800"/>
          </a:xfrm>
        </p:spPr>
        <p:txBody>
          <a:bodyPr/>
          <a:lstStyle>
            <a:lvl1pPr marL="0" indent="0" algn="ctr">
              <a:buFont typeface="Wingdings" pitchFamily="2" charset="2"/>
              <a:buNone/>
              <a:defRPr smtClean="0">
                <a:solidFill>
                  <a:schemeClr val="bg2"/>
                </a:solidFill>
              </a:defRPr>
            </a:lvl1pPr>
          </a:lstStyle>
          <a:p>
            <a:r>
              <a:rPr lang="en-GB" smtClean="0"/>
              <a:t>Click to edit Master subtitle style</a:t>
            </a:r>
          </a:p>
        </p:txBody>
      </p:sp>
    </p:spTree>
  </p:cSld>
  <p:clrMapOvr>
    <a:masterClrMapping/>
  </p:clrMapOvr>
  <p:transition spd="slow" advClick="0"/>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graphicFrame>
        <p:nvGraphicFramePr>
          <p:cNvPr id="4" name="Object 4"/>
          <p:cNvGraphicFramePr>
            <a:graphicFrameLocks noChangeAspect="1"/>
          </p:cNvGraphicFramePr>
          <p:nvPr/>
        </p:nvGraphicFramePr>
        <p:xfrm>
          <a:off x="7933102" y="166688"/>
          <a:ext cx="1140859" cy="519112"/>
        </p:xfrm>
        <a:graphic>
          <a:graphicData uri="http://schemas.openxmlformats.org/presentationml/2006/ole">
            <p:oleObj spid="_x0000_s318505" name="CorelDRAW" r:id="rId3" imgW="4093920" imgH="1401480" progId="">
              <p:embed/>
            </p:oleObj>
          </a:graphicData>
        </a:graphic>
      </p:graphicFrame>
      <p:sp>
        <p:nvSpPr>
          <p:cNvPr id="5" name="Text Box 2"/>
          <p:cNvSpPr txBox="1">
            <a:spLocks noChangeArrowheads="1"/>
          </p:cNvSpPr>
          <p:nvPr userDrawn="1"/>
        </p:nvSpPr>
        <p:spPr bwMode="auto">
          <a:xfrm>
            <a:off x="-15564" y="6491289"/>
            <a:ext cx="9144000" cy="338137"/>
          </a:xfrm>
          <a:prstGeom prst="rect">
            <a:avLst/>
          </a:prstGeom>
          <a:solidFill>
            <a:srgbClr val="FF0000"/>
          </a:solidFill>
          <a:ln w="9525">
            <a:solidFill>
              <a:srgbClr val="FF0000"/>
            </a:solidFill>
            <a:miter lim="800000"/>
            <a:headEnd/>
            <a:tailEnd/>
          </a:ln>
          <a:effectLst/>
        </p:spPr>
        <p:txBody>
          <a:bodyPr>
            <a:spAutoFit/>
          </a:bodyPr>
          <a:lstStyle/>
          <a:p>
            <a:pPr>
              <a:spcBef>
                <a:spcPct val="50000"/>
              </a:spcBef>
              <a:defRPr/>
            </a:pPr>
            <a:endParaRPr lang="en-GB" dirty="0">
              <a:cs typeface="+mn-cs"/>
            </a:endParaRPr>
          </a:p>
        </p:txBody>
      </p:sp>
      <p:graphicFrame>
        <p:nvGraphicFramePr>
          <p:cNvPr id="6" name="Object 3"/>
          <p:cNvGraphicFramePr>
            <a:graphicFrameLocks noChangeAspect="1"/>
          </p:cNvGraphicFramePr>
          <p:nvPr/>
        </p:nvGraphicFramePr>
        <p:xfrm>
          <a:off x="7515980" y="6248401"/>
          <a:ext cx="1557981" cy="187325"/>
        </p:xfrm>
        <a:graphic>
          <a:graphicData uri="http://schemas.openxmlformats.org/presentationml/2006/ole">
            <p:oleObj spid="_x0000_s318506" name="CorelDRAW" r:id="rId4" imgW="2441880" imgH="272520" progId="">
              <p:embed/>
            </p:oleObj>
          </a:graphicData>
        </a:graphic>
      </p:graphicFrame>
      <p:cxnSp>
        <p:nvCxnSpPr>
          <p:cNvPr id="7" name="Straight Connector 7"/>
          <p:cNvCxnSpPr>
            <a:cxnSpLocks noChangeShapeType="1"/>
          </p:cNvCxnSpPr>
          <p:nvPr userDrawn="1"/>
        </p:nvCxnSpPr>
        <p:spPr bwMode="auto">
          <a:xfrm>
            <a:off x="0" y="792164"/>
            <a:ext cx="9144000" cy="1587"/>
          </a:xfrm>
          <a:prstGeom prst="line">
            <a:avLst/>
          </a:prstGeom>
          <a:noFill/>
          <a:ln w="6350" algn="ctr">
            <a:solidFill>
              <a:srgbClr val="C00000"/>
            </a:solidFill>
            <a:round/>
            <a:headEnd/>
            <a:tailEnd/>
          </a:ln>
        </p:spPr>
      </p:cxnSp>
      <p:sp>
        <p:nvSpPr>
          <p:cNvPr id="2" name="Title 1"/>
          <p:cNvSpPr>
            <a:spLocks noGrp="1"/>
          </p:cNvSpPr>
          <p:nvPr>
            <p:ph type="title"/>
          </p:nvPr>
        </p:nvSpPr>
        <p:spPr/>
        <p:txBody>
          <a:bodyPr>
            <a:normAutofit/>
          </a:bodyPr>
          <a:lstStyle>
            <a:lvl1pPr>
              <a:defRPr>
                <a:solidFill>
                  <a:srgbClr val="FF0000"/>
                </a:solidFill>
              </a:defRPr>
            </a:lvl1pPr>
          </a:lstStyle>
          <a:p>
            <a:r>
              <a:rPr lang="en-US" smtClean="0"/>
              <a:t>Click to edit Master title style</a:t>
            </a:r>
            <a:endParaRPr lang="en-US"/>
          </a:p>
        </p:txBody>
      </p:sp>
      <p:sp>
        <p:nvSpPr>
          <p:cNvPr id="3" name="Content Placeholder 2"/>
          <p:cNvSpPr>
            <a:spLocks noGrp="1"/>
          </p:cNvSpPr>
          <p:nvPr>
            <p:ph idx="1"/>
          </p:nvPr>
        </p:nvSpPr>
        <p:spPr/>
        <p:txBody>
          <a:bodyPr>
            <a:normAutofit/>
          </a:bodyPr>
          <a:lstStyle>
            <a:lvl1pPr>
              <a:buClr>
                <a:srgbClr val="FF0000"/>
              </a:buClr>
              <a:defRPr>
                <a:solidFill>
                  <a:schemeClr val="tx1"/>
                </a:solidFill>
              </a:defRPr>
            </a:lvl1pPr>
            <a:lvl2pPr>
              <a:buClr>
                <a:srgbClr val="FF0000"/>
              </a:buClr>
              <a:defRPr sz="1800">
                <a:solidFill>
                  <a:schemeClr val="tx1"/>
                </a:solidFill>
              </a:defRPr>
            </a:lvl2pPr>
            <a:lvl3pPr>
              <a:buClr>
                <a:srgbClr val="FF0000"/>
              </a:buClr>
              <a:defRPr>
                <a:solidFill>
                  <a:schemeClr val="tx1"/>
                </a:solidFill>
              </a:defRPr>
            </a:lvl3pPr>
            <a:lvl4pPr>
              <a:buClr>
                <a:srgbClr val="FF0000"/>
              </a:buClr>
              <a:defRPr>
                <a:solidFill>
                  <a:schemeClr val="tx1"/>
                </a:solidFill>
              </a:defRPr>
            </a:lvl4pPr>
            <a:lvl5pPr>
              <a:buClr>
                <a:srgbClr val="FF0000"/>
              </a:buCl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Slide Number Placeholder 11"/>
          <p:cNvSpPr>
            <a:spLocks noGrp="1" noChangeArrowheads="1"/>
          </p:cNvSpPr>
          <p:nvPr>
            <p:ph type="sldNum" sz="quarter" idx="10"/>
          </p:nvPr>
        </p:nvSpPr>
        <p:spPr/>
        <p:txBody>
          <a:bodyPr/>
          <a:lstStyle>
            <a:lvl1pPr>
              <a:defRPr/>
            </a:lvl1pPr>
          </a:lstStyle>
          <a:p>
            <a:pPr>
              <a:defRPr/>
            </a:pPr>
            <a:fld id="{8CBA1266-C5EE-44D7-B4AE-C2BDFF662AFF}" type="slidenum">
              <a:rPr lang="en-GB"/>
              <a:pPr>
                <a:defRPr/>
              </a:pPr>
              <a:t>‹#›</a:t>
            </a:fld>
            <a:endParaRPr lang="en-GB" dirty="0"/>
          </a:p>
        </p:txBody>
      </p:sp>
    </p:spTree>
  </p:cSld>
  <p:clrMapOvr>
    <a:masterClrMapping/>
  </p:clrMapOvr>
  <p:transition spd="slow" advClick="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itleOnly">
  <p:cSld name="Title Only">
    <p:spTree>
      <p:nvGrpSpPr>
        <p:cNvPr id="1" name=""/>
        <p:cNvGrpSpPr/>
        <p:nvPr/>
      </p:nvGrpSpPr>
      <p:grpSpPr>
        <a:xfrm>
          <a:off x="0" y="0"/>
          <a:ext cx="0" cy="0"/>
          <a:chOff x="0" y="0"/>
          <a:chExt cx="0" cy="0"/>
        </a:xfrm>
      </p:grpSpPr>
      <p:graphicFrame>
        <p:nvGraphicFramePr>
          <p:cNvPr id="3" name="Object 26"/>
          <p:cNvGraphicFramePr>
            <a:graphicFrameLocks noChangeAspect="1"/>
          </p:cNvGraphicFramePr>
          <p:nvPr/>
        </p:nvGraphicFramePr>
        <p:xfrm>
          <a:off x="7697788" y="228600"/>
          <a:ext cx="1177925" cy="403225"/>
        </p:xfrm>
        <a:graphic>
          <a:graphicData uri="http://schemas.openxmlformats.org/presentationml/2006/ole">
            <p:oleObj spid="_x0000_s208340" name="CorelDRAW" r:id="rId3" imgW="4093920" imgH="1401480" progId="">
              <p:embed/>
            </p:oleObj>
          </a:graphicData>
        </a:graphic>
      </p:graphicFrame>
      <p:sp>
        <p:nvSpPr>
          <p:cNvPr id="4" name="Text Box 16"/>
          <p:cNvSpPr txBox="1">
            <a:spLocks noChangeArrowheads="1"/>
          </p:cNvSpPr>
          <p:nvPr/>
        </p:nvSpPr>
        <p:spPr bwMode="auto">
          <a:xfrm>
            <a:off x="0" y="6491288"/>
            <a:ext cx="9144000" cy="366712"/>
          </a:xfrm>
          <a:prstGeom prst="rect">
            <a:avLst/>
          </a:prstGeom>
          <a:solidFill>
            <a:srgbClr val="CC0000"/>
          </a:solidFill>
          <a:ln w="9525">
            <a:noFill/>
            <a:miter lim="800000"/>
            <a:headEnd/>
            <a:tailEnd/>
          </a:ln>
        </p:spPr>
        <p:txBody>
          <a:bodyPr>
            <a:spAutoFit/>
          </a:bodyPr>
          <a:lstStyle/>
          <a:p>
            <a:pPr>
              <a:spcBef>
                <a:spcPct val="50000"/>
              </a:spcBef>
              <a:defRPr/>
            </a:pPr>
            <a:endParaRPr lang="en-GB">
              <a:cs typeface="+mn-cs"/>
            </a:endParaRPr>
          </a:p>
        </p:txBody>
      </p:sp>
      <p:sp>
        <p:nvSpPr>
          <p:cNvPr id="5" name="Text Box 24"/>
          <p:cNvSpPr txBox="1">
            <a:spLocks noChangeArrowheads="1"/>
          </p:cNvSpPr>
          <p:nvPr/>
        </p:nvSpPr>
        <p:spPr bwMode="auto">
          <a:xfrm>
            <a:off x="8474075" y="6461125"/>
            <a:ext cx="669925" cy="396875"/>
          </a:xfrm>
          <a:prstGeom prst="rect">
            <a:avLst/>
          </a:prstGeom>
          <a:noFill/>
          <a:ln w="9525">
            <a:noFill/>
            <a:miter lim="800000"/>
            <a:headEnd/>
            <a:tailEnd/>
          </a:ln>
        </p:spPr>
        <p:txBody>
          <a:bodyPr>
            <a:spAutoFit/>
          </a:bodyPr>
          <a:lstStyle/>
          <a:p>
            <a:pPr eaLnBrk="0" hangingPunct="0">
              <a:spcBef>
                <a:spcPct val="50000"/>
              </a:spcBef>
              <a:defRPr/>
            </a:pPr>
            <a:fld id="{9C0A56E2-42BF-461B-B934-3E1B1C8983AB}" type="slidenum">
              <a:rPr lang="en-US" sz="2000" b="1">
                <a:solidFill>
                  <a:schemeClr val="bg1"/>
                </a:solidFill>
                <a:latin typeface="Century Gothic" pitchFamily="34" charset="0"/>
              </a:rPr>
              <a:pPr eaLnBrk="0" hangingPunct="0">
                <a:spcBef>
                  <a:spcPct val="50000"/>
                </a:spcBef>
                <a:defRPr/>
              </a:pPr>
              <a:t>‹#›</a:t>
            </a:fld>
            <a:endParaRPr lang="en-US" sz="2000" b="1">
              <a:solidFill>
                <a:schemeClr val="bg1"/>
              </a:solidFill>
              <a:latin typeface="Century Gothic" pitchFamily="34" charset="0"/>
            </a:endParaRPr>
          </a:p>
        </p:txBody>
      </p:sp>
      <p:sp>
        <p:nvSpPr>
          <p:cNvPr id="6" name="AutoShape 25">
            <a:hlinkClick r:id="" action="ppaction://hlinkshowjump?jump=nextslide" highlightClick="1"/>
          </p:cNvPr>
          <p:cNvSpPr>
            <a:spLocks noChangeArrowheads="1"/>
          </p:cNvSpPr>
          <p:nvPr/>
        </p:nvSpPr>
        <p:spPr bwMode="auto">
          <a:xfrm flipH="1">
            <a:off x="6065838" y="6534150"/>
            <a:ext cx="239712" cy="301625"/>
          </a:xfrm>
          <a:prstGeom prst="actionButtonBackPrevious">
            <a:avLst/>
          </a:prstGeom>
          <a:solidFill>
            <a:srgbClr val="CC0000"/>
          </a:solidFill>
          <a:ln w="9525">
            <a:noFill/>
            <a:miter lim="800000"/>
            <a:headEnd/>
            <a:tailEnd/>
          </a:ln>
        </p:spPr>
        <p:txBody>
          <a:bodyPr wrap="none" anchor="ctr"/>
          <a:lstStyle/>
          <a:p>
            <a:pPr eaLnBrk="0" hangingPunct="0">
              <a:defRPr/>
            </a:pPr>
            <a:endParaRPr lang="en-US" sz="3200">
              <a:latin typeface="Century Gothic" pitchFamily="34" charset="0"/>
              <a:cs typeface="+mn-cs"/>
            </a:endParaRPr>
          </a:p>
        </p:txBody>
      </p:sp>
      <p:sp>
        <p:nvSpPr>
          <p:cNvPr id="7" name="AutoShape 26">
            <a:hlinkClick r:id="" action="ppaction://hlinkshowjump?jump=previousslide" highlightClick="1"/>
          </p:cNvPr>
          <p:cNvSpPr>
            <a:spLocks noChangeArrowheads="1"/>
          </p:cNvSpPr>
          <p:nvPr/>
        </p:nvSpPr>
        <p:spPr bwMode="auto">
          <a:xfrm flipH="1">
            <a:off x="5783263" y="6532563"/>
            <a:ext cx="239712" cy="301625"/>
          </a:xfrm>
          <a:prstGeom prst="actionButtonForwardNext">
            <a:avLst/>
          </a:prstGeom>
          <a:solidFill>
            <a:srgbClr val="CC0000"/>
          </a:solidFill>
          <a:ln w="9525">
            <a:noFill/>
            <a:miter lim="800000"/>
            <a:headEnd/>
            <a:tailEnd/>
          </a:ln>
        </p:spPr>
        <p:txBody>
          <a:bodyPr wrap="none" anchor="ctr"/>
          <a:lstStyle/>
          <a:p>
            <a:pPr eaLnBrk="0" hangingPunct="0">
              <a:defRPr/>
            </a:pPr>
            <a:endParaRPr lang="en-US" sz="3200">
              <a:latin typeface="Century Gothic" pitchFamily="34" charset="0"/>
              <a:cs typeface="+mn-cs"/>
            </a:endParaRPr>
          </a:p>
        </p:txBody>
      </p:sp>
      <p:sp>
        <p:nvSpPr>
          <p:cNvPr id="8" name="AutoShape 27">
            <a:hlinkClick r:id="" action="ppaction://hlinkshowjump?jump=endshow" highlightClick="1"/>
          </p:cNvPr>
          <p:cNvSpPr>
            <a:spLocks noChangeArrowheads="1"/>
          </p:cNvSpPr>
          <p:nvPr/>
        </p:nvSpPr>
        <p:spPr bwMode="auto">
          <a:xfrm flipH="1">
            <a:off x="6362700" y="6534150"/>
            <a:ext cx="239713" cy="301625"/>
          </a:xfrm>
          <a:prstGeom prst="actionButtonBlank">
            <a:avLst/>
          </a:prstGeom>
          <a:solidFill>
            <a:srgbClr val="CC0000"/>
          </a:solidFill>
          <a:ln w="9525">
            <a:noFill/>
            <a:miter lim="800000"/>
            <a:headEnd/>
            <a:tailEnd/>
          </a:ln>
        </p:spPr>
        <p:txBody>
          <a:bodyPr wrap="none" anchor="ctr"/>
          <a:lstStyle/>
          <a:p>
            <a:pPr eaLnBrk="0" hangingPunct="0">
              <a:defRPr/>
            </a:pPr>
            <a:endParaRPr lang="en-US" sz="3200">
              <a:latin typeface="Century Gothic" pitchFamily="34" charset="0"/>
              <a:cs typeface="+mn-cs"/>
            </a:endParaRPr>
          </a:p>
        </p:txBody>
      </p:sp>
      <p:sp>
        <p:nvSpPr>
          <p:cNvPr id="9" name="AutoShape 28">
            <a:hlinkClick r:id="" action="ppaction://noaction" highlightClick="1"/>
          </p:cNvPr>
          <p:cNvSpPr>
            <a:spLocks noChangeArrowheads="1"/>
          </p:cNvSpPr>
          <p:nvPr/>
        </p:nvSpPr>
        <p:spPr bwMode="auto">
          <a:xfrm flipH="1">
            <a:off x="5497513" y="6532563"/>
            <a:ext cx="239712" cy="301625"/>
          </a:xfrm>
          <a:prstGeom prst="actionButtonHome">
            <a:avLst/>
          </a:prstGeom>
          <a:solidFill>
            <a:srgbClr val="CC0000"/>
          </a:solidFill>
          <a:ln w="9525">
            <a:noFill/>
            <a:miter lim="800000"/>
            <a:headEnd/>
            <a:tailEnd/>
          </a:ln>
        </p:spPr>
        <p:txBody>
          <a:bodyPr wrap="none" anchor="ctr"/>
          <a:lstStyle/>
          <a:p>
            <a:pPr eaLnBrk="0" hangingPunct="0">
              <a:defRPr/>
            </a:pPr>
            <a:endParaRPr lang="en-US" sz="3200">
              <a:latin typeface="Century Gothic" pitchFamily="34" charset="0"/>
              <a:cs typeface="+mn-cs"/>
            </a:endParaRPr>
          </a:p>
        </p:txBody>
      </p:sp>
      <p:sp>
        <p:nvSpPr>
          <p:cNvPr id="11" name="Line 13"/>
          <p:cNvSpPr>
            <a:spLocks noChangeShapeType="1"/>
          </p:cNvSpPr>
          <p:nvPr userDrawn="1"/>
        </p:nvSpPr>
        <p:spPr bwMode="auto">
          <a:xfrm>
            <a:off x="0" y="662892"/>
            <a:ext cx="9144000" cy="0"/>
          </a:xfrm>
          <a:prstGeom prst="line">
            <a:avLst/>
          </a:prstGeom>
          <a:noFill/>
          <a:ln w="9525">
            <a:solidFill>
              <a:srgbClr val="CC0000"/>
            </a:solidFill>
            <a:round/>
            <a:headEnd/>
            <a:tailEnd/>
          </a:ln>
          <a:effectLst/>
        </p:spPr>
        <p:txBody>
          <a:bodyPr/>
          <a:lstStyle/>
          <a:p>
            <a:pPr eaLnBrk="0" hangingPunct="0">
              <a:defRPr/>
            </a:pPr>
            <a:endParaRPr lang="en-US">
              <a:cs typeface="+mn-cs"/>
            </a:endParaRPr>
          </a:p>
        </p:txBody>
      </p:sp>
      <p:sp>
        <p:nvSpPr>
          <p:cNvPr id="2" name="Title 1"/>
          <p:cNvSpPr>
            <a:spLocks noGrp="1"/>
          </p:cNvSpPr>
          <p:nvPr>
            <p:ph type="title"/>
          </p:nvPr>
        </p:nvSpPr>
        <p:spPr/>
        <p:txBody>
          <a:bodyPr/>
          <a:lstStyle/>
          <a:p>
            <a:r>
              <a:rPr lang="en-US" smtClean="0"/>
              <a:t>Click to edit Master title style</a:t>
            </a:r>
            <a:endParaRPr lang="en-US"/>
          </a:p>
        </p:txBody>
      </p:sp>
      <p:sp>
        <p:nvSpPr>
          <p:cNvPr id="12" name="Rectangle 21"/>
          <p:cNvSpPr>
            <a:spLocks noGrp="1" noChangeArrowheads="1"/>
          </p:cNvSpPr>
          <p:nvPr>
            <p:ph type="ftr" sz="quarter" idx="10"/>
          </p:nvPr>
        </p:nvSpPr>
        <p:spPr>
          <a:xfrm>
            <a:off x="3124200" y="6245225"/>
            <a:ext cx="2895600" cy="476250"/>
          </a:xfrm>
          <a:prstGeom prst="rect">
            <a:avLst/>
          </a:prstGeom>
        </p:spPr>
        <p:txBody>
          <a:bodyPr/>
          <a:lstStyle>
            <a:lvl1pPr>
              <a:defRPr/>
            </a:lvl1pPr>
          </a:lstStyle>
          <a:p>
            <a:pPr>
              <a:defRPr/>
            </a:pPr>
            <a:endParaRPr lang="en-US"/>
          </a:p>
        </p:txBody>
      </p:sp>
      <p:sp>
        <p:nvSpPr>
          <p:cNvPr id="13" name="Rectangle 22"/>
          <p:cNvSpPr>
            <a:spLocks noGrp="1" noChangeArrowheads="1"/>
          </p:cNvSpPr>
          <p:nvPr>
            <p:ph type="sldNum" sz="quarter" idx="11"/>
          </p:nvPr>
        </p:nvSpPr>
        <p:spPr/>
        <p:txBody>
          <a:bodyPr/>
          <a:lstStyle>
            <a:lvl1pPr>
              <a:defRPr/>
            </a:lvl1pPr>
          </a:lstStyle>
          <a:p>
            <a:pPr>
              <a:defRPr/>
            </a:pPr>
            <a:fld id="{342A2BA0-A7E9-4497-B420-16C494E2CC58}"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itle" preserve="1">
  <p:cSld name="1_Title Slide">
    <p:spTree>
      <p:nvGrpSpPr>
        <p:cNvPr id="1" name=""/>
        <p:cNvGrpSpPr/>
        <p:nvPr/>
      </p:nvGrpSpPr>
      <p:grpSpPr>
        <a:xfrm>
          <a:off x="0" y="0"/>
          <a:ext cx="0" cy="0"/>
          <a:chOff x="0" y="0"/>
          <a:chExt cx="0" cy="0"/>
        </a:xfrm>
      </p:grpSpPr>
      <p:graphicFrame>
        <p:nvGraphicFramePr>
          <p:cNvPr id="4" name="Object 4"/>
          <p:cNvGraphicFramePr>
            <a:graphicFrameLocks noChangeAspect="1"/>
          </p:cNvGraphicFramePr>
          <p:nvPr/>
        </p:nvGraphicFramePr>
        <p:xfrm>
          <a:off x="7933102" y="166688"/>
          <a:ext cx="1140859" cy="519112"/>
        </p:xfrm>
        <a:graphic>
          <a:graphicData uri="http://schemas.openxmlformats.org/presentationml/2006/ole">
            <p:oleObj spid="_x0000_s172966" name="CorelDRAW" r:id="rId3" imgW="4093920" imgH="1401480" progId="">
              <p:embed/>
            </p:oleObj>
          </a:graphicData>
        </a:graphic>
      </p:graphicFrame>
      <p:sp>
        <p:nvSpPr>
          <p:cNvPr id="5" name="Text Box 2"/>
          <p:cNvSpPr txBox="1">
            <a:spLocks noChangeArrowheads="1"/>
          </p:cNvSpPr>
          <p:nvPr userDrawn="1"/>
        </p:nvSpPr>
        <p:spPr bwMode="auto">
          <a:xfrm>
            <a:off x="-15564" y="6491289"/>
            <a:ext cx="9144000" cy="338137"/>
          </a:xfrm>
          <a:prstGeom prst="rect">
            <a:avLst/>
          </a:prstGeom>
          <a:solidFill>
            <a:srgbClr val="FF0000"/>
          </a:solidFill>
          <a:ln w="9525">
            <a:solidFill>
              <a:srgbClr val="FF0000"/>
            </a:solidFill>
            <a:miter lim="800000"/>
            <a:headEnd/>
            <a:tailEnd/>
          </a:ln>
          <a:effectLst/>
        </p:spPr>
        <p:txBody>
          <a:bodyPr>
            <a:spAutoFit/>
          </a:bodyPr>
          <a:lstStyle/>
          <a:p>
            <a:pPr>
              <a:spcBef>
                <a:spcPct val="50000"/>
              </a:spcBef>
              <a:defRPr/>
            </a:pPr>
            <a:endParaRPr lang="en-GB" dirty="0">
              <a:cs typeface="+mn-cs"/>
            </a:endParaRPr>
          </a:p>
        </p:txBody>
      </p:sp>
      <p:graphicFrame>
        <p:nvGraphicFramePr>
          <p:cNvPr id="6" name="Object 3"/>
          <p:cNvGraphicFramePr>
            <a:graphicFrameLocks noChangeAspect="1"/>
          </p:cNvGraphicFramePr>
          <p:nvPr/>
        </p:nvGraphicFramePr>
        <p:xfrm>
          <a:off x="7515980" y="6248401"/>
          <a:ext cx="1557981" cy="187325"/>
        </p:xfrm>
        <a:graphic>
          <a:graphicData uri="http://schemas.openxmlformats.org/presentationml/2006/ole">
            <p:oleObj spid="_x0000_s172967" name="CorelDRAW" r:id="rId4" imgW="2441880" imgH="272520" progId="">
              <p:embed/>
            </p:oleObj>
          </a:graphicData>
        </a:graphic>
      </p:graphicFrame>
      <p:pic>
        <p:nvPicPr>
          <p:cNvPr id="7" name="Picture 2" descr="New Image v1"/>
          <p:cNvPicPr>
            <a:picLocks noChangeAspect="1" noChangeArrowheads="1"/>
          </p:cNvPicPr>
          <p:nvPr userDrawn="1"/>
        </p:nvPicPr>
        <p:blipFill>
          <a:blip r:embed="rId5" cstate="print"/>
          <a:srcRect/>
          <a:stretch>
            <a:fillRect/>
          </a:stretch>
        </p:blipFill>
        <p:spPr bwMode="auto">
          <a:xfrm>
            <a:off x="2894951" y="1489076"/>
            <a:ext cx="6096519" cy="2549525"/>
          </a:xfrm>
          <a:prstGeom prst="rect">
            <a:avLst/>
          </a:prstGeom>
          <a:noFill/>
          <a:ln w="9525">
            <a:noFill/>
            <a:miter lim="800000"/>
            <a:headEnd/>
            <a:tailEnd/>
          </a:ln>
        </p:spPr>
      </p:pic>
      <p:sp>
        <p:nvSpPr>
          <p:cNvPr id="8" name="Rectangle 7"/>
          <p:cNvSpPr>
            <a:spLocks noChangeArrowheads="1"/>
          </p:cNvSpPr>
          <p:nvPr userDrawn="1"/>
        </p:nvSpPr>
        <p:spPr bwMode="auto">
          <a:xfrm>
            <a:off x="0" y="4267200"/>
            <a:ext cx="9144000" cy="2590800"/>
          </a:xfrm>
          <a:prstGeom prst="rect">
            <a:avLst/>
          </a:prstGeom>
          <a:solidFill>
            <a:srgbClr val="FF0000"/>
          </a:solidFill>
          <a:ln w="38100" algn="ctr">
            <a:noFill/>
            <a:miter lim="800000"/>
            <a:headEnd/>
            <a:tailEnd/>
          </a:ln>
          <a:effectLst/>
        </p:spPr>
        <p:txBody>
          <a:bodyPr/>
          <a:lstStyle/>
          <a:p>
            <a:pPr fontAlgn="auto">
              <a:spcBef>
                <a:spcPts val="0"/>
              </a:spcBef>
              <a:spcAft>
                <a:spcPts val="0"/>
              </a:spcAft>
              <a:defRPr/>
            </a:pPr>
            <a:endParaRPr lang="en-US" dirty="0">
              <a:latin typeface="+mn-lt"/>
              <a:cs typeface="+mn-cs"/>
            </a:endParaRPr>
          </a:p>
        </p:txBody>
      </p:sp>
      <p:pic>
        <p:nvPicPr>
          <p:cNvPr id="9" name="Picture 16"/>
          <p:cNvPicPr>
            <a:picLocks noChangeAspect="1" noChangeArrowheads="1"/>
          </p:cNvPicPr>
          <p:nvPr userDrawn="1"/>
        </p:nvPicPr>
        <p:blipFill>
          <a:blip r:embed="rId6" cstate="print"/>
          <a:srcRect/>
          <a:stretch>
            <a:fillRect/>
          </a:stretch>
        </p:blipFill>
        <p:spPr bwMode="auto">
          <a:xfrm>
            <a:off x="228795" y="533400"/>
            <a:ext cx="2613238" cy="3657600"/>
          </a:xfrm>
          <a:prstGeom prst="rect">
            <a:avLst/>
          </a:prstGeom>
          <a:noFill/>
          <a:ln w="9525">
            <a:noFill/>
            <a:miter lim="800000"/>
            <a:headEnd/>
            <a:tailEnd/>
          </a:ln>
        </p:spPr>
      </p:pic>
      <p:sp>
        <p:nvSpPr>
          <p:cNvPr id="122886" name="Rectangle 5"/>
          <p:cNvSpPr>
            <a:spLocks noGrp="1" noChangeArrowheads="1"/>
          </p:cNvSpPr>
          <p:nvPr>
            <p:ph type="ctrTitle"/>
          </p:nvPr>
        </p:nvSpPr>
        <p:spPr>
          <a:xfrm>
            <a:off x="685803" y="4321188"/>
            <a:ext cx="7772400" cy="1470025"/>
          </a:xfrm>
        </p:spPr>
        <p:txBody>
          <a:bodyPr/>
          <a:lstStyle>
            <a:lvl1pPr algn="ctr">
              <a:defRPr smtClean="0">
                <a:solidFill>
                  <a:schemeClr val="bg2"/>
                </a:solidFill>
              </a:defRPr>
            </a:lvl1pPr>
          </a:lstStyle>
          <a:p>
            <a:r>
              <a:rPr lang="en-GB" smtClean="0"/>
              <a:t>Click to edit Master title style</a:t>
            </a:r>
          </a:p>
        </p:txBody>
      </p:sp>
      <p:sp>
        <p:nvSpPr>
          <p:cNvPr id="122887" name="Rectangle 6"/>
          <p:cNvSpPr>
            <a:spLocks noGrp="1" noChangeArrowheads="1"/>
          </p:cNvSpPr>
          <p:nvPr>
            <p:ph type="subTitle" idx="1"/>
          </p:nvPr>
        </p:nvSpPr>
        <p:spPr>
          <a:xfrm>
            <a:off x="1371600" y="6096000"/>
            <a:ext cx="6400800" cy="685800"/>
          </a:xfrm>
        </p:spPr>
        <p:txBody>
          <a:bodyPr/>
          <a:lstStyle>
            <a:lvl1pPr marL="0" indent="0" algn="ctr">
              <a:buFont typeface="Wingdings" pitchFamily="2" charset="2"/>
              <a:buNone/>
              <a:defRPr smtClean="0">
                <a:solidFill>
                  <a:schemeClr val="bg2"/>
                </a:solidFill>
              </a:defRPr>
            </a:lvl1pPr>
          </a:lstStyle>
          <a:p>
            <a:r>
              <a:rPr lang="en-GB" smtClean="0"/>
              <a:t>Click to edit Master subtitle style</a:t>
            </a:r>
          </a:p>
        </p:txBody>
      </p:sp>
    </p:spTree>
  </p:cSld>
  <p:clrMapOvr>
    <a:masterClrMapping/>
  </p:clrMapOvr>
  <p:transition spd="slow" advClick="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graphicFrame>
        <p:nvGraphicFramePr>
          <p:cNvPr id="4" name="Object 4"/>
          <p:cNvGraphicFramePr>
            <a:graphicFrameLocks noChangeAspect="1"/>
          </p:cNvGraphicFramePr>
          <p:nvPr/>
        </p:nvGraphicFramePr>
        <p:xfrm>
          <a:off x="7933102" y="166688"/>
          <a:ext cx="1140859" cy="519112"/>
        </p:xfrm>
        <a:graphic>
          <a:graphicData uri="http://schemas.openxmlformats.org/presentationml/2006/ole">
            <p:oleObj spid="_x0000_s173990" name="CorelDRAW" r:id="rId3" imgW="4093920" imgH="1401480" progId="">
              <p:embed/>
            </p:oleObj>
          </a:graphicData>
        </a:graphic>
      </p:graphicFrame>
      <p:sp>
        <p:nvSpPr>
          <p:cNvPr id="5" name="Text Box 2"/>
          <p:cNvSpPr txBox="1">
            <a:spLocks noChangeArrowheads="1"/>
          </p:cNvSpPr>
          <p:nvPr userDrawn="1"/>
        </p:nvSpPr>
        <p:spPr bwMode="auto">
          <a:xfrm>
            <a:off x="-15564" y="6491289"/>
            <a:ext cx="9144000" cy="338137"/>
          </a:xfrm>
          <a:prstGeom prst="rect">
            <a:avLst/>
          </a:prstGeom>
          <a:solidFill>
            <a:srgbClr val="FF0000"/>
          </a:solidFill>
          <a:ln w="9525">
            <a:solidFill>
              <a:srgbClr val="FF0000"/>
            </a:solidFill>
            <a:miter lim="800000"/>
            <a:headEnd/>
            <a:tailEnd/>
          </a:ln>
          <a:effectLst/>
        </p:spPr>
        <p:txBody>
          <a:bodyPr>
            <a:spAutoFit/>
          </a:bodyPr>
          <a:lstStyle/>
          <a:p>
            <a:pPr>
              <a:spcBef>
                <a:spcPct val="50000"/>
              </a:spcBef>
              <a:defRPr/>
            </a:pPr>
            <a:endParaRPr lang="en-GB" dirty="0">
              <a:cs typeface="+mn-cs"/>
            </a:endParaRPr>
          </a:p>
        </p:txBody>
      </p:sp>
      <p:graphicFrame>
        <p:nvGraphicFramePr>
          <p:cNvPr id="6" name="Object 3"/>
          <p:cNvGraphicFramePr>
            <a:graphicFrameLocks noChangeAspect="1"/>
          </p:cNvGraphicFramePr>
          <p:nvPr/>
        </p:nvGraphicFramePr>
        <p:xfrm>
          <a:off x="7515980" y="6248401"/>
          <a:ext cx="1557981" cy="187325"/>
        </p:xfrm>
        <a:graphic>
          <a:graphicData uri="http://schemas.openxmlformats.org/presentationml/2006/ole">
            <p:oleObj spid="_x0000_s173991" name="CorelDRAW" r:id="rId4" imgW="2441880" imgH="272520" progId="">
              <p:embed/>
            </p:oleObj>
          </a:graphicData>
        </a:graphic>
      </p:graphicFrame>
      <p:sp>
        <p:nvSpPr>
          <p:cNvPr id="2" name="Title 1"/>
          <p:cNvSpPr>
            <a:spLocks noGrp="1"/>
          </p:cNvSpPr>
          <p:nvPr>
            <p:ph type="title"/>
          </p:nvPr>
        </p:nvSpPr>
        <p:spPr/>
        <p:txBody>
          <a:bodyPr>
            <a:normAutofit/>
          </a:bodyPr>
          <a:lstStyle>
            <a:lvl1pPr>
              <a:defRPr>
                <a:solidFill>
                  <a:srgbClr val="FF0000"/>
                </a:solidFill>
              </a:defRPr>
            </a:lvl1pPr>
          </a:lstStyle>
          <a:p>
            <a:r>
              <a:rPr lang="en-US" smtClean="0"/>
              <a:t>Click to edit Master title style</a:t>
            </a:r>
            <a:endParaRPr lang="en-US"/>
          </a:p>
        </p:txBody>
      </p:sp>
      <p:sp>
        <p:nvSpPr>
          <p:cNvPr id="3" name="Content Placeholder 2"/>
          <p:cNvSpPr>
            <a:spLocks noGrp="1"/>
          </p:cNvSpPr>
          <p:nvPr>
            <p:ph idx="1"/>
          </p:nvPr>
        </p:nvSpPr>
        <p:spPr/>
        <p:txBody>
          <a:bodyPr>
            <a:normAutofit/>
          </a:bodyPr>
          <a:lstStyle>
            <a:lvl1pPr>
              <a:buClr>
                <a:srgbClr val="FF0000"/>
              </a:buClr>
              <a:defRPr>
                <a:solidFill>
                  <a:schemeClr val="tx1"/>
                </a:solidFill>
              </a:defRPr>
            </a:lvl1pPr>
            <a:lvl2pPr>
              <a:buClr>
                <a:srgbClr val="FF0000"/>
              </a:buClr>
              <a:defRPr sz="1800">
                <a:solidFill>
                  <a:schemeClr val="tx1"/>
                </a:solidFill>
              </a:defRPr>
            </a:lvl2pPr>
            <a:lvl3pPr>
              <a:buClr>
                <a:srgbClr val="FF0000"/>
              </a:buClr>
              <a:defRPr>
                <a:solidFill>
                  <a:schemeClr val="tx1"/>
                </a:solidFill>
              </a:defRPr>
            </a:lvl3pPr>
            <a:lvl4pPr>
              <a:buClr>
                <a:srgbClr val="FF0000"/>
              </a:buClr>
              <a:defRPr>
                <a:solidFill>
                  <a:schemeClr val="tx1"/>
                </a:solidFill>
              </a:defRPr>
            </a:lvl4pPr>
            <a:lvl5pPr>
              <a:buClr>
                <a:srgbClr val="FF0000"/>
              </a:buCl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Slide Number Placeholder 11"/>
          <p:cNvSpPr>
            <a:spLocks noGrp="1" noChangeArrowheads="1"/>
          </p:cNvSpPr>
          <p:nvPr>
            <p:ph type="sldNum" sz="quarter" idx="10"/>
          </p:nvPr>
        </p:nvSpPr>
        <p:spPr/>
        <p:txBody>
          <a:bodyPr/>
          <a:lstStyle>
            <a:lvl1pPr>
              <a:defRPr/>
            </a:lvl1pPr>
          </a:lstStyle>
          <a:p>
            <a:pPr>
              <a:defRPr/>
            </a:pPr>
            <a:fld id="{8CBA1266-C5EE-44D7-B4AE-C2BDFF662AFF}" type="slidenum">
              <a:rPr lang="en-GB"/>
              <a:pPr>
                <a:defRPr/>
              </a:pPr>
              <a:t>‹#›</a:t>
            </a:fld>
            <a:endParaRPr lang="en-GB" dirty="0"/>
          </a:p>
        </p:txBody>
      </p:sp>
      <p:sp>
        <p:nvSpPr>
          <p:cNvPr id="9" name="Line 13"/>
          <p:cNvSpPr>
            <a:spLocks noChangeShapeType="1"/>
          </p:cNvSpPr>
          <p:nvPr userDrawn="1"/>
        </p:nvSpPr>
        <p:spPr bwMode="auto">
          <a:xfrm>
            <a:off x="0" y="838200"/>
            <a:ext cx="9144000" cy="0"/>
          </a:xfrm>
          <a:prstGeom prst="line">
            <a:avLst/>
          </a:prstGeom>
          <a:noFill/>
          <a:ln w="9525">
            <a:solidFill>
              <a:srgbClr val="CC0000"/>
            </a:solidFill>
            <a:round/>
            <a:headEnd/>
            <a:tailEnd/>
          </a:ln>
          <a:effectLst/>
        </p:spPr>
        <p:txBody>
          <a:bodyPr/>
          <a:lstStyle/>
          <a:p>
            <a:pPr eaLnBrk="0" hangingPunct="0">
              <a:defRPr/>
            </a:pPr>
            <a:endParaRPr lang="en-US">
              <a:cs typeface="+mn-cs"/>
            </a:endParaRPr>
          </a:p>
        </p:txBody>
      </p:sp>
    </p:spTree>
  </p:cSld>
  <p:clrMapOvr>
    <a:masterClrMapping/>
  </p:clrMapOvr>
  <p:transition spd="slow" advClick="0"/>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10.xml.rels><?xml version="1.0" encoding="UTF-8" standalone="yes"?>
<Relationships xmlns="http://schemas.openxmlformats.org/package/2006/relationships"><Relationship Id="rId8" Type="http://schemas.openxmlformats.org/officeDocument/2006/relationships/oleObject" Target="../embeddings/oleObject48.bin"/><Relationship Id="rId3" Type="http://schemas.openxmlformats.org/officeDocument/2006/relationships/slideLayout" Target="../slideLayouts/slideLayout28.xml"/><Relationship Id="rId7" Type="http://schemas.openxmlformats.org/officeDocument/2006/relationships/oleObject" Target="../embeddings/oleObject47.bin"/><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image" Target="../media/image3.jpeg"/><Relationship Id="rId5" Type="http://schemas.openxmlformats.org/officeDocument/2006/relationships/vmlDrawing" Target="../drawings/vmlDrawing25.vml"/><Relationship Id="rId4" Type="http://schemas.openxmlformats.org/officeDocument/2006/relationships/theme" Target="../theme/theme10.xml"/></Relationships>
</file>

<file path=ppt/slideMasters/_rels/slideMaster11.xml.rels><?xml version="1.0" encoding="UTF-8" standalone="yes"?>
<Relationships xmlns="http://schemas.openxmlformats.org/package/2006/relationships"><Relationship Id="rId8" Type="http://schemas.openxmlformats.org/officeDocument/2006/relationships/oleObject" Target="../embeddings/oleObject54.bin"/><Relationship Id="rId3" Type="http://schemas.openxmlformats.org/officeDocument/2006/relationships/slideLayout" Target="../slideLayouts/slideLayout31.xml"/><Relationship Id="rId7" Type="http://schemas.openxmlformats.org/officeDocument/2006/relationships/oleObject" Target="../embeddings/oleObject53.bin"/><Relationship Id="rId2" Type="http://schemas.openxmlformats.org/officeDocument/2006/relationships/slideLayout" Target="../slideLayouts/slideLayout30.xml"/><Relationship Id="rId1" Type="http://schemas.openxmlformats.org/officeDocument/2006/relationships/slideLayout" Target="../slideLayouts/slideLayout29.xml"/><Relationship Id="rId6" Type="http://schemas.openxmlformats.org/officeDocument/2006/relationships/image" Target="../media/image3.jpeg"/><Relationship Id="rId5" Type="http://schemas.openxmlformats.org/officeDocument/2006/relationships/vmlDrawing" Target="../drawings/vmlDrawing28.vml"/><Relationship Id="rId4" Type="http://schemas.openxmlformats.org/officeDocument/2006/relationships/theme" Target="../theme/theme11.xml"/></Relationships>
</file>

<file path=ppt/slideMasters/_rels/slideMaster12.xml.rels><?xml version="1.0" encoding="UTF-8" standalone="yes"?>
<Relationships xmlns="http://schemas.openxmlformats.org/package/2006/relationships"><Relationship Id="rId8" Type="http://schemas.openxmlformats.org/officeDocument/2006/relationships/oleObject" Target="../embeddings/oleObject60.bin"/><Relationship Id="rId3" Type="http://schemas.openxmlformats.org/officeDocument/2006/relationships/slideLayout" Target="../slideLayouts/slideLayout34.xml"/><Relationship Id="rId7" Type="http://schemas.openxmlformats.org/officeDocument/2006/relationships/oleObject" Target="../embeddings/oleObject59.bin"/><Relationship Id="rId2" Type="http://schemas.openxmlformats.org/officeDocument/2006/relationships/slideLayout" Target="../slideLayouts/slideLayout33.xml"/><Relationship Id="rId1" Type="http://schemas.openxmlformats.org/officeDocument/2006/relationships/slideLayout" Target="../slideLayouts/slideLayout32.xml"/><Relationship Id="rId6" Type="http://schemas.openxmlformats.org/officeDocument/2006/relationships/image" Target="../media/image3.jpeg"/><Relationship Id="rId5" Type="http://schemas.openxmlformats.org/officeDocument/2006/relationships/vmlDrawing" Target="../drawings/vmlDrawing31.vml"/><Relationship Id="rId4" Type="http://schemas.openxmlformats.org/officeDocument/2006/relationships/theme" Target="../theme/theme12.xml"/></Relationships>
</file>

<file path=ppt/slideMasters/_rels/slideMaster13.xml.rels><?xml version="1.0" encoding="UTF-8" standalone="yes"?>
<Relationships xmlns="http://schemas.openxmlformats.org/package/2006/relationships"><Relationship Id="rId3" Type="http://schemas.openxmlformats.org/officeDocument/2006/relationships/theme" Target="../theme/theme13.xml"/><Relationship Id="rId7" Type="http://schemas.openxmlformats.org/officeDocument/2006/relationships/oleObject" Target="../embeddings/oleObject66.bin"/><Relationship Id="rId2" Type="http://schemas.openxmlformats.org/officeDocument/2006/relationships/slideLayout" Target="../slideLayouts/slideLayout36.xml"/><Relationship Id="rId1" Type="http://schemas.openxmlformats.org/officeDocument/2006/relationships/slideLayout" Target="../slideLayouts/slideLayout35.xml"/><Relationship Id="rId6" Type="http://schemas.openxmlformats.org/officeDocument/2006/relationships/oleObject" Target="../embeddings/oleObject65.bin"/><Relationship Id="rId5" Type="http://schemas.openxmlformats.org/officeDocument/2006/relationships/image" Target="../media/image3.jpeg"/><Relationship Id="rId4" Type="http://schemas.openxmlformats.org/officeDocument/2006/relationships/vmlDrawing" Target="../drawings/vmlDrawing34.v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4.xml"/><Relationship Id="rId1" Type="http://schemas.openxmlformats.org/officeDocument/2006/relationships/slideLayout" Target="../slideLayouts/slideLayout3.xml"/></Relationships>
</file>

<file path=ppt/slideMasters/_rels/slideMaster3.xml.rels><?xml version="1.0" encoding="UTF-8" standalone="yes"?>
<Relationships xmlns="http://schemas.openxmlformats.org/package/2006/relationships"><Relationship Id="rId8" Type="http://schemas.openxmlformats.org/officeDocument/2006/relationships/oleObject" Target="../embeddings/oleObject5.bin"/><Relationship Id="rId3" Type="http://schemas.openxmlformats.org/officeDocument/2006/relationships/slideLayout" Target="../slideLayouts/slideLayout7.xml"/><Relationship Id="rId7" Type="http://schemas.openxmlformats.org/officeDocument/2006/relationships/oleObject" Target="../embeddings/oleObject4.bin"/><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image" Target="../media/image3.jpeg"/><Relationship Id="rId5" Type="http://schemas.openxmlformats.org/officeDocument/2006/relationships/vmlDrawing" Target="../drawings/vmlDrawing3.vml"/><Relationship Id="rId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oleObject" Target="../embeddings/oleObject12.bin"/><Relationship Id="rId3" Type="http://schemas.openxmlformats.org/officeDocument/2006/relationships/slideLayout" Target="../slideLayouts/slideLayout10.xml"/><Relationship Id="rId7" Type="http://schemas.openxmlformats.org/officeDocument/2006/relationships/oleObject" Target="../embeddings/oleObject11.bin"/><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image" Target="../media/image3.jpeg"/><Relationship Id="rId5" Type="http://schemas.openxmlformats.org/officeDocument/2006/relationships/vmlDrawing" Target="../drawings/vmlDrawing7.vml"/><Relationship Id="rId4"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8" Type="http://schemas.openxmlformats.org/officeDocument/2006/relationships/oleObject" Target="../embeddings/oleObject18.bin"/><Relationship Id="rId3" Type="http://schemas.openxmlformats.org/officeDocument/2006/relationships/slideLayout" Target="../slideLayouts/slideLayout13.xml"/><Relationship Id="rId7" Type="http://schemas.openxmlformats.org/officeDocument/2006/relationships/oleObject" Target="../embeddings/oleObject17.bin"/><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image" Target="../media/image3.jpeg"/><Relationship Id="rId5" Type="http://schemas.openxmlformats.org/officeDocument/2006/relationships/vmlDrawing" Target="../drawings/vmlDrawing10.vml"/><Relationship Id="rId4"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8" Type="http://schemas.openxmlformats.org/officeDocument/2006/relationships/oleObject" Target="../embeddings/oleObject24.bin"/><Relationship Id="rId3" Type="http://schemas.openxmlformats.org/officeDocument/2006/relationships/slideLayout" Target="../slideLayouts/slideLayout16.xml"/><Relationship Id="rId7" Type="http://schemas.openxmlformats.org/officeDocument/2006/relationships/oleObject" Target="../embeddings/oleObject23.bin"/><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image" Target="../media/image3.jpeg"/><Relationship Id="rId5" Type="http://schemas.openxmlformats.org/officeDocument/2006/relationships/vmlDrawing" Target="../drawings/vmlDrawing13.vml"/><Relationship Id="rId4" Type="http://schemas.openxmlformats.org/officeDocument/2006/relationships/theme" Target="../theme/theme6.xml"/></Relationships>
</file>

<file path=ppt/slideMasters/_rels/slideMaster7.xml.rels><?xml version="1.0" encoding="UTF-8" standalone="yes"?>
<Relationships xmlns="http://schemas.openxmlformats.org/package/2006/relationships"><Relationship Id="rId8" Type="http://schemas.openxmlformats.org/officeDocument/2006/relationships/oleObject" Target="../embeddings/oleObject30.bin"/><Relationship Id="rId3" Type="http://schemas.openxmlformats.org/officeDocument/2006/relationships/slideLayout" Target="../slideLayouts/slideLayout19.xml"/><Relationship Id="rId7" Type="http://schemas.openxmlformats.org/officeDocument/2006/relationships/oleObject" Target="../embeddings/oleObject29.bin"/><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image" Target="../media/image3.jpeg"/><Relationship Id="rId5" Type="http://schemas.openxmlformats.org/officeDocument/2006/relationships/vmlDrawing" Target="../drawings/vmlDrawing16.vml"/><Relationship Id="rId4" Type="http://schemas.openxmlformats.org/officeDocument/2006/relationships/theme" Target="../theme/theme7.xml"/></Relationships>
</file>

<file path=ppt/slideMasters/_rels/slideMaster8.xml.rels><?xml version="1.0" encoding="UTF-8" standalone="yes"?>
<Relationships xmlns="http://schemas.openxmlformats.org/package/2006/relationships"><Relationship Id="rId8" Type="http://schemas.openxmlformats.org/officeDocument/2006/relationships/oleObject" Target="../embeddings/oleObject36.bin"/><Relationship Id="rId3" Type="http://schemas.openxmlformats.org/officeDocument/2006/relationships/slideLayout" Target="../slideLayouts/slideLayout22.xml"/><Relationship Id="rId7" Type="http://schemas.openxmlformats.org/officeDocument/2006/relationships/oleObject" Target="../embeddings/oleObject35.bin"/><Relationship Id="rId2" Type="http://schemas.openxmlformats.org/officeDocument/2006/relationships/slideLayout" Target="../slideLayouts/slideLayout21.xml"/><Relationship Id="rId1" Type="http://schemas.openxmlformats.org/officeDocument/2006/relationships/slideLayout" Target="../slideLayouts/slideLayout20.xml"/><Relationship Id="rId6" Type="http://schemas.openxmlformats.org/officeDocument/2006/relationships/image" Target="../media/image3.jpeg"/><Relationship Id="rId5" Type="http://schemas.openxmlformats.org/officeDocument/2006/relationships/vmlDrawing" Target="../drawings/vmlDrawing19.vml"/><Relationship Id="rId4" Type="http://schemas.openxmlformats.org/officeDocument/2006/relationships/theme" Target="../theme/theme8.xml"/></Relationships>
</file>

<file path=ppt/slideMasters/_rels/slideMaster9.xml.rels><?xml version="1.0" encoding="UTF-8" standalone="yes"?>
<Relationships xmlns="http://schemas.openxmlformats.org/package/2006/relationships"><Relationship Id="rId8" Type="http://schemas.openxmlformats.org/officeDocument/2006/relationships/oleObject" Target="../embeddings/oleObject42.bin"/><Relationship Id="rId3" Type="http://schemas.openxmlformats.org/officeDocument/2006/relationships/slideLayout" Target="../slideLayouts/slideLayout25.xml"/><Relationship Id="rId7" Type="http://schemas.openxmlformats.org/officeDocument/2006/relationships/oleObject" Target="../embeddings/oleObject41.bin"/><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image" Target="../media/image3.jpeg"/><Relationship Id="rId5" Type="http://schemas.openxmlformats.org/officeDocument/2006/relationships/vmlDrawing" Target="../drawings/vmlDrawing22.vml"/><Relationship Id="rId4" Type="http://schemas.openxmlformats.org/officeDocument/2006/relationships/theme" Target="../theme/theme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68611" name="Line 5"/>
          <p:cNvSpPr>
            <a:spLocks noChangeShapeType="1"/>
          </p:cNvSpPr>
          <p:nvPr/>
        </p:nvSpPr>
        <p:spPr bwMode="auto">
          <a:xfrm>
            <a:off x="1143000" y="3886200"/>
            <a:ext cx="6858000" cy="0"/>
          </a:xfrm>
          <a:prstGeom prst="line">
            <a:avLst/>
          </a:prstGeom>
          <a:noFill/>
          <a:ln w="38100">
            <a:solidFill>
              <a:srgbClr val="FF0000"/>
            </a:solidFill>
            <a:round/>
            <a:headEnd/>
            <a:tailEnd/>
          </a:ln>
        </p:spPr>
        <p:txBody>
          <a:bodyPr lIns="0" tIns="0" rIns="0" bIns="0"/>
          <a:lstStyle/>
          <a:p>
            <a:pPr fontAlgn="auto">
              <a:spcBef>
                <a:spcPts val="0"/>
              </a:spcBef>
              <a:spcAft>
                <a:spcPts val="0"/>
              </a:spcAft>
              <a:defRPr/>
            </a:pPr>
            <a:endParaRPr lang="en-US" dirty="0"/>
          </a:p>
        </p:txBody>
      </p:sp>
      <p:sp>
        <p:nvSpPr>
          <p:cNvPr id="68612" name="Line 6"/>
          <p:cNvSpPr>
            <a:spLocks noChangeShapeType="1"/>
          </p:cNvSpPr>
          <p:nvPr/>
        </p:nvSpPr>
        <p:spPr bwMode="auto">
          <a:xfrm>
            <a:off x="1143000" y="2590800"/>
            <a:ext cx="6845300" cy="0"/>
          </a:xfrm>
          <a:prstGeom prst="line">
            <a:avLst/>
          </a:prstGeom>
          <a:noFill/>
          <a:ln w="38100">
            <a:solidFill>
              <a:srgbClr val="FF0000"/>
            </a:solidFill>
            <a:round/>
            <a:headEnd/>
            <a:tailEnd/>
          </a:ln>
        </p:spPr>
        <p:txBody>
          <a:bodyPr lIns="0" tIns="0" rIns="0" bIns="0"/>
          <a:lstStyle/>
          <a:p>
            <a:pPr fontAlgn="auto">
              <a:spcBef>
                <a:spcPts val="0"/>
              </a:spcBef>
              <a:spcAft>
                <a:spcPts val="0"/>
              </a:spcAft>
              <a:defRPr/>
            </a:pPr>
            <a:endParaRPr lang="en-US" dirty="0"/>
          </a:p>
        </p:txBody>
      </p:sp>
      <p:sp>
        <p:nvSpPr>
          <p:cNvPr id="68614" name="Text Box 6"/>
          <p:cNvSpPr txBox="1">
            <a:spLocks noChangeArrowheads="1"/>
          </p:cNvSpPr>
          <p:nvPr/>
        </p:nvSpPr>
        <p:spPr bwMode="auto">
          <a:xfrm>
            <a:off x="936625" y="2730500"/>
            <a:ext cx="7178675" cy="1025525"/>
          </a:xfrm>
          <a:prstGeom prst="rect">
            <a:avLst/>
          </a:prstGeom>
          <a:noFill/>
          <a:ln w="9525">
            <a:noFill/>
            <a:miter lim="800000"/>
            <a:headEnd/>
            <a:tailEnd/>
          </a:ln>
          <a:effectLst>
            <a:prstShdw prst="shdw17" dist="17961" dir="2700000">
              <a:schemeClr val="accent1">
                <a:gamma/>
                <a:shade val="60000"/>
                <a:invGamma/>
              </a:schemeClr>
            </a:prstShdw>
          </a:effectLst>
        </p:spPr>
        <p:txBody>
          <a:bodyPr/>
          <a:lstStyle/>
          <a:p>
            <a:pPr fontAlgn="auto">
              <a:spcBef>
                <a:spcPts val="0"/>
              </a:spcBef>
              <a:spcAft>
                <a:spcPts val="0"/>
              </a:spcAft>
              <a:defRPr/>
            </a:pPr>
            <a:endParaRPr lang="en-GB" dirty="0">
              <a:latin typeface="+mn-lt"/>
            </a:endParaRPr>
          </a:p>
        </p:txBody>
      </p:sp>
    </p:spTree>
  </p:cSld>
  <p:clrMap bg1="lt1" tx1="dk1" bg2="lt2" tx2="dk2" accent1="accent1" accent2="accent2" accent3="accent3" accent4="accent4" accent5="accent5" accent6="accent6" hlink="hlink" folHlink="folHlink"/>
  <p:sldLayoutIdLst>
    <p:sldLayoutId id="2147483946" r:id="rId1"/>
    <p:sldLayoutId id="2147484023" r:id="rId2"/>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cs typeface="Arial" charset="0"/>
        </a:defRPr>
      </a:lvl2pPr>
      <a:lvl3pPr algn="ctr" rtl="0" eaLnBrk="0" fontAlgn="base" hangingPunct="0">
        <a:spcBef>
          <a:spcPct val="0"/>
        </a:spcBef>
        <a:spcAft>
          <a:spcPct val="0"/>
        </a:spcAft>
        <a:defRPr sz="4400">
          <a:solidFill>
            <a:schemeClr val="tx2"/>
          </a:solidFill>
          <a:latin typeface="Arial" charset="0"/>
          <a:cs typeface="Arial" charset="0"/>
        </a:defRPr>
      </a:lvl3pPr>
      <a:lvl4pPr algn="ctr" rtl="0" eaLnBrk="0" fontAlgn="base" hangingPunct="0">
        <a:spcBef>
          <a:spcPct val="0"/>
        </a:spcBef>
        <a:spcAft>
          <a:spcPct val="0"/>
        </a:spcAft>
        <a:defRPr sz="4400">
          <a:solidFill>
            <a:schemeClr val="tx2"/>
          </a:solidFill>
          <a:latin typeface="Arial" charset="0"/>
          <a:cs typeface="Arial" charset="0"/>
        </a:defRPr>
      </a:lvl4pPr>
      <a:lvl5pPr algn="ctr" rtl="0" eaLnBrk="0" fontAlgn="base" hangingPunct="0">
        <a:spcBef>
          <a:spcPct val="0"/>
        </a:spcBef>
        <a:spcAft>
          <a:spcPct val="0"/>
        </a:spcAft>
        <a:defRPr sz="4400">
          <a:solidFill>
            <a:schemeClr val="tx2"/>
          </a:solidFill>
          <a:latin typeface="Arial" charset="0"/>
          <a:cs typeface="Arial" charset="0"/>
        </a:defRPr>
      </a:lvl5pPr>
      <a:lvl6pPr marL="457200" algn="ctr" rtl="0" fontAlgn="base">
        <a:spcBef>
          <a:spcPct val="0"/>
        </a:spcBef>
        <a:spcAft>
          <a:spcPct val="0"/>
        </a:spcAft>
        <a:defRPr sz="4400">
          <a:solidFill>
            <a:schemeClr val="tx2"/>
          </a:solidFill>
          <a:latin typeface="Arial" charset="0"/>
          <a:cs typeface="Arial" charset="0"/>
        </a:defRPr>
      </a:lvl6pPr>
      <a:lvl7pPr marL="914400" algn="ctr" rtl="0" fontAlgn="base">
        <a:spcBef>
          <a:spcPct val="0"/>
        </a:spcBef>
        <a:spcAft>
          <a:spcPct val="0"/>
        </a:spcAft>
        <a:defRPr sz="4400">
          <a:solidFill>
            <a:schemeClr val="tx2"/>
          </a:solidFill>
          <a:latin typeface="Arial" charset="0"/>
          <a:cs typeface="Arial" charset="0"/>
        </a:defRPr>
      </a:lvl7pPr>
      <a:lvl8pPr marL="1371600" algn="ctr" rtl="0" fontAlgn="base">
        <a:spcBef>
          <a:spcPct val="0"/>
        </a:spcBef>
        <a:spcAft>
          <a:spcPct val="0"/>
        </a:spcAft>
        <a:defRPr sz="4400">
          <a:solidFill>
            <a:schemeClr val="tx2"/>
          </a:solidFill>
          <a:latin typeface="Arial" charset="0"/>
          <a:cs typeface="Arial" charset="0"/>
        </a:defRPr>
      </a:lvl8pPr>
      <a:lvl9pPr marL="1828800" algn="ctr" rtl="0" fontAlgn="base">
        <a:spcBef>
          <a:spcPct val="0"/>
        </a:spcBef>
        <a:spcAft>
          <a:spcPct val="0"/>
        </a:spcAft>
        <a:defRPr sz="4400">
          <a:solidFill>
            <a:schemeClr val="tx2"/>
          </a:solidFill>
          <a:latin typeface="Arial" charset="0"/>
          <a:cs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6" cstate="print"/>
          <a:srcRect/>
          <a:stretch>
            <a:fillRect/>
          </a:stretch>
        </a:blipFill>
        <a:effectLst/>
      </p:bgPr>
    </p:bg>
    <p:spTree>
      <p:nvGrpSpPr>
        <p:cNvPr id="1" name=""/>
        <p:cNvGrpSpPr/>
        <p:nvPr/>
      </p:nvGrpSpPr>
      <p:grpSpPr>
        <a:xfrm>
          <a:off x="0" y="0"/>
          <a:ext cx="0" cy="0"/>
          <a:chOff x="0" y="0"/>
          <a:chExt cx="0" cy="0"/>
        </a:xfrm>
      </p:grpSpPr>
      <p:sp>
        <p:nvSpPr>
          <p:cNvPr id="1029" name="Rectangle 5"/>
          <p:cNvSpPr>
            <a:spLocks noGrp="1" noChangeArrowheads="1"/>
          </p:cNvSpPr>
          <p:nvPr>
            <p:ph type="title"/>
          </p:nvPr>
        </p:nvSpPr>
        <p:spPr bwMode="auto">
          <a:xfrm>
            <a:off x="73153" y="76201"/>
            <a:ext cx="7547107" cy="6191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smtClean="0"/>
              <a:t>Click to edit Master title style</a:t>
            </a:r>
          </a:p>
        </p:txBody>
      </p:sp>
      <p:sp>
        <p:nvSpPr>
          <p:cNvPr id="1030" name="Rectangle 6"/>
          <p:cNvSpPr>
            <a:spLocks noGrp="1" noChangeArrowheads="1"/>
          </p:cNvSpPr>
          <p:nvPr>
            <p:ph type="body" idx="1"/>
          </p:nvPr>
        </p:nvSpPr>
        <p:spPr bwMode="auto">
          <a:xfrm>
            <a:off x="76266" y="927101"/>
            <a:ext cx="8980575" cy="51990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p>
        </p:txBody>
      </p:sp>
      <p:graphicFrame>
        <p:nvGraphicFramePr>
          <p:cNvPr id="1026" name="Object 4"/>
          <p:cNvGraphicFramePr>
            <a:graphicFrameLocks noChangeAspect="1"/>
          </p:cNvGraphicFramePr>
          <p:nvPr userDrawn="1"/>
        </p:nvGraphicFramePr>
        <p:xfrm>
          <a:off x="7933102" y="166688"/>
          <a:ext cx="1140859" cy="519112"/>
        </p:xfrm>
        <a:graphic>
          <a:graphicData uri="http://schemas.openxmlformats.org/presentationml/2006/ole">
            <p:oleObj spid="_x0000_s193446" name="CorelDRAW" r:id="rId7" imgW="4093920" imgH="1401480" progId="">
              <p:embed/>
            </p:oleObj>
          </a:graphicData>
        </a:graphic>
      </p:graphicFrame>
      <p:sp>
        <p:nvSpPr>
          <p:cNvPr id="23" name="Text Box 2"/>
          <p:cNvSpPr txBox="1">
            <a:spLocks noChangeArrowheads="1"/>
          </p:cNvSpPr>
          <p:nvPr userDrawn="1"/>
        </p:nvSpPr>
        <p:spPr bwMode="auto">
          <a:xfrm>
            <a:off x="-15564" y="6491289"/>
            <a:ext cx="9144000" cy="338137"/>
          </a:xfrm>
          <a:prstGeom prst="rect">
            <a:avLst/>
          </a:prstGeom>
          <a:solidFill>
            <a:srgbClr val="FF0000"/>
          </a:solidFill>
          <a:ln w="9525">
            <a:solidFill>
              <a:srgbClr val="FF0000"/>
            </a:solidFill>
            <a:miter lim="800000"/>
            <a:headEnd/>
            <a:tailEnd/>
          </a:ln>
          <a:effectLst/>
        </p:spPr>
        <p:txBody>
          <a:bodyPr>
            <a:spAutoFit/>
          </a:bodyPr>
          <a:lstStyle/>
          <a:p>
            <a:pPr>
              <a:spcBef>
                <a:spcPct val="50000"/>
              </a:spcBef>
              <a:defRPr/>
            </a:pPr>
            <a:endParaRPr lang="en-GB" dirty="0">
              <a:cs typeface="+mn-cs"/>
            </a:endParaRPr>
          </a:p>
        </p:txBody>
      </p:sp>
      <p:graphicFrame>
        <p:nvGraphicFramePr>
          <p:cNvPr id="1027" name="Object 3"/>
          <p:cNvGraphicFramePr>
            <a:graphicFrameLocks noChangeAspect="1"/>
          </p:cNvGraphicFramePr>
          <p:nvPr/>
        </p:nvGraphicFramePr>
        <p:xfrm>
          <a:off x="7515980" y="6248401"/>
          <a:ext cx="1557981" cy="187325"/>
        </p:xfrm>
        <a:graphic>
          <a:graphicData uri="http://schemas.openxmlformats.org/presentationml/2006/ole">
            <p:oleObj spid="_x0000_s193447" name="CorelDRAW" r:id="rId8" imgW="2441880" imgH="272520" progId="">
              <p:embed/>
            </p:oleObj>
          </a:graphicData>
        </a:graphic>
      </p:graphicFrame>
      <p:sp>
        <p:nvSpPr>
          <p:cNvPr id="10" name="Slide Number Placeholder 9"/>
          <p:cNvSpPr>
            <a:spLocks noGrp="1" noChangeArrowheads="1"/>
          </p:cNvSpPr>
          <p:nvPr>
            <p:ph type="sldNum" sz="quarter" idx="4"/>
          </p:nvPr>
        </p:nvSpPr>
        <p:spPr bwMode="auto">
          <a:xfrm>
            <a:off x="6588349" y="6553200"/>
            <a:ext cx="2133859"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a:defRPr sz="1400">
                <a:solidFill>
                  <a:schemeClr val="bg2"/>
                </a:solidFill>
                <a:latin typeface="+mn-lt"/>
                <a:cs typeface="+mn-cs"/>
              </a:defRPr>
            </a:lvl1pPr>
          </a:lstStyle>
          <a:p>
            <a:pPr>
              <a:defRPr/>
            </a:pPr>
            <a:fld id="{182DC408-9BDD-4780-8D12-66BA21086D62}" type="slidenum">
              <a:rPr lang="en-GB"/>
              <a:pPr>
                <a:defRPr/>
              </a:pPr>
              <a:t>‹#›</a:t>
            </a:fld>
            <a:endParaRPr lang="en-GB" dirty="0"/>
          </a:p>
        </p:txBody>
      </p:sp>
      <p:sp>
        <p:nvSpPr>
          <p:cNvPr id="8" name="Line 13"/>
          <p:cNvSpPr>
            <a:spLocks noChangeShapeType="1"/>
          </p:cNvSpPr>
          <p:nvPr userDrawn="1"/>
        </p:nvSpPr>
        <p:spPr bwMode="auto">
          <a:xfrm>
            <a:off x="0" y="838200"/>
            <a:ext cx="9144000" cy="0"/>
          </a:xfrm>
          <a:prstGeom prst="line">
            <a:avLst/>
          </a:prstGeom>
          <a:noFill/>
          <a:ln w="9525">
            <a:solidFill>
              <a:srgbClr val="CC0000"/>
            </a:solidFill>
            <a:round/>
            <a:headEnd/>
            <a:tailEnd/>
          </a:ln>
          <a:effectLst/>
        </p:spPr>
        <p:txBody>
          <a:bodyPr/>
          <a:lstStyle/>
          <a:p>
            <a:pPr eaLnBrk="0" hangingPunct="0">
              <a:defRPr/>
            </a:pPr>
            <a:endParaRPr lang="en-US">
              <a:cs typeface="+mn-cs"/>
            </a:endParaRPr>
          </a:p>
        </p:txBody>
      </p:sp>
    </p:spTree>
  </p:cSld>
  <p:clrMap bg1="lt1" tx1="dk1" bg2="lt2" tx2="dk2" accent1="accent1" accent2="accent2" accent3="accent3" accent4="accent4" accent5="accent5" accent6="accent6" hlink="hlink" folHlink="folHlink"/>
  <p:sldLayoutIdLst>
    <p:sldLayoutId id="2147484007" r:id="rId1"/>
    <p:sldLayoutId id="2147484008" r:id="rId2"/>
    <p:sldLayoutId id="2147484009" r:id="rId3"/>
  </p:sldLayoutIdLst>
  <p:transition spd="slow" advClick="0"/>
  <p:timing>
    <p:tnLst>
      <p:par>
        <p:cTn id="1" dur="indefinite" restart="never" nodeType="tmRoot"/>
      </p:par>
    </p:tnLst>
  </p:timing>
  <p:hf hdr="0" ftr="0" dt="0"/>
  <p:txStyles>
    <p:titleStyle>
      <a:lvl1pPr algn="l" rtl="0" eaLnBrk="0" fontAlgn="base" hangingPunct="0">
        <a:lnSpc>
          <a:spcPct val="85000"/>
        </a:lnSpc>
        <a:spcBef>
          <a:spcPct val="0"/>
        </a:spcBef>
        <a:spcAft>
          <a:spcPct val="0"/>
        </a:spcAft>
        <a:defRPr sz="2400" b="1">
          <a:solidFill>
            <a:srgbClr val="FF0000"/>
          </a:solidFill>
          <a:latin typeface="+mj-lt"/>
          <a:ea typeface="+mj-ea"/>
          <a:cs typeface="+mj-cs"/>
        </a:defRPr>
      </a:lvl1pPr>
      <a:lvl2pPr algn="l" rtl="0" eaLnBrk="0" fontAlgn="base" hangingPunct="0">
        <a:lnSpc>
          <a:spcPct val="85000"/>
        </a:lnSpc>
        <a:spcBef>
          <a:spcPct val="0"/>
        </a:spcBef>
        <a:spcAft>
          <a:spcPct val="0"/>
        </a:spcAft>
        <a:defRPr sz="2400" b="1">
          <a:solidFill>
            <a:srgbClr val="FF0000"/>
          </a:solidFill>
          <a:latin typeface="Century Gothic" pitchFamily="34" charset="0"/>
          <a:cs typeface="Arial" pitchFamily="34" charset="0"/>
        </a:defRPr>
      </a:lvl2pPr>
      <a:lvl3pPr algn="l" rtl="0" eaLnBrk="0" fontAlgn="base" hangingPunct="0">
        <a:lnSpc>
          <a:spcPct val="85000"/>
        </a:lnSpc>
        <a:spcBef>
          <a:spcPct val="0"/>
        </a:spcBef>
        <a:spcAft>
          <a:spcPct val="0"/>
        </a:spcAft>
        <a:defRPr sz="2400" b="1">
          <a:solidFill>
            <a:srgbClr val="FF0000"/>
          </a:solidFill>
          <a:latin typeface="Century Gothic" pitchFamily="34" charset="0"/>
          <a:cs typeface="Arial" pitchFamily="34" charset="0"/>
        </a:defRPr>
      </a:lvl3pPr>
      <a:lvl4pPr algn="l" rtl="0" eaLnBrk="0" fontAlgn="base" hangingPunct="0">
        <a:lnSpc>
          <a:spcPct val="85000"/>
        </a:lnSpc>
        <a:spcBef>
          <a:spcPct val="0"/>
        </a:spcBef>
        <a:spcAft>
          <a:spcPct val="0"/>
        </a:spcAft>
        <a:defRPr sz="2400" b="1">
          <a:solidFill>
            <a:srgbClr val="FF0000"/>
          </a:solidFill>
          <a:latin typeface="Century Gothic" pitchFamily="34" charset="0"/>
          <a:cs typeface="Arial" pitchFamily="34" charset="0"/>
        </a:defRPr>
      </a:lvl4pPr>
      <a:lvl5pPr algn="l" rtl="0" eaLnBrk="0" fontAlgn="base" hangingPunct="0">
        <a:lnSpc>
          <a:spcPct val="85000"/>
        </a:lnSpc>
        <a:spcBef>
          <a:spcPct val="0"/>
        </a:spcBef>
        <a:spcAft>
          <a:spcPct val="0"/>
        </a:spcAft>
        <a:defRPr sz="2400" b="1">
          <a:solidFill>
            <a:srgbClr val="FF0000"/>
          </a:solidFill>
          <a:latin typeface="Century Gothic" pitchFamily="34" charset="0"/>
          <a:cs typeface="Arial" pitchFamily="34" charset="0"/>
        </a:defRPr>
      </a:lvl5pPr>
      <a:lvl6pPr marL="457200" algn="l" rtl="0" fontAlgn="base">
        <a:lnSpc>
          <a:spcPct val="85000"/>
        </a:lnSpc>
        <a:spcBef>
          <a:spcPct val="0"/>
        </a:spcBef>
        <a:spcAft>
          <a:spcPct val="0"/>
        </a:spcAft>
        <a:defRPr sz="2400" b="1">
          <a:solidFill>
            <a:schemeClr val="accent2"/>
          </a:solidFill>
          <a:latin typeface="Century Gothic" pitchFamily="34" charset="0"/>
          <a:cs typeface="Arial" pitchFamily="34" charset="0"/>
        </a:defRPr>
      </a:lvl6pPr>
      <a:lvl7pPr marL="914400" algn="l" rtl="0" fontAlgn="base">
        <a:lnSpc>
          <a:spcPct val="85000"/>
        </a:lnSpc>
        <a:spcBef>
          <a:spcPct val="0"/>
        </a:spcBef>
        <a:spcAft>
          <a:spcPct val="0"/>
        </a:spcAft>
        <a:defRPr sz="2400" b="1">
          <a:solidFill>
            <a:schemeClr val="accent2"/>
          </a:solidFill>
          <a:latin typeface="Century Gothic" pitchFamily="34" charset="0"/>
          <a:cs typeface="Arial" pitchFamily="34" charset="0"/>
        </a:defRPr>
      </a:lvl7pPr>
      <a:lvl8pPr marL="1371600" algn="l" rtl="0" fontAlgn="base">
        <a:lnSpc>
          <a:spcPct val="85000"/>
        </a:lnSpc>
        <a:spcBef>
          <a:spcPct val="0"/>
        </a:spcBef>
        <a:spcAft>
          <a:spcPct val="0"/>
        </a:spcAft>
        <a:defRPr sz="2400" b="1">
          <a:solidFill>
            <a:schemeClr val="accent2"/>
          </a:solidFill>
          <a:latin typeface="Century Gothic" pitchFamily="34" charset="0"/>
          <a:cs typeface="Arial" pitchFamily="34" charset="0"/>
        </a:defRPr>
      </a:lvl8pPr>
      <a:lvl9pPr marL="1828800" algn="l" rtl="0" fontAlgn="base">
        <a:lnSpc>
          <a:spcPct val="85000"/>
        </a:lnSpc>
        <a:spcBef>
          <a:spcPct val="0"/>
        </a:spcBef>
        <a:spcAft>
          <a:spcPct val="0"/>
        </a:spcAft>
        <a:defRPr sz="2400" b="1">
          <a:solidFill>
            <a:schemeClr val="accent2"/>
          </a:solidFill>
          <a:latin typeface="Century Gothic" pitchFamily="34" charset="0"/>
          <a:cs typeface="Arial" pitchFamily="34" charset="0"/>
        </a:defRPr>
      </a:lvl9pPr>
    </p:titleStyle>
    <p:bodyStyle>
      <a:lvl1pPr marL="342900" indent="-342900" algn="l" rtl="0" eaLnBrk="0" fontAlgn="base" hangingPunct="0">
        <a:spcBef>
          <a:spcPct val="30000"/>
        </a:spcBef>
        <a:spcAft>
          <a:spcPct val="30000"/>
        </a:spcAft>
        <a:buClr>
          <a:srgbClr val="FF0000"/>
        </a:buClr>
        <a:buFont typeface="Wingdings" pitchFamily="2" charset="2"/>
        <a:buChar char="q"/>
        <a:defRPr sz="2000">
          <a:solidFill>
            <a:schemeClr val="tx1"/>
          </a:solidFill>
          <a:latin typeface="+mn-lt"/>
          <a:ea typeface="+mn-ea"/>
          <a:cs typeface="+mn-cs"/>
        </a:defRPr>
      </a:lvl1pPr>
      <a:lvl2pPr marL="738188" indent="-280988" algn="l" rtl="0" eaLnBrk="0" fontAlgn="base" hangingPunct="0">
        <a:spcBef>
          <a:spcPct val="30000"/>
        </a:spcBef>
        <a:spcAft>
          <a:spcPct val="30000"/>
        </a:spcAft>
        <a:buClr>
          <a:srgbClr val="FF0000"/>
        </a:buClr>
        <a:buFont typeface="Wingdings" pitchFamily="2" charset="2"/>
        <a:buChar char="§"/>
        <a:defRPr sz="1800">
          <a:solidFill>
            <a:schemeClr val="tx1"/>
          </a:solidFill>
          <a:latin typeface="+mn-lt"/>
          <a:cs typeface="+mn-cs"/>
        </a:defRPr>
      </a:lvl2pPr>
      <a:lvl3pPr marL="1204913" indent="-352425" algn="l" rtl="0" eaLnBrk="0" fontAlgn="base" hangingPunct="0">
        <a:spcBef>
          <a:spcPct val="30000"/>
        </a:spcBef>
        <a:spcAft>
          <a:spcPct val="30000"/>
        </a:spcAft>
        <a:buClr>
          <a:srgbClr val="FF0000"/>
        </a:buClr>
        <a:buFont typeface="Century Gothic" pitchFamily="34" charset="0"/>
        <a:buChar char="–"/>
        <a:defRPr sz="1600">
          <a:solidFill>
            <a:schemeClr val="tx1"/>
          </a:solidFill>
          <a:latin typeface="+mn-lt"/>
          <a:cs typeface="+mn-cs"/>
        </a:defRPr>
      </a:lvl3pPr>
      <a:lvl4pPr marL="1614488" indent="-238125" algn="l" rtl="0" eaLnBrk="0" fontAlgn="base" hangingPunct="0">
        <a:spcBef>
          <a:spcPct val="30000"/>
        </a:spcBef>
        <a:spcAft>
          <a:spcPct val="30000"/>
        </a:spcAft>
        <a:buClr>
          <a:srgbClr val="FF0000"/>
        </a:buClr>
        <a:buFont typeface="Wingdings" pitchFamily="2" charset="2"/>
        <a:buChar char="§"/>
        <a:defRPr sz="1400">
          <a:solidFill>
            <a:schemeClr val="tx1"/>
          </a:solidFill>
          <a:latin typeface="+mn-lt"/>
          <a:cs typeface="+mn-cs"/>
        </a:defRPr>
      </a:lvl4pPr>
      <a:lvl5pPr marL="1900238" indent="-171450" algn="l" rtl="0" eaLnBrk="0" fontAlgn="base" hangingPunct="0">
        <a:spcBef>
          <a:spcPct val="30000"/>
        </a:spcBef>
        <a:spcAft>
          <a:spcPct val="30000"/>
        </a:spcAft>
        <a:buClr>
          <a:srgbClr val="FF0000"/>
        </a:buClr>
        <a:buFont typeface="Century Gothic" pitchFamily="34" charset="0"/>
        <a:buChar char="–"/>
        <a:defRPr sz="1200">
          <a:solidFill>
            <a:schemeClr val="tx1"/>
          </a:solidFill>
          <a:latin typeface="+mn-lt"/>
          <a:cs typeface="+mn-cs"/>
        </a:defRPr>
      </a:lvl5pPr>
      <a:lvl6pPr marL="2357438" indent="-171450" algn="l" rtl="0" fontAlgn="base">
        <a:spcBef>
          <a:spcPct val="30000"/>
        </a:spcBef>
        <a:spcAft>
          <a:spcPct val="30000"/>
        </a:spcAft>
        <a:buClr>
          <a:srgbClr val="CC0000"/>
        </a:buClr>
        <a:buFont typeface="Century Gothic" pitchFamily="34" charset="0"/>
        <a:buChar char="–"/>
        <a:defRPr sz="1200">
          <a:solidFill>
            <a:srgbClr val="CC0000"/>
          </a:solidFill>
          <a:latin typeface="+mn-lt"/>
          <a:cs typeface="+mn-cs"/>
        </a:defRPr>
      </a:lvl6pPr>
      <a:lvl7pPr marL="2814638" indent="-171450" algn="l" rtl="0" fontAlgn="base">
        <a:spcBef>
          <a:spcPct val="30000"/>
        </a:spcBef>
        <a:spcAft>
          <a:spcPct val="30000"/>
        </a:spcAft>
        <a:buClr>
          <a:srgbClr val="CC0000"/>
        </a:buClr>
        <a:buFont typeface="Century Gothic" pitchFamily="34" charset="0"/>
        <a:buChar char="–"/>
        <a:defRPr sz="1200">
          <a:solidFill>
            <a:srgbClr val="CC0000"/>
          </a:solidFill>
          <a:latin typeface="+mn-lt"/>
          <a:cs typeface="+mn-cs"/>
        </a:defRPr>
      </a:lvl7pPr>
      <a:lvl8pPr marL="3271838" indent="-171450" algn="l" rtl="0" fontAlgn="base">
        <a:spcBef>
          <a:spcPct val="30000"/>
        </a:spcBef>
        <a:spcAft>
          <a:spcPct val="30000"/>
        </a:spcAft>
        <a:buClr>
          <a:srgbClr val="CC0000"/>
        </a:buClr>
        <a:buFont typeface="Century Gothic" pitchFamily="34" charset="0"/>
        <a:buChar char="–"/>
        <a:defRPr sz="1200">
          <a:solidFill>
            <a:srgbClr val="CC0000"/>
          </a:solidFill>
          <a:latin typeface="+mn-lt"/>
          <a:cs typeface="+mn-cs"/>
        </a:defRPr>
      </a:lvl8pPr>
      <a:lvl9pPr marL="3729038" indent="-171450" algn="l" rtl="0" fontAlgn="base">
        <a:spcBef>
          <a:spcPct val="30000"/>
        </a:spcBef>
        <a:spcAft>
          <a:spcPct val="30000"/>
        </a:spcAft>
        <a:buClr>
          <a:srgbClr val="CC0000"/>
        </a:buClr>
        <a:buFont typeface="Century Gothic" pitchFamily="34" charset="0"/>
        <a:buChar char="–"/>
        <a:defRPr sz="1200">
          <a:solidFill>
            <a:srgbClr val="CC0000"/>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6" cstate="print"/>
          <a:srcRect/>
          <a:stretch>
            <a:fillRect/>
          </a:stretch>
        </a:blipFill>
        <a:effectLst/>
      </p:bgPr>
    </p:bg>
    <p:spTree>
      <p:nvGrpSpPr>
        <p:cNvPr id="1" name=""/>
        <p:cNvGrpSpPr/>
        <p:nvPr/>
      </p:nvGrpSpPr>
      <p:grpSpPr>
        <a:xfrm>
          <a:off x="0" y="0"/>
          <a:ext cx="0" cy="0"/>
          <a:chOff x="0" y="0"/>
          <a:chExt cx="0" cy="0"/>
        </a:xfrm>
      </p:grpSpPr>
      <p:sp>
        <p:nvSpPr>
          <p:cNvPr id="1029" name="Rectangle 5"/>
          <p:cNvSpPr>
            <a:spLocks noGrp="1" noChangeArrowheads="1"/>
          </p:cNvSpPr>
          <p:nvPr>
            <p:ph type="title"/>
          </p:nvPr>
        </p:nvSpPr>
        <p:spPr bwMode="auto">
          <a:xfrm>
            <a:off x="73153" y="76201"/>
            <a:ext cx="7547107" cy="6191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smtClean="0"/>
              <a:t>Click to edit Master title style</a:t>
            </a:r>
          </a:p>
        </p:txBody>
      </p:sp>
      <p:sp>
        <p:nvSpPr>
          <p:cNvPr id="1030" name="Rectangle 6"/>
          <p:cNvSpPr>
            <a:spLocks noGrp="1" noChangeArrowheads="1"/>
          </p:cNvSpPr>
          <p:nvPr>
            <p:ph type="body" idx="1"/>
          </p:nvPr>
        </p:nvSpPr>
        <p:spPr bwMode="auto">
          <a:xfrm>
            <a:off x="76266" y="927101"/>
            <a:ext cx="8980575" cy="51990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p>
        </p:txBody>
      </p:sp>
      <p:graphicFrame>
        <p:nvGraphicFramePr>
          <p:cNvPr id="1026" name="Object 4"/>
          <p:cNvGraphicFramePr>
            <a:graphicFrameLocks noChangeAspect="1"/>
          </p:cNvGraphicFramePr>
          <p:nvPr/>
        </p:nvGraphicFramePr>
        <p:xfrm>
          <a:off x="7933102" y="166688"/>
          <a:ext cx="1140859" cy="519112"/>
        </p:xfrm>
        <a:graphic>
          <a:graphicData uri="http://schemas.openxmlformats.org/presentationml/2006/ole">
            <p:oleObj spid="_x0000_s196518" name="CorelDRAW" r:id="rId7" imgW="4093920" imgH="1401480" progId="">
              <p:embed/>
            </p:oleObj>
          </a:graphicData>
        </a:graphic>
      </p:graphicFrame>
      <p:sp>
        <p:nvSpPr>
          <p:cNvPr id="23" name="Text Box 2"/>
          <p:cNvSpPr txBox="1">
            <a:spLocks noChangeArrowheads="1"/>
          </p:cNvSpPr>
          <p:nvPr/>
        </p:nvSpPr>
        <p:spPr bwMode="auto">
          <a:xfrm>
            <a:off x="-15564" y="6491289"/>
            <a:ext cx="9144000" cy="338137"/>
          </a:xfrm>
          <a:prstGeom prst="rect">
            <a:avLst/>
          </a:prstGeom>
          <a:solidFill>
            <a:srgbClr val="FF0000"/>
          </a:solidFill>
          <a:ln w="9525">
            <a:solidFill>
              <a:srgbClr val="FF0000"/>
            </a:solidFill>
            <a:miter lim="800000"/>
            <a:headEnd/>
            <a:tailEnd/>
          </a:ln>
          <a:effectLst/>
        </p:spPr>
        <p:txBody>
          <a:bodyPr>
            <a:spAutoFit/>
          </a:bodyPr>
          <a:lstStyle/>
          <a:p>
            <a:pPr>
              <a:spcBef>
                <a:spcPct val="50000"/>
              </a:spcBef>
              <a:defRPr/>
            </a:pPr>
            <a:endParaRPr lang="en-GB" dirty="0">
              <a:cs typeface="+mn-cs"/>
            </a:endParaRPr>
          </a:p>
        </p:txBody>
      </p:sp>
      <p:graphicFrame>
        <p:nvGraphicFramePr>
          <p:cNvPr id="1027" name="Object 3"/>
          <p:cNvGraphicFramePr>
            <a:graphicFrameLocks noChangeAspect="1"/>
          </p:cNvGraphicFramePr>
          <p:nvPr/>
        </p:nvGraphicFramePr>
        <p:xfrm>
          <a:off x="7515980" y="6248401"/>
          <a:ext cx="1557981" cy="187325"/>
        </p:xfrm>
        <a:graphic>
          <a:graphicData uri="http://schemas.openxmlformats.org/presentationml/2006/ole">
            <p:oleObj spid="_x0000_s196519" name="CorelDRAW" r:id="rId8" imgW="2441880" imgH="272520" progId="">
              <p:embed/>
            </p:oleObj>
          </a:graphicData>
        </a:graphic>
      </p:graphicFrame>
      <p:sp>
        <p:nvSpPr>
          <p:cNvPr id="10" name="Slide Number Placeholder 9"/>
          <p:cNvSpPr>
            <a:spLocks noGrp="1" noChangeArrowheads="1"/>
          </p:cNvSpPr>
          <p:nvPr>
            <p:ph type="sldNum" sz="quarter" idx="4"/>
          </p:nvPr>
        </p:nvSpPr>
        <p:spPr bwMode="auto">
          <a:xfrm>
            <a:off x="6588349" y="6553200"/>
            <a:ext cx="2133859"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a:defRPr sz="1400">
                <a:solidFill>
                  <a:schemeClr val="bg2"/>
                </a:solidFill>
                <a:latin typeface="+mn-lt"/>
                <a:cs typeface="+mn-cs"/>
              </a:defRPr>
            </a:lvl1pPr>
          </a:lstStyle>
          <a:p>
            <a:pPr>
              <a:defRPr/>
            </a:pPr>
            <a:fld id="{182DC408-9BDD-4780-8D12-66BA21086D62}" type="slidenum">
              <a:rPr lang="en-GB"/>
              <a:pPr>
                <a:defRPr/>
              </a:pPr>
              <a:t>‹#›</a:t>
            </a:fld>
            <a:endParaRPr lang="en-GB" dirty="0"/>
          </a:p>
        </p:txBody>
      </p:sp>
      <p:sp>
        <p:nvSpPr>
          <p:cNvPr id="8" name="Line 13"/>
          <p:cNvSpPr>
            <a:spLocks noChangeShapeType="1"/>
          </p:cNvSpPr>
          <p:nvPr userDrawn="1"/>
        </p:nvSpPr>
        <p:spPr bwMode="auto">
          <a:xfrm>
            <a:off x="0" y="838200"/>
            <a:ext cx="9144000" cy="0"/>
          </a:xfrm>
          <a:prstGeom prst="line">
            <a:avLst/>
          </a:prstGeom>
          <a:noFill/>
          <a:ln w="9525">
            <a:solidFill>
              <a:srgbClr val="CC0000"/>
            </a:solidFill>
            <a:round/>
            <a:headEnd/>
            <a:tailEnd/>
          </a:ln>
          <a:effectLst/>
        </p:spPr>
        <p:txBody>
          <a:bodyPr/>
          <a:lstStyle/>
          <a:p>
            <a:pPr eaLnBrk="0" hangingPunct="0">
              <a:defRPr/>
            </a:pPr>
            <a:endParaRPr lang="en-US">
              <a:cs typeface="+mn-cs"/>
            </a:endParaRPr>
          </a:p>
        </p:txBody>
      </p:sp>
    </p:spTree>
  </p:cSld>
  <p:clrMap bg1="lt1" tx1="dk1" bg2="lt2" tx2="dk2" accent1="accent1" accent2="accent2" accent3="accent3" accent4="accent4" accent5="accent5" accent6="accent6" hlink="hlink" folHlink="folHlink"/>
  <p:sldLayoutIdLst>
    <p:sldLayoutId id="2147484011" r:id="rId1"/>
    <p:sldLayoutId id="2147484012" r:id="rId2"/>
    <p:sldLayoutId id="2147484013" r:id="rId3"/>
  </p:sldLayoutIdLst>
  <p:transition spd="slow" advClick="0"/>
  <p:timing>
    <p:tnLst>
      <p:par>
        <p:cTn id="1" dur="indefinite" restart="never" nodeType="tmRoot"/>
      </p:par>
    </p:tnLst>
  </p:timing>
  <p:hf hdr="0" ftr="0" dt="0"/>
  <p:txStyles>
    <p:titleStyle>
      <a:lvl1pPr algn="l" rtl="0" eaLnBrk="0" fontAlgn="base" hangingPunct="0">
        <a:lnSpc>
          <a:spcPct val="85000"/>
        </a:lnSpc>
        <a:spcBef>
          <a:spcPct val="0"/>
        </a:spcBef>
        <a:spcAft>
          <a:spcPct val="0"/>
        </a:spcAft>
        <a:defRPr sz="2400" b="1">
          <a:solidFill>
            <a:srgbClr val="FF0000"/>
          </a:solidFill>
          <a:latin typeface="+mj-lt"/>
          <a:ea typeface="+mj-ea"/>
          <a:cs typeface="+mj-cs"/>
        </a:defRPr>
      </a:lvl1pPr>
      <a:lvl2pPr algn="l" rtl="0" eaLnBrk="0" fontAlgn="base" hangingPunct="0">
        <a:lnSpc>
          <a:spcPct val="85000"/>
        </a:lnSpc>
        <a:spcBef>
          <a:spcPct val="0"/>
        </a:spcBef>
        <a:spcAft>
          <a:spcPct val="0"/>
        </a:spcAft>
        <a:defRPr sz="2400" b="1">
          <a:solidFill>
            <a:srgbClr val="FF0000"/>
          </a:solidFill>
          <a:latin typeface="Century Gothic" pitchFamily="34" charset="0"/>
          <a:cs typeface="Arial" pitchFamily="34" charset="0"/>
        </a:defRPr>
      </a:lvl2pPr>
      <a:lvl3pPr algn="l" rtl="0" eaLnBrk="0" fontAlgn="base" hangingPunct="0">
        <a:lnSpc>
          <a:spcPct val="85000"/>
        </a:lnSpc>
        <a:spcBef>
          <a:spcPct val="0"/>
        </a:spcBef>
        <a:spcAft>
          <a:spcPct val="0"/>
        </a:spcAft>
        <a:defRPr sz="2400" b="1">
          <a:solidFill>
            <a:srgbClr val="FF0000"/>
          </a:solidFill>
          <a:latin typeface="Century Gothic" pitchFamily="34" charset="0"/>
          <a:cs typeface="Arial" pitchFamily="34" charset="0"/>
        </a:defRPr>
      </a:lvl3pPr>
      <a:lvl4pPr algn="l" rtl="0" eaLnBrk="0" fontAlgn="base" hangingPunct="0">
        <a:lnSpc>
          <a:spcPct val="85000"/>
        </a:lnSpc>
        <a:spcBef>
          <a:spcPct val="0"/>
        </a:spcBef>
        <a:spcAft>
          <a:spcPct val="0"/>
        </a:spcAft>
        <a:defRPr sz="2400" b="1">
          <a:solidFill>
            <a:srgbClr val="FF0000"/>
          </a:solidFill>
          <a:latin typeface="Century Gothic" pitchFamily="34" charset="0"/>
          <a:cs typeface="Arial" pitchFamily="34" charset="0"/>
        </a:defRPr>
      </a:lvl4pPr>
      <a:lvl5pPr algn="l" rtl="0" eaLnBrk="0" fontAlgn="base" hangingPunct="0">
        <a:lnSpc>
          <a:spcPct val="85000"/>
        </a:lnSpc>
        <a:spcBef>
          <a:spcPct val="0"/>
        </a:spcBef>
        <a:spcAft>
          <a:spcPct val="0"/>
        </a:spcAft>
        <a:defRPr sz="2400" b="1">
          <a:solidFill>
            <a:srgbClr val="FF0000"/>
          </a:solidFill>
          <a:latin typeface="Century Gothic" pitchFamily="34" charset="0"/>
          <a:cs typeface="Arial" pitchFamily="34" charset="0"/>
        </a:defRPr>
      </a:lvl5pPr>
      <a:lvl6pPr marL="457200" algn="l" rtl="0" fontAlgn="base">
        <a:lnSpc>
          <a:spcPct val="85000"/>
        </a:lnSpc>
        <a:spcBef>
          <a:spcPct val="0"/>
        </a:spcBef>
        <a:spcAft>
          <a:spcPct val="0"/>
        </a:spcAft>
        <a:defRPr sz="2400" b="1">
          <a:solidFill>
            <a:schemeClr val="accent2"/>
          </a:solidFill>
          <a:latin typeface="Century Gothic" pitchFamily="34" charset="0"/>
          <a:cs typeface="Arial" pitchFamily="34" charset="0"/>
        </a:defRPr>
      </a:lvl6pPr>
      <a:lvl7pPr marL="914400" algn="l" rtl="0" fontAlgn="base">
        <a:lnSpc>
          <a:spcPct val="85000"/>
        </a:lnSpc>
        <a:spcBef>
          <a:spcPct val="0"/>
        </a:spcBef>
        <a:spcAft>
          <a:spcPct val="0"/>
        </a:spcAft>
        <a:defRPr sz="2400" b="1">
          <a:solidFill>
            <a:schemeClr val="accent2"/>
          </a:solidFill>
          <a:latin typeface="Century Gothic" pitchFamily="34" charset="0"/>
          <a:cs typeface="Arial" pitchFamily="34" charset="0"/>
        </a:defRPr>
      </a:lvl7pPr>
      <a:lvl8pPr marL="1371600" algn="l" rtl="0" fontAlgn="base">
        <a:lnSpc>
          <a:spcPct val="85000"/>
        </a:lnSpc>
        <a:spcBef>
          <a:spcPct val="0"/>
        </a:spcBef>
        <a:spcAft>
          <a:spcPct val="0"/>
        </a:spcAft>
        <a:defRPr sz="2400" b="1">
          <a:solidFill>
            <a:schemeClr val="accent2"/>
          </a:solidFill>
          <a:latin typeface="Century Gothic" pitchFamily="34" charset="0"/>
          <a:cs typeface="Arial" pitchFamily="34" charset="0"/>
        </a:defRPr>
      </a:lvl8pPr>
      <a:lvl9pPr marL="1828800" algn="l" rtl="0" fontAlgn="base">
        <a:lnSpc>
          <a:spcPct val="85000"/>
        </a:lnSpc>
        <a:spcBef>
          <a:spcPct val="0"/>
        </a:spcBef>
        <a:spcAft>
          <a:spcPct val="0"/>
        </a:spcAft>
        <a:defRPr sz="2400" b="1">
          <a:solidFill>
            <a:schemeClr val="accent2"/>
          </a:solidFill>
          <a:latin typeface="Century Gothic" pitchFamily="34" charset="0"/>
          <a:cs typeface="Arial" pitchFamily="34" charset="0"/>
        </a:defRPr>
      </a:lvl9pPr>
    </p:titleStyle>
    <p:bodyStyle>
      <a:lvl1pPr marL="342900" indent="-342900" algn="l" rtl="0" eaLnBrk="0" fontAlgn="base" hangingPunct="0">
        <a:spcBef>
          <a:spcPct val="30000"/>
        </a:spcBef>
        <a:spcAft>
          <a:spcPct val="30000"/>
        </a:spcAft>
        <a:buClr>
          <a:srgbClr val="FF0000"/>
        </a:buClr>
        <a:buFont typeface="Wingdings" pitchFamily="2" charset="2"/>
        <a:buChar char="q"/>
        <a:defRPr sz="2000">
          <a:solidFill>
            <a:schemeClr val="tx1"/>
          </a:solidFill>
          <a:latin typeface="+mn-lt"/>
          <a:ea typeface="+mn-ea"/>
          <a:cs typeface="+mn-cs"/>
        </a:defRPr>
      </a:lvl1pPr>
      <a:lvl2pPr marL="738188" indent="-280988" algn="l" rtl="0" eaLnBrk="0" fontAlgn="base" hangingPunct="0">
        <a:spcBef>
          <a:spcPct val="30000"/>
        </a:spcBef>
        <a:spcAft>
          <a:spcPct val="30000"/>
        </a:spcAft>
        <a:buClr>
          <a:srgbClr val="FF0000"/>
        </a:buClr>
        <a:buFont typeface="Wingdings" pitchFamily="2" charset="2"/>
        <a:buChar char="§"/>
        <a:defRPr sz="1800">
          <a:solidFill>
            <a:schemeClr val="tx1"/>
          </a:solidFill>
          <a:latin typeface="+mn-lt"/>
          <a:cs typeface="+mn-cs"/>
        </a:defRPr>
      </a:lvl2pPr>
      <a:lvl3pPr marL="1204913" indent="-352425" algn="l" rtl="0" eaLnBrk="0" fontAlgn="base" hangingPunct="0">
        <a:spcBef>
          <a:spcPct val="30000"/>
        </a:spcBef>
        <a:spcAft>
          <a:spcPct val="30000"/>
        </a:spcAft>
        <a:buClr>
          <a:srgbClr val="FF0000"/>
        </a:buClr>
        <a:buFont typeface="Century Gothic" pitchFamily="34" charset="0"/>
        <a:buChar char="–"/>
        <a:defRPr sz="1600">
          <a:solidFill>
            <a:schemeClr val="tx1"/>
          </a:solidFill>
          <a:latin typeface="+mn-lt"/>
          <a:cs typeface="+mn-cs"/>
        </a:defRPr>
      </a:lvl3pPr>
      <a:lvl4pPr marL="1614488" indent="-238125" algn="l" rtl="0" eaLnBrk="0" fontAlgn="base" hangingPunct="0">
        <a:spcBef>
          <a:spcPct val="30000"/>
        </a:spcBef>
        <a:spcAft>
          <a:spcPct val="30000"/>
        </a:spcAft>
        <a:buClr>
          <a:srgbClr val="FF0000"/>
        </a:buClr>
        <a:buFont typeface="Wingdings" pitchFamily="2" charset="2"/>
        <a:buChar char="§"/>
        <a:defRPr sz="1400">
          <a:solidFill>
            <a:schemeClr val="tx1"/>
          </a:solidFill>
          <a:latin typeface="+mn-lt"/>
          <a:cs typeface="+mn-cs"/>
        </a:defRPr>
      </a:lvl4pPr>
      <a:lvl5pPr marL="1900238" indent="-171450" algn="l" rtl="0" eaLnBrk="0" fontAlgn="base" hangingPunct="0">
        <a:spcBef>
          <a:spcPct val="30000"/>
        </a:spcBef>
        <a:spcAft>
          <a:spcPct val="30000"/>
        </a:spcAft>
        <a:buClr>
          <a:srgbClr val="FF0000"/>
        </a:buClr>
        <a:buFont typeface="Century Gothic" pitchFamily="34" charset="0"/>
        <a:buChar char="–"/>
        <a:defRPr sz="1200">
          <a:solidFill>
            <a:schemeClr val="tx1"/>
          </a:solidFill>
          <a:latin typeface="+mn-lt"/>
          <a:cs typeface="+mn-cs"/>
        </a:defRPr>
      </a:lvl5pPr>
      <a:lvl6pPr marL="2357438" indent="-171450" algn="l" rtl="0" fontAlgn="base">
        <a:spcBef>
          <a:spcPct val="30000"/>
        </a:spcBef>
        <a:spcAft>
          <a:spcPct val="30000"/>
        </a:spcAft>
        <a:buClr>
          <a:srgbClr val="CC0000"/>
        </a:buClr>
        <a:buFont typeface="Century Gothic" pitchFamily="34" charset="0"/>
        <a:buChar char="–"/>
        <a:defRPr sz="1200">
          <a:solidFill>
            <a:srgbClr val="CC0000"/>
          </a:solidFill>
          <a:latin typeface="+mn-lt"/>
          <a:cs typeface="+mn-cs"/>
        </a:defRPr>
      </a:lvl6pPr>
      <a:lvl7pPr marL="2814638" indent="-171450" algn="l" rtl="0" fontAlgn="base">
        <a:spcBef>
          <a:spcPct val="30000"/>
        </a:spcBef>
        <a:spcAft>
          <a:spcPct val="30000"/>
        </a:spcAft>
        <a:buClr>
          <a:srgbClr val="CC0000"/>
        </a:buClr>
        <a:buFont typeface="Century Gothic" pitchFamily="34" charset="0"/>
        <a:buChar char="–"/>
        <a:defRPr sz="1200">
          <a:solidFill>
            <a:srgbClr val="CC0000"/>
          </a:solidFill>
          <a:latin typeface="+mn-lt"/>
          <a:cs typeface="+mn-cs"/>
        </a:defRPr>
      </a:lvl7pPr>
      <a:lvl8pPr marL="3271838" indent="-171450" algn="l" rtl="0" fontAlgn="base">
        <a:spcBef>
          <a:spcPct val="30000"/>
        </a:spcBef>
        <a:spcAft>
          <a:spcPct val="30000"/>
        </a:spcAft>
        <a:buClr>
          <a:srgbClr val="CC0000"/>
        </a:buClr>
        <a:buFont typeface="Century Gothic" pitchFamily="34" charset="0"/>
        <a:buChar char="–"/>
        <a:defRPr sz="1200">
          <a:solidFill>
            <a:srgbClr val="CC0000"/>
          </a:solidFill>
          <a:latin typeface="+mn-lt"/>
          <a:cs typeface="+mn-cs"/>
        </a:defRPr>
      </a:lvl8pPr>
      <a:lvl9pPr marL="3729038" indent="-171450" algn="l" rtl="0" fontAlgn="base">
        <a:spcBef>
          <a:spcPct val="30000"/>
        </a:spcBef>
        <a:spcAft>
          <a:spcPct val="30000"/>
        </a:spcAft>
        <a:buClr>
          <a:srgbClr val="CC0000"/>
        </a:buClr>
        <a:buFont typeface="Century Gothic" pitchFamily="34" charset="0"/>
        <a:buChar char="–"/>
        <a:defRPr sz="1200">
          <a:solidFill>
            <a:srgbClr val="CC0000"/>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6" cstate="print"/>
          <a:srcRect/>
          <a:stretch>
            <a:fillRect/>
          </a:stretch>
        </a:blipFill>
        <a:effectLst/>
      </p:bgPr>
    </p:bg>
    <p:spTree>
      <p:nvGrpSpPr>
        <p:cNvPr id="1" name=""/>
        <p:cNvGrpSpPr/>
        <p:nvPr/>
      </p:nvGrpSpPr>
      <p:grpSpPr>
        <a:xfrm>
          <a:off x="0" y="0"/>
          <a:ext cx="0" cy="0"/>
          <a:chOff x="0" y="0"/>
          <a:chExt cx="0" cy="0"/>
        </a:xfrm>
      </p:grpSpPr>
      <p:sp>
        <p:nvSpPr>
          <p:cNvPr id="1029" name="Rectangle 5"/>
          <p:cNvSpPr>
            <a:spLocks noGrp="1" noChangeArrowheads="1"/>
          </p:cNvSpPr>
          <p:nvPr>
            <p:ph type="title"/>
          </p:nvPr>
        </p:nvSpPr>
        <p:spPr bwMode="auto">
          <a:xfrm>
            <a:off x="73153" y="76201"/>
            <a:ext cx="7547107" cy="6191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smtClean="0"/>
              <a:t>Click to edit Master title style</a:t>
            </a:r>
          </a:p>
        </p:txBody>
      </p:sp>
      <p:sp>
        <p:nvSpPr>
          <p:cNvPr id="1030" name="Rectangle 6"/>
          <p:cNvSpPr>
            <a:spLocks noGrp="1" noChangeArrowheads="1"/>
          </p:cNvSpPr>
          <p:nvPr>
            <p:ph type="body" idx="1"/>
          </p:nvPr>
        </p:nvSpPr>
        <p:spPr bwMode="auto">
          <a:xfrm>
            <a:off x="76266" y="927101"/>
            <a:ext cx="8980575" cy="51990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p>
        </p:txBody>
      </p:sp>
      <p:graphicFrame>
        <p:nvGraphicFramePr>
          <p:cNvPr id="1026" name="Object 4"/>
          <p:cNvGraphicFramePr>
            <a:graphicFrameLocks noChangeAspect="1"/>
          </p:cNvGraphicFramePr>
          <p:nvPr userDrawn="1"/>
        </p:nvGraphicFramePr>
        <p:xfrm>
          <a:off x="7933102" y="166688"/>
          <a:ext cx="1140859" cy="519112"/>
        </p:xfrm>
        <a:graphic>
          <a:graphicData uri="http://schemas.openxmlformats.org/presentationml/2006/ole">
            <p:oleObj spid="_x0000_s199590" name="CorelDRAW" r:id="rId7" imgW="4093920" imgH="1401480" progId="">
              <p:embed/>
            </p:oleObj>
          </a:graphicData>
        </a:graphic>
      </p:graphicFrame>
      <p:sp>
        <p:nvSpPr>
          <p:cNvPr id="23" name="Text Box 2"/>
          <p:cNvSpPr txBox="1">
            <a:spLocks noChangeArrowheads="1"/>
          </p:cNvSpPr>
          <p:nvPr userDrawn="1"/>
        </p:nvSpPr>
        <p:spPr bwMode="auto">
          <a:xfrm>
            <a:off x="-15564" y="6491289"/>
            <a:ext cx="9144000" cy="338137"/>
          </a:xfrm>
          <a:prstGeom prst="rect">
            <a:avLst/>
          </a:prstGeom>
          <a:solidFill>
            <a:srgbClr val="FF0000"/>
          </a:solidFill>
          <a:ln w="9525">
            <a:solidFill>
              <a:srgbClr val="FF0000"/>
            </a:solidFill>
            <a:miter lim="800000"/>
            <a:headEnd/>
            <a:tailEnd/>
          </a:ln>
          <a:effectLst/>
        </p:spPr>
        <p:txBody>
          <a:bodyPr>
            <a:spAutoFit/>
          </a:bodyPr>
          <a:lstStyle/>
          <a:p>
            <a:pPr>
              <a:spcBef>
                <a:spcPct val="50000"/>
              </a:spcBef>
              <a:defRPr/>
            </a:pPr>
            <a:endParaRPr lang="en-GB" dirty="0">
              <a:cs typeface="+mn-cs"/>
            </a:endParaRPr>
          </a:p>
        </p:txBody>
      </p:sp>
      <p:graphicFrame>
        <p:nvGraphicFramePr>
          <p:cNvPr id="1027" name="Object 3"/>
          <p:cNvGraphicFramePr>
            <a:graphicFrameLocks noChangeAspect="1"/>
          </p:cNvGraphicFramePr>
          <p:nvPr/>
        </p:nvGraphicFramePr>
        <p:xfrm>
          <a:off x="7515980" y="6248401"/>
          <a:ext cx="1557981" cy="187325"/>
        </p:xfrm>
        <a:graphic>
          <a:graphicData uri="http://schemas.openxmlformats.org/presentationml/2006/ole">
            <p:oleObj spid="_x0000_s199591" name="CorelDRAW" r:id="rId8" imgW="2441880" imgH="272520" progId="">
              <p:embed/>
            </p:oleObj>
          </a:graphicData>
        </a:graphic>
      </p:graphicFrame>
      <p:sp>
        <p:nvSpPr>
          <p:cNvPr id="10" name="Slide Number Placeholder 9"/>
          <p:cNvSpPr>
            <a:spLocks noGrp="1" noChangeArrowheads="1"/>
          </p:cNvSpPr>
          <p:nvPr>
            <p:ph type="sldNum" sz="quarter" idx="4"/>
          </p:nvPr>
        </p:nvSpPr>
        <p:spPr bwMode="auto">
          <a:xfrm>
            <a:off x="6588349" y="6553200"/>
            <a:ext cx="2133859"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a:defRPr sz="1400">
                <a:solidFill>
                  <a:schemeClr val="bg2"/>
                </a:solidFill>
                <a:latin typeface="+mn-lt"/>
                <a:cs typeface="+mn-cs"/>
              </a:defRPr>
            </a:lvl1pPr>
          </a:lstStyle>
          <a:p>
            <a:pPr>
              <a:defRPr/>
            </a:pPr>
            <a:fld id="{182DC408-9BDD-4780-8D12-66BA21086D62}" type="slidenum">
              <a:rPr lang="en-GB"/>
              <a:pPr>
                <a:defRPr/>
              </a:pPr>
              <a:t>‹#›</a:t>
            </a:fld>
            <a:endParaRPr lang="en-GB" dirty="0"/>
          </a:p>
        </p:txBody>
      </p:sp>
      <p:sp>
        <p:nvSpPr>
          <p:cNvPr id="8" name="Line 13"/>
          <p:cNvSpPr>
            <a:spLocks noChangeShapeType="1"/>
          </p:cNvSpPr>
          <p:nvPr userDrawn="1"/>
        </p:nvSpPr>
        <p:spPr bwMode="auto">
          <a:xfrm>
            <a:off x="0" y="838200"/>
            <a:ext cx="9144000" cy="0"/>
          </a:xfrm>
          <a:prstGeom prst="line">
            <a:avLst/>
          </a:prstGeom>
          <a:noFill/>
          <a:ln w="9525">
            <a:solidFill>
              <a:srgbClr val="CC0000"/>
            </a:solidFill>
            <a:round/>
            <a:headEnd/>
            <a:tailEnd/>
          </a:ln>
          <a:effectLst/>
        </p:spPr>
        <p:txBody>
          <a:bodyPr/>
          <a:lstStyle/>
          <a:p>
            <a:pPr eaLnBrk="0" hangingPunct="0">
              <a:defRPr/>
            </a:pPr>
            <a:endParaRPr lang="en-US">
              <a:cs typeface="+mn-cs"/>
            </a:endParaRPr>
          </a:p>
        </p:txBody>
      </p:sp>
    </p:spTree>
  </p:cSld>
  <p:clrMap bg1="lt1" tx1="dk1" bg2="lt2" tx2="dk2" accent1="accent1" accent2="accent2" accent3="accent3" accent4="accent4" accent5="accent5" accent6="accent6" hlink="hlink" folHlink="folHlink"/>
  <p:sldLayoutIdLst>
    <p:sldLayoutId id="2147484015" r:id="rId1"/>
    <p:sldLayoutId id="2147484016" r:id="rId2"/>
    <p:sldLayoutId id="2147484017" r:id="rId3"/>
  </p:sldLayoutIdLst>
  <p:transition spd="slow" advClick="0"/>
  <p:timing>
    <p:tnLst>
      <p:par>
        <p:cTn id="1" dur="indefinite" restart="never" nodeType="tmRoot"/>
      </p:par>
    </p:tnLst>
  </p:timing>
  <p:hf hdr="0" ftr="0" dt="0"/>
  <p:txStyles>
    <p:titleStyle>
      <a:lvl1pPr algn="l" rtl="0" eaLnBrk="0" fontAlgn="base" hangingPunct="0">
        <a:lnSpc>
          <a:spcPct val="85000"/>
        </a:lnSpc>
        <a:spcBef>
          <a:spcPct val="0"/>
        </a:spcBef>
        <a:spcAft>
          <a:spcPct val="0"/>
        </a:spcAft>
        <a:defRPr sz="2400" b="1">
          <a:solidFill>
            <a:srgbClr val="FF0000"/>
          </a:solidFill>
          <a:latin typeface="+mj-lt"/>
          <a:ea typeface="+mj-ea"/>
          <a:cs typeface="+mj-cs"/>
        </a:defRPr>
      </a:lvl1pPr>
      <a:lvl2pPr algn="l" rtl="0" eaLnBrk="0" fontAlgn="base" hangingPunct="0">
        <a:lnSpc>
          <a:spcPct val="85000"/>
        </a:lnSpc>
        <a:spcBef>
          <a:spcPct val="0"/>
        </a:spcBef>
        <a:spcAft>
          <a:spcPct val="0"/>
        </a:spcAft>
        <a:defRPr sz="2400" b="1">
          <a:solidFill>
            <a:srgbClr val="FF0000"/>
          </a:solidFill>
          <a:latin typeface="Century Gothic" pitchFamily="34" charset="0"/>
          <a:cs typeface="Arial" pitchFamily="34" charset="0"/>
        </a:defRPr>
      </a:lvl2pPr>
      <a:lvl3pPr algn="l" rtl="0" eaLnBrk="0" fontAlgn="base" hangingPunct="0">
        <a:lnSpc>
          <a:spcPct val="85000"/>
        </a:lnSpc>
        <a:spcBef>
          <a:spcPct val="0"/>
        </a:spcBef>
        <a:spcAft>
          <a:spcPct val="0"/>
        </a:spcAft>
        <a:defRPr sz="2400" b="1">
          <a:solidFill>
            <a:srgbClr val="FF0000"/>
          </a:solidFill>
          <a:latin typeface="Century Gothic" pitchFamily="34" charset="0"/>
          <a:cs typeface="Arial" pitchFamily="34" charset="0"/>
        </a:defRPr>
      </a:lvl3pPr>
      <a:lvl4pPr algn="l" rtl="0" eaLnBrk="0" fontAlgn="base" hangingPunct="0">
        <a:lnSpc>
          <a:spcPct val="85000"/>
        </a:lnSpc>
        <a:spcBef>
          <a:spcPct val="0"/>
        </a:spcBef>
        <a:spcAft>
          <a:spcPct val="0"/>
        </a:spcAft>
        <a:defRPr sz="2400" b="1">
          <a:solidFill>
            <a:srgbClr val="FF0000"/>
          </a:solidFill>
          <a:latin typeface="Century Gothic" pitchFamily="34" charset="0"/>
          <a:cs typeface="Arial" pitchFamily="34" charset="0"/>
        </a:defRPr>
      </a:lvl4pPr>
      <a:lvl5pPr algn="l" rtl="0" eaLnBrk="0" fontAlgn="base" hangingPunct="0">
        <a:lnSpc>
          <a:spcPct val="85000"/>
        </a:lnSpc>
        <a:spcBef>
          <a:spcPct val="0"/>
        </a:spcBef>
        <a:spcAft>
          <a:spcPct val="0"/>
        </a:spcAft>
        <a:defRPr sz="2400" b="1">
          <a:solidFill>
            <a:srgbClr val="FF0000"/>
          </a:solidFill>
          <a:latin typeface="Century Gothic" pitchFamily="34" charset="0"/>
          <a:cs typeface="Arial" pitchFamily="34" charset="0"/>
        </a:defRPr>
      </a:lvl5pPr>
      <a:lvl6pPr marL="457200" algn="l" rtl="0" fontAlgn="base">
        <a:lnSpc>
          <a:spcPct val="85000"/>
        </a:lnSpc>
        <a:spcBef>
          <a:spcPct val="0"/>
        </a:spcBef>
        <a:spcAft>
          <a:spcPct val="0"/>
        </a:spcAft>
        <a:defRPr sz="2400" b="1">
          <a:solidFill>
            <a:schemeClr val="accent2"/>
          </a:solidFill>
          <a:latin typeface="Century Gothic" pitchFamily="34" charset="0"/>
          <a:cs typeface="Arial" pitchFamily="34" charset="0"/>
        </a:defRPr>
      </a:lvl6pPr>
      <a:lvl7pPr marL="914400" algn="l" rtl="0" fontAlgn="base">
        <a:lnSpc>
          <a:spcPct val="85000"/>
        </a:lnSpc>
        <a:spcBef>
          <a:spcPct val="0"/>
        </a:spcBef>
        <a:spcAft>
          <a:spcPct val="0"/>
        </a:spcAft>
        <a:defRPr sz="2400" b="1">
          <a:solidFill>
            <a:schemeClr val="accent2"/>
          </a:solidFill>
          <a:latin typeface="Century Gothic" pitchFamily="34" charset="0"/>
          <a:cs typeface="Arial" pitchFamily="34" charset="0"/>
        </a:defRPr>
      </a:lvl7pPr>
      <a:lvl8pPr marL="1371600" algn="l" rtl="0" fontAlgn="base">
        <a:lnSpc>
          <a:spcPct val="85000"/>
        </a:lnSpc>
        <a:spcBef>
          <a:spcPct val="0"/>
        </a:spcBef>
        <a:spcAft>
          <a:spcPct val="0"/>
        </a:spcAft>
        <a:defRPr sz="2400" b="1">
          <a:solidFill>
            <a:schemeClr val="accent2"/>
          </a:solidFill>
          <a:latin typeface="Century Gothic" pitchFamily="34" charset="0"/>
          <a:cs typeface="Arial" pitchFamily="34" charset="0"/>
        </a:defRPr>
      </a:lvl8pPr>
      <a:lvl9pPr marL="1828800" algn="l" rtl="0" fontAlgn="base">
        <a:lnSpc>
          <a:spcPct val="85000"/>
        </a:lnSpc>
        <a:spcBef>
          <a:spcPct val="0"/>
        </a:spcBef>
        <a:spcAft>
          <a:spcPct val="0"/>
        </a:spcAft>
        <a:defRPr sz="2400" b="1">
          <a:solidFill>
            <a:schemeClr val="accent2"/>
          </a:solidFill>
          <a:latin typeface="Century Gothic" pitchFamily="34" charset="0"/>
          <a:cs typeface="Arial" pitchFamily="34" charset="0"/>
        </a:defRPr>
      </a:lvl9pPr>
    </p:titleStyle>
    <p:bodyStyle>
      <a:lvl1pPr marL="342900" indent="-342900" algn="l" rtl="0" eaLnBrk="0" fontAlgn="base" hangingPunct="0">
        <a:spcBef>
          <a:spcPct val="30000"/>
        </a:spcBef>
        <a:spcAft>
          <a:spcPct val="30000"/>
        </a:spcAft>
        <a:buClr>
          <a:srgbClr val="FF0000"/>
        </a:buClr>
        <a:buFont typeface="Wingdings" pitchFamily="2" charset="2"/>
        <a:buChar char="q"/>
        <a:defRPr sz="2000">
          <a:solidFill>
            <a:schemeClr val="tx1"/>
          </a:solidFill>
          <a:latin typeface="+mn-lt"/>
          <a:ea typeface="+mn-ea"/>
          <a:cs typeface="+mn-cs"/>
        </a:defRPr>
      </a:lvl1pPr>
      <a:lvl2pPr marL="738188" indent="-280988" algn="l" rtl="0" eaLnBrk="0" fontAlgn="base" hangingPunct="0">
        <a:spcBef>
          <a:spcPct val="30000"/>
        </a:spcBef>
        <a:spcAft>
          <a:spcPct val="30000"/>
        </a:spcAft>
        <a:buClr>
          <a:srgbClr val="FF0000"/>
        </a:buClr>
        <a:buFont typeface="Wingdings" pitchFamily="2" charset="2"/>
        <a:buChar char="§"/>
        <a:defRPr sz="1800">
          <a:solidFill>
            <a:schemeClr val="tx1"/>
          </a:solidFill>
          <a:latin typeface="+mn-lt"/>
          <a:cs typeface="+mn-cs"/>
        </a:defRPr>
      </a:lvl2pPr>
      <a:lvl3pPr marL="1204913" indent="-352425" algn="l" rtl="0" eaLnBrk="0" fontAlgn="base" hangingPunct="0">
        <a:spcBef>
          <a:spcPct val="30000"/>
        </a:spcBef>
        <a:spcAft>
          <a:spcPct val="30000"/>
        </a:spcAft>
        <a:buClr>
          <a:srgbClr val="FF0000"/>
        </a:buClr>
        <a:buFont typeface="Century Gothic" pitchFamily="34" charset="0"/>
        <a:buChar char="–"/>
        <a:defRPr sz="1600">
          <a:solidFill>
            <a:schemeClr val="tx1"/>
          </a:solidFill>
          <a:latin typeface="+mn-lt"/>
          <a:cs typeface="+mn-cs"/>
        </a:defRPr>
      </a:lvl3pPr>
      <a:lvl4pPr marL="1614488" indent="-238125" algn="l" rtl="0" eaLnBrk="0" fontAlgn="base" hangingPunct="0">
        <a:spcBef>
          <a:spcPct val="30000"/>
        </a:spcBef>
        <a:spcAft>
          <a:spcPct val="30000"/>
        </a:spcAft>
        <a:buClr>
          <a:srgbClr val="FF0000"/>
        </a:buClr>
        <a:buFont typeface="Wingdings" pitchFamily="2" charset="2"/>
        <a:buChar char="§"/>
        <a:defRPr sz="1400">
          <a:solidFill>
            <a:schemeClr val="tx1"/>
          </a:solidFill>
          <a:latin typeface="+mn-lt"/>
          <a:cs typeface="+mn-cs"/>
        </a:defRPr>
      </a:lvl4pPr>
      <a:lvl5pPr marL="1900238" indent="-171450" algn="l" rtl="0" eaLnBrk="0" fontAlgn="base" hangingPunct="0">
        <a:spcBef>
          <a:spcPct val="30000"/>
        </a:spcBef>
        <a:spcAft>
          <a:spcPct val="30000"/>
        </a:spcAft>
        <a:buClr>
          <a:srgbClr val="FF0000"/>
        </a:buClr>
        <a:buFont typeface="Century Gothic" pitchFamily="34" charset="0"/>
        <a:buChar char="–"/>
        <a:defRPr sz="1200">
          <a:solidFill>
            <a:schemeClr val="tx1"/>
          </a:solidFill>
          <a:latin typeface="+mn-lt"/>
          <a:cs typeface="+mn-cs"/>
        </a:defRPr>
      </a:lvl5pPr>
      <a:lvl6pPr marL="2357438" indent="-171450" algn="l" rtl="0" fontAlgn="base">
        <a:spcBef>
          <a:spcPct val="30000"/>
        </a:spcBef>
        <a:spcAft>
          <a:spcPct val="30000"/>
        </a:spcAft>
        <a:buClr>
          <a:srgbClr val="CC0000"/>
        </a:buClr>
        <a:buFont typeface="Century Gothic" pitchFamily="34" charset="0"/>
        <a:buChar char="–"/>
        <a:defRPr sz="1200">
          <a:solidFill>
            <a:srgbClr val="CC0000"/>
          </a:solidFill>
          <a:latin typeface="+mn-lt"/>
          <a:cs typeface="+mn-cs"/>
        </a:defRPr>
      </a:lvl6pPr>
      <a:lvl7pPr marL="2814638" indent="-171450" algn="l" rtl="0" fontAlgn="base">
        <a:spcBef>
          <a:spcPct val="30000"/>
        </a:spcBef>
        <a:spcAft>
          <a:spcPct val="30000"/>
        </a:spcAft>
        <a:buClr>
          <a:srgbClr val="CC0000"/>
        </a:buClr>
        <a:buFont typeface="Century Gothic" pitchFamily="34" charset="0"/>
        <a:buChar char="–"/>
        <a:defRPr sz="1200">
          <a:solidFill>
            <a:srgbClr val="CC0000"/>
          </a:solidFill>
          <a:latin typeface="+mn-lt"/>
          <a:cs typeface="+mn-cs"/>
        </a:defRPr>
      </a:lvl7pPr>
      <a:lvl8pPr marL="3271838" indent="-171450" algn="l" rtl="0" fontAlgn="base">
        <a:spcBef>
          <a:spcPct val="30000"/>
        </a:spcBef>
        <a:spcAft>
          <a:spcPct val="30000"/>
        </a:spcAft>
        <a:buClr>
          <a:srgbClr val="CC0000"/>
        </a:buClr>
        <a:buFont typeface="Century Gothic" pitchFamily="34" charset="0"/>
        <a:buChar char="–"/>
        <a:defRPr sz="1200">
          <a:solidFill>
            <a:srgbClr val="CC0000"/>
          </a:solidFill>
          <a:latin typeface="+mn-lt"/>
          <a:cs typeface="+mn-cs"/>
        </a:defRPr>
      </a:lvl8pPr>
      <a:lvl9pPr marL="3729038" indent="-171450" algn="l" rtl="0" fontAlgn="base">
        <a:spcBef>
          <a:spcPct val="30000"/>
        </a:spcBef>
        <a:spcAft>
          <a:spcPct val="30000"/>
        </a:spcAft>
        <a:buClr>
          <a:srgbClr val="CC0000"/>
        </a:buClr>
        <a:buFont typeface="Century Gothic" pitchFamily="34" charset="0"/>
        <a:buChar char="–"/>
        <a:defRPr sz="1200">
          <a:solidFill>
            <a:srgbClr val="CC0000"/>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5" cstate="print"/>
          <a:srcRect/>
          <a:stretch>
            <a:fillRect/>
          </a:stretch>
        </a:blipFill>
        <a:effectLst/>
      </p:bgPr>
    </p:bg>
    <p:spTree>
      <p:nvGrpSpPr>
        <p:cNvPr id="1" name=""/>
        <p:cNvGrpSpPr/>
        <p:nvPr/>
      </p:nvGrpSpPr>
      <p:grpSpPr>
        <a:xfrm>
          <a:off x="0" y="0"/>
          <a:ext cx="0" cy="0"/>
          <a:chOff x="0" y="0"/>
          <a:chExt cx="0" cy="0"/>
        </a:xfrm>
      </p:grpSpPr>
      <p:sp>
        <p:nvSpPr>
          <p:cNvPr id="1029" name="Rectangle 5"/>
          <p:cNvSpPr>
            <a:spLocks noGrp="1" noChangeArrowheads="1"/>
          </p:cNvSpPr>
          <p:nvPr>
            <p:ph type="title"/>
          </p:nvPr>
        </p:nvSpPr>
        <p:spPr bwMode="auto">
          <a:xfrm>
            <a:off x="73153" y="76201"/>
            <a:ext cx="7547107" cy="6191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smtClean="0"/>
              <a:t>Click to edit Master title style</a:t>
            </a:r>
          </a:p>
        </p:txBody>
      </p:sp>
      <p:sp>
        <p:nvSpPr>
          <p:cNvPr id="1030" name="Rectangle 6"/>
          <p:cNvSpPr>
            <a:spLocks noGrp="1" noChangeArrowheads="1"/>
          </p:cNvSpPr>
          <p:nvPr>
            <p:ph type="body" idx="1"/>
          </p:nvPr>
        </p:nvSpPr>
        <p:spPr bwMode="auto">
          <a:xfrm>
            <a:off x="76266" y="927101"/>
            <a:ext cx="8980575" cy="51990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p>
        </p:txBody>
      </p:sp>
      <p:graphicFrame>
        <p:nvGraphicFramePr>
          <p:cNvPr id="1026" name="Object 4"/>
          <p:cNvGraphicFramePr>
            <a:graphicFrameLocks noChangeAspect="1"/>
          </p:cNvGraphicFramePr>
          <p:nvPr userDrawn="1"/>
        </p:nvGraphicFramePr>
        <p:xfrm>
          <a:off x="7933102" y="166688"/>
          <a:ext cx="1140859" cy="519112"/>
        </p:xfrm>
        <a:graphic>
          <a:graphicData uri="http://schemas.openxmlformats.org/presentationml/2006/ole">
            <p:oleObj spid="_x0000_s313596" name="CorelDRAW" r:id="rId6" imgW="4093920" imgH="1401480" progId="">
              <p:embed/>
            </p:oleObj>
          </a:graphicData>
        </a:graphic>
      </p:graphicFrame>
      <p:sp>
        <p:nvSpPr>
          <p:cNvPr id="23" name="Text Box 2"/>
          <p:cNvSpPr txBox="1">
            <a:spLocks noChangeArrowheads="1"/>
          </p:cNvSpPr>
          <p:nvPr userDrawn="1"/>
        </p:nvSpPr>
        <p:spPr bwMode="auto">
          <a:xfrm>
            <a:off x="-15564" y="6491289"/>
            <a:ext cx="9144000" cy="338137"/>
          </a:xfrm>
          <a:prstGeom prst="rect">
            <a:avLst/>
          </a:prstGeom>
          <a:solidFill>
            <a:srgbClr val="FF0000"/>
          </a:solidFill>
          <a:ln w="9525">
            <a:solidFill>
              <a:srgbClr val="FF0000"/>
            </a:solidFill>
            <a:miter lim="800000"/>
            <a:headEnd/>
            <a:tailEnd/>
          </a:ln>
          <a:effectLst/>
        </p:spPr>
        <p:txBody>
          <a:bodyPr>
            <a:spAutoFit/>
          </a:bodyPr>
          <a:lstStyle/>
          <a:p>
            <a:pPr>
              <a:spcBef>
                <a:spcPct val="50000"/>
              </a:spcBef>
              <a:defRPr/>
            </a:pPr>
            <a:endParaRPr lang="en-GB" dirty="0">
              <a:solidFill>
                <a:srgbClr val="000000"/>
              </a:solidFill>
            </a:endParaRPr>
          </a:p>
        </p:txBody>
      </p:sp>
      <p:graphicFrame>
        <p:nvGraphicFramePr>
          <p:cNvPr id="1027" name="Object 3"/>
          <p:cNvGraphicFramePr>
            <a:graphicFrameLocks noChangeAspect="1"/>
          </p:cNvGraphicFramePr>
          <p:nvPr/>
        </p:nvGraphicFramePr>
        <p:xfrm>
          <a:off x="7515980" y="6248401"/>
          <a:ext cx="1557981" cy="187325"/>
        </p:xfrm>
        <a:graphic>
          <a:graphicData uri="http://schemas.openxmlformats.org/presentationml/2006/ole">
            <p:oleObj spid="_x0000_s313597" name="CorelDRAW" r:id="rId7" imgW="2441880" imgH="272520" progId="">
              <p:embed/>
            </p:oleObj>
          </a:graphicData>
        </a:graphic>
      </p:graphicFrame>
      <p:sp>
        <p:nvSpPr>
          <p:cNvPr id="10" name="Slide Number Placeholder 9"/>
          <p:cNvSpPr>
            <a:spLocks noGrp="1" noChangeArrowheads="1"/>
          </p:cNvSpPr>
          <p:nvPr>
            <p:ph type="sldNum" sz="quarter" idx="4"/>
          </p:nvPr>
        </p:nvSpPr>
        <p:spPr bwMode="auto">
          <a:xfrm>
            <a:off x="6588349" y="6553200"/>
            <a:ext cx="2133859"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a:defRPr sz="1400">
                <a:solidFill>
                  <a:schemeClr val="bg2"/>
                </a:solidFill>
                <a:latin typeface="+mn-lt"/>
                <a:cs typeface="+mn-cs"/>
              </a:defRPr>
            </a:lvl1pPr>
          </a:lstStyle>
          <a:p>
            <a:pPr>
              <a:defRPr/>
            </a:pPr>
            <a:fld id="{182DC408-9BDD-4780-8D12-66BA21086D62}" type="slidenum">
              <a:rPr lang="en-GB">
                <a:solidFill>
                  <a:srgbClr val="FFFFFF"/>
                </a:solidFill>
              </a:rPr>
              <a:pPr>
                <a:defRPr/>
              </a:pPr>
              <a:t>‹#›</a:t>
            </a:fld>
            <a:endParaRPr lang="en-GB" dirty="0">
              <a:solidFill>
                <a:srgbClr val="FFFFFF"/>
              </a:solidFill>
            </a:endParaRPr>
          </a:p>
        </p:txBody>
      </p:sp>
    </p:spTree>
    <p:extLst>
      <p:ext uri="{BB962C8B-B14F-4D97-AF65-F5344CB8AC3E}">
        <p14:creationId xmlns:p14="http://schemas.microsoft.com/office/powerpoint/2010/main" xmlns="" val="3751763596"/>
      </p:ext>
    </p:extLst>
  </p:cSld>
  <p:clrMap bg1="lt1" tx1="dk1" bg2="lt2" tx2="dk2" accent1="accent1" accent2="accent2" accent3="accent3" accent4="accent4" accent5="accent5" accent6="accent6" hlink="hlink" folHlink="folHlink"/>
  <p:sldLayoutIdLst>
    <p:sldLayoutId id="2147484021" r:id="rId1"/>
    <p:sldLayoutId id="2147484022" r:id="rId2"/>
  </p:sldLayoutIdLst>
  <p:transition spd="slow" advClick="0"/>
  <p:timing>
    <p:tnLst>
      <p:par>
        <p:cTn id="1" dur="indefinite" restart="never" nodeType="tmRoot"/>
      </p:par>
    </p:tnLst>
  </p:timing>
  <p:hf hdr="0" ftr="0" dt="0"/>
  <p:txStyles>
    <p:titleStyle>
      <a:lvl1pPr algn="l" rtl="0" eaLnBrk="0" fontAlgn="base" hangingPunct="0">
        <a:lnSpc>
          <a:spcPct val="85000"/>
        </a:lnSpc>
        <a:spcBef>
          <a:spcPct val="0"/>
        </a:spcBef>
        <a:spcAft>
          <a:spcPct val="0"/>
        </a:spcAft>
        <a:defRPr sz="2400" b="1">
          <a:solidFill>
            <a:srgbClr val="FF0000"/>
          </a:solidFill>
          <a:latin typeface="+mj-lt"/>
          <a:ea typeface="+mj-ea"/>
          <a:cs typeface="+mj-cs"/>
        </a:defRPr>
      </a:lvl1pPr>
      <a:lvl2pPr algn="l" rtl="0" eaLnBrk="0" fontAlgn="base" hangingPunct="0">
        <a:lnSpc>
          <a:spcPct val="85000"/>
        </a:lnSpc>
        <a:spcBef>
          <a:spcPct val="0"/>
        </a:spcBef>
        <a:spcAft>
          <a:spcPct val="0"/>
        </a:spcAft>
        <a:defRPr sz="2400" b="1">
          <a:solidFill>
            <a:srgbClr val="FF0000"/>
          </a:solidFill>
          <a:latin typeface="Century Gothic" pitchFamily="34" charset="0"/>
          <a:cs typeface="Arial" pitchFamily="34" charset="0"/>
        </a:defRPr>
      </a:lvl2pPr>
      <a:lvl3pPr algn="l" rtl="0" eaLnBrk="0" fontAlgn="base" hangingPunct="0">
        <a:lnSpc>
          <a:spcPct val="85000"/>
        </a:lnSpc>
        <a:spcBef>
          <a:spcPct val="0"/>
        </a:spcBef>
        <a:spcAft>
          <a:spcPct val="0"/>
        </a:spcAft>
        <a:defRPr sz="2400" b="1">
          <a:solidFill>
            <a:srgbClr val="FF0000"/>
          </a:solidFill>
          <a:latin typeface="Century Gothic" pitchFamily="34" charset="0"/>
          <a:cs typeface="Arial" pitchFamily="34" charset="0"/>
        </a:defRPr>
      </a:lvl3pPr>
      <a:lvl4pPr algn="l" rtl="0" eaLnBrk="0" fontAlgn="base" hangingPunct="0">
        <a:lnSpc>
          <a:spcPct val="85000"/>
        </a:lnSpc>
        <a:spcBef>
          <a:spcPct val="0"/>
        </a:spcBef>
        <a:spcAft>
          <a:spcPct val="0"/>
        </a:spcAft>
        <a:defRPr sz="2400" b="1">
          <a:solidFill>
            <a:srgbClr val="FF0000"/>
          </a:solidFill>
          <a:latin typeface="Century Gothic" pitchFamily="34" charset="0"/>
          <a:cs typeface="Arial" pitchFamily="34" charset="0"/>
        </a:defRPr>
      </a:lvl4pPr>
      <a:lvl5pPr algn="l" rtl="0" eaLnBrk="0" fontAlgn="base" hangingPunct="0">
        <a:lnSpc>
          <a:spcPct val="85000"/>
        </a:lnSpc>
        <a:spcBef>
          <a:spcPct val="0"/>
        </a:spcBef>
        <a:spcAft>
          <a:spcPct val="0"/>
        </a:spcAft>
        <a:defRPr sz="2400" b="1">
          <a:solidFill>
            <a:srgbClr val="FF0000"/>
          </a:solidFill>
          <a:latin typeface="Century Gothic" pitchFamily="34" charset="0"/>
          <a:cs typeface="Arial" pitchFamily="34" charset="0"/>
        </a:defRPr>
      </a:lvl5pPr>
      <a:lvl6pPr marL="457200" algn="l" rtl="0" fontAlgn="base">
        <a:lnSpc>
          <a:spcPct val="85000"/>
        </a:lnSpc>
        <a:spcBef>
          <a:spcPct val="0"/>
        </a:spcBef>
        <a:spcAft>
          <a:spcPct val="0"/>
        </a:spcAft>
        <a:defRPr sz="2400" b="1">
          <a:solidFill>
            <a:schemeClr val="accent2"/>
          </a:solidFill>
          <a:latin typeface="Century Gothic" pitchFamily="34" charset="0"/>
          <a:cs typeface="Arial" pitchFamily="34" charset="0"/>
        </a:defRPr>
      </a:lvl6pPr>
      <a:lvl7pPr marL="914400" algn="l" rtl="0" fontAlgn="base">
        <a:lnSpc>
          <a:spcPct val="85000"/>
        </a:lnSpc>
        <a:spcBef>
          <a:spcPct val="0"/>
        </a:spcBef>
        <a:spcAft>
          <a:spcPct val="0"/>
        </a:spcAft>
        <a:defRPr sz="2400" b="1">
          <a:solidFill>
            <a:schemeClr val="accent2"/>
          </a:solidFill>
          <a:latin typeface="Century Gothic" pitchFamily="34" charset="0"/>
          <a:cs typeface="Arial" pitchFamily="34" charset="0"/>
        </a:defRPr>
      </a:lvl7pPr>
      <a:lvl8pPr marL="1371600" algn="l" rtl="0" fontAlgn="base">
        <a:lnSpc>
          <a:spcPct val="85000"/>
        </a:lnSpc>
        <a:spcBef>
          <a:spcPct val="0"/>
        </a:spcBef>
        <a:spcAft>
          <a:spcPct val="0"/>
        </a:spcAft>
        <a:defRPr sz="2400" b="1">
          <a:solidFill>
            <a:schemeClr val="accent2"/>
          </a:solidFill>
          <a:latin typeface="Century Gothic" pitchFamily="34" charset="0"/>
          <a:cs typeface="Arial" pitchFamily="34" charset="0"/>
        </a:defRPr>
      </a:lvl8pPr>
      <a:lvl9pPr marL="1828800" algn="l" rtl="0" fontAlgn="base">
        <a:lnSpc>
          <a:spcPct val="85000"/>
        </a:lnSpc>
        <a:spcBef>
          <a:spcPct val="0"/>
        </a:spcBef>
        <a:spcAft>
          <a:spcPct val="0"/>
        </a:spcAft>
        <a:defRPr sz="2400" b="1">
          <a:solidFill>
            <a:schemeClr val="accent2"/>
          </a:solidFill>
          <a:latin typeface="Century Gothic" pitchFamily="34" charset="0"/>
          <a:cs typeface="Arial" pitchFamily="34" charset="0"/>
        </a:defRPr>
      </a:lvl9pPr>
    </p:titleStyle>
    <p:bodyStyle>
      <a:lvl1pPr marL="342900" indent="-342900" algn="l" rtl="0" eaLnBrk="0" fontAlgn="base" hangingPunct="0">
        <a:spcBef>
          <a:spcPct val="30000"/>
        </a:spcBef>
        <a:spcAft>
          <a:spcPct val="30000"/>
        </a:spcAft>
        <a:buClr>
          <a:srgbClr val="FF0000"/>
        </a:buClr>
        <a:buFont typeface="Wingdings" pitchFamily="2" charset="2"/>
        <a:buChar char="q"/>
        <a:defRPr sz="2000">
          <a:solidFill>
            <a:schemeClr val="tx1"/>
          </a:solidFill>
          <a:latin typeface="+mn-lt"/>
          <a:ea typeface="+mn-ea"/>
          <a:cs typeface="+mn-cs"/>
        </a:defRPr>
      </a:lvl1pPr>
      <a:lvl2pPr marL="738188" indent="-280988" algn="l" rtl="0" eaLnBrk="0" fontAlgn="base" hangingPunct="0">
        <a:spcBef>
          <a:spcPct val="30000"/>
        </a:spcBef>
        <a:spcAft>
          <a:spcPct val="30000"/>
        </a:spcAft>
        <a:buClr>
          <a:srgbClr val="FF0000"/>
        </a:buClr>
        <a:buFont typeface="Wingdings" pitchFamily="2" charset="2"/>
        <a:buChar char="§"/>
        <a:defRPr sz="1800">
          <a:solidFill>
            <a:schemeClr val="tx1"/>
          </a:solidFill>
          <a:latin typeface="+mn-lt"/>
          <a:cs typeface="+mn-cs"/>
        </a:defRPr>
      </a:lvl2pPr>
      <a:lvl3pPr marL="1204913" indent="-352425" algn="l" rtl="0" eaLnBrk="0" fontAlgn="base" hangingPunct="0">
        <a:spcBef>
          <a:spcPct val="30000"/>
        </a:spcBef>
        <a:spcAft>
          <a:spcPct val="30000"/>
        </a:spcAft>
        <a:buClr>
          <a:srgbClr val="FF0000"/>
        </a:buClr>
        <a:buFont typeface="Century Gothic" pitchFamily="34" charset="0"/>
        <a:buChar char="–"/>
        <a:defRPr sz="1600">
          <a:solidFill>
            <a:schemeClr val="tx1"/>
          </a:solidFill>
          <a:latin typeface="+mn-lt"/>
          <a:cs typeface="+mn-cs"/>
        </a:defRPr>
      </a:lvl3pPr>
      <a:lvl4pPr marL="1614488" indent="-238125" algn="l" rtl="0" eaLnBrk="0" fontAlgn="base" hangingPunct="0">
        <a:spcBef>
          <a:spcPct val="30000"/>
        </a:spcBef>
        <a:spcAft>
          <a:spcPct val="30000"/>
        </a:spcAft>
        <a:buClr>
          <a:srgbClr val="FF0000"/>
        </a:buClr>
        <a:buFont typeface="Wingdings" pitchFamily="2" charset="2"/>
        <a:buChar char="§"/>
        <a:defRPr sz="1400">
          <a:solidFill>
            <a:schemeClr val="tx1"/>
          </a:solidFill>
          <a:latin typeface="+mn-lt"/>
          <a:cs typeface="+mn-cs"/>
        </a:defRPr>
      </a:lvl4pPr>
      <a:lvl5pPr marL="1900238" indent="-171450" algn="l" rtl="0" eaLnBrk="0" fontAlgn="base" hangingPunct="0">
        <a:spcBef>
          <a:spcPct val="30000"/>
        </a:spcBef>
        <a:spcAft>
          <a:spcPct val="30000"/>
        </a:spcAft>
        <a:buClr>
          <a:srgbClr val="FF0000"/>
        </a:buClr>
        <a:buFont typeface="Century Gothic" pitchFamily="34" charset="0"/>
        <a:buChar char="–"/>
        <a:defRPr sz="1200">
          <a:solidFill>
            <a:schemeClr val="tx1"/>
          </a:solidFill>
          <a:latin typeface="+mn-lt"/>
          <a:cs typeface="+mn-cs"/>
        </a:defRPr>
      </a:lvl5pPr>
      <a:lvl6pPr marL="2357438" indent="-171450" algn="l" rtl="0" fontAlgn="base">
        <a:spcBef>
          <a:spcPct val="30000"/>
        </a:spcBef>
        <a:spcAft>
          <a:spcPct val="30000"/>
        </a:spcAft>
        <a:buClr>
          <a:srgbClr val="CC0000"/>
        </a:buClr>
        <a:buFont typeface="Century Gothic" pitchFamily="34" charset="0"/>
        <a:buChar char="–"/>
        <a:defRPr sz="1200">
          <a:solidFill>
            <a:srgbClr val="CC0000"/>
          </a:solidFill>
          <a:latin typeface="+mn-lt"/>
          <a:cs typeface="+mn-cs"/>
        </a:defRPr>
      </a:lvl6pPr>
      <a:lvl7pPr marL="2814638" indent="-171450" algn="l" rtl="0" fontAlgn="base">
        <a:spcBef>
          <a:spcPct val="30000"/>
        </a:spcBef>
        <a:spcAft>
          <a:spcPct val="30000"/>
        </a:spcAft>
        <a:buClr>
          <a:srgbClr val="CC0000"/>
        </a:buClr>
        <a:buFont typeface="Century Gothic" pitchFamily="34" charset="0"/>
        <a:buChar char="–"/>
        <a:defRPr sz="1200">
          <a:solidFill>
            <a:srgbClr val="CC0000"/>
          </a:solidFill>
          <a:latin typeface="+mn-lt"/>
          <a:cs typeface="+mn-cs"/>
        </a:defRPr>
      </a:lvl7pPr>
      <a:lvl8pPr marL="3271838" indent="-171450" algn="l" rtl="0" fontAlgn="base">
        <a:spcBef>
          <a:spcPct val="30000"/>
        </a:spcBef>
        <a:spcAft>
          <a:spcPct val="30000"/>
        </a:spcAft>
        <a:buClr>
          <a:srgbClr val="CC0000"/>
        </a:buClr>
        <a:buFont typeface="Century Gothic" pitchFamily="34" charset="0"/>
        <a:buChar char="–"/>
        <a:defRPr sz="1200">
          <a:solidFill>
            <a:srgbClr val="CC0000"/>
          </a:solidFill>
          <a:latin typeface="+mn-lt"/>
          <a:cs typeface="+mn-cs"/>
        </a:defRPr>
      </a:lvl8pPr>
      <a:lvl9pPr marL="3729038" indent="-171450" algn="l" rtl="0" fontAlgn="base">
        <a:spcBef>
          <a:spcPct val="30000"/>
        </a:spcBef>
        <a:spcAft>
          <a:spcPct val="30000"/>
        </a:spcAft>
        <a:buClr>
          <a:srgbClr val="CC0000"/>
        </a:buClr>
        <a:buFont typeface="Century Gothic" pitchFamily="34" charset="0"/>
        <a:buChar char="–"/>
        <a:defRPr sz="1200">
          <a:solidFill>
            <a:srgbClr val="CC0000"/>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 name="Rectangle 4"/>
          <p:cNvSpPr/>
          <p:nvPr userDrawn="1"/>
        </p:nvSpPr>
        <p:spPr>
          <a:xfrm>
            <a:off x="0" y="0"/>
            <a:ext cx="9144000" cy="68580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8611" name="Line 5"/>
          <p:cNvSpPr>
            <a:spLocks noChangeShapeType="1"/>
          </p:cNvSpPr>
          <p:nvPr/>
        </p:nvSpPr>
        <p:spPr bwMode="auto">
          <a:xfrm>
            <a:off x="1143000" y="3886200"/>
            <a:ext cx="6858000" cy="0"/>
          </a:xfrm>
          <a:prstGeom prst="line">
            <a:avLst/>
          </a:prstGeom>
          <a:noFill/>
          <a:ln w="38100">
            <a:solidFill>
              <a:schemeClr val="bg1"/>
            </a:solidFill>
            <a:round/>
            <a:headEnd/>
            <a:tailEnd/>
          </a:ln>
        </p:spPr>
        <p:txBody>
          <a:bodyPr lIns="0" tIns="0" rIns="0" bIns="0"/>
          <a:lstStyle/>
          <a:p>
            <a:pPr fontAlgn="auto">
              <a:spcBef>
                <a:spcPts val="0"/>
              </a:spcBef>
              <a:spcAft>
                <a:spcPts val="0"/>
              </a:spcAft>
              <a:defRPr/>
            </a:pPr>
            <a:endParaRPr lang="en-US" dirty="0"/>
          </a:p>
        </p:txBody>
      </p:sp>
      <p:sp>
        <p:nvSpPr>
          <p:cNvPr id="68612" name="Line 6"/>
          <p:cNvSpPr>
            <a:spLocks noChangeShapeType="1"/>
          </p:cNvSpPr>
          <p:nvPr/>
        </p:nvSpPr>
        <p:spPr bwMode="auto">
          <a:xfrm>
            <a:off x="1143000" y="2590800"/>
            <a:ext cx="6845300" cy="0"/>
          </a:xfrm>
          <a:prstGeom prst="line">
            <a:avLst/>
          </a:prstGeom>
          <a:noFill/>
          <a:ln w="38100">
            <a:solidFill>
              <a:schemeClr val="bg1"/>
            </a:solidFill>
            <a:round/>
            <a:headEnd/>
            <a:tailEnd/>
          </a:ln>
        </p:spPr>
        <p:txBody>
          <a:bodyPr lIns="0" tIns="0" rIns="0" bIns="0"/>
          <a:lstStyle/>
          <a:p>
            <a:pPr fontAlgn="auto">
              <a:spcBef>
                <a:spcPts val="0"/>
              </a:spcBef>
              <a:spcAft>
                <a:spcPts val="0"/>
              </a:spcAft>
              <a:defRPr/>
            </a:pPr>
            <a:endParaRPr lang="en-US" dirty="0"/>
          </a:p>
        </p:txBody>
      </p:sp>
      <p:sp>
        <p:nvSpPr>
          <p:cNvPr id="68614" name="Text Box 6"/>
          <p:cNvSpPr txBox="1">
            <a:spLocks noChangeArrowheads="1"/>
          </p:cNvSpPr>
          <p:nvPr/>
        </p:nvSpPr>
        <p:spPr bwMode="auto">
          <a:xfrm>
            <a:off x="936625" y="2730500"/>
            <a:ext cx="7178675" cy="1025525"/>
          </a:xfrm>
          <a:prstGeom prst="rect">
            <a:avLst/>
          </a:prstGeom>
          <a:noFill/>
          <a:ln w="9525">
            <a:noFill/>
            <a:miter lim="800000"/>
            <a:headEnd/>
            <a:tailEnd/>
          </a:ln>
          <a:effectLst>
            <a:prstShdw prst="shdw17" dist="17961" dir="2700000">
              <a:schemeClr val="accent1">
                <a:gamma/>
                <a:shade val="60000"/>
                <a:invGamma/>
              </a:schemeClr>
            </a:prstShdw>
          </a:effectLst>
        </p:spPr>
        <p:txBody>
          <a:bodyPr/>
          <a:lstStyle/>
          <a:p>
            <a:pPr fontAlgn="auto">
              <a:spcBef>
                <a:spcPts val="0"/>
              </a:spcBef>
              <a:spcAft>
                <a:spcPts val="0"/>
              </a:spcAft>
              <a:defRPr/>
            </a:pPr>
            <a:endParaRPr lang="en-GB" dirty="0">
              <a:latin typeface="+mn-lt"/>
            </a:endParaRPr>
          </a:p>
        </p:txBody>
      </p:sp>
    </p:spTree>
  </p:cSld>
  <p:clrMap bg1="lt1" tx1="dk1" bg2="lt2" tx2="dk2" accent1="accent1" accent2="accent2" accent3="accent3" accent4="accent4" accent5="accent5" accent6="accent6" hlink="hlink" folHlink="folHlink"/>
  <p:sldLayoutIdLst>
    <p:sldLayoutId id="2147483979" r:id="rId1"/>
    <p:sldLayoutId id="2147483981" r:id="rId2"/>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cs typeface="Arial" charset="0"/>
        </a:defRPr>
      </a:lvl2pPr>
      <a:lvl3pPr algn="ctr" rtl="0" eaLnBrk="0" fontAlgn="base" hangingPunct="0">
        <a:spcBef>
          <a:spcPct val="0"/>
        </a:spcBef>
        <a:spcAft>
          <a:spcPct val="0"/>
        </a:spcAft>
        <a:defRPr sz="4400">
          <a:solidFill>
            <a:schemeClr val="tx2"/>
          </a:solidFill>
          <a:latin typeface="Arial" charset="0"/>
          <a:cs typeface="Arial" charset="0"/>
        </a:defRPr>
      </a:lvl3pPr>
      <a:lvl4pPr algn="ctr" rtl="0" eaLnBrk="0" fontAlgn="base" hangingPunct="0">
        <a:spcBef>
          <a:spcPct val="0"/>
        </a:spcBef>
        <a:spcAft>
          <a:spcPct val="0"/>
        </a:spcAft>
        <a:defRPr sz="4400">
          <a:solidFill>
            <a:schemeClr val="tx2"/>
          </a:solidFill>
          <a:latin typeface="Arial" charset="0"/>
          <a:cs typeface="Arial" charset="0"/>
        </a:defRPr>
      </a:lvl4pPr>
      <a:lvl5pPr algn="ctr" rtl="0" eaLnBrk="0" fontAlgn="base" hangingPunct="0">
        <a:spcBef>
          <a:spcPct val="0"/>
        </a:spcBef>
        <a:spcAft>
          <a:spcPct val="0"/>
        </a:spcAft>
        <a:defRPr sz="4400">
          <a:solidFill>
            <a:schemeClr val="tx2"/>
          </a:solidFill>
          <a:latin typeface="Arial" charset="0"/>
          <a:cs typeface="Arial" charset="0"/>
        </a:defRPr>
      </a:lvl5pPr>
      <a:lvl6pPr marL="457200" algn="ctr" rtl="0" fontAlgn="base">
        <a:spcBef>
          <a:spcPct val="0"/>
        </a:spcBef>
        <a:spcAft>
          <a:spcPct val="0"/>
        </a:spcAft>
        <a:defRPr sz="4400">
          <a:solidFill>
            <a:schemeClr val="tx2"/>
          </a:solidFill>
          <a:latin typeface="Arial" charset="0"/>
          <a:cs typeface="Arial" charset="0"/>
        </a:defRPr>
      </a:lvl6pPr>
      <a:lvl7pPr marL="914400" algn="ctr" rtl="0" fontAlgn="base">
        <a:spcBef>
          <a:spcPct val="0"/>
        </a:spcBef>
        <a:spcAft>
          <a:spcPct val="0"/>
        </a:spcAft>
        <a:defRPr sz="4400">
          <a:solidFill>
            <a:schemeClr val="tx2"/>
          </a:solidFill>
          <a:latin typeface="Arial" charset="0"/>
          <a:cs typeface="Arial" charset="0"/>
        </a:defRPr>
      </a:lvl7pPr>
      <a:lvl8pPr marL="1371600" algn="ctr" rtl="0" fontAlgn="base">
        <a:spcBef>
          <a:spcPct val="0"/>
        </a:spcBef>
        <a:spcAft>
          <a:spcPct val="0"/>
        </a:spcAft>
        <a:defRPr sz="4400">
          <a:solidFill>
            <a:schemeClr val="tx2"/>
          </a:solidFill>
          <a:latin typeface="Arial" charset="0"/>
          <a:cs typeface="Arial" charset="0"/>
        </a:defRPr>
      </a:lvl8pPr>
      <a:lvl9pPr marL="1828800" algn="ctr" rtl="0" fontAlgn="base">
        <a:spcBef>
          <a:spcPct val="0"/>
        </a:spcBef>
        <a:spcAft>
          <a:spcPct val="0"/>
        </a:spcAft>
        <a:defRPr sz="4400">
          <a:solidFill>
            <a:schemeClr val="tx2"/>
          </a:solidFill>
          <a:latin typeface="Arial" charset="0"/>
          <a:cs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6" cstate="print"/>
          <a:srcRect/>
          <a:stretch>
            <a:fillRect/>
          </a:stretch>
        </a:blipFill>
        <a:effectLst/>
      </p:bgPr>
    </p:bg>
    <p:spTree>
      <p:nvGrpSpPr>
        <p:cNvPr id="1" name=""/>
        <p:cNvGrpSpPr/>
        <p:nvPr/>
      </p:nvGrpSpPr>
      <p:grpSpPr>
        <a:xfrm>
          <a:off x="0" y="0"/>
          <a:ext cx="0" cy="0"/>
          <a:chOff x="0" y="0"/>
          <a:chExt cx="0" cy="0"/>
        </a:xfrm>
      </p:grpSpPr>
      <p:sp>
        <p:nvSpPr>
          <p:cNvPr id="1029" name="Rectangle 5"/>
          <p:cNvSpPr>
            <a:spLocks noGrp="1" noChangeArrowheads="1"/>
          </p:cNvSpPr>
          <p:nvPr>
            <p:ph type="title"/>
          </p:nvPr>
        </p:nvSpPr>
        <p:spPr bwMode="auto">
          <a:xfrm>
            <a:off x="73153" y="76201"/>
            <a:ext cx="7547107" cy="6191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smtClean="0"/>
              <a:t>Click to edit Master title style</a:t>
            </a:r>
          </a:p>
        </p:txBody>
      </p:sp>
      <p:sp>
        <p:nvSpPr>
          <p:cNvPr id="1030" name="Rectangle 6"/>
          <p:cNvSpPr>
            <a:spLocks noGrp="1" noChangeArrowheads="1"/>
          </p:cNvSpPr>
          <p:nvPr>
            <p:ph type="body" idx="1"/>
          </p:nvPr>
        </p:nvSpPr>
        <p:spPr bwMode="auto">
          <a:xfrm>
            <a:off x="76266" y="927101"/>
            <a:ext cx="8980575" cy="51990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p>
        </p:txBody>
      </p:sp>
      <p:graphicFrame>
        <p:nvGraphicFramePr>
          <p:cNvPr id="1026" name="Object 4"/>
          <p:cNvGraphicFramePr>
            <a:graphicFrameLocks noChangeAspect="1"/>
          </p:cNvGraphicFramePr>
          <p:nvPr userDrawn="1"/>
        </p:nvGraphicFramePr>
        <p:xfrm>
          <a:off x="7933102" y="166688"/>
          <a:ext cx="1140859" cy="519112"/>
        </p:xfrm>
        <a:graphic>
          <a:graphicData uri="http://schemas.openxmlformats.org/presentationml/2006/ole">
            <p:oleObj spid="_x0000_s316457" name="CorelDRAW" r:id="rId7" imgW="4093920" imgH="1401480" progId="">
              <p:embed/>
            </p:oleObj>
          </a:graphicData>
        </a:graphic>
      </p:graphicFrame>
      <p:sp>
        <p:nvSpPr>
          <p:cNvPr id="23" name="Text Box 2"/>
          <p:cNvSpPr txBox="1">
            <a:spLocks noChangeArrowheads="1"/>
          </p:cNvSpPr>
          <p:nvPr userDrawn="1"/>
        </p:nvSpPr>
        <p:spPr bwMode="auto">
          <a:xfrm>
            <a:off x="-15564" y="6491289"/>
            <a:ext cx="9144000" cy="338137"/>
          </a:xfrm>
          <a:prstGeom prst="rect">
            <a:avLst/>
          </a:prstGeom>
          <a:solidFill>
            <a:srgbClr val="FF0000"/>
          </a:solidFill>
          <a:ln w="9525">
            <a:solidFill>
              <a:srgbClr val="FF0000"/>
            </a:solidFill>
            <a:miter lim="800000"/>
            <a:headEnd/>
            <a:tailEnd/>
          </a:ln>
          <a:effectLst/>
        </p:spPr>
        <p:txBody>
          <a:bodyPr>
            <a:spAutoFit/>
          </a:bodyPr>
          <a:lstStyle/>
          <a:p>
            <a:pPr>
              <a:spcBef>
                <a:spcPct val="50000"/>
              </a:spcBef>
              <a:defRPr/>
            </a:pPr>
            <a:endParaRPr lang="en-GB" dirty="0">
              <a:cs typeface="+mn-cs"/>
            </a:endParaRPr>
          </a:p>
        </p:txBody>
      </p:sp>
      <p:graphicFrame>
        <p:nvGraphicFramePr>
          <p:cNvPr id="1027" name="Object 3"/>
          <p:cNvGraphicFramePr>
            <a:graphicFrameLocks noChangeAspect="1"/>
          </p:cNvGraphicFramePr>
          <p:nvPr/>
        </p:nvGraphicFramePr>
        <p:xfrm>
          <a:off x="7515980" y="6248401"/>
          <a:ext cx="1557981" cy="187325"/>
        </p:xfrm>
        <a:graphic>
          <a:graphicData uri="http://schemas.openxmlformats.org/presentationml/2006/ole">
            <p:oleObj spid="_x0000_s316458" name="CorelDRAW" r:id="rId8" imgW="2441880" imgH="272520" progId="">
              <p:embed/>
            </p:oleObj>
          </a:graphicData>
        </a:graphic>
      </p:graphicFrame>
      <p:sp>
        <p:nvSpPr>
          <p:cNvPr id="10" name="Slide Number Placeholder 9"/>
          <p:cNvSpPr>
            <a:spLocks noGrp="1" noChangeArrowheads="1"/>
          </p:cNvSpPr>
          <p:nvPr>
            <p:ph type="sldNum" sz="quarter" idx="4"/>
          </p:nvPr>
        </p:nvSpPr>
        <p:spPr bwMode="auto">
          <a:xfrm>
            <a:off x="6588349" y="6553200"/>
            <a:ext cx="2133859"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a:defRPr sz="1400">
                <a:solidFill>
                  <a:schemeClr val="bg2"/>
                </a:solidFill>
                <a:latin typeface="+mn-lt"/>
                <a:cs typeface="+mn-cs"/>
              </a:defRPr>
            </a:lvl1pPr>
          </a:lstStyle>
          <a:p>
            <a:pPr>
              <a:defRPr/>
            </a:pPr>
            <a:fld id="{182DC408-9BDD-4780-8D12-66BA21086D62}" type="slidenum">
              <a:rPr lang="en-GB"/>
              <a:pPr>
                <a:defRPr/>
              </a:pPr>
              <a:t>‹#›</a:t>
            </a:fld>
            <a:endParaRPr lang="en-GB" dirty="0"/>
          </a:p>
        </p:txBody>
      </p:sp>
    </p:spTree>
  </p:cSld>
  <p:clrMap bg1="lt1" tx1="dk1" bg2="lt2" tx2="dk2" accent1="accent1" accent2="accent2" accent3="accent3" accent4="accent4" accent5="accent5" accent6="accent6" hlink="hlink" folHlink="folHlink"/>
  <p:sldLayoutIdLst>
    <p:sldLayoutId id="2147483973" r:id="rId1"/>
    <p:sldLayoutId id="2147483977" r:id="rId2"/>
    <p:sldLayoutId id="2147484018" r:id="rId3"/>
  </p:sldLayoutIdLst>
  <p:transition spd="slow" advClick="0"/>
  <p:timing>
    <p:tnLst>
      <p:par>
        <p:cTn id="1" dur="indefinite" restart="never" nodeType="tmRoot"/>
      </p:par>
    </p:tnLst>
  </p:timing>
  <p:hf hdr="0" ftr="0" dt="0"/>
  <p:txStyles>
    <p:titleStyle>
      <a:lvl1pPr algn="l" rtl="0" eaLnBrk="0" fontAlgn="base" hangingPunct="0">
        <a:lnSpc>
          <a:spcPct val="85000"/>
        </a:lnSpc>
        <a:spcBef>
          <a:spcPct val="0"/>
        </a:spcBef>
        <a:spcAft>
          <a:spcPct val="0"/>
        </a:spcAft>
        <a:defRPr sz="2400" b="1">
          <a:solidFill>
            <a:srgbClr val="FF0000"/>
          </a:solidFill>
          <a:latin typeface="+mj-lt"/>
          <a:ea typeface="+mj-ea"/>
          <a:cs typeface="+mj-cs"/>
        </a:defRPr>
      </a:lvl1pPr>
      <a:lvl2pPr algn="l" rtl="0" eaLnBrk="0" fontAlgn="base" hangingPunct="0">
        <a:lnSpc>
          <a:spcPct val="85000"/>
        </a:lnSpc>
        <a:spcBef>
          <a:spcPct val="0"/>
        </a:spcBef>
        <a:spcAft>
          <a:spcPct val="0"/>
        </a:spcAft>
        <a:defRPr sz="2400" b="1">
          <a:solidFill>
            <a:srgbClr val="FF0000"/>
          </a:solidFill>
          <a:latin typeface="Century Gothic" pitchFamily="34" charset="0"/>
          <a:cs typeface="Arial" pitchFamily="34" charset="0"/>
        </a:defRPr>
      </a:lvl2pPr>
      <a:lvl3pPr algn="l" rtl="0" eaLnBrk="0" fontAlgn="base" hangingPunct="0">
        <a:lnSpc>
          <a:spcPct val="85000"/>
        </a:lnSpc>
        <a:spcBef>
          <a:spcPct val="0"/>
        </a:spcBef>
        <a:spcAft>
          <a:spcPct val="0"/>
        </a:spcAft>
        <a:defRPr sz="2400" b="1">
          <a:solidFill>
            <a:srgbClr val="FF0000"/>
          </a:solidFill>
          <a:latin typeface="Century Gothic" pitchFamily="34" charset="0"/>
          <a:cs typeface="Arial" pitchFamily="34" charset="0"/>
        </a:defRPr>
      </a:lvl3pPr>
      <a:lvl4pPr algn="l" rtl="0" eaLnBrk="0" fontAlgn="base" hangingPunct="0">
        <a:lnSpc>
          <a:spcPct val="85000"/>
        </a:lnSpc>
        <a:spcBef>
          <a:spcPct val="0"/>
        </a:spcBef>
        <a:spcAft>
          <a:spcPct val="0"/>
        </a:spcAft>
        <a:defRPr sz="2400" b="1">
          <a:solidFill>
            <a:srgbClr val="FF0000"/>
          </a:solidFill>
          <a:latin typeface="Century Gothic" pitchFamily="34" charset="0"/>
          <a:cs typeface="Arial" pitchFamily="34" charset="0"/>
        </a:defRPr>
      </a:lvl4pPr>
      <a:lvl5pPr algn="l" rtl="0" eaLnBrk="0" fontAlgn="base" hangingPunct="0">
        <a:lnSpc>
          <a:spcPct val="85000"/>
        </a:lnSpc>
        <a:spcBef>
          <a:spcPct val="0"/>
        </a:spcBef>
        <a:spcAft>
          <a:spcPct val="0"/>
        </a:spcAft>
        <a:defRPr sz="2400" b="1">
          <a:solidFill>
            <a:srgbClr val="FF0000"/>
          </a:solidFill>
          <a:latin typeface="Century Gothic" pitchFamily="34" charset="0"/>
          <a:cs typeface="Arial" pitchFamily="34" charset="0"/>
        </a:defRPr>
      </a:lvl5pPr>
      <a:lvl6pPr marL="457200" algn="l" rtl="0" fontAlgn="base">
        <a:lnSpc>
          <a:spcPct val="85000"/>
        </a:lnSpc>
        <a:spcBef>
          <a:spcPct val="0"/>
        </a:spcBef>
        <a:spcAft>
          <a:spcPct val="0"/>
        </a:spcAft>
        <a:defRPr sz="2400" b="1">
          <a:solidFill>
            <a:schemeClr val="accent2"/>
          </a:solidFill>
          <a:latin typeface="Century Gothic" pitchFamily="34" charset="0"/>
          <a:cs typeface="Arial" pitchFamily="34" charset="0"/>
        </a:defRPr>
      </a:lvl6pPr>
      <a:lvl7pPr marL="914400" algn="l" rtl="0" fontAlgn="base">
        <a:lnSpc>
          <a:spcPct val="85000"/>
        </a:lnSpc>
        <a:spcBef>
          <a:spcPct val="0"/>
        </a:spcBef>
        <a:spcAft>
          <a:spcPct val="0"/>
        </a:spcAft>
        <a:defRPr sz="2400" b="1">
          <a:solidFill>
            <a:schemeClr val="accent2"/>
          </a:solidFill>
          <a:latin typeface="Century Gothic" pitchFamily="34" charset="0"/>
          <a:cs typeface="Arial" pitchFamily="34" charset="0"/>
        </a:defRPr>
      </a:lvl7pPr>
      <a:lvl8pPr marL="1371600" algn="l" rtl="0" fontAlgn="base">
        <a:lnSpc>
          <a:spcPct val="85000"/>
        </a:lnSpc>
        <a:spcBef>
          <a:spcPct val="0"/>
        </a:spcBef>
        <a:spcAft>
          <a:spcPct val="0"/>
        </a:spcAft>
        <a:defRPr sz="2400" b="1">
          <a:solidFill>
            <a:schemeClr val="accent2"/>
          </a:solidFill>
          <a:latin typeface="Century Gothic" pitchFamily="34" charset="0"/>
          <a:cs typeface="Arial" pitchFamily="34" charset="0"/>
        </a:defRPr>
      </a:lvl8pPr>
      <a:lvl9pPr marL="1828800" algn="l" rtl="0" fontAlgn="base">
        <a:lnSpc>
          <a:spcPct val="85000"/>
        </a:lnSpc>
        <a:spcBef>
          <a:spcPct val="0"/>
        </a:spcBef>
        <a:spcAft>
          <a:spcPct val="0"/>
        </a:spcAft>
        <a:defRPr sz="2400" b="1">
          <a:solidFill>
            <a:schemeClr val="accent2"/>
          </a:solidFill>
          <a:latin typeface="Century Gothic" pitchFamily="34" charset="0"/>
          <a:cs typeface="Arial" pitchFamily="34" charset="0"/>
        </a:defRPr>
      </a:lvl9pPr>
    </p:titleStyle>
    <p:bodyStyle>
      <a:lvl1pPr marL="342900" indent="-342900" algn="l" rtl="0" eaLnBrk="0" fontAlgn="base" hangingPunct="0">
        <a:spcBef>
          <a:spcPct val="30000"/>
        </a:spcBef>
        <a:spcAft>
          <a:spcPct val="30000"/>
        </a:spcAft>
        <a:buClr>
          <a:srgbClr val="FF0000"/>
        </a:buClr>
        <a:buFont typeface="Wingdings" pitchFamily="2" charset="2"/>
        <a:buChar char="q"/>
        <a:defRPr sz="2000">
          <a:solidFill>
            <a:schemeClr val="tx1"/>
          </a:solidFill>
          <a:latin typeface="+mn-lt"/>
          <a:ea typeface="+mn-ea"/>
          <a:cs typeface="+mn-cs"/>
        </a:defRPr>
      </a:lvl1pPr>
      <a:lvl2pPr marL="738188" indent="-280988" algn="l" rtl="0" eaLnBrk="0" fontAlgn="base" hangingPunct="0">
        <a:spcBef>
          <a:spcPct val="30000"/>
        </a:spcBef>
        <a:spcAft>
          <a:spcPct val="30000"/>
        </a:spcAft>
        <a:buClr>
          <a:srgbClr val="FF0000"/>
        </a:buClr>
        <a:buFont typeface="Wingdings" pitchFamily="2" charset="2"/>
        <a:buChar char="§"/>
        <a:defRPr sz="1800">
          <a:solidFill>
            <a:schemeClr val="tx1"/>
          </a:solidFill>
          <a:latin typeface="+mn-lt"/>
          <a:cs typeface="+mn-cs"/>
        </a:defRPr>
      </a:lvl2pPr>
      <a:lvl3pPr marL="1204913" indent="-352425" algn="l" rtl="0" eaLnBrk="0" fontAlgn="base" hangingPunct="0">
        <a:spcBef>
          <a:spcPct val="30000"/>
        </a:spcBef>
        <a:spcAft>
          <a:spcPct val="30000"/>
        </a:spcAft>
        <a:buClr>
          <a:srgbClr val="FF0000"/>
        </a:buClr>
        <a:buFont typeface="Century Gothic" pitchFamily="34" charset="0"/>
        <a:buChar char="–"/>
        <a:defRPr sz="1600">
          <a:solidFill>
            <a:schemeClr val="tx1"/>
          </a:solidFill>
          <a:latin typeface="+mn-lt"/>
          <a:cs typeface="+mn-cs"/>
        </a:defRPr>
      </a:lvl3pPr>
      <a:lvl4pPr marL="1614488" indent="-238125" algn="l" rtl="0" eaLnBrk="0" fontAlgn="base" hangingPunct="0">
        <a:spcBef>
          <a:spcPct val="30000"/>
        </a:spcBef>
        <a:spcAft>
          <a:spcPct val="30000"/>
        </a:spcAft>
        <a:buClr>
          <a:srgbClr val="FF0000"/>
        </a:buClr>
        <a:buFont typeface="Wingdings" pitchFamily="2" charset="2"/>
        <a:buChar char="§"/>
        <a:defRPr sz="1400">
          <a:solidFill>
            <a:schemeClr val="tx1"/>
          </a:solidFill>
          <a:latin typeface="+mn-lt"/>
          <a:cs typeface="+mn-cs"/>
        </a:defRPr>
      </a:lvl4pPr>
      <a:lvl5pPr marL="1900238" indent="-171450" algn="l" rtl="0" eaLnBrk="0" fontAlgn="base" hangingPunct="0">
        <a:spcBef>
          <a:spcPct val="30000"/>
        </a:spcBef>
        <a:spcAft>
          <a:spcPct val="30000"/>
        </a:spcAft>
        <a:buClr>
          <a:srgbClr val="FF0000"/>
        </a:buClr>
        <a:buFont typeface="Century Gothic" pitchFamily="34" charset="0"/>
        <a:buChar char="–"/>
        <a:defRPr sz="1200">
          <a:solidFill>
            <a:schemeClr val="tx1"/>
          </a:solidFill>
          <a:latin typeface="+mn-lt"/>
          <a:cs typeface="+mn-cs"/>
        </a:defRPr>
      </a:lvl5pPr>
      <a:lvl6pPr marL="2357438" indent="-171450" algn="l" rtl="0" fontAlgn="base">
        <a:spcBef>
          <a:spcPct val="30000"/>
        </a:spcBef>
        <a:spcAft>
          <a:spcPct val="30000"/>
        </a:spcAft>
        <a:buClr>
          <a:srgbClr val="CC0000"/>
        </a:buClr>
        <a:buFont typeface="Century Gothic" pitchFamily="34" charset="0"/>
        <a:buChar char="–"/>
        <a:defRPr sz="1200">
          <a:solidFill>
            <a:srgbClr val="CC0000"/>
          </a:solidFill>
          <a:latin typeface="+mn-lt"/>
          <a:cs typeface="+mn-cs"/>
        </a:defRPr>
      </a:lvl6pPr>
      <a:lvl7pPr marL="2814638" indent="-171450" algn="l" rtl="0" fontAlgn="base">
        <a:spcBef>
          <a:spcPct val="30000"/>
        </a:spcBef>
        <a:spcAft>
          <a:spcPct val="30000"/>
        </a:spcAft>
        <a:buClr>
          <a:srgbClr val="CC0000"/>
        </a:buClr>
        <a:buFont typeface="Century Gothic" pitchFamily="34" charset="0"/>
        <a:buChar char="–"/>
        <a:defRPr sz="1200">
          <a:solidFill>
            <a:srgbClr val="CC0000"/>
          </a:solidFill>
          <a:latin typeface="+mn-lt"/>
          <a:cs typeface="+mn-cs"/>
        </a:defRPr>
      </a:lvl7pPr>
      <a:lvl8pPr marL="3271838" indent="-171450" algn="l" rtl="0" fontAlgn="base">
        <a:spcBef>
          <a:spcPct val="30000"/>
        </a:spcBef>
        <a:spcAft>
          <a:spcPct val="30000"/>
        </a:spcAft>
        <a:buClr>
          <a:srgbClr val="CC0000"/>
        </a:buClr>
        <a:buFont typeface="Century Gothic" pitchFamily="34" charset="0"/>
        <a:buChar char="–"/>
        <a:defRPr sz="1200">
          <a:solidFill>
            <a:srgbClr val="CC0000"/>
          </a:solidFill>
          <a:latin typeface="+mn-lt"/>
          <a:cs typeface="+mn-cs"/>
        </a:defRPr>
      </a:lvl8pPr>
      <a:lvl9pPr marL="3729038" indent="-171450" algn="l" rtl="0" fontAlgn="base">
        <a:spcBef>
          <a:spcPct val="30000"/>
        </a:spcBef>
        <a:spcAft>
          <a:spcPct val="30000"/>
        </a:spcAft>
        <a:buClr>
          <a:srgbClr val="CC0000"/>
        </a:buClr>
        <a:buFont typeface="Century Gothic" pitchFamily="34" charset="0"/>
        <a:buChar char="–"/>
        <a:defRPr sz="1200">
          <a:solidFill>
            <a:srgbClr val="CC0000"/>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6" cstate="print"/>
          <a:srcRect/>
          <a:stretch>
            <a:fillRect/>
          </a:stretch>
        </a:blipFill>
        <a:effectLst/>
      </p:bgPr>
    </p:bg>
    <p:spTree>
      <p:nvGrpSpPr>
        <p:cNvPr id="1" name=""/>
        <p:cNvGrpSpPr/>
        <p:nvPr/>
      </p:nvGrpSpPr>
      <p:grpSpPr>
        <a:xfrm>
          <a:off x="0" y="0"/>
          <a:ext cx="0" cy="0"/>
          <a:chOff x="0" y="0"/>
          <a:chExt cx="0" cy="0"/>
        </a:xfrm>
      </p:grpSpPr>
      <p:sp>
        <p:nvSpPr>
          <p:cNvPr id="1029" name="Rectangle 5"/>
          <p:cNvSpPr>
            <a:spLocks noGrp="1" noChangeArrowheads="1"/>
          </p:cNvSpPr>
          <p:nvPr>
            <p:ph type="title"/>
          </p:nvPr>
        </p:nvSpPr>
        <p:spPr bwMode="auto">
          <a:xfrm>
            <a:off x="73153" y="76201"/>
            <a:ext cx="7547107" cy="6191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smtClean="0"/>
              <a:t>Click to edit Master title style</a:t>
            </a:r>
          </a:p>
        </p:txBody>
      </p:sp>
      <p:sp>
        <p:nvSpPr>
          <p:cNvPr id="1030" name="Rectangle 6"/>
          <p:cNvSpPr>
            <a:spLocks noGrp="1" noChangeArrowheads="1"/>
          </p:cNvSpPr>
          <p:nvPr>
            <p:ph type="body" idx="1"/>
          </p:nvPr>
        </p:nvSpPr>
        <p:spPr bwMode="auto">
          <a:xfrm>
            <a:off x="76266" y="927101"/>
            <a:ext cx="8980575" cy="51990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p>
        </p:txBody>
      </p:sp>
      <p:graphicFrame>
        <p:nvGraphicFramePr>
          <p:cNvPr id="1026" name="Object 4"/>
          <p:cNvGraphicFramePr>
            <a:graphicFrameLocks noChangeAspect="1"/>
          </p:cNvGraphicFramePr>
          <p:nvPr userDrawn="1"/>
        </p:nvGraphicFramePr>
        <p:xfrm>
          <a:off x="7933102" y="166688"/>
          <a:ext cx="1140859" cy="519112"/>
        </p:xfrm>
        <a:graphic>
          <a:graphicData uri="http://schemas.openxmlformats.org/presentationml/2006/ole">
            <p:oleObj spid="_x0000_s171942" name="CorelDRAW" r:id="rId7" imgW="4093920" imgH="1401480" progId="">
              <p:embed/>
            </p:oleObj>
          </a:graphicData>
        </a:graphic>
      </p:graphicFrame>
      <p:sp>
        <p:nvSpPr>
          <p:cNvPr id="23" name="Text Box 2"/>
          <p:cNvSpPr txBox="1">
            <a:spLocks noChangeArrowheads="1"/>
          </p:cNvSpPr>
          <p:nvPr userDrawn="1"/>
        </p:nvSpPr>
        <p:spPr bwMode="auto">
          <a:xfrm>
            <a:off x="-15564" y="6491289"/>
            <a:ext cx="9144000" cy="338137"/>
          </a:xfrm>
          <a:prstGeom prst="rect">
            <a:avLst/>
          </a:prstGeom>
          <a:solidFill>
            <a:srgbClr val="FF0000"/>
          </a:solidFill>
          <a:ln w="9525">
            <a:solidFill>
              <a:srgbClr val="FF0000"/>
            </a:solidFill>
            <a:miter lim="800000"/>
            <a:headEnd/>
            <a:tailEnd/>
          </a:ln>
          <a:effectLst/>
        </p:spPr>
        <p:txBody>
          <a:bodyPr>
            <a:spAutoFit/>
          </a:bodyPr>
          <a:lstStyle/>
          <a:p>
            <a:pPr>
              <a:spcBef>
                <a:spcPct val="50000"/>
              </a:spcBef>
              <a:defRPr/>
            </a:pPr>
            <a:endParaRPr lang="en-GB" dirty="0">
              <a:cs typeface="+mn-cs"/>
            </a:endParaRPr>
          </a:p>
        </p:txBody>
      </p:sp>
      <p:graphicFrame>
        <p:nvGraphicFramePr>
          <p:cNvPr id="1027" name="Object 3"/>
          <p:cNvGraphicFramePr>
            <a:graphicFrameLocks noChangeAspect="1"/>
          </p:cNvGraphicFramePr>
          <p:nvPr/>
        </p:nvGraphicFramePr>
        <p:xfrm>
          <a:off x="7515980" y="6248401"/>
          <a:ext cx="1557981" cy="187325"/>
        </p:xfrm>
        <a:graphic>
          <a:graphicData uri="http://schemas.openxmlformats.org/presentationml/2006/ole">
            <p:oleObj spid="_x0000_s171943" name="CorelDRAW" r:id="rId8" imgW="2441880" imgH="272520" progId="">
              <p:embed/>
            </p:oleObj>
          </a:graphicData>
        </a:graphic>
      </p:graphicFrame>
      <p:sp>
        <p:nvSpPr>
          <p:cNvPr id="10" name="Slide Number Placeholder 9"/>
          <p:cNvSpPr>
            <a:spLocks noGrp="1" noChangeArrowheads="1"/>
          </p:cNvSpPr>
          <p:nvPr>
            <p:ph type="sldNum" sz="quarter" idx="4"/>
          </p:nvPr>
        </p:nvSpPr>
        <p:spPr bwMode="auto">
          <a:xfrm>
            <a:off x="6588349" y="6553200"/>
            <a:ext cx="2133859"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a:defRPr sz="1400">
                <a:solidFill>
                  <a:schemeClr val="bg2"/>
                </a:solidFill>
                <a:latin typeface="+mn-lt"/>
                <a:cs typeface="+mn-cs"/>
              </a:defRPr>
            </a:lvl1pPr>
          </a:lstStyle>
          <a:p>
            <a:pPr>
              <a:defRPr/>
            </a:pPr>
            <a:fld id="{182DC408-9BDD-4780-8D12-66BA21086D62}" type="slidenum">
              <a:rPr lang="en-GB"/>
              <a:pPr>
                <a:defRPr/>
              </a:pPr>
              <a:t>‹#›</a:t>
            </a:fld>
            <a:endParaRPr lang="en-GB" dirty="0"/>
          </a:p>
        </p:txBody>
      </p:sp>
      <p:sp>
        <p:nvSpPr>
          <p:cNvPr id="8" name="Line 13"/>
          <p:cNvSpPr>
            <a:spLocks noChangeShapeType="1"/>
          </p:cNvSpPr>
          <p:nvPr userDrawn="1"/>
        </p:nvSpPr>
        <p:spPr bwMode="auto">
          <a:xfrm>
            <a:off x="0" y="725656"/>
            <a:ext cx="9144000" cy="0"/>
          </a:xfrm>
          <a:prstGeom prst="line">
            <a:avLst/>
          </a:prstGeom>
          <a:noFill/>
          <a:ln w="9525">
            <a:solidFill>
              <a:srgbClr val="CC0000"/>
            </a:solidFill>
            <a:round/>
            <a:headEnd/>
            <a:tailEnd/>
          </a:ln>
          <a:effectLst/>
        </p:spPr>
        <p:txBody>
          <a:bodyPr/>
          <a:lstStyle/>
          <a:p>
            <a:pPr eaLnBrk="0" hangingPunct="0">
              <a:defRPr/>
            </a:pPr>
            <a:endParaRPr lang="en-US">
              <a:cs typeface="+mn-cs"/>
            </a:endParaRPr>
          </a:p>
        </p:txBody>
      </p:sp>
    </p:spTree>
  </p:cSld>
  <p:clrMap bg1="lt1" tx1="dk1" bg2="lt2" tx2="dk2" accent1="accent1" accent2="accent2" accent3="accent3" accent4="accent4" accent5="accent5" accent6="accent6" hlink="hlink" folHlink="folHlink"/>
  <p:sldLayoutIdLst>
    <p:sldLayoutId id="2147483983" r:id="rId1"/>
    <p:sldLayoutId id="2147483984" r:id="rId2"/>
    <p:sldLayoutId id="2147483985" r:id="rId3"/>
  </p:sldLayoutIdLst>
  <p:transition spd="slow" advClick="0"/>
  <p:timing>
    <p:tnLst>
      <p:par>
        <p:cTn id="1" dur="indefinite" restart="never" nodeType="tmRoot"/>
      </p:par>
    </p:tnLst>
  </p:timing>
  <p:hf hdr="0" ftr="0" dt="0"/>
  <p:txStyles>
    <p:titleStyle>
      <a:lvl1pPr algn="l" rtl="0" eaLnBrk="0" fontAlgn="base" hangingPunct="0">
        <a:lnSpc>
          <a:spcPct val="85000"/>
        </a:lnSpc>
        <a:spcBef>
          <a:spcPct val="0"/>
        </a:spcBef>
        <a:spcAft>
          <a:spcPct val="0"/>
        </a:spcAft>
        <a:defRPr sz="2400" b="1">
          <a:solidFill>
            <a:srgbClr val="FF0000"/>
          </a:solidFill>
          <a:latin typeface="+mj-lt"/>
          <a:ea typeface="+mj-ea"/>
          <a:cs typeface="+mj-cs"/>
        </a:defRPr>
      </a:lvl1pPr>
      <a:lvl2pPr algn="l" rtl="0" eaLnBrk="0" fontAlgn="base" hangingPunct="0">
        <a:lnSpc>
          <a:spcPct val="85000"/>
        </a:lnSpc>
        <a:spcBef>
          <a:spcPct val="0"/>
        </a:spcBef>
        <a:spcAft>
          <a:spcPct val="0"/>
        </a:spcAft>
        <a:defRPr sz="2400" b="1">
          <a:solidFill>
            <a:srgbClr val="FF0000"/>
          </a:solidFill>
          <a:latin typeface="Century Gothic" pitchFamily="34" charset="0"/>
          <a:cs typeface="Arial" pitchFamily="34" charset="0"/>
        </a:defRPr>
      </a:lvl2pPr>
      <a:lvl3pPr algn="l" rtl="0" eaLnBrk="0" fontAlgn="base" hangingPunct="0">
        <a:lnSpc>
          <a:spcPct val="85000"/>
        </a:lnSpc>
        <a:spcBef>
          <a:spcPct val="0"/>
        </a:spcBef>
        <a:spcAft>
          <a:spcPct val="0"/>
        </a:spcAft>
        <a:defRPr sz="2400" b="1">
          <a:solidFill>
            <a:srgbClr val="FF0000"/>
          </a:solidFill>
          <a:latin typeface="Century Gothic" pitchFamily="34" charset="0"/>
          <a:cs typeface="Arial" pitchFamily="34" charset="0"/>
        </a:defRPr>
      </a:lvl3pPr>
      <a:lvl4pPr algn="l" rtl="0" eaLnBrk="0" fontAlgn="base" hangingPunct="0">
        <a:lnSpc>
          <a:spcPct val="85000"/>
        </a:lnSpc>
        <a:spcBef>
          <a:spcPct val="0"/>
        </a:spcBef>
        <a:spcAft>
          <a:spcPct val="0"/>
        </a:spcAft>
        <a:defRPr sz="2400" b="1">
          <a:solidFill>
            <a:srgbClr val="FF0000"/>
          </a:solidFill>
          <a:latin typeface="Century Gothic" pitchFamily="34" charset="0"/>
          <a:cs typeface="Arial" pitchFamily="34" charset="0"/>
        </a:defRPr>
      </a:lvl4pPr>
      <a:lvl5pPr algn="l" rtl="0" eaLnBrk="0" fontAlgn="base" hangingPunct="0">
        <a:lnSpc>
          <a:spcPct val="85000"/>
        </a:lnSpc>
        <a:spcBef>
          <a:spcPct val="0"/>
        </a:spcBef>
        <a:spcAft>
          <a:spcPct val="0"/>
        </a:spcAft>
        <a:defRPr sz="2400" b="1">
          <a:solidFill>
            <a:srgbClr val="FF0000"/>
          </a:solidFill>
          <a:latin typeface="Century Gothic" pitchFamily="34" charset="0"/>
          <a:cs typeface="Arial" pitchFamily="34" charset="0"/>
        </a:defRPr>
      </a:lvl5pPr>
      <a:lvl6pPr marL="457200" algn="l" rtl="0" fontAlgn="base">
        <a:lnSpc>
          <a:spcPct val="85000"/>
        </a:lnSpc>
        <a:spcBef>
          <a:spcPct val="0"/>
        </a:spcBef>
        <a:spcAft>
          <a:spcPct val="0"/>
        </a:spcAft>
        <a:defRPr sz="2400" b="1">
          <a:solidFill>
            <a:schemeClr val="accent2"/>
          </a:solidFill>
          <a:latin typeface="Century Gothic" pitchFamily="34" charset="0"/>
          <a:cs typeface="Arial" pitchFamily="34" charset="0"/>
        </a:defRPr>
      </a:lvl6pPr>
      <a:lvl7pPr marL="914400" algn="l" rtl="0" fontAlgn="base">
        <a:lnSpc>
          <a:spcPct val="85000"/>
        </a:lnSpc>
        <a:spcBef>
          <a:spcPct val="0"/>
        </a:spcBef>
        <a:spcAft>
          <a:spcPct val="0"/>
        </a:spcAft>
        <a:defRPr sz="2400" b="1">
          <a:solidFill>
            <a:schemeClr val="accent2"/>
          </a:solidFill>
          <a:latin typeface="Century Gothic" pitchFamily="34" charset="0"/>
          <a:cs typeface="Arial" pitchFamily="34" charset="0"/>
        </a:defRPr>
      </a:lvl7pPr>
      <a:lvl8pPr marL="1371600" algn="l" rtl="0" fontAlgn="base">
        <a:lnSpc>
          <a:spcPct val="85000"/>
        </a:lnSpc>
        <a:spcBef>
          <a:spcPct val="0"/>
        </a:spcBef>
        <a:spcAft>
          <a:spcPct val="0"/>
        </a:spcAft>
        <a:defRPr sz="2400" b="1">
          <a:solidFill>
            <a:schemeClr val="accent2"/>
          </a:solidFill>
          <a:latin typeface="Century Gothic" pitchFamily="34" charset="0"/>
          <a:cs typeface="Arial" pitchFamily="34" charset="0"/>
        </a:defRPr>
      </a:lvl8pPr>
      <a:lvl9pPr marL="1828800" algn="l" rtl="0" fontAlgn="base">
        <a:lnSpc>
          <a:spcPct val="85000"/>
        </a:lnSpc>
        <a:spcBef>
          <a:spcPct val="0"/>
        </a:spcBef>
        <a:spcAft>
          <a:spcPct val="0"/>
        </a:spcAft>
        <a:defRPr sz="2400" b="1">
          <a:solidFill>
            <a:schemeClr val="accent2"/>
          </a:solidFill>
          <a:latin typeface="Century Gothic" pitchFamily="34" charset="0"/>
          <a:cs typeface="Arial" pitchFamily="34" charset="0"/>
        </a:defRPr>
      </a:lvl9pPr>
    </p:titleStyle>
    <p:bodyStyle>
      <a:lvl1pPr marL="342900" indent="-342900" algn="l" rtl="0" eaLnBrk="0" fontAlgn="base" hangingPunct="0">
        <a:spcBef>
          <a:spcPct val="30000"/>
        </a:spcBef>
        <a:spcAft>
          <a:spcPct val="30000"/>
        </a:spcAft>
        <a:buClr>
          <a:srgbClr val="FF0000"/>
        </a:buClr>
        <a:buFont typeface="Wingdings" pitchFamily="2" charset="2"/>
        <a:buChar char="q"/>
        <a:defRPr sz="2000">
          <a:solidFill>
            <a:schemeClr val="tx1"/>
          </a:solidFill>
          <a:latin typeface="+mn-lt"/>
          <a:ea typeface="+mn-ea"/>
          <a:cs typeface="+mn-cs"/>
        </a:defRPr>
      </a:lvl1pPr>
      <a:lvl2pPr marL="738188" indent="-280988" algn="l" rtl="0" eaLnBrk="0" fontAlgn="base" hangingPunct="0">
        <a:spcBef>
          <a:spcPct val="30000"/>
        </a:spcBef>
        <a:spcAft>
          <a:spcPct val="30000"/>
        </a:spcAft>
        <a:buClr>
          <a:srgbClr val="FF0000"/>
        </a:buClr>
        <a:buFont typeface="Wingdings" pitchFamily="2" charset="2"/>
        <a:buChar char="§"/>
        <a:defRPr sz="1800">
          <a:solidFill>
            <a:schemeClr val="tx1"/>
          </a:solidFill>
          <a:latin typeface="+mn-lt"/>
          <a:cs typeface="+mn-cs"/>
        </a:defRPr>
      </a:lvl2pPr>
      <a:lvl3pPr marL="1204913" indent="-352425" algn="l" rtl="0" eaLnBrk="0" fontAlgn="base" hangingPunct="0">
        <a:spcBef>
          <a:spcPct val="30000"/>
        </a:spcBef>
        <a:spcAft>
          <a:spcPct val="30000"/>
        </a:spcAft>
        <a:buClr>
          <a:srgbClr val="FF0000"/>
        </a:buClr>
        <a:buFont typeface="Century Gothic" pitchFamily="34" charset="0"/>
        <a:buChar char="–"/>
        <a:defRPr sz="1600">
          <a:solidFill>
            <a:schemeClr val="tx1"/>
          </a:solidFill>
          <a:latin typeface="+mn-lt"/>
          <a:cs typeface="+mn-cs"/>
        </a:defRPr>
      </a:lvl3pPr>
      <a:lvl4pPr marL="1614488" indent="-238125" algn="l" rtl="0" eaLnBrk="0" fontAlgn="base" hangingPunct="0">
        <a:spcBef>
          <a:spcPct val="30000"/>
        </a:spcBef>
        <a:spcAft>
          <a:spcPct val="30000"/>
        </a:spcAft>
        <a:buClr>
          <a:srgbClr val="FF0000"/>
        </a:buClr>
        <a:buFont typeface="Wingdings" pitchFamily="2" charset="2"/>
        <a:buChar char="§"/>
        <a:defRPr sz="1400">
          <a:solidFill>
            <a:schemeClr val="tx1"/>
          </a:solidFill>
          <a:latin typeface="+mn-lt"/>
          <a:cs typeface="+mn-cs"/>
        </a:defRPr>
      </a:lvl4pPr>
      <a:lvl5pPr marL="1900238" indent="-171450" algn="l" rtl="0" eaLnBrk="0" fontAlgn="base" hangingPunct="0">
        <a:spcBef>
          <a:spcPct val="30000"/>
        </a:spcBef>
        <a:spcAft>
          <a:spcPct val="30000"/>
        </a:spcAft>
        <a:buClr>
          <a:srgbClr val="FF0000"/>
        </a:buClr>
        <a:buFont typeface="Century Gothic" pitchFamily="34" charset="0"/>
        <a:buChar char="–"/>
        <a:defRPr sz="1200">
          <a:solidFill>
            <a:schemeClr val="tx1"/>
          </a:solidFill>
          <a:latin typeface="+mn-lt"/>
          <a:cs typeface="+mn-cs"/>
        </a:defRPr>
      </a:lvl5pPr>
      <a:lvl6pPr marL="2357438" indent="-171450" algn="l" rtl="0" fontAlgn="base">
        <a:spcBef>
          <a:spcPct val="30000"/>
        </a:spcBef>
        <a:spcAft>
          <a:spcPct val="30000"/>
        </a:spcAft>
        <a:buClr>
          <a:srgbClr val="CC0000"/>
        </a:buClr>
        <a:buFont typeface="Century Gothic" pitchFamily="34" charset="0"/>
        <a:buChar char="–"/>
        <a:defRPr sz="1200">
          <a:solidFill>
            <a:srgbClr val="CC0000"/>
          </a:solidFill>
          <a:latin typeface="+mn-lt"/>
          <a:cs typeface="+mn-cs"/>
        </a:defRPr>
      </a:lvl6pPr>
      <a:lvl7pPr marL="2814638" indent="-171450" algn="l" rtl="0" fontAlgn="base">
        <a:spcBef>
          <a:spcPct val="30000"/>
        </a:spcBef>
        <a:spcAft>
          <a:spcPct val="30000"/>
        </a:spcAft>
        <a:buClr>
          <a:srgbClr val="CC0000"/>
        </a:buClr>
        <a:buFont typeface="Century Gothic" pitchFamily="34" charset="0"/>
        <a:buChar char="–"/>
        <a:defRPr sz="1200">
          <a:solidFill>
            <a:srgbClr val="CC0000"/>
          </a:solidFill>
          <a:latin typeface="+mn-lt"/>
          <a:cs typeface="+mn-cs"/>
        </a:defRPr>
      </a:lvl7pPr>
      <a:lvl8pPr marL="3271838" indent="-171450" algn="l" rtl="0" fontAlgn="base">
        <a:spcBef>
          <a:spcPct val="30000"/>
        </a:spcBef>
        <a:spcAft>
          <a:spcPct val="30000"/>
        </a:spcAft>
        <a:buClr>
          <a:srgbClr val="CC0000"/>
        </a:buClr>
        <a:buFont typeface="Century Gothic" pitchFamily="34" charset="0"/>
        <a:buChar char="–"/>
        <a:defRPr sz="1200">
          <a:solidFill>
            <a:srgbClr val="CC0000"/>
          </a:solidFill>
          <a:latin typeface="+mn-lt"/>
          <a:cs typeface="+mn-cs"/>
        </a:defRPr>
      </a:lvl8pPr>
      <a:lvl9pPr marL="3729038" indent="-171450" algn="l" rtl="0" fontAlgn="base">
        <a:spcBef>
          <a:spcPct val="30000"/>
        </a:spcBef>
        <a:spcAft>
          <a:spcPct val="30000"/>
        </a:spcAft>
        <a:buClr>
          <a:srgbClr val="CC0000"/>
        </a:buClr>
        <a:buFont typeface="Century Gothic" pitchFamily="34" charset="0"/>
        <a:buChar char="–"/>
        <a:defRPr sz="1200">
          <a:solidFill>
            <a:srgbClr val="CC0000"/>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6" cstate="print"/>
          <a:srcRect/>
          <a:stretch>
            <a:fillRect/>
          </a:stretch>
        </a:blipFill>
        <a:effectLst/>
      </p:bgPr>
    </p:bg>
    <p:spTree>
      <p:nvGrpSpPr>
        <p:cNvPr id="1" name=""/>
        <p:cNvGrpSpPr/>
        <p:nvPr/>
      </p:nvGrpSpPr>
      <p:grpSpPr>
        <a:xfrm>
          <a:off x="0" y="0"/>
          <a:ext cx="0" cy="0"/>
          <a:chOff x="0" y="0"/>
          <a:chExt cx="0" cy="0"/>
        </a:xfrm>
      </p:grpSpPr>
      <p:sp>
        <p:nvSpPr>
          <p:cNvPr id="1029" name="Rectangle 5"/>
          <p:cNvSpPr>
            <a:spLocks noGrp="1" noChangeArrowheads="1"/>
          </p:cNvSpPr>
          <p:nvPr>
            <p:ph type="title"/>
          </p:nvPr>
        </p:nvSpPr>
        <p:spPr bwMode="auto">
          <a:xfrm>
            <a:off x="73153" y="76201"/>
            <a:ext cx="7547107" cy="6191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smtClean="0"/>
              <a:t>Click to edit Master title style</a:t>
            </a:r>
          </a:p>
        </p:txBody>
      </p:sp>
      <p:sp>
        <p:nvSpPr>
          <p:cNvPr id="1030" name="Rectangle 6"/>
          <p:cNvSpPr>
            <a:spLocks noGrp="1" noChangeArrowheads="1"/>
          </p:cNvSpPr>
          <p:nvPr>
            <p:ph type="body" idx="1"/>
          </p:nvPr>
        </p:nvSpPr>
        <p:spPr bwMode="auto">
          <a:xfrm>
            <a:off x="76266" y="927101"/>
            <a:ext cx="8980575" cy="51990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p>
        </p:txBody>
      </p:sp>
      <p:graphicFrame>
        <p:nvGraphicFramePr>
          <p:cNvPr id="1026" name="Object 4"/>
          <p:cNvGraphicFramePr>
            <a:graphicFrameLocks noChangeAspect="1"/>
          </p:cNvGraphicFramePr>
          <p:nvPr userDrawn="1"/>
        </p:nvGraphicFramePr>
        <p:xfrm>
          <a:off x="7933102" y="166688"/>
          <a:ext cx="1140859" cy="519112"/>
        </p:xfrm>
        <a:graphic>
          <a:graphicData uri="http://schemas.openxmlformats.org/presentationml/2006/ole">
            <p:oleObj spid="_x0000_s175014" name="CorelDRAW" r:id="rId7" imgW="4093920" imgH="1401480" progId="">
              <p:embed/>
            </p:oleObj>
          </a:graphicData>
        </a:graphic>
      </p:graphicFrame>
      <p:sp>
        <p:nvSpPr>
          <p:cNvPr id="23" name="Text Box 2"/>
          <p:cNvSpPr txBox="1">
            <a:spLocks noChangeArrowheads="1"/>
          </p:cNvSpPr>
          <p:nvPr userDrawn="1"/>
        </p:nvSpPr>
        <p:spPr bwMode="auto">
          <a:xfrm>
            <a:off x="-15564" y="6491289"/>
            <a:ext cx="9144000" cy="338137"/>
          </a:xfrm>
          <a:prstGeom prst="rect">
            <a:avLst/>
          </a:prstGeom>
          <a:solidFill>
            <a:srgbClr val="FF0000"/>
          </a:solidFill>
          <a:ln w="9525">
            <a:solidFill>
              <a:srgbClr val="FF0000"/>
            </a:solidFill>
            <a:miter lim="800000"/>
            <a:headEnd/>
            <a:tailEnd/>
          </a:ln>
          <a:effectLst/>
        </p:spPr>
        <p:txBody>
          <a:bodyPr>
            <a:spAutoFit/>
          </a:bodyPr>
          <a:lstStyle/>
          <a:p>
            <a:pPr>
              <a:spcBef>
                <a:spcPct val="50000"/>
              </a:spcBef>
              <a:defRPr/>
            </a:pPr>
            <a:endParaRPr lang="en-GB" dirty="0">
              <a:cs typeface="+mn-cs"/>
            </a:endParaRPr>
          </a:p>
        </p:txBody>
      </p:sp>
      <p:graphicFrame>
        <p:nvGraphicFramePr>
          <p:cNvPr id="1027" name="Object 3"/>
          <p:cNvGraphicFramePr>
            <a:graphicFrameLocks noChangeAspect="1"/>
          </p:cNvGraphicFramePr>
          <p:nvPr/>
        </p:nvGraphicFramePr>
        <p:xfrm>
          <a:off x="7515980" y="6248401"/>
          <a:ext cx="1557981" cy="187325"/>
        </p:xfrm>
        <a:graphic>
          <a:graphicData uri="http://schemas.openxmlformats.org/presentationml/2006/ole">
            <p:oleObj spid="_x0000_s175015" name="CorelDRAW" r:id="rId8" imgW="2441880" imgH="272520" progId="">
              <p:embed/>
            </p:oleObj>
          </a:graphicData>
        </a:graphic>
      </p:graphicFrame>
      <p:sp>
        <p:nvSpPr>
          <p:cNvPr id="10" name="Slide Number Placeholder 9"/>
          <p:cNvSpPr>
            <a:spLocks noGrp="1" noChangeArrowheads="1"/>
          </p:cNvSpPr>
          <p:nvPr>
            <p:ph type="sldNum" sz="quarter" idx="4"/>
          </p:nvPr>
        </p:nvSpPr>
        <p:spPr bwMode="auto">
          <a:xfrm>
            <a:off x="6588349" y="6553200"/>
            <a:ext cx="2133859"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a:defRPr sz="1400">
                <a:solidFill>
                  <a:schemeClr val="bg2"/>
                </a:solidFill>
                <a:latin typeface="+mn-lt"/>
                <a:cs typeface="+mn-cs"/>
              </a:defRPr>
            </a:lvl1pPr>
          </a:lstStyle>
          <a:p>
            <a:pPr>
              <a:defRPr/>
            </a:pPr>
            <a:fld id="{182DC408-9BDD-4780-8D12-66BA21086D62}" type="slidenum">
              <a:rPr lang="en-GB"/>
              <a:pPr>
                <a:defRPr/>
              </a:pPr>
              <a:t>‹#›</a:t>
            </a:fld>
            <a:endParaRPr lang="en-GB" dirty="0"/>
          </a:p>
        </p:txBody>
      </p:sp>
      <p:sp>
        <p:nvSpPr>
          <p:cNvPr id="8" name="Line 13"/>
          <p:cNvSpPr>
            <a:spLocks noChangeShapeType="1"/>
          </p:cNvSpPr>
          <p:nvPr userDrawn="1"/>
        </p:nvSpPr>
        <p:spPr bwMode="auto">
          <a:xfrm>
            <a:off x="0" y="838200"/>
            <a:ext cx="9144000" cy="0"/>
          </a:xfrm>
          <a:prstGeom prst="line">
            <a:avLst/>
          </a:prstGeom>
          <a:noFill/>
          <a:ln w="9525">
            <a:solidFill>
              <a:srgbClr val="CC0000"/>
            </a:solidFill>
            <a:round/>
            <a:headEnd/>
            <a:tailEnd/>
          </a:ln>
          <a:effectLst/>
        </p:spPr>
        <p:txBody>
          <a:bodyPr/>
          <a:lstStyle/>
          <a:p>
            <a:pPr eaLnBrk="0" hangingPunct="0">
              <a:defRPr/>
            </a:pPr>
            <a:endParaRPr lang="en-US">
              <a:cs typeface="+mn-cs"/>
            </a:endParaRPr>
          </a:p>
        </p:txBody>
      </p:sp>
    </p:spTree>
  </p:cSld>
  <p:clrMap bg1="lt1" tx1="dk1" bg2="lt2" tx2="dk2" accent1="accent1" accent2="accent2" accent3="accent3" accent4="accent4" accent5="accent5" accent6="accent6" hlink="hlink" folHlink="folHlink"/>
  <p:sldLayoutIdLst>
    <p:sldLayoutId id="2147483987" r:id="rId1"/>
    <p:sldLayoutId id="2147483988" r:id="rId2"/>
    <p:sldLayoutId id="2147483989" r:id="rId3"/>
  </p:sldLayoutIdLst>
  <p:transition spd="slow" advClick="0"/>
  <p:timing>
    <p:tnLst>
      <p:par>
        <p:cTn id="1" dur="indefinite" restart="never" nodeType="tmRoot"/>
      </p:par>
    </p:tnLst>
  </p:timing>
  <p:hf hdr="0" ftr="0" dt="0"/>
  <p:txStyles>
    <p:titleStyle>
      <a:lvl1pPr algn="l" rtl="0" eaLnBrk="0" fontAlgn="base" hangingPunct="0">
        <a:lnSpc>
          <a:spcPct val="85000"/>
        </a:lnSpc>
        <a:spcBef>
          <a:spcPct val="0"/>
        </a:spcBef>
        <a:spcAft>
          <a:spcPct val="0"/>
        </a:spcAft>
        <a:defRPr sz="2400" b="1">
          <a:solidFill>
            <a:srgbClr val="FF0000"/>
          </a:solidFill>
          <a:latin typeface="+mj-lt"/>
          <a:ea typeface="+mj-ea"/>
          <a:cs typeface="+mj-cs"/>
        </a:defRPr>
      </a:lvl1pPr>
      <a:lvl2pPr algn="l" rtl="0" eaLnBrk="0" fontAlgn="base" hangingPunct="0">
        <a:lnSpc>
          <a:spcPct val="85000"/>
        </a:lnSpc>
        <a:spcBef>
          <a:spcPct val="0"/>
        </a:spcBef>
        <a:spcAft>
          <a:spcPct val="0"/>
        </a:spcAft>
        <a:defRPr sz="2400" b="1">
          <a:solidFill>
            <a:srgbClr val="FF0000"/>
          </a:solidFill>
          <a:latin typeface="Century Gothic" pitchFamily="34" charset="0"/>
          <a:cs typeface="Arial" pitchFamily="34" charset="0"/>
        </a:defRPr>
      </a:lvl2pPr>
      <a:lvl3pPr algn="l" rtl="0" eaLnBrk="0" fontAlgn="base" hangingPunct="0">
        <a:lnSpc>
          <a:spcPct val="85000"/>
        </a:lnSpc>
        <a:spcBef>
          <a:spcPct val="0"/>
        </a:spcBef>
        <a:spcAft>
          <a:spcPct val="0"/>
        </a:spcAft>
        <a:defRPr sz="2400" b="1">
          <a:solidFill>
            <a:srgbClr val="FF0000"/>
          </a:solidFill>
          <a:latin typeface="Century Gothic" pitchFamily="34" charset="0"/>
          <a:cs typeface="Arial" pitchFamily="34" charset="0"/>
        </a:defRPr>
      </a:lvl3pPr>
      <a:lvl4pPr algn="l" rtl="0" eaLnBrk="0" fontAlgn="base" hangingPunct="0">
        <a:lnSpc>
          <a:spcPct val="85000"/>
        </a:lnSpc>
        <a:spcBef>
          <a:spcPct val="0"/>
        </a:spcBef>
        <a:spcAft>
          <a:spcPct val="0"/>
        </a:spcAft>
        <a:defRPr sz="2400" b="1">
          <a:solidFill>
            <a:srgbClr val="FF0000"/>
          </a:solidFill>
          <a:latin typeface="Century Gothic" pitchFamily="34" charset="0"/>
          <a:cs typeface="Arial" pitchFamily="34" charset="0"/>
        </a:defRPr>
      </a:lvl4pPr>
      <a:lvl5pPr algn="l" rtl="0" eaLnBrk="0" fontAlgn="base" hangingPunct="0">
        <a:lnSpc>
          <a:spcPct val="85000"/>
        </a:lnSpc>
        <a:spcBef>
          <a:spcPct val="0"/>
        </a:spcBef>
        <a:spcAft>
          <a:spcPct val="0"/>
        </a:spcAft>
        <a:defRPr sz="2400" b="1">
          <a:solidFill>
            <a:srgbClr val="FF0000"/>
          </a:solidFill>
          <a:latin typeface="Century Gothic" pitchFamily="34" charset="0"/>
          <a:cs typeface="Arial" pitchFamily="34" charset="0"/>
        </a:defRPr>
      </a:lvl5pPr>
      <a:lvl6pPr marL="457200" algn="l" rtl="0" fontAlgn="base">
        <a:lnSpc>
          <a:spcPct val="85000"/>
        </a:lnSpc>
        <a:spcBef>
          <a:spcPct val="0"/>
        </a:spcBef>
        <a:spcAft>
          <a:spcPct val="0"/>
        </a:spcAft>
        <a:defRPr sz="2400" b="1">
          <a:solidFill>
            <a:schemeClr val="accent2"/>
          </a:solidFill>
          <a:latin typeface="Century Gothic" pitchFamily="34" charset="0"/>
          <a:cs typeface="Arial" pitchFamily="34" charset="0"/>
        </a:defRPr>
      </a:lvl6pPr>
      <a:lvl7pPr marL="914400" algn="l" rtl="0" fontAlgn="base">
        <a:lnSpc>
          <a:spcPct val="85000"/>
        </a:lnSpc>
        <a:spcBef>
          <a:spcPct val="0"/>
        </a:spcBef>
        <a:spcAft>
          <a:spcPct val="0"/>
        </a:spcAft>
        <a:defRPr sz="2400" b="1">
          <a:solidFill>
            <a:schemeClr val="accent2"/>
          </a:solidFill>
          <a:latin typeface="Century Gothic" pitchFamily="34" charset="0"/>
          <a:cs typeface="Arial" pitchFamily="34" charset="0"/>
        </a:defRPr>
      </a:lvl7pPr>
      <a:lvl8pPr marL="1371600" algn="l" rtl="0" fontAlgn="base">
        <a:lnSpc>
          <a:spcPct val="85000"/>
        </a:lnSpc>
        <a:spcBef>
          <a:spcPct val="0"/>
        </a:spcBef>
        <a:spcAft>
          <a:spcPct val="0"/>
        </a:spcAft>
        <a:defRPr sz="2400" b="1">
          <a:solidFill>
            <a:schemeClr val="accent2"/>
          </a:solidFill>
          <a:latin typeface="Century Gothic" pitchFamily="34" charset="0"/>
          <a:cs typeface="Arial" pitchFamily="34" charset="0"/>
        </a:defRPr>
      </a:lvl8pPr>
      <a:lvl9pPr marL="1828800" algn="l" rtl="0" fontAlgn="base">
        <a:lnSpc>
          <a:spcPct val="85000"/>
        </a:lnSpc>
        <a:spcBef>
          <a:spcPct val="0"/>
        </a:spcBef>
        <a:spcAft>
          <a:spcPct val="0"/>
        </a:spcAft>
        <a:defRPr sz="2400" b="1">
          <a:solidFill>
            <a:schemeClr val="accent2"/>
          </a:solidFill>
          <a:latin typeface="Century Gothic" pitchFamily="34" charset="0"/>
          <a:cs typeface="Arial" pitchFamily="34" charset="0"/>
        </a:defRPr>
      </a:lvl9pPr>
    </p:titleStyle>
    <p:bodyStyle>
      <a:lvl1pPr marL="342900" indent="-342900" algn="l" rtl="0" eaLnBrk="0" fontAlgn="base" hangingPunct="0">
        <a:spcBef>
          <a:spcPct val="30000"/>
        </a:spcBef>
        <a:spcAft>
          <a:spcPct val="30000"/>
        </a:spcAft>
        <a:buClr>
          <a:srgbClr val="FF0000"/>
        </a:buClr>
        <a:buFont typeface="Wingdings" pitchFamily="2" charset="2"/>
        <a:buChar char="q"/>
        <a:defRPr sz="2000">
          <a:solidFill>
            <a:schemeClr val="tx1"/>
          </a:solidFill>
          <a:latin typeface="+mn-lt"/>
          <a:ea typeface="+mn-ea"/>
          <a:cs typeface="+mn-cs"/>
        </a:defRPr>
      </a:lvl1pPr>
      <a:lvl2pPr marL="738188" indent="-280988" algn="l" rtl="0" eaLnBrk="0" fontAlgn="base" hangingPunct="0">
        <a:spcBef>
          <a:spcPct val="30000"/>
        </a:spcBef>
        <a:spcAft>
          <a:spcPct val="30000"/>
        </a:spcAft>
        <a:buClr>
          <a:srgbClr val="FF0000"/>
        </a:buClr>
        <a:buFont typeface="Wingdings" pitchFamily="2" charset="2"/>
        <a:buChar char="§"/>
        <a:defRPr sz="1800">
          <a:solidFill>
            <a:schemeClr val="tx1"/>
          </a:solidFill>
          <a:latin typeface="+mn-lt"/>
          <a:cs typeface="+mn-cs"/>
        </a:defRPr>
      </a:lvl2pPr>
      <a:lvl3pPr marL="1204913" indent="-352425" algn="l" rtl="0" eaLnBrk="0" fontAlgn="base" hangingPunct="0">
        <a:spcBef>
          <a:spcPct val="30000"/>
        </a:spcBef>
        <a:spcAft>
          <a:spcPct val="30000"/>
        </a:spcAft>
        <a:buClr>
          <a:srgbClr val="FF0000"/>
        </a:buClr>
        <a:buFont typeface="Century Gothic" pitchFamily="34" charset="0"/>
        <a:buChar char="–"/>
        <a:defRPr sz="1600">
          <a:solidFill>
            <a:schemeClr val="tx1"/>
          </a:solidFill>
          <a:latin typeface="+mn-lt"/>
          <a:cs typeface="+mn-cs"/>
        </a:defRPr>
      </a:lvl3pPr>
      <a:lvl4pPr marL="1614488" indent="-238125" algn="l" rtl="0" eaLnBrk="0" fontAlgn="base" hangingPunct="0">
        <a:spcBef>
          <a:spcPct val="30000"/>
        </a:spcBef>
        <a:spcAft>
          <a:spcPct val="30000"/>
        </a:spcAft>
        <a:buClr>
          <a:srgbClr val="FF0000"/>
        </a:buClr>
        <a:buFont typeface="Wingdings" pitchFamily="2" charset="2"/>
        <a:buChar char="§"/>
        <a:defRPr sz="1400">
          <a:solidFill>
            <a:schemeClr val="tx1"/>
          </a:solidFill>
          <a:latin typeface="+mn-lt"/>
          <a:cs typeface="+mn-cs"/>
        </a:defRPr>
      </a:lvl4pPr>
      <a:lvl5pPr marL="1900238" indent="-171450" algn="l" rtl="0" eaLnBrk="0" fontAlgn="base" hangingPunct="0">
        <a:spcBef>
          <a:spcPct val="30000"/>
        </a:spcBef>
        <a:spcAft>
          <a:spcPct val="30000"/>
        </a:spcAft>
        <a:buClr>
          <a:srgbClr val="FF0000"/>
        </a:buClr>
        <a:buFont typeface="Century Gothic" pitchFamily="34" charset="0"/>
        <a:buChar char="–"/>
        <a:defRPr sz="1200">
          <a:solidFill>
            <a:schemeClr val="tx1"/>
          </a:solidFill>
          <a:latin typeface="+mn-lt"/>
          <a:cs typeface="+mn-cs"/>
        </a:defRPr>
      </a:lvl5pPr>
      <a:lvl6pPr marL="2357438" indent="-171450" algn="l" rtl="0" fontAlgn="base">
        <a:spcBef>
          <a:spcPct val="30000"/>
        </a:spcBef>
        <a:spcAft>
          <a:spcPct val="30000"/>
        </a:spcAft>
        <a:buClr>
          <a:srgbClr val="CC0000"/>
        </a:buClr>
        <a:buFont typeface="Century Gothic" pitchFamily="34" charset="0"/>
        <a:buChar char="–"/>
        <a:defRPr sz="1200">
          <a:solidFill>
            <a:srgbClr val="CC0000"/>
          </a:solidFill>
          <a:latin typeface="+mn-lt"/>
          <a:cs typeface="+mn-cs"/>
        </a:defRPr>
      </a:lvl6pPr>
      <a:lvl7pPr marL="2814638" indent="-171450" algn="l" rtl="0" fontAlgn="base">
        <a:spcBef>
          <a:spcPct val="30000"/>
        </a:spcBef>
        <a:spcAft>
          <a:spcPct val="30000"/>
        </a:spcAft>
        <a:buClr>
          <a:srgbClr val="CC0000"/>
        </a:buClr>
        <a:buFont typeface="Century Gothic" pitchFamily="34" charset="0"/>
        <a:buChar char="–"/>
        <a:defRPr sz="1200">
          <a:solidFill>
            <a:srgbClr val="CC0000"/>
          </a:solidFill>
          <a:latin typeface="+mn-lt"/>
          <a:cs typeface="+mn-cs"/>
        </a:defRPr>
      </a:lvl7pPr>
      <a:lvl8pPr marL="3271838" indent="-171450" algn="l" rtl="0" fontAlgn="base">
        <a:spcBef>
          <a:spcPct val="30000"/>
        </a:spcBef>
        <a:spcAft>
          <a:spcPct val="30000"/>
        </a:spcAft>
        <a:buClr>
          <a:srgbClr val="CC0000"/>
        </a:buClr>
        <a:buFont typeface="Century Gothic" pitchFamily="34" charset="0"/>
        <a:buChar char="–"/>
        <a:defRPr sz="1200">
          <a:solidFill>
            <a:srgbClr val="CC0000"/>
          </a:solidFill>
          <a:latin typeface="+mn-lt"/>
          <a:cs typeface="+mn-cs"/>
        </a:defRPr>
      </a:lvl8pPr>
      <a:lvl9pPr marL="3729038" indent="-171450" algn="l" rtl="0" fontAlgn="base">
        <a:spcBef>
          <a:spcPct val="30000"/>
        </a:spcBef>
        <a:spcAft>
          <a:spcPct val="30000"/>
        </a:spcAft>
        <a:buClr>
          <a:srgbClr val="CC0000"/>
        </a:buClr>
        <a:buFont typeface="Century Gothic" pitchFamily="34" charset="0"/>
        <a:buChar char="–"/>
        <a:defRPr sz="1200">
          <a:solidFill>
            <a:srgbClr val="CC0000"/>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6" cstate="print"/>
          <a:srcRect/>
          <a:stretch>
            <a:fillRect/>
          </a:stretch>
        </a:blipFill>
        <a:effectLst/>
      </p:bgPr>
    </p:bg>
    <p:spTree>
      <p:nvGrpSpPr>
        <p:cNvPr id="1" name=""/>
        <p:cNvGrpSpPr/>
        <p:nvPr/>
      </p:nvGrpSpPr>
      <p:grpSpPr>
        <a:xfrm>
          <a:off x="0" y="0"/>
          <a:ext cx="0" cy="0"/>
          <a:chOff x="0" y="0"/>
          <a:chExt cx="0" cy="0"/>
        </a:xfrm>
      </p:grpSpPr>
      <p:sp>
        <p:nvSpPr>
          <p:cNvPr id="1029" name="Rectangle 5"/>
          <p:cNvSpPr>
            <a:spLocks noGrp="1" noChangeArrowheads="1"/>
          </p:cNvSpPr>
          <p:nvPr>
            <p:ph type="title"/>
          </p:nvPr>
        </p:nvSpPr>
        <p:spPr bwMode="auto">
          <a:xfrm>
            <a:off x="73153" y="76201"/>
            <a:ext cx="7547107" cy="6191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smtClean="0"/>
              <a:t>Click to edit Master title style</a:t>
            </a:r>
          </a:p>
        </p:txBody>
      </p:sp>
      <p:sp>
        <p:nvSpPr>
          <p:cNvPr id="1030" name="Rectangle 6"/>
          <p:cNvSpPr>
            <a:spLocks noGrp="1" noChangeArrowheads="1"/>
          </p:cNvSpPr>
          <p:nvPr>
            <p:ph type="body" idx="1"/>
          </p:nvPr>
        </p:nvSpPr>
        <p:spPr bwMode="auto">
          <a:xfrm>
            <a:off x="76266" y="927101"/>
            <a:ext cx="8980575" cy="51990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p>
        </p:txBody>
      </p:sp>
      <p:graphicFrame>
        <p:nvGraphicFramePr>
          <p:cNvPr id="1026" name="Object 4"/>
          <p:cNvGraphicFramePr>
            <a:graphicFrameLocks noChangeAspect="1"/>
          </p:cNvGraphicFramePr>
          <p:nvPr userDrawn="1"/>
        </p:nvGraphicFramePr>
        <p:xfrm>
          <a:off x="7933102" y="166688"/>
          <a:ext cx="1140859" cy="519112"/>
        </p:xfrm>
        <a:graphic>
          <a:graphicData uri="http://schemas.openxmlformats.org/presentationml/2006/ole">
            <p:oleObj spid="_x0000_s180134" name="CorelDRAW" r:id="rId7" imgW="4093920" imgH="1401480" progId="">
              <p:embed/>
            </p:oleObj>
          </a:graphicData>
        </a:graphic>
      </p:graphicFrame>
      <p:sp>
        <p:nvSpPr>
          <p:cNvPr id="23" name="Text Box 2"/>
          <p:cNvSpPr txBox="1">
            <a:spLocks noChangeArrowheads="1"/>
          </p:cNvSpPr>
          <p:nvPr userDrawn="1"/>
        </p:nvSpPr>
        <p:spPr bwMode="auto">
          <a:xfrm>
            <a:off x="-15564" y="6491289"/>
            <a:ext cx="9144000" cy="338137"/>
          </a:xfrm>
          <a:prstGeom prst="rect">
            <a:avLst/>
          </a:prstGeom>
          <a:solidFill>
            <a:srgbClr val="FF0000"/>
          </a:solidFill>
          <a:ln w="9525">
            <a:solidFill>
              <a:srgbClr val="FF0000"/>
            </a:solidFill>
            <a:miter lim="800000"/>
            <a:headEnd/>
            <a:tailEnd/>
          </a:ln>
          <a:effectLst/>
        </p:spPr>
        <p:txBody>
          <a:bodyPr>
            <a:spAutoFit/>
          </a:bodyPr>
          <a:lstStyle/>
          <a:p>
            <a:pPr>
              <a:spcBef>
                <a:spcPct val="50000"/>
              </a:spcBef>
              <a:defRPr/>
            </a:pPr>
            <a:endParaRPr lang="en-GB" dirty="0">
              <a:cs typeface="+mn-cs"/>
            </a:endParaRPr>
          </a:p>
        </p:txBody>
      </p:sp>
      <p:graphicFrame>
        <p:nvGraphicFramePr>
          <p:cNvPr id="1027" name="Object 3"/>
          <p:cNvGraphicFramePr>
            <a:graphicFrameLocks noChangeAspect="1"/>
          </p:cNvGraphicFramePr>
          <p:nvPr/>
        </p:nvGraphicFramePr>
        <p:xfrm>
          <a:off x="7515980" y="6248401"/>
          <a:ext cx="1557981" cy="187325"/>
        </p:xfrm>
        <a:graphic>
          <a:graphicData uri="http://schemas.openxmlformats.org/presentationml/2006/ole">
            <p:oleObj spid="_x0000_s180135" name="CorelDRAW" r:id="rId8" imgW="2441880" imgH="272520" progId="">
              <p:embed/>
            </p:oleObj>
          </a:graphicData>
        </a:graphic>
      </p:graphicFrame>
      <p:sp>
        <p:nvSpPr>
          <p:cNvPr id="10" name="Slide Number Placeholder 9"/>
          <p:cNvSpPr>
            <a:spLocks noGrp="1" noChangeArrowheads="1"/>
          </p:cNvSpPr>
          <p:nvPr>
            <p:ph type="sldNum" sz="quarter" idx="4"/>
          </p:nvPr>
        </p:nvSpPr>
        <p:spPr bwMode="auto">
          <a:xfrm>
            <a:off x="6588349" y="6553200"/>
            <a:ext cx="2133859"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a:defRPr sz="1400">
                <a:solidFill>
                  <a:schemeClr val="bg2"/>
                </a:solidFill>
                <a:latin typeface="+mn-lt"/>
                <a:cs typeface="+mn-cs"/>
              </a:defRPr>
            </a:lvl1pPr>
          </a:lstStyle>
          <a:p>
            <a:pPr>
              <a:defRPr/>
            </a:pPr>
            <a:fld id="{182DC408-9BDD-4780-8D12-66BA21086D62}" type="slidenum">
              <a:rPr lang="en-GB"/>
              <a:pPr>
                <a:defRPr/>
              </a:pPr>
              <a:t>‹#›</a:t>
            </a:fld>
            <a:endParaRPr lang="en-GB" dirty="0"/>
          </a:p>
        </p:txBody>
      </p:sp>
      <p:sp>
        <p:nvSpPr>
          <p:cNvPr id="8" name="Line 13"/>
          <p:cNvSpPr>
            <a:spLocks noChangeShapeType="1"/>
          </p:cNvSpPr>
          <p:nvPr userDrawn="1"/>
        </p:nvSpPr>
        <p:spPr bwMode="auto">
          <a:xfrm>
            <a:off x="0" y="838200"/>
            <a:ext cx="9144000" cy="0"/>
          </a:xfrm>
          <a:prstGeom prst="line">
            <a:avLst/>
          </a:prstGeom>
          <a:noFill/>
          <a:ln w="9525">
            <a:solidFill>
              <a:srgbClr val="CC0000"/>
            </a:solidFill>
            <a:round/>
            <a:headEnd/>
            <a:tailEnd/>
          </a:ln>
          <a:effectLst/>
        </p:spPr>
        <p:txBody>
          <a:bodyPr/>
          <a:lstStyle/>
          <a:p>
            <a:pPr eaLnBrk="0" hangingPunct="0">
              <a:defRPr/>
            </a:pPr>
            <a:endParaRPr lang="en-US">
              <a:cs typeface="+mn-cs"/>
            </a:endParaRPr>
          </a:p>
        </p:txBody>
      </p:sp>
    </p:spTree>
  </p:cSld>
  <p:clrMap bg1="lt1" tx1="dk1" bg2="lt2" tx2="dk2" accent1="accent1" accent2="accent2" accent3="accent3" accent4="accent4" accent5="accent5" accent6="accent6" hlink="hlink" folHlink="folHlink"/>
  <p:sldLayoutIdLst>
    <p:sldLayoutId id="2147483991" r:id="rId1"/>
    <p:sldLayoutId id="2147483992" r:id="rId2"/>
    <p:sldLayoutId id="2147483993" r:id="rId3"/>
  </p:sldLayoutIdLst>
  <p:transition spd="slow" advClick="0"/>
  <p:timing>
    <p:tnLst>
      <p:par>
        <p:cTn id="1" dur="indefinite" restart="never" nodeType="tmRoot"/>
      </p:par>
    </p:tnLst>
  </p:timing>
  <p:hf hdr="0" ftr="0" dt="0"/>
  <p:txStyles>
    <p:titleStyle>
      <a:lvl1pPr algn="l" rtl="0" eaLnBrk="0" fontAlgn="base" hangingPunct="0">
        <a:lnSpc>
          <a:spcPct val="85000"/>
        </a:lnSpc>
        <a:spcBef>
          <a:spcPct val="0"/>
        </a:spcBef>
        <a:spcAft>
          <a:spcPct val="0"/>
        </a:spcAft>
        <a:defRPr sz="2400" b="1">
          <a:solidFill>
            <a:srgbClr val="FF0000"/>
          </a:solidFill>
          <a:latin typeface="+mj-lt"/>
          <a:ea typeface="+mj-ea"/>
          <a:cs typeface="+mj-cs"/>
        </a:defRPr>
      </a:lvl1pPr>
      <a:lvl2pPr algn="l" rtl="0" eaLnBrk="0" fontAlgn="base" hangingPunct="0">
        <a:lnSpc>
          <a:spcPct val="85000"/>
        </a:lnSpc>
        <a:spcBef>
          <a:spcPct val="0"/>
        </a:spcBef>
        <a:spcAft>
          <a:spcPct val="0"/>
        </a:spcAft>
        <a:defRPr sz="2400" b="1">
          <a:solidFill>
            <a:srgbClr val="FF0000"/>
          </a:solidFill>
          <a:latin typeface="Century Gothic" pitchFamily="34" charset="0"/>
          <a:cs typeface="Arial" pitchFamily="34" charset="0"/>
        </a:defRPr>
      </a:lvl2pPr>
      <a:lvl3pPr algn="l" rtl="0" eaLnBrk="0" fontAlgn="base" hangingPunct="0">
        <a:lnSpc>
          <a:spcPct val="85000"/>
        </a:lnSpc>
        <a:spcBef>
          <a:spcPct val="0"/>
        </a:spcBef>
        <a:spcAft>
          <a:spcPct val="0"/>
        </a:spcAft>
        <a:defRPr sz="2400" b="1">
          <a:solidFill>
            <a:srgbClr val="FF0000"/>
          </a:solidFill>
          <a:latin typeface="Century Gothic" pitchFamily="34" charset="0"/>
          <a:cs typeface="Arial" pitchFamily="34" charset="0"/>
        </a:defRPr>
      </a:lvl3pPr>
      <a:lvl4pPr algn="l" rtl="0" eaLnBrk="0" fontAlgn="base" hangingPunct="0">
        <a:lnSpc>
          <a:spcPct val="85000"/>
        </a:lnSpc>
        <a:spcBef>
          <a:spcPct val="0"/>
        </a:spcBef>
        <a:spcAft>
          <a:spcPct val="0"/>
        </a:spcAft>
        <a:defRPr sz="2400" b="1">
          <a:solidFill>
            <a:srgbClr val="FF0000"/>
          </a:solidFill>
          <a:latin typeface="Century Gothic" pitchFamily="34" charset="0"/>
          <a:cs typeface="Arial" pitchFamily="34" charset="0"/>
        </a:defRPr>
      </a:lvl4pPr>
      <a:lvl5pPr algn="l" rtl="0" eaLnBrk="0" fontAlgn="base" hangingPunct="0">
        <a:lnSpc>
          <a:spcPct val="85000"/>
        </a:lnSpc>
        <a:spcBef>
          <a:spcPct val="0"/>
        </a:spcBef>
        <a:spcAft>
          <a:spcPct val="0"/>
        </a:spcAft>
        <a:defRPr sz="2400" b="1">
          <a:solidFill>
            <a:srgbClr val="FF0000"/>
          </a:solidFill>
          <a:latin typeface="Century Gothic" pitchFamily="34" charset="0"/>
          <a:cs typeface="Arial" pitchFamily="34" charset="0"/>
        </a:defRPr>
      </a:lvl5pPr>
      <a:lvl6pPr marL="457200" algn="l" rtl="0" fontAlgn="base">
        <a:lnSpc>
          <a:spcPct val="85000"/>
        </a:lnSpc>
        <a:spcBef>
          <a:spcPct val="0"/>
        </a:spcBef>
        <a:spcAft>
          <a:spcPct val="0"/>
        </a:spcAft>
        <a:defRPr sz="2400" b="1">
          <a:solidFill>
            <a:schemeClr val="accent2"/>
          </a:solidFill>
          <a:latin typeface="Century Gothic" pitchFamily="34" charset="0"/>
          <a:cs typeface="Arial" pitchFamily="34" charset="0"/>
        </a:defRPr>
      </a:lvl6pPr>
      <a:lvl7pPr marL="914400" algn="l" rtl="0" fontAlgn="base">
        <a:lnSpc>
          <a:spcPct val="85000"/>
        </a:lnSpc>
        <a:spcBef>
          <a:spcPct val="0"/>
        </a:spcBef>
        <a:spcAft>
          <a:spcPct val="0"/>
        </a:spcAft>
        <a:defRPr sz="2400" b="1">
          <a:solidFill>
            <a:schemeClr val="accent2"/>
          </a:solidFill>
          <a:latin typeface="Century Gothic" pitchFamily="34" charset="0"/>
          <a:cs typeface="Arial" pitchFamily="34" charset="0"/>
        </a:defRPr>
      </a:lvl7pPr>
      <a:lvl8pPr marL="1371600" algn="l" rtl="0" fontAlgn="base">
        <a:lnSpc>
          <a:spcPct val="85000"/>
        </a:lnSpc>
        <a:spcBef>
          <a:spcPct val="0"/>
        </a:spcBef>
        <a:spcAft>
          <a:spcPct val="0"/>
        </a:spcAft>
        <a:defRPr sz="2400" b="1">
          <a:solidFill>
            <a:schemeClr val="accent2"/>
          </a:solidFill>
          <a:latin typeface="Century Gothic" pitchFamily="34" charset="0"/>
          <a:cs typeface="Arial" pitchFamily="34" charset="0"/>
        </a:defRPr>
      </a:lvl8pPr>
      <a:lvl9pPr marL="1828800" algn="l" rtl="0" fontAlgn="base">
        <a:lnSpc>
          <a:spcPct val="85000"/>
        </a:lnSpc>
        <a:spcBef>
          <a:spcPct val="0"/>
        </a:spcBef>
        <a:spcAft>
          <a:spcPct val="0"/>
        </a:spcAft>
        <a:defRPr sz="2400" b="1">
          <a:solidFill>
            <a:schemeClr val="accent2"/>
          </a:solidFill>
          <a:latin typeface="Century Gothic" pitchFamily="34" charset="0"/>
          <a:cs typeface="Arial" pitchFamily="34" charset="0"/>
        </a:defRPr>
      </a:lvl9pPr>
    </p:titleStyle>
    <p:bodyStyle>
      <a:lvl1pPr marL="342900" indent="-342900" algn="l" rtl="0" eaLnBrk="0" fontAlgn="base" hangingPunct="0">
        <a:spcBef>
          <a:spcPct val="30000"/>
        </a:spcBef>
        <a:spcAft>
          <a:spcPct val="30000"/>
        </a:spcAft>
        <a:buClr>
          <a:srgbClr val="FF0000"/>
        </a:buClr>
        <a:buFont typeface="Wingdings" pitchFamily="2" charset="2"/>
        <a:buChar char="q"/>
        <a:defRPr sz="2000">
          <a:solidFill>
            <a:schemeClr val="tx1"/>
          </a:solidFill>
          <a:latin typeface="+mn-lt"/>
          <a:ea typeface="+mn-ea"/>
          <a:cs typeface="+mn-cs"/>
        </a:defRPr>
      </a:lvl1pPr>
      <a:lvl2pPr marL="738188" indent="-280988" algn="l" rtl="0" eaLnBrk="0" fontAlgn="base" hangingPunct="0">
        <a:spcBef>
          <a:spcPct val="30000"/>
        </a:spcBef>
        <a:spcAft>
          <a:spcPct val="30000"/>
        </a:spcAft>
        <a:buClr>
          <a:srgbClr val="FF0000"/>
        </a:buClr>
        <a:buFont typeface="Wingdings" pitchFamily="2" charset="2"/>
        <a:buChar char="§"/>
        <a:defRPr sz="1800">
          <a:solidFill>
            <a:schemeClr val="tx1"/>
          </a:solidFill>
          <a:latin typeface="+mn-lt"/>
          <a:cs typeface="+mn-cs"/>
        </a:defRPr>
      </a:lvl2pPr>
      <a:lvl3pPr marL="1204913" indent="-352425" algn="l" rtl="0" eaLnBrk="0" fontAlgn="base" hangingPunct="0">
        <a:spcBef>
          <a:spcPct val="30000"/>
        </a:spcBef>
        <a:spcAft>
          <a:spcPct val="30000"/>
        </a:spcAft>
        <a:buClr>
          <a:srgbClr val="FF0000"/>
        </a:buClr>
        <a:buFont typeface="Century Gothic" pitchFamily="34" charset="0"/>
        <a:buChar char="–"/>
        <a:defRPr sz="1600">
          <a:solidFill>
            <a:schemeClr val="tx1"/>
          </a:solidFill>
          <a:latin typeface="+mn-lt"/>
          <a:cs typeface="+mn-cs"/>
        </a:defRPr>
      </a:lvl3pPr>
      <a:lvl4pPr marL="1614488" indent="-238125" algn="l" rtl="0" eaLnBrk="0" fontAlgn="base" hangingPunct="0">
        <a:spcBef>
          <a:spcPct val="30000"/>
        </a:spcBef>
        <a:spcAft>
          <a:spcPct val="30000"/>
        </a:spcAft>
        <a:buClr>
          <a:srgbClr val="FF0000"/>
        </a:buClr>
        <a:buFont typeface="Wingdings" pitchFamily="2" charset="2"/>
        <a:buChar char="§"/>
        <a:defRPr sz="1400">
          <a:solidFill>
            <a:schemeClr val="tx1"/>
          </a:solidFill>
          <a:latin typeface="+mn-lt"/>
          <a:cs typeface="+mn-cs"/>
        </a:defRPr>
      </a:lvl4pPr>
      <a:lvl5pPr marL="1900238" indent="-171450" algn="l" rtl="0" eaLnBrk="0" fontAlgn="base" hangingPunct="0">
        <a:spcBef>
          <a:spcPct val="30000"/>
        </a:spcBef>
        <a:spcAft>
          <a:spcPct val="30000"/>
        </a:spcAft>
        <a:buClr>
          <a:srgbClr val="FF0000"/>
        </a:buClr>
        <a:buFont typeface="Century Gothic" pitchFamily="34" charset="0"/>
        <a:buChar char="–"/>
        <a:defRPr sz="1200">
          <a:solidFill>
            <a:schemeClr val="tx1"/>
          </a:solidFill>
          <a:latin typeface="+mn-lt"/>
          <a:cs typeface="+mn-cs"/>
        </a:defRPr>
      </a:lvl5pPr>
      <a:lvl6pPr marL="2357438" indent="-171450" algn="l" rtl="0" fontAlgn="base">
        <a:spcBef>
          <a:spcPct val="30000"/>
        </a:spcBef>
        <a:spcAft>
          <a:spcPct val="30000"/>
        </a:spcAft>
        <a:buClr>
          <a:srgbClr val="CC0000"/>
        </a:buClr>
        <a:buFont typeface="Century Gothic" pitchFamily="34" charset="0"/>
        <a:buChar char="–"/>
        <a:defRPr sz="1200">
          <a:solidFill>
            <a:srgbClr val="CC0000"/>
          </a:solidFill>
          <a:latin typeface="+mn-lt"/>
          <a:cs typeface="+mn-cs"/>
        </a:defRPr>
      </a:lvl6pPr>
      <a:lvl7pPr marL="2814638" indent="-171450" algn="l" rtl="0" fontAlgn="base">
        <a:spcBef>
          <a:spcPct val="30000"/>
        </a:spcBef>
        <a:spcAft>
          <a:spcPct val="30000"/>
        </a:spcAft>
        <a:buClr>
          <a:srgbClr val="CC0000"/>
        </a:buClr>
        <a:buFont typeface="Century Gothic" pitchFamily="34" charset="0"/>
        <a:buChar char="–"/>
        <a:defRPr sz="1200">
          <a:solidFill>
            <a:srgbClr val="CC0000"/>
          </a:solidFill>
          <a:latin typeface="+mn-lt"/>
          <a:cs typeface="+mn-cs"/>
        </a:defRPr>
      </a:lvl7pPr>
      <a:lvl8pPr marL="3271838" indent="-171450" algn="l" rtl="0" fontAlgn="base">
        <a:spcBef>
          <a:spcPct val="30000"/>
        </a:spcBef>
        <a:spcAft>
          <a:spcPct val="30000"/>
        </a:spcAft>
        <a:buClr>
          <a:srgbClr val="CC0000"/>
        </a:buClr>
        <a:buFont typeface="Century Gothic" pitchFamily="34" charset="0"/>
        <a:buChar char="–"/>
        <a:defRPr sz="1200">
          <a:solidFill>
            <a:srgbClr val="CC0000"/>
          </a:solidFill>
          <a:latin typeface="+mn-lt"/>
          <a:cs typeface="+mn-cs"/>
        </a:defRPr>
      </a:lvl8pPr>
      <a:lvl9pPr marL="3729038" indent="-171450" algn="l" rtl="0" fontAlgn="base">
        <a:spcBef>
          <a:spcPct val="30000"/>
        </a:spcBef>
        <a:spcAft>
          <a:spcPct val="30000"/>
        </a:spcAft>
        <a:buClr>
          <a:srgbClr val="CC0000"/>
        </a:buClr>
        <a:buFont typeface="Century Gothic" pitchFamily="34" charset="0"/>
        <a:buChar char="–"/>
        <a:defRPr sz="1200">
          <a:solidFill>
            <a:srgbClr val="CC0000"/>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6" cstate="print"/>
          <a:srcRect/>
          <a:stretch>
            <a:fillRect/>
          </a:stretch>
        </a:blipFill>
        <a:effectLst/>
      </p:bgPr>
    </p:bg>
    <p:spTree>
      <p:nvGrpSpPr>
        <p:cNvPr id="1" name=""/>
        <p:cNvGrpSpPr/>
        <p:nvPr/>
      </p:nvGrpSpPr>
      <p:grpSpPr>
        <a:xfrm>
          <a:off x="0" y="0"/>
          <a:ext cx="0" cy="0"/>
          <a:chOff x="0" y="0"/>
          <a:chExt cx="0" cy="0"/>
        </a:xfrm>
      </p:grpSpPr>
      <p:sp>
        <p:nvSpPr>
          <p:cNvPr id="1029" name="Rectangle 5"/>
          <p:cNvSpPr>
            <a:spLocks noGrp="1" noChangeArrowheads="1"/>
          </p:cNvSpPr>
          <p:nvPr>
            <p:ph type="title"/>
          </p:nvPr>
        </p:nvSpPr>
        <p:spPr bwMode="auto">
          <a:xfrm>
            <a:off x="73153" y="76201"/>
            <a:ext cx="7547107" cy="6191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smtClean="0"/>
              <a:t>Click to edit Master title style</a:t>
            </a:r>
          </a:p>
        </p:txBody>
      </p:sp>
      <p:sp>
        <p:nvSpPr>
          <p:cNvPr id="1030" name="Rectangle 6"/>
          <p:cNvSpPr>
            <a:spLocks noGrp="1" noChangeArrowheads="1"/>
          </p:cNvSpPr>
          <p:nvPr>
            <p:ph type="body" idx="1"/>
          </p:nvPr>
        </p:nvSpPr>
        <p:spPr bwMode="auto">
          <a:xfrm>
            <a:off x="76266" y="927101"/>
            <a:ext cx="8980575" cy="51990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p>
        </p:txBody>
      </p:sp>
      <p:graphicFrame>
        <p:nvGraphicFramePr>
          <p:cNvPr id="1026" name="Object 4"/>
          <p:cNvGraphicFramePr>
            <a:graphicFrameLocks noChangeAspect="1"/>
          </p:cNvGraphicFramePr>
          <p:nvPr userDrawn="1"/>
        </p:nvGraphicFramePr>
        <p:xfrm>
          <a:off x="7933102" y="166688"/>
          <a:ext cx="1140859" cy="519112"/>
        </p:xfrm>
        <a:graphic>
          <a:graphicData uri="http://schemas.openxmlformats.org/presentationml/2006/ole">
            <p:oleObj spid="_x0000_s184230" name="CorelDRAW" r:id="rId7" imgW="4093920" imgH="1401480" progId="">
              <p:embed/>
            </p:oleObj>
          </a:graphicData>
        </a:graphic>
      </p:graphicFrame>
      <p:sp>
        <p:nvSpPr>
          <p:cNvPr id="23" name="Text Box 2"/>
          <p:cNvSpPr txBox="1">
            <a:spLocks noChangeArrowheads="1"/>
          </p:cNvSpPr>
          <p:nvPr userDrawn="1"/>
        </p:nvSpPr>
        <p:spPr bwMode="auto">
          <a:xfrm>
            <a:off x="-15564" y="6491289"/>
            <a:ext cx="9144000" cy="338137"/>
          </a:xfrm>
          <a:prstGeom prst="rect">
            <a:avLst/>
          </a:prstGeom>
          <a:solidFill>
            <a:srgbClr val="FF0000"/>
          </a:solidFill>
          <a:ln w="9525">
            <a:solidFill>
              <a:srgbClr val="FF0000"/>
            </a:solidFill>
            <a:miter lim="800000"/>
            <a:headEnd/>
            <a:tailEnd/>
          </a:ln>
          <a:effectLst/>
        </p:spPr>
        <p:txBody>
          <a:bodyPr>
            <a:spAutoFit/>
          </a:bodyPr>
          <a:lstStyle/>
          <a:p>
            <a:pPr>
              <a:spcBef>
                <a:spcPct val="50000"/>
              </a:spcBef>
              <a:defRPr/>
            </a:pPr>
            <a:endParaRPr lang="en-GB" dirty="0">
              <a:cs typeface="+mn-cs"/>
            </a:endParaRPr>
          </a:p>
        </p:txBody>
      </p:sp>
      <p:graphicFrame>
        <p:nvGraphicFramePr>
          <p:cNvPr id="1027" name="Object 3"/>
          <p:cNvGraphicFramePr>
            <a:graphicFrameLocks noChangeAspect="1"/>
          </p:cNvGraphicFramePr>
          <p:nvPr/>
        </p:nvGraphicFramePr>
        <p:xfrm>
          <a:off x="7515980" y="6248401"/>
          <a:ext cx="1557981" cy="187325"/>
        </p:xfrm>
        <a:graphic>
          <a:graphicData uri="http://schemas.openxmlformats.org/presentationml/2006/ole">
            <p:oleObj spid="_x0000_s184231" name="CorelDRAW" r:id="rId8" imgW="2441880" imgH="272520" progId="">
              <p:embed/>
            </p:oleObj>
          </a:graphicData>
        </a:graphic>
      </p:graphicFrame>
      <p:sp>
        <p:nvSpPr>
          <p:cNvPr id="10" name="Slide Number Placeholder 9"/>
          <p:cNvSpPr>
            <a:spLocks noGrp="1" noChangeArrowheads="1"/>
          </p:cNvSpPr>
          <p:nvPr>
            <p:ph type="sldNum" sz="quarter" idx="4"/>
          </p:nvPr>
        </p:nvSpPr>
        <p:spPr bwMode="auto">
          <a:xfrm>
            <a:off x="6588349" y="6553200"/>
            <a:ext cx="2133859"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a:defRPr sz="1400">
                <a:solidFill>
                  <a:schemeClr val="bg2"/>
                </a:solidFill>
                <a:latin typeface="+mn-lt"/>
                <a:cs typeface="+mn-cs"/>
              </a:defRPr>
            </a:lvl1pPr>
          </a:lstStyle>
          <a:p>
            <a:pPr>
              <a:defRPr/>
            </a:pPr>
            <a:fld id="{182DC408-9BDD-4780-8D12-66BA21086D62}" type="slidenum">
              <a:rPr lang="en-GB"/>
              <a:pPr>
                <a:defRPr/>
              </a:pPr>
              <a:t>‹#›</a:t>
            </a:fld>
            <a:endParaRPr lang="en-GB" dirty="0"/>
          </a:p>
        </p:txBody>
      </p:sp>
      <p:sp>
        <p:nvSpPr>
          <p:cNvPr id="8" name="Line 13"/>
          <p:cNvSpPr>
            <a:spLocks noChangeShapeType="1"/>
          </p:cNvSpPr>
          <p:nvPr userDrawn="1"/>
        </p:nvSpPr>
        <p:spPr bwMode="auto">
          <a:xfrm>
            <a:off x="0" y="838200"/>
            <a:ext cx="9144000" cy="0"/>
          </a:xfrm>
          <a:prstGeom prst="line">
            <a:avLst/>
          </a:prstGeom>
          <a:noFill/>
          <a:ln w="9525">
            <a:solidFill>
              <a:srgbClr val="CC0000"/>
            </a:solidFill>
            <a:round/>
            <a:headEnd/>
            <a:tailEnd/>
          </a:ln>
          <a:effectLst/>
        </p:spPr>
        <p:txBody>
          <a:bodyPr/>
          <a:lstStyle/>
          <a:p>
            <a:pPr eaLnBrk="0" hangingPunct="0">
              <a:defRPr/>
            </a:pPr>
            <a:endParaRPr lang="en-US">
              <a:cs typeface="+mn-cs"/>
            </a:endParaRPr>
          </a:p>
        </p:txBody>
      </p:sp>
    </p:spTree>
  </p:cSld>
  <p:clrMap bg1="lt1" tx1="dk1" bg2="lt2" tx2="dk2" accent1="accent1" accent2="accent2" accent3="accent3" accent4="accent4" accent5="accent5" accent6="accent6" hlink="hlink" folHlink="folHlink"/>
  <p:sldLayoutIdLst>
    <p:sldLayoutId id="2147483995" r:id="rId1"/>
    <p:sldLayoutId id="2147483996" r:id="rId2"/>
    <p:sldLayoutId id="2147483997" r:id="rId3"/>
  </p:sldLayoutIdLst>
  <p:transition spd="slow" advClick="0"/>
  <p:timing>
    <p:tnLst>
      <p:par>
        <p:cTn id="1" dur="indefinite" restart="never" nodeType="tmRoot"/>
      </p:par>
    </p:tnLst>
  </p:timing>
  <p:hf hdr="0" ftr="0" dt="0"/>
  <p:txStyles>
    <p:titleStyle>
      <a:lvl1pPr algn="l" rtl="0" eaLnBrk="0" fontAlgn="base" hangingPunct="0">
        <a:lnSpc>
          <a:spcPct val="85000"/>
        </a:lnSpc>
        <a:spcBef>
          <a:spcPct val="0"/>
        </a:spcBef>
        <a:spcAft>
          <a:spcPct val="0"/>
        </a:spcAft>
        <a:defRPr sz="2400" b="1">
          <a:solidFill>
            <a:srgbClr val="FF0000"/>
          </a:solidFill>
          <a:latin typeface="+mj-lt"/>
          <a:ea typeface="+mj-ea"/>
          <a:cs typeface="+mj-cs"/>
        </a:defRPr>
      </a:lvl1pPr>
      <a:lvl2pPr algn="l" rtl="0" eaLnBrk="0" fontAlgn="base" hangingPunct="0">
        <a:lnSpc>
          <a:spcPct val="85000"/>
        </a:lnSpc>
        <a:spcBef>
          <a:spcPct val="0"/>
        </a:spcBef>
        <a:spcAft>
          <a:spcPct val="0"/>
        </a:spcAft>
        <a:defRPr sz="2400" b="1">
          <a:solidFill>
            <a:srgbClr val="FF0000"/>
          </a:solidFill>
          <a:latin typeface="Century Gothic" pitchFamily="34" charset="0"/>
          <a:cs typeface="Arial" pitchFamily="34" charset="0"/>
        </a:defRPr>
      </a:lvl2pPr>
      <a:lvl3pPr algn="l" rtl="0" eaLnBrk="0" fontAlgn="base" hangingPunct="0">
        <a:lnSpc>
          <a:spcPct val="85000"/>
        </a:lnSpc>
        <a:spcBef>
          <a:spcPct val="0"/>
        </a:spcBef>
        <a:spcAft>
          <a:spcPct val="0"/>
        </a:spcAft>
        <a:defRPr sz="2400" b="1">
          <a:solidFill>
            <a:srgbClr val="FF0000"/>
          </a:solidFill>
          <a:latin typeface="Century Gothic" pitchFamily="34" charset="0"/>
          <a:cs typeface="Arial" pitchFamily="34" charset="0"/>
        </a:defRPr>
      </a:lvl3pPr>
      <a:lvl4pPr algn="l" rtl="0" eaLnBrk="0" fontAlgn="base" hangingPunct="0">
        <a:lnSpc>
          <a:spcPct val="85000"/>
        </a:lnSpc>
        <a:spcBef>
          <a:spcPct val="0"/>
        </a:spcBef>
        <a:spcAft>
          <a:spcPct val="0"/>
        </a:spcAft>
        <a:defRPr sz="2400" b="1">
          <a:solidFill>
            <a:srgbClr val="FF0000"/>
          </a:solidFill>
          <a:latin typeface="Century Gothic" pitchFamily="34" charset="0"/>
          <a:cs typeface="Arial" pitchFamily="34" charset="0"/>
        </a:defRPr>
      </a:lvl4pPr>
      <a:lvl5pPr algn="l" rtl="0" eaLnBrk="0" fontAlgn="base" hangingPunct="0">
        <a:lnSpc>
          <a:spcPct val="85000"/>
        </a:lnSpc>
        <a:spcBef>
          <a:spcPct val="0"/>
        </a:spcBef>
        <a:spcAft>
          <a:spcPct val="0"/>
        </a:spcAft>
        <a:defRPr sz="2400" b="1">
          <a:solidFill>
            <a:srgbClr val="FF0000"/>
          </a:solidFill>
          <a:latin typeface="Century Gothic" pitchFamily="34" charset="0"/>
          <a:cs typeface="Arial" pitchFamily="34" charset="0"/>
        </a:defRPr>
      </a:lvl5pPr>
      <a:lvl6pPr marL="457200" algn="l" rtl="0" fontAlgn="base">
        <a:lnSpc>
          <a:spcPct val="85000"/>
        </a:lnSpc>
        <a:spcBef>
          <a:spcPct val="0"/>
        </a:spcBef>
        <a:spcAft>
          <a:spcPct val="0"/>
        </a:spcAft>
        <a:defRPr sz="2400" b="1">
          <a:solidFill>
            <a:schemeClr val="accent2"/>
          </a:solidFill>
          <a:latin typeface="Century Gothic" pitchFamily="34" charset="0"/>
          <a:cs typeface="Arial" pitchFamily="34" charset="0"/>
        </a:defRPr>
      </a:lvl6pPr>
      <a:lvl7pPr marL="914400" algn="l" rtl="0" fontAlgn="base">
        <a:lnSpc>
          <a:spcPct val="85000"/>
        </a:lnSpc>
        <a:spcBef>
          <a:spcPct val="0"/>
        </a:spcBef>
        <a:spcAft>
          <a:spcPct val="0"/>
        </a:spcAft>
        <a:defRPr sz="2400" b="1">
          <a:solidFill>
            <a:schemeClr val="accent2"/>
          </a:solidFill>
          <a:latin typeface="Century Gothic" pitchFamily="34" charset="0"/>
          <a:cs typeface="Arial" pitchFamily="34" charset="0"/>
        </a:defRPr>
      </a:lvl7pPr>
      <a:lvl8pPr marL="1371600" algn="l" rtl="0" fontAlgn="base">
        <a:lnSpc>
          <a:spcPct val="85000"/>
        </a:lnSpc>
        <a:spcBef>
          <a:spcPct val="0"/>
        </a:spcBef>
        <a:spcAft>
          <a:spcPct val="0"/>
        </a:spcAft>
        <a:defRPr sz="2400" b="1">
          <a:solidFill>
            <a:schemeClr val="accent2"/>
          </a:solidFill>
          <a:latin typeface="Century Gothic" pitchFamily="34" charset="0"/>
          <a:cs typeface="Arial" pitchFamily="34" charset="0"/>
        </a:defRPr>
      </a:lvl8pPr>
      <a:lvl9pPr marL="1828800" algn="l" rtl="0" fontAlgn="base">
        <a:lnSpc>
          <a:spcPct val="85000"/>
        </a:lnSpc>
        <a:spcBef>
          <a:spcPct val="0"/>
        </a:spcBef>
        <a:spcAft>
          <a:spcPct val="0"/>
        </a:spcAft>
        <a:defRPr sz="2400" b="1">
          <a:solidFill>
            <a:schemeClr val="accent2"/>
          </a:solidFill>
          <a:latin typeface="Century Gothic" pitchFamily="34" charset="0"/>
          <a:cs typeface="Arial" pitchFamily="34" charset="0"/>
        </a:defRPr>
      </a:lvl9pPr>
    </p:titleStyle>
    <p:bodyStyle>
      <a:lvl1pPr marL="342900" indent="-342900" algn="l" rtl="0" eaLnBrk="0" fontAlgn="base" hangingPunct="0">
        <a:spcBef>
          <a:spcPct val="30000"/>
        </a:spcBef>
        <a:spcAft>
          <a:spcPct val="30000"/>
        </a:spcAft>
        <a:buClr>
          <a:srgbClr val="FF0000"/>
        </a:buClr>
        <a:buFont typeface="Wingdings" pitchFamily="2" charset="2"/>
        <a:buChar char="q"/>
        <a:defRPr sz="2000">
          <a:solidFill>
            <a:schemeClr val="tx1"/>
          </a:solidFill>
          <a:latin typeface="+mn-lt"/>
          <a:ea typeface="+mn-ea"/>
          <a:cs typeface="+mn-cs"/>
        </a:defRPr>
      </a:lvl1pPr>
      <a:lvl2pPr marL="738188" indent="-280988" algn="l" rtl="0" eaLnBrk="0" fontAlgn="base" hangingPunct="0">
        <a:spcBef>
          <a:spcPct val="30000"/>
        </a:spcBef>
        <a:spcAft>
          <a:spcPct val="30000"/>
        </a:spcAft>
        <a:buClr>
          <a:srgbClr val="FF0000"/>
        </a:buClr>
        <a:buFont typeface="Wingdings" pitchFamily="2" charset="2"/>
        <a:buChar char="§"/>
        <a:defRPr sz="1800">
          <a:solidFill>
            <a:schemeClr val="tx1"/>
          </a:solidFill>
          <a:latin typeface="+mn-lt"/>
          <a:cs typeface="+mn-cs"/>
        </a:defRPr>
      </a:lvl2pPr>
      <a:lvl3pPr marL="1204913" indent="-352425" algn="l" rtl="0" eaLnBrk="0" fontAlgn="base" hangingPunct="0">
        <a:spcBef>
          <a:spcPct val="30000"/>
        </a:spcBef>
        <a:spcAft>
          <a:spcPct val="30000"/>
        </a:spcAft>
        <a:buClr>
          <a:srgbClr val="FF0000"/>
        </a:buClr>
        <a:buFont typeface="Century Gothic" pitchFamily="34" charset="0"/>
        <a:buChar char="–"/>
        <a:defRPr sz="1600">
          <a:solidFill>
            <a:schemeClr val="tx1"/>
          </a:solidFill>
          <a:latin typeface="+mn-lt"/>
          <a:cs typeface="+mn-cs"/>
        </a:defRPr>
      </a:lvl3pPr>
      <a:lvl4pPr marL="1614488" indent="-238125" algn="l" rtl="0" eaLnBrk="0" fontAlgn="base" hangingPunct="0">
        <a:spcBef>
          <a:spcPct val="30000"/>
        </a:spcBef>
        <a:spcAft>
          <a:spcPct val="30000"/>
        </a:spcAft>
        <a:buClr>
          <a:srgbClr val="FF0000"/>
        </a:buClr>
        <a:buFont typeface="Wingdings" pitchFamily="2" charset="2"/>
        <a:buChar char="§"/>
        <a:defRPr sz="1400">
          <a:solidFill>
            <a:schemeClr val="tx1"/>
          </a:solidFill>
          <a:latin typeface="+mn-lt"/>
          <a:cs typeface="+mn-cs"/>
        </a:defRPr>
      </a:lvl4pPr>
      <a:lvl5pPr marL="1900238" indent="-171450" algn="l" rtl="0" eaLnBrk="0" fontAlgn="base" hangingPunct="0">
        <a:spcBef>
          <a:spcPct val="30000"/>
        </a:spcBef>
        <a:spcAft>
          <a:spcPct val="30000"/>
        </a:spcAft>
        <a:buClr>
          <a:srgbClr val="FF0000"/>
        </a:buClr>
        <a:buFont typeface="Century Gothic" pitchFamily="34" charset="0"/>
        <a:buChar char="–"/>
        <a:defRPr sz="1200">
          <a:solidFill>
            <a:schemeClr val="tx1"/>
          </a:solidFill>
          <a:latin typeface="+mn-lt"/>
          <a:cs typeface="+mn-cs"/>
        </a:defRPr>
      </a:lvl5pPr>
      <a:lvl6pPr marL="2357438" indent="-171450" algn="l" rtl="0" fontAlgn="base">
        <a:spcBef>
          <a:spcPct val="30000"/>
        </a:spcBef>
        <a:spcAft>
          <a:spcPct val="30000"/>
        </a:spcAft>
        <a:buClr>
          <a:srgbClr val="CC0000"/>
        </a:buClr>
        <a:buFont typeface="Century Gothic" pitchFamily="34" charset="0"/>
        <a:buChar char="–"/>
        <a:defRPr sz="1200">
          <a:solidFill>
            <a:srgbClr val="CC0000"/>
          </a:solidFill>
          <a:latin typeface="+mn-lt"/>
          <a:cs typeface="+mn-cs"/>
        </a:defRPr>
      </a:lvl6pPr>
      <a:lvl7pPr marL="2814638" indent="-171450" algn="l" rtl="0" fontAlgn="base">
        <a:spcBef>
          <a:spcPct val="30000"/>
        </a:spcBef>
        <a:spcAft>
          <a:spcPct val="30000"/>
        </a:spcAft>
        <a:buClr>
          <a:srgbClr val="CC0000"/>
        </a:buClr>
        <a:buFont typeface="Century Gothic" pitchFamily="34" charset="0"/>
        <a:buChar char="–"/>
        <a:defRPr sz="1200">
          <a:solidFill>
            <a:srgbClr val="CC0000"/>
          </a:solidFill>
          <a:latin typeface="+mn-lt"/>
          <a:cs typeface="+mn-cs"/>
        </a:defRPr>
      </a:lvl7pPr>
      <a:lvl8pPr marL="3271838" indent="-171450" algn="l" rtl="0" fontAlgn="base">
        <a:spcBef>
          <a:spcPct val="30000"/>
        </a:spcBef>
        <a:spcAft>
          <a:spcPct val="30000"/>
        </a:spcAft>
        <a:buClr>
          <a:srgbClr val="CC0000"/>
        </a:buClr>
        <a:buFont typeface="Century Gothic" pitchFamily="34" charset="0"/>
        <a:buChar char="–"/>
        <a:defRPr sz="1200">
          <a:solidFill>
            <a:srgbClr val="CC0000"/>
          </a:solidFill>
          <a:latin typeface="+mn-lt"/>
          <a:cs typeface="+mn-cs"/>
        </a:defRPr>
      </a:lvl8pPr>
      <a:lvl9pPr marL="3729038" indent="-171450" algn="l" rtl="0" fontAlgn="base">
        <a:spcBef>
          <a:spcPct val="30000"/>
        </a:spcBef>
        <a:spcAft>
          <a:spcPct val="30000"/>
        </a:spcAft>
        <a:buClr>
          <a:srgbClr val="CC0000"/>
        </a:buClr>
        <a:buFont typeface="Century Gothic" pitchFamily="34" charset="0"/>
        <a:buChar char="–"/>
        <a:defRPr sz="1200">
          <a:solidFill>
            <a:srgbClr val="CC0000"/>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6" cstate="print"/>
          <a:srcRect/>
          <a:stretch>
            <a:fillRect/>
          </a:stretch>
        </a:blipFill>
        <a:effectLst/>
      </p:bgPr>
    </p:bg>
    <p:spTree>
      <p:nvGrpSpPr>
        <p:cNvPr id="1" name=""/>
        <p:cNvGrpSpPr/>
        <p:nvPr/>
      </p:nvGrpSpPr>
      <p:grpSpPr>
        <a:xfrm>
          <a:off x="0" y="0"/>
          <a:ext cx="0" cy="0"/>
          <a:chOff x="0" y="0"/>
          <a:chExt cx="0" cy="0"/>
        </a:xfrm>
      </p:grpSpPr>
      <p:sp>
        <p:nvSpPr>
          <p:cNvPr id="1029" name="Rectangle 5"/>
          <p:cNvSpPr>
            <a:spLocks noGrp="1" noChangeArrowheads="1"/>
          </p:cNvSpPr>
          <p:nvPr>
            <p:ph type="title"/>
          </p:nvPr>
        </p:nvSpPr>
        <p:spPr bwMode="auto">
          <a:xfrm>
            <a:off x="73153" y="76201"/>
            <a:ext cx="7547107" cy="6191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smtClean="0"/>
              <a:t>Click to edit Master title style</a:t>
            </a:r>
          </a:p>
        </p:txBody>
      </p:sp>
      <p:sp>
        <p:nvSpPr>
          <p:cNvPr id="1030" name="Rectangle 6"/>
          <p:cNvSpPr>
            <a:spLocks noGrp="1" noChangeArrowheads="1"/>
          </p:cNvSpPr>
          <p:nvPr>
            <p:ph type="body" idx="1"/>
          </p:nvPr>
        </p:nvSpPr>
        <p:spPr bwMode="auto">
          <a:xfrm>
            <a:off x="76266" y="927101"/>
            <a:ext cx="8980575" cy="51990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p>
        </p:txBody>
      </p:sp>
      <p:graphicFrame>
        <p:nvGraphicFramePr>
          <p:cNvPr id="1026" name="Object 4"/>
          <p:cNvGraphicFramePr>
            <a:graphicFrameLocks noChangeAspect="1"/>
          </p:cNvGraphicFramePr>
          <p:nvPr userDrawn="1"/>
        </p:nvGraphicFramePr>
        <p:xfrm>
          <a:off x="7933102" y="166688"/>
          <a:ext cx="1140859" cy="519112"/>
        </p:xfrm>
        <a:graphic>
          <a:graphicData uri="http://schemas.openxmlformats.org/presentationml/2006/ole">
            <p:oleObj spid="_x0000_s187302" name="CorelDRAW" r:id="rId7" imgW="4093920" imgH="1401480" progId="">
              <p:embed/>
            </p:oleObj>
          </a:graphicData>
        </a:graphic>
      </p:graphicFrame>
      <p:sp>
        <p:nvSpPr>
          <p:cNvPr id="23" name="Text Box 2"/>
          <p:cNvSpPr txBox="1">
            <a:spLocks noChangeArrowheads="1"/>
          </p:cNvSpPr>
          <p:nvPr userDrawn="1"/>
        </p:nvSpPr>
        <p:spPr bwMode="auto">
          <a:xfrm>
            <a:off x="-15564" y="6491289"/>
            <a:ext cx="9144000" cy="338137"/>
          </a:xfrm>
          <a:prstGeom prst="rect">
            <a:avLst/>
          </a:prstGeom>
          <a:solidFill>
            <a:srgbClr val="FF0000"/>
          </a:solidFill>
          <a:ln w="9525">
            <a:solidFill>
              <a:srgbClr val="FF0000"/>
            </a:solidFill>
            <a:miter lim="800000"/>
            <a:headEnd/>
            <a:tailEnd/>
          </a:ln>
          <a:effectLst/>
        </p:spPr>
        <p:txBody>
          <a:bodyPr>
            <a:spAutoFit/>
          </a:bodyPr>
          <a:lstStyle/>
          <a:p>
            <a:pPr>
              <a:spcBef>
                <a:spcPct val="50000"/>
              </a:spcBef>
              <a:defRPr/>
            </a:pPr>
            <a:endParaRPr lang="en-GB" dirty="0">
              <a:cs typeface="+mn-cs"/>
            </a:endParaRPr>
          </a:p>
        </p:txBody>
      </p:sp>
      <p:graphicFrame>
        <p:nvGraphicFramePr>
          <p:cNvPr id="1027" name="Object 3"/>
          <p:cNvGraphicFramePr>
            <a:graphicFrameLocks noChangeAspect="1"/>
          </p:cNvGraphicFramePr>
          <p:nvPr/>
        </p:nvGraphicFramePr>
        <p:xfrm>
          <a:off x="7515980" y="6248401"/>
          <a:ext cx="1557981" cy="187325"/>
        </p:xfrm>
        <a:graphic>
          <a:graphicData uri="http://schemas.openxmlformats.org/presentationml/2006/ole">
            <p:oleObj spid="_x0000_s187303" name="CorelDRAW" r:id="rId8" imgW="2441880" imgH="272520" progId="">
              <p:embed/>
            </p:oleObj>
          </a:graphicData>
        </a:graphic>
      </p:graphicFrame>
      <p:sp>
        <p:nvSpPr>
          <p:cNvPr id="10" name="Slide Number Placeholder 9"/>
          <p:cNvSpPr>
            <a:spLocks noGrp="1" noChangeArrowheads="1"/>
          </p:cNvSpPr>
          <p:nvPr>
            <p:ph type="sldNum" sz="quarter" idx="4"/>
          </p:nvPr>
        </p:nvSpPr>
        <p:spPr bwMode="auto">
          <a:xfrm>
            <a:off x="6588349" y="6553200"/>
            <a:ext cx="2133859"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a:defRPr sz="1400">
                <a:solidFill>
                  <a:schemeClr val="bg2"/>
                </a:solidFill>
                <a:latin typeface="+mn-lt"/>
                <a:cs typeface="+mn-cs"/>
              </a:defRPr>
            </a:lvl1pPr>
          </a:lstStyle>
          <a:p>
            <a:pPr>
              <a:defRPr/>
            </a:pPr>
            <a:fld id="{182DC408-9BDD-4780-8D12-66BA21086D62}" type="slidenum">
              <a:rPr lang="en-GB"/>
              <a:pPr>
                <a:defRPr/>
              </a:pPr>
              <a:t>‹#›</a:t>
            </a:fld>
            <a:endParaRPr lang="en-GB" dirty="0"/>
          </a:p>
        </p:txBody>
      </p:sp>
      <p:sp>
        <p:nvSpPr>
          <p:cNvPr id="8" name="Line 13"/>
          <p:cNvSpPr>
            <a:spLocks noChangeShapeType="1"/>
          </p:cNvSpPr>
          <p:nvPr userDrawn="1"/>
        </p:nvSpPr>
        <p:spPr bwMode="auto">
          <a:xfrm>
            <a:off x="0" y="838200"/>
            <a:ext cx="9144000" cy="0"/>
          </a:xfrm>
          <a:prstGeom prst="line">
            <a:avLst/>
          </a:prstGeom>
          <a:noFill/>
          <a:ln w="9525">
            <a:solidFill>
              <a:srgbClr val="CC0000"/>
            </a:solidFill>
            <a:round/>
            <a:headEnd/>
            <a:tailEnd/>
          </a:ln>
          <a:effectLst/>
        </p:spPr>
        <p:txBody>
          <a:bodyPr/>
          <a:lstStyle/>
          <a:p>
            <a:pPr eaLnBrk="0" hangingPunct="0">
              <a:defRPr/>
            </a:pPr>
            <a:endParaRPr lang="en-US">
              <a:cs typeface="+mn-cs"/>
            </a:endParaRPr>
          </a:p>
        </p:txBody>
      </p:sp>
    </p:spTree>
  </p:cSld>
  <p:clrMap bg1="lt1" tx1="dk1" bg2="lt2" tx2="dk2" accent1="accent1" accent2="accent2" accent3="accent3" accent4="accent4" accent5="accent5" accent6="accent6" hlink="hlink" folHlink="folHlink"/>
  <p:sldLayoutIdLst>
    <p:sldLayoutId id="2147483999" r:id="rId1"/>
    <p:sldLayoutId id="2147484000" r:id="rId2"/>
    <p:sldLayoutId id="2147484001" r:id="rId3"/>
  </p:sldLayoutIdLst>
  <p:transition spd="slow" advClick="0"/>
  <p:timing>
    <p:tnLst>
      <p:par>
        <p:cTn id="1" dur="indefinite" restart="never" nodeType="tmRoot"/>
      </p:par>
    </p:tnLst>
  </p:timing>
  <p:hf hdr="0" ftr="0" dt="0"/>
  <p:txStyles>
    <p:titleStyle>
      <a:lvl1pPr algn="l" rtl="0" eaLnBrk="0" fontAlgn="base" hangingPunct="0">
        <a:lnSpc>
          <a:spcPct val="85000"/>
        </a:lnSpc>
        <a:spcBef>
          <a:spcPct val="0"/>
        </a:spcBef>
        <a:spcAft>
          <a:spcPct val="0"/>
        </a:spcAft>
        <a:defRPr sz="2400" b="1">
          <a:solidFill>
            <a:srgbClr val="FF0000"/>
          </a:solidFill>
          <a:latin typeface="+mj-lt"/>
          <a:ea typeface="+mj-ea"/>
          <a:cs typeface="+mj-cs"/>
        </a:defRPr>
      </a:lvl1pPr>
      <a:lvl2pPr algn="l" rtl="0" eaLnBrk="0" fontAlgn="base" hangingPunct="0">
        <a:lnSpc>
          <a:spcPct val="85000"/>
        </a:lnSpc>
        <a:spcBef>
          <a:spcPct val="0"/>
        </a:spcBef>
        <a:spcAft>
          <a:spcPct val="0"/>
        </a:spcAft>
        <a:defRPr sz="2400" b="1">
          <a:solidFill>
            <a:srgbClr val="FF0000"/>
          </a:solidFill>
          <a:latin typeface="Century Gothic" pitchFamily="34" charset="0"/>
          <a:cs typeface="Arial" pitchFamily="34" charset="0"/>
        </a:defRPr>
      </a:lvl2pPr>
      <a:lvl3pPr algn="l" rtl="0" eaLnBrk="0" fontAlgn="base" hangingPunct="0">
        <a:lnSpc>
          <a:spcPct val="85000"/>
        </a:lnSpc>
        <a:spcBef>
          <a:spcPct val="0"/>
        </a:spcBef>
        <a:spcAft>
          <a:spcPct val="0"/>
        </a:spcAft>
        <a:defRPr sz="2400" b="1">
          <a:solidFill>
            <a:srgbClr val="FF0000"/>
          </a:solidFill>
          <a:latin typeface="Century Gothic" pitchFamily="34" charset="0"/>
          <a:cs typeface="Arial" pitchFamily="34" charset="0"/>
        </a:defRPr>
      </a:lvl3pPr>
      <a:lvl4pPr algn="l" rtl="0" eaLnBrk="0" fontAlgn="base" hangingPunct="0">
        <a:lnSpc>
          <a:spcPct val="85000"/>
        </a:lnSpc>
        <a:spcBef>
          <a:spcPct val="0"/>
        </a:spcBef>
        <a:spcAft>
          <a:spcPct val="0"/>
        </a:spcAft>
        <a:defRPr sz="2400" b="1">
          <a:solidFill>
            <a:srgbClr val="FF0000"/>
          </a:solidFill>
          <a:latin typeface="Century Gothic" pitchFamily="34" charset="0"/>
          <a:cs typeface="Arial" pitchFamily="34" charset="0"/>
        </a:defRPr>
      </a:lvl4pPr>
      <a:lvl5pPr algn="l" rtl="0" eaLnBrk="0" fontAlgn="base" hangingPunct="0">
        <a:lnSpc>
          <a:spcPct val="85000"/>
        </a:lnSpc>
        <a:spcBef>
          <a:spcPct val="0"/>
        </a:spcBef>
        <a:spcAft>
          <a:spcPct val="0"/>
        </a:spcAft>
        <a:defRPr sz="2400" b="1">
          <a:solidFill>
            <a:srgbClr val="FF0000"/>
          </a:solidFill>
          <a:latin typeface="Century Gothic" pitchFamily="34" charset="0"/>
          <a:cs typeface="Arial" pitchFamily="34" charset="0"/>
        </a:defRPr>
      </a:lvl5pPr>
      <a:lvl6pPr marL="457200" algn="l" rtl="0" fontAlgn="base">
        <a:lnSpc>
          <a:spcPct val="85000"/>
        </a:lnSpc>
        <a:spcBef>
          <a:spcPct val="0"/>
        </a:spcBef>
        <a:spcAft>
          <a:spcPct val="0"/>
        </a:spcAft>
        <a:defRPr sz="2400" b="1">
          <a:solidFill>
            <a:schemeClr val="accent2"/>
          </a:solidFill>
          <a:latin typeface="Century Gothic" pitchFamily="34" charset="0"/>
          <a:cs typeface="Arial" pitchFamily="34" charset="0"/>
        </a:defRPr>
      </a:lvl6pPr>
      <a:lvl7pPr marL="914400" algn="l" rtl="0" fontAlgn="base">
        <a:lnSpc>
          <a:spcPct val="85000"/>
        </a:lnSpc>
        <a:spcBef>
          <a:spcPct val="0"/>
        </a:spcBef>
        <a:spcAft>
          <a:spcPct val="0"/>
        </a:spcAft>
        <a:defRPr sz="2400" b="1">
          <a:solidFill>
            <a:schemeClr val="accent2"/>
          </a:solidFill>
          <a:latin typeface="Century Gothic" pitchFamily="34" charset="0"/>
          <a:cs typeface="Arial" pitchFamily="34" charset="0"/>
        </a:defRPr>
      </a:lvl7pPr>
      <a:lvl8pPr marL="1371600" algn="l" rtl="0" fontAlgn="base">
        <a:lnSpc>
          <a:spcPct val="85000"/>
        </a:lnSpc>
        <a:spcBef>
          <a:spcPct val="0"/>
        </a:spcBef>
        <a:spcAft>
          <a:spcPct val="0"/>
        </a:spcAft>
        <a:defRPr sz="2400" b="1">
          <a:solidFill>
            <a:schemeClr val="accent2"/>
          </a:solidFill>
          <a:latin typeface="Century Gothic" pitchFamily="34" charset="0"/>
          <a:cs typeface="Arial" pitchFamily="34" charset="0"/>
        </a:defRPr>
      </a:lvl8pPr>
      <a:lvl9pPr marL="1828800" algn="l" rtl="0" fontAlgn="base">
        <a:lnSpc>
          <a:spcPct val="85000"/>
        </a:lnSpc>
        <a:spcBef>
          <a:spcPct val="0"/>
        </a:spcBef>
        <a:spcAft>
          <a:spcPct val="0"/>
        </a:spcAft>
        <a:defRPr sz="2400" b="1">
          <a:solidFill>
            <a:schemeClr val="accent2"/>
          </a:solidFill>
          <a:latin typeface="Century Gothic" pitchFamily="34" charset="0"/>
          <a:cs typeface="Arial" pitchFamily="34" charset="0"/>
        </a:defRPr>
      </a:lvl9pPr>
    </p:titleStyle>
    <p:bodyStyle>
      <a:lvl1pPr marL="342900" indent="-342900" algn="l" rtl="0" eaLnBrk="0" fontAlgn="base" hangingPunct="0">
        <a:spcBef>
          <a:spcPct val="30000"/>
        </a:spcBef>
        <a:spcAft>
          <a:spcPct val="30000"/>
        </a:spcAft>
        <a:buClr>
          <a:srgbClr val="FF0000"/>
        </a:buClr>
        <a:buFont typeface="Wingdings" pitchFamily="2" charset="2"/>
        <a:buChar char="q"/>
        <a:defRPr sz="2000">
          <a:solidFill>
            <a:schemeClr val="tx1"/>
          </a:solidFill>
          <a:latin typeface="+mn-lt"/>
          <a:ea typeface="+mn-ea"/>
          <a:cs typeface="+mn-cs"/>
        </a:defRPr>
      </a:lvl1pPr>
      <a:lvl2pPr marL="738188" indent="-280988" algn="l" rtl="0" eaLnBrk="0" fontAlgn="base" hangingPunct="0">
        <a:spcBef>
          <a:spcPct val="30000"/>
        </a:spcBef>
        <a:spcAft>
          <a:spcPct val="30000"/>
        </a:spcAft>
        <a:buClr>
          <a:srgbClr val="FF0000"/>
        </a:buClr>
        <a:buFont typeface="Wingdings" pitchFamily="2" charset="2"/>
        <a:buChar char="§"/>
        <a:defRPr sz="1800">
          <a:solidFill>
            <a:schemeClr val="tx1"/>
          </a:solidFill>
          <a:latin typeface="+mn-lt"/>
          <a:cs typeface="+mn-cs"/>
        </a:defRPr>
      </a:lvl2pPr>
      <a:lvl3pPr marL="1204913" indent="-352425" algn="l" rtl="0" eaLnBrk="0" fontAlgn="base" hangingPunct="0">
        <a:spcBef>
          <a:spcPct val="30000"/>
        </a:spcBef>
        <a:spcAft>
          <a:spcPct val="30000"/>
        </a:spcAft>
        <a:buClr>
          <a:srgbClr val="FF0000"/>
        </a:buClr>
        <a:buFont typeface="Century Gothic" pitchFamily="34" charset="0"/>
        <a:buChar char="–"/>
        <a:defRPr sz="1600">
          <a:solidFill>
            <a:schemeClr val="tx1"/>
          </a:solidFill>
          <a:latin typeface="+mn-lt"/>
          <a:cs typeface="+mn-cs"/>
        </a:defRPr>
      </a:lvl3pPr>
      <a:lvl4pPr marL="1614488" indent="-238125" algn="l" rtl="0" eaLnBrk="0" fontAlgn="base" hangingPunct="0">
        <a:spcBef>
          <a:spcPct val="30000"/>
        </a:spcBef>
        <a:spcAft>
          <a:spcPct val="30000"/>
        </a:spcAft>
        <a:buClr>
          <a:srgbClr val="FF0000"/>
        </a:buClr>
        <a:buFont typeface="Wingdings" pitchFamily="2" charset="2"/>
        <a:buChar char="§"/>
        <a:defRPr sz="1400">
          <a:solidFill>
            <a:schemeClr val="tx1"/>
          </a:solidFill>
          <a:latin typeface="+mn-lt"/>
          <a:cs typeface="+mn-cs"/>
        </a:defRPr>
      </a:lvl4pPr>
      <a:lvl5pPr marL="1900238" indent="-171450" algn="l" rtl="0" eaLnBrk="0" fontAlgn="base" hangingPunct="0">
        <a:spcBef>
          <a:spcPct val="30000"/>
        </a:spcBef>
        <a:spcAft>
          <a:spcPct val="30000"/>
        </a:spcAft>
        <a:buClr>
          <a:srgbClr val="FF0000"/>
        </a:buClr>
        <a:buFont typeface="Century Gothic" pitchFamily="34" charset="0"/>
        <a:buChar char="–"/>
        <a:defRPr sz="1200">
          <a:solidFill>
            <a:schemeClr val="tx1"/>
          </a:solidFill>
          <a:latin typeface="+mn-lt"/>
          <a:cs typeface="+mn-cs"/>
        </a:defRPr>
      </a:lvl5pPr>
      <a:lvl6pPr marL="2357438" indent="-171450" algn="l" rtl="0" fontAlgn="base">
        <a:spcBef>
          <a:spcPct val="30000"/>
        </a:spcBef>
        <a:spcAft>
          <a:spcPct val="30000"/>
        </a:spcAft>
        <a:buClr>
          <a:srgbClr val="CC0000"/>
        </a:buClr>
        <a:buFont typeface="Century Gothic" pitchFamily="34" charset="0"/>
        <a:buChar char="–"/>
        <a:defRPr sz="1200">
          <a:solidFill>
            <a:srgbClr val="CC0000"/>
          </a:solidFill>
          <a:latin typeface="+mn-lt"/>
          <a:cs typeface="+mn-cs"/>
        </a:defRPr>
      </a:lvl6pPr>
      <a:lvl7pPr marL="2814638" indent="-171450" algn="l" rtl="0" fontAlgn="base">
        <a:spcBef>
          <a:spcPct val="30000"/>
        </a:spcBef>
        <a:spcAft>
          <a:spcPct val="30000"/>
        </a:spcAft>
        <a:buClr>
          <a:srgbClr val="CC0000"/>
        </a:buClr>
        <a:buFont typeface="Century Gothic" pitchFamily="34" charset="0"/>
        <a:buChar char="–"/>
        <a:defRPr sz="1200">
          <a:solidFill>
            <a:srgbClr val="CC0000"/>
          </a:solidFill>
          <a:latin typeface="+mn-lt"/>
          <a:cs typeface="+mn-cs"/>
        </a:defRPr>
      </a:lvl7pPr>
      <a:lvl8pPr marL="3271838" indent="-171450" algn="l" rtl="0" fontAlgn="base">
        <a:spcBef>
          <a:spcPct val="30000"/>
        </a:spcBef>
        <a:spcAft>
          <a:spcPct val="30000"/>
        </a:spcAft>
        <a:buClr>
          <a:srgbClr val="CC0000"/>
        </a:buClr>
        <a:buFont typeface="Century Gothic" pitchFamily="34" charset="0"/>
        <a:buChar char="–"/>
        <a:defRPr sz="1200">
          <a:solidFill>
            <a:srgbClr val="CC0000"/>
          </a:solidFill>
          <a:latin typeface="+mn-lt"/>
          <a:cs typeface="+mn-cs"/>
        </a:defRPr>
      </a:lvl8pPr>
      <a:lvl9pPr marL="3729038" indent="-171450" algn="l" rtl="0" fontAlgn="base">
        <a:spcBef>
          <a:spcPct val="30000"/>
        </a:spcBef>
        <a:spcAft>
          <a:spcPct val="30000"/>
        </a:spcAft>
        <a:buClr>
          <a:srgbClr val="CC0000"/>
        </a:buClr>
        <a:buFont typeface="Century Gothic" pitchFamily="34" charset="0"/>
        <a:buChar char="–"/>
        <a:defRPr sz="1200">
          <a:solidFill>
            <a:srgbClr val="CC0000"/>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6" cstate="print"/>
          <a:srcRect/>
          <a:stretch>
            <a:fillRect/>
          </a:stretch>
        </a:blipFill>
        <a:effectLst/>
      </p:bgPr>
    </p:bg>
    <p:spTree>
      <p:nvGrpSpPr>
        <p:cNvPr id="1" name=""/>
        <p:cNvGrpSpPr/>
        <p:nvPr/>
      </p:nvGrpSpPr>
      <p:grpSpPr>
        <a:xfrm>
          <a:off x="0" y="0"/>
          <a:ext cx="0" cy="0"/>
          <a:chOff x="0" y="0"/>
          <a:chExt cx="0" cy="0"/>
        </a:xfrm>
      </p:grpSpPr>
      <p:sp>
        <p:nvSpPr>
          <p:cNvPr id="1029" name="Rectangle 5"/>
          <p:cNvSpPr>
            <a:spLocks noGrp="1" noChangeArrowheads="1"/>
          </p:cNvSpPr>
          <p:nvPr>
            <p:ph type="title"/>
          </p:nvPr>
        </p:nvSpPr>
        <p:spPr bwMode="auto">
          <a:xfrm>
            <a:off x="73153" y="76201"/>
            <a:ext cx="7547107" cy="6191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smtClean="0"/>
              <a:t>Click to edit Master title style</a:t>
            </a:r>
          </a:p>
        </p:txBody>
      </p:sp>
      <p:sp>
        <p:nvSpPr>
          <p:cNvPr id="1030" name="Rectangle 6"/>
          <p:cNvSpPr>
            <a:spLocks noGrp="1" noChangeArrowheads="1"/>
          </p:cNvSpPr>
          <p:nvPr>
            <p:ph type="body" idx="1"/>
          </p:nvPr>
        </p:nvSpPr>
        <p:spPr bwMode="auto">
          <a:xfrm>
            <a:off x="76266" y="927101"/>
            <a:ext cx="8980575" cy="51990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p>
        </p:txBody>
      </p:sp>
      <p:graphicFrame>
        <p:nvGraphicFramePr>
          <p:cNvPr id="1026" name="Object 4"/>
          <p:cNvGraphicFramePr>
            <a:graphicFrameLocks noChangeAspect="1"/>
          </p:cNvGraphicFramePr>
          <p:nvPr userDrawn="1"/>
        </p:nvGraphicFramePr>
        <p:xfrm>
          <a:off x="7933102" y="166688"/>
          <a:ext cx="1140859" cy="519112"/>
        </p:xfrm>
        <a:graphic>
          <a:graphicData uri="http://schemas.openxmlformats.org/presentationml/2006/ole">
            <p:oleObj spid="_x0000_s190374" name="CorelDRAW" r:id="rId7" imgW="4093920" imgH="1401480" progId="">
              <p:embed/>
            </p:oleObj>
          </a:graphicData>
        </a:graphic>
      </p:graphicFrame>
      <p:sp>
        <p:nvSpPr>
          <p:cNvPr id="23" name="Text Box 2"/>
          <p:cNvSpPr txBox="1">
            <a:spLocks noChangeArrowheads="1"/>
          </p:cNvSpPr>
          <p:nvPr userDrawn="1"/>
        </p:nvSpPr>
        <p:spPr bwMode="auto">
          <a:xfrm>
            <a:off x="-15564" y="6491289"/>
            <a:ext cx="9144000" cy="338137"/>
          </a:xfrm>
          <a:prstGeom prst="rect">
            <a:avLst/>
          </a:prstGeom>
          <a:solidFill>
            <a:srgbClr val="FF0000"/>
          </a:solidFill>
          <a:ln w="9525">
            <a:solidFill>
              <a:srgbClr val="FF0000"/>
            </a:solidFill>
            <a:miter lim="800000"/>
            <a:headEnd/>
            <a:tailEnd/>
          </a:ln>
          <a:effectLst/>
        </p:spPr>
        <p:txBody>
          <a:bodyPr>
            <a:spAutoFit/>
          </a:bodyPr>
          <a:lstStyle/>
          <a:p>
            <a:pPr>
              <a:spcBef>
                <a:spcPct val="50000"/>
              </a:spcBef>
              <a:defRPr/>
            </a:pPr>
            <a:endParaRPr lang="en-GB" dirty="0">
              <a:cs typeface="+mn-cs"/>
            </a:endParaRPr>
          </a:p>
        </p:txBody>
      </p:sp>
      <p:graphicFrame>
        <p:nvGraphicFramePr>
          <p:cNvPr id="1027" name="Object 3"/>
          <p:cNvGraphicFramePr>
            <a:graphicFrameLocks noChangeAspect="1"/>
          </p:cNvGraphicFramePr>
          <p:nvPr/>
        </p:nvGraphicFramePr>
        <p:xfrm>
          <a:off x="7515980" y="6248401"/>
          <a:ext cx="1557981" cy="187325"/>
        </p:xfrm>
        <a:graphic>
          <a:graphicData uri="http://schemas.openxmlformats.org/presentationml/2006/ole">
            <p:oleObj spid="_x0000_s190375" name="CorelDRAW" r:id="rId8" imgW="2441880" imgH="272520" progId="">
              <p:embed/>
            </p:oleObj>
          </a:graphicData>
        </a:graphic>
      </p:graphicFrame>
      <p:sp>
        <p:nvSpPr>
          <p:cNvPr id="10" name="Slide Number Placeholder 9"/>
          <p:cNvSpPr>
            <a:spLocks noGrp="1" noChangeArrowheads="1"/>
          </p:cNvSpPr>
          <p:nvPr>
            <p:ph type="sldNum" sz="quarter" idx="4"/>
          </p:nvPr>
        </p:nvSpPr>
        <p:spPr bwMode="auto">
          <a:xfrm>
            <a:off x="6588349" y="6553200"/>
            <a:ext cx="2133859"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a:defRPr sz="1400">
                <a:solidFill>
                  <a:schemeClr val="bg2"/>
                </a:solidFill>
                <a:latin typeface="+mn-lt"/>
                <a:cs typeface="+mn-cs"/>
              </a:defRPr>
            </a:lvl1pPr>
          </a:lstStyle>
          <a:p>
            <a:pPr>
              <a:defRPr/>
            </a:pPr>
            <a:fld id="{182DC408-9BDD-4780-8D12-66BA21086D62}" type="slidenum">
              <a:rPr lang="en-GB"/>
              <a:pPr>
                <a:defRPr/>
              </a:pPr>
              <a:t>‹#›</a:t>
            </a:fld>
            <a:endParaRPr lang="en-GB" dirty="0"/>
          </a:p>
        </p:txBody>
      </p:sp>
      <p:sp>
        <p:nvSpPr>
          <p:cNvPr id="8" name="Line 13"/>
          <p:cNvSpPr>
            <a:spLocks noChangeShapeType="1"/>
          </p:cNvSpPr>
          <p:nvPr userDrawn="1"/>
        </p:nvSpPr>
        <p:spPr bwMode="auto">
          <a:xfrm>
            <a:off x="0" y="838200"/>
            <a:ext cx="9144000" cy="0"/>
          </a:xfrm>
          <a:prstGeom prst="line">
            <a:avLst/>
          </a:prstGeom>
          <a:noFill/>
          <a:ln w="9525">
            <a:solidFill>
              <a:srgbClr val="CC0000"/>
            </a:solidFill>
            <a:round/>
            <a:headEnd/>
            <a:tailEnd/>
          </a:ln>
          <a:effectLst/>
        </p:spPr>
        <p:txBody>
          <a:bodyPr/>
          <a:lstStyle/>
          <a:p>
            <a:pPr eaLnBrk="0" hangingPunct="0">
              <a:defRPr/>
            </a:pPr>
            <a:endParaRPr lang="en-US">
              <a:cs typeface="+mn-cs"/>
            </a:endParaRPr>
          </a:p>
        </p:txBody>
      </p:sp>
    </p:spTree>
  </p:cSld>
  <p:clrMap bg1="lt1" tx1="dk1" bg2="lt2" tx2="dk2" accent1="accent1" accent2="accent2" accent3="accent3" accent4="accent4" accent5="accent5" accent6="accent6" hlink="hlink" folHlink="folHlink"/>
  <p:sldLayoutIdLst>
    <p:sldLayoutId id="2147484003" r:id="rId1"/>
    <p:sldLayoutId id="2147484004" r:id="rId2"/>
    <p:sldLayoutId id="2147484005" r:id="rId3"/>
  </p:sldLayoutIdLst>
  <p:transition spd="slow" advClick="0"/>
  <p:timing>
    <p:tnLst>
      <p:par>
        <p:cTn id="1" dur="indefinite" restart="never" nodeType="tmRoot"/>
      </p:par>
    </p:tnLst>
  </p:timing>
  <p:hf hdr="0" ftr="0" dt="0"/>
  <p:txStyles>
    <p:titleStyle>
      <a:lvl1pPr algn="l" rtl="0" eaLnBrk="0" fontAlgn="base" hangingPunct="0">
        <a:lnSpc>
          <a:spcPct val="85000"/>
        </a:lnSpc>
        <a:spcBef>
          <a:spcPct val="0"/>
        </a:spcBef>
        <a:spcAft>
          <a:spcPct val="0"/>
        </a:spcAft>
        <a:defRPr sz="2400" b="1">
          <a:solidFill>
            <a:srgbClr val="FF0000"/>
          </a:solidFill>
          <a:latin typeface="+mj-lt"/>
          <a:ea typeface="+mj-ea"/>
          <a:cs typeface="+mj-cs"/>
        </a:defRPr>
      </a:lvl1pPr>
      <a:lvl2pPr algn="l" rtl="0" eaLnBrk="0" fontAlgn="base" hangingPunct="0">
        <a:lnSpc>
          <a:spcPct val="85000"/>
        </a:lnSpc>
        <a:spcBef>
          <a:spcPct val="0"/>
        </a:spcBef>
        <a:spcAft>
          <a:spcPct val="0"/>
        </a:spcAft>
        <a:defRPr sz="2400" b="1">
          <a:solidFill>
            <a:srgbClr val="FF0000"/>
          </a:solidFill>
          <a:latin typeface="Century Gothic" pitchFamily="34" charset="0"/>
          <a:cs typeface="Arial" pitchFamily="34" charset="0"/>
        </a:defRPr>
      </a:lvl2pPr>
      <a:lvl3pPr algn="l" rtl="0" eaLnBrk="0" fontAlgn="base" hangingPunct="0">
        <a:lnSpc>
          <a:spcPct val="85000"/>
        </a:lnSpc>
        <a:spcBef>
          <a:spcPct val="0"/>
        </a:spcBef>
        <a:spcAft>
          <a:spcPct val="0"/>
        </a:spcAft>
        <a:defRPr sz="2400" b="1">
          <a:solidFill>
            <a:srgbClr val="FF0000"/>
          </a:solidFill>
          <a:latin typeface="Century Gothic" pitchFamily="34" charset="0"/>
          <a:cs typeface="Arial" pitchFamily="34" charset="0"/>
        </a:defRPr>
      </a:lvl3pPr>
      <a:lvl4pPr algn="l" rtl="0" eaLnBrk="0" fontAlgn="base" hangingPunct="0">
        <a:lnSpc>
          <a:spcPct val="85000"/>
        </a:lnSpc>
        <a:spcBef>
          <a:spcPct val="0"/>
        </a:spcBef>
        <a:spcAft>
          <a:spcPct val="0"/>
        </a:spcAft>
        <a:defRPr sz="2400" b="1">
          <a:solidFill>
            <a:srgbClr val="FF0000"/>
          </a:solidFill>
          <a:latin typeface="Century Gothic" pitchFamily="34" charset="0"/>
          <a:cs typeface="Arial" pitchFamily="34" charset="0"/>
        </a:defRPr>
      </a:lvl4pPr>
      <a:lvl5pPr algn="l" rtl="0" eaLnBrk="0" fontAlgn="base" hangingPunct="0">
        <a:lnSpc>
          <a:spcPct val="85000"/>
        </a:lnSpc>
        <a:spcBef>
          <a:spcPct val="0"/>
        </a:spcBef>
        <a:spcAft>
          <a:spcPct val="0"/>
        </a:spcAft>
        <a:defRPr sz="2400" b="1">
          <a:solidFill>
            <a:srgbClr val="FF0000"/>
          </a:solidFill>
          <a:latin typeface="Century Gothic" pitchFamily="34" charset="0"/>
          <a:cs typeface="Arial" pitchFamily="34" charset="0"/>
        </a:defRPr>
      </a:lvl5pPr>
      <a:lvl6pPr marL="457200" algn="l" rtl="0" fontAlgn="base">
        <a:lnSpc>
          <a:spcPct val="85000"/>
        </a:lnSpc>
        <a:spcBef>
          <a:spcPct val="0"/>
        </a:spcBef>
        <a:spcAft>
          <a:spcPct val="0"/>
        </a:spcAft>
        <a:defRPr sz="2400" b="1">
          <a:solidFill>
            <a:schemeClr val="accent2"/>
          </a:solidFill>
          <a:latin typeface="Century Gothic" pitchFamily="34" charset="0"/>
          <a:cs typeface="Arial" pitchFamily="34" charset="0"/>
        </a:defRPr>
      </a:lvl6pPr>
      <a:lvl7pPr marL="914400" algn="l" rtl="0" fontAlgn="base">
        <a:lnSpc>
          <a:spcPct val="85000"/>
        </a:lnSpc>
        <a:spcBef>
          <a:spcPct val="0"/>
        </a:spcBef>
        <a:spcAft>
          <a:spcPct val="0"/>
        </a:spcAft>
        <a:defRPr sz="2400" b="1">
          <a:solidFill>
            <a:schemeClr val="accent2"/>
          </a:solidFill>
          <a:latin typeface="Century Gothic" pitchFamily="34" charset="0"/>
          <a:cs typeface="Arial" pitchFamily="34" charset="0"/>
        </a:defRPr>
      </a:lvl7pPr>
      <a:lvl8pPr marL="1371600" algn="l" rtl="0" fontAlgn="base">
        <a:lnSpc>
          <a:spcPct val="85000"/>
        </a:lnSpc>
        <a:spcBef>
          <a:spcPct val="0"/>
        </a:spcBef>
        <a:spcAft>
          <a:spcPct val="0"/>
        </a:spcAft>
        <a:defRPr sz="2400" b="1">
          <a:solidFill>
            <a:schemeClr val="accent2"/>
          </a:solidFill>
          <a:latin typeface="Century Gothic" pitchFamily="34" charset="0"/>
          <a:cs typeface="Arial" pitchFamily="34" charset="0"/>
        </a:defRPr>
      </a:lvl8pPr>
      <a:lvl9pPr marL="1828800" algn="l" rtl="0" fontAlgn="base">
        <a:lnSpc>
          <a:spcPct val="85000"/>
        </a:lnSpc>
        <a:spcBef>
          <a:spcPct val="0"/>
        </a:spcBef>
        <a:spcAft>
          <a:spcPct val="0"/>
        </a:spcAft>
        <a:defRPr sz="2400" b="1">
          <a:solidFill>
            <a:schemeClr val="accent2"/>
          </a:solidFill>
          <a:latin typeface="Century Gothic" pitchFamily="34" charset="0"/>
          <a:cs typeface="Arial" pitchFamily="34" charset="0"/>
        </a:defRPr>
      </a:lvl9pPr>
    </p:titleStyle>
    <p:bodyStyle>
      <a:lvl1pPr marL="342900" indent="-342900" algn="l" rtl="0" eaLnBrk="0" fontAlgn="base" hangingPunct="0">
        <a:spcBef>
          <a:spcPct val="30000"/>
        </a:spcBef>
        <a:spcAft>
          <a:spcPct val="30000"/>
        </a:spcAft>
        <a:buClr>
          <a:srgbClr val="FF0000"/>
        </a:buClr>
        <a:buFont typeface="Wingdings" pitchFamily="2" charset="2"/>
        <a:buChar char="q"/>
        <a:defRPr sz="2000">
          <a:solidFill>
            <a:schemeClr val="tx1"/>
          </a:solidFill>
          <a:latin typeface="+mn-lt"/>
          <a:ea typeface="+mn-ea"/>
          <a:cs typeface="+mn-cs"/>
        </a:defRPr>
      </a:lvl1pPr>
      <a:lvl2pPr marL="738188" indent="-280988" algn="l" rtl="0" eaLnBrk="0" fontAlgn="base" hangingPunct="0">
        <a:spcBef>
          <a:spcPct val="30000"/>
        </a:spcBef>
        <a:spcAft>
          <a:spcPct val="30000"/>
        </a:spcAft>
        <a:buClr>
          <a:srgbClr val="FF0000"/>
        </a:buClr>
        <a:buFont typeface="Wingdings" pitchFamily="2" charset="2"/>
        <a:buChar char="§"/>
        <a:defRPr sz="1800">
          <a:solidFill>
            <a:schemeClr val="tx1"/>
          </a:solidFill>
          <a:latin typeface="+mn-lt"/>
          <a:cs typeface="+mn-cs"/>
        </a:defRPr>
      </a:lvl2pPr>
      <a:lvl3pPr marL="1204913" indent="-352425" algn="l" rtl="0" eaLnBrk="0" fontAlgn="base" hangingPunct="0">
        <a:spcBef>
          <a:spcPct val="30000"/>
        </a:spcBef>
        <a:spcAft>
          <a:spcPct val="30000"/>
        </a:spcAft>
        <a:buClr>
          <a:srgbClr val="FF0000"/>
        </a:buClr>
        <a:buFont typeface="Century Gothic" pitchFamily="34" charset="0"/>
        <a:buChar char="–"/>
        <a:defRPr sz="1600">
          <a:solidFill>
            <a:schemeClr val="tx1"/>
          </a:solidFill>
          <a:latin typeface="+mn-lt"/>
          <a:cs typeface="+mn-cs"/>
        </a:defRPr>
      </a:lvl3pPr>
      <a:lvl4pPr marL="1614488" indent="-238125" algn="l" rtl="0" eaLnBrk="0" fontAlgn="base" hangingPunct="0">
        <a:spcBef>
          <a:spcPct val="30000"/>
        </a:spcBef>
        <a:spcAft>
          <a:spcPct val="30000"/>
        </a:spcAft>
        <a:buClr>
          <a:srgbClr val="FF0000"/>
        </a:buClr>
        <a:buFont typeface="Wingdings" pitchFamily="2" charset="2"/>
        <a:buChar char="§"/>
        <a:defRPr sz="1400">
          <a:solidFill>
            <a:schemeClr val="tx1"/>
          </a:solidFill>
          <a:latin typeface="+mn-lt"/>
          <a:cs typeface="+mn-cs"/>
        </a:defRPr>
      </a:lvl4pPr>
      <a:lvl5pPr marL="1900238" indent="-171450" algn="l" rtl="0" eaLnBrk="0" fontAlgn="base" hangingPunct="0">
        <a:spcBef>
          <a:spcPct val="30000"/>
        </a:spcBef>
        <a:spcAft>
          <a:spcPct val="30000"/>
        </a:spcAft>
        <a:buClr>
          <a:srgbClr val="FF0000"/>
        </a:buClr>
        <a:buFont typeface="Century Gothic" pitchFamily="34" charset="0"/>
        <a:buChar char="–"/>
        <a:defRPr sz="1200">
          <a:solidFill>
            <a:schemeClr val="tx1"/>
          </a:solidFill>
          <a:latin typeface="+mn-lt"/>
          <a:cs typeface="+mn-cs"/>
        </a:defRPr>
      </a:lvl5pPr>
      <a:lvl6pPr marL="2357438" indent="-171450" algn="l" rtl="0" fontAlgn="base">
        <a:spcBef>
          <a:spcPct val="30000"/>
        </a:spcBef>
        <a:spcAft>
          <a:spcPct val="30000"/>
        </a:spcAft>
        <a:buClr>
          <a:srgbClr val="CC0000"/>
        </a:buClr>
        <a:buFont typeface="Century Gothic" pitchFamily="34" charset="0"/>
        <a:buChar char="–"/>
        <a:defRPr sz="1200">
          <a:solidFill>
            <a:srgbClr val="CC0000"/>
          </a:solidFill>
          <a:latin typeface="+mn-lt"/>
          <a:cs typeface="+mn-cs"/>
        </a:defRPr>
      </a:lvl6pPr>
      <a:lvl7pPr marL="2814638" indent="-171450" algn="l" rtl="0" fontAlgn="base">
        <a:spcBef>
          <a:spcPct val="30000"/>
        </a:spcBef>
        <a:spcAft>
          <a:spcPct val="30000"/>
        </a:spcAft>
        <a:buClr>
          <a:srgbClr val="CC0000"/>
        </a:buClr>
        <a:buFont typeface="Century Gothic" pitchFamily="34" charset="0"/>
        <a:buChar char="–"/>
        <a:defRPr sz="1200">
          <a:solidFill>
            <a:srgbClr val="CC0000"/>
          </a:solidFill>
          <a:latin typeface="+mn-lt"/>
          <a:cs typeface="+mn-cs"/>
        </a:defRPr>
      </a:lvl7pPr>
      <a:lvl8pPr marL="3271838" indent="-171450" algn="l" rtl="0" fontAlgn="base">
        <a:spcBef>
          <a:spcPct val="30000"/>
        </a:spcBef>
        <a:spcAft>
          <a:spcPct val="30000"/>
        </a:spcAft>
        <a:buClr>
          <a:srgbClr val="CC0000"/>
        </a:buClr>
        <a:buFont typeface="Century Gothic" pitchFamily="34" charset="0"/>
        <a:buChar char="–"/>
        <a:defRPr sz="1200">
          <a:solidFill>
            <a:srgbClr val="CC0000"/>
          </a:solidFill>
          <a:latin typeface="+mn-lt"/>
          <a:cs typeface="+mn-cs"/>
        </a:defRPr>
      </a:lvl8pPr>
      <a:lvl9pPr marL="3729038" indent="-171450" algn="l" rtl="0" fontAlgn="base">
        <a:spcBef>
          <a:spcPct val="30000"/>
        </a:spcBef>
        <a:spcAft>
          <a:spcPct val="30000"/>
        </a:spcAft>
        <a:buClr>
          <a:srgbClr val="CC0000"/>
        </a:buClr>
        <a:buFont typeface="Century Gothic" pitchFamily="34" charset="0"/>
        <a:buChar char="–"/>
        <a:defRPr sz="1200">
          <a:solidFill>
            <a:srgbClr val="CC0000"/>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package" Target="../embeddings/Microsoft_Office_Excel_Worksheet3.xlsx"/><Relationship Id="rId2" Type="http://schemas.openxmlformats.org/officeDocument/2006/relationships/slideLayout" Target="../slideLayouts/slideLayout7.xml"/><Relationship Id="rId1" Type="http://schemas.openxmlformats.org/officeDocument/2006/relationships/vmlDrawing" Target="../drawings/vmlDrawing37.v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chart" Target="../charts/chart6.xml"/><Relationship Id="rId1" Type="http://schemas.openxmlformats.org/officeDocument/2006/relationships/slideLayout" Target="../slideLayouts/slideLayout2.xml"/><Relationship Id="rId5" Type="http://schemas.openxmlformats.org/officeDocument/2006/relationships/chart" Target="../charts/chart9.xml"/><Relationship Id="rId4" Type="http://schemas.openxmlformats.org/officeDocument/2006/relationships/chart" Target="../charts/chart8.xml"/></Relationships>
</file>

<file path=ppt/slides/_rels/slide55.xml.rels><?xml version="1.0" encoding="UTF-8" standalone="yes"?>
<Relationships xmlns="http://schemas.openxmlformats.org/package/2006/relationships"><Relationship Id="rId3" Type="http://schemas.openxmlformats.org/officeDocument/2006/relationships/chart" Target="../charts/chart11.xml"/><Relationship Id="rId2" Type="http://schemas.openxmlformats.org/officeDocument/2006/relationships/chart" Target="../charts/chart10.xml"/><Relationship Id="rId1" Type="http://schemas.openxmlformats.org/officeDocument/2006/relationships/slideLayout" Target="../slideLayouts/slideLayout2.xml"/><Relationship Id="rId5" Type="http://schemas.openxmlformats.org/officeDocument/2006/relationships/chart" Target="../charts/chart13.xml"/><Relationship Id="rId4" Type="http://schemas.openxmlformats.org/officeDocument/2006/relationships/chart" Target="../charts/chart12.xml"/></Relationships>
</file>

<file path=ppt/slides/_rels/slide56.xml.rels><?xml version="1.0" encoding="UTF-8" standalone="yes"?>
<Relationships xmlns="http://schemas.openxmlformats.org/package/2006/relationships"><Relationship Id="rId3" Type="http://schemas.openxmlformats.org/officeDocument/2006/relationships/chart" Target="../charts/chart15.xml"/><Relationship Id="rId2" Type="http://schemas.openxmlformats.org/officeDocument/2006/relationships/chart" Target="../charts/chart14.xml"/><Relationship Id="rId1" Type="http://schemas.openxmlformats.org/officeDocument/2006/relationships/slideLayout" Target="../slideLayouts/slideLayout2.xml"/><Relationship Id="rId5" Type="http://schemas.openxmlformats.org/officeDocument/2006/relationships/chart" Target="../charts/chart17.xml"/><Relationship Id="rId4" Type="http://schemas.openxmlformats.org/officeDocument/2006/relationships/chart" Target="../charts/chart16.xml"/></Relationships>
</file>

<file path=ppt/slides/_rels/slide57.xml.rels><?xml version="1.0" encoding="UTF-8" standalone="yes"?>
<Relationships xmlns="http://schemas.openxmlformats.org/package/2006/relationships"><Relationship Id="rId3" Type="http://schemas.openxmlformats.org/officeDocument/2006/relationships/chart" Target="../charts/chart19.xml"/><Relationship Id="rId2" Type="http://schemas.openxmlformats.org/officeDocument/2006/relationships/chart" Target="../charts/chart1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5"/>
          <p:cNvSpPr>
            <a:spLocks noGrp="1" noChangeArrowheads="1"/>
          </p:cNvSpPr>
          <p:nvPr>
            <p:ph type="ctrTitle"/>
          </p:nvPr>
        </p:nvSpPr>
        <p:spPr>
          <a:xfrm>
            <a:off x="901827" y="4549789"/>
            <a:ext cx="6910533" cy="860411"/>
          </a:xfrm>
        </p:spPr>
        <p:txBody>
          <a:bodyPr/>
          <a:lstStyle/>
          <a:p>
            <a:pPr>
              <a:lnSpc>
                <a:spcPct val="100000"/>
              </a:lnSpc>
            </a:pPr>
            <a:r>
              <a:rPr lang="en-US" sz="3200" dirty="0" smtClean="0"/>
              <a:t/>
            </a:r>
            <a:br>
              <a:rPr lang="en-US" sz="3200" dirty="0" smtClean="0"/>
            </a:br>
            <a:r>
              <a:rPr lang="en-US" sz="3200" dirty="0" smtClean="0"/>
              <a:t/>
            </a:r>
            <a:br>
              <a:rPr lang="en-US" sz="3200" dirty="0" smtClean="0"/>
            </a:br>
            <a:r>
              <a:rPr lang="en-US" sz="3200" dirty="0" smtClean="0"/>
              <a:t>2015 YEAR END APPRAISAL SUMMARY REPORT</a:t>
            </a:r>
            <a:br>
              <a:rPr lang="en-US" sz="3200" dirty="0" smtClean="0"/>
            </a:br>
            <a:r>
              <a:rPr lang="en-US" sz="3200" dirty="0" smtClean="0"/>
              <a:t/>
            </a:r>
            <a:br>
              <a:rPr lang="en-US" sz="3200" dirty="0" smtClean="0"/>
            </a:br>
            <a:endParaRPr lang="en-GB" sz="3200" dirty="0"/>
          </a:p>
        </p:txBody>
      </p:sp>
      <p:sp>
        <p:nvSpPr>
          <p:cNvPr id="49155" name="Rectangle 6"/>
          <p:cNvSpPr>
            <a:spLocks noGrp="1" noChangeArrowheads="1"/>
          </p:cNvSpPr>
          <p:nvPr>
            <p:ph type="subTitle" idx="1"/>
          </p:nvPr>
        </p:nvSpPr>
        <p:spPr>
          <a:xfrm>
            <a:off x="2286000" y="6019800"/>
            <a:ext cx="4267200" cy="457200"/>
          </a:xfrm>
        </p:spPr>
        <p:txBody>
          <a:bodyPr/>
          <a:lstStyle/>
          <a:p>
            <a:r>
              <a:rPr lang="en-US" sz="1800" b="1" dirty="0" smtClean="0"/>
              <a:t>JUNE 2016</a:t>
            </a:r>
            <a:endParaRPr lang="en-GB" sz="1800" b="1" dirty="0"/>
          </a:p>
        </p:txBody>
      </p:sp>
    </p:spTree>
  </p:cSld>
  <p:clrMapOvr>
    <a:masterClrMapping/>
  </p:clrMapOvr>
  <p:transition spd="slow" advClick="0"/>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TextBox 4"/>
          <p:cNvSpPr txBox="1">
            <a:spLocks noChangeArrowheads="1"/>
          </p:cNvSpPr>
          <p:nvPr/>
        </p:nvSpPr>
        <p:spPr bwMode="auto">
          <a:xfrm>
            <a:off x="457200" y="1143000"/>
            <a:ext cx="8686800" cy="338138"/>
          </a:xfrm>
          <a:prstGeom prst="rect">
            <a:avLst/>
          </a:prstGeom>
          <a:noFill/>
          <a:ln w="9525">
            <a:noFill/>
            <a:miter lim="800000"/>
            <a:headEnd/>
            <a:tailEnd/>
          </a:ln>
        </p:spPr>
        <p:txBody>
          <a:bodyPr>
            <a:spAutoFit/>
          </a:bodyPr>
          <a:lstStyle/>
          <a:p>
            <a:r>
              <a:rPr lang="en-US" sz="1600">
                <a:solidFill>
                  <a:srgbClr val="FF0000"/>
                </a:solidFill>
                <a:latin typeface="Century Gothic" pitchFamily="34" charset="0"/>
              </a:rPr>
              <a:t>	</a:t>
            </a:r>
            <a:endParaRPr lang="en-US" sz="1600">
              <a:latin typeface="Century Gothic" pitchFamily="34" charset="0"/>
            </a:endParaRPr>
          </a:p>
        </p:txBody>
      </p:sp>
      <p:sp>
        <p:nvSpPr>
          <p:cNvPr id="2" name="Rectangle 1"/>
          <p:cNvSpPr/>
          <p:nvPr/>
        </p:nvSpPr>
        <p:spPr bwMode="auto">
          <a:xfrm>
            <a:off x="755576" y="1916832"/>
            <a:ext cx="7416824" cy="2736304"/>
          </a:xfrm>
          <a:prstGeom prst="rect">
            <a:avLst/>
          </a:prstGeom>
          <a:solidFill>
            <a:srgbClr val="C00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3600" b="1" u="none" strike="noStrike" cap="none" normalizeH="0" baseline="0" dirty="0" smtClean="0">
                <a:ln>
                  <a:noFill/>
                </a:ln>
                <a:solidFill>
                  <a:schemeClr val="bg2"/>
                </a:solidFill>
                <a:effectLst/>
                <a:latin typeface="Century Gothic" pitchFamily="34" charset="0"/>
                <a:cs typeface="Arial" pitchFamily="34" charset="0"/>
              </a:rPr>
              <a:t>UBA NIGERIA </a:t>
            </a:r>
          </a:p>
          <a:p>
            <a:pPr marL="0" marR="0" indent="0" algn="ctr" defTabSz="914400" rtl="0" eaLnBrk="1" fontAlgn="base" latinLnBrk="0" hangingPunct="1">
              <a:lnSpc>
                <a:spcPct val="100000"/>
              </a:lnSpc>
              <a:spcBef>
                <a:spcPct val="0"/>
              </a:spcBef>
              <a:spcAft>
                <a:spcPct val="0"/>
              </a:spcAft>
              <a:buClrTx/>
              <a:buSzTx/>
              <a:buFontTx/>
              <a:buNone/>
              <a:tabLst/>
            </a:pPr>
            <a:endParaRPr kumimoji="0" lang="en-GB" sz="3600" b="1" u="none" strike="noStrike" cap="none" normalizeH="0" baseline="0" dirty="0" smtClean="0">
              <a:ln>
                <a:noFill/>
              </a:ln>
              <a:solidFill>
                <a:schemeClr val="bg2"/>
              </a:solidFill>
              <a:effectLst/>
              <a:latin typeface="Century Gothic" pitchFamily="34" charset="0"/>
              <a:cs typeface="Arial" pitchFamily="34" charset="0"/>
            </a:endParaRPr>
          </a:p>
          <a:p>
            <a:pPr marL="0" marR="0" indent="0" algn="ctr" defTabSz="914400" rtl="0" eaLnBrk="1" fontAlgn="base" latinLnBrk="0" hangingPunct="1">
              <a:lnSpc>
                <a:spcPct val="100000"/>
              </a:lnSpc>
              <a:spcBef>
                <a:spcPct val="0"/>
              </a:spcBef>
              <a:spcAft>
                <a:spcPct val="0"/>
              </a:spcAft>
              <a:buClrTx/>
              <a:buSzTx/>
              <a:buFontTx/>
              <a:buNone/>
              <a:tabLst/>
            </a:pPr>
            <a:r>
              <a:rPr kumimoji="0" lang="en-GB" sz="3600" b="1" u="none" strike="noStrike" cap="none" normalizeH="0" baseline="0" dirty="0" smtClean="0">
                <a:ln>
                  <a:noFill/>
                </a:ln>
                <a:solidFill>
                  <a:schemeClr val="bg2"/>
                </a:solidFill>
                <a:effectLst/>
                <a:latin typeface="Century Gothic" pitchFamily="34" charset="0"/>
                <a:cs typeface="Arial" pitchFamily="34" charset="0"/>
              </a:rPr>
              <a:t>-  NON SALES PERFORMANCE</a:t>
            </a:r>
            <a:r>
              <a:rPr kumimoji="0" lang="en-GB" sz="3600" b="1" u="none" strike="noStrike" cap="none" normalizeH="0" dirty="0" smtClean="0">
                <a:ln>
                  <a:noFill/>
                </a:ln>
                <a:solidFill>
                  <a:schemeClr val="bg2"/>
                </a:solidFill>
                <a:effectLst/>
                <a:latin typeface="Century Gothic" pitchFamily="34" charset="0"/>
                <a:cs typeface="Arial" pitchFamily="34" charset="0"/>
              </a:rPr>
              <a:t> SUMMARY</a:t>
            </a:r>
            <a:r>
              <a:rPr kumimoji="0" lang="en-GB" sz="3600" b="1" u="none" strike="noStrike" cap="none" normalizeH="0" baseline="0" dirty="0" smtClean="0">
                <a:ln>
                  <a:noFill/>
                </a:ln>
                <a:solidFill>
                  <a:schemeClr val="bg2"/>
                </a:solidFill>
                <a:effectLst/>
                <a:latin typeface="Century Gothic" pitchFamily="34" charset="0"/>
                <a:cs typeface="Arial" pitchFamily="34" charset="0"/>
              </a:rPr>
              <a:t> </a:t>
            </a:r>
          </a:p>
        </p:txBody>
      </p:sp>
    </p:spTree>
    <p:extLst>
      <p:ext uri="{BB962C8B-B14F-4D97-AF65-F5344CB8AC3E}">
        <p14:creationId xmlns:p14="http://schemas.microsoft.com/office/powerpoint/2010/main" xmlns="" val="114768658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a:xfrm>
            <a:off x="107504" y="204406"/>
            <a:ext cx="7416824" cy="272266"/>
          </a:xfrm>
        </p:spPr>
        <p:txBody>
          <a:bodyPr/>
          <a:lstStyle/>
          <a:p>
            <a:r>
              <a:rPr lang="en-US" sz="2200" dirty="0" smtClean="0">
                <a:solidFill>
                  <a:srgbClr val="C00000"/>
                </a:solidFill>
              </a:rPr>
              <a:t>The Non Sales Data Validation Team</a:t>
            </a:r>
          </a:p>
        </p:txBody>
      </p:sp>
      <p:sp>
        <p:nvSpPr>
          <p:cNvPr id="11" name="TextBox 4"/>
          <p:cNvSpPr txBox="1">
            <a:spLocks noChangeArrowheads="1"/>
          </p:cNvSpPr>
          <p:nvPr/>
        </p:nvSpPr>
        <p:spPr bwMode="auto">
          <a:xfrm>
            <a:off x="323528" y="836712"/>
            <a:ext cx="8496944" cy="5509200"/>
          </a:xfrm>
          <a:prstGeom prst="rect">
            <a:avLst/>
          </a:prstGeom>
          <a:noFill/>
          <a:ln w="9525">
            <a:noFill/>
            <a:miter lim="800000"/>
            <a:headEnd/>
            <a:tailEnd/>
          </a:ln>
        </p:spPr>
        <p:txBody>
          <a:bodyPr wrap="square">
            <a:spAutoFit/>
          </a:bodyPr>
          <a:lstStyle/>
          <a:p>
            <a:pPr marL="355600" lvl="1" indent="-355600" algn="just">
              <a:buClr>
                <a:srgbClr val="C00000"/>
              </a:buClr>
              <a:buFont typeface="Wingdings" pitchFamily="2" charset="2"/>
              <a:buChar char="q"/>
              <a:defRPr/>
            </a:pPr>
            <a:r>
              <a:rPr lang="en-US" sz="1600" dirty="0" smtClean="0">
                <a:latin typeface="Century Gothic" pitchFamily="34" charset="0"/>
              </a:rPr>
              <a:t>A Data Validation Team (DVT), which comprised experienced staff across several non sales directorates was set up to review the data submitted to evaluate the 2015 KPIs for the non sales workforce and the assessment methodology.</a:t>
            </a:r>
          </a:p>
          <a:p>
            <a:pPr marL="355600" lvl="1" indent="-355600" algn="just">
              <a:buClr>
                <a:srgbClr val="C00000"/>
              </a:buClr>
              <a:buFont typeface="Wingdings" pitchFamily="2" charset="2"/>
              <a:buChar char="q"/>
              <a:defRPr/>
            </a:pPr>
            <a:endParaRPr lang="en-US" sz="1200" dirty="0" smtClean="0">
              <a:latin typeface="Century Gothic" pitchFamily="34" charset="0"/>
            </a:endParaRPr>
          </a:p>
          <a:p>
            <a:pPr marL="355600" lvl="1" indent="-355600" algn="just">
              <a:buClr>
                <a:srgbClr val="C00000"/>
              </a:buClr>
              <a:buFont typeface="Wingdings" pitchFamily="2" charset="2"/>
              <a:buChar char="q"/>
              <a:defRPr/>
            </a:pPr>
            <a:r>
              <a:rPr lang="en-US" sz="1600" dirty="0" smtClean="0">
                <a:latin typeface="Century Gothic" pitchFamily="34" charset="0"/>
              </a:rPr>
              <a:t>The DVT is self governing and nominates its leadership team. The Chairman for the 2015 DVT year was Laja Sorunke, the alternate Chairman was Robert Eta while the DVT Secretary was Eugene Inotu.</a:t>
            </a:r>
          </a:p>
          <a:p>
            <a:pPr marL="355600" lvl="1" indent="-355600" algn="just">
              <a:buClr>
                <a:srgbClr val="C00000"/>
              </a:buClr>
              <a:buFont typeface="Wingdings" pitchFamily="2" charset="2"/>
              <a:buChar char="q"/>
              <a:defRPr/>
            </a:pPr>
            <a:endParaRPr lang="en-US" sz="1200" dirty="0" smtClean="0">
              <a:latin typeface="Century Gothic" pitchFamily="34" charset="0"/>
            </a:endParaRPr>
          </a:p>
          <a:p>
            <a:pPr marL="355600" lvl="1" indent="-355600" algn="just">
              <a:buClr>
                <a:srgbClr val="C00000"/>
              </a:buClr>
              <a:buFont typeface="Wingdings" pitchFamily="2" charset="2"/>
              <a:buChar char="q"/>
              <a:defRPr/>
            </a:pPr>
            <a:r>
              <a:rPr lang="en-US" sz="1600" dirty="0" smtClean="0">
                <a:latin typeface="Century Gothic" pitchFamily="34" charset="0"/>
              </a:rPr>
              <a:t>The DVT divided into 5 Groups to suitably review the data uploaded to measure the KPIs. Each DVT sub team had a Team Lead and a Subject Matter Expert, who was expected to provide in-depth knowledge on the processes in the area and the required data to measure them.</a:t>
            </a:r>
          </a:p>
          <a:p>
            <a:pPr marL="355600" lvl="1" indent="-355600" algn="just">
              <a:buClr>
                <a:srgbClr val="C00000"/>
              </a:buClr>
              <a:buFont typeface="Wingdings" pitchFamily="2" charset="2"/>
              <a:buChar char="q"/>
              <a:defRPr/>
            </a:pPr>
            <a:endParaRPr lang="en-US" sz="1600" dirty="0">
              <a:latin typeface="Century Gothic" pitchFamily="34" charset="0"/>
            </a:endParaRPr>
          </a:p>
          <a:p>
            <a:pPr marL="355600" lvl="2" indent="-355600" algn="just">
              <a:buClr>
                <a:srgbClr val="C00000"/>
              </a:buClr>
              <a:buFont typeface="Wingdings" pitchFamily="2" charset="2"/>
              <a:buChar char="q"/>
              <a:defRPr/>
            </a:pPr>
            <a:r>
              <a:rPr lang="en-US" sz="1600" dirty="0">
                <a:latin typeface="Century Gothic" pitchFamily="34" charset="0"/>
              </a:rPr>
              <a:t>In addition to its traditional role of reviewing the documents sent in to appraise KPIs, the role of the 2015 year end appraisal DVT team was extended to include;</a:t>
            </a:r>
          </a:p>
          <a:p>
            <a:pPr marL="804863" lvl="3" indent="-354013" algn="just">
              <a:buClr>
                <a:srgbClr val="C00000"/>
              </a:buClr>
              <a:buFont typeface="Wingdings" pitchFamily="2" charset="2"/>
              <a:buChar char="Ø"/>
              <a:defRPr/>
            </a:pPr>
            <a:r>
              <a:rPr lang="en-US" sz="1600" dirty="0" smtClean="0">
                <a:latin typeface="Century Gothic" pitchFamily="34" charset="0"/>
              </a:rPr>
              <a:t>Review </a:t>
            </a:r>
            <a:r>
              <a:rPr lang="en-US" sz="1600" dirty="0">
                <a:latin typeface="Century Gothic" pitchFamily="34" charset="0"/>
              </a:rPr>
              <a:t>KPI measures, targets and data uploaded to measure KPIs</a:t>
            </a:r>
          </a:p>
          <a:p>
            <a:pPr marL="804863" lvl="3" indent="-354013" algn="just">
              <a:buClr>
                <a:srgbClr val="C00000"/>
              </a:buClr>
              <a:buFont typeface="Wingdings" pitchFamily="2" charset="2"/>
              <a:buChar char="Ø"/>
              <a:defRPr/>
            </a:pPr>
            <a:r>
              <a:rPr lang="en-US" sz="1600" dirty="0">
                <a:latin typeface="Century Gothic" pitchFamily="34" charset="0"/>
              </a:rPr>
              <a:t>Review the logic set up on the </a:t>
            </a:r>
            <a:r>
              <a:rPr lang="en-US" sz="1600" b="1" dirty="0">
                <a:latin typeface="Century Gothic" pitchFamily="34" charset="0"/>
              </a:rPr>
              <a:t>Infosearch</a:t>
            </a:r>
            <a:r>
              <a:rPr lang="en-US" sz="1600" dirty="0">
                <a:latin typeface="Century Gothic" pitchFamily="34" charset="0"/>
              </a:rPr>
              <a:t> platform to compute non sales KPI scores</a:t>
            </a:r>
          </a:p>
          <a:p>
            <a:pPr marL="804863" lvl="3" indent="-354013" algn="just">
              <a:buClr>
                <a:srgbClr val="C00000"/>
              </a:buClr>
              <a:buFont typeface="Wingdings" pitchFamily="2" charset="2"/>
              <a:buChar char="Ø"/>
              <a:defRPr/>
            </a:pPr>
            <a:r>
              <a:rPr lang="en-US" sz="1600" dirty="0">
                <a:latin typeface="Century Gothic" pitchFamily="34" charset="0"/>
              </a:rPr>
              <a:t>Customize and generate appropriate data where required</a:t>
            </a:r>
          </a:p>
          <a:p>
            <a:pPr marL="355600" lvl="1" indent="-355600" algn="just">
              <a:buClr>
                <a:srgbClr val="C00000"/>
              </a:buClr>
              <a:buFont typeface="Wingdings" pitchFamily="2" charset="2"/>
              <a:buChar char="q"/>
              <a:defRPr/>
            </a:pPr>
            <a:endParaRPr lang="en-US" sz="1600" dirty="0" smtClean="0">
              <a:latin typeface="Century Gothic" pitchFamily="34" charset="0"/>
            </a:endParaRPr>
          </a:p>
          <a:p>
            <a:pPr marL="355600" lvl="1" indent="-355600" algn="just">
              <a:buClr>
                <a:srgbClr val="C00000"/>
              </a:buClr>
              <a:buFont typeface="Wingdings" pitchFamily="2" charset="2"/>
              <a:buChar char="q"/>
              <a:defRPr/>
            </a:pPr>
            <a:endParaRPr lang="en-US" sz="800" dirty="0" smtClean="0">
              <a:latin typeface="Century Gothic" pitchFamily="34" charset="0"/>
            </a:endParaRPr>
          </a:p>
          <a:p>
            <a:pPr marL="355600" lvl="1" indent="-355600" algn="just">
              <a:buClr>
                <a:srgbClr val="C00000"/>
              </a:buClr>
              <a:buFont typeface="Wingdings" pitchFamily="2" charset="2"/>
              <a:buChar char="q"/>
              <a:defRPr/>
            </a:pPr>
            <a:r>
              <a:rPr lang="en-US" sz="1600" dirty="0" smtClean="0">
                <a:latin typeface="Century Gothic" pitchFamily="34" charset="0"/>
              </a:rPr>
              <a:t>The list of the  2015 year end  appraisal DVT is in the appendix</a:t>
            </a:r>
          </a:p>
        </p:txBody>
      </p:sp>
    </p:spTree>
    <p:extLst>
      <p:ext uri="{BB962C8B-B14F-4D97-AF65-F5344CB8AC3E}">
        <p14:creationId xmlns:p14="http://schemas.microsoft.com/office/powerpoint/2010/main" xmlns="" val="281320055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8817" y="0"/>
            <a:ext cx="6563424" cy="620688"/>
          </a:xfrm>
        </p:spPr>
        <p:txBody>
          <a:bodyPr/>
          <a:lstStyle/>
          <a:p>
            <a:r>
              <a:rPr lang="en-US" sz="2200" dirty="0" smtClean="0">
                <a:solidFill>
                  <a:srgbClr val="C00000"/>
                </a:solidFill>
              </a:rPr>
              <a:t>NON SALES WORKFORCE: 2015 YE APPRAISAL SUMMARY</a:t>
            </a:r>
            <a:endParaRPr lang="en-US" sz="2200" dirty="0">
              <a:solidFill>
                <a:srgbClr val="C00000"/>
              </a:solidFill>
            </a:endParaRPr>
          </a:p>
        </p:txBody>
      </p:sp>
      <p:sp>
        <p:nvSpPr>
          <p:cNvPr id="3" name="Rectangle 2"/>
          <p:cNvSpPr/>
          <p:nvPr/>
        </p:nvSpPr>
        <p:spPr>
          <a:xfrm>
            <a:off x="88072" y="616496"/>
            <a:ext cx="8496944" cy="830997"/>
          </a:xfrm>
          <a:prstGeom prst="rect">
            <a:avLst/>
          </a:prstGeom>
        </p:spPr>
        <p:txBody>
          <a:bodyPr wrap="square">
            <a:spAutoFit/>
          </a:bodyPr>
          <a:lstStyle/>
          <a:p>
            <a:pPr marL="365125" indent="-365125" algn="just">
              <a:buClr>
                <a:srgbClr val="C00000"/>
              </a:buClr>
              <a:buFont typeface="Wingdings" pitchFamily="2" charset="2"/>
              <a:buChar char="q"/>
              <a:defRPr/>
            </a:pPr>
            <a:r>
              <a:rPr lang="en-US" sz="1600" dirty="0">
                <a:solidFill>
                  <a:srgbClr val="000000"/>
                </a:solidFill>
                <a:latin typeface="Century Gothic"/>
              </a:rPr>
              <a:t>The re-introduction of the performance review and moderation process for the appraisals of non sales staff helped in </a:t>
            </a:r>
            <a:r>
              <a:rPr lang="en-US" sz="1600" dirty="0" smtClean="0">
                <a:solidFill>
                  <a:srgbClr val="000000"/>
                </a:solidFill>
                <a:latin typeface="Century Gothic"/>
              </a:rPr>
              <a:t>bringing the needed individuality and differentiation in appraisal rankings of non sales staff.</a:t>
            </a:r>
          </a:p>
        </p:txBody>
      </p:sp>
      <p:graphicFrame>
        <p:nvGraphicFramePr>
          <p:cNvPr id="4" name="Table 3"/>
          <p:cNvGraphicFramePr>
            <a:graphicFrameLocks noGrp="1"/>
          </p:cNvGraphicFramePr>
          <p:nvPr>
            <p:extLst>
              <p:ext uri="{D42A27DB-BD31-4B8C-83A1-F6EECF244321}">
                <p14:modId xmlns:p14="http://schemas.microsoft.com/office/powerpoint/2010/main" xmlns="" val="323341377"/>
              </p:ext>
            </p:extLst>
          </p:nvPr>
        </p:nvGraphicFramePr>
        <p:xfrm>
          <a:off x="107504" y="1516857"/>
          <a:ext cx="8928993" cy="4864471"/>
        </p:xfrm>
        <a:graphic>
          <a:graphicData uri="http://schemas.openxmlformats.org/drawingml/2006/table">
            <a:tbl>
              <a:tblPr/>
              <a:tblGrid>
                <a:gridCol w="3312368"/>
                <a:gridCol w="648072"/>
                <a:gridCol w="1008112"/>
                <a:gridCol w="792088"/>
                <a:gridCol w="720080"/>
                <a:gridCol w="1152128"/>
                <a:gridCol w="706523"/>
                <a:gridCol w="589622"/>
              </a:tblGrid>
              <a:tr h="318267">
                <a:tc>
                  <a:txBody>
                    <a:bodyPr/>
                    <a:lstStyle/>
                    <a:p>
                      <a:pPr algn="l" fontAlgn="b"/>
                      <a:r>
                        <a:rPr lang="en-GB" sz="1200" b="1" i="0" u="none" strike="noStrike" dirty="0">
                          <a:solidFill>
                            <a:srgbClr val="FFFFFF"/>
                          </a:solidFill>
                          <a:effectLst/>
                          <a:latin typeface="Century Gothic" panose="020B0502020202020204" pitchFamily="34" charset="0"/>
                        </a:rPr>
                        <a:t>Area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b"/>
                      <a:r>
                        <a:rPr lang="en-GB" sz="1200" b="1" i="0" u="none" strike="noStrike" dirty="0">
                          <a:solidFill>
                            <a:srgbClr val="FFFFFF"/>
                          </a:solidFill>
                          <a:effectLst/>
                          <a:latin typeface="Century Gothic" panose="020B0502020202020204" pitchFamily="34" charset="0"/>
                        </a:rPr>
                        <a:t>Role Model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b"/>
                      <a:r>
                        <a:rPr lang="en-GB" sz="1200" b="1" i="0" u="none" strike="noStrike" dirty="0">
                          <a:solidFill>
                            <a:srgbClr val="FFFFFF"/>
                          </a:solidFill>
                          <a:effectLst/>
                          <a:latin typeface="Century Gothic" panose="020B0502020202020204" pitchFamily="34" charset="0"/>
                        </a:rPr>
                        <a:t>Outstanding</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b"/>
                      <a:r>
                        <a:rPr lang="en-GB" sz="1200" b="1" i="0" u="none" strike="noStrike" dirty="0">
                          <a:solidFill>
                            <a:srgbClr val="FFFFFF"/>
                          </a:solidFill>
                          <a:effectLst/>
                          <a:latin typeface="Century Gothic" panose="020B0502020202020204" pitchFamily="34" charset="0"/>
                        </a:rPr>
                        <a:t>Above Average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b"/>
                      <a:r>
                        <a:rPr lang="en-GB" sz="1200" b="1" i="0" u="none" strike="noStrike" dirty="0">
                          <a:solidFill>
                            <a:srgbClr val="FFFFFF"/>
                          </a:solidFill>
                          <a:effectLst/>
                          <a:latin typeface="Century Gothic" panose="020B0502020202020204" pitchFamily="34" charset="0"/>
                        </a:rPr>
                        <a:t>Average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b"/>
                      <a:r>
                        <a:rPr lang="en-GB" sz="1200" b="1" i="0" u="none" strike="noStrike" dirty="0">
                          <a:solidFill>
                            <a:srgbClr val="FFFFFF"/>
                          </a:solidFill>
                          <a:effectLst/>
                          <a:latin typeface="Century Gothic" panose="020B0502020202020204" pitchFamily="34" charset="0"/>
                        </a:rPr>
                        <a:t>Needs Improvement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b"/>
                      <a:r>
                        <a:rPr lang="en-GB" sz="1200" b="1" i="0" u="none" strike="noStrike">
                          <a:solidFill>
                            <a:srgbClr val="FFFFFF"/>
                          </a:solidFill>
                          <a:effectLst/>
                          <a:latin typeface="Century Gothic" panose="020B0502020202020204" pitchFamily="34" charset="0"/>
                        </a:rPr>
                        <a:t>Exit Support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b"/>
                      <a:r>
                        <a:rPr lang="en-GB" sz="1200" b="1" i="0" u="none" strike="noStrike" dirty="0">
                          <a:solidFill>
                            <a:srgbClr val="FFFFFF"/>
                          </a:solidFill>
                          <a:effectLst/>
                          <a:latin typeface="Century Gothic" panose="020B0502020202020204" pitchFamily="34" charset="0"/>
                        </a:rPr>
                        <a:t>Total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r>
              <a:tr h="231014">
                <a:tc>
                  <a:txBody>
                    <a:bodyPr/>
                    <a:lstStyle/>
                    <a:p>
                      <a:pPr algn="l" fontAlgn="b"/>
                      <a:r>
                        <a:rPr lang="en-GB" sz="1200" b="1" i="0" u="none" strike="noStrike" dirty="0">
                          <a:solidFill>
                            <a:srgbClr val="000000"/>
                          </a:solidFill>
                          <a:effectLst/>
                          <a:latin typeface="Century Gothic" panose="020B0502020202020204" pitchFamily="34" charset="0"/>
                        </a:rPr>
                        <a:t>Company Secretariat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200" b="1" i="0" u="none" strike="noStrike" dirty="0">
                          <a:solidFill>
                            <a:srgbClr val="000000"/>
                          </a:solidFill>
                          <a:effectLst/>
                          <a:latin typeface="Century Gothic" panose="020B0502020202020204" pitchFamily="34"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200" b="1" i="0" u="none" strike="noStrike">
                          <a:solidFill>
                            <a:srgbClr val="000000"/>
                          </a:solidFill>
                          <a:effectLst/>
                          <a:latin typeface="Century Gothic" panose="020B0502020202020204" pitchFamily="34" charset="0"/>
                        </a:rPr>
                        <a:t>50%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200" b="1" i="0" u="none" strike="noStrike">
                          <a:solidFill>
                            <a:srgbClr val="000000"/>
                          </a:solidFill>
                          <a:effectLst/>
                          <a:latin typeface="Century Gothic" panose="020B0502020202020204" pitchFamily="34" charset="0"/>
                        </a:rPr>
                        <a:t>50%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200" b="1" i="0" u="none" strike="noStrike" dirty="0">
                          <a:solidFill>
                            <a:srgbClr val="000000"/>
                          </a:solidFill>
                          <a:effectLst/>
                          <a:latin typeface="Century Gothic" panose="020B0502020202020204" pitchFamily="34"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200" b="1" i="0" u="none" strike="noStrike" dirty="0">
                          <a:solidFill>
                            <a:srgbClr val="000000"/>
                          </a:solidFill>
                          <a:effectLst/>
                          <a:latin typeface="Century Gothic" panose="020B0502020202020204" pitchFamily="34"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200" b="1" i="0" u="none" strike="noStrike" dirty="0">
                          <a:solidFill>
                            <a:srgbClr val="000000"/>
                          </a:solidFill>
                          <a:effectLst/>
                          <a:latin typeface="Century Gothic" panose="020B0502020202020204" pitchFamily="34"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200" b="0" i="0" u="none" strike="noStrike" dirty="0">
                          <a:solidFill>
                            <a:srgbClr val="000000"/>
                          </a:solidFill>
                          <a:effectLst/>
                          <a:latin typeface="Century Gothic" panose="020B0502020202020204" pitchFamily="34" charset="0"/>
                        </a:rPr>
                        <a:t>100%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7533">
                <a:tc>
                  <a:txBody>
                    <a:bodyPr/>
                    <a:lstStyle/>
                    <a:p>
                      <a:pPr algn="l" fontAlgn="b"/>
                      <a:r>
                        <a:rPr lang="en-GB" sz="1200" b="1" i="0" u="none" strike="noStrike" dirty="0">
                          <a:solidFill>
                            <a:srgbClr val="000000"/>
                          </a:solidFill>
                          <a:effectLst/>
                          <a:latin typeface="Century Gothic" panose="020B0502020202020204" pitchFamily="34" charset="0"/>
                        </a:rPr>
                        <a:t>Group Executive Office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200" b="1" i="0" u="none" strike="noStrike">
                          <a:solidFill>
                            <a:srgbClr val="000000"/>
                          </a:solidFill>
                          <a:effectLst/>
                          <a:latin typeface="Century Gothic" panose="020B0502020202020204" pitchFamily="34"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200" b="1" i="0" u="none" strike="noStrike" dirty="0">
                          <a:solidFill>
                            <a:srgbClr val="000000"/>
                          </a:solidFill>
                          <a:effectLst/>
                          <a:latin typeface="Century Gothic" panose="020B0502020202020204" pitchFamily="34" charset="0"/>
                        </a:rPr>
                        <a:t>10%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200" b="1" i="0" u="none" strike="noStrike" dirty="0">
                          <a:solidFill>
                            <a:srgbClr val="000000"/>
                          </a:solidFill>
                          <a:effectLst/>
                          <a:latin typeface="Century Gothic" panose="020B0502020202020204" pitchFamily="34" charset="0"/>
                        </a:rPr>
                        <a:t>80%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200" b="1" i="0" u="none" strike="noStrike">
                          <a:solidFill>
                            <a:srgbClr val="000000"/>
                          </a:solidFill>
                          <a:effectLst/>
                          <a:latin typeface="Century Gothic" panose="020B0502020202020204" pitchFamily="34" charset="0"/>
                        </a:rPr>
                        <a:t>10%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200" b="1" i="0" u="none" strike="noStrike" dirty="0">
                          <a:solidFill>
                            <a:srgbClr val="000000"/>
                          </a:solidFill>
                          <a:effectLst/>
                          <a:latin typeface="Century Gothic" panose="020B0502020202020204" pitchFamily="34"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200" b="1" i="0" u="none" strike="noStrike">
                          <a:solidFill>
                            <a:srgbClr val="000000"/>
                          </a:solidFill>
                          <a:effectLst/>
                          <a:latin typeface="Century Gothic" panose="020B0502020202020204" pitchFamily="34"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200" b="0" i="0" u="none" strike="noStrike">
                          <a:solidFill>
                            <a:srgbClr val="000000"/>
                          </a:solidFill>
                          <a:effectLst/>
                          <a:latin typeface="Century Gothic" panose="020B0502020202020204" pitchFamily="34" charset="0"/>
                        </a:rPr>
                        <a:t>100%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36060">
                <a:tc>
                  <a:txBody>
                    <a:bodyPr/>
                    <a:lstStyle/>
                    <a:p>
                      <a:pPr algn="l" fontAlgn="b"/>
                      <a:r>
                        <a:rPr lang="en-GB" sz="1200" b="1" i="0" u="none" strike="noStrike">
                          <a:solidFill>
                            <a:srgbClr val="000000"/>
                          </a:solidFill>
                          <a:effectLst/>
                          <a:latin typeface="Century Gothic" panose="020B0502020202020204" pitchFamily="34" charset="0"/>
                        </a:rPr>
                        <a:t>Group Finance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200" b="1" i="0" u="none" strike="noStrike">
                          <a:solidFill>
                            <a:srgbClr val="000000"/>
                          </a:solidFill>
                          <a:effectLst/>
                          <a:latin typeface="Century Gothic" panose="020B0502020202020204" pitchFamily="34" charset="0"/>
                        </a:rPr>
                        <a:t>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200" b="1" i="0" u="none" strike="noStrike" dirty="0">
                          <a:solidFill>
                            <a:srgbClr val="000000"/>
                          </a:solidFill>
                          <a:effectLst/>
                          <a:latin typeface="Century Gothic" panose="020B0502020202020204" pitchFamily="34" charset="0"/>
                        </a:rPr>
                        <a:t>15%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200" b="1" i="0" u="none" strike="noStrike">
                          <a:solidFill>
                            <a:srgbClr val="000000"/>
                          </a:solidFill>
                          <a:effectLst/>
                          <a:latin typeface="Century Gothic" panose="020B0502020202020204" pitchFamily="34" charset="0"/>
                        </a:rPr>
                        <a:t>28%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200" b="1" i="0" u="none" strike="noStrike">
                          <a:solidFill>
                            <a:srgbClr val="000000"/>
                          </a:solidFill>
                          <a:effectLst/>
                          <a:latin typeface="Century Gothic" panose="020B0502020202020204" pitchFamily="34" charset="0"/>
                        </a:rPr>
                        <a:t>31%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200" b="1" i="0" u="none" strike="noStrike">
                          <a:solidFill>
                            <a:srgbClr val="000000"/>
                          </a:solidFill>
                          <a:effectLst/>
                          <a:latin typeface="Century Gothic" panose="020B0502020202020204" pitchFamily="34" charset="0"/>
                        </a:rPr>
                        <a:t>15%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200" b="1" i="0" u="none" strike="noStrike">
                          <a:solidFill>
                            <a:srgbClr val="000000"/>
                          </a:solidFill>
                          <a:effectLst/>
                          <a:latin typeface="Century Gothic" panose="020B0502020202020204" pitchFamily="34" charset="0"/>
                        </a:rPr>
                        <a:t>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200" b="0" i="0" u="none" strike="noStrike">
                          <a:solidFill>
                            <a:srgbClr val="000000"/>
                          </a:solidFill>
                          <a:effectLst/>
                          <a:latin typeface="Century Gothic" panose="020B0502020202020204" pitchFamily="34" charset="0"/>
                        </a:rPr>
                        <a:t>100%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49505">
                <a:tc>
                  <a:txBody>
                    <a:bodyPr/>
                    <a:lstStyle/>
                    <a:p>
                      <a:pPr algn="l" fontAlgn="b"/>
                      <a:r>
                        <a:rPr lang="en-GB" sz="1200" b="1" i="0" u="none" strike="noStrike">
                          <a:solidFill>
                            <a:srgbClr val="000000"/>
                          </a:solidFill>
                          <a:effectLst/>
                          <a:latin typeface="Century Gothic" panose="020B0502020202020204" pitchFamily="34" charset="0"/>
                        </a:rPr>
                        <a:t>Group Internal Audit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200" b="1" i="0" u="none" strike="noStrike" dirty="0">
                          <a:solidFill>
                            <a:srgbClr val="000000"/>
                          </a:solidFill>
                          <a:effectLst/>
                          <a:latin typeface="Century Gothic" panose="020B0502020202020204" pitchFamily="34" charset="0"/>
                        </a:rPr>
                        <a:t>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200" b="1" i="0" u="none" strike="noStrike">
                          <a:solidFill>
                            <a:srgbClr val="000000"/>
                          </a:solidFill>
                          <a:effectLst/>
                          <a:latin typeface="Century Gothic" panose="020B0502020202020204" pitchFamily="34" charset="0"/>
                        </a:rPr>
                        <a:t>20%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200" b="1" i="0" u="none" strike="noStrike">
                          <a:solidFill>
                            <a:srgbClr val="000000"/>
                          </a:solidFill>
                          <a:effectLst/>
                          <a:latin typeface="Century Gothic" panose="020B0502020202020204" pitchFamily="34" charset="0"/>
                        </a:rPr>
                        <a:t>33%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200" b="1" i="0" u="none" strike="noStrike">
                          <a:solidFill>
                            <a:srgbClr val="000000"/>
                          </a:solidFill>
                          <a:effectLst/>
                          <a:latin typeface="Century Gothic" panose="020B0502020202020204" pitchFamily="34" charset="0"/>
                        </a:rPr>
                        <a:t>31%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200" b="1" i="0" u="none" strike="noStrike">
                          <a:solidFill>
                            <a:srgbClr val="000000"/>
                          </a:solidFill>
                          <a:effectLst/>
                          <a:latin typeface="Century Gothic" panose="020B0502020202020204" pitchFamily="34" charset="0"/>
                        </a:rPr>
                        <a:t>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200" b="1" i="0" u="none" strike="noStrike">
                          <a:solidFill>
                            <a:srgbClr val="000000"/>
                          </a:solidFill>
                          <a:effectLst/>
                          <a:latin typeface="Century Gothic" panose="020B0502020202020204" pitchFamily="34" charset="0"/>
                        </a:rPr>
                        <a:t>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200" b="0" i="0" u="none" strike="noStrike">
                          <a:solidFill>
                            <a:srgbClr val="000000"/>
                          </a:solidFill>
                          <a:effectLst/>
                          <a:latin typeface="Century Gothic" panose="020B0502020202020204" pitchFamily="34" charset="0"/>
                        </a:rPr>
                        <a:t>100%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49505">
                <a:tc>
                  <a:txBody>
                    <a:bodyPr/>
                    <a:lstStyle/>
                    <a:p>
                      <a:pPr algn="l" fontAlgn="b"/>
                      <a:r>
                        <a:rPr lang="en-GB" sz="1200" b="1" i="0" u="none" strike="noStrike" dirty="0">
                          <a:solidFill>
                            <a:srgbClr val="000000"/>
                          </a:solidFill>
                          <a:effectLst/>
                          <a:latin typeface="Century Gothic" panose="020B0502020202020204" pitchFamily="34" charset="0"/>
                        </a:rPr>
                        <a:t>Group Operations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200" b="1" i="0" u="none" strike="noStrike">
                          <a:solidFill>
                            <a:srgbClr val="000000"/>
                          </a:solidFill>
                          <a:effectLst/>
                          <a:latin typeface="Century Gothic" panose="020B0502020202020204" pitchFamily="34" charset="0"/>
                        </a:rPr>
                        <a:t>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200" b="1" i="0" u="none" strike="noStrike">
                          <a:solidFill>
                            <a:srgbClr val="000000"/>
                          </a:solidFill>
                          <a:effectLst/>
                          <a:latin typeface="Century Gothic" panose="020B0502020202020204" pitchFamily="34" charset="0"/>
                        </a:rPr>
                        <a:t>16%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200" b="1" i="0" u="none" strike="noStrike">
                          <a:solidFill>
                            <a:srgbClr val="000000"/>
                          </a:solidFill>
                          <a:effectLst/>
                          <a:latin typeface="Century Gothic" panose="020B0502020202020204" pitchFamily="34" charset="0"/>
                        </a:rPr>
                        <a:t>33%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200" b="1" i="0" u="none" strike="noStrike">
                          <a:solidFill>
                            <a:srgbClr val="000000"/>
                          </a:solidFill>
                          <a:effectLst/>
                          <a:latin typeface="Century Gothic" panose="020B0502020202020204" pitchFamily="34" charset="0"/>
                        </a:rPr>
                        <a:t>30%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200" b="1" i="0" u="none" strike="noStrike">
                          <a:solidFill>
                            <a:srgbClr val="000000"/>
                          </a:solidFill>
                          <a:effectLst/>
                          <a:latin typeface="Century Gothic" panose="020B0502020202020204" pitchFamily="34" charset="0"/>
                        </a:rPr>
                        <a:t>12%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200" b="1" i="0" u="none" strike="noStrike">
                          <a:solidFill>
                            <a:srgbClr val="000000"/>
                          </a:solidFill>
                          <a:effectLst/>
                          <a:latin typeface="Century Gothic" panose="020B0502020202020204" pitchFamily="34" charset="0"/>
                        </a:rPr>
                        <a:t>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200" b="0" i="0" u="none" strike="noStrike">
                          <a:solidFill>
                            <a:srgbClr val="000000"/>
                          </a:solidFill>
                          <a:effectLst/>
                          <a:latin typeface="Century Gothic" panose="020B0502020202020204" pitchFamily="34" charset="0"/>
                        </a:rPr>
                        <a:t>100%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49505">
                <a:tc>
                  <a:txBody>
                    <a:bodyPr/>
                    <a:lstStyle/>
                    <a:p>
                      <a:pPr algn="l" fontAlgn="b"/>
                      <a:r>
                        <a:rPr lang="en-GB" sz="1200" b="1" i="0" u="none" strike="noStrike" dirty="0">
                          <a:solidFill>
                            <a:srgbClr val="000000"/>
                          </a:solidFill>
                          <a:effectLst/>
                          <a:latin typeface="Century Gothic" panose="020B0502020202020204" pitchFamily="34" charset="0"/>
                        </a:rPr>
                        <a:t>Group Resources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200" b="1" i="0" u="none" strike="noStrike">
                          <a:solidFill>
                            <a:srgbClr val="000000"/>
                          </a:solidFill>
                          <a:effectLst/>
                          <a:latin typeface="Century Gothic" panose="020B0502020202020204" pitchFamily="34" charset="0"/>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200" b="1" i="0" u="none" strike="noStrike" dirty="0">
                          <a:solidFill>
                            <a:srgbClr val="000000"/>
                          </a:solidFill>
                          <a:effectLst/>
                          <a:latin typeface="Century Gothic" panose="020B0502020202020204" pitchFamily="34" charset="0"/>
                        </a:rPr>
                        <a:t>14%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200" b="1" i="0" u="none" strike="noStrike">
                          <a:solidFill>
                            <a:srgbClr val="000000"/>
                          </a:solidFill>
                          <a:effectLst/>
                          <a:latin typeface="Century Gothic" panose="020B0502020202020204" pitchFamily="34" charset="0"/>
                        </a:rPr>
                        <a:t>31%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200" b="1" i="0" u="none" strike="noStrike">
                          <a:solidFill>
                            <a:srgbClr val="000000"/>
                          </a:solidFill>
                          <a:effectLst/>
                          <a:latin typeface="Century Gothic" panose="020B0502020202020204" pitchFamily="34" charset="0"/>
                        </a:rPr>
                        <a:t>43%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200" b="1" i="0" u="none" strike="noStrike">
                          <a:solidFill>
                            <a:srgbClr val="000000"/>
                          </a:solidFill>
                          <a:effectLst/>
                          <a:latin typeface="Century Gothic" panose="020B0502020202020204" pitchFamily="34" charset="0"/>
                        </a:rPr>
                        <a:t>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200" b="1" i="0" u="none" strike="noStrike">
                          <a:solidFill>
                            <a:srgbClr val="000000"/>
                          </a:solidFill>
                          <a:effectLst/>
                          <a:latin typeface="Century Gothic" panose="020B050202020202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200" b="0" i="0" u="none" strike="noStrike">
                          <a:solidFill>
                            <a:srgbClr val="000000"/>
                          </a:solidFill>
                          <a:effectLst/>
                          <a:latin typeface="Century Gothic" panose="020B0502020202020204" pitchFamily="34" charset="0"/>
                        </a:rPr>
                        <a:t>100%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49505">
                <a:tc>
                  <a:txBody>
                    <a:bodyPr/>
                    <a:lstStyle/>
                    <a:p>
                      <a:pPr algn="l" fontAlgn="b"/>
                      <a:r>
                        <a:rPr lang="en-GB" sz="1200" b="1" i="0" u="none" strike="noStrike" dirty="0">
                          <a:solidFill>
                            <a:srgbClr val="000000"/>
                          </a:solidFill>
                          <a:effectLst/>
                          <a:latin typeface="Century Gothic" panose="020B0502020202020204" pitchFamily="34" charset="0"/>
                        </a:rPr>
                        <a:t>Corporate Services</a:t>
                      </a:r>
                    </a:p>
                  </a:txBody>
                  <a:tcPr marL="25717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200" b="1" i="0" u="none" strike="noStrike">
                          <a:solidFill>
                            <a:srgbClr val="000000"/>
                          </a:solidFill>
                          <a:effectLst/>
                          <a:latin typeface="Century Gothic" panose="020B0502020202020204" pitchFamily="34" charset="0"/>
                        </a:rPr>
                        <a:t>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200" b="1" i="0" u="none" strike="noStrike">
                          <a:solidFill>
                            <a:srgbClr val="000000"/>
                          </a:solidFill>
                          <a:effectLst/>
                          <a:latin typeface="Century Gothic" panose="020B0502020202020204" pitchFamily="34" charset="0"/>
                        </a:rPr>
                        <a:t>13%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200" b="1" i="0" u="none" strike="noStrike">
                          <a:solidFill>
                            <a:srgbClr val="000000"/>
                          </a:solidFill>
                          <a:effectLst/>
                          <a:latin typeface="Century Gothic" panose="020B0502020202020204" pitchFamily="34" charset="0"/>
                        </a:rPr>
                        <a:t>30%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200" b="1" i="0" u="none" strike="noStrike">
                          <a:solidFill>
                            <a:srgbClr val="000000"/>
                          </a:solidFill>
                          <a:effectLst/>
                          <a:latin typeface="Century Gothic" panose="020B0502020202020204" pitchFamily="34" charset="0"/>
                        </a:rPr>
                        <a:t>40%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200" b="1" i="0" u="none" strike="noStrike">
                          <a:solidFill>
                            <a:srgbClr val="000000"/>
                          </a:solidFill>
                          <a:effectLst/>
                          <a:latin typeface="Century Gothic" panose="020B0502020202020204" pitchFamily="34" charset="0"/>
                        </a:rPr>
                        <a:t>10%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200" b="1" i="0" u="none" strike="noStrike">
                          <a:solidFill>
                            <a:srgbClr val="000000"/>
                          </a:solidFill>
                          <a:effectLst/>
                          <a:latin typeface="Century Gothic" panose="020B0502020202020204" pitchFamily="34" charset="0"/>
                        </a:rPr>
                        <a:t>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200" b="0" i="0" u="none" strike="noStrike">
                          <a:solidFill>
                            <a:srgbClr val="000000"/>
                          </a:solidFill>
                          <a:effectLst/>
                          <a:latin typeface="Century Gothic" panose="020B0502020202020204" pitchFamily="34" charset="0"/>
                        </a:rPr>
                        <a:t>100%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49505">
                <a:tc>
                  <a:txBody>
                    <a:bodyPr/>
                    <a:lstStyle/>
                    <a:p>
                      <a:pPr algn="l" fontAlgn="b"/>
                      <a:r>
                        <a:rPr lang="en-GB" sz="1200" b="1" i="0" u="none" strike="noStrike" dirty="0">
                          <a:solidFill>
                            <a:srgbClr val="000000"/>
                          </a:solidFill>
                          <a:effectLst/>
                          <a:latin typeface="Century Gothic" panose="020B0502020202020204" pitchFamily="34" charset="0"/>
                        </a:rPr>
                        <a:t>Customer Service</a:t>
                      </a:r>
                    </a:p>
                  </a:txBody>
                  <a:tcPr marL="25717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200" b="1" i="0" u="none" strike="noStrike">
                          <a:solidFill>
                            <a:srgbClr val="000000"/>
                          </a:solidFill>
                          <a:effectLst/>
                          <a:latin typeface="Century Gothic" panose="020B0502020202020204" pitchFamily="34"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200" b="1" i="0" u="none" strike="noStrike">
                          <a:solidFill>
                            <a:srgbClr val="000000"/>
                          </a:solidFill>
                          <a:effectLst/>
                          <a:latin typeface="Century Gothic" panose="020B0502020202020204" pitchFamily="34" charset="0"/>
                        </a:rPr>
                        <a:t>16%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200" b="1" i="0" u="none" strike="noStrike">
                          <a:solidFill>
                            <a:srgbClr val="000000"/>
                          </a:solidFill>
                          <a:effectLst/>
                          <a:latin typeface="Century Gothic" panose="020B0502020202020204" pitchFamily="34" charset="0"/>
                        </a:rPr>
                        <a:t>29%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200" b="1" i="0" u="none" strike="noStrike" dirty="0">
                          <a:solidFill>
                            <a:srgbClr val="000000"/>
                          </a:solidFill>
                          <a:effectLst/>
                          <a:latin typeface="Century Gothic" panose="020B0502020202020204" pitchFamily="34" charset="0"/>
                        </a:rPr>
                        <a:t>36%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200" b="1" i="0" u="none" strike="noStrike">
                          <a:solidFill>
                            <a:srgbClr val="000000"/>
                          </a:solidFill>
                          <a:effectLst/>
                          <a:latin typeface="Century Gothic" panose="020B0502020202020204" pitchFamily="34" charset="0"/>
                        </a:rPr>
                        <a:t>20%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200" b="1" i="0" u="none" strike="noStrike">
                          <a:solidFill>
                            <a:srgbClr val="000000"/>
                          </a:solidFill>
                          <a:effectLst/>
                          <a:latin typeface="Century Gothic" panose="020B0502020202020204" pitchFamily="34"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200" b="0" i="0" u="none" strike="noStrike">
                          <a:solidFill>
                            <a:srgbClr val="000000"/>
                          </a:solidFill>
                          <a:effectLst/>
                          <a:latin typeface="Century Gothic" panose="020B0502020202020204" pitchFamily="34" charset="0"/>
                        </a:rPr>
                        <a:t>100%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49505">
                <a:tc>
                  <a:txBody>
                    <a:bodyPr/>
                    <a:lstStyle/>
                    <a:p>
                      <a:pPr algn="l" fontAlgn="b"/>
                      <a:r>
                        <a:rPr lang="en-GB" sz="1200" b="1" i="0" u="none" strike="noStrike" dirty="0">
                          <a:solidFill>
                            <a:srgbClr val="000000"/>
                          </a:solidFill>
                          <a:effectLst/>
                          <a:latin typeface="Century Gothic" panose="020B0502020202020204" pitchFamily="34" charset="0"/>
                        </a:rPr>
                        <a:t>Group HR</a:t>
                      </a:r>
                    </a:p>
                  </a:txBody>
                  <a:tcPr marL="25717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200" b="1" i="0" u="none" strike="noStrike">
                          <a:solidFill>
                            <a:srgbClr val="000000"/>
                          </a:solidFill>
                          <a:effectLst/>
                          <a:latin typeface="Century Gothic" panose="020B0502020202020204" pitchFamily="34" charset="0"/>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200" b="1" i="0" u="none" strike="noStrike">
                          <a:solidFill>
                            <a:srgbClr val="000000"/>
                          </a:solidFill>
                          <a:effectLst/>
                          <a:latin typeface="Century Gothic" panose="020B0502020202020204" pitchFamily="34" charset="0"/>
                        </a:rPr>
                        <a:t>14%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200" b="1" i="0" u="none" strike="noStrike">
                          <a:solidFill>
                            <a:srgbClr val="000000"/>
                          </a:solidFill>
                          <a:effectLst/>
                          <a:latin typeface="Century Gothic" panose="020B0502020202020204" pitchFamily="34" charset="0"/>
                        </a:rPr>
                        <a:t>32%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200" b="1" i="0" u="none" strike="noStrike" dirty="0">
                          <a:solidFill>
                            <a:srgbClr val="000000"/>
                          </a:solidFill>
                          <a:effectLst/>
                          <a:latin typeface="Century Gothic" panose="020B0502020202020204" pitchFamily="34" charset="0"/>
                        </a:rPr>
                        <a:t>50%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200" b="1" i="0" u="none" strike="noStrike">
                          <a:solidFill>
                            <a:srgbClr val="000000"/>
                          </a:solidFill>
                          <a:effectLst/>
                          <a:latin typeface="Century Gothic" panose="020B0502020202020204" pitchFamily="34" charset="0"/>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200" b="1" i="0" u="none" strike="noStrike">
                          <a:solidFill>
                            <a:srgbClr val="000000"/>
                          </a:solidFill>
                          <a:effectLst/>
                          <a:latin typeface="Century Gothic" panose="020B0502020202020204" pitchFamily="34"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200" b="0" i="0" u="none" strike="noStrike">
                          <a:solidFill>
                            <a:srgbClr val="000000"/>
                          </a:solidFill>
                          <a:effectLst/>
                          <a:latin typeface="Century Gothic" panose="020B0502020202020204" pitchFamily="34" charset="0"/>
                        </a:rPr>
                        <a:t>100%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17717">
                <a:tc>
                  <a:txBody>
                    <a:bodyPr/>
                    <a:lstStyle/>
                    <a:p>
                      <a:pPr algn="l" fontAlgn="b"/>
                      <a:r>
                        <a:rPr lang="en-GB" sz="1200" b="1" i="0" u="none" strike="noStrike">
                          <a:solidFill>
                            <a:srgbClr val="000000"/>
                          </a:solidFill>
                          <a:effectLst/>
                          <a:latin typeface="Century Gothic" panose="020B0502020202020204" pitchFamily="34" charset="0"/>
                        </a:rPr>
                        <a:t>Procurement and Vendor Management</a:t>
                      </a:r>
                    </a:p>
                  </a:txBody>
                  <a:tcPr marL="25717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200" b="1" i="0" u="none" strike="noStrike" dirty="0">
                          <a:solidFill>
                            <a:srgbClr val="000000"/>
                          </a:solidFill>
                          <a:effectLst/>
                          <a:latin typeface="Century Gothic" panose="020B0502020202020204" pitchFamily="34"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200" b="1" i="0" u="none" strike="noStrike">
                          <a:solidFill>
                            <a:srgbClr val="000000"/>
                          </a:solidFill>
                          <a:effectLst/>
                          <a:latin typeface="Century Gothic" panose="020B0502020202020204" pitchFamily="34" charset="0"/>
                        </a:rPr>
                        <a:t>18%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200" b="1" i="0" u="none" strike="noStrike">
                          <a:solidFill>
                            <a:srgbClr val="000000"/>
                          </a:solidFill>
                          <a:effectLst/>
                          <a:latin typeface="Century Gothic" panose="020B0502020202020204" pitchFamily="34" charset="0"/>
                        </a:rPr>
                        <a:t>36%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200" b="1" i="0" u="none" strike="noStrike" dirty="0">
                          <a:solidFill>
                            <a:srgbClr val="000000"/>
                          </a:solidFill>
                          <a:effectLst/>
                          <a:latin typeface="Century Gothic" panose="020B0502020202020204" pitchFamily="34" charset="0"/>
                        </a:rPr>
                        <a:t>45%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200" b="1" i="0" u="none" strike="noStrike">
                          <a:solidFill>
                            <a:srgbClr val="000000"/>
                          </a:solidFill>
                          <a:effectLst/>
                          <a:latin typeface="Century Gothic" panose="020B0502020202020204" pitchFamily="34"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200" b="1" i="0" u="none" strike="noStrike">
                          <a:solidFill>
                            <a:srgbClr val="000000"/>
                          </a:solidFill>
                          <a:effectLst/>
                          <a:latin typeface="Century Gothic" panose="020B0502020202020204" pitchFamily="34"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200" b="0" i="0" u="none" strike="noStrike">
                          <a:solidFill>
                            <a:srgbClr val="000000"/>
                          </a:solidFill>
                          <a:effectLst/>
                          <a:latin typeface="Century Gothic" panose="020B0502020202020204" pitchFamily="34" charset="0"/>
                        </a:rPr>
                        <a:t>100%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49505">
                <a:tc>
                  <a:txBody>
                    <a:bodyPr/>
                    <a:lstStyle/>
                    <a:p>
                      <a:pPr algn="l" fontAlgn="b"/>
                      <a:r>
                        <a:rPr lang="en-GB" sz="1200" b="1" i="0" u="none" strike="noStrike">
                          <a:solidFill>
                            <a:srgbClr val="000000"/>
                          </a:solidFill>
                          <a:effectLst/>
                          <a:latin typeface="Century Gothic" panose="020B0502020202020204" pitchFamily="34" charset="0"/>
                        </a:rPr>
                        <a:t>Information Technology</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200" b="1" i="0" u="none" strike="noStrike" dirty="0">
                          <a:solidFill>
                            <a:srgbClr val="000000"/>
                          </a:solidFill>
                          <a:effectLst/>
                          <a:latin typeface="Century Gothic" panose="020B0502020202020204" pitchFamily="34" charset="0"/>
                        </a:rPr>
                        <a:t>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200" b="1" i="0" u="none" strike="noStrike">
                          <a:solidFill>
                            <a:srgbClr val="000000"/>
                          </a:solidFill>
                          <a:effectLst/>
                          <a:latin typeface="Century Gothic" panose="020B0502020202020204" pitchFamily="34" charset="0"/>
                        </a:rPr>
                        <a:t>21%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200" b="1" i="0" u="none" strike="noStrike">
                          <a:solidFill>
                            <a:srgbClr val="000000"/>
                          </a:solidFill>
                          <a:effectLst/>
                          <a:latin typeface="Century Gothic" panose="020B0502020202020204" pitchFamily="34" charset="0"/>
                        </a:rPr>
                        <a:t>38%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200" b="1" i="0" u="none" strike="noStrike">
                          <a:solidFill>
                            <a:srgbClr val="000000"/>
                          </a:solidFill>
                          <a:effectLst/>
                          <a:latin typeface="Century Gothic" panose="020B0502020202020204" pitchFamily="34" charset="0"/>
                        </a:rPr>
                        <a:t>26%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200" b="1" i="0" u="none" strike="noStrike">
                          <a:solidFill>
                            <a:srgbClr val="000000"/>
                          </a:solidFill>
                          <a:effectLst/>
                          <a:latin typeface="Century Gothic" panose="020B0502020202020204" pitchFamily="34" charset="0"/>
                        </a:rPr>
                        <a:t>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200" b="1" i="0" u="none" strike="noStrike">
                          <a:solidFill>
                            <a:srgbClr val="000000"/>
                          </a:solidFill>
                          <a:effectLst/>
                          <a:latin typeface="Century Gothic" panose="020B0502020202020204" pitchFamily="34" charset="0"/>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200" b="0" i="0" u="none" strike="noStrike">
                          <a:solidFill>
                            <a:srgbClr val="000000"/>
                          </a:solidFill>
                          <a:effectLst/>
                          <a:latin typeface="Century Gothic" panose="020B0502020202020204" pitchFamily="34" charset="0"/>
                        </a:rPr>
                        <a:t>100%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13862">
                <a:tc>
                  <a:txBody>
                    <a:bodyPr/>
                    <a:lstStyle/>
                    <a:p>
                      <a:pPr algn="l" fontAlgn="b"/>
                      <a:r>
                        <a:rPr lang="en-GB" sz="1200" b="1" i="0" u="none" strike="noStrike">
                          <a:solidFill>
                            <a:srgbClr val="000000"/>
                          </a:solidFill>
                          <a:effectLst/>
                          <a:latin typeface="Century Gothic" panose="020B0502020202020204" pitchFamily="34" charset="0"/>
                        </a:rPr>
                        <a:t>Legal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200" b="1" i="0" u="none" strike="noStrike">
                          <a:solidFill>
                            <a:srgbClr val="000000"/>
                          </a:solidFill>
                          <a:effectLst/>
                          <a:latin typeface="Century Gothic" panose="020B0502020202020204" pitchFamily="34"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200" b="1" i="0" u="none" strike="noStrike">
                          <a:solidFill>
                            <a:srgbClr val="000000"/>
                          </a:solidFill>
                          <a:effectLst/>
                          <a:latin typeface="Century Gothic" panose="020B0502020202020204" pitchFamily="34" charset="0"/>
                        </a:rPr>
                        <a:t>15%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200" b="1" i="0" u="none" strike="noStrike">
                          <a:solidFill>
                            <a:srgbClr val="000000"/>
                          </a:solidFill>
                          <a:effectLst/>
                          <a:latin typeface="Century Gothic" panose="020B0502020202020204" pitchFamily="34" charset="0"/>
                        </a:rPr>
                        <a:t>31%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200" b="1" i="0" u="none" strike="noStrike">
                          <a:solidFill>
                            <a:srgbClr val="000000"/>
                          </a:solidFill>
                          <a:effectLst/>
                          <a:latin typeface="Century Gothic" panose="020B0502020202020204" pitchFamily="34" charset="0"/>
                        </a:rPr>
                        <a:t>54%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200" b="1" i="0" u="none" strike="noStrike">
                          <a:solidFill>
                            <a:srgbClr val="000000"/>
                          </a:solidFill>
                          <a:effectLst/>
                          <a:latin typeface="Century Gothic" panose="020B0502020202020204" pitchFamily="34"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200" b="1" i="0" u="none" strike="noStrike">
                          <a:solidFill>
                            <a:srgbClr val="000000"/>
                          </a:solidFill>
                          <a:effectLst/>
                          <a:latin typeface="Century Gothic" panose="020B0502020202020204" pitchFamily="34"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200" b="0" i="0" u="none" strike="noStrike">
                          <a:solidFill>
                            <a:srgbClr val="000000"/>
                          </a:solidFill>
                          <a:effectLst/>
                          <a:latin typeface="Century Gothic" panose="020B0502020202020204" pitchFamily="34" charset="0"/>
                        </a:rPr>
                        <a:t>100%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56713">
                <a:tc>
                  <a:txBody>
                    <a:bodyPr/>
                    <a:lstStyle/>
                    <a:p>
                      <a:pPr algn="l" fontAlgn="b"/>
                      <a:r>
                        <a:rPr lang="en-GB" sz="1200" b="1" i="0" u="none" strike="noStrike">
                          <a:solidFill>
                            <a:srgbClr val="000000"/>
                          </a:solidFill>
                          <a:effectLst/>
                          <a:latin typeface="Century Gothic" panose="020B0502020202020204" pitchFamily="34" charset="0"/>
                        </a:rPr>
                        <a:t>Marketing and Corporate Communications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200" b="1" i="0" u="none" strike="noStrike">
                          <a:solidFill>
                            <a:srgbClr val="000000"/>
                          </a:solidFill>
                          <a:effectLst/>
                          <a:latin typeface="Century Gothic" panose="020B0502020202020204" pitchFamily="34"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200" b="1" i="0" u="none" strike="noStrike">
                          <a:solidFill>
                            <a:srgbClr val="000000"/>
                          </a:solidFill>
                          <a:effectLst/>
                          <a:latin typeface="Century Gothic" panose="020B0502020202020204" pitchFamily="34" charset="0"/>
                        </a:rPr>
                        <a:t>22%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200" b="1" i="0" u="none" strike="noStrike">
                          <a:solidFill>
                            <a:srgbClr val="000000"/>
                          </a:solidFill>
                          <a:effectLst/>
                          <a:latin typeface="Century Gothic" panose="020B0502020202020204" pitchFamily="34" charset="0"/>
                        </a:rPr>
                        <a:t>39%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200" b="1" i="0" u="none" strike="noStrike">
                          <a:solidFill>
                            <a:srgbClr val="000000"/>
                          </a:solidFill>
                          <a:effectLst/>
                          <a:latin typeface="Century Gothic" panose="020B0502020202020204" pitchFamily="34" charset="0"/>
                        </a:rPr>
                        <a:t>33%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200" b="1" i="0" u="none" strike="noStrike" dirty="0">
                          <a:solidFill>
                            <a:srgbClr val="000000"/>
                          </a:solidFill>
                          <a:effectLst/>
                          <a:latin typeface="Century Gothic" panose="020B0502020202020204" pitchFamily="34"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200" b="1" i="0" u="none" strike="noStrike">
                          <a:solidFill>
                            <a:srgbClr val="000000"/>
                          </a:solidFill>
                          <a:effectLst/>
                          <a:latin typeface="Century Gothic" panose="020B0502020202020204" pitchFamily="34" charset="0"/>
                        </a:rPr>
                        <a:t>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200" b="0" i="0" u="none" strike="noStrike">
                          <a:solidFill>
                            <a:srgbClr val="000000"/>
                          </a:solidFill>
                          <a:effectLst/>
                          <a:latin typeface="Century Gothic" panose="020B0502020202020204" pitchFamily="34" charset="0"/>
                        </a:rPr>
                        <a:t>100%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49505">
                <a:tc>
                  <a:txBody>
                    <a:bodyPr/>
                    <a:lstStyle/>
                    <a:p>
                      <a:pPr algn="l" fontAlgn="b"/>
                      <a:r>
                        <a:rPr lang="en-GB" sz="1200" b="1" i="0" u="none" strike="noStrike">
                          <a:solidFill>
                            <a:srgbClr val="000000"/>
                          </a:solidFill>
                          <a:effectLst/>
                          <a:latin typeface="Century Gothic" panose="020B0502020202020204" pitchFamily="34" charset="0"/>
                        </a:rPr>
                        <a:t>Risk Management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200" b="1" i="0" u="none" strike="noStrike">
                          <a:solidFill>
                            <a:srgbClr val="000000"/>
                          </a:solidFill>
                          <a:effectLst/>
                          <a:latin typeface="Century Gothic" panose="020B0502020202020204" pitchFamily="34" charset="0"/>
                        </a:rPr>
                        <a:t>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200" b="1" i="0" u="none" strike="noStrike" dirty="0">
                          <a:solidFill>
                            <a:srgbClr val="000000"/>
                          </a:solidFill>
                          <a:effectLst/>
                          <a:latin typeface="Century Gothic" panose="020B0502020202020204" pitchFamily="34" charset="0"/>
                        </a:rPr>
                        <a:t>17%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200" b="1" i="0" u="none" strike="noStrike">
                          <a:solidFill>
                            <a:srgbClr val="000000"/>
                          </a:solidFill>
                          <a:effectLst/>
                          <a:latin typeface="Century Gothic" panose="020B0502020202020204" pitchFamily="34" charset="0"/>
                        </a:rPr>
                        <a:t>34%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200" b="1" i="0" u="none" strike="noStrike">
                          <a:solidFill>
                            <a:srgbClr val="000000"/>
                          </a:solidFill>
                          <a:effectLst/>
                          <a:latin typeface="Century Gothic" panose="020B0502020202020204" pitchFamily="34" charset="0"/>
                        </a:rPr>
                        <a:t>32%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200" b="1" i="0" u="none" strike="noStrike" dirty="0">
                          <a:solidFill>
                            <a:srgbClr val="000000"/>
                          </a:solidFill>
                          <a:effectLst/>
                          <a:latin typeface="Century Gothic" panose="020B0502020202020204" pitchFamily="34" charset="0"/>
                        </a:rPr>
                        <a:t>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200" b="1" i="0" u="none" strike="noStrike">
                          <a:solidFill>
                            <a:srgbClr val="000000"/>
                          </a:solidFill>
                          <a:effectLst/>
                          <a:latin typeface="Century Gothic" panose="020B0502020202020204" pitchFamily="34" charset="0"/>
                        </a:rPr>
                        <a:t>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200" b="0" i="0" u="none" strike="noStrike">
                          <a:solidFill>
                            <a:srgbClr val="000000"/>
                          </a:solidFill>
                          <a:effectLst/>
                          <a:latin typeface="Century Gothic" panose="020B0502020202020204" pitchFamily="34" charset="0"/>
                        </a:rPr>
                        <a:t>100%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49505">
                <a:tc>
                  <a:txBody>
                    <a:bodyPr/>
                    <a:lstStyle/>
                    <a:p>
                      <a:pPr algn="l" fontAlgn="b"/>
                      <a:r>
                        <a:rPr lang="en-GB" sz="1200" b="1" i="0" u="none" strike="noStrike" dirty="0">
                          <a:solidFill>
                            <a:srgbClr val="000000"/>
                          </a:solidFill>
                          <a:effectLst/>
                          <a:latin typeface="Century Gothic" panose="020B0502020202020204" pitchFamily="34" charset="0"/>
                        </a:rPr>
                        <a:t>Strategy And Business Transformation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200" b="1" i="0" u="none" strike="noStrike">
                          <a:solidFill>
                            <a:srgbClr val="000000"/>
                          </a:solidFill>
                          <a:effectLst/>
                          <a:latin typeface="Century Gothic" panose="020B0502020202020204" pitchFamily="34"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200" b="1" i="0" u="none" strike="noStrike">
                          <a:solidFill>
                            <a:srgbClr val="000000"/>
                          </a:solidFill>
                          <a:effectLst/>
                          <a:latin typeface="Century Gothic" panose="020B0502020202020204" pitchFamily="34" charset="0"/>
                        </a:rPr>
                        <a:t>20%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200" b="1" i="0" u="none" strike="noStrike" dirty="0">
                          <a:solidFill>
                            <a:srgbClr val="000000"/>
                          </a:solidFill>
                          <a:effectLst/>
                          <a:latin typeface="Century Gothic" panose="020B0502020202020204" pitchFamily="34" charset="0"/>
                        </a:rPr>
                        <a:t>40%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200" b="1" i="0" u="none" strike="noStrike">
                          <a:solidFill>
                            <a:srgbClr val="000000"/>
                          </a:solidFill>
                          <a:effectLst/>
                          <a:latin typeface="Century Gothic" panose="020B0502020202020204" pitchFamily="34" charset="0"/>
                        </a:rPr>
                        <a:t>27%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200" b="1" i="0" u="none" strike="noStrike" dirty="0">
                          <a:solidFill>
                            <a:srgbClr val="000000"/>
                          </a:solidFill>
                          <a:effectLst/>
                          <a:latin typeface="Century Gothic" panose="020B0502020202020204" pitchFamily="34" charset="0"/>
                        </a:rPr>
                        <a:t>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200" b="1" i="0" u="none" strike="noStrike">
                          <a:solidFill>
                            <a:srgbClr val="000000"/>
                          </a:solidFill>
                          <a:effectLst/>
                          <a:latin typeface="Century Gothic" panose="020B0502020202020204" pitchFamily="34" charset="0"/>
                        </a:rPr>
                        <a:t>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200" b="0" i="0" u="none" strike="noStrike">
                          <a:solidFill>
                            <a:srgbClr val="000000"/>
                          </a:solidFill>
                          <a:effectLst/>
                          <a:latin typeface="Century Gothic" panose="020B0502020202020204" pitchFamily="34" charset="0"/>
                        </a:rPr>
                        <a:t>100%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49505">
                <a:tc>
                  <a:txBody>
                    <a:bodyPr/>
                    <a:lstStyle/>
                    <a:p>
                      <a:pPr algn="l" fontAlgn="b"/>
                      <a:r>
                        <a:rPr lang="en-GB" sz="1200" b="1" i="0" u="none" strike="noStrike" dirty="0">
                          <a:solidFill>
                            <a:srgbClr val="000000"/>
                          </a:solidFill>
                          <a:effectLst/>
                          <a:latin typeface="Century Gothic" panose="020B0502020202020204" pitchFamily="34" charset="0"/>
                        </a:rPr>
                        <a:t>Treasury And International Banking</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200" b="1" i="0" u="none" strike="noStrike">
                          <a:solidFill>
                            <a:srgbClr val="000000"/>
                          </a:solidFill>
                          <a:effectLst/>
                          <a:latin typeface="Century Gothic" panose="020B0502020202020204" pitchFamily="34"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200" b="1" i="0" u="none" strike="noStrike">
                          <a:solidFill>
                            <a:srgbClr val="000000"/>
                          </a:solidFill>
                          <a:effectLst/>
                          <a:latin typeface="Century Gothic" panose="020B0502020202020204" pitchFamily="34"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200" b="1" i="0" u="none" strike="noStrike" dirty="0">
                          <a:solidFill>
                            <a:srgbClr val="000000"/>
                          </a:solidFill>
                          <a:effectLst/>
                          <a:latin typeface="Century Gothic" panose="020B0502020202020204" pitchFamily="34" charset="0"/>
                        </a:rPr>
                        <a:t>50%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200" b="1" i="0" u="none" strike="noStrike">
                          <a:solidFill>
                            <a:srgbClr val="000000"/>
                          </a:solidFill>
                          <a:effectLst/>
                          <a:latin typeface="Century Gothic" panose="020B0502020202020204" pitchFamily="34" charset="0"/>
                        </a:rPr>
                        <a:t>50%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200" b="1" i="0" u="none" strike="noStrike" dirty="0">
                          <a:solidFill>
                            <a:srgbClr val="000000"/>
                          </a:solidFill>
                          <a:effectLst/>
                          <a:latin typeface="Century Gothic" panose="020B0502020202020204" pitchFamily="34"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200" b="1" i="0" u="none" strike="noStrike">
                          <a:solidFill>
                            <a:srgbClr val="000000"/>
                          </a:solidFill>
                          <a:effectLst/>
                          <a:latin typeface="Century Gothic" panose="020B0502020202020204" pitchFamily="34"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200" b="0" i="0" u="none" strike="noStrike">
                          <a:solidFill>
                            <a:srgbClr val="000000"/>
                          </a:solidFill>
                          <a:effectLst/>
                          <a:latin typeface="Century Gothic" panose="020B0502020202020204" pitchFamily="34" charset="0"/>
                        </a:rPr>
                        <a:t>100%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7589">
                <a:tc>
                  <a:txBody>
                    <a:bodyPr/>
                    <a:lstStyle/>
                    <a:p>
                      <a:pPr algn="l" fontAlgn="b"/>
                      <a:r>
                        <a:rPr lang="en-GB" sz="1200" b="1" i="0" u="none" strike="noStrike" dirty="0">
                          <a:solidFill>
                            <a:srgbClr val="000000"/>
                          </a:solidFill>
                          <a:effectLst/>
                          <a:latin typeface="Century Gothic" panose="020B0502020202020204" pitchFamily="34" charset="0"/>
                        </a:rPr>
                        <a:t>UBA Africa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200" b="1" i="0" u="none" strike="noStrike">
                          <a:solidFill>
                            <a:srgbClr val="000000"/>
                          </a:solidFill>
                          <a:effectLst/>
                          <a:latin typeface="Century Gothic" panose="020B0502020202020204" pitchFamily="34"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200" b="1" i="0" u="none" strike="noStrike">
                          <a:solidFill>
                            <a:srgbClr val="000000"/>
                          </a:solidFill>
                          <a:effectLst/>
                          <a:latin typeface="Century Gothic" panose="020B0502020202020204" pitchFamily="34" charset="0"/>
                        </a:rPr>
                        <a:t>25%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200" b="1" i="0" u="none" strike="noStrike">
                          <a:solidFill>
                            <a:srgbClr val="000000"/>
                          </a:solidFill>
                          <a:effectLst/>
                          <a:latin typeface="Century Gothic" panose="020B0502020202020204" pitchFamily="34" charset="0"/>
                        </a:rPr>
                        <a:t>25%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200" b="1" i="0" u="none" strike="noStrike" dirty="0">
                          <a:solidFill>
                            <a:srgbClr val="000000"/>
                          </a:solidFill>
                          <a:effectLst/>
                          <a:latin typeface="Century Gothic" panose="020B0502020202020204" pitchFamily="34" charset="0"/>
                        </a:rPr>
                        <a:t>50%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200" b="1" i="0" u="none" strike="noStrike" dirty="0">
                          <a:solidFill>
                            <a:srgbClr val="000000"/>
                          </a:solidFill>
                          <a:effectLst/>
                          <a:latin typeface="Century Gothic" panose="020B0502020202020204" pitchFamily="34"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200" b="1" i="0" u="none" strike="noStrike">
                          <a:solidFill>
                            <a:srgbClr val="000000"/>
                          </a:solidFill>
                          <a:effectLst/>
                          <a:latin typeface="Century Gothic" panose="020B0502020202020204" pitchFamily="34"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200" b="0" i="0" u="none" strike="noStrike">
                          <a:solidFill>
                            <a:srgbClr val="000000"/>
                          </a:solidFill>
                          <a:effectLst/>
                          <a:latin typeface="Century Gothic" panose="020B0502020202020204" pitchFamily="34" charset="0"/>
                        </a:rPr>
                        <a:t>100%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11208">
                <a:tc>
                  <a:txBody>
                    <a:bodyPr/>
                    <a:lstStyle/>
                    <a:p>
                      <a:pPr algn="l" fontAlgn="b"/>
                      <a:r>
                        <a:rPr lang="en-GB" sz="1200" b="1" i="0" u="none" strike="noStrike" dirty="0">
                          <a:solidFill>
                            <a:srgbClr val="000000"/>
                          </a:solidFill>
                          <a:effectLst/>
                          <a:latin typeface="Century Gothic" panose="020B0502020202020204" pitchFamily="34" charset="0"/>
                        </a:rPr>
                        <a:t>UBA Africa Credit Risk</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200" b="1" i="0" u="none" strike="noStrike">
                          <a:solidFill>
                            <a:srgbClr val="000000"/>
                          </a:solidFill>
                          <a:effectLst/>
                          <a:latin typeface="Century Gothic" panose="020B0502020202020204" pitchFamily="34"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200" b="1" i="0" u="none" strike="noStrike">
                          <a:solidFill>
                            <a:srgbClr val="000000"/>
                          </a:solidFill>
                          <a:effectLst/>
                          <a:latin typeface="Century Gothic" panose="020B0502020202020204" pitchFamily="34" charset="0"/>
                        </a:rPr>
                        <a:t>17%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200" b="1" i="0" u="none" strike="noStrike">
                          <a:solidFill>
                            <a:srgbClr val="000000"/>
                          </a:solidFill>
                          <a:effectLst/>
                          <a:latin typeface="Century Gothic" panose="020B0502020202020204" pitchFamily="34" charset="0"/>
                        </a:rPr>
                        <a:t>50%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200" b="1" i="0" u="none" strike="noStrike">
                          <a:solidFill>
                            <a:srgbClr val="000000"/>
                          </a:solidFill>
                          <a:effectLst/>
                          <a:latin typeface="Century Gothic" panose="020B0502020202020204" pitchFamily="34" charset="0"/>
                        </a:rPr>
                        <a:t>33%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200" b="1" i="0" u="none" strike="noStrike" dirty="0">
                          <a:solidFill>
                            <a:srgbClr val="000000"/>
                          </a:solidFill>
                          <a:effectLst/>
                          <a:latin typeface="Century Gothic" panose="020B0502020202020204" pitchFamily="34"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200" b="1" i="0" u="none" strike="noStrike" dirty="0">
                          <a:solidFill>
                            <a:srgbClr val="000000"/>
                          </a:solidFill>
                          <a:effectLst/>
                          <a:latin typeface="Century Gothic" panose="020B0502020202020204" pitchFamily="34"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200" b="0" i="0" u="none" strike="noStrike">
                          <a:solidFill>
                            <a:srgbClr val="000000"/>
                          </a:solidFill>
                          <a:effectLst/>
                          <a:latin typeface="Century Gothic" panose="020B0502020202020204" pitchFamily="34" charset="0"/>
                        </a:rPr>
                        <a:t>100%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37624">
                <a:tc>
                  <a:txBody>
                    <a:bodyPr/>
                    <a:lstStyle/>
                    <a:p>
                      <a:pPr algn="l" fontAlgn="b"/>
                      <a:r>
                        <a:rPr lang="en-GB" sz="1300" b="1" i="0" u="none" strike="noStrike" dirty="0">
                          <a:solidFill>
                            <a:srgbClr val="FFFFFF"/>
                          </a:solidFill>
                          <a:effectLst/>
                          <a:latin typeface="Century Gothic" panose="020B0502020202020204" pitchFamily="34" charset="0"/>
                        </a:rPr>
                        <a:t>Total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b"/>
                      <a:r>
                        <a:rPr lang="en-GB" sz="1300" b="1" i="0" u="none" strike="noStrike">
                          <a:solidFill>
                            <a:srgbClr val="FFFFFF"/>
                          </a:solidFill>
                          <a:effectLst/>
                          <a:latin typeface="Century Gothic" panose="020B0502020202020204" pitchFamily="34" charset="0"/>
                        </a:rPr>
                        <a:t>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b"/>
                      <a:r>
                        <a:rPr lang="en-GB" sz="1300" b="1" i="0" u="none" strike="noStrike">
                          <a:solidFill>
                            <a:srgbClr val="FFFFFF"/>
                          </a:solidFill>
                          <a:effectLst/>
                          <a:latin typeface="Century Gothic" panose="020B0502020202020204" pitchFamily="34" charset="0"/>
                        </a:rPr>
                        <a:t>16%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b"/>
                      <a:r>
                        <a:rPr lang="en-GB" sz="1300" b="1" i="0" u="none" strike="noStrike" dirty="0">
                          <a:solidFill>
                            <a:srgbClr val="FFFFFF"/>
                          </a:solidFill>
                          <a:effectLst/>
                          <a:latin typeface="Century Gothic" panose="020B0502020202020204" pitchFamily="34" charset="0"/>
                        </a:rPr>
                        <a:t>34%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b"/>
                      <a:r>
                        <a:rPr lang="en-GB" sz="1300" b="1" i="0" u="none" strike="noStrike" dirty="0">
                          <a:solidFill>
                            <a:srgbClr val="FFFFFF"/>
                          </a:solidFill>
                          <a:effectLst/>
                          <a:latin typeface="Century Gothic" panose="020B0502020202020204" pitchFamily="34" charset="0"/>
                        </a:rPr>
                        <a:t>30%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b"/>
                      <a:r>
                        <a:rPr lang="en-GB" sz="1300" b="1" i="0" u="none" strike="noStrike" dirty="0">
                          <a:solidFill>
                            <a:srgbClr val="FFFFFF"/>
                          </a:solidFill>
                          <a:effectLst/>
                          <a:latin typeface="Century Gothic" panose="020B0502020202020204" pitchFamily="34" charset="0"/>
                        </a:rPr>
                        <a:t>11%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b"/>
                      <a:r>
                        <a:rPr lang="en-GB" sz="1300" b="1" i="0" u="none" strike="noStrike" dirty="0">
                          <a:solidFill>
                            <a:srgbClr val="FFFFFF"/>
                          </a:solidFill>
                          <a:effectLst/>
                          <a:latin typeface="Century Gothic" panose="020B0502020202020204" pitchFamily="34" charset="0"/>
                        </a:rPr>
                        <a:t>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b"/>
                      <a:r>
                        <a:rPr lang="en-GB" sz="1300" b="1" i="0" u="none" strike="noStrike" dirty="0">
                          <a:solidFill>
                            <a:srgbClr val="FFFFFF"/>
                          </a:solidFill>
                          <a:effectLst/>
                          <a:latin typeface="Century Gothic" panose="020B0502020202020204" pitchFamily="34" charset="0"/>
                        </a:rPr>
                        <a:t>100%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r>
            </a:tbl>
          </a:graphicData>
        </a:graphic>
      </p:graphicFrame>
    </p:spTree>
    <p:extLst>
      <p:ext uri="{BB962C8B-B14F-4D97-AF65-F5344CB8AC3E}">
        <p14:creationId xmlns:p14="http://schemas.microsoft.com/office/powerpoint/2010/main" xmlns="" val="302495487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Title 1"/>
          <p:cNvSpPr>
            <a:spLocks noGrp="1"/>
          </p:cNvSpPr>
          <p:nvPr>
            <p:ph type="title"/>
          </p:nvPr>
        </p:nvSpPr>
        <p:spPr>
          <a:xfrm>
            <a:off x="107504" y="188640"/>
            <a:ext cx="6624736" cy="487363"/>
          </a:xfrm>
        </p:spPr>
        <p:txBody>
          <a:bodyPr/>
          <a:lstStyle/>
          <a:p>
            <a:r>
              <a:rPr lang="en-US" sz="2000" dirty="0" smtClean="0">
                <a:solidFill>
                  <a:srgbClr val="C00000"/>
                </a:solidFill>
              </a:rPr>
              <a:t>Non Sales Appraisal Outcome – Pre &amp; Post Moderation</a:t>
            </a:r>
          </a:p>
        </p:txBody>
      </p:sp>
      <p:graphicFrame>
        <p:nvGraphicFramePr>
          <p:cNvPr id="6" name="Chart 5"/>
          <p:cNvGraphicFramePr>
            <a:graphicFrameLocks/>
          </p:cNvGraphicFramePr>
          <p:nvPr>
            <p:extLst>
              <p:ext uri="{D42A27DB-BD31-4B8C-83A1-F6EECF244321}">
                <p14:modId xmlns:p14="http://schemas.microsoft.com/office/powerpoint/2010/main" xmlns="" val="456427918"/>
              </p:ext>
            </p:extLst>
          </p:nvPr>
        </p:nvGraphicFramePr>
        <p:xfrm>
          <a:off x="197260" y="850814"/>
          <a:ext cx="7183052" cy="4234370"/>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Box 4"/>
          <p:cNvSpPr txBox="1">
            <a:spLocks noChangeArrowheads="1"/>
          </p:cNvSpPr>
          <p:nvPr/>
        </p:nvSpPr>
        <p:spPr bwMode="auto">
          <a:xfrm>
            <a:off x="135320" y="5301208"/>
            <a:ext cx="8892480" cy="1169551"/>
          </a:xfrm>
          <a:prstGeom prst="rect">
            <a:avLst/>
          </a:prstGeom>
          <a:noFill/>
          <a:ln w="9525">
            <a:noFill/>
            <a:miter lim="800000"/>
            <a:headEnd/>
            <a:tailEnd/>
          </a:ln>
        </p:spPr>
        <p:txBody>
          <a:bodyPr wrap="square">
            <a:spAutoFit/>
          </a:bodyPr>
          <a:lstStyle/>
          <a:p>
            <a:pPr marL="271463" indent="-271463">
              <a:buClr>
                <a:srgbClr val="C00000"/>
              </a:buClr>
              <a:buFont typeface="Wingdings" pitchFamily="2" charset="2"/>
              <a:buChar char="q"/>
              <a:defRPr/>
            </a:pPr>
            <a:r>
              <a:rPr lang="en-US" sz="1400" b="1" dirty="0" smtClean="0">
                <a:solidFill>
                  <a:srgbClr val="000000"/>
                </a:solidFill>
                <a:latin typeface="Century Gothic"/>
              </a:rPr>
              <a:t>42% of the Non-sales workforce were on the Role Model and Outstanding performance bands Pre moderation. This was reviewed to 21% </a:t>
            </a:r>
            <a:r>
              <a:rPr lang="en-US" sz="1400" b="1" dirty="0">
                <a:solidFill>
                  <a:srgbClr val="000000"/>
                </a:solidFill>
                <a:latin typeface="Century Gothic"/>
              </a:rPr>
              <a:t>P</a:t>
            </a:r>
            <a:r>
              <a:rPr lang="en-US" sz="1400" b="1" dirty="0" smtClean="0">
                <a:solidFill>
                  <a:srgbClr val="000000"/>
                </a:solidFill>
                <a:latin typeface="Century Gothic"/>
              </a:rPr>
              <a:t>ost moderation.</a:t>
            </a:r>
          </a:p>
          <a:p>
            <a:pPr>
              <a:buClr>
                <a:srgbClr val="C00000"/>
              </a:buClr>
              <a:defRPr/>
            </a:pPr>
            <a:endParaRPr lang="en-US" sz="1400" b="1" dirty="0" smtClean="0">
              <a:solidFill>
                <a:srgbClr val="000000"/>
              </a:solidFill>
              <a:latin typeface="Century Gothic"/>
            </a:endParaRPr>
          </a:p>
          <a:p>
            <a:pPr marL="271463" indent="-271463">
              <a:buClr>
                <a:srgbClr val="C00000"/>
              </a:buClr>
              <a:buFont typeface="Wingdings" pitchFamily="2" charset="2"/>
              <a:buChar char="q"/>
              <a:defRPr/>
            </a:pPr>
            <a:r>
              <a:rPr lang="en-US" sz="1400" b="1" dirty="0" smtClean="0">
                <a:solidFill>
                  <a:srgbClr val="000000"/>
                </a:solidFill>
                <a:latin typeface="Century Gothic"/>
              </a:rPr>
              <a:t>0.12% of the Non-sales workforce were on the Needs Improvement and Exit Support band pre moderation, as against 15% after moderation</a:t>
            </a:r>
          </a:p>
        </p:txBody>
      </p:sp>
    </p:spTree>
    <p:extLst>
      <p:ext uri="{BB962C8B-B14F-4D97-AF65-F5344CB8AC3E}">
        <p14:creationId xmlns:p14="http://schemas.microsoft.com/office/powerpoint/2010/main" xmlns="" val="161897031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000" dirty="0" smtClean="0">
                <a:solidFill>
                  <a:srgbClr val="C00000"/>
                </a:solidFill>
              </a:rPr>
              <a:t>Non Sales AGMs &amp; above – Pre Moderation Vs Post Moderation</a:t>
            </a:r>
            <a:endParaRPr lang="en-US" sz="2000" dirty="0">
              <a:solidFill>
                <a:srgbClr val="C00000"/>
              </a:solidFill>
            </a:endParaRPr>
          </a:p>
        </p:txBody>
      </p:sp>
      <p:graphicFrame>
        <p:nvGraphicFramePr>
          <p:cNvPr id="5" name="Table 4"/>
          <p:cNvGraphicFramePr>
            <a:graphicFrameLocks noGrp="1"/>
          </p:cNvGraphicFramePr>
          <p:nvPr>
            <p:extLst>
              <p:ext uri="{D42A27DB-BD31-4B8C-83A1-F6EECF244321}">
                <p14:modId xmlns:p14="http://schemas.microsoft.com/office/powerpoint/2010/main" xmlns="" val="992416517"/>
              </p:ext>
            </p:extLst>
          </p:nvPr>
        </p:nvGraphicFramePr>
        <p:xfrm>
          <a:off x="611560" y="4725144"/>
          <a:ext cx="7920875" cy="1620474"/>
        </p:xfrm>
        <a:graphic>
          <a:graphicData uri="http://schemas.openxmlformats.org/drawingml/2006/table">
            <a:tbl>
              <a:tblPr/>
              <a:tblGrid>
                <a:gridCol w="1260996"/>
                <a:gridCol w="608683"/>
                <a:gridCol w="505319"/>
                <a:gridCol w="505319"/>
                <a:gridCol w="505319"/>
                <a:gridCol w="505319"/>
                <a:gridCol w="505319"/>
                <a:gridCol w="505319"/>
                <a:gridCol w="505319"/>
                <a:gridCol w="505319"/>
                <a:gridCol w="505319"/>
                <a:gridCol w="505319"/>
                <a:gridCol w="505319"/>
                <a:gridCol w="492687"/>
              </a:tblGrid>
              <a:tr h="288032">
                <a:tc rowSpan="2">
                  <a:txBody>
                    <a:bodyPr/>
                    <a:lstStyle/>
                    <a:p>
                      <a:pPr algn="ctr" fontAlgn="ctr"/>
                      <a:r>
                        <a:rPr lang="en-US" sz="1300" b="1" i="0" u="none" strike="noStrike" dirty="0">
                          <a:solidFill>
                            <a:schemeClr val="bg2"/>
                          </a:solidFill>
                          <a:effectLst/>
                          <a:latin typeface="+mj-lt"/>
                        </a:rPr>
                        <a:t>Grade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0000"/>
                    </a:solidFill>
                  </a:tcPr>
                </a:tc>
                <a:tc gridSpan="2">
                  <a:txBody>
                    <a:bodyPr/>
                    <a:lstStyle/>
                    <a:p>
                      <a:pPr algn="ctr" fontAlgn="b"/>
                      <a:r>
                        <a:rPr lang="en-US" sz="1300" b="1" i="0" u="none" strike="noStrike" dirty="0">
                          <a:solidFill>
                            <a:schemeClr val="bg2"/>
                          </a:solidFill>
                          <a:effectLst/>
                          <a:latin typeface="+mj-lt"/>
                        </a:rPr>
                        <a:t>RM</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0000"/>
                    </a:solidFill>
                  </a:tcPr>
                </a:tc>
                <a:tc hMerge="1">
                  <a:txBody>
                    <a:bodyPr/>
                    <a:lstStyle/>
                    <a:p>
                      <a:endParaRPr lang="en-US"/>
                    </a:p>
                  </a:txBody>
                  <a:tcPr/>
                </a:tc>
                <a:tc gridSpan="2">
                  <a:txBody>
                    <a:bodyPr/>
                    <a:lstStyle/>
                    <a:p>
                      <a:pPr algn="ctr" fontAlgn="b"/>
                      <a:r>
                        <a:rPr lang="en-US" sz="1300" b="1" i="0" u="none" strike="noStrike" dirty="0">
                          <a:solidFill>
                            <a:schemeClr val="bg2"/>
                          </a:solidFill>
                          <a:effectLst/>
                          <a:latin typeface="+mj-lt"/>
                        </a:rPr>
                        <a:t>OS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0000"/>
                    </a:solidFill>
                  </a:tcPr>
                </a:tc>
                <a:tc hMerge="1">
                  <a:txBody>
                    <a:bodyPr/>
                    <a:lstStyle/>
                    <a:p>
                      <a:endParaRPr lang="en-US"/>
                    </a:p>
                  </a:txBody>
                  <a:tcPr/>
                </a:tc>
                <a:tc gridSpan="2">
                  <a:txBody>
                    <a:bodyPr/>
                    <a:lstStyle/>
                    <a:p>
                      <a:pPr algn="ctr" fontAlgn="b"/>
                      <a:r>
                        <a:rPr lang="en-US" sz="1300" b="1" i="0" u="none" strike="noStrike">
                          <a:solidFill>
                            <a:schemeClr val="bg2"/>
                          </a:solidFill>
                          <a:effectLst/>
                          <a:latin typeface="+mj-lt"/>
                        </a:rPr>
                        <a:t>AA</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0000"/>
                    </a:solidFill>
                  </a:tcPr>
                </a:tc>
                <a:tc hMerge="1">
                  <a:txBody>
                    <a:bodyPr/>
                    <a:lstStyle/>
                    <a:p>
                      <a:endParaRPr lang="en-US"/>
                    </a:p>
                  </a:txBody>
                  <a:tcPr/>
                </a:tc>
                <a:tc gridSpan="2">
                  <a:txBody>
                    <a:bodyPr/>
                    <a:lstStyle/>
                    <a:p>
                      <a:pPr algn="ctr" fontAlgn="b"/>
                      <a:r>
                        <a:rPr lang="en-US" sz="1300" b="1" i="0" u="none" strike="noStrike">
                          <a:solidFill>
                            <a:schemeClr val="bg2"/>
                          </a:solidFill>
                          <a:effectLst/>
                          <a:latin typeface="+mj-lt"/>
                        </a:rPr>
                        <a:t>AV</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0000"/>
                    </a:solidFill>
                  </a:tcPr>
                </a:tc>
                <a:tc hMerge="1">
                  <a:txBody>
                    <a:bodyPr/>
                    <a:lstStyle/>
                    <a:p>
                      <a:endParaRPr lang="en-US"/>
                    </a:p>
                  </a:txBody>
                  <a:tcPr/>
                </a:tc>
                <a:tc gridSpan="2">
                  <a:txBody>
                    <a:bodyPr/>
                    <a:lstStyle/>
                    <a:p>
                      <a:pPr algn="ctr" fontAlgn="b"/>
                      <a:r>
                        <a:rPr lang="en-US" sz="1300" b="1" i="0" u="none" strike="noStrike">
                          <a:solidFill>
                            <a:schemeClr val="bg2"/>
                          </a:solidFill>
                          <a:effectLst/>
                          <a:latin typeface="+mj-lt"/>
                        </a:rPr>
                        <a:t>NI</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0000"/>
                    </a:solidFill>
                  </a:tcPr>
                </a:tc>
                <a:tc hMerge="1">
                  <a:txBody>
                    <a:bodyPr/>
                    <a:lstStyle/>
                    <a:p>
                      <a:endParaRPr lang="en-US"/>
                    </a:p>
                  </a:txBody>
                  <a:tcPr/>
                </a:tc>
                <a:tc gridSpan="2">
                  <a:txBody>
                    <a:bodyPr/>
                    <a:lstStyle/>
                    <a:p>
                      <a:pPr algn="ctr" fontAlgn="b"/>
                      <a:r>
                        <a:rPr lang="en-US" sz="1300" b="1" i="0" u="none" strike="noStrike" dirty="0">
                          <a:solidFill>
                            <a:schemeClr val="bg2"/>
                          </a:solidFill>
                          <a:effectLst/>
                          <a:latin typeface="+mj-lt"/>
                        </a:rPr>
                        <a:t>ES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0000"/>
                    </a:solidFill>
                  </a:tcPr>
                </a:tc>
                <a:tc hMerge="1">
                  <a:txBody>
                    <a:bodyPr/>
                    <a:lstStyle/>
                    <a:p>
                      <a:endParaRPr lang="en-US"/>
                    </a:p>
                  </a:txBody>
                  <a:tcPr/>
                </a:tc>
                <a:tc rowSpan="2">
                  <a:txBody>
                    <a:bodyPr/>
                    <a:lstStyle/>
                    <a:p>
                      <a:pPr algn="ctr" fontAlgn="ctr"/>
                      <a:r>
                        <a:rPr lang="en-US" sz="1300" b="1" i="0" u="none" strike="noStrike" dirty="0">
                          <a:solidFill>
                            <a:schemeClr val="bg2"/>
                          </a:solidFill>
                          <a:effectLst/>
                          <a:latin typeface="+mj-lt"/>
                        </a:rPr>
                        <a:t>Total</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0000"/>
                    </a:solidFill>
                  </a:tcPr>
                </a:tc>
              </a:tr>
              <a:tr h="216024">
                <a:tc vMerge="1">
                  <a:txBody>
                    <a:bodyPr/>
                    <a:lstStyle/>
                    <a:p>
                      <a:endParaRPr lang="en-US"/>
                    </a:p>
                  </a:txBody>
                  <a:tcPr/>
                </a:tc>
                <a:tc>
                  <a:txBody>
                    <a:bodyPr/>
                    <a:lstStyle/>
                    <a:p>
                      <a:pPr algn="ctr" fontAlgn="b"/>
                      <a:r>
                        <a:rPr lang="en-US" sz="1300" b="1" i="0" u="none" strike="noStrike" dirty="0">
                          <a:solidFill>
                            <a:srgbClr val="000000"/>
                          </a:solidFill>
                          <a:effectLst/>
                          <a:latin typeface="+mj-lt"/>
                        </a:rPr>
                        <a:t>Pre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n-US" sz="1300" b="1" i="0" u="none" strike="noStrike">
                          <a:solidFill>
                            <a:srgbClr val="000000"/>
                          </a:solidFill>
                          <a:effectLst/>
                          <a:latin typeface="+mj-lt"/>
                        </a:rPr>
                        <a:t>Post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n-US" sz="1300" b="1" i="0" u="none" strike="noStrike" dirty="0">
                          <a:solidFill>
                            <a:srgbClr val="000000"/>
                          </a:solidFill>
                          <a:effectLst/>
                          <a:latin typeface="+mj-lt"/>
                        </a:rPr>
                        <a:t>Pre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n-US" sz="1300" b="1" i="0" u="none" strike="noStrike" dirty="0">
                          <a:solidFill>
                            <a:srgbClr val="000000"/>
                          </a:solidFill>
                          <a:effectLst/>
                          <a:latin typeface="+mj-lt"/>
                        </a:rPr>
                        <a:t>Post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n-US" sz="1300" b="1" i="0" u="none" strike="noStrike">
                          <a:solidFill>
                            <a:srgbClr val="000000"/>
                          </a:solidFill>
                          <a:effectLst/>
                          <a:latin typeface="+mj-lt"/>
                        </a:rPr>
                        <a:t>Pre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n-US" sz="1300" b="1" i="0" u="none" strike="noStrike" dirty="0">
                          <a:solidFill>
                            <a:srgbClr val="000000"/>
                          </a:solidFill>
                          <a:effectLst/>
                          <a:latin typeface="+mj-lt"/>
                        </a:rPr>
                        <a:t>Post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n-US" sz="1300" b="1" i="0" u="none" strike="noStrike" dirty="0">
                          <a:solidFill>
                            <a:srgbClr val="000000"/>
                          </a:solidFill>
                          <a:effectLst/>
                          <a:latin typeface="+mj-lt"/>
                        </a:rPr>
                        <a:t>Pre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n-US" sz="1300" b="1" i="0" u="none" strike="noStrike" dirty="0">
                          <a:solidFill>
                            <a:srgbClr val="000000"/>
                          </a:solidFill>
                          <a:effectLst/>
                          <a:latin typeface="+mj-lt"/>
                        </a:rPr>
                        <a:t>Post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n-US" sz="1300" b="1" i="0" u="none" strike="noStrike" dirty="0">
                          <a:solidFill>
                            <a:srgbClr val="000000"/>
                          </a:solidFill>
                          <a:effectLst/>
                          <a:latin typeface="+mj-lt"/>
                        </a:rPr>
                        <a:t>Pre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n-US" sz="1300" b="1" i="0" u="none" strike="noStrike" dirty="0">
                          <a:solidFill>
                            <a:srgbClr val="000000"/>
                          </a:solidFill>
                          <a:effectLst/>
                          <a:latin typeface="+mj-lt"/>
                        </a:rPr>
                        <a:t>Post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n-US" sz="1300" b="1" i="0" u="none" strike="noStrike" dirty="0">
                          <a:solidFill>
                            <a:srgbClr val="000000"/>
                          </a:solidFill>
                          <a:effectLst/>
                          <a:latin typeface="+mj-lt"/>
                        </a:rPr>
                        <a:t>Pre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n-US" sz="1300" b="1" i="0" u="none" strike="noStrike" dirty="0">
                          <a:solidFill>
                            <a:srgbClr val="000000"/>
                          </a:solidFill>
                          <a:effectLst/>
                          <a:latin typeface="+mj-lt"/>
                        </a:rPr>
                        <a:t>Post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vMerge="1">
                  <a:txBody>
                    <a:bodyPr/>
                    <a:lstStyle/>
                    <a:p>
                      <a:endParaRPr lang="en-US"/>
                    </a:p>
                  </a:txBody>
                  <a:tcPr/>
                </a:tc>
              </a:tr>
              <a:tr h="234026">
                <a:tc>
                  <a:txBody>
                    <a:bodyPr/>
                    <a:lstStyle/>
                    <a:p>
                      <a:pPr algn="l" fontAlgn="b"/>
                      <a:r>
                        <a:rPr lang="en-US" sz="1300" b="1" i="0" u="none" strike="noStrike" dirty="0">
                          <a:solidFill>
                            <a:srgbClr val="000000"/>
                          </a:solidFill>
                          <a:effectLst/>
                          <a:latin typeface="+mj-lt"/>
                        </a:rPr>
                        <a:t>GM</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300" b="0" i="0" u="none" strike="noStrike">
                          <a:solidFill>
                            <a:srgbClr val="000000"/>
                          </a:solidFill>
                          <a:effectLst/>
                          <a:latin typeface="+mj-lt"/>
                        </a:rPr>
                        <a:t>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300" b="0" i="0" u="none" strike="noStrike" dirty="0">
                          <a:solidFill>
                            <a:srgbClr val="000000"/>
                          </a:solidFill>
                          <a:effectLst/>
                          <a:latin typeface="+mj-lt"/>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20000"/>
                        <a:lumOff val="80000"/>
                      </a:schemeClr>
                    </a:solidFill>
                  </a:tcPr>
                </a:tc>
                <a:tc>
                  <a:txBody>
                    <a:bodyPr/>
                    <a:lstStyle/>
                    <a:p>
                      <a:pPr algn="ctr" fontAlgn="b"/>
                      <a:r>
                        <a:rPr lang="en-US" sz="1300" b="0" i="0" u="none" strike="noStrike">
                          <a:solidFill>
                            <a:srgbClr val="000000"/>
                          </a:solidFill>
                          <a:effectLst/>
                          <a:latin typeface="+mj-lt"/>
                        </a:rPr>
                        <a:t>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300" b="0" i="0" u="none" strike="noStrike" dirty="0">
                          <a:solidFill>
                            <a:srgbClr val="000000"/>
                          </a:solidFill>
                          <a:effectLst/>
                          <a:latin typeface="+mj-lt"/>
                        </a:rPr>
                        <a:t>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20000"/>
                        <a:lumOff val="80000"/>
                      </a:schemeClr>
                    </a:solidFill>
                  </a:tcPr>
                </a:tc>
                <a:tc>
                  <a:txBody>
                    <a:bodyPr/>
                    <a:lstStyle/>
                    <a:p>
                      <a:pPr algn="ctr" fontAlgn="b"/>
                      <a:r>
                        <a:rPr lang="en-US" sz="1300" b="0" i="0" u="none" strike="noStrike">
                          <a:solidFill>
                            <a:srgbClr val="000000"/>
                          </a:solidFill>
                          <a:effectLst/>
                          <a:latin typeface="+mj-lt"/>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300" b="0" i="0" u="none" strike="noStrike" dirty="0">
                          <a:solidFill>
                            <a:srgbClr val="000000"/>
                          </a:solidFill>
                          <a:effectLst/>
                          <a:latin typeface="+mj-lt"/>
                        </a:rPr>
                        <a:t>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20000"/>
                        <a:lumOff val="80000"/>
                      </a:schemeClr>
                    </a:solidFill>
                  </a:tcPr>
                </a:tc>
                <a:tc>
                  <a:txBody>
                    <a:bodyPr/>
                    <a:lstStyle/>
                    <a:p>
                      <a:pPr algn="ctr" fontAlgn="b"/>
                      <a:r>
                        <a:rPr lang="en-US" sz="1300" b="0" i="0" u="none" strike="noStrike" dirty="0">
                          <a:solidFill>
                            <a:srgbClr val="000000"/>
                          </a:solidFill>
                          <a:effectLst/>
                          <a:latin typeface="+mj-lt"/>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300" b="0" i="0" u="none" strike="noStrike" dirty="0">
                          <a:solidFill>
                            <a:srgbClr val="000000"/>
                          </a:solidFill>
                          <a:effectLst/>
                          <a:latin typeface="+mj-lt"/>
                        </a:rPr>
                        <a:t>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20000"/>
                        <a:lumOff val="80000"/>
                      </a:schemeClr>
                    </a:solidFill>
                  </a:tcPr>
                </a:tc>
                <a:tc>
                  <a:txBody>
                    <a:bodyPr/>
                    <a:lstStyle/>
                    <a:p>
                      <a:pPr algn="ctr" fontAlgn="b"/>
                      <a:r>
                        <a:rPr lang="en-US" sz="1300" b="0" i="0" u="none" strike="noStrike">
                          <a:solidFill>
                            <a:srgbClr val="000000"/>
                          </a:solidFill>
                          <a:effectLst/>
                          <a:latin typeface="+mj-lt"/>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300" b="0" i="0" u="none" strike="noStrike" dirty="0">
                          <a:solidFill>
                            <a:srgbClr val="000000"/>
                          </a:solidFill>
                          <a:effectLst/>
                          <a:latin typeface="+mj-lt"/>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20000"/>
                        <a:lumOff val="80000"/>
                      </a:schemeClr>
                    </a:solidFill>
                  </a:tcPr>
                </a:tc>
                <a:tc>
                  <a:txBody>
                    <a:bodyPr/>
                    <a:lstStyle/>
                    <a:p>
                      <a:pPr algn="ctr" fontAlgn="b"/>
                      <a:r>
                        <a:rPr lang="en-US" sz="1300" b="0" i="0" u="none" strike="noStrike">
                          <a:solidFill>
                            <a:srgbClr val="000000"/>
                          </a:solidFill>
                          <a:effectLst/>
                          <a:latin typeface="+mj-lt"/>
                        </a:rPr>
                        <a:t>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300" b="0" i="0" u="none" strike="noStrike" dirty="0">
                          <a:solidFill>
                            <a:srgbClr val="000000"/>
                          </a:solidFill>
                          <a:effectLst/>
                          <a:latin typeface="+mj-lt"/>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20000"/>
                        <a:lumOff val="80000"/>
                      </a:schemeClr>
                    </a:solidFill>
                  </a:tcPr>
                </a:tc>
                <a:tc>
                  <a:txBody>
                    <a:bodyPr/>
                    <a:lstStyle/>
                    <a:p>
                      <a:pPr algn="ctr" fontAlgn="b"/>
                      <a:r>
                        <a:rPr lang="en-US" sz="1300" b="1" i="0" u="none" strike="noStrike" dirty="0">
                          <a:solidFill>
                            <a:srgbClr val="000000"/>
                          </a:solidFill>
                          <a:effectLst/>
                          <a:latin typeface="+mj-lt"/>
                        </a:rPr>
                        <a:t>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57664">
                <a:tc>
                  <a:txBody>
                    <a:bodyPr/>
                    <a:lstStyle/>
                    <a:p>
                      <a:pPr algn="l" fontAlgn="b"/>
                      <a:r>
                        <a:rPr lang="en-US" sz="1300" b="1" i="0" u="none" strike="noStrike" dirty="0">
                          <a:solidFill>
                            <a:srgbClr val="000000"/>
                          </a:solidFill>
                          <a:effectLst/>
                          <a:latin typeface="+mj-lt"/>
                        </a:rPr>
                        <a:t>DGM</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300" b="0" i="0" u="none" strike="noStrike">
                          <a:solidFill>
                            <a:srgbClr val="000000"/>
                          </a:solidFill>
                          <a:effectLst/>
                          <a:latin typeface="+mj-lt"/>
                        </a:rPr>
                        <a:t>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300" b="0" i="0" u="none" strike="noStrike" dirty="0">
                          <a:solidFill>
                            <a:srgbClr val="000000"/>
                          </a:solidFill>
                          <a:effectLst/>
                          <a:latin typeface="+mj-lt"/>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20000"/>
                        <a:lumOff val="80000"/>
                      </a:schemeClr>
                    </a:solidFill>
                  </a:tcPr>
                </a:tc>
                <a:tc>
                  <a:txBody>
                    <a:bodyPr/>
                    <a:lstStyle/>
                    <a:p>
                      <a:pPr algn="ctr" fontAlgn="b"/>
                      <a:r>
                        <a:rPr lang="en-US" sz="1300" b="0" i="0" u="none" strike="noStrike">
                          <a:solidFill>
                            <a:srgbClr val="000000"/>
                          </a:solidFill>
                          <a:effectLst/>
                          <a:latin typeface="+mj-lt"/>
                        </a:rPr>
                        <a:t>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300" b="0" i="0" u="none" strike="noStrike" dirty="0">
                          <a:solidFill>
                            <a:srgbClr val="000000"/>
                          </a:solidFill>
                          <a:effectLst/>
                          <a:latin typeface="+mj-lt"/>
                        </a:rPr>
                        <a:t>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20000"/>
                        <a:lumOff val="80000"/>
                      </a:schemeClr>
                    </a:solidFill>
                  </a:tcPr>
                </a:tc>
                <a:tc>
                  <a:txBody>
                    <a:bodyPr/>
                    <a:lstStyle/>
                    <a:p>
                      <a:pPr algn="ctr" fontAlgn="b"/>
                      <a:r>
                        <a:rPr lang="en-US" sz="1300" b="0" i="0" u="none" strike="noStrike">
                          <a:solidFill>
                            <a:srgbClr val="000000"/>
                          </a:solidFill>
                          <a:effectLst/>
                          <a:latin typeface="+mj-lt"/>
                        </a:rPr>
                        <a:t>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300" b="0" i="0" u="none" strike="noStrike" dirty="0">
                          <a:solidFill>
                            <a:srgbClr val="000000"/>
                          </a:solidFill>
                          <a:effectLst/>
                          <a:latin typeface="+mj-lt"/>
                        </a:rPr>
                        <a:t>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20000"/>
                        <a:lumOff val="80000"/>
                      </a:schemeClr>
                    </a:solidFill>
                  </a:tcPr>
                </a:tc>
                <a:tc>
                  <a:txBody>
                    <a:bodyPr/>
                    <a:lstStyle/>
                    <a:p>
                      <a:pPr algn="ctr" fontAlgn="b"/>
                      <a:r>
                        <a:rPr lang="en-US" sz="1300" b="0" i="0" u="none" strike="noStrike">
                          <a:solidFill>
                            <a:srgbClr val="000000"/>
                          </a:solidFill>
                          <a:effectLst/>
                          <a:latin typeface="+mj-lt"/>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300" b="0" i="0" u="none" strike="noStrike" dirty="0">
                          <a:solidFill>
                            <a:srgbClr val="000000"/>
                          </a:solidFill>
                          <a:effectLst/>
                          <a:latin typeface="+mj-lt"/>
                        </a:rPr>
                        <a:t>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20000"/>
                        <a:lumOff val="80000"/>
                      </a:schemeClr>
                    </a:solidFill>
                  </a:tcPr>
                </a:tc>
                <a:tc>
                  <a:txBody>
                    <a:bodyPr/>
                    <a:lstStyle/>
                    <a:p>
                      <a:pPr algn="ctr" fontAlgn="b"/>
                      <a:r>
                        <a:rPr lang="en-US" sz="1300" b="0" i="0" u="none" strike="noStrike">
                          <a:solidFill>
                            <a:srgbClr val="000000"/>
                          </a:solidFill>
                          <a:effectLst/>
                          <a:latin typeface="+mj-lt"/>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300" b="0" i="0" u="none" strike="noStrike" dirty="0">
                          <a:solidFill>
                            <a:srgbClr val="000000"/>
                          </a:solidFill>
                          <a:effectLst/>
                          <a:latin typeface="+mj-lt"/>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20000"/>
                        <a:lumOff val="80000"/>
                      </a:schemeClr>
                    </a:solidFill>
                  </a:tcPr>
                </a:tc>
                <a:tc>
                  <a:txBody>
                    <a:bodyPr/>
                    <a:lstStyle/>
                    <a:p>
                      <a:pPr algn="ctr" fontAlgn="b"/>
                      <a:r>
                        <a:rPr lang="en-US" sz="1300" b="0" i="0" u="none" strike="noStrike">
                          <a:solidFill>
                            <a:srgbClr val="000000"/>
                          </a:solidFill>
                          <a:effectLst/>
                          <a:latin typeface="+mj-lt"/>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300" b="0" i="0" u="none" strike="noStrike" dirty="0">
                          <a:solidFill>
                            <a:srgbClr val="000000"/>
                          </a:solidFill>
                          <a:effectLst/>
                          <a:latin typeface="+mj-lt"/>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20000"/>
                        <a:lumOff val="80000"/>
                      </a:schemeClr>
                    </a:solidFill>
                  </a:tcPr>
                </a:tc>
                <a:tc>
                  <a:txBody>
                    <a:bodyPr/>
                    <a:lstStyle/>
                    <a:p>
                      <a:pPr algn="ctr" fontAlgn="b"/>
                      <a:r>
                        <a:rPr lang="en-US" sz="1300" b="1" i="0" u="none" strike="noStrike" dirty="0">
                          <a:solidFill>
                            <a:srgbClr val="000000"/>
                          </a:solidFill>
                          <a:effectLst/>
                          <a:latin typeface="+mj-lt"/>
                        </a:rPr>
                        <a:t>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5568">
                <a:tc>
                  <a:txBody>
                    <a:bodyPr/>
                    <a:lstStyle/>
                    <a:p>
                      <a:pPr algn="l" fontAlgn="b"/>
                      <a:r>
                        <a:rPr lang="en-US" sz="1300" b="1" i="0" u="none" strike="noStrike" dirty="0">
                          <a:solidFill>
                            <a:srgbClr val="000000"/>
                          </a:solidFill>
                          <a:effectLst/>
                          <a:latin typeface="+mj-lt"/>
                        </a:rPr>
                        <a:t>AGM</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300" b="0" i="0" u="none" strike="noStrike" dirty="0">
                          <a:solidFill>
                            <a:srgbClr val="000000"/>
                          </a:solidFill>
                          <a:effectLst/>
                          <a:latin typeface="+mj-lt"/>
                        </a:rPr>
                        <a:t>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300" b="0" i="0" u="none" strike="noStrike" dirty="0">
                          <a:solidFill>
                            <a:srgbClr val="000000"/>
                          </a:solidFill>
                          <a:effectLst/>
                          <a:latin typeface="+mj-lt"/>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20000"/>
                        <a:lumOff val="80000"/>
                      </a:schemeClr>
                    </a:solidFill>
                  </a:tcPr>
                </a:tc>
                <a:tc>
                  <a:txBody>
                    <a:bodyPr/>
                    <a:lstStyle/>
                    <a:p>
                      <a:pPr algn="ctr" fontAlgn="b"/>
                      <a:r>
                        <a:rPr lang="en-US" sz="1300" b="0" i="0" u="none" strike="noStrike">
                          <a:solidFill>
                            <a:srgbClr val="000000"/>
                          </a:solidFill>
                          <a:effectLst/>
                          <a:latin typeface="+mj-lt"/>
                        </a:rPr>
                        <a:t>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300" b="0" i="0" u="none" strike="noStrike" dirty="0">
                          <a:solidFill>
                            <a:srgbClr val="000000"/>
                          </a:solidFill>
                          <a:effectLst/>
                          <a:latin typeface="+mj-lt"/>
                        </a:rPr>
                        <a:t>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20000"/>
                        <a:lumOff val="80000"/>
                      </a:schemeClr>
                    </a:solidFill>
                  </a:tcPr>
                </a:tc>
                <a:tc>
                  <a:txBody>
                    <a:bodyPr/>
                    <a:lstStyle/>
                    <a:p>
                      <a:pPr algn="ctr" fontAlgn="b"/>
                      <a:r>
                        <a:rPr lang="en-US" sz="1300" b="0" i="0" u="none" strike="noStrike">
                          <a:solidFill>
                            <a:srgbClr val="000000"/>
                          </a:solidFill>
                          <a:effectLst/>
                          <a:latin typeface="+mj-lt"/>
                        </a:rPr>
                        <a:t>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300" b="0" i="0" u="none" strike="noStrike" dirty="0">
                          <a:solidFill>
                            <a:srgbClr val="000000"/>
                          </a:solidFill>
                          <a:effectLst/>
                          <a:latin typeface="+mj-lt"/>
                        </a:rPr>
                        <a:t>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20000"/>
                        <a:lumOff val="80000"/>
                      </a:schemeClr>
                    </a:solidFill>
                  </a:tcPr>
                </a:tc>
                <a:tc>
                  <a:txBody>
                    <a:bodyPr/>
                    <a:lstStyle/>
                    <a:p>
                      <a:pPr algn="ctr" fontAlgn="b"/>
                      <a:r>
                        <a:rPr lang="en-US" sz="1300" b="0" i="0" u="none" strike="noStrike">
                          <a:solidFill>
                            <a:srgbClr val="000000"/>
                          </a:solidFill>
                          <a:effectLst/>
                          <a:latin typeface="+mj-lt"/>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300" b="0" i="0" u="none" strike="noStrike" dirty="0">
                          <a:solidFill>
                            <a:srgbClr val="000000"/>
                          </a:solidFill>
                          <a:effectLst/>
                          <a:latin typeface="+mj-lt"/>
                        </a:rPr>
                        <a:t>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20000"/>
                        <a:lumOff val="80000"/>
                      </a:schemeClr>
                    </a:solidFill>
                  </a:tcPr>
                </a:tc>
                <a:tc>
                  <a:txBody>
                    <a:bodyPr/>
                    <a:lstStyle/>
                    <a:p>
                      <a:pPr algn="ctr" fontAlgn="b"/>
                      <a:r>
                        <a:rPr lang="en-US" sz="1300" b="0" i="0" u="none" strike="noStrike">
                          <a:solidFill>
                            <a:srgbClr val="000000"/>
                          </a:solidFill>
                          <a:effectLst/>
                          <a:latin typeface="+mj-lt"/>
                        </a:rPr>
                        <a:t>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300" b="0" i="0" u="none" strike="noStrike" dirty="0">
                          <a:solidFill>
                            <a:srgbClr val="000000"/>
                          </a:solidFill>
                          <a:effectLst/>
                          <a:latin typeface="+mj-lt"/>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20000"/>
                        <a:lumOff val="80000"/>
                      </a:schemeClr>
                    </a:solidFill>
                  </a:tcPr>
                </a:tc>
                <a:tc>
                  <a:txBody>
                    <a:bodyPr/>
                    <a:lstStyle/>
                    <a:p>
                      <a:pPr algn="ctr" fontAlgn="b"/>
                      <a:r>
                        <a:rPr lang="en-US" sz="1300" b="0" i="0" u="none" strike="noStrike">
                          <a:solidFill>
                            <a:srgbClr val="000000"/>
                          </a:solidFill>
                          <a:effectLst/>
                          <a:latin typeface="+mj-lt"/>
                        </a:rPr>
                        <a:t>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300" b="0" i="0" u="none" strike="noStrike" dirty="0">
                          <a:solidFill>
                            <a:srgbClr val="000000"/>
                          </a:solidFill>
                          <a:effectLst/>
                          <a:latin typeface="+mj-lt"/>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20000"/>
                        <a:lumOff val="80000"/>
                      </a:schemeClr>
                    </a:solidFill>
                  </a:tcPr>
                </a:tc>
                <a:tc>
                  <a:txBody>
                    <a:bodyPr/>
                    <a:lstStyle/>
                    <a:p>
                      <a:pPr algn="ctr" fontAlgn="b"/>
                      <a:r>
                        <a:rPr lang="en-US" sz="1300" b="1" i="0" u="none" strike="noStrike" dirty="0">
                          <a:solidFill>
                            <a:srgbClr val="000000"/>
                          </a:solidFill>
                          <a:effectLst/>
                          <a:latin typeface="+mj-lt"/>
                        </a:rPr>
                        <a:t>15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3472">
                <a:tc>
                  <a:txBody>
                    <a:bodyPr/>
                    <a:lstStyle/>
                    <a:p>
                      <a:pPr algn="l" fontAlgn="b"/>
                      <a:r>
                        <a:rPr lang="en-US" sz="1300" b="1" i="0" u="none" strike="noStrike" dirty="0">
                          <a:solidFill>
                            <a:srgbClr val="000000"/>
                          </a:solidFill>
                          <a:effectLst/>
                          <a:latin typeface="+mj-lt"/>
                        </a:rPr>
                        <a:t>Grand Total</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300" b="0" i="0" u="none" strike="noStrike">
                          <a:solidFill>
                            <a:srgbClr val="000000"/>
                          </a:solidFill>
                          <a:effectLst/>
                          <a:latin typeface="+mj-lt"/>
                        </a:rPr>
                        <a:t>10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300" b="0" i="0" u="none" strike="noStrike" dirty="0">
                          <a:solidFill>
                            <a:srgbClr val="000000"/>
                          </a:solidFill>
                          <a:effectLst/>
                          <a:latin typeface="+mj-lt"/>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20000"/>
                        <a:lumOff val="80000"/>
                      </a:schemeClr>
                    </a:solidFill>
                  </a:tcPr>
                </a:tc>
                <a:tc>
                  <a:txBody>
                    <a:bodyPr/>
                    <a:lstStyle/>
                    <a:p>
                      <a:pPr algn="ctr" fontAlgn="b"/>
                      <a:r>
                        <a:rPr lang="en-US" sz="1300" b="0" i="0" u="none" strike="noStrike" dirty="0">
                          <a:solidFill>
                            <a:srgbClr val="000000"/>
                          </a:solidFill>
                          <a:effectLst/>
                          <a:latin typeface="+mj-lt"/>
                        </a:rPr>
                        <a:t>11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300" b="0" i="0" u="none" strike="noStrike" dirty="0">
                          <a:solidFill>
                            <a:srgbClr val="000000"/>
                          </a:solidFill>
                          <a:effectLst/>
                          <a:latin typeface="+mj-lt"/>
                        </a:rPr>
                        <a:t>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20000"/>
                        <a:lumOff val="80000"/>
                      </a:schemeClr>
                    </a:solidFill>
                  </a:tcPr>
                </a:tc>
                <a:tc>
                  <a:txBody>
                    <a:bodyPr/>
                    <a:lstStyle/>
                    <a:p>
                      <a:pPr algn="ctr" fontAlgn="b"/>
                      <a:r>
                        <a:rPr lang="en-US" sz="1300" b="0" i="0" u="none" strike="noStrike">
                          <a:solidFill>
                            <a:srgbClr val="000000"/>
                          </a:solidFill>
                          <a:effectLst/>
                          <a:latin typeface="+mj-lt"/>
                        </a:rPr>
                        <a:t>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300" b="0" i="0" u="none" strike="noStrike" dirty="0">
                          <a:solidFill>
                            <a:srgbClr val="000000"/>
                          </a:solidFill>
                          <a:effectLst/>
                          <a:latin typeface="+mj-lt"/>
                        </a:rPr>
                        <a:t>13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20000"/>
                        <a:lumOff val="80000"/>
                      </a:schemeClr>
                    </a:solidFill>
                  </a:tcPr>
                </a:tc>
                <a:tc>
                  <a:txBody>
                    <a:bodyPr/>
                    <a:lstStyle/>
                    <a:p>
                      <a:pPr algn="ctr" fontAlgn="b"/>
                      <a:r>
                        <a:rPr lang="en-US" sz="1300" b="0" i="0" u="none" strike="noStrike" dirty="0">
                          <a:solidFill>
                            <a:srgbClr val="000000"/>
                          </a:solidFill>
                          <a:effectLst/>
                          <a:latin typeface="+mj-lt"/>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300" b="0" i="0" u="none" strike="noStrike" dirty="0">
                          <a:solidFill>
                            <a:srgbClr val="000000"/>
                          </a:solidFill>
                          <a:effectLst/>
                          <a:latin typeface="+mj-lt"/>
                        </a:rPr>
                        <a:t>14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20000"/>
                        <a:lumOff val="80000"/>
                      </a:schemeClr>
                    </a:solidFill>
                  </a:tcPr>
                </a:tc>
                <a:tc>
                  <a:txBody>
                    <a:bodyPr/>
                    <a:lstStyle/>
                    <a:p>
                      <a:pPr algn="ctr" fontAlgn="b"/>
                      <a:r>
                        <a:rPr lang="en-US" sz="1300" b="0" i="0" u="none" strike="noStrike" dirty="0">
                          <a:solidFill>
                            <a:srgbClr val="000000"/>
                          </a:solidFill>
                          <a:effectLst/>
                          <a:latin typeface="+mj-lt"/>
                        </a:rPr>
                        <a:t>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300" b="0" i="0" u="none" strike="noStrike" dirty="0">
                          <a:solidFill>
                            <a:srgbClr val="000000"/>
                          </a:solidFill>
                          <a:effectLst/>
                          <a:latin typeface="+mj-lt"/>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20000"/>
                        <a:lumOff val="80000"/>
                      </a:schemeClr>
                    </a:solidFill>
                  </a:tcPr>
                </a:tc>
                <a:tc>
                  <a:txBody>
                    <a:bodyPr/>
                    <a:lstStyle/>
                    <a:p>
                      <a:pPr algn="ctr" fontAlgn="b"/>
                      <a:r>
                        <a:rPr lang="en-US" sz="1300" b="0" i="0" u="none" strike="noStrike">
                          <a:solidFill>
                            <a:srgbClr val="000000"/>
                          </a:solidFill>
                          <a:effectLst/>
                          <a:latin typeface="+mj-lt"/>
                        </a:rPr>
                        <a:t>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300" b="0" i="0" u="none" strike="noStrike" dirty="0">
                          <a:solidFill>
                            <a:srgbClr val="000000"/>
                          </a:solidFill>
                          <a:effectLst/>
                          <a:latin typeface="+mj-lt"/>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20000"/>
                        <a:lumOff val="80000"/>
                      </a:schemeClr>
                    </a:solidFill>
                  </a:tcPr>
                </a:tc>
                <a:tc>
                  <a:txBody>
                    <a:bodyPr/>
                    <a:lstStyle/>
                    <a:p>
                      <a:pPr algn="ctr" fontAlgn="b"/>
                      <a:r>
                        <a:rPr lang="en-US" sz="1300" b="1" i="0" u="none" strike="noStrike" dirty="0">
                          <a:solidFill>
                            <a:srgbClr val="000000"/>
                          </a:solidFill>
                          <a:effectLst/>
                          <a:latin typeface="+mj-lt"/>
                        </a:rPr>
                        <a:t>32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88032">
                <a:tc>
                  <a:txBody>
                    <a:bodyPr/>
                    <a:lstStyle/>
                    <a:p>
                      <a:pPr algn="ctr" fontAlgn="b"/>
                      <a:r>
                        <a:rPr lang="en-US" sz="1300" b="1" i="0" u="none" strike="noStrike" dirty="0">
                          <a:solidFill>
                            <a:srgbClr val="000000"/>
                          </a:solidFill>
                          <a:effectLst/>
                          <a:latin typeface="+mj-lt"/>
                        </a:rPr>
                        <a: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n-US" sz="1300" b="1" i="0" u="none" strike="noStrike" dirty="0">
                          <a:solidFill>
                            <a:srgbClr val="000000"/>
                          </a:solidFill>
                          <a:effectLst/>
                          <a:latin typeface="+mj-lt"/>
                        </a:rPr>
                        <a:t>31%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endParaRPr lang="en-US" sz="1300" b="1" i="0" u="none" strike="noStrike" dirty="0">
                        <a:solidFill>
                          <a:srgbClr val="000000"/>
                        </a:solidFill>
                        <a:effectLst/>
                        <a:latin typeface="+mj-lt"/>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n-US" sz="1300" b="1" i="0" u="none" strike="noStrike" dirty="0">
                          <a:solidFill>
                            <a:srgbClr val="000000"/>
                          </a:solidFill>
                          <a:effectLst/>
                          <a:latin typeface="+mj-lt"/>
                        </a:rPr>
                        <a:t>34%</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n-US" sz="1300" b="1" i="0" u="none" strike="noStrike" dirty="0">
                          <a:solidFill>
                            <a:srgbClr val="000000"/>
                          </a:solidFill>
                          <a:effectLst/>
                          <a:latin typeface="+mj-lt"/>
                        </a:rPr>
                        <a:t>16%</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n-US" sz="1300" b="1" i="0" u="none" strike="noStrike" dirty="0">
                          <a:solidFill>
                            <a:srgbClr val="000000"/>
                          </a:solidFill>
                          <a:effectLst/>
                          <a:latin typeface="+mj-lt"/>
                        </a:rPr>
                        <a:t>19%</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n-US" sz="1300" b="1" i="0" u="none" strike="noStrike" dirty="0">
                          <a:solidFill>
                            <a:srgbClr val="000000"/>
                          </a:solidFill>
                          <a:effectLst/>
                          <a:latin typeface="+mj-lt"/>
                        </a:rPr>
                        <a:t>41%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endParaRPr lang="en-US" sz="1300" b="1" i="0" u="none" strike="noStrike" dirty="0">
                        <a:solidFill>
                          <a:srgbClr val="000000"/>
                        </a:solidFill>
                        <a:effectLst/>
                        <a:latin typeface="+mj-lt"/>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n-US" sz="1300" b="1" i="0" u="none" strike="noStrike" dirty="0">
                          <a:solidFill>
                            <a:srgbClr val="000000"/>
                          </a:solidFill>
                          <a:effectLst/>
                          <a:latin typeface="+mj-lt"/>
                        </a:rPr>
                        <a:t>44%</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n-US" sz="1300" b="1" i="0" u="none" strike="noStrike" dirty="0">
                          <a:solidFill>
                            <a:srgbClr val="000000"/>
                          </a:solidFill>
                          <a:effectLst/>
                          <a:latin typeface="+mj-lt"/>
                        </a:rPr>
                        <a:t>6%</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endParaRPr lang="en-US" sz="1300" b="1" i="0" u="none" strike="noStrike" dirty="0">
                        <a:solidFill>
                          <a:srgbClr val="000000"/>
                        </a:solidFill>
                        <a:effectLst/>
                        <a:latin typeface="+mj-lt"/>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n-US" sz="1300" b="1" i="0" u="none" strike="noStrike" dirty="0">
                          <a:solidFill>
                            <a:srgbClr val="000000"/>
                          </a:solidFill>
                          <a:effectLst/>
                          <a:latin typeface="+mj-lt"/>
                        </a:rPr>
                        <a:t>9%</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endParaRPr lang="en-US" sz="1300" b="1" i="0" u="none" strike="noStrike" dirty="0">
                        <a:solidFill>
                          <a:srgbClr val="000000"/>
                        </a:solidFill>
                        <a:effectLst/>
                        <a:latin typeface="+mj-lt"/>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r" fontAlgn="b"/>
                      <a:r>
                        <a:rPr lang="en-US" sz="1300" b="1" i="0" u="none" strike="noStrike" dirty="0">
                          <a:solidFill>
                            <a:srgbClr val="000000"/>
                          </a:solidFill>
                          <a:effectLst/>
                          <a:latin typeface="+mj-lt"/>
                        </a:rPr>
                        <a:t>100%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r>
            </a:tbl>
          </a:graphicData>
        </a:graphic>
      </p:graphicFrame>
      <p:graphicFrame>
        <p:nvGraphicFramePr>
          <p:cNvPr id="6" name="Chart 5"/>
          <p:cNvGraphicFramePr>
            <a:graphicFrameLocks/>
          </p:cNvGraphicFramePr>
          <p:nvPr>
            <p:extLst>
              <p:ext uri="{D42A27DB-BD31-4B8C-83A1-F6EECF244321}">
                <p14:modId xmlns:p14="http://schemas.microsoft.com/office/powerpoint/2010/main" xmlns="" val="835608771"/>
              </p:ext>
            </p:extLst>
          </p:nvPr>
        </p:nvGraphicFramePr>
        <p:xfrm>
          <a:off x="755576" y="908720"/>
          <a:ext cx="7632848" cy="352839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xmlns="" val="18783792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TextBox 4"/>
          <p:cNvSpPr txBox="1">
            <a:spLocks noChangeArrowheads="1"/>
          </p:cNvSpPr>
          <p:nvPr/>
        </p:nvSpPr>
        <p:spPr bwMode="auto">
          <a:xfrm>
            <a:off x="457200" y="1143000"/>
            <a:ext cx="8686800" cy="338138"/>
          </a:xfrm>
          <a:prstGeom prst="rect">
            <a:avLst/>
          </a:prstGeom>
          <a:noFill/>
          <a:ln w="9525">
            <a:noFill/>
            <a:miter lim="800000"/>
            <a:headEnd/>
            <a:tailEnd/>
          </a:ln>
        </p:spPr>
        <p:txBody>
          <a:bodyPr>
            <a:spAutoFit/>
          </a:bodyPr>
          <a:lstStyle/>
          <a:p>
            <a:r>
              <a:rPr lang="en-US" sz="1600">
                <a:solidFill>
                  <a:srgbClr val="FF0000"/>
                </a:solidFill>
                <a:latin typeface="Century Gothic" pitchFamily="34" charset="0"/>
              </a:rPr>
              <a:t>	</a:t>
            </a:r>
            <a:endParaRPr lang="en-US" sz="1600">
              <a:latin typeface="Century Gothic" pitchFamily="34" charset="0"/>
            </a:endParaRPr>
          </a:p>
        </p:txBody>
      </p:sp>
      <p:sp>
        <p:nvSpPr>
          <p:cNvPr id="2" name="Rectangle 1"/>
          <p:cNvSpPr/>
          <p:nvPr/>
        </p:nvSpPr>
        <p:spPr bwMode="auto">
          <a:xfrm>
            <a:off x="0" y="2276872"/>
            <a:ext cx="9144000" cy="2304256"/>
          </a:xfrm>
          <a:prstGeom prst="rect">
            <a:avLst/>
          </a:prstGeom>
          <a:solidFill>
            <a:srgbClr val="FF0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GB" sz="1800" b="0" i="1" u="none" strike="noStrike" cap="none" normalizeH="0" baseline="0" smtClean="0">
              <a:ln>
                <a:noFill/>
              </a:ln>
              <a:solidFill>
                <a:schemeClr val="tx1"/>
              </a:solidFill>
              <a:effectLst/>
              <a:latin typeface="Century Gothic" pitchFamily="34" charset="0"/>
              <a:cs typeface="Arial" pitchFamily="34" charset="0"/>
            </a:endParaRPr>
          </a:p>
        </p:txBody>
      </p:sp>
      <p:sp>
        <p:nvSpPr>
          <p:cNvPr id="3" name="TextBox 2"/>
          <p:cNvSpPr txBox="1"/>
          <p:nvPr/>
        </p:nvSpPr>
        <p:spPr>
          <a:xfrm>
            <a:off x="0" y="2924944"/>
            <a:ext cx="9144000" cy="1016823"/>
          </a:xfrm>
          <a:prstGeom prst="rect">
            <a:avLst/>
          </a:prstGeom>
          <a:noFill/>
        </p:spPr>
        <p:txBody>
          <a:bodyPr wrap="square" rtlCol="0" anchor="ctr">
            <a:noAutofit/>
          </a:bodyPr>
          <a:lstStyle/>
          <a:p>
            <a:pPr algn="ctr"/>
            <a:r>
              <a:rPr lang="en-US" sz="5400" b="1" dirty="0" smtClean="0">
                <a:solidFill>
                  <a:schemeClr val="bg2"/>
                </a:solidFill>
                <a:latin typeface="+mn-lt"/>
              </a:rPr>
              <a:t>UBA AFRICA</a:t>
            </a:r>
            <a:endParaRPr lang="en-GB" sz="5400" b="1" dirty="0" err="1" smtClean="0">
              <a:solidFill>
                <a:schemeClr val="bg2"/>
              </a:solidFill>
              <a:latin typeface="+mn-lt"/>
            </a:endParaRPr>
          </a:p>
        </p:txBody>
      </p:sp>
    </p:spTree>
    <p:extLst>
      <p:ext uri="{BB962C8B-B14F-4D97-AF65-F5344CB8AC3E}">
        <p14:creationId xmlns:p14="http://schemas.microsoft.com/office/powerpoint/2010/main" xmlns="" val="114768658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TextBox 4"/>
          <p:cNvSpPr txBox="1">
            <a:spLocks noChangeArrowheads="1"/>
          </p:cNvSpPr>
          <p:nvPr/>
        </p:nvSpPr>
        <p:spPr bwMode="auto">
          <a:xfrm>
            <a:off x="152400" y="152400"/>
            <a:ext cx="6629400" cy="533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noAutofit/>
          </a:bodyPr>
          <a:lstStyle>
            <a:lvl1pPr eaLnBrk="0" hangingPunct="0">
              <a:lnSpc>
                <a:spcPct val="85000"/>
              </a:lnSpc>
              <a:defRPr sz="2400" b="1">
                <a:solidFill>
                  <a:srgbClr val="C00000"/>
                </a:solidFill>
                <a:latin typeface="+mj-lt"/>
                <a:ea typeface="+mj-ea"/>
                <a:cs typeface="+mj-cs"/>
              </a:defRPr>
            </a:lvl1pPr>
            <a:lvl2pPr eaLnBrk="0" hangingPunct="0">
              <a:lnSpc>
                <a:spcPct val="85000"/>
              </a:lnSpc>
              <a:defRPr sz="2400" b="1">
                <a:solidFill>
                  <a:srgbClr val="FF0000"/>
                </a:solidFill>
                <a:latin typeface="Century Gothic" pitchFamily="34" charset="0"/>
                <a:cs typeface="Arial" pitchFamily="34" charset="0"/>
              </a:defRPr>
            </a:lvl2pPr>
            <a:lvl3pPr eaLnBrk="0" hangingPunct="0">
              <a:lnSpc>
                <a:spcPct val="85000"/>
              </a:lnSpc>
              <a:defRPr sz="2400" b="1">
                <a:solidFill>
                  <a:srgbClr val="FF0000"/>
                </a:solidFill>
                <a:latin typeface="Century Gothic" pitchFamily="34" charset="0"/>
                <a:cs typeface="Arial" pitchFamily="34" charset="0"/>
              </a:defRPr>
            </a:lvl3pPr>
            <a:lvl4pPr eaLnBrk="0" hangingPunct="0">
              <a:lnSpc>
                <a:spcPct val="85000"/>
              </a:lnSpc>
              <a:defRPr sz="2400" b="1">
                <a:solidFill>
                  <a:srgbClr val="FF0000"/>
                </a:solidFill>
                <a:latin typeface="Century Gothic" pitchFamily="34" charset="0"/>
                <a:cs typeface="Arial" pitchFamily="34" charset="0"/>
              </a:defRPr>
            </a:lvl4pPr>
            <a:lvl5pPr eaLnBrk="0" hangingPunct="0">
              <a:lnSpc>
                <a:spcPct val="85000"/>
              </a:lnSpc>
              <a:defRPr sz="2400" b="1">
                <a:solidFill>
                  <a:srgbClr val="FF0000"/>
                </a:solidFill>
                <a:latin typeface="Century Gothic" pitchFamily="34" charset="0"/>
                <a:cs typeface="Arial" pitchFamily="34" charset="0"/>
              </a:defRPr>
            </a:lvl5pPr>
            <a:lvl6pPr marL="457200" fontAlgn="base">
              <a:lnSpc>
                <a:spcPct val="85000"/>
              </a:lnSpc>
              <a:spcBef>
                <a:spcPct val="0"/>
              </a:spcBef>
              <a:spcAft>
                <a:spcPct val="0"/>
              </a:spcAft>
              <a:defRPr sz="2400" b="1">
                <a:solidFill>
                  <a:schemeClr val="accent2"/>
                </a:solidFill>
                <a:latin typeface="Century Gothic" pitchFamily="34" charset="0"/>
                <a:cs typeface="Arial" pitchFamily="34" charset="0"/>
              </a:defRPr>
            </a:lvl6pPr>
            <a:lvl7pPr marL="914400" fontAlgn="base">
              <a:lnSpc>
                <a:spcPct val="85000"/>
              </a:lnSpc>
              <a:spcBef>
                <a:spcPct val="0"/>
              </a:spcBef>
              <a:spcAft>
                <a:spcPct val="0"/>
              </a:spcAft>
              <a:defRPr sz="2400" b="1">
                <a:solidFill>
                  <a:schemeClr val="accent2"/>
                </a:solidFill>
                <a:latin typeface="Century Gothic" pitchFamily="34" charset="0"/>
                <a:cs typeface="Arial" pitchFamily="34" charset="0"/>
              </a:defRPr>
            </a:lvl7pPr>
            <a:lvl8pPr marL="1371600" fontAlgn="base">
              <a:lnSpc>
                <a:spcPct val="85000"/>
              </a:lnSpc>
              <a:spcBef>
                <a:spcPct val="0"/>
              </a:spcBef>
              <a:spcAft>
                <a:spcPct val="0"/>
              </a:spcAft>
              <a:defRPr sz="2400" b="1">
                <a:solidFill>
                  <a:schemeClr val="accent2"/>
                </a:solidFill>
                <a:latin typeface="Century Gothic" pitchFamily="34" charset="0"/>
                <a:cs typeface="Arial" pitchFamily="34" charset="0"/>
              </a:defRPr>
            </a:lvl8pPr>
            <a:lvl9pPr marL="1828800" fontAlgn="base">
              <a:lnSpc>
                <a:spcPct val="85000"/>
              </a:lnSpc>
              <a:spcBef>
                <a:spcPct val="0"/>
              </a:spcBef>
              <a:spcAft>
                <a:spcPct val="0"/>
              </a:spcAft>
              <a:defRPr sz="2400" b="1">
                <a:solidFill>
                  <a:schemeClr val="accent2"/>
                </a:solidFill>
                <a:latin typeface="Century Gothic" pitchFamily="34" charset="0"/>
                <a:cs typeface="Arial" pitchFamily="34" charset="0"/>
              </a:defRPr>
            </a:lvl9pPr>
          </a:lstStyle>
          <a:p>
            <a:r>
              <a:rPr lang="en-US" dirty="0" smtClean="0"/>
              <a:t>UBA Africa – Introduction</a:t>
            </a:r>
            <a:r>
              <a:rPr lang="en-US" dirty="0"/>
              <a:t>	</a:t>
            </a:r>
          </a:p>
        </p:txBody>
      </p:sp>
      <p:sp>
        <p:nvSpPr>
          <p:cNvPr id="3" name="TextBox 4"/>
          <p:cNvSpPr txBox="1">
            <a:spLocks noChangeArrowheads="1"/>
          </p:cNvSpPr>
          <p:nvPr/>
        </p:nvSpPr>
        <p:spPr bwMode="auto">
          <a:xfrm>
            <a:off x="251520" y="711289"/>
            <a:ext cx="8496944" cy="2400657"/>
          </a:xfrm>
          <a:prstGeom prst="rect">
            <a:avLst/>
          </a:prstGeom>
          <a:noFill/>
          <a:ln w="9525">
            <a:noFill/>
            <a:miter lim="800000"/>
            <a:headEnd/>
            <a:tailEnd/>
          </a:ln>
        </p:spPr>
        <p:txBody>
          <a:bodyPr wrap="square">
            <a:spAutoFit/>
          </a:bodyPr>
          <a:lstStyle/>
          <a:p>
            <a:pPr marL="357188" indent="-357188" algn="just">
              <a:buClr>
                <a:srgbClr val="C00000"/>
              </a:buClr>
              <a:buFont typeface="Wingdings" pitchFamily="2" charset="2"/>
              <a:buChar char="q"/>
              <a:defRPr/>
            </a:pPr>
            <a:r>
              <a:rPr lang="en-US" sz="1600" dirty="0" smtClean="0">
                <a:latin typeface="Century Gothic" pitchFamily="34" charset="0"/>
              </a:rPr>
              <a:t>The 2015 KPIs were used in assessing sales staff in the UBA Africa subsidiaries.</a:t>
            </a:r>
          </a:p>
          <a:p>
            <a:pPr marL="357188" indent="-357188" algn="just">
              <a:buClr>
                <a:srgbClr val="C00000"/>
              </a:buClr>
              <a:buFont typeface="Wingdings" pitchFamily="2" charset="2"/>
              <a:buChar char="q"/>
              <a:defRPr/>
            </a:pPr>
            <a:endParaRPr lang="en-US" sz="1100" dirty="0" smtClean="0">
              <a:latin typeface="Century Gothic" pitchFamily="34" charset="0"/>
            </a:endParaRPr>
          </a:p>
          <a:p>
            <a:pPr marL="357188" indent="-357188" algn="just">
              <a:buClr>
                <a:srgbClr val="C00000"/>
              </a:buClr>
              <a:buFont typeface="Wingdings" pitchFamily="2" charset="2"/>
              <a:buChar char="q"/>
              <a:defRPr/>
            </a:pPr>
            <a:r>
              <a:rPr lang="en-US" sz="1600" dirty="0" smtClean="0">
                <a:latin typeface="Century Gothic" pitchFamily="34" charset="0"/>
              </a:rPr>
              <a:t>However, the 2015 non sales KPIs were not used for the non sales workforce. There is currently no technology infrastructure/ platform to be used in deploying the auto rated KPIs in Africa.</a:t>
            </a:r>
            <a:endParaRPr lang="en-US" sz="1600" dirty="0">
              <a:latin typeface="Century Gothic" pitchFamily="34" charset="0"/>
            </a:endParaRPr>
          </a:p>
          <a:p>
            <a:pPr marL="357188" indent="-357188" algn="just">
              <a:buClr>
                <a:srgbClr val="C00000"/>
              </a:buClr>
              <a:buFont typeface="Wingdings" pitchFamily="2" charset="2"/>
              <a:buChar char="q"/>
              <a:defRPr/>
            </a:pPr>
            <a:endParaRPr lang="en-US" sz="1100" dirty="0">
              <a:latin typeface="Century Gothic" pitchFamily="34" charset="0"/>
            </a:endParaRPr>
          </a:p>
          <a:p>
            <a:pPr marL="357188" indent="-357188" algn="just">
              <a:buClr>
                <a:srgbClr val="C00000"/>
              </a:buClr>
              <a:buFont typeface="Wingdings" pitchFamily="2" charset="2"/>
              <a:buChar char="q"/>
              <a:defRPr/>
            </a:pPr>
            <a:r>
              <a:rPr lang="en-US" sz="1600" dirty="0" smtClean="0">
                <a:latin typeface="Century Gothic" pitchFamily="34" charset="0"/>
              </a:rPr>
              <a:t>Processes to enable a more objective appraisal outcome for the non sales staff in Africa  should be defined and implemented. The performance review process introduced for the 2015 YE appraisal has gone a long way in moderating the appraisal scores of non sales staff in Africa.</a:t>
            </a:r>
          </a:p>
        </p:txBody>
      </p:sp>
      <p:graphicFrame>
        <p:nvGraphicFramePr>
          <p:cNvPr id="2" name="Table 1"/>
          <p:cNvGraphicFramePr>
            <a:graphicFrameLocks noGrp="1"/>
          </p:cNvGraphicFramePr>
          <p:nvPr>
            <p:extLst>
              <p:ext uri="{D42A27DB-BD31-4B8C-83A1-F6EECF244321}">
                <p14:modId xmlns:p14="http://schemas.microsoft.com/office/powerpoint/2010/main" xmlns="" val="1794609876"/>
              </p:ext>
            </p:extLst>
          </p:nvPr>
        </p:nvGraphicFramePr>
        <p:xfrm>
          <a:off x="323528" y="3489960"/>
          <a:ext cx="3816424" cy="2447093"/>
        </p:xfrm>
        <a:graphic>
          <a:graphicData uri="http://schemas.openxmlformats.org/drawingml/2006/table">
            <a:tbl>
              <a:tblPr>
                <a:tableStyleId>{5C22544A-7EE6-4342-B048-85BDC9FD1C3A}</a:tableStyleId>
              </a:tblPr>
              <a:tblGrid>
                <a:gridCol w="1526570"/>
                <a:gridCol w="489654"/>
                <a:gridCol w="1800200"/>
              </a:tblGrid>
              <a:tr h="216024">
                <a:tc>
                  <a:txBody>
                    <a:bodyPr/>
                    <a:lstStyle/>
                    <a:p>
                      <a:pPr algn="ctr" fontAlgn="b"/>
                      <a:r>
                        <a:rPr lang="en-US" sz="1400" b="1" u="none" strike="noStrike" dirty="0">
                          <a:solidFill>
                            <a:schemeClr val="bg2"/>
                          </a:solidFill>
                          <a:effectLst/>
                          <a:latin typeface="+mn-lt"/>
                        </a:rPr>
                        <a:t>REGION</a:t>
                      </a:r>
                      <a:endParaRPr lang="en-US" sz="1400" b="1" i="0" u="none" strike="noStrike" dirty="0">
                        <a:solidFill>
                          <a:schemeClr val="bg2"/>
                        </a:solidFill>
                        <a:effectLst/>
                        <a:latin typeface="+mn-lt"/>
                      </a:endParaRPr>
                    </a:p>
                  </a:txBody>
                  <a:tcPr marL="9525" marR="9525" marT="9525" marB="0" anchor="ctr">
                    <a:solidFill>
                      <a:srgbClr val="C00000"/>
                    </a:solidFill>
                  </a:tcPr>
                </a:tc>
                <a:tc>
                  <a:txBody>
                    <a:bodyPr/>
                    <a:lstStyle/>
                    <a:p>
                      <a:pPr algn="l" fontAlgn="b"/>
                      <a:r>
                        <a:rPr lang="en-US" sz="1400" b="1" u="none" strike="noStrike" dirty="0" smtClean="0">
                          <a:solidFill>
                            <a:schemeClr val="bg2"/>
                          </a:solidFill>
                          <a:effectLst/>
                          <a:latin typeface="+mn-lt"/>
                        </a:rPr>
                        <a:t>s/n</a:t>
                      </a:r>
                      <a:endParaRPr lang="en-US" sz="1400" b="1" i="0" u="none" strike="noStrike" dirty="0">
                        <a:solidFill>
                          <a:schemeClr val="bg2"/>
                        </a:solidFill>
                        <a:effectLst/>
                        <a:latin typeface="+mn-lt"/>
                      </a:endParaRPr>
                    </a:p>
                  </a:txBody>
                  <a:tcPr marL="9525" marR="9525" marT="9525" marB="0" anchor="ctr">
                    <a:solidFill>
                      <a:srgbClr val="C00000"/>
                    </a:solidFill>
                  </a:tcPr>
                </a:tc>
                <a:tc>
                  <a:txBody>
                    <a:bodyPr/>
                    <a:lstStyle/>
                    <a:p>
                      <a:pPr algn="ctr" fontAlgn="b"/>
                      <a:r>
                        <a:rPr lang="en-US" sz="1400" b="1" u="none" strike="noStrike" dirty="0">
                          <a:solidFill>
                            <a:schemeClr val="bg2"/>
                          </a:solidFill>
                          <a:effectLst/>
                          <a:latin typeface="+mn-lt"/>
                        </a:rPr>
                        <a:t>COUNTRY</a:t>
                      </a:r>
                      <a:endParaRPr lang="en-US" sz="1400" b="1" i="0" u="none" strike="noStrike" dirty="0">
                        <a:solidFill>
                          <a:schemeClr val="bg2"/>
                        </a:solidFill>
                        <a:effectLst/>
                        <a:latin typeface="+mn-lt"/>
                      </a:endParaRPr>
                    </a:p>
                  </a:txBody>
                  <a:tcPr marL="9525" marR="9525" marT="9525" marB="0" anchor="ctr">
                    <a:solidFill>
                      <a:srgbClr val="C00000"/>
                    </a:solidFill>
                  </a:tcPr>
                </a:tc>
              </a:tr>
              <a:tr h="278026">
                <a:tc rowSpan="8">
                  <a:txBody>
                    <a:bodyPr/>
                    <a:lstStyle/>
                    <a:p>
                      <a:pPr algn="ctr" fontAlgn="ctr"/>
                      <a:r>
                        <a:rPr lang="en-US" sz="1400" b="1" u="none" strike="noStrike" dirty="0" smtClean="0">
                          <a:effectLst/>
                          <a:latin typeface="+mn-lt"/>
                        </a:rPr>
                        <a:t>ANGLOPHONE (8)</a:t>
                      </a:r>
                      <a:endParaRPr lang="en-US" sz="1400" b="1" i="0" u="none" strike="noStrike" dirty="0">
                        <a:solidFill>
                          <a:srgbClr val="000000"/>
                        </a:solidFill>
                        <a:effectLst/>
                        <a:latin typeface="+mn-lt"/>
                      </a:endParaRPr>
                    </a:p>
                  </a:txBody>
                  <a:tcPr marL="9525" marR="9525" marT="9525" marB="0" anchor="ctr">
                    <a:lnB w="28575" cap="flat" cmpd="sng" algn="ctr">
                      <a:solidFill>
                        <a:schemeClr val="tx1"/>
                      </a:solidFill>
                      <a:prstDash val="solid"/>
                      <a:round/>
                      <a:headEnd type="none" w="med" len="med"/>
                      <a:tailEnd type="none" w="med" len="med"/>
                    </a:lnB>
                    <a:noFill/>
                  </a:tcPr>
                </a:tc>
                <a:tc>
                  <a:txBody>
                    <a:bodyPr/>
                    <a:lstStyle/>
                    <a:p>
                      <a:pPr lvl="0" algn="ctr" fontAlgn="b"/>
                      <a:r>
                        <a:rPr lang="en-US" sz="1400" u="none" strike="noStrike" dirty="0">
                          <a:effectLst/>
                          <a:latin typeface="+mn-lt"/>
                        </a:rPr>
                        <a:t>1</a:t>
                      </a:r>
                      <a:endParaRPr lang="en-US" sz="1400" b="0" i="0" u="none" strike="noStrike" dirty="0">
                        <a:solidFill>
                          <a:srgbClr val="000000"/>
                        </a:solidFill>
                        <a:effectLst/>
                        <a:latin typeface="+mn-lt"/>
                      </a:endParaRPr>
                    </a:p>
                  </a:txBody>
                  <a:tcPr marL="9525" marR="9525" marT="9525" marB="0" anchor="ctr">
                    <a:noFill/>
                  </a:tcPr>
                </a:tc>
                <a:tc>
                  <a:txBody>
                    <a:bodyPr/>
                    <a:lstStyle/>
                    <a:p>
                      <a:pPr lvl="1" algn="l" fontAlgn="b"/>
                      <a:r>
                        <a:rPr lang="en-US" sz="1400" u="none" strike="noStrike" dirty="0">
                          <a:effectLst/>
                          <a:latin typeface="+mn-lt"/>
                        </a:rPr>
                        <a:t>GHANA</a:t>
                      </a:r>
                      <a:endParaRPr lang="en-US" sz="1400" b="0" i="0" u="none" strike="noStrike" dirty="0">
                        <a:solidFill>
                          <a:srgbClr val="000000"/>
                        </a:solidFill>
                        <a:effectLst/>
                        <a:latin typeface="+mn-lt"/>
                      </a:endParaRPr>
                    </a:p>
                  </a:txBody>
                  <a:tcPr marL="9525" marR="9525" marT="9525" marB="0" anchor="ctr">
                    <a:noFill/>
                  </a:tcPr>
                </a:tc>
              </a:tr>
              <a:tr h="278026">
                <a:tc vMerge="1">
                  <a:txBody>
                    <a:bodyPr/>
                    <a:lstStyle/>
                    <a:p>
                      <a:endParaRPr lang="en-US"/>
                    </a:p>
                  </a:txBody>
                  <a:tcPr/>
                </a:tc>
                <a:tc>
                  <a:txBody>
                    <a:bodyPr/>
                    <a:lstStyle/>
                    <a:p>
                      <a:pPr lvl="0" algn="ctr" fontAlgn="b"/>
                      <a:r>
                        <a:rPr lang="en-US" sz="1400" u="none" strike="noStrike" dirty="0">
                          <a:effectLst/>
                          <a:latin typeface="+mn-lt"/>
                        </a:rPr>
                        <a:t>2</a:t>
                      </a:r>
                      <a:endParaRPr lang="en-US" sz="1400" b="0" i="0" u="none" strike="noStrike" dirty="0">
                        <a:solidFill>
                          <a:srgbClr val="000000"/>
                        </a:solidFill>
                        <a:effectLst/>
                        <a:latin typeface="+mn-lt"/>
                      </a:endParaRPr>
                    </a:p>
                  </a:txBody>
                  <a:tcPr marL="9525" marR="9525" marT="9525" marB="0" anchor="ctr">
                    <a:noFill/>
                  </a:tcPr>
                </a:tc>
                <a:tc>
                  <a:txBody>
                    <a:bodyPr/>
                    <a:lstStyle/>
                    <a:p>
                      <a:pPr lvl="1" algn="l" fontAlgn="b"/>
                      <a:r>
                        <a:rPr lang="en-US" sz="1400" u="none" strike="noStrike" dirty="0">
                          <a:effectLst/>
                          <a:latin typeface="+mn-lt"/>
                        </a:rPr>
                        <a:t>GUINEA</a:t>
                      </a:r>
                      <a:endParaRPr lang="en-US" sz="1400" b="0" i="0" u="none" strike="noStrike" dirty="0">
                        <a:solidFill>
                          <a:srgbClr val="000000"/>
                        </a:solidFill>
                        <a:effectLst/>
                        <a:latin typeface="+mn-lt"/>
                      </a:endParaRPr>
                    </a:p>
                  </a:txBody>
                  <a:tcPr marL="9525" marR="9525" marT="9525" marB="0" anchor="ctr">
                    <a:noFill/>
                  </a:tcPr>
                </a:tc>
              </a:tr>
              <a:tr h="278026">
                <a:tc vMerge="1">
                  <a:txBody>
                    <a:bodyPr/>
                    <a:lstStyle/>
                    <a:p>
                      <a:endParaRPr lang="en-US"/>
                    </a:p>
                  </a:txBody>
                  <a:tcPr/>
                </a:tc>
                <a:tc>
                  <a:txBody>
                    <a:bodyPr/>
                    <a:lstStyle/>
                    <a:p>
                      <a:pPr lvl="0" algn="ctr" fontAlgn="b"/>
                      <a:r>
                        <a:rPr lang="en-US" sz="1400" u="none" strike="noStrike" dirty="0">
                          <a:effectLst/>
                          <a:latin typeface="+mn-lt"/>
                        </a:rPr>
                        <a:t>3</a:t>
                      </a:r>
                      <a:endParaRPr lang="en-US" sz="1400" b="0" i="0" u="none" strike="noStrike" dirty="0">
                        <a:solidFill>
                          <a:srgbClr val="000000"/>
                        </a:solidFill>
                        <a:effectLst/>
                        <a:latin typeface="+mn-lt"/>
                      </a:endParaRPr>
                    </a:p>
                  </a:txBody>
                  <a:tcPr marL="9525" marR="9525" marT="9525" marB="0" anchor="ctr">
                    <a:noFill/>
                  </a:tcPr>
                </a:tc>
                <a:tc>
                  <a:txBody>
                    <a:bodyPr/>
                    <a:lstStyle/>
                    <a:p>
                      <a:pPr lvl="1" algn="l" fontAlgn="b"/>
                      <a:r>
                        <a:rPr lang="en-US" sz="1400" u="none" strike="noStrike" dirty="0">
                          <a:effectLst/>
                          <a:latin typeface="+mn-lt"/>
                        </a:rPr>
                        <a:t>KENYA</a:t>
                      </a:r>
                      <a:endParaRPr lang="en-US" sz="1400" b="0" i="0" u="none" strike="noStrike" dirty="0">
                        <a:solidFill>
                          <a:srgbClr val="000000"/>
                        </a:solidFill>
                        <a:effectLst/>
                        <a:latin typeface="+mn-lt"/>
                      </a:endParaRPr>
                    </a:p>
                  </a:txBody>
                  <a:tcPr marL="9525" marR="9525" marT="9525" marB="0" anchor="ctr">
                    <a:noFill/>
                  </a:tcPr>
                </a:tc>
              </a:tr>
              <a:tr h="278026">
                <a:tc vMerge="1">
                  <a:txBody>
                    <a:bodyPr/>
                    <a:lstStyle/>
                    <a:p>
                      <a:endParaRPr lang="en-US"/>
                    </a:p>
                  </a:txBody>
                  <a:tcPr/>
                </a:tc>
                <a:tc>
                  <a:txBody>
                    <a:bodyPr/>
                    <a:lstStyle/>
                    <a:p>
                      <a:pPr lvl="0" algn="ctr" fontAlgn="b"/>
                      <a:r>
                        <a:rPr lang="en-US" sz="1400" u="none" strike="noStrike" dirty="0">
                          <a:effectLst/>
                          <a:latin typeface="+mn-lt"/>
                        </a:rPr>
                        <a:t>4</a:t>
                      </a:r>
                      <a:endParaRPr lang="en-US" sz="1400" b="0" i="0" u="none" strike="noStrike" dirty="0">
                        <a:solidFill>
                          <a:srgbClr val="000000"/>
                        </a:solidFill>
                        <a:effectLst/>
                        <a:latin typeface="+mn-lt"/>
                      </a:endParaRPr>
                    </a:p>
                  </a:txBody>
                  <a:tcPr marL="9525" marR="9525" marT="9525" marB="0" anchor="ctr">
                    <a:solidFill>
                      <a:schemeClr val="bg1">
                        <a:lumMod val="20000"/>
                        <a:lumOff val="80000"/>
                      </a:schemeClr>
                    </a:solidFill>
                  </a:tcPr>
                </a:tc>
                <a:tc>
                  <a:txBody>
                    <a:bodyPr/>
                    <a:lstStyle/>
                    <a:p>
                      <a:pPr lvl="1" algn="l" fontAlgn="b"/>
                      <a:r>
                        <a:rPr lang="en-US" sz="1400" u="none" strike="noStrike" dirty="0">
                          <a:effectLst/>
                          <a:latin typeface="+mn-lt"/>
                        </a:rPr>
                        <a:t>LIBERIA</a:t>
                      </a:r>
                      <a:endParaRPr lang="en-US" sz="1400" b="0" i="0" u="none" strike="noStrike" dirty="0">
                        <a:solidFill>
                          <a:srgbClr val="000000"/>
                        </a:solidFill>
                        <a:effectLst/>
                        <a:latin typeface="+mn-lt"/>
                      </a:endParaRPr>
                    </a:p>
                  </a:txBody>
                  <a:tcPr marL="9525" marR="9525" marT="9525" marB="0" anchor="ctr">
                    <a:solidFill>
                      <a:schemeClr val="bg1">
                        <a:lumMod val="20000"/>
                        <a:lumOff val="80000"/>
                      </a:schemeClr>
                    </a:solidFill>
                  </a:tcPr>
                </a:tc>
              </a:tr>
              <a:tr h="278026">
                <a:tc vMerge="1">
                  <a:txBody>
                    <a:bodyPr/>
                    <a:lstStyle/>
                    <a:p>
                      <a:endParaRPr lang="en-US"/>
                    </a:p>
                  </a:txBody>
                  <a:tcPr/>
                </a:tc>
                <a:tc>
                  <a:txBody>
                    <a:bodyPr/>
                    <a:lstStyle/>
                    <a:p>
                      <a:pPr lvl="0" algn="ctr" fontAlgn="b"/>
                      <a:r>
                        <a:rPr lang="en-US" sz="1400" u="none" strike="noStrike" dirty="0">
                          <a:effectLst/>
                          <a:latin typeface="+mn-lt"/>
                        </a:rPr>
                        <a:t>5</a:t>
                      </a:r>
                      <a:endParaRPr lang="en-US" sz="1400" b="0" i="0" u="none" strike="noStrike" dirty="0">
                        <a:solidFill>
                          <a:srgbClr val="000000"/>
                        </a:solidFill>
                        <a:effectLst/>
                        <a:latin typeface="+mn-lt"/>
                      </a:endParaRPr>
                    </a:p>
                  </a:txBody>
                  <a:tcPr marL="9525" marR="9525" marT="9525" marB="0" anchor="ctr">
                    <a:noFill/>
                  </a:tcPr>
                </a:tc>
                <a:tc>
                  <a:txBody>
                    <a:bodyPr/>
                    <a:lstStyle/>
                    <a:p>
                      <a:pPr lvl="1" algn="l" fontAlgn="b"/>
                      <a:r>
                        <a:rPr lang="en-US" sz="1400" u="none" strike="noStrike" dirty="0">
                          <a:effectLst/>
                          <a:latin typeface="+mn-lt"/>
                        </a:rPr>
                        <a:t>SIERRA LEONE</a:t>
                      </a:r>
                      <a:endParaRPr lang="en-US" sz="1400" b="0" i="0" u="none" strike="noStrike" dirty="0">
                        <a:solidFill>
                          <a:srgbClr val="000000"/>
                        </a:solidFill>
                        <a:effectLst/>
                        <a:latin typeface="+mn-lt"/>
                      </a:endParaRPr>
                    </a:p>
                  </a:txBody>
                  <a:tcPr marL="9525" marR="9525" marT="9525" marB="0" anchor="ctr">
                    <a:noFill/>
                  </a:tcPr>
                </a:tc>
              </a:tr>
              <a:tr h="278026">
                <a:tc vMerge="1">
                  <a:txBody>
                    <a:bodyPr/>
                    <a:lstStyle/>
                    <a:p>
                      <a:endParaRPr lang="en-US"/>
                    </a:p>
                  </a:txBody>
                  <a:tcPr/>
                </a:tc>
                <a:tc>
                  <a:txBody>
                    <a:bodyPr/>
                    <a:lstStyle/>
                    <a:p>
                      <a:pPr lvl="0" algn="ctr" fontAlgn="b"/>
                      <a:r>
                        <a:rPr lang="en-US" sz="1400" u="none" strike="noStrike" dirty="0">
                          <a:effectLst/>
                          <a:latin typeface="+mn-lt"/>
                        </a:rPr>
                        <a:t>6</a:t>
                      </a:r>
                      <a:endParaRPr lang="en-US" sz="1400" b="0" i="0" u="none" strike="noStrike" dirty="0">
                        <a:solidFill>
                          <a:srgbClr val="000000"/>
                        </a:solidFill>
                        <a:effectLst/>
                        <a:latin typeface="+mn-lt"/>
                      </a:endParaRPr>
                    </a:p>
                  </a:txBody>
                  <a:tcPr marL="9525" marR="9525" marT="9525" marB="0" anchor="ctr">
                    <a:noFill/>
                  </a:tcPr>
                </a:tc>
                <a:tc>
                  <a:txBody>
                    <a:bodyPr/>
                    <a:lstStyle/>
                    <a:p>
                      <a:pPr lvl="1" algn="l" fontAlgn="b"/>
                      <a:r>
                        <a:rPr lang="en-US" sz="1400" u="none" strike="noStrike" dirty="0">
                          <a:effectLst/>
                          <a:latin typeface="+mn-lt"/>
                        </a:rPr>
                        <a:t>TANZANIA</a:t>
                      </a:r>
                      <a:endParaRPr lang="en-US" sz="1400" b="0" i="0" u="none" strike="noStrike" dirty="0">
                        <a:solidFill>
                          <a:srgbClr val="000000"/>
                        </a:solidFill>
                        <a:effectLst/>
                        <a:latin typeface="+mn-lt"/>
                      </a:endParaRPr>
                    </a:p>
                  </a:txBody>
                  <a:tcPr marL="9525" marR="9525" marT="9525" marB="0" anchor="ctr">
                    <a:noFill/>
                  </a:tcPr>
                </a:tc>
              </a:tr>
              <a:tr h="278026">
                <a:tc vMerge="1">
                  <a:txBody>
                    <a:bodyPr/>
                    <a:lstStyle/>
                    <a:p>
                      <a:endParaRPr lang="en-US"/>
                    </a:p>
                  </a:txBody>
                  <a:tcPr/>
                </a:tc>
                <a:tc>
                  <a:txBody>
                    <a:bodyPr/>
                    <a:lstStyle/>
                    <a:p>
                      <a:pPr lvl="0" algn="ctr" fontAlgn="b"/>
                      <a:r>
                        <a:rPr lang="en-US" sz="1400" u="none" strike="noStrike" dirty="0">
                          <a:effectLst/>
                          <a:latin typeface="+mn-lt"/>
                        </a:rPr>
                        <a:t>7</a:t>
                      </a:r>
                      <a:endParaRPr lang="en-US" sz="1400" b="0" i="0" u="none" strike="noStrike" dirty="0">
                        <a:solidFill>
                          <a:srgbClr val="000000"/>
                        </a:solidFill>
                        <a:effectLst/>
                        <a:latin typeface="+mn-lt"/>
                      </a:endParaRPr>
                    </a:p>
                  </a:txBody>
                  <a:tcPr marL="9525" marR="9525" marT="9525" marB="0" anchor="ctr">
                    <a:noFill/>
                  </a:tcPr>
                </a:tc>
                <a:tc>
                  <a:txBody>
                    <a:bodyPr/>
                    <a:lstStyle/>
                    <a:p>
                      <a:pPr lvl="1" algn="l" fontAlgn="b"/>
                      <a:r>
                        <a:rPr lang="en-US" sz="1400" u="none" strike="noStrike" dirty="0">
                          <a:effectLst/>
                          <a:latin typeface="+mn-lt"/>
                        </a:rPr>
                        <a:t>UGANDA</a:t>
                      </a:r>
                      <a:endParaRPr lang="en-US" sz="1400" b="0" i="0" u="none" strike="noStrike" dirty="0">
                        <a:solidFill>
                          <a:srgbClr val="000000"/>
                        </a:solidFill>
                        <a:effectLst/>
                        <a:latin typeface="+mn-lt"/>
                      </a:endParaRPr>
                    </a:p>
                  </a:txBody>
                  <a:tcPr marL="9525" marR="9525" marT="9525" marB="0" anchor="ctr">
                    <a:noFill/>
                  </a:tcPr>
                </a:tc>
              </a:tr>
              <a:tr h="278026">
                <a:tc vMerge="1">
                  <a:txBody>
                    <a:bodyPr/>
                    <a:lstStyle/>
                    <a:p>
                      <a:endParaRPr lang="en-US"/>
                    </a:p>
                  </a:txBody>
                  <a:tcPr/>
                </a:tc>
                <a:tc>
                  <a:txBody>
                    <a:bodyPr/>
                    <a:lstStyle/>
                    <a:p>
                      <a:pPr lvl="0" algn="ctr" fontAlgn="b"/>
                      <a:r>
                        <a:rPr lang="en-US" sz="1400" u="none" strike="noStrike" dirty="0">
                          <a:effectLst/>
                          <a:latin typeface="+mn-lt"/>
                        </a:rPr>
                        <a:t>8</a:t>
                      </a:r>
                      <a:endParaRPr lang="en-US" sz="1400" b="0" i="0" u="none" strike="noStrike" dirty="0">
                        <a:solidFill>
                          <a:srgbClr val="000000"/>
                        </a:solidFill>
                        <a:effectLst/>
                        <a:latin typeface="+mn-lt"/>
                      </a:endParaRPr>
                    </a:p>
                  </a:txBody>
                  <a:tcPr marL="9525" marR="9525" marT="9525" marB="0" anchor="ctr">
                    <a:lnB w="28575" cap="flat" cmpd="sng" algn="ctr">
                      <a:solidFill>
                        <a:schemeClr val="tx1"/>
                      </a:solidFill>
                      <a:prstDash val="solid"/>
                      <a:round/>
                      <a:headEnd type="none" w="med" len="med"/>
                      <a:tailEnd type="none" w="med" len="med"/>
                    </a:lnB>
                    <a:solidFill>
                      <a:schemeClr val="bg1">
                        <a:lumMod val="20000"/>
                        <a:lumOff val="80000"/>
                      </a:schemeClr>
                    </a:solidFill>
                  </a:tcPr>
                </a:tc>
                <a:tc>
                  <a:txBody>
                    <a:bodyPr/>
                    <a:lstStyle/>
                    <a:p>
                      <a:pPr lvl="1" algn="l" fontAlgn="b"/>
                      <a:r>
                        <a:rPr lang="en-US" sz="1400" u="none" strike="noStrike" dirty="0">
                          <a:effectLst/>
                          <a:latin typeface="+mn-lt"/>
                        </a:rPr>
                        <a:t>ZAMBIA</a:t>
                      </a:r>
                      <a:endParaRPr lang="en-US" sz="1400" b="0" i="0" u="none" strike="noStrike" dirty="0">
                        <a:solidFill>
                          <a:srgbClr val="000000"/>
                        </a:solidFill>
                        <a:effectLst/>
                        <a:latin typeface="+mn-lt"/>
                      </a:endParaRPr>
                    </a:p>
                  </a:txBody>
                  <a:tcPr marL="9525" marR="9525" marT="9525" marB="0" anchor="ctr">
                    <a:lnB w="28575" cap="flat" cmpd="sng" algn="ctr">
                      <a:solidFill>
                        <a:schemeClr val="tx1"/>
                      </a:solidFill>
                      <a:prstDash val="solid"/>
                      <a:round/>
                      <a:headEnd type="none" w="med" len="med"/>
                      <a:tailEnd type="none" w="med" len="med"/>
                    </a:lnB>
                    <a:solidFill>
                      <a:schemeClr val="bg1">
                        <a:lumMod val="20000"/>
                        <a:lumOff val="80000"/>
                      </a:schemeClr>
                    </a:solidFill>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xmlns="" val="187835233"/>
              </p:ext>
            </p:extLst>
          </p:nvPr>
        </p:nvGraphicFramePr>
        <p:xfrm>
          <a:off x="4229863" y="3465431"/>
          <a:ext cx="4536505" cy="3003145"/>
        </p:xfrm>
        <a:graphic>
          <a:graphicData uri="http://schemas.openxmlformats.org/drawingml/2006/table">
            <a:tbl>
              <a:tblPr>
                <a:tableStyleId>{5C22544A-7EE6-4342-B048-85BDC9FD1C3A}</a:tableStyleId>
              </a:tblPr>
              <a:tblGrid>
                <a:gridCol w="1584177"/>
                <a:gridCol w="504056"/>
                <a:gridCol w="2448272"/>
              </a:tblGrid>
              <a:tr h="216024">
                <a:tc>
                  <a:txBody>
                    <a:bodyPr/>
                    <a:lstStyle/>
                    <a:p>
                      <a:pPr algn="ctr" fontAlgn="b"/>
                      <a:r>
                        <a:rPr lang="en-US" sz="1400" b="1" u="none" strike="noStrike" dirty="0">
                          <a:solidFill>
                            <a:schemeClr val="bg2"/>
                          </a:solidFill>
                          <a:effectLst/>
                          <a:latin typeface="+mn-lt"/>
                        </a:rPr>
                        <a:t>REGION</a:t>
                      </a:r>
                      <a:endParaRPr lang="en-US" sz="1400" b="1" i="0" u="none" strike="noStrike" dirty="0">
                        <a:solidFill>
                          <a:schemeClr val="bg2"/>
                        </a:solidFill>
                        <a:effectLst/>
                        <a:latin typeface="+mn-lt"/>
                      </a:endParaRPr>
                    </a:p>
                  </a:txBody>
                  <a:tcPr marL="9525" marR="9525" marT="9525" marB="0" anchor="ctr">
                    <a:solidFill>
                      <a:srgbClr val="C00000"/>
                    </a:solidFill>
                  </a:tcPr>
                </a:tc>
                <a:tc>
                  <a:txBody>
                    <a:bodyPr/>
                    <a:lstStyle/>
                    <a:p>
                      <a:pPr algn="l" fontAlgn="b"/>
                      <a:r>
                        <a:rPr lang="en-US" sz="1400" b="1" u="none" strike="noStrike" dirty="0" smtClean="0">
                          <a:solidFill>
                            <a:schemeClr val="bg2"/>
                          </a:solidFill>
                          <a:effectLst/>
                          <a:latin typeface="+mn-lt"/>
                        </a:rPr>
                        <a:t>s/n</a:t>
                      </a:r>
                      <a:endParaRPr lang="en-US" sz="1400" b="1" i="0" u="none" strike="noStrike" dirty="0">
                        <a:solidFill>
                          <a:schemeClr val="bg2"/>
                        </a:solidFill>
                        <a:effectLst/>
                        <a:latin typeface="+mn-lt"/>
                      </a:endParaRPr>
                    </a:p>
                  </a:txBody>
                  <a:tcPr marL="9525" marR="9525" marT="9525" marB="0" anchor="ctr">
                    <a:solidFill>
                      <a:srgbClr val="C00000"/>
                    </a:solidFill>
                  </a:tcPr>
                </a:tc>
                <a:tc>
                  <a:txBody>
                    <a:bodyPr/>
                    <a:lstStyle/>
                    <a:p>
                      <a:pPr algn="ctr" fontAlgn="b"/>
                      <a:r>
                        <a:rPr lang="en-US" sz="1400" b="1" u="none" strike="noStrike" dirty="0">
                          <a:solidFill>
                            <a:schemeClr val="bg2"/>
                          </a:solidFill>
                          <a:effectLst/>
                          <a:latin typeface="+mn-lt"/>
                        </a:rPr>
                        <a:t>COUNTRY</a:t>
                      </a:r>
                      <a:endParaRPr lang="en-US" sz="1400" b="1" i="0" u="none" strike="noStrike" dirty="0">
                        <a:solidFill>
                          <a:schemeClr val="bg2"/>
                        </a:solidFill>
                        <a:effectLst/>
                        <a:latin typeface="+mn-lt"/>
                      </a:endParaRPr>
                    </a:p>
                  </a:txBody>
                  <a:tcPr marL="9525" marR="9525" marT="9525" marB="0" anchor="ctr">
                    <a:solidFill>
                      <a:srgbClr val="C00000"/>
                    </a:solidFill>
                  </a:tcPr>
                </a:tc>
              </a:tr>
              <a:tr h="278026">
                <a:tc rowSpan="10">
                  <a:txBody>
                    <a:bodyPr/>
                    <a:lstStyle/>
                    <a:p>
                      <a:pPr algn="ctr" fontAlgn="ctr"/>
                      <a:r>
                        <a:rPr lang="en-US" sz="1400" b="1" u="none" strike="noStrike" dirty="0" smtClean="0">
                          <a:effectLst/>
                          <a:latin typeface="+mn-lt"/>
                        </a:rPr>
                        <a:t>FRANCOPHONE (10)</a:t>
                      </a:r>
                      <a:endParaRPr lang="en-US" sz="1400" b="1" i="0" u="none" strike="noStrike" dirty="0">
                        <a:solidFill>
                          <a:srgbClr val="000000"/>
                        </a:solidFill>
                        <a:effectLst/>
                        <a:latin typeface="+mn-lt"/>
                      </a:endParaRPr>
                    </a:p>
                  </a:txBody>
                  <a:tcPr marL="9525" marR="9525" marT="9525" marB="0" anchor="ctr">
                    <a:lnB w="28575" cap="flat" cmpd="sng" algn="ctr">
                      <a:solidFill>
                        <a:schemeClr val="tx1"/>
                      </a:solidFill>
                      <a:prstDash val="solid"/>
                      <a:round/>
                      <a:headEnd type="none" w="med" len="med"/>
                      <a:tailEnd type="none" w="med" len="med"/>
                    </a:lnB>
                    <a:noFill/>
                  </a:tcPr>
                </a:tc>
                <a:tc>
                  <a:txBody>
                    <a:bodyPr/>
                    <a:lstStyle/>
                    <a:p>
                      <a:pPr lvl="0" algn="ctr" fontAlgn="b"/>
                      <a:r>
                        <a:rPr lang="en-US" sz="1400" u="none" strike="noStrike" dirty="0" smtClean="0">
                          <a:effectLst/>
                          <a:latin typeface="+mn-lt"/>
                        </a:rPr>
                        <a:t>1</a:t>
                      </a:r>
                      <a:endParaRPr lang="en-US" sz="1400" b="0" i="0" u="none" strike="noStrike" dirty="0">
                        <a:solidFill>
                          <a:srgbClr val="000000"/>
                        </a:solidFill>
                        <a:effectLst/>
                        <a:latin typeface="+mn-lt"/>
                      </a:endParaRPr>
                    </a:p>
                  </a:txBody>
                  <a:tcPr marL="9525" marR="9525" marT="9525" marB="0" anchor="ctr">
                    <a:noFill/>
                  </a:tcPr>
                </a:tc>
                <a:tc>
                  <a:txBody>
                    <a:bodyPr/>
                    <a:lstStyle/>
                    <a:p>
                      <a:pPr lvl="1" algn="l" fontAlgn="b"/>
                      <a:r>
                        <a:rPr lang="en-US" sz="1400" u="none" strike="noStrike" dirty="0">
                          <a:effectLst/>
                          <a:latin typeface="+mn-lt"/>
                        </a:rPr>
                        <a:t>BENIN</a:t>
                      </a:r>
                      <a:endParaRPr lang="en-US" sz="1400" b="0" i="0" u="none" strike="noStrike" dirty="0">
                        <a:solidFill>
                          <a:srgbClr val="000000"/>
                        </a:solidFill>
                        <a:effectLst/>
                        <a:latin typeface="+mn-lt"/>
                      </a:endParaRPr>
                    </a:p>
                  </a:txBody>
                  <a:tcPr marL="9525" marR="9525" marT="9525" marB="0" anchor="ctr">
                    <a:noFill/>
                  </a:tcPr>
                </a:tc>
              </a:tr>
              <a:tr h="278026">
                <a:tc vMerge="1">
                  <a:txBody>
                    <a:bodyPr/>
                    <a:lstStyle/>
                    <a:p>
                      <a:endParaRPr lang="en-US"/>
                    </a:p>
                  </a:txBody>
                  <a:tcPr/>
                </a:tc>
                <a:tc>
                  <a:txBody>
                    <a:bodyPr/>
                    <a:lstStyle/>
                    <a:p>
                      <a:pPr lvl="0" algn="ctr" fontAlgn="b"/>
                      <a:r>
                        <a:rPr lang="en-US" sz="1400" u="none" strike="noStrike" dirty="0" smtClean="0">
                          <a:effectLst/>
                          <a:latin typeface="+mn-lt"/>
                        </a:rPr>
                        <a:t>2</a:t>
                      </a:r>
                      <a:endParaRPr lang="en-US" sz="1400" b="0" i="0" u="none" strike="noStrike" dirty="0">
                        <a:solidFill>
                          <a:srgbClr val="000000"/>
                        </a:solidFill>
                        <a:effectLst/>
                        <a:latin typeface="+mn-lt"/>
                      </a:endParaRPr>
                    </a:p>
                  </a:txBody>
                  <a:tcPr marL="9525" marR="9525" marT="9525" marB="0" anchor="ctr">
                    <a:noFill/>
                  </a:tcPr>
                </a:tc>
                <a:tc>
                  <a:txBody>
                    <a:bodyPr/>
                    <a:lstStyle/>
                    <a:p>
                      <a:pPr lvl="1" algn="l" fontAlgn="b"/>
                      <a:r>
                        <a:rPr lang="en-US" sz="1400" u="none" strike="noStrike" dirty="0">
                          <a:effectLst/>
                          <a:latin typeface="+mn-lt"/>
                        </a:rPr>
                        <a:t>BURKINA FASO</a:t>
                      </a:r>
                      <a:endParaRPr lang="en-US" sz="1400" b="0" i="0" u="none" strike="noStrike" dirty="0">
                        <a:solidFill>
                          <a:srgbClr val="000000"/>
                        </a:solidFill>
                        <a:effectLst/>
                        <a:latin typeface="+mn-lt"/>
                      </a:endParaRPr>
                    </a:p>
                  </a:txBody>
                  <a:tcPr marL="9525" marR="9525" marT="9525" marB="0" anchor="ctr">
                    <a:noFill/>
                  </a:tcPr>
                </a:tc>
              </a:tr>
              <a:tr h="278026">
                <a:tc vMerge="1">
                  <a:txBody>
                    <a:bodyPr/>
                    <a:lstStyle/>
                    <a:p>
                      <a:endParaRPr lang="en-US"/>
                    </a:p>
                  </a:txBody>
                  <a:tcPr/>
                </a:tc>
                <a:tc>
                  <a:txBody>
                    <a:bodyPr/>
                    <a:lstStyle/>
                    <a:p>
                      <a:pPr lvl="0" algn="ctr" fontAlgn="b"/>
                      <a:r>
                        <a:rPr lang="en-US" sz="1400" u="none" strike="noStrike" dirty="0" smtClean="0">
                          <a:effectLst/>
                          <a:latin typeface="+mn-lt"/>
                        </a:rPr>
                        <a:t>3</a:t>
                      </a:r>
                      <a:endParaRPr lang="en-US" sz="1400" b="0" i="0" u="none" strike="noStrike" dirty="0">
                        <a:solidFill>
                          <a:srgbClr val="000000"/>
                        </a:solidFill>
                        <a:effectLst/>
                        <a:latin typeface="+mn-lt"/>
                      </a:endParaRPr>
                    </a:p>
                  </a:txBody>
                  <a:tcPr marL="9525" marR="9525" marT="9525" marB="0" anchor="ctr">
                    <a:noFill/>
                  </a:tcPr>
                </a:tc>
                <a:tc>
                  <a:txBody>
                    <a:bodyPr/>
                    <a:lstStyle/>
                    <a:p>
                      <a:pPr lvl="1" algn="l" fontAlgn="b"/>
                      <a:r>
                        <a:rPr lang="en-US" sz="1400" u="none" strike="noStrike" dirty="0">
                          <a:effectLst/>
                          <a:latin typeface="+mn-lt"/>
                        </a:rPr>
                        <a:t>CAMEROON</a:t>
                      </a:r>
                      <a:endParaRPr lang="en-US" sz="1400" b="0" i="0" u="none" strike="noStrike" dirty="0">
                        <a:solidFill>
                          <a:srgbClr val="000000"/>
                        </a:solidFill>
                        <a:effectLst/>
                        <a:latin typeface="+mn-lt"/>
                      </a:endParaRPr>
                    </a:p>
                  </a:txBody>
                  <a:tcPr marL="9525" marR="9525" marT="9525" marB="0" anchor="ctr">
                    <a:noFill/>
                  </a:tcPr>
                </a:tc>
              </a:tr>
              <a:tr h="278026">
                <a:tc vMerge="1">
                  <a:txBody>
                    <a:bodyPr/>
                    <a:lstStyle/>
                    <a:p>
                      <a:endParaRPr lang="en-US"/>
                    </a:p>
                  </a:txBody>
                  <a:tcPr/>
                </a:tc>
                <a:tc>
                  <a:txBody>
                    <a:bodyPr/>
                    <a:lstStyle/>
                    <a:p>
                      <a:pPr lvl="0" algn="ctr" fontAlgn="b"/>
                      <a:r>
                        <a:rPr lang="en-US" sz="1400" u="none" strike="noStrike" dirty="0" smtClean="0">
                          <a:effectLst/>
                          <a:latin typeface="+mn-lt"/>
                        </a:rPr>
                        <a:t>4</a:t>
                      </a:r>
                      <a:endParaRPr lang="en-US" sz="1400" b="0" i="0" u="none" strike="noStrike" dirty="0">
                        <a:solidFill>
                          <a:srgbClr val="000000"/>
                        </a:solidFill>
                        <a:effectLst/>
                        <a:latin typeface="+mn-lt"/>
                      </a:endParaRPr>
                    </a:p>
                  </a:txBody>
                  <a:tcPr marL="9525" marR="9525" marT="9525" marB="0" anchor="ctr">
                    <a:solidFill>
                      <a:schemeClr val="bg1">
                        <a:lumMod val="20000"/>
                        <a:lumOff val="80000"/>
                      </a:schemeClr>
                    </a:solidFill>
                  </a:tcPr>
                </a:tc>
                <a:tc>
                  <a:txBody>
                    <a:bodyPr/>
                    <a:lstStyle/>
                    <a:p>
                      <a:pPr lvl="1" algn="l" fontAlgn="b"/>
                      <a:r>
                        <a:rPr lang="en-US" sz="1400" u="none" strike="noStrike" dirty="0">
                          <a:effectLst/>
                          <a:latin typeface="+mn-lt"/>
                        </a:rPr>
                        <a:t>CHAD</a:t>
                      </a:r>
                      <a:endParaRPr lang="en-US" sz="1400" b="0" i="0" u="none" strike="noStrike" dirty="0">
                        <a:solidFill>
                          <a:srgbClr val="000000"/>
                        </a:solidFill>
                        <a:effectLst/>
                        <a:latin typeface="+mn-lt"/>
                      </a:endParaRPr>
                    </a:p>
                  </a:txBody>
                  <a:tcPr marL="9525" marR="9525" marT="9525" marB="0" anchor="ctr">
                    <a:solidFill>
                      <a:schemeClr val="bg1">
                        <a:lumMod val="20000"/>
                        <a:lumOff val="80000"/>
                      </a:schemeClr>
                    </a:solidFill>
                  </a:tcPr>
                </a:tc>
              </a:tr>
              <a:tr h="278026">
                <a:tc vMerge="1">
                  <a:txBody>
                    <a:bodyPr/>
                    <a:lstStyle/>
                    <a:p>
                      <a:endParaRPr lang="en-US"/>
                    </a:p>
                  </a:txBody>
                  <a:tcPr/>
                </a:tc>
                <a:tc>
                  <a:txBody>
                    <a:bodyPr/>
                    <a:lstStyle/>
                    <a:p>
                      <a:pPr lvl="0" algn="ctr" fontAlgn="b"/>
                      <a:r>
                        <a:rPr lang="en-US" sz="1400" u="none" strike="noStrike" dirty="0" smtClean="0">
                          <a:effectLst/>
                          <a:latin typeface="+mn-lt"/>
                        </a:rPr>
                        <a:t>5</a:t>
                      </a:r>
                      <a:endParaRPr lang="en-US" sz="1400" b="0" i="0" u="none" strike="noStrike" dirty="0">
                        <a:solidFill>
                          <a:srgbClr val="000000"/>
                        </a:solidFill>
                        <a:effectLst/>
                        <a:latin typeface="+mn-lt"/>
                      </a:endParaRPr>
                    </a:p>
                  </a:txBody>
                  <a:tcPr marL="9525" marR="9525" marT="9525" marB="0" anchor="ctr">
                    <a:noFill/>
                  </a:tcPr>
                </a:tc>
                <a:tc>
                  <a:txBody>
                    <a:bodyPr/>
                    <a:lstStyle/>
                    <a:p>
                      <a:pPr lvl="1" algn="l" fontAlgn="b"/>
                      <a:r>
                        <a:rPr lang="en-US" sz="1400" u="none" strike="noStrike" dirty="0">
                          <a:effectLst/>
                          <a:latin typeface="+mn-lt"/>
                        </a:rPr>
                        <a:t>CONGO BRAZZAVILLE</a:t>
                      </a:r>
                      <a:endParaRPr lang="en-US" sz="1400" b="0" i="0" u="none" strike="noStrike" dirty="0">
                        <a:solidFill>
                          <a:srgbClr val="000000"/>
                        </a:solidFill>
                        <a:effectLst/>
                        <a:latin typeface="+mn-lt"/>
                      </a:endParaRPr>
                    </a:p>
                  </a:txBody>
                  <a:tcPr marL="9525" marR="9525" marT="9525" marB="0" anchor="ctr">
                    <a:noFill/>
                  </a:tcPr>
                </a:tc>
              </a:tr>
              <a:tr h="278026">
                <a:tc vMerge="1">
                  <a:txBody>
                    <a:bodyPr/>
                    <a:lstStyle/>
                    <a:p>
                      <a:endParaRPr lang="en-US"/>
                    </a:p>
                  </a:txBody>
                  <a:tcPr/>
                </a:tc>
                <a:tc>
                  <a:txBody>
                    <a:bodyPr/>
                    <a:lstStyle/>
                    <a:p>
                      <a:pPr lvl="0" algn="ctr" fontAlgn="b"/>
                      <a:r>
                        <a:rPr lang="en-US" sz="1400" u="none" strike="noStrike" dirty="0" smtClean="0">
                          <a:effectLst/>
                          <a:latin typeface="+mn-lt"/>
                        </a:rPr>
                        <a:t>6</a:t>
                      </a:r>
                      <a:endParaRPr lang="en-US" sz="1400" b="0" i="0" u="none" strike="noStrike" dirty="0">
                        <a:solidFill>
                          <a:srgbClr val="000000"/>
                        </a:solidFill>
                        <a:effectLst/>
                        <a:latin typeface="+mn-lt"/>
                      </a:endParaRPr>
                    </a:p>
                  </a:txBody>
                  <a:tcPr marL="9525" marR="9525" marT="9525" marB="0" anchor="ctr">
                    <a:noFill/>
                  </a:tcPr>
                </a:tc>
                <a:tc>
                  <a:txBody>
                    <a:bodyPr/>
                    <a:lstStyle/>
                    <a:p>
                      <a:pPr lvl="1" algn="l" fontAlgn="b"/>
                      <a:r>
                        <a:rPr lang="en-US" sz="1400" u="none" strike="noStrike" dirty="0">
                          <a:effectLst/>
                          <a:latin typeface="+mn-lt"/>
                        </a:rPr>
                        <a:t>CONGO DR</a:t>
                      </a:r>
                      <a:endParaRPr lang="en-US" sz="1400" b="0" i="0" u="none" strike="noStrike" dirty="0">
                        <a:solidFill>
                          <a:srgbClr val="000000"/>
                        </a:solidFill>
                        <a:effectLst/>
                        <a:latin typeface="+mn-lt"/>
                      </a:endParaRPr>
                    </a:p>
                  </a:txBody>
                  <a:tcPr marL="9525" marR="9525" marT="9525" marB="0" anchor="ctr">
                    <a:noFill/>
                  </a:tcPr>
                </a:tc>
              </a:tr>
              <a:tr h="278026">
                <a:tc vMerge="1">
                  <a:txBody>
                    <a:bodyPr/>
                    <a:lstStyle/>
                    <a:p>
                      <a:endParaRPr lang="en-US"/>
                    </a:p>
                  </a:txBody>
                  <a:tcPr/>
                </a:tc>
                <a:tc>
                  <a:txBody>
                    <a:bodyPr/>
                    <a:lstStyle/>
                    <a:p>
                      <a:pPr lvl="0" algn="ctr" fontAlgn="b"/>
                      <a:r>
                        <a:rPr lang="en-US" sz="1400" u="none" strike="noStrike" dirty="0" smtClean="0">
                          <a:effectLst/>
                          <a:latin typeface="+mn-lt"/>
                        </a:rPr>
                        <a:t>7</a:t>
                      </a:r>
                      <a:endParaRPr lang="en-US" sz="1400" b="0" i="0" u="none" strike="noStrike" dirty="0">
                        <a:solidFill>
                          <a:srgbClr val="000000"/>
                        </a:solidFill>
                        <a:effectLst/>
                        <a:latin typeface="+mn-lt"/>
                      </a:endParaRPr>
                    </a:p>
                  </a:txBody>
                  <a:tcPr marL="9525" marR="9525" marT="9525" marB="0" anchor="ctr">
                    <a:noFill/>
                  </a:tcPr>
                </a:tc>
                <a:tc>
                  <a:txBody>
                    <a:bodyPr/>
                    <a:lstStyle/>
                    <a:p>
                      <a:pPr lvl="1" algn="l" fontAlgn="b"/>
                      <a:r>
                        <a:rPr lang="en-US" sz="1400" u="none" strike="noStrike" dirty="0">
                          <a:effectLst/>
                          <a:latin typeface="+mn-lt"/>
                        </a:rPr>
                        <a:t>COTE D’IVOIRE</a:t>
                      </a:r>
                      <a:endParaRPr lang="en-US" sz="1400" b="0" i="0" u="none" strike="noStrike" dirty="0">
                        <a:solidFill>
                          <a:srgbClr val="000000"/>
                        </a:solidFill>
                        <a:effectLst/>
                        <a:latin typeface="+mn-lt"/>
                      </a:endParaRPr>
                    </a:p>
                  </a:txBody>
                  <a:tcPr marL="9525" marR="9525" marT="9525" marB="0" anchor="ctr">
                    <a:noFill/>
                  </a:tcPr>
                </a:tc>
              </a:tr>
              <a:tr h="278026">
                <a:tc vMerge="1">
                  <a:txBody>
                    <a:bodyPr/>
                    <a:lstStyle/>
                    <a:p>
                      <a:endParaRPr lang="en-US"/>
                    </a:p>
                  </a:txBody>
                  <a:tcPr/>
                </a:tc>
                <a:tc>
                  <a:txBody>
                    <a:bodyPr/>
                    <a:lstStyle/>
                    <a:p>
                      <a:pPr lvl="0" algn="ctr" fontAlgn="b"/>
                      <a:r>
                        <a:rPr lang="en-US" sz="1400" u="none" strike="noStrike" dirty="0" smtClean="0">
                          <a:effectLst/>
                          <a:latin typeface="+mn-lt"/>
                        </a:rPr>
                        <a:t>8</a:t>
                      </a:r>
                      <a:endParaRPr lang="en-US" sz="1400" b="0" i="0" u="none" strike="noStrike" dirty="0">
                        <a:solidFill>
                          <a:srgbClr val="000000"/>
                        </a:solidFill>
                        <a:effectLst/>
                        <a:latin typeface="+mn-lt"/>
                      </a:endParaRPr>
                    </a:p>
                  </a:txBody>
                  <a:tcPr marL="9525" marR="9525" marT="9525" marB="0" anchor="ctr">
                    <a:solidFill>
                      <a:schemeClr val="bg1">
                        <a:lumMod val="20000"/>
                        <a:lumOff val="80000"/>
                      </a:schemeClr>
                    </a:solidFill>
                  </a:tcPr>
                </a:tc>
                <a:tc>
                  <a:txBody>
                    <a:bodyPr/>
                    <a:lstStyle/>
                    <a:p>
                      <a:pPr lvl="1" algn="l" fontAlgn="b"/>
                      <a:r>
                        <a:rPr lang="en-US" sz="1400" u="none" strike="noStrike" dirty="0">
                          <a:effectLst/>
                          <a:latin typeface="+mn-lt"/>
                        </a:rPr>
                        <a:t>GABON</a:t>
                      </a:r>
                      <a:endParaRPr lang="en-US" sz="1400" b="0" i="0" u="none" strike="noStrike" dirty="0">
                        <a:solidFill>
                          <a:srgbClr val="000000"/>
                        </a:solidFill>
                        <a:effectLst/>
                        <a:latin typeface="+mn-lt"/>
                      </a:endParaRPr>
                    </a:p>
                  </a:txBody>
                  <a:tcPr marL="9525" marR="9525" marT="9525" marB="0" anchor="ctr">
                    <a:solidFill>
                      <a:schemeClr val="bg1">
                        <a:lumMod val="20000"/>
                        <a:lumOff val="80000"/>
                      </a:schemeClr>
                    </a:solidFill>
                  </a:tcPr>
                </a:tc>
              </a:tr>
              <a:tr h="278026">
                <a:tc vMerge="1">
                  <a:txBody>
                    <a:bodyPr/>
                    <a:lstStyle/>
                    <a:p>
                      <a:pPr algn="ctr" fontAlgn="ctr"/>
                      <a:endParaRPr lang="en-US" sz="1400" b="1" i="0" u="none" strike="noStrike" dirty="0">
                        <a:solidFill>
                          <a:srgbClr val="000000"/>
                        </a:solidFill>
                        <a:effectLst/>
                        <a:latin typeface="+mn-lt"/>
                      </a:endParaRPr>
                    </a:p>
                  </a:txBody>
                  <a:tcPr marL="9525" marR="9525" marT="9525" marB="0" anchor="ctr">
                    <a:noFill/>
                  </a:tcPr>
                </a:tc>
                <a:tc>
                  <a:txBody>
                    <a:bodyPr/>
                    <a:lstStyle/>
                    <a:p>
                      <a:pPr lvl="0" algn="ctr" fontAlgn="b"/>
                      <a:r>
                        <a:rPr lang="en-US" sz="1400" u="none" strike="noStrike" dirty="0" smtClean="0">
                          <a:effectLst/>
                          <a:latin typeface="+mn-lt"/>
                        </a:rPr>
                        <a:t>9</a:t>
                      </a:r>
                      <a:endParaRPr lang="en-US" sz="1400" b="0" i="0" u="none" strike="noStrike" dirty="0">
                        <a:solidFill>
                          <a:srgbClr val="000000"/>
                        </a:solidFill>
                        <a:effectLst/>
                        <a:latin typeface="+mn-lt"/>
                      </a:endParaRPr>
                    </a:p>
                  </a:txBody>
                  <a:tcPr marL="9525" marR="9525" marT="9525" marB="0" anchor="ctr">
                    <a:solidFill>
                      <a:schemeClr val="bg1">
                        <a:lumMod val="20000"/>
                        <a:lumOff val="80000"/>
                      </a:schemeClr>
                    </a:solidFill>
                  </a:tcPr>
                </a:tc>
                <a:tc>
                  <a:txBody>
                    <a:bodyPr/>
                    <a:lstStyle/>
                    <a:p>
                      <a:pPr lvl="1" algn="l" fontAlgn="b"/>
                      <a:r>
                        <a:rPr lang="en-US" sz="1400" u="none" strike="noStrike" dirty="0">
                          <a:effectLst/>
                          <a:latin typeface="+mn-lt"/>
                        </a:rPr>
                        <a:t>MOZAMBIQUE</a:t>
                      </a:r>
                      <a:endParaRPr lang="en-US" sz="1400" b="0" i="0" u="none" strike="noStrike" dirty="0">
                        <a:solidFill>
                          <a:srgbClr val="000000"/>
                        </a:solidFill>
                        <a:effectLst/>
                        <a:latin typeface="+mn-lt"/>
                      </a:endParaRPr>
                    </a:p>
                  </a:txBody>
                  <a:tcPr marL="9525" marR="9525" marT="9525" marB="0" anchor="ctr">
                    <a:solidFill>
                      <a:schemeClr val="bg1">
                        <a:lumMod val="20000"/>
                        <a:lumOff val="80000"/>
                      </a:schemeClr>
                    </a:solidFill>
                  </a:tcPr>
                </a:tc>
              </a:tr>
              <a:tr h="278026">
                <a:tc vMerge="1">
                  <a:txBody>
                    <a:bodyPr/>
                    <a:lstStyle/>
                    <a:p>
                      <a:pPr algn="ctr" fontAlgn="ctr"/>
                      <a:endParaRPr lang="en-US" sz="1400" b="1" i="0" u="none" strike="noStrike" dirty="0">
                        <a:solidFill>
                          <a:srgbClr val="000000"/>
                        </a:solidFill>
                        <a:effectLst/>
                        <a:latin typeface="+mn-lt"/>
                      </a:endParaRPr>
                    </a:p>
                  </a:txBody>
                  <a:tcPr marL="9525" marR="9525" marT="9525" marB="0" anchor="ctr">
                    <a:lnB w="28575" cap="flat" cmpd="sng" algn="ctr">
                      <a:solidFill>
                        <a:schemeClr val="tx1"/>
                      </a:solidFill>
                      <a:prstDash val="solid"/>
                      <a:round/>
                      <a:headEnd type="none" w="med" len="med"/>
                      <a:tailEnd type="none" w="med" len="med"/>
                    </a:lnB>
                    <a:noFill/>
                  </a:tcPr>
                </a:tc>
                <a:tc>
                  <a:txBody>
                    <a:bodyPr/>
                    <a:lstStyle/>
                    <a:p>
                      <a:pPr lvl="0" algn="ctr" fontAlgn="b"/>
                      <a:r>
                        <a:rPr lang="en-US" sz="1400" u="none" strike="noStrike" dirty="0" smtClean="0">
                          <a:effectLst/>
                          <a:latin typeface="+mn-lt"/>
                        </a:rPr>
                        <a:t>10</a:t>
                      </a:r>
                      <a:endParaRPr lang="en-US" sz="1400" b="0" i="0" u="none" strike="noStrike" dirty="0">
                        <a:solidFill>
                          <a:srgbClr val="000000"/>
                        </a:solidFill>
                        <a:effectLst/>
                        <a:latin typeface="+mn-lt"/>
                      </a:endParaRPr>
                    </a:p>
                  </a:txBody>
                  <a:tcPr marL="9525" marR="9525" marT="9525" marB="0" anchor="ctr">
                    <a:lnB w="28575" cap="flat" cmpd="sng" algn="ctr">
                      <a:solidFill>
                        <a:schemeClr val="tx1"/>
                      </a:solidFill>
                      <a:prstDash val="solid"/>
                      <a:round/>
                      <a:headEnd type="none" w="med" len="med"/>
                      <a:tailEnd type="none" w="med" len="med"/>
                    </a:lnB>
                    <a:solidFill>
                      <a:schemeClr val="bg1">
                        <a:lumMod val="20000"/>
                        <a:lumOff val="80000"/>
                      </a:schemeClr>
                    </a:solidFill>
                  </a:tcPr>
                </a:tc>
                <a:tc>
                  <a:txBody>
                    <a:bodyPr/>
                    <a:lstStyle/>
                    <a:p>
                      <a:pPr lvl="1" algn="l" fontAlgn="b"/>
                      <a:r>
                        <a:rPr lang="en-US" sz="1400" u="none" strike="noStrike" dirty="0">
                          <a:effectLst/>
                          <a:latin typeface="+mn-lt"/>
                        </a:rPr>
                        <a:t>SENEGAL</a:t>
                      </a:r>
                      <a:endParaRPr lang="en-US" sz="1400" b="0" i="0" u="none" strike="noStrike" dirty="0">
                        <a:solidFill>
                          <a:srgbClr val="000000"/>
                        </a:solidFill>
                        <a:effectLst/>
                        <a:latin typeface="+mn-lt"/>
                      </a:endParaRPr>
                    </a:p>
                  </a:txBody>
                  <a:tcPr marL="9525" marR="9525" marT="9525" marB="0" anchor="ctr">
                    <a:lnB w="28575" cap="flat" cmpd="sng" algn="ctr">
                      <a:solidFill>
                        <a:schemeClr val="tx1"/>
                      </a:solidFill>
                      <a:prstDash val="solid"/>
                      <a:round/>
                      <a:headEnd type="none" w="med" len="med"/>
                      <a:tailEnd type="none" w="med" len="med"/>
                    </a:lnB>
                    <a:solidFill>
                      <a:schemeClr val="bg1">
                        <a:lumMod val="20000"/>
                        <a:lumOff val="80000"/>
                      </a:schemeClr>
                    </a:solidFill>
                  </a:tcPr>
                </a:tc>
              </a:tr>
            </a:tbl>
          </a:graphicData>
        </a:graphic>
      </p:graphicFrame>
      <p:sp>
        <p:nvSpPr>
          <p:cNvPr id="6" name="Title 1"/>
          <p:cNvSpPr>
            <a:spLocks noGrp="1"/>
          </p:cNvSpPr>
          <p:nvPr>
            <p:ph type="title"/>
          </p:nvPr>
        </p:nvSpPr>
        <p:spPr>
          <a:xfrm>
            <a:off x="334576" y="3188147"/>
            <a:ext cx="8424000" cy="286574"/>
          </a:xfrm>
          <a:solidFill>
            <a:schemeClr val="tx1">
              <a:lumMod val="75000"/>
              <a:lumOff val="25000"/>
            </a:schemeClr>
          </a:solidFill>
        </p:spPr>
        <p:txBody>
          <a:bodyPr/>
          <a:lstStyle/>
          <a:p>
            <a:pPr algn="ctr"/>
            <a:r>
              <a:rPr lang="en-US" sz="1600" dirty="0" smtClean="0">
                <a:solidFill>
                  <a:schemeClr val="bg2"/>
                </a:solidFill>
              </a:rPr>
              <a:t>UBA AFRICA COUNTRIES BY REGIONS</a:t>
            </a:r>
            <a:endParaRPr lang="en-US" sz="1600" dirty="0">
              <a:solidFill>
                <a:schemeClr val="bg2"/>
              </a:solidFill>
            </a:endParaRPr>
          </a:p>
        </p:txBody>
      </p:sp>
    </p:spTree>
    <p:extLst>
      <p:ext uri="{BB962C8B-B14F-4D97-AF65-F5344CB8AC3E}">
        <p14:creationId xmlns:p14="http://schemas.microsoft.com/office/powerpoint/2010/main" xmlns="" val="347918630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TextBox 4"/>
          <p:cNvSpPr txBox="1">
            <a:spLocks noChangeArrowheads="1"/>
          </p:cNvSpPr>
          <p:nvPr/>
        </p:nvSpPr>
        <p:spPr bwMode="auto">
          <a:xfrm>
            <a:off x="457200" y="1143000"/>
            <a:ext cx="8686800" cy="338138"/>
          </a:xfrm>
          <a:prstGeom prst="rect">
            <a:avLst/>
          </a:prstGeom>
          <a:noFill/>
          <a:ln w="9525">
            <a:noFill/>
            <a:miter lim="800000"/>
            <a:headEnd/>
            <a:tailEnd/>
          </a:ln>
        </p:spPr>
        <p:txBody>
          <a:bodyPr>
            <a:spAutoFit/>
          </a:bodyPr>
          <a:lstStyle/>
          <a:p>
            <a:r>
              <a:rPr lang="en-US" sz="1600">
                <a:solidFill>
                  <a:srgbClr val="FF0000"/>
                </a:solidFill>
                <a:latin typeface="Century Gothic" pitchFamily="34" charset="0"/>
              </a:rPr>
              <a:t>	</a:t>
            </a:r>
            <a:endParaRPr lang="en-US" sz="1600">
              <a:latin typeface="Century Gothic" pitchFamily="34" charset="0"/>
            </a:endParaRPr>
          </a:p>
        </p:txBody>
      </p:sp>
      <p:sp>
        <p:nvSpPr>
          <p:cNvPr id="2" name="Rectangle 1"/>
          <p:cNvSpPr/>
          <p:nvPr/>
        </p:nvSpPr>
        <p:spPr bwMode="auto">
          <a:xfrm>
            <a:off x="768152" y="2564904"/>
            <a:ext cx="8064896" cy="2376264"/>
          </a:xfrm>
          <a:prstGeom prst="rect">
            <a:avLst/>
          </a:prstGeom>
          <a:solidFill>
            <a:srgbClr val="C00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3200" b="1" u="none" strike="noStrike" cap="none" normalizeH="0" baseline="0" dirty="0" smtClean="0">
              <a:ln>
                <a:noFill/>
              </a:ln>
              <a:solidFill>
                <a:schemeClr val="bg2"/>
              </a:solidFill>
              <a:effectLst/>
              <a:latin typeface="Century Gothic" pitchFamily="34" charset="0"/>
              <a:cs typeface="Arial" pitchFamily="34" charset="0"/>
            </a:endParaRPr>
          </a:p>
          <a:p>
            <a:pPr marL="0" marR="0" indent="0" algn="ctr" defTabSz="914400" rtl="0" eaLnBrk="1" fontAlgn="base" latinLnBrk="0" hangingPunct="1">
              <a:lnSpc>
                <a:spcPct val="100000"/>
              </a:lnSpc>
              <a:spcBef>
                <a:spcPct val="0"/>
              </a:spcBef>
              <a:spcAft>
                <a:spcPct val="0"/>
              </a:spcAft>
              <a:buClrTx/>
              <a:buSzTx/>
              <a:buFontTx/>
              <a:buNone/>
              <a:tabLst/>
            </a:pPr>
            <a:r>
              <a:rPr kumimoji="0" lang="en-GB" sz="3600" b="1" u="none" strike="noStrike" cap="none" normalizeH="0" baseline="0" dirty="0" smtClean="0">
                <a:ln>
                  <a:noFill/>
                </a:ln>
                <a:solidFill>
                  <a:schemeClr val="bg2"/>
                </a:solidFill>
                <a:effectLst/>
                <a:latin typeface="Century Gothic" pitchFamily="34" charset="0"/>
                <a:cs typeface="Arial" pitchFamily="34" charset="0"/>
              </a:rPr>
              <a:t>UBA AFRICA</a:t>
            </a:r>
          </a:p>
          <a:p>
            <a:pPr marL="0" marR="0" indent="0" algn="ctr" defTabSz="914400" rtl="0" eaLnBrk="1" fontAlgn="base" latinLnBrk="0" hangingPunct="1">
              <a:lnSpc>
                <a:spcPct val="100000"/>
              </a:lnSpc>
              <a:spcBef>
                <a:spcPct val="0"/>
              </a:spcBef>
              <a:spcAft>
                <a:spcPct val="0"/>
              </a:spcAft>
              <a:buClrTx/>
              <a:buSzTx/>
              <a:buFontTx/>
              <a:buNone/>
              <a:tabLst/>
            </a:pPr>
            <a:r>
              <a:rPr kumimoji="0" lang="en-GB" sz="3200" b="1" u="none" strike="noStrike" cap="none" normalizeH="0" dirty="0" smtClean="0">
                <a:ln>
                  <a:noFill/>
                </a:ln>
                <a:solidFill>
                  <a:schemeClr val="bg2"/>
                </a:solidFill>
                <a:effectLst/>
                <a:latin typeface="Century Gothic" pitchFamily="34" charset="0"/>
                <a:cs typeface="Arial" pitchFamily="34" charset="0"/>
              </a:rPr>
              <a:t> </a:t>
            </a:r>
          </a:p>
          <a:p>
            <a:pPr marL="0" marR="0" indent="0" algn="ctr" defTabSz="914400" rtl="0" eaLnBrk="1" fontAlgn="base" latinLnBrk="0" hangingPunct="1">
              <a:lnSpc>
                <a:spcPct val="100000"/>
              </a:lnSpc>
              <a:spcBef>
                <a:spcPct val="0"/>
              </a:spcBef>
              <a:spcAft>
                <a:spcPct val="0"/>
              </a:spcAft>
              <a:buClrTx/>
              <a:buSzTx/>
              <a:buFontTx/>
              <a:buNone/>
              <a:tabLst/>
            </a:pPr>
            <a:r>
              <a:rPr kumimoji="0" lang="en-GB" sz="3200" b="1" u="none" strike="noStrike" cap="none" normalizeH="0" dirty="0" smtClean="0">
                <a:ln>
                  <a:noFill/>
                </a:ln>
                <a:solidFill>
                  <a:schemeClr val="bg2"/>
                </a:solidFill>
                <a:effectLst/>
                <a:latin typeface="Century Gothic" pitchFamily="34" charset="0"/>
                <a:cs typeface="Arial" pitchFamily="34" charset="0"/>
              </a:rPr>
              <a:t>-  </a:t>
            </a:r>
            <a:r>
              <a:rPr kumimoji="0" lang="en-GB" sz="3600" b="1" u="none" strike="noStrike" cap="none" normalizeH="0" dirty="0" smtClean="0">
                <a:ln>
                  <a:noFill/>
                </a:ln>
                <a:solidFill>
                  <a:schemeClr val="bg2"/>
                </a:solidFill>
                <a:effectLst/>
                <a:latin typeface="Century Gothic" pitchFamily="34" charset="0"/>
                <a:cs typeface="Arial" pitchFamily="34" charset="0"/>
              </a:rPr>
              <a:t>SALES PERFORMANCE SUMMARY</a:t>
            </a:r>
          </a:p>
          <a:p>
            <a:pPr marL="0" marR="0" indent="0" algn="ctr" defTabSz="914400" rtl="0" eaLnBrk="1" fontAlgn="base" latinLnBrk="0" hangingPunct="1">
              <a:lnSpc>
                <a:spcPct val="100000"/>
              </a:lnSpc>
              <a:spcBef>
                <a:spcPct val="0"/>
              </a:spcBef>
              <a:spcAft>
                <a:spcPct val="0"/>
              </a:spcAft>
              <a:buClrTx/>
              <a:buSzTx/>
              <a:buFontTx/>
              <a:buNone/>
              <a:tabLst/>
            </a:pPr>
            <a:endParaRPr kumimoji="0" lang="en-GB" sz="3200" b="1" u="none" strike="noStrike" cap="none" normalizeH="0" baseline="0" dirty="0" smtClean="0">
              <a:ln>
                <a:noFill/>
              </a:ln>
              <a:solidFill>
                <a:schemeClr val="bg2"/>
              </a:solidFill>
              <a:effectLst/>
              <a:latin typeface="Century Gothic" pitchFamily="34" charset="0"/>
              <a:cs typeface="Arial" pitchFamily="34" charset="0"/>
            </a:endParaRPr>
          </a:p>
        </p:txBody>
      </p:sp>
    </p:spTree>
    <p:extLst>
      <p:ext uri="{BB962C8B-B14F-4D97-AF65-F5344CB8AC3E}">
        <p14:creationId xmlns:p14="http://schemas.microsoft.com/office/powerpoint/2010/main" xmlns="" val="57029181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116632"/>
            <a:ext cx="7272808" cy="432048"/>
          </a:xfrm>
        </p:spPr>
        <p:txBody>
          <a:bodyPr/>
          <a:lstStyle/>
          <a:p>
            <a:r>
              <a:rPr lang="en-US" dirty="0" smtClean="0">
                <a:solidFill>
                  <a:srgbClr val="C00000"/>
                </a:solidFill>
              </a:rPr>
              <a:t>AFRICA 2015 Year End Sales Staff Summary</a:t>
            </a:r>
            <a:endParaRPr lang="en-US" dirty="0">
              <a:solidFill>
                <a:srgbClr val="C00000"/>
              </a:solidFill>
            </a:endParaRPr>
          </a:p>
        </p:txBody>
      </p:sp>
      <p:graphicFrame>
        <p:nvGraphicFramePr>
          <p:cNvPr id="5" name="Table 4"/>
          <p:cNvGraphicFramePr>
            <a:graphicFrameLocks noGrp="1"/>
          </p:cNvGraphicFramePr>
          <p:nvPr>
            <p:extLst>
              <p:ext uri="{D42A27DB-BD31-4B8C-83A1-F6EECF244321}">
                <p14:modId xmlns:p14="http://schemas.microsoft.com/office/powerpoint/2010/main" xmlns="" val="2107339427"/>
              </p:ext>
            </p:extLst>
          </p:nvPr>
        </p:nvGraphicFramePr>
        <p:xfrm>
          <a:off x="5940152" y="4509120"/>
          <a:ext cx="2880320" cy="1756888"/>
        </p:xfrm>
        <a:graphic>
          <a:graphicData uri="http://schemas.openxmlformats.org/drawingml/2006/table">
            <a:tbl>
              <a:tblPr>
                <a:tableStyleId>{5C22544A-7EE6-4342-B048-85BDC9FD1C3A}</a:tableStyleId>
              </a:tblPr>
              <a:tblGrid>
                <a:gridCol w="1440160"/>
                <a:gridCol w="1440160"/>
              </a:tblGrid>
              <a:tr h="327184">
                <a:tc gridSpan="2">
                  <a:txBody>
                    <a:bodyPr/>
                    <a:lstStyle/>
                    <a:p>
                      <a:pPr algn="ctr" fontAlgn="b"/>
                      <a:endParaRPr lang="en-US" sz="1400" b="1" u="none" strike="noStrike" dirty="0" smtClean="0">
                        <a:solidFill>
                          <a:schemeClr val="bg2"/>
                        </a:solidFill>
                        <a:effectLst/>
                      </a:endParaRPr>
                    </a:p>
                    <a:p>
                      <a:pPr algn="ctr" fontAlgn="b"/>
                      <a:r>
                        <a:rPr lang="en-US" sz="1400" b="1" u="none" strike="noStrike" dirty="0" smtClean="0">
                          <a:solidFill>
                            <a:schemeClr val="bg2"/>
                          </a:solidFill>
                          <a:effectLst/>
                        </a:rPr>
                        <a:t>PERFORMANCE DISTRIBUTION</a:t>
                      </a:r>
                      <a:endParaRPr lang="en-US" sz="1400" b="1" i="0" u="none" strike="noStrike" dirty="0">
                        <a:solidFill>
                          <a:schemeClr val="bg2"/>
                        </a:solidFill>
                        <a:effectLst/>
                        <a:latin typeface="Calibri" panose="020F0502020204030204" pitchFamily="34" charset="0"/>
                      </a:endParaRPr>
                    </a:p>
                  </a:txBody>
                  <a:tcPr marL="7144" marR="7144" marT="714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hMerge="1">
                  <a:txBody>
                    <a:bodyPr/>
                    <a:lstStyle/>
                    <a:p>
                      <a:endParaRPr lang="en-US"/>
                    </a:p>
                  </a:txBody>
                  <a:tcPr/>
                </a:tc>
              </a:tr>
              <a:tr h="185164">
                <a:tc>
                  <a:txBody>
                    <a:bodyPr/>
                    <a:lstStyle/>
                    <a:p>
                      <a:pPr algn="ctr" fontAlgn="b"/>
                      <a:r>
                        <a:rPr lang="en-US" sz="1400" u="none" strike="noStrike" dirty="0">
                          <a:effectLst/>
                        </a:rPr>
                        <a:t>RM</a:t>
                      </a:r>
                      <a:endParaRPr lang="en-US" sz="1400" b="0" i="0" u="none" strike="noStrike" dirty="0">
                        <a:solidFill>
                          <a:srgbClr val="000000"/>
                        </a:solidFill>
                        <a:effectLst/>
                        <a:latin typeface="Calibri" panose="020F0502020204030204" pitchFamily="34" charset="0"/>
                      </a:endParaRPr>
                    </a:p>
                  </a:txBody>
                  <a:tcPr marL="7144" marR="7144" marT="714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400" u="none" strike="noStrike" dirty="0" smtClean="0">
                          <a:effectLst/>
                        </a:rPr>
                        <a:t>8%</a:t>
                      </a:r>
                      <a:endParaRPr lang="en-US" sz="1400" b="0" i="0" u="none" strike="noStrike" dirty="0">
                        <a:solidFill>
                          <a:srgbClr val="000000"/>
                        </a:solidFill>
                        <a:effectLst/>
                        <a:latin typeface="Calibri" panose="020F0502020204030204" pitchFamily="34" charset="0"/>
                      </a:endParaRPr>
                    </a:p>
                  </a:txBody>
                  <a:tcPr marL="7144" marR="7144" marT="714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85164">
                <a:tc>
                  <a:txBody>
                    <a:bodyPr/>
                    <a:lstStyle/>
                    <a:p>
                      <a:pPr algn="ctr" fontAlgn="b"/>
                      <a:r>
                        <a:rPr lang="en-US" sz="1400" u="none" strike="noStrike" dirty="0">
                          <a:effectLst/>
                        </a:rPr>
                        <a:t>OS</a:t>
                      </a:r>
                      <a:endParaRPr lang="en-US" sz="1400" b="0" i="0" u="none" strike="noStrike" dirty="0">
                        <a:solidFill>
                          <a:srgbClr val="000000"/>
                        </a:solidFill>
                        <a:effectLst/>
                        <a:latin typeface="Calibri" panose="020F0502020204030204" pitchFamily="34" charset="0"/>
                      </a:endParaRPr>
                    </a:p>
                  </a:txBody>
                  <a:tcPr marL="7144" marR="7144" marT="714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400" u="none" strike="noStrike" dirty="0" smtClean="0">
                          <a:effectLst/>
                        </a:rPr>
                        <a:t>7%</a:t>
                      </a:r>
                      <a:endParaRPr lang="en-US" sz="1400" b="0" i="0" u="none" strike="noStrike" dirty="0">
                        <a:solidFill>
                          <a:srgbClr val="000000"/>
                        </a:solidFill>
                        <a:effectLst/>
                        <a:latin typeface="Calibri" panose="020F0502020204030204" pitchFamily="34" charset="0"/>
                      </a:endParaRPr>
                    </a:p>
                  </a:txBody>
                  <a:tcPr marL="7144" marR="7144" marT="714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85164">
                <a:tc>
                  <a:txBody>
                    <a:bodyPr/>
                    <a:lstStyle/>
                    <a:p>
                      <a:pPr algn="ctr" fontAlgn="b"/>
                      <a:r>
                        <a:rPr lang="en-US" sz="1400" u="none" strike="noStrike" dirty="0">
                          <a:effectLst/>
                        </a:rPr>
                        <a:t>AA</a:t>
                      </a:r>
                      <a:endParaRPr lang="en-US" sz="1400" b="0" i="0" u="none" strike="noStrike" dirty="0">
                        <a:solidFill>
                          <a:srgbClr val="000000"/>
                        </a:solidFill>
                        <a:effectLst/>
                        <a:latin typeface="Calibri" panose="020F0502020204030204" pitchFamily="34" charset="0"/>
                      </a:endParaRPr>
                    </a:p>
                  </a:txBody>
                  <a:tcPr marL="7144" marR="7144" marT="714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400" u="none" strike="noStrike" dirty="0" smtClean="0">
                          <a:effectLst/>
                        </a:rPr>
                        <a:t>17%</a:t>
                      </a:r>
                      <a:endParaRPr lang="en-US" sz="1400" b="0" i="0" u="none" strike="noStrike" dirty="0">
                        <a:solidFill>
                          <a:srgbClr val="000000"/>
                        </a:solidFill>
                        <a:effectLst/>
                        <a:latin typeface="Calibri" panose="020F0502020204030204" pitchFamily="34" charset="0"/>
                      </a:endParaRPr>
                    </a:p>
                  </a:txBody>
                  <a:tcPr marL="7144" marR="7144" marT="714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85164">
                <a:tc>
                  <a:txBody>
                    <a:bodyPr/>
                    <a:lstStyle/>
                    <a:p>
                      <a:pPr algn="ctr" fontAlgn="b"/>
                      <a:r>
                        <a:rPr lang="en-US" sz="1400" u="none" strike="noStrike" dirty="0">
                          <a:effectLst/>
                        </a:rPr>
                        <a:t>AV</a:t>
                      </a:r>
                      <a:endParaRPr lang="en-US" sz="1400" b="0" i="0" u="none" strike="noStrike" dirty="0">
                        <a:solidFill>
                          <a:srgbClr val="000000"/>
                        </a:solidFill>
                        <a:effectLst/>
                        <a:latin typeface="Calibri" panose="020F0502020204030204" pitchFamily="34" charset="0"/>
                      </a:endParaRPr>
                    </a:p>
                  </a:txBody>
                  <a:tcPr marL="7144" marR="7144" marT="714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400" u="none" strike="noStrike" dirty="0" smtClean="0">
                          <a:effectLst/>
                        </a:rPr>
                        <a:t>14%</a:t>
                      </a:r>
                      <a:endParaRPr lang="en-US" sz="1400" b="0" i="0" u="none" strike="noStrike" dirty="0">
                        <a:solidFill>
                          <a:srgbClr val="000000"/>
                        </a:solidFill>
                        <a:effectLst/>
                        <a:latin typeface="Calibri" panose="020F0502020204030204" pitchFamily="34" charset="0"/>
                      </a:endParaRPr>
                    </a:p>
                  </a:txBody>
                  <a:tcPr marL="7144" marR="7144" marT="714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85164">
                <a:tc>
                  <a:txBody>
                    <a:bodyPr/>
                    <a:lstStyle/>
                    <a:p>
                      <a:pPr algn="ctr" fontAlgn="b"/>
                      <a:r>
                        <a:rPr lang="en-US" sz="1400" u="none" strike="noStrike" dirty="0">
                          <a:effectLst/>
                        </a:rPr>
                        <a:t>NI</a:t>
                      </a:r>
                      <a:endParaRPr lang="en-US" sz="1400" b="0" i="0" u="none" strike="noStrike" dirty="0">
                        <a:solidFill>
                          <a:srgbClr val="000000"/>
                        </a:solidFill>
                        <a:effectLst/>
                        <a:latin typeface="Calibri" panose="020F0502020204030204" pitchFamily="34" charset="0"/>
                      </a:endParaRPr>
                    </a:p>
                  </a:txBody>
                  <a:tcPr marL="7144" marR="7144" marT="714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400" u="none" strike="noStrike" dirty="0" smtClean="0">
                          <a:effectLst/>
                        </a:rPr>
                        <a:t>20%</a:t>
                      </a:r>
                      <a:endParaRPr lang="en-US" sz="1400" b="0" i="0" u="none" strike="noStrike" dirty="0">
                        <a:solidFill>
                          <a:srgbClr val="000000"/>
                        </a:solidFill>
                        <a:effectLst/>
                        <a:latin typeface="Calibri" panose="020F0502020204030204" pitchFamily="34" charset="0"/>
                      </a:endParaRPr>
                    </a:p>
                  </a:txBody>
                  <a:tcPr marL="7144" marR="7144" marT="714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85164">
                <a:tc>
                  <a:txBody>
                    <a:bodyPr/>
                    <a:lstStyle/>
                    <a:p>
                      <a:pPr algn="ctr" fontAlgn="b"/>
                      <a:r>
                        <a:rPr lang="en-US" sz="1400" u="none" strike="noStrike" dirty="0">
                          <a:effectLst/>
                        </a:rPr>
                        <a:t>ES</a:t>
                      </a:r>
                      <a:endParaRPr lang="en-US" sz="1400" b="0" i="0" u="none" strike="noStrike" dirty="0">
                        <a:solidFill>
                          <a:srgbClr val="000000"/>
                        </a:solidFill>
                        <a:effectLst/>
                        <a:latin typeface="Calibri" panose="020F0502020204030204" pitchFamily="34" charset="0"/>
                      </a:endParaRPr>
                    </a:p>
                  </a:txBody>
                  <a:tcPr marL="7144" marR="7144" marT="714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400" u="none" strike="noStrike" dirty="0" smtClean="0">
                          <a:effectLst/>
                        </a:rPr>
                        <a:t>34%</a:t>
                      </a:r>
                      <a:endParaRPr lang="en-US" sz="1400" b="0" i="0" u="none" strike="noStrike" dirty="0">
                        <a:solidFill>
                          <a:srgbClr val="000000"/>
                        </a:solidFill>
                        <a:effectLst/>
                        <a:latin typeface="Calibri" panose="020F0502020204030204" pitchFamily="34" charset="0"/>
                      </a:endParaRPr>
                    </a:p>
                  </a:txBody>
                  <a:tcPr marL="7144" marR="7144" marT="714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xmlns="" val="2909827634"/>
              </p:ext>
            </p:extLst>
          </p:nvPr>
        </p:nvGraphicFramePr>
        <p:xfrm>
          <a:off x="179512" y="836712"/>
          <a:ext cx="4982986" cy="5343563"/>
        </p:xfrm>
        <a:graphic>
          <a:graphicData uri="http://schemas.openxmlformats.org/drawingml/2006/table">
            <a:tbl>
              <a:tblPr/>
              <a:tblGrid>
                <a:gridCol w="1152128"/>
                <a:gridCol w="432048"/>
                <a:gridCol w="504056"/>
                <a:gridCol w="648072"/>
                <a:gridCol w="576064"/>
                <a:gridCol w="504056"/>
                <a:gridCol w="466036"/>
                <a:gridCol w="700526"/>
              </a:tblGrid>
              <a:tr h="230995">
                <a:tc>
                  <a:txBody>
                    <a:bodyPr/>
                    <a:lstStyle/>
                    <a:p>
                      <a:pPr marL="0" marR="0" algn="ctr">
                        <a:lnSpc>
                          <a:spcPct val="107000"/>
                        </a:lnSpc>
                        <a:spcBef>
                          <a:spcPts val="0"/>
                        </a:spcBef>
                        <a:spcAft>
                          <a:spcPts val="0"/>
                        </a:spcAft>
                      </a:pPr>
                      <a:r>
                        <a:rPr lang="en-US" sz="1400" b="1" dirty="0">
                          <a:solidFill>
                            <a:srgbClr val="FFFFFF"/>
                          </a:solidFill>
                          <a:effectLst/>
                          <a:latin typeface="Century Gothic" panose="020B0502020202020204" pitchFamily="34" charset="0"/>
                          <a:ea typeface="Times New Roman" panose="02020603050405020304" pitchFamily="18" charset="0"/>
                          <a:cs typeface="Times New Roman" panose="02020603050405020304" pitchFamily="18" charset="0"/>
                        </a:rPr>
                        <a:t>Grade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50861" marR="5086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0000"/>
                    </a:solidFill>
                  </a:tcPr>
                </a:tc>
                <a:tc>
                  <a:txBody>
                    <a:bodyPr/>
                    <a:lstStyle/>
                    <a:p>
                      <a:pPr marL="0" marR="0" algn="ctr">
                        <a:lnSpc>
                          <a:spcPct val="107000"/>
                        </a:lnSpc>
                        <a:spcBef>
                          <a:spcPts val="0"/>
                        </a:spcBef>
                        <a:spcAft>
                          <a:spcPts val="0"/>
                        </a:spcAft>
                      </a:pPr>
                      <a:r>
                        <a:rPr lang="en-US" sz="1400" b="1" dirty="0">
                          <a:solidFill>
                            <a:srgbClr val="FFFFFF"/>
                          </a:solidFill>
                          <a:effectLst/>
                          <a:latin typeface="Century Gothic" panose="020B0502020202020204" pitchFamily="34" charset="0"/>
                          <a:ea typeface="Times New Roman" panose="02020603050405020304" pitchFamily="18" charset="0"/>
                          <a:cs typeface="Times New Roman" panose="02020603050405020304" pitchFamily="18" charset="0"/>
                        </a:rPr>
                        <a:t>RM</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50861" marR="5086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0000"/>
                    </a:solidFill>
                  </a:tcPr>
                </a:tc>
                <a:tc>
                  <a:txBody>
                    <a:bodyPr/>
                    <a:lstStyle/>
                    <a:p>
                      <a:pPr marL="0" marR="0" algn="ctr">
                        <a:lnSpc>
                          <a:spcPct val="107000"/>
                        </a:lnSpc>
                        <a:spcBef>
                          <a:spcPts val="0"/>
                        </a:spcBef>
                        <a:spcAft>
                          <a:spcPts val="0"/>
                        </a:spcAft>
                      </a:pPr>
                      <a:r>
                        <a:rPr lang="en-US" sz="1400" b="1">
                          <a:solidFill>
                            <a:srgbClr val="FFFFFF"/>
                          </a:solidFill>
                          <a:effectLst/>
                          <a:latin typeface="Century Gothic" panose="020B0502020202020204" pitchFamily="34" charset="0"/>
                          <a:ea typeface="Times New Roman" panose="02020603050405020304" pitchFamily="18" charset="0"/>
                          <a:cs typeface="Times New Roman" panose="02020603050405020304" pitchFamily="18" charset="0"/>
                        </a:rPr>
                        <a:t>OS</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50861" marR="5086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0000"/>
                    </a:solidFill>
                  </a:tcPr>
                </a:tc>
                <a:tc>
                  <a:txBody>
                    <a:bodyPr/>
                    <a:lstStyle/>
                    <a:p>
                      <a:pPr marL="0" marR="0" algn="ctr">
                        <a:lnSpc>
                          <a:spcPct val="107000"/>
                        </a:lnSpc>
                        <a:spcBef>
                          <a:spcPts val="0"/>
                        </a:spcBef>
                        <a:spcAft>
                          <a:spcPts val="0"/>
                        </a:spcAft>
                      </a:pPr>
                      <a:r>
                        <a:rPr lang="en-US" sz="1400" b="1" dirty="0">
                          <a:solidFill>
                            <a:srgbClr val="FFFFFF"/>
                          </a:solidFill>
                          <a:effectLst/>
                          <a:latin typeface="Century Gothic" panose="020B0502020202020204" pitchFamily="34" charset="0"/>
                          <a:ea typeface="Times New Roman" panose="02020603050405020304" pitchFamily="18" charset="0"/>
                          <a:cs typeface="Times New Roman" panose="02020603050405020304" pitchFamily="18" charset="0"/>
                        </a:rPr>
                        <a:t>AA</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50861" marR="5086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0000"/>
                    </a:solidFill>
                  </a:tcPr>
                </a:tc>
                <a:tc>
                  <a:txBody>
                    <a:bodyPr/>
                    <a:lstStyle/>
                    <a:p>
                      <a:pPr marL="0" marR="0" algn="ctr">
                        <a:lnSpc>
                          <a:spcPct val="107000"/>
                        </a:lnSpc>
                        <a:spcBef>
                          <a:spcPts val="0"/>
                        </a:spcBef>
                        <a:spcAft>
                          <a:spcPts val="0"/>
                        </a:spcAft>
                      </a:pPr>
                      <a:r>
                        <a:rPr lang="en-US" sz="1400" b="1" dirty="0">
                          <a:solidFill>
                            <a:srgbClr val="FFFFFF"/>
                          </a:solidFill>
                          <a:effectLst/>
                          <a:latin typeface="Century Gothic" panose="020B0502020202020204" pitchFamily="34" charset="0"/>
                          <a:ea typeface="Times New Roman" panose="02020603050405020304" pitchFamily="18" charset="0"/>
                          <a:cs typeface="Times New Roman" panose="02020603050405020304" pitchFamily="18" charset="0"/>
                        </a:rPr>
                        <a:t>AV</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50861" marR="5086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0000"/>
                    </a:solidFill>
                  </a:tcPr>
                </a:tc>
                <a:tc>
                  <a:txBody>
                    <a:bodyPr/>
                    <a:lstStyle/>
                    <a:p>
                      <a:pPr marL="0" marR="0" algn="ctr">
                        <a:lnSpc>
                          <a:spcPct val="107000"/>
                        </a:lnSpc>
                        <a:spcBef>
                          <a:spcPts val="0"/>
                        </a:spcBef>
                        <a:spcAft>
                          <a:spcPts val="0"/>
                        </a:spcAft>
                      </a:pPr>
                      <a:r>
                        <a:rPr lang="en-US" sz="1400" b="1" dirty="0">
                          <a:solidFill>
                            <a:srgbClr val="FFFFFF"/>
                          </a:solidFill>
                          <a:effectLst/>
                          <a:latin typeface="Century Gothic" panose="020B0502020202020204" pitchFamily="34" charset="0"/>
                          <a:ea typeface="Times New Roman" panose="02020603050405020304" pitchFamily="18" charset="0"/>
                          <a:cs typeface="Times New Roman" panose="02020603050405020304" pitchFamily="18" charset="0"/>
                        </a:rPr>
                        <a:t>NI</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50861" marR="5086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0000"/>
                    </a:solidFill>
                  </a:tcPr>
                </a:tc>
                <a:tc>
                  <a:txBody>
                    <a:bodyPr/>
                    <a:lstStyle/>
                    <a:p>
                      <a:pPr marL="0" marR="0" algn="ctr">
                        <a:lnSpc>
                          <a:spcPct val="107000"/>
                        </a:lnSpc>
                        <a:spcBef>
                          <a:spcPts val="0"/>
                        </a:spcBef>
                        <a:spcAft>
                          <a:spcPts val="0"/>
                        </a:spcAft>
                      </a:pPr>
                      <a:r>
                        <a:rPr lang="en-US" sz="1400" b="1" dirty="0">
                          <a:solidFill>
                            <a:srgbClr val="FFFFFF"/>
                          </a:solidFill>
                          <a:effectLst/>
                          <a:latin typeface="Century Gothic" panose="020B0502020202020204" pitchFamily="34" charset="0"/>
                          <a:ea typeface="Times New Roman" panose="02020603050405020304" pitchFamily="18" charset="0"/>
                          <a:cs typeface="Times New Roman" panose="02020603050405020304" pitchFamily="18" charset="0"/>
                        </a:rPr>
                        <a:t>ES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50861" marR="5086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0000"/>
                    </a:solidFill>
                  </a:tcPr>
                </a:tc>
                <a:tc>
                  <a:txBody>
                    <a:bodyPr/>
                    <a:lstStyle/>
                    <a:p>
                      <a:pPr marL="0" marR="0" algn="ctr">
                        <a:lnSpc>
                          <a:spcPct val="107000"/>
                        </a:lnSpc>
                        <a:spcBef>
                          <a:spcPts val="0"/>
                        </a:spcBef>
                        <a:spcAft>
                          <a:spcPts val="0"/>
                        </a:spcAft>
                      </a:pPr>
                      <a:r>
                        <a:rPr lang="en-US" sz="1400" b="1" dirty="0">
                          <a:solidFill>
                            <a:srgbClr val="FFFFFF"/>
                          </a:solidFill>
                          <a:effectLst/>
                          <a:latin typeface="Century Gothic" panose="020B0502020202020204" pitchFamily="34" charset="0"/>
                          <a:ea typeface="Times New Roman" panose="02020603050405020304" pitchFamily="18" charset="0"/>
                          <a:cs typeface="Times New Roman" panose="02020603050405020304" pitchFamily="18" charset="0"/>
                        </a:rPr>
                        <a:t>Total</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50861" marR="5086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0000"/>
                    </a:solidFill>
                  </a:tcPr>
                </a:tc>
              </a:tr>
              <a:tr h="230995">
                <a:tc>
                  <a:txBody>
                    <a:bodyPr/>
                    <a:lstStyle/>
                    <a:p>
                      <a:pPr marL="0" marR="0">
                        <a:lnSpc>
                          <a:spcPct val="107000"/>
                        </a:lnSpc>
                        <a:spcBef>
                          <a:spcPts val="0"/>
                        </a:spcBef>
                        <a:spcAft>
                          <a:spcPts val="0"/>
                        </a:spcAft>
                      </a:pPr>
                      <a:r>
                        <a:rPr lang="en-US" sz="1400" b="1">
                          <a:solidFill>
                            <a:srgbClr val="000000"/>
                          </a:solidFill>
                          <a:effectLst/>
                          <a:latin typeface="Century Gothic" panose="020B0502020202020204" pitchFamily="34" charset="0"/>
                          <a:ea typeface="Times New Roman" panose="02020603050405020304" pitchFamily="18" charset="0"/>
                          <a:cs typeface="Times New Roman" panose="02020603050405020304" pitchFamily="18" charset="0"/>
                        </a:rPr>
                        <a:t>GM</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50861" marR="5086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a:solidFill>
                            <a:srgbClr val="000000"/>
                          </a:solidFill>
                          <a:effectLst/>
                          <a:latin typeface="Century Gothic" panose="020B0502020202020204" pitchFamily="34" charset="0"/>
                          <a:ea typeface="Times New Roman" panose="02020603050405020304" pitchFamily="18" charset="0"/>
                          <a:cs typeface="Times New Roman" panose="02020603050405020304" pitchFamily="18" charset="0"/>
                        </a:rPr>
                        <a:t> </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50861" marR="5086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dirty="0">
                          <a:solidFill>
                            <a:srgbClr val="000000"/>
                          </a:solidFill>
                          <a:effectLst/>
                          <a:latin typeface="Century Gothic" panose="020B0502020202020204" pitchFamily="34" charset="0"/>
                          <a:ea typeface="Times New Roman" panose="02020603050405020304" pitchFamily="18" charset="0"/>
                          <a:cs typeface="Times New Roman" panose="02020603050405020304" pitchFamily="18" charset="0"/>
                        </a:rPr>
                        <a:t>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50861" marR="5086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a:solidFill>
                            <a:srgbClr val="000000"/>
                          </a:solidFill>
                          <a:effectLst/>
                          <a:latin typeface="Century Gothic" panose="020B0502020202020204" pitchFamily="34" charset="0"/>
                          <a:ea typeface="Times New Roman" panose="02020603050405020304" pitchFamily="18" charset="0"/>
                          <a:cs typeface="Times New Roman" panose="02020603050405020304" pitchFamily="18" charset="0"/>
                        </a:rPr>
                        <a:t> </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50861" marR="5086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a:solidFill>
                            <a:srgbClr val="000000"/>
                          </a:solidFill>
                          <a:effectLst/>
                          <a:latin typeface="Century Gothic" panose="020B0502020202020204" pitchFamily="34" charset="0"/>
                          <a:ea typeface="Times New Roman" panose="02020603050405020304" pitchFamily="18" charset="0"/>
                          <a:cs typeface="Times New Roman" panose="02020603050405020304" pitchFamily="18" charset="0"/>
                        </a:rPr>
                        <a:t> </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50861" marR="5086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a:solidFill>
                            <a:srgbClr val="000000"/>
                          </a:solidFill>
                          <a:effectLst/>
                          <a:latin typeface="Century Gothic" panose="020B0502020202020204" pitchFamily="34" charset="0"/>
                          <a:ea typeface="Times New Roman" panose="02020603050405020304" pitchFamily="18" charset="0"/>
                          <a:cs typeface="Times New Roman" panose="02020603050405020304" pitchFamily="18" charset="0"/>
                        </a:rPr>
                        <a:t> </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50861" marR="5086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a:solidFill>
                            <a:srgbClr val="000000"/>
                          </a:solidFill>
                          <a:effectLst/>
                          <a:latin typeface="Century Gothic" panose="020B0502020202020204" pitchFamily="34" charset="0"/>
                          <a:ea typeface="Times New Roman" panose="02020603050405020304" pitchFamily="18" charset="0"/>
                          <a:cs typeface="Times New Roman" panose="02020603050405020304" pitchFamily="18" charset="0"/>
                        </a:rPr>
                        <a:t>1</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50861" marR="5086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a:solidFill>
                            <a:srgbClr val="000000"/>
                          </a:solidFill>
                          <a:effectLst/>
                          <a:latin typeface="Century Gothic" panose="020B0502020202020204" pitchFamily="34" charset="0"/>
                          <a:ea typeface="Times New Roman" panose="02020603050405020304" pitchFamily="18" charset="0"/>
                          <a:cs typeface="Times New Roman" panose="02020603050405020304" pitchFamily="18" charset="0"/>
                        </a:rPr>
                        <a:t>1</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50861" marR="5086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0995">
                <a:tc>
                  <a:txBody>
                    <a:bodyPr/>
                    <a:lstStyle/>
                    <a:p>
                      <a:pPr marL="0" marR="0">
                        <a:lnSpc>
                          <a:spcPct val="107000"/>
                        </a:lnSpc>
                        <a:spcBef>
                          <a:spcPts val="0"/>
                        </a:spcBef>
                        <a:spcAft>
                          <a:spcPts val="0"/>
                        </a:spcAft>
                      </a:pPr>
                      <a:r>
                        <a:rPr lang="en-US" sz="1400" b="1">
                          <a:solidFill>
                            <a:srgbClr val="000000"/>
                          </a:solidFill>
                          <a:effectLst/>
                          <a:latin typeface="Century Gothic" panose="020B0502020202020204" pitchFamily="34" charset="0"/>
                          <a:ea typeface="Times New Roman" panose="02020603050405020304" pitchFamily="18" charset="0"/>
                          <a:cs typeface="Times New Roman" panose="02020603050405020304" pitchFamily="18" charset="0"/>
                        </a:rPr>
                        <a:t>AGM</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50861" marR="5086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a:solidFill>
                            <a:srgbClr val="000000"/>
                          </a:solidFill>
                          <a:effectLst/>
                          <a:latin typeface="Century Gothic" panose="020B0502020202020204" pitchFamily="34" charset="0"/>
                          <a:ea typeface="Times New Roman" panose="02020603050405020304" pitchFamily="18" charset="0"/>
                          <a:cs typeface="Times New Roman" panose="02020603050405020304" pitchFamily="18" charset="0"/>
                        </a:rPr>
                        <a:t> </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50861" marR="5086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a:solidFill>
                            <a:srgbClr val="000000"/>
                          </a:solidFill>
                          <a:effectLst/>
                          <a:latin typeface="Century Gothic" panose="020B0502020202020204" pitchFamily="34" charset="0"/>
                          <a:ea typeface="Times New Roman" panose="02020603050405020304" pitchFamily="18" charset="0"/>
                          <a:cs typeface="Times New Roman" panose="02020603050405020304" pitchFamily="18" charset="0"/>
                        </a:rPr>
                        <a:t> </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50861" marR="5086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a:solidFill>
                            <a:srgbClr val="000000"/>
                          </a:solidFill>
                          <a:effectLst/>
                          <a:latin typeface="Century Gothic" panose="020B0502020202020204" pitchFamily="34" charset="0"/>
                          <a:ea typeface="Times New Roman" panose="02020603050405020304" pitchFamily="18" charset="0"/>
                          <a:cs typeface="Times New Roman" panose="02020603050405020304" pitchFamily="18" charset="0"/>
                        </a:rPr>
                        <a:t>1</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50861" marR="5086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a:solidFill>
                            <a:srgbClr val="000000"/>
                          </a:solidFill>
                          <a:effectLst/>
                          <a:latin typeface="Century Gothic" panose="020B0502020202020204" pitchFamily="34" charset="0"/>
                          <a:ea typeface="Times New Roman" panose="02020603050405020304" pitchFamily="18" charset="0"/>
                          <a:cs typeface="Times New Roman" panose="02020603050405020304" pitchFamily="18" charset="0"/>
                        </a:rPr>
                        <a:t> </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50861" marR="5086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a:solidFill>
                            <a:srgbClr val="000000"/>
                          </a:solidFill>
                          <a:effectLst/>
                          <a:latin typeface="Century Gothic" panose="020B0502020202020204" pitchFamily="34" charset="0"/>
                          <a:ea typeface="Times New Roman" panose="02020603050405020304" pitchFamily="18" charset="0"/>
                          <a:cs typeface="Times New Roman" panose="02020603050405020304" pitchFamily="18" charset="0"/>
                        </a:rPr>
                        <a:t> </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50861" marR="5086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a:solidFill>
                            <a:srgbClr val="000000"/>
                          </a:solidFill>
                          <a:effectLst/>
                          <a:latin typeface="Century Gothic" panose="020B0502020202020204" pitchFamily="34" charset="0"/>
                          <a:ea typeface="Times New Roman" panose="02020603050405020304" pitchFamily="18" charset="0"/>
                          <a:cs typeface="Times New Roman" panose="02020603050405020304" pitchFamily="18" charset="0"/>
                        </a:rPr>
                        <a:t> </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50861" marR="5086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a:solidFill>
                            <a:srgbClr val="000000"/>
                          </a:solidFill>
                          <a:effectLst/>
                          <a:latin typeface="Century Gothic" panose="020B0502020202020204" pitchFamily="34" charset="0"/>
                          <a:ea typeface="Times New Roman" panose="02020603050405020304" pitchFamily="18" charset="0"/>
                          <a:cs typeface="Times New Roman" panose="02020603050405020304" pitchFamily="18" charset="0"/>
                        </a:rPr>
                        <a:t>1</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50861" marR="5086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0995">
                <a:tc>
                  <a:txBody>
                    <a:bodyPr/>
                    <a:lstStyle/>
                    <a:p>
                      <a:pPr marL="0" marR="0">
                        <a:lnSpc>
                          <a:spcPct val="107000"/>
                        </a:lnSpc>
                        <a:spcBef>
                          <a:spcPts val="0"/>
                        </a:spcBef>
                        <a:spcAft>
                          <a:spcPts val="0"/>
                        </a:spcAft>
                      </a:pPr>
                      <a:r>
                        <a:rPr lang="en-US" sz="1400" b="1">
                          <a:solidFill>
                            <a:srgbClr val="000000"/>
                          </a:solidFill>
                          <a:effectLst/>
                          <a:latin typeface="Century Gothic" panose="020B0502020202020204" pitchFamily="34" charset="0"/>
                          <a:ea typeface="Times New Roman" panose="02020603050405020304" pitchFamily="18" charset="0"/>
                          <a:cs typeface="Times New Roman" panose="02020603050405020304" pitchFamily="18" charset="0"/>
                        </a:rPr>
                        <a:t>PM</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50861" marR="5086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a:solidFill>
                            <a:srgbClr val="000000"/>
                          </a:solidFill>
                          <a:effectLst/>
                          <a:latin typeface="Century Gothic" panose="020B0502020202020204" pitchFamily="34" charset="0"/>
                          <a:ea typeface="Times New Roman" panose="02020603050405020304" pitchFamily="18" charset="0"/>
                          <a:cs typeface="Times New Roman" panose="02020603050405020304" pitchFamily="18" charset="0"/>
                        </a:rPr>
                        <a:t>4</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50861" marR="5086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a:solidFill>
                            <a:srgbClr val="000000"/>
                          </a:solidFill>
                          <a:effectLst/>
                          <a:latin typeface="Century Gothic" panose="020B0502020202020204" pitchFamily="34" charset="0"/>
                          <a:ea typeface="Times New Roman" panose="02020603050405020304" pitchFamily="18" charset="0"/>
                          <a:cs typeface="Times New Roman" panose="02020603050405020304" pitchFamily="18" charset="0"/>
                        </a:rPr>
                        <a:t>1</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50861" marR="5086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dirty="0">
                          <a:solidFill>
                            <a:srgbClr val="000000"/>
                          </a:solidFill>
                          <a:effectLst/>
                          <a:latin typeface="Century Gothic" panose="020B0502020202020204" pitchFamily="34" charset="0"/>
                          <a:ea typeface="Times New Roman" panose="02020603050405020304" pitchFamily="18" charset="0"/>
                          <a:cs typeface="Times New Roman" panose="02020603050405020304" pitchFamily="18" charset="0"/>
                        </a:rPr>
                        <a:t>1</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50861" marR="5086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a:solidFill>
                            <a:srgbClr val="000000"/>
                          </a:solidFill>
                          <a:effectLst/>
                          <a:latin typeface="Century Gothic" panose="020B0502020202020204" pitchFamily="34" charset="0"/>
                          <a:ea typeface="Times New Roman" panose="02020603050405020304" pitchFamily="18" charset="0"/>
                          <a:cs typeface="Times New Roman" panose="02020603050405020304" pitchFamily="18" charset="0"/>
                        </a:rPr>
                        <a:t> </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50861" marR="5086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a:solidFill>
                            <a:srgbClr val="000000"/>
                          </a:solidFill>
                          <a:effectLst/>
                          <a:latin typeface="Century Gothic" panose="020B0502020202020204" pitchFamily="34" charset="0"/>
                          <a:ea typeface="Times New Roman" panose="02020603050405020304" pitchFamily="18" charset="0"/>
                          <a:cs typeface="Times New Roman" panose="02020603050405020304" pitchFamily="18" charset="0"/>
                        </a:rPr>
                        <a:t> </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50861" marR="5086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a:solidFill>
                            <a:srgbClr val="000000"/>
                          </a:solidFill>
                          <a:effectLst/>
                          <a:latin typeface="Century Gothic" panose="020B0502020202020204" pitchFamily="34" charset="0"/>
                          <a:ea typeface="Times New Roman" panose="02020603050405020304" pitchFamily="18" charset="0"/>
                          <a:cs typeface="Times New Roman" panose="02020603050405020304" pitchFamily="18" charset="0"/>
                        </a:rPr>
                        <a:t> </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50861" marR="5086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a:solidFill>
                            <a:srgbClr val="000000"/>
                          </a:solidFill>
                          <a:effectLst/>
                          <a:latin typeface="Century Gothic" panose="020B0502020202020204" pitchFamily="34" charset="0"/>
                          <a:ea typeface="Times New Roman" panose="02020603050405020304" pitchFamily="18" charset="0"/>
                          <a:cs typeface="Times New Roman" panose="02020603050405020304" pitchFamily="18" charset="0"/>
                        </a:rPr>
                        <a:t>6</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50861" marR="5086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0995">
                <a:tc>
                  <a:txBody>
                    <a:bodyPr/>
                    <a:lstStyle/>
                    <a:p>
                      <a:pPr marL="0" marR="0">
                        <a:lnSpc>
                          <a:spcPct val="107000"/>
                        </a:lnSpc>
                        <a:spcBef>
                          <a:spcPts val="0"/>
                        </a:spcBef>
                        <a:spcAft>
                          <a:spcPts val="0"/>
                        </a:spcAft>
                      </a:pPr>
                      <a:r>
                        <a:rPr lang="en-US" sz="1400" b="1">
                          <a:solidFill>
                            <a:srgbClr val="000000"/>
                          </a:solidFill>
                          <a:effectLst/>
                          <a:latin typeface="Century Gothic" panose="020B0502020202020204" pitchFamily="34" charset="0"/>
                          <a:ea typeface="Times New Roman" panose="02020603050405020304" pitchFamily="18" charset="0"/>
                          <a:cs typeface="Times New Roman" panose="02020603050405020304" pitchFamily="18" charset="0"/>
                        </a:rPr>
                        <a:t>SM</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50861" marR="5086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a:solidFill>
                            <a:srgbClr val="000000"/>
                          </a:solidFill>
                          <a:effectLst/>
                          <a:latin typeface="Century Gothic" panose="020B0502020202020204" pitchFamily="34" charset="0"/>
                          <a:ea typeface="Times New Roman" panose="02020603050405020304" pitchFamily="18" charset="0"/>
                          <a:cs typeface="Times New Roman" panose="02020603050405020304" pitchFamily="18" charset="0"/>
                        </a:rPr>
                        <a:t>4</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50861" marR="5086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a:solidFill>
                            <a:srgbClr val="000000"/>
                          </a:solidFill>
                          <a:effectLst/>
                          <a:latin typeface="Century Gothic" panose="020B0502020202020204" pitchFamily="34" charset="0"/>
                          <a:ea typeface="Times New Roman" panose="02020603050405020304" pitchFamily="18" charset="0"/>
                          <a:cs typeface="Times New Roman" panose="02020603050405020304" pitchFamily="18" charset="0"/>
                        </a:rPr>
                        <a:t>3</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50861" marR="5086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dirty="0">
                          <a:solidFill>
                            <a:srgbClr val="000000"/>
                          </a:solidFill>
                          <a:effectLst/>
                          <a:latin typeface="Century Gothic" panose="020B0502020202020204" pitchFamily="34" charset="0"/>
                          <a:ea typeface="Times New Roman" panose="02020603050405020304" pitchFamily="18" charset="0"/>
                          <a:cs typeface="Times New Roman" panose="02020603050405020304" pitchFamily="18" charset="0"/>
                        </a:rPr>
                        <a:t>2</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50861" marR="5086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a:solidFill>
                            <a:srgbClr val="000000"/>
                          </a:solidFill>
                          <a:effectLst/>
                          <a:latin typeface="Century Gothic" panose="020B0502020202020204" pitchFamily="34" charset="0"/>
                          <a:ea typeface="Times New Roman" panose="02020603050405020304" pitchFamily="18" charset="0"/>
                          <a:cs typeface="Times New Roman" panose="02020603050405020304" pitchFamily="18" charset="0"/>
                        </a:rPr>
                        <a:t>1</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50861" marR="5086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a:solidFill>
                            <a:srgbClr val="000000"/>
                          </a:solidFill>
                          <a:effectLst/>
                          <a:latin typeface="Century Gothic" panose="020B0502020202020204" pitchFamily="34" charset="0"/>
                          <a:ea typeface="Times New Roman" panose="02020603050405020304" pitchFamily="18" charset="0"/>
                          <a:cs typeface="Times New Roman" panose="02020603050405020304" pitchFamily="18" charset="0"/>
                        </a:rPr>
                        <a:t>1</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50861" marR="5086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a:solidFill>
                            <a:srgbClr val="000000"/>
                          </a:solidFill>
                          <a:effectLst/>
                          <a:latin typeface="Century Gothic" panose="020B0502020202020204" pitchFamily="34" charset="0"/>
                          <a:ea typeface="Times New Roman" panose="02020603050405020304" pitchFamily="18" charset="0"/>
                          <a:cs typeface="Times New Roman" panose="02020603050405020304" pitchFamily="18" charset="0"/>
                        </a:rPr>
                        <a:t>1</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50861" marR="5086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a:solidFill>
                            <a:srgbClr val="000000"/>
                          </a:solidFill>
                          <a:effectLst/>
                          <a:latin typeface="Century Gothic" panose="020B0502020202020204" pitchFamily="34" charset="0"/>
                          <a:ea typeface="Times New Roman" panose="02020603050405020304" pitchFamily="18" charset="0"/>
                          <a:cs typeface="Times New Roman" panose="02020603050405020304" pitchFamily="18" charset="0"/>
                        </a:rPr>
                        <a:t>12</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50861" marR="5086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0995">
                <a:tc>
                  <a:txBody>
                    <a:bodyPr/>
                    <a:lstStyle/>
                    <a:p>
                      <a:pPr marL="0" marR="0">
                        <a:lnSpc>
                          <a:spcPct val="107000"/>
                        </a:lnSpc>
                        <a:spcBef>
                          <a:spcPts val="0"/>
                        </a:spcBef>
                        <a:spcAft>
                          <a:spcPts val="0"/>
                        </a:spcAft>
                      </a:pPr>
                      <a:r>
                        <a:rPr lang="en-US" sz="1400" b="1">
                          <a:solidFill>
                            <a:srgbClr val="000000"/>
                          </a:solidFill>
                          <a:effectLst/>
                          <a:latin typeface="Century Gothic" panose="020B0502020202020204" pitchFamily="34" charset="0"/>
                          <a:ea typeface="Times New Roman" panose="02020603050405020304" pitchFamily="18" charset="0"/>
                          <a:cs typeface="Times New Roman" panose="02020603050405020304" pitchFamily="18" charset="0"/>
                        </a:rPr>
                        <a:t>MGR</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50861" marR="5086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a:solidFill>
                            <a:srgbClr val="000000"/>
                          </a:solidFill>
                          <a:effectLst/>
                          <a:latin typeface="Century Gothic" panose="020B0502020202020204" pitchFamily="34" charset="0"/>
                          <a:ea typeface="Times New Roman" panose="02020603050405020304" pitchFamily="18" charset="0"/>
                          <a:cs typeface="Times New Roman" panose="02020603050405020304" pitchFamily="18" charset="0"/>
                        </a:rPr>
                        <a:t>4</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50861" marR="5086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a:solidFill>
                            <a:srgbClr val="000000"/>
                          </a:solidFill>
                          <a:effectLst/>
                          <a:latin typeface="Century Gothic" panose="020B0502020202020204" pitchFamily="34" charset="0"/>
                          <a:ea typeface="Times New Roman" panose="02020603050405020304" pitchFamily="18" charset="0"/>
                          <a:cs typeface="Times New Roman" panose="02020603050405020304" pitchFamily="18" charset="0"/>
                        </a:rPr>
                        <a:t>3</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50861" marR="5086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dirty="0">
                          <a:solidFill>
                            <a:srgbClr val="000000"/>
                          </a:solidFill>
                          <a:effectLst/>
                          <a:latin typeface="Century Gothic" panose="020B0502020202020204" pitchFamily="34" charset="0"/>
                          <a:ea typeface="Times New Roman" panose="02020603050405020304" pitchFamily="18" charset="0"/>
                          <a:cs typeface="Times New Roman" panose="02020603050405020304" pitchFamily="18" charset="0"/>
                        </a:rPr>
                        <a:t>2</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50861" marR="5086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dirty="0">
                          <a:solidFill>
                            <a:srgbClr val="000000"/>
                          </a:solidFill>
                          <a:effectLst/>
                          <a:latin typeface="Century Gothic" panose="020B0502020202020204" pitchFamily="34" charset="0"/>
                          <a:ea typeface="Times New Roman" panose="02020603050405020304" pitchFamily="18" charset="0"/>
                          <a:cs typeface="Times New Roman" panose="02020603050405020304" pitchFamily="18" charset="0"/>
                        </a:rPr>
                        <a:t>2</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50861" marR="5086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dirty="0">
                          <a:solidFill>
                            <a:srgbClr val="000000"/>
                          </a:solidFill>
                          <a:effectLst/>
                          <a:latin typeface="Century Gothic" panose="020B0502020202020204" pitchFamily="34" charset="0"/>
                          <a:ea typeface="Times New Roman" panose="02020603050405020304" pitchFamily="18" charset="0"/>
                          <a:cs typeface="Times New Roman" panose="02020603050405020304" pitchFamily="18" charset="0"/>
                        </a:rPr>
                        <a:t>2</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50861" marR="5086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a:solidFill>
                            <a:srgbClr val="000000"/>
                          </a:solidFill>
                          <a:effectLst/>
                          <a:latin typeface="Century Gothic" panose="020B0502020202020204" pitchFamily="34" charset="0"/>
                          <a:ea typeface="Times New Roman" panose="02020603050405020304" pitchFamily="18" charset="0"/>
                          <a:cs typeface="Times New Roman" panose="02020603050405020304" pitchFamily="18" charset="0"/>
                        </a:rPr>
                        <a:t>2</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50861" marR="5086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a:solidFill>
                            <a:srgbClr val="000000"/>
                          </a:solidFill>
                          <a:effectLst/>
                          <a:latin typeface="Century Gothic" panose="020B0502020202020204" pitchFamily="34" charset="0"/>
                          <a:ea typeface="Times New Roman" panose="02020603050405020304" pitchFamily="18" charset="0"/>
                          <a:cs typeface="Times New Roman" panose="02020603050405020304" pitchFamily="18" charset="0"/>
                        </a:rPr>
                        <a:t>15</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50861" marR="5086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0995">
                <a:tc>
                  <a:txBody>
                    <a:bodyPr/>
                    <a:lstStyle/>
                    <a:p>
                      <a:pPr marL="0" marR="0">
                        <a:lnSpc>
                          <a:spcPct val="107000"/>
                        </a:lnSpc>
                        <a:spcBef>
                          <a:spcPts val="0"/>
                        </a:spcBef>
                        <a:spcAft>
                          <a:spcPts val="0"/>
                        </a:spcAft>
                      </a:pPr>
                      <a:r>
                        <a:rPr lang="en-US" sz="1400" b="1">
                          <a:solidFill>
                            <a:srgbClr val="000000"/>
                          </a:solidFill>
                          <a:effectLst/>
                          <a:latin typeface="Century Gothic" panose="020B0502020202020204" pitchFamily="34" charset="0"/>
                          <a:ea typeface="Times New Roman" panose="02020603050405020304" pitchFamily="18" charset="0"/>
                          <a:cs typeface="Times New Roman" panose="02020603050405020304" pitchFamily="18" charset="0"/>
                        </a:rPr>
                        <a:t>DM</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50861" marR="5086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a:solidFill>
                            <a:srgbClr val="000000"/>
                          </a:solidFill>
                          <a:effectLst/>
                          <a:latin typeface="Century Gothic" panose="020B0502020202020204" pitchFamily="34" charset="0"/>
                          <a:ea typeface="Times New Roman" panose="02020603050405020304" pitchFamily="18" charset="0"/>
                          <a:cs typeface="Times New Roman" panose="02020603050405020304" pitchFamily="18" charset="0"/>
                        </a:rPr>
                        <a:t>8</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50861" marR="5086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a:solidFill>
                            <a:srgbClr val="000000"/>
                          </a:solidFill>
                          <a:effectLst/>
                          <a:latin typeface="Century Gothic" panose="020B0502020202020204" pitchFamily="34" charset="0"/>
                          <a:ea typeface="Times New Roman" panose="02020603050405020304" pitchFamily="18" charset="0"/>
                          <a:cs typeface="Times New Roman" panose="02020603050405020304" pitchFamily="18" charset="0"/>
                        </a:rPr>
                        <a:t>1</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50861" marR="5086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a:solidFill>
                            <a:srgbClr val="000000"/>
                          </a:solidFill>
                          <a:effectLst/>
                          <a:latin typeface="Century Gothic" panose="020B0502020202020204" pitchFamily="34" charset="0"/>
                          <a:ea typeface="Times New Roman" panose="02020603050405020304" pitchFamily="18" charset="0"/>
                          <a:cs typeface="Times New Roman" panose="02020603050405020304" pitchFamily="18" charset="0"/>
                        </a:rPr>
                        <a:t>5</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50861" marR="5086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a:solidFill>
                            <a:srgbClr val="000000"/>
                          </a:solidFill>
                          <a:effectLst/>
                          <a:latin typeface="Century Gothic" panose="020B0502020202020204" pitchFamily="34" charset="0"/>
                          <a:ea typeface="Times New Roman" panose="02020603050405020304" pitchFamily="18" charset="0"/>
                          <a:cs typeface="Times New Roman" panose="02020603050405020304" pitchFamily="18" charset="0"/>
                        </a:rPr>
                        <a:t>1</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50861" marR="5086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a:solidFill>
                            <a:srgbClr val="000000"/>
                          </a:solidFill>
                          <a:effectLst/>
                          <a:latin typeface="Century Gothic" panose="020B0502020202020204" pitchFamily="34" charset="0"/>
                          <a:ea typeface="Times New Roman" panose="02020603050405020304" pitchFamily="18" charset="0"/>
                          <a:cs typeface="Times New Roman" panose="02020603050405020304" pitchFamily="18" charset="0"/>
                        </a:rPr>
                        <a:t>5</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50861" marR="5086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a:solidFill>
                            <a:srgbClr val="000000"/>
                          </a:solidFill>
                          <a:effectLst/>
                          <a:latin typeface="Century Gothic" panose="020B0502020202020204" pitchFamily="34" charset="0"/>
                          <a:ea typeface="Times New Roman" panose="02020603050405020304" pitchFamily="18" charset="0"/>
                          <a:cs typeface="Times New Roman" panose="02020603050405020304" pitchFamily="18" charset="0"/>
                        </a:rPr>
                        <a:t>7</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50861" marR="5086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a:solidFill>
                            <a:srgbClr val="000000"/>
                          </a:solidFill>
                          <a:effectLst/>
                          <a:latin typeface="Century Gothic" panose="020B0502020202020204" pitchFamily="34" charset="0"/>
                          <a:ea typeface="Times New Roman" panose="02020603050405020304" pitchFamily="18" charset="0"/>
                          <a:cs typeface="Times New Roman" panose="02020603050405020304" pitchFamily="18" charset="0"/>
                        </a:rPr>
                        <a:t>27</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50861" marR="5086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0995">
                <a:tc>
                  <a:txBody>
                    <a:bodyPr/>
                    <a:lstStyle/>
                    <a:p>
                      <a:pPr marL="0" marR="0">
                        <a:lnSpc>
                          <a:spcPct val="107000"/>
                        </a:lnSpc>
                        <a:spcBef>
                          <a:spcPts val="0"/>
                        </a:spcBef>
                        <a:spcAft>
                          <a:spcPts val="0"/>
                        </a:spcAft>
                      </a:pPr>
                      <a:r>
                        <a:rPr lang="en-US" sz="1400" b="1">
                          <a:solidFill>
                            <a:srgbClr val="000000"/>
                          </a:solidFill>
                          <a:effectLst/>
                          <a:latin typeface="Century Gothic" panose="020B0502020202020204" pitchFamily="34" charset="0"/>
                          <a:ea typeface="Times New Roman" panose="02020603050405020304" pitchFamily="18" charset="0"/>
                          <a:cs typeface="Times New Roman" panose="02020603050405020304" pitchFamily="18" charset="0"/>
                        </a:rPr>
                        <a:t>AM</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50861" marR="5086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a:solidFill>
                            <a:srgbClr val="000000"/>
                          </a:solidFill>
                          <a:effectLst/>
                          <a:latin typeface="Century Gothic" panose="020B0502020202020204" pitchFamily="34" charset="0"/>
                          <a:ea typeface="Times New Roman" panose="02020603050405020304" pitchFamily="18" charset="0"/>
                          <a:cs typeface="Times New Roman" panose="02020603050405020304" pitchFamily="18" charset="0"/>
                        </a:rPr>
                        <a:t>8</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50861" marR="5086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a:solidFill>
                            <a:srgbClr val="000000"/>
                          </a:solidFill>
                          <a:effectLst/>
                          <a:latin typeface="Century Gothic" panose="020B0502020202020204" pitchFamily="34" charset="0"/>
                          <a:ea typeface="Times New Roman" panose="02020603050405020304" pitchFamily="18" charset="0"/>
                          <a:cs typeface="Times New Roman" panose="02020603050405020304" pitchFamily="18" charset="0"/>
                        </a:rPr>
                        <a:t>5</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50861" marR="5086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a:solidFill>
                            <a:srgbClr val="000000"/>
                          </a:solidFill>
                          <a:effectLst/>
                          <a:latin typeface="Century Gothic" panose="020B0502020202020204" pitchFamily="34" charset="0"/>
                          <a:ea typeface="Times New Roman" panose="02020603050405020304" pitchFamily="18" charset="0"/>
                          <a:cs typeface="Times New Roman" panose="02020603050405020304" pitchFamily="18" charset="0"/>
                        </a:rPr>
                        <a:t>6</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50861" marR="5086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a:solidFill>
                            <a:srgbClr val="000000"/>
                          </a:solidFill>
                          <a:effectLst/>
                          <a:latin typeface="Century Gothic" panose="020B0502020202020204" pitchFamily="34" charset="0"/>
                          <a:ea typeface="Times New Roman" panose="02020603050405020304" pitchFamily="18" charset="0"/>
                          <a:cs typeface="Times New Roman" panose="02020603050405020304" pitchFamily="18" charset="0"/>
                        </a:rPr>
                        <a:t>6</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50861" marR="5086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a:solidFill>
                            <a:srgbClr val="000000"/>
                          </a:solidFill>
                          <a:effectLst/>
                          <a:latin typeface="Century Gothic" panose="020B0502020202020204" pitchFamily="34" charset="0"/>
                          <a:ea typeface="Times New Roman" panose="02020603050405020304" pitchFamily="18" charset="0"/>
                          <a:cs typeface="Times New Roman" panose="02020603050405020304" pitchFamily="18" charset="0"/>
                        </a:rPr>
                        <a:t>6</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50861" marR="5086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a:solidFill>
                            <a:srgbClr val="000000"/>
                          </a:solidFill>
                          <a:effectLst/>
                          <a:latin typeface="Century Gothic" panose="020B0502020202020204" pitchFamily="34" charset="0"/>
                          <a:ea typeface="Times New Roman" panose="02020603050405020304" pitchFamily="18" charset="0"/>
                          <a:cs typeface="Times New Roman" panose="02020603050405020304" pitchFamily="18" charset="0"/>
                        </a:rPr>
                        <a:t>6</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50861" marR="5086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a:solidFill>
                            <a:srgbClr val="000000"/>
                          </a:solidFill>
                          <a:effectLst/>
                          <a:latin typeface="Century Gothic" panose="020B0502020202020204" pitchFamily="34" charset="0"/>
                          <a:ea typeface="Times New Roman" panose="02020603050405020304" pitchFamily="18" charset="0"/>
                          <a:cs typeface="Times New Roman" panose="02020603050405020304" pitchFamily="18" charset="0"/>
                        </a:rPr>
                        <a:t>37</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50861" marR="5086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0995">
                <a:tc>
                  <a:txBody>
                    <a:bodyPr/>
                    <a:lstStyle/>
                    <a:p>
                      <a:pPr marL="0" marR="0">
                        <a:lnSpc>
                          <a:spcPct val="107000"/>
                        </a:lnSpc>
                        <a:spcBef>
                          <a:spcPts val="0"/>
                        </a:spcBef>
                        <a:spcAft>
                          <a:spcPts val="0"/>
                        </a:spcAft>
                      </a:pPr>
                      <a:r>
                        <a:rPr lang="en-US" sz="1400" b="1">
                          <a:solidFill>
                            <a:srgbClr val="000000"/>
                          </a:solidFill>
                          <a:effectLst/>
                          <a:latin typeface="Century Gothic" panose="020B0502020202020204" pitchFamily="34" charset="0"/>
                          <a:ea typeface="Times New Roman" panose="02020603050405020304" pitchFamily="18" charset="0"/>
                          <a:cs typeface="Times New Roman" panose="02020603050405020304" pitchFamily="18" charset="0"/>
                        </a:rPr>
                        <a:t>SBO</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50861" marR="5086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a:solidFill>
                            <a:srgbClr val="000000"/>
                          </a:solidFill>
                          <a:effectLst/>
                          <a:latin typeface="Century Gothic" panose="020B0502020202020204" pitchFamily="34" charset="0"/>
                          <a:ea typeface="Times New Roman" panose="02020603050405020304" pitchFamily="18" charset="0"/>
                          <a:cs typeface="Times New Roman" panose="02020603050405020304" pitchFamily="18" charset="0"/>
                        </a:rPr>
                        <a:t>5</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50861" marR="5086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a:solidFill>
                            <a:srgbClr val="000000"/>
                          </a:solidFill>
                          <a:effectLst/>
                          <a:latin typeface="Century Gothic" panose="020B0502020202020204" pitchFamily="34" charset="0"/>
                          <a:ea typeface="Times New Roman" panose="02020603050405020304" pitchFamily="18" charset="0"/>
                          <a:cs typeface="Times New Roman" panose="02020603050405020304" pitchFamily="18" charset="0"/>
                        </a:rPr>
                        <a:t>8</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50861" marR="5086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a:solidFill>
                            <a:srgbClr val="000000"/>
                          </a:solidFill>
                          <a:effectLst/>
                          <a:latin typeface="Century Gothic" panose="020B0502020202020204" pitchFamily="34" charset="0"/>
                          <a:ea typeface="Times New Roman" panose="02020603050405020304" pitchFamily="18" charset="0"/>
                          <a:cs typeface="Times New Roman" panose="02020603050405020304" pitchFamily="18" charset="0"/>
                        </a:rPr>
                        <a:t>13</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50861" marR="5086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a:solidFill>
                            <a:srgbClr val="000000"/>
                          </a:solidFill>
                          <a:effectLst/>
                          <a:latin typeface="Century Gothic" panose="020B0502020202020204" pitchFamily="34" charset="0"/>
                          <a:ea typeface="Times New Roman" panose="02020603050405020304" pitchFamily="18" charset="0"/>
                          <a:cs typeface="Times New Roman" panose="02020603050405020304" pitchFamily="18" charset="0"/>
                        </a:rPr>
                        <a:t>13</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50861" marR="5086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a:solidFill>
                            <a:srgbClr val="000000"/>
                          </a:solidFill>
                          <a:effectLst/>
                          <a:latin typeface="Century Gothic" panose="020B0502020202020204" pitchFamily="34" charset="0"/>
                          <a:ea typeface="Times New Roman" panose="02020603050405020304" pitchFamily="18" charset="0"/>
                          <a:cs typeface="Times New Roman" panose="02020603050405020304" pitchFamily="18" charset="0"/>
                        </a:rPr>
                        <a:t>13</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50861" marR="5086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dirty="0">
                          <a:solidFill>
                            <a:srgbClr val="000000"/>
                          </a:solidFill>
                          <a:effectLst/>
                          <a:latin typeface="Century Gothic" panose="020B0502020202020204" pitchFamily="34" charset="0"/>
                          <a:ea typeface="Times New Roman" panose="02020603050405020304" pitchFamily="18" charset="0"/>
                          <a:cs typeface="Times New Roman" panose="02020603050405020304" pitchFamily="18" charset="0"/>
                        </a:rPr>
                        <a:t>31</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50861" marR="5086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a:solidFill>
                            <a:srgbClr val="000000"/>
                          </a:solidFill>
                          <a:effectLst/>
                          <a:latin typeface="Century Gothic" panose="020B0502020202020204" pitchFamily="34" charset="0"/>
                          <a:ea typeface="Times New Roman" panose="02020603050405020304" pitchFamily="18" charset="0"/>
                          <a:cs typeface="Times New Roman" panose="02020603050405020304" pitchFamily="18" charset="0"/>
                        </a:rPr>
                        <a:t>83</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50861" marR="5086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0995">
                <a:tc>
                  <a:txBody>
                    <a:bodyPr/>
                    <a:lstStyle/>
                    <a:p>
                      <a:pPr marL="0" marR="0">
                        <a:lnSpc>
                          <a:spcPct val="107000"/>
                        </a:lnSpc>
                        <a:spcBef>
                          <a:spcPts val="0"/>
                        </a:spcBef>
                        <a:spcAft>
                          <a:spcPts val="0"/>
                        </a:spcAft>
                      </a:pPr>
                      <a:r>
                        <a:rPr lang="en-US" sz="1400" b="1">
                          <a:solidFill>
                            <a:srgbClr val="000000"/>
                          </a:solidFill>
                          <a:effectLst/>
                          <a:latin typeface="Century Gothic" panose="020B0502020202020204" pitchFamily="34" charset="0"/>
                          <a:ea typeface="Times New Roman" panose="02020603050405020304" pitchFamily="18" charset="0"/>
                          <a:cs typeface="Times New Roman" panose="02020603050405020304" pitchFamily="18" charset="0"/>
                        </a:rPr>
                        <a:t>BO</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50861" marR="5086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a:solidFill>
                            <a:srgbClr val="000000"/>
                          </a:solidFill>
                          <a:effectLst/>
                          <a:latin typeface="Century Gothic" panose="020B0502020202020204" pitchFamily="34" charset="0"/>
                          <a:ea typeface="Times New Roman" panose="02020603050405020304" pitchFamily="18" charset="0"/>
                          <a:cs typeface="Times New Roman" panose="02020603050405020304" pitchFamily="18" charset="0"/>
                        </a:rPr>
                        <a:t> 1</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50861" marR="5086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a:solidFill>
                            <a:srgbClr val="000000"/>
                          </a:solidFill>
                          <a:effectLst/>
                          <a:latin typeface="Century Gothic" panose="020B0502020202020204" pitchFamily="34" charset="0"/>
                          <a:ea typeface="Times New Roman" panose="02020603050405020304" pitchFamily="18" charset="0"/>
                          <a:cs typeface="Times New Roman" panose="02020603050405020304" pitchFamily="18" charset="0"/>
                        </a:rPr>
                        <a:t>4</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50861" marR="5086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a:solidFill>
                            <a:srgbClr val="000000"/>
                          </a:solidFill>
                          <a:effectLst/>
                          <a:latin typeface="Century Gothic" panose="020B0502020202020204" pitchFamily="34" charset="0"/>
                          <a:ea typeface="Times New Roman" panose="02020603050405020304" pitchFamily="18" charset="0"/>
                          <a:cs typeface="Times New Roman" panose="02020603050405020304" pitchFamily="18" charset="0"/>
                        </a:rPr>
                        <a:t>9</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50861" marR="5086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a:solidFill>
                            <a:srgbClr val="000000"/>
                          </a:solidFill>
                          <a:effectLst/>
                          <a:latin typeface="Century Gothic" panose="020B0502020202020204" pitchFamily="34" charset="0"/>
                          <a:ea typeface="Times New Roman" panose="02020603050405020304" pitchFamily="18" charset="0"/>
                          <a:cs typeface="Times New Roman" panose="02020603050405020304" pitchFamily="18" charset="0"/>
                        </a:rPr>
                        <a:t>5</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50861" marR="5086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a:solidFill>
                            <a:srgbClr val="000000"/>
                          </a:solidFill>
                          <a:effectLst/>
                          <a:latin typeface="Century Gothic" panose="020B0502020202020204" pitchFamily="34" charset="0"/>
                          <a:ea typeface="Times New Roman" panose="02020603050405020304" pitchFamily="18" charset="0"/>
                          <a:cs typeface="Times New Roman" panose="02020603050405020304" pitchFamily="18" charset="0"/>
                        </a:rPr>
                        <a:t>10</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50861" marR="5086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a:solidFill>
                            <a:srgbClr val="000000"/>
                          </a:solidFill>
                          <a:effectLst/>
                          <a:latin typeface="Century Gothic" panose="020B0502020202020204" pitchFamily="34" charset="0"/>
                          <a:ea typeface="Times New Roman" panose="02020603050405020304" pitchFamily="18" charset="0"/>
                          <a:cs typeface="Times New Roman" panose="02020603050405020304" pitchFamily="18" charset="0"/>
                        </a:rPr>
                        <a:t>20</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50861" marR="5086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dirty="0">
                          <a:solidFill>
                            <a:srgbClr val="000000"/>
                          </a:solidFill>
                          <a:effectLst/>
                          <a:latin typeface="Century Gothic" panose="020B0502020202020204" pitchFamily="34" charset="0"/>
                          <a:ea typeface="Times New Roman" panose="02020603050405020304" pitchFamily="18" charset="0"/>
                          <a:cs typeface="Times New Roman" panose="02020603050405020304" pitchFamily="18" charset="0"/>
                        </a:rPr>
                        <a:t>48</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50861" marR="5086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0995">
                <a:tc>
                  <a:txBody>
                    <a:bodyPr/>
                    <a:lstStyle/>
                    <a:p>
                      <a:pPr marL="0" marR="0">
                        <a:lnSpc>
                          <a:spcPct val="107000"/>
                        </a:lnSpc>
                        <a:spcBef>
                          <a:spcPts val="0"/>
                        </a:spcBef>
                        <a:spcAft>
                          <a:spcPts val="0"/>
                        </a:spcAft>
                      </a:pPr>
                      <a:r>
                        <a:rPr lang="en-US" sz="1400" b="1">
                          <a:solidFill>
                            <a:srgbClr val="000000"/>
                          </a:solidFill>
                          <a:effectLst/>
                          <a:latin typeface="Century Gothic" panose="020B0502020202020204" pitchFamily="34" charset="0"/>
                          <a:ea typeface="Times New Roman" panose="02020603050405020304" pitchFamily="18" charset="0"/>
                          <a:cs typeface="Times New Roman" panose="02020603050405020304" pitchFamily="18" charset="0"/>
                        </a:rPr>
                        <a:t>ABO</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50861" marR="5086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a:solidFill>
                            <a:srgbClr val="000000"/>
                          </a:solidFill>
                          <a:effectLst/>
                          <a:latin typeface="Century Gothic" panose="020B0502020202020204" pitchFamily="34" charset="0"/>
                          <a:ea typeface="Times New Roman" panose="02020603050405020304" pitchFamily="18" charset="0"/>
                          <a:cs typeface="Times New Roman" panose="02020603050405020304" pitchFamily="18" charset="0"/>
                        </a:rPr>
                        <a:t>11</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50861" marR="5086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a:solidFill>
                            <a:srgbClr val="000000"/>
                          </a:solidFill>
                          <a:effectLst/>
                          <a:latin typeface="Century Gothic" panose="020B0502020202020204" pitchFamily="34" charset="0"/>
                          <a:ea typeface="Times New Roman" panose="02020603050405020304" pitchFamily="18" charset="0"/>
                          <a:cs typeface="Times New Roman" panose="02020603050405020304" pitchFamily="18" charset="0"/>
                        </a:rPr>
                        <a:t>8</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50861" marR="5086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a:solidFill>
                            <a:srgbClr val="000000"/>
                          </a:solidFill>
                          <a:effectLst/>
                          <a:latin typeface="Century Gothic" panose="020B0502020202020204" pitchFamily="34" charset="0"/>
                          <a:ea typeface="Times New Roman" panose="02020603050405020304" pitchFamily="18" charset="0"/>
                          <a:cs typeface="Times New Roman" panose="02020603050405020304" pitchFamily="18" charset="0"/>
                        </a:rPr>
                        <a:t>32</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50861" marR="5086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a:solidFill>
                            <a:srgbClr val="000000"/>
                          </a:solidFill>
                          <a:effectLst/>
                          <a:latin typeface="Century Gothic" panose="020B0502020202020204" pitchFamily="34" charset="0"/>
                          <a:ea typeface="Times New Roman" panose="02020603050405020304" pitchFamily="18" charset="0"/>
                          <a:cs typeface="Times New Roman" panose="02020603050405020304" pitchFamily="18" charset="0"/>
                        </a:rPr>
                        <a:t>18</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50861" marR="5086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a:solidFill>
                            <a:srgbClr val="000000"/>
                          </a:solidFill>
                          <a:effectLst/>
                          <a:latin typeface="Century Gothic" panose="020B0502020202020204" pitchFamily="34" charset="0"/>
                          <a:ea typeface="Times New Roman" panose="02020603050405020304" pitchFamily="18" charset="0"/>
                          <a:cs typeface="Times New Roman" panose="02020603050405020304" pitchFamily="18" charset="0"/>
                        </a:rPr>
                        <a:t>33</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50861" marR="5086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a:solidFill>
                            <a:srgbClr val="000000"/>
                          </a:solidFill>
                          <a:effectLst/>
                          <a:latin typeface="Century Gothic" panose="020B0502020202020204" pitchFamily="34" charset="0"/>
                          <a:ea typeface="Times New Roman" panose="02020603050405020304" pitchFamily="18" charset="0"/>
                          <a:cs typeface="Times New Roman" panose="02020603050405020304" pitchFamily="18" charset="0"/>
                        </a:rPr>
                        <a:t>39</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50861" marR="5086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dirty="0">
                          <a:solidFill>
                            <a:srgbClr val="000000"/>
                          </a:solidFill>
                          <a:effectLst/>
                          <a:latin typeface="Century Gothic" panose="020B0502020202020204" pitchFamily="34" charset="0"/>
                          <a:ea typeface="Times New Roman" panose="02020603050405020304" pitchFamily="18" charset="0"/>
                          <a:cs typeface="Times New Roman" panose="02020603050405020304" pitchFamily="18" charset="0"/>
                        </a:rPr>
                        <a:t>141</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50861" marR="5086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0995">
                <a:tc>
                  <a:txBody>
                    <a:bodyPr/>
                    <a:lstStyle/>
                    <a:p>
                      <a:pPr marL="0" marR="0">
                        <a:lnSpc>
                          <a:spcPct val="107000"/>
                        </a:lnSpc>
                        <a:spcBef>
                          <a:spcPts val="0"/>
                        </a:spcBef>
                        <a:spcAft>
                          <a:spcPts val="0"/>
                        </a:spcAft>
                      </a:pPr>
                      <a:r>
                        <a:rPr lang="en-US" sz="1400" b="1">
                          <a:solidFill>
                            <a:srgbClr val="000000"/>
                          </a:solidFill>
                          <a:effectLst/>
                          <a:latin typeface="Century Gothic" panose="020B0502020202020204" pitchFamily="34" charset="0"/>
                          <a:ea typeface="Times New Roman" panose="02020603050405020304" pitchFamily="18" charset="0"/>
                          <a:cs typeface="Times New Roman" panose="02020603050405020304" pitchFamily="18" charset="0"/>
                        </a:rPr>
                        <a:t>ET</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50861" marR="5086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a:solidFill>
                            <a:srgbClr val="000000"/>
                          </a:solidFill>
                          <a:effectLst/>
                          <a:latin typeface="Century Gothic" panose="020B0502020202020204" pitchFamily="34" charset="0"/>
                          <a:ea typeface="Times New Roman" panose="02020603050405020304" pitchFamily="18" charset="0"/>
                          <a:cs typeface="Times New Roman" panose="02020603050405020304" pitchFamily="18" charset="0"/>
                        </a:rPr>
                        <a:t>6</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50861" marR="5086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a:solidFill>
                            <a:srgbClr val="000000"/>
                          </a:solidFill>
                          <a:effectLst/>
                          <a:latin typeface="Century Gothic" panose="020B0502020202020204" pitchFamily="34" charset="0"/>
                          <a:ea typeface="Times New Roman" panose="02020603050405020304" pitchFamily="18" charset="0"/>
                          <a:cs typeface="Times New Roman" panose="02020603050405020304" pitchFamily="18" charset="0"/>
                        </a:rPr>
                        <a:t>9</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50861" marR="5086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a:solidFill>
                            <a:srgbClr val="000000"/>
                          </a:solidFill>
                          <a:effectLst/>
                          <a:latin typeface="Century Gothic" panose="020B0502020202020204" pitchFamily="34" charset="0"/>
                          <a:ea typeface="Times New Roman" panose="02020603050405020304" pitchFamily="18" charset="0"/>
                          <a:cs typeface="Times New Roman" panose="02020603050405020304" pitchFamily="18" charset="0"/>
                        </a:rPr>
                        <a:t>34</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50861" marR="5086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a:solidFill>
                            <a:srgbClr val="000000"/>
                          </a:solidFill>
                          <a:effectLst/>
                          <a:latin typeface="Century Gothic" panose="020B0502020202020204" pitchFamily="34" charset="0"/>
                          <a:ea typeface="Times New Roman" panose="02020603050405020304" pitchFamily="18" charset="0"/>
                          <a:cs typeface="Times New Roman" panose="02020603050405020304" pitchFamily="18" charset="0"/>
                        </a:rPr>
                        <a:t>38</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50861" marR="5086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a:solidFill>
                            <a:srgbClr val="000000"/>
                          </a:solidFill>
                          <a:effectLst/>
                          <a:latin typeface="Century Gothic" panose="020B0502020202020204" pitchFamily="34" charset="0"/>
                          <a:ea typeface="Times New Roman" panose="02020603050405020304" pitchFamily="18" charset="0"/>
                          <a:cs typeface="Times New Roman" panose="02020603050405020304" pitchFamily="18" charset="0"/>
                        </a:rPr>
                        <a:t>53</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50861" marR="5086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a:solidFill>
                            <a:srgbClr val="000000"/>
                          </a:solidFill>
                          <a:effectLst/>
                          <a:latin typeface="Century Gothic" panose="020B0502020202020204" pitchFamily="34" charset="0"/>
                          <a:ea typeface="Times New Roman" panose="02020603050405020304" pitchFamily="18" charset="0"/>
                          <a:cs typeface="Times New Roman" panose="02020603050405020304" pitchFamily="18" charset="0"/>
                        </a:rPr>
                        <a:t>90</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50861" marR="5086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dirty="0">
                          <a:solidFill>
                            <a:srgbClr val="000000"/>
                          </a:solidFill>
                          <a:effectLst/>
                          <a:latin typeface="Century Gothic" panose="020B0502020202020204" pitchFamily="34" charset="0"/>
                          <a:ea typeface="Times New Roman" panose="02020603050405020304" pitchFamily="18" charset="0"/>
                          <a:cs typeface="Times New Roman" panose="02020603050405020304" pitchFamily="18" charset="0"/>
                        </a:rPr>
                        <a:t>230</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50861" marR="5086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0995">
                <a:tc>
                  <a:txBody>
                    <a:bodyPr/>
                    <a:lstStyle/>
                    <a:p>
                      <a:pPr marL="0" marR="0">
                        <a:lnSpc>
                          <a:spcPct val="107000"/>
                        </a:lnSpc>
                        <a:spcBef>
                          <a:spcPts val="0"/>
                        </a:spcBef>
                        <a:spcAft>
                          <a:spcPts val="0"/>
                        </a:spcAft>
                      </a:pPr>
                      <a:r>
                        <a:rPr lang="en-US" sz="1400" b="1">
                          <a:solidFill>
                            <a:srgbClr val="000000"/>
                          </a:solidFill>
                          <a:effectLst/>
                          <a:latin typeface="Century Gothic" panose="020B0502020202020204" pitchFamily="34" charset="0"/>
                          <a:ea typeface="Times New Roman" panose="02020603050405020304" pitchFamily="18" charset="0"/>
                          <a:cs typeface="Times New Roman" panose="02020603050405020304" pitchFamily="18" charset="0"/>
                        </a:rPr>
                        <a:t>GT</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50861" marR="5086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a:solidFill>
                            <a:srgbClr val="000000"/>
                          </a:solidFill>
                          <a:effectLst/>
                          <a:latin typeface="Century Gothic" panose="020B0502020202020204" pitchFamily="34" charset="0"/>
                          <a:ea typeface="Times New Roman" panose="02020603050405020304" pitchFamily="18" charset="0"/>
                          <a:cs typeface="Times New Roman" panose="02020603050405020304" pitchFamily="18" charset="0"/>
                        </a:rPr>
                        <a:t>1</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50861" marR="5086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a:solidFill>
                            <a:srgbClr val="000000"/>
                          </a:solidFill>
                          <a:effectLst/>
                          <a:latin typeface="Century Gothic" panose="020B0502020202020204" pitchFamily="34" charset="0"/>
                          <a:ea typeface="Times New Roman" panose="02020603050405020304" pitchFamily="18" charset="0"/>
                          <a:cs typeface="Times New Roman" panose="02020603050405020304" pitchFamily="18" charset="0"/>
                        </a:rPr>
                        <a:t> </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50861" marR="5086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a:solidFill>
                            <a:srgbClr val="000000"/>
                          </a:solidFill>
                          <a:effectLst/>
                          <a:latin typeface="Century Gothic" panose="020B0502020202020204" pitchFamily="34" charset="0"/>
                          <a:ea typeface="Times New Roman" panose="02020603050405020304" pitchFamily="18" charset="0"/>
                          <a:cs typeface="Times New Roman" panose="02020603050405020304" pitchFamily="18" charset="0"/>
                        </a:rPr>
                        <a:t> </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50861" marR="5086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a:solidFill>
                            <a:srgbClr val="000000"/>
                          </a:solidFill>
                          <a:effectLst/>
                          <a:latin typeface="Century Gothic" panose="020B0502020202020204" pitchFamily="34" charset="0"/>
                          <a:ea typeface="Times New Roman" panose="02020603050405020304" pitchFamily="18" charset="0"/>
                          <a:cs typeface="Times New Roman" panose="02020603050405020304" pitchFamily="18" charset="0"/>
                        </a:rPr>
                        <a:t> </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50861" marR="5086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a:solidFill>
                            <a:srgbClr val="000000"/>
                          </a:solidFill>
                          <a:effectLst/>
                          <a:latin typeface="Century Gothic" panose="020B0502020202020204" pitchFamily="34" charset="0"/>
                          <a:ea typeface="Times New Roman" panose="02020603050405020304" pitchFamily="18" charset="0"/>
                          <a:cs typeface="Times New Roman" panose="02020603050405020304" pitchFamily="18" charset="0"/>
                        </a:rPr>
                        <a:t> </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50861" marR="5086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a:solidFill>
                            <a:srgbClr val="000000"/>
                          </a:solidFill>
                          <a:effectLst/>
                          <a:latin typeface="Century Gothic" panose="020B0502020202020204" pitchFamily="34" charset="0"/>
                          <a:ea typeface="Times New Roman" panose="02020603050405020304" pitchFamily="18" charset="0"/>
                          <a:cs typeface="Times New Roman" panose="02020603050405020304" pitchFamily="18" charset="0"/>
                        </a:rPr>
                        <a:t> </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50861" marR="5086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dirty="0">
                          <a:solidFill>
                            <a:srgbClr val="000000"/>
                          </a:solidFill>
                          <a:effectLst/>
                          <a:latin typeface="Century Gothic" panose="020B0502020202020204" pitchFamily="34" charset="0"/>
                          <a:ea typeface="Times New Roman" panose="02020603050405020304" pitchFamily="18" charset="0"/>
                          <a:cs typeface="Times New Roman" panose="02020603050405020304" pitchFamily="18" charset="0"/>
                        </a:rPr>
                        <a:t>1</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50861" marR="5086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0995">
                <a:tc>
                  <a:txBody>
                    <a:bodyPr/>
                    <a:lstStyle/>
                    <a:p>
                      <a:pPr marL="0" marR="0">
                        <a:lnSpc>
                          <a:spcPct val="107000"/>
                        </a:lnSpc>
                        <a:spcBef>
                          <a:spcPts val="0"/>
                        </a:spcBef>
                        <a:spcAft>
                          <a:spcPts val="0"/>
                        </a:spcAft>
                      </a:pPr>
                      <a:r>
                        <a:rPr lang="en-US" sz="1400" b="1">
                          <a:solidFill>
                            <a:srgbClr val="000000"/>
                          </a:solidFill>
                          <a:effectLst/>
                          <a:latin typeface="Century Gothic" panose="020B0502020202020204" pitchFamily="34" charset="0"/>
                          <a:ea typeface="Times New Roman" panose="02020603050405020304" pitchFamily="18" charset="0"/>
                          <a:cs typeface="Times New Roman" panose="02020603050405020304" pitchFamily="18" charset="0"/>
                        </a:rPr>
                        <a:t>SSO</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50861" marR="5086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a:solidFill>
                            <a:srgbClr val="000000"/>
                          </a:solidFill>
                          <a:effectLst/>
                          <a:latin typeface="Century Gothic" panose="020B0502020202020204" pitchFamily="34" charset="0"/>
                          <a:ea typeface="Times New Roman" panose="02020603050405020304" pitchFamily="18" charset="0"/>
                          <a:cs typeface="Times New Roman" panose="02020603050405020304" pitchFamily="18" charset="0"/>
                        </a:rPr>
                        <a:t> </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50861" marR="5086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a:solidFill>
                            <a:srgbClr val="000000"/>
                          </a:solidFill>
                          <a:effectLst/>
                          <a:latin typeface="Century Gothic" panose="020B0502020202020204" pitchFamily="34" charset="0"/>
                          <a:ea typeface="Times New Roman" panose="02020603050405020304" pitchFamily="18" charset="0"/>
                          <a:cs typeface="Times New Roman" panose="02020603050405020304" pitchFamily="18" charset="0"/>
                        </a:rPr>
                        <a:t> </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50861" marR="5086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a:solidFill>
                            <a:srgbClr val="000000"/>
                          </a:solidFill>
                          <a:effectLst/>
                          <a:latin typeface="Century Gothic" panose="020B0502020202020204" pitchFamily="34" charset="0"/>
                          <a:ea typeface="Times New Roman" panose="02020603050405020304" pitchFamily="18" charset="0"/>
                          <a:cs typeface="Times New Roman" panose="02020603050405020304" pitchFamily="18" charset="0"/>
                        </a:rPr>
                        <a:t> </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50861" marR="5086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a:solidFill>
                            <a:srgbClr val="000000"/>
                          </a:solidFill>
                          <a:effectLst/>
                          <a:latin typeface="Century Gothic" panose="020B0502020202020204" pitchFamily="34" charset="0"/>
                          <a:ea typeface="Times New Roman" panose="02020603050405020304" pitchFamily="18" charset="0"/>
                          <a:cs typeface="Times New Roman" panose="02020603050405020304" pitchFamily="18" charset="0"/>
                        </a:rPr>
                        <a:t>1</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50861" marR="5086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a:solidFill>
                            <a:srgbClr val="000000"/>
                          </a:solidFill>
                          <a:effectLst/>
                          <a:latin typeface="Century Gothic" panose="020B0502020202020204" pitchFamily="34" charset="0"/>
                          <a:ea typeface="Times New Roman" panose="02020603050405020304" pitchFamily="18" charset="0"/>
                          <a:cs typeface="Times New Roman" panose="02020603050405020304" pitchFamily="18" charset="0"/>
                        </a:rPr>
                        <a:t>1</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50861" marR="5086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a:solidFill>
                            <a:srgbClr val="000000"/>
                          </a:solidFill>
                          <a:effectLst/>
                          <a:latin typeface="Century Gothic" panose="020B0502020202020204" pitchFamily="34" charset="0"/>
                          <a:ea typeface="Times New Roman" panose="02020603050405020304" pitchFamily="18" charset="0"/>
                          <a:cs typeface="Times New Roman" panose="02020603050405020304" pitchFamily="18" charset="0"/>
                        </a:rPr>
                        <a:t>2</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50861" marR="5086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a:solidFill>
                            <a:srgbClr val="000000"/>
                          </a:solidFill>
                          <a:effectLst/>
                          <a:latin typeface="Century Gothic" panose="020B0502020202020204" pitchFamily="34" charset="0"/>
                          <a:ea typeface="Times New Roman" panose="02020603050405020304" pitchFamily="18" charset="0"/>
                          <a:cs typeface="Times New Roman" panose="02020603050405020304" pitchFamily="18" charset="0"/>
                        </a:rPr>
                        <a:t>4</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50861" marR="5086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0995">
                <a:tc>
                  <a:txBody>
                    <a:bodyPr/>
                    <a:lstStyle/>
                    <a:p>
                      <a:pPr marL="0" marR="0">
                        <a:lnSpc>
                          <a:spcPct val="107000"/>
                        </a:lnSpc>
                        <a:spcBef>
                          <a:spcPts val="0"/>
                        </a:spcBef>
                        <a:spcAft>
                          <a:spcPts val="0"/>
                        </a:spcAft>
                      </a:pPr>
                      <a:r>
                        <a:rPr lang="en-US" sz="1400" b="1">
                          <a:solidFill>
                            <a:srgbClr val="000000"/>
                          </a:solidFill>
                          <a:effectLst/>
                          <a:latin typeface="Century Gothic" panose="020B0502020202020204" pitchFamily="34" charset="0"/>
                          <a:ea typeface="Times New Roman" panose="02020603050405020304" pitchFamily="18" charset="0"/>
                          <a:cs typeface="Times New Roman" panose="02020603050405020304" pitchFamily="18" charset="0"/>
                        </a:rPr>
                        <a:t>SO</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50861" marR="5086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a:solidFill>
                            <a:srgbClr val="000000"/>
                          </a:solidFill>
                          <a:effectLst/>
                          <a:latin typeface="Century Gothic" panose="020B0502020202020204" pitchFamily="34" charset="0"/>
                          <a:ea typeface="Times New Roman" panose="02020603050405020304" pitchFamily="18" charset="0"/>
                          <a:cs typeface="Times New Roman" panose="02020603050405020304" pitchFamily="18" charset="0"/>
                        </a:rPr>
                        <a:t>1</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50861" marR="5086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a:solidFill>
                            <a:srgbClr val="000000"/>
                          </a:solidFill>
                          <a:effectLst/>
                          <a:latin typeface="Century Gothic" panose="020B0502020202020204" pitchFamily="34" charset="0"/>
                          <a:ea typeface="Times New Roman" panose="02020603050405020304" pitchFamily="18" charset="0"/>
                          <a:cs typeface="Times New Roman" panose="02020603050405020304" pitchFamily="18" charset="0"/>
                        </a:rPr>
                        <a:t> </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50861" marR="5086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a:solidFill>
                            <a:srgbClr val="000000"/>
                          </a:solidFill>
                          <a:effectLst/>
                          <a:latin typeface="Century Gothic" panose="020B0502020202020204" pitchFamily="34" charset="0"/>
                          <a:ea typeface="Times New Roman" panose="02020603050405020304" pitchFamily="18" charset="0"/>
                          <a:cs typeface="Times New Roman" panose="02020603050405020304" pitchFamily="18" charset="0"/>
                        </a:rPr>
                        <a:t>3</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50861" marR="5086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a:solidFill>
                            <a:srgbClr val="000000"/>
                          </a:solidFill>
                          <a:effectLst/>
                          <a:latin typeface="Century Gothic" panose="020B0502020202020204" pitchFamily="34" charset="0"/>
                          <a:ea typeface="Times New Roman" panose="02020603050405020304" pitchFamily="18" charset="0"/>
                          <a:cs typeface="Times New Roman" panose="02020603050405020304" pitchFamily="18" charset="0"/>
                        </a:rPr>
                        <a:t>2</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50861" marR="5086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a:solidFill>
                            <a:srgbClr val="000000"/>
                          </a:solidFill>
                          <a:effectLst/>
                          <a:latin typeface="Century Gothic" panose="020B0502020202020204" pitchFamily="34" charset="0"/>
                          <a:ea typeface="Times New Roman" panose="02020603050405020304" pitchFamily="18" charset="0"/>
                          <a:cs typeface="Times New Roman" panose="02020603050405020304" pitchFamily="18" charset="0"/>
                        </a:rPr>
                        <a:t>3</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50861" marR="5086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a:solidFill>
                            <a:srgbClr val="000000"/>
                          </a:solidFill>
                          <a:effectLst/>
                          <a:latin typeface="Century Gothic" panose="020B0502020202020204" pitchFamily="34" charset="0"/>
                          <a:ea typeface="Times New Roman" panose="02020603050405020304" pitchFamily="18" charset="0"/>
                          <a:cs typeface="Times New Roman" panose="02020603050405020304" pitchFamily="18" charset="0"/>
                        </a:rPr>
                        <a:t>3</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50861" marR="5086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dirty="0">
                          <a:solidFill>
                            <a:srgbClr val="000000"/>
                          </a:solidFill>
                          <a:effectLst/>
                          <a:latin typeface="Century Gothic" panose="020B0502020202020204" pitchFamily="34" charset="0"/>
                          <a:ea typeface="Times New Roman" panose="02020603050405020304" pitchFamily="18" charset="0"/>
                          <a:cs typeface="Times New Roman" panose="02020603050405020304" pitchFamily="18" charset="0"/>
                        </a:rPr>
                        <a:t>12</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50861" marR="5086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0995">
                <a:tc>
                  <a:txBody>
                    <a:bodyPr/>
                    <a:lstStyle/>
                    <a:p>
                      <a:pPr marL="0" marR="0">
                        <a:lnSpc>
                          <a:spcPct val="107000"/>
                        </a:lnSpc>
                        <a:spcBef>
                          <a:spcPts val="0"/>
                        </a:spcBef>
                        <a:spcAft>
                          <a:spcPts val="0"/>
                        </a:spcAft>
                      </a:pPr>
                      <a:r>
                        <a:rPr lang="en-US" sz="1400" b="1">
                          <a:solidFill>
                            <a:srgbClr val="000000"/>
                          </a:solidFill>
                          <a:effectLst/>
                          <a:latin typeface="Century Gothic" panose="020B0502020202020204" pitchFamily="34" charset="0"/>
                          <a:ea typeface="Times New Roman" panose="02020603050405020304" pitchFamily="18" charset="0"/>
                          <a:cs typeface="Times New Roman" panose="02020603050405020304" pitchFamily="18" charset="0"/>
                        </a:rPr>
                        <a:t>DSO</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50861" marR="5086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a:solidFill>
                            <a:srgbClr val="000000"/>
                          </a:solidFill>
                          <a:effectLst/>
                          <a:latin typeface="Century Gothic" panose="020B0502020202020204" pitchFamily="34" charset="0"/>
                          <a:ea typeface="Times New Roman" panose="02020603050405020304" pitchFamily="18" charset="0"/>
                          <a:cs typeface="Times New Roman" panose="02020603050405020304" pitchFamily="18" charset="0"/>
                        </a:rPr>
                        <a:t>1</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50861" marR="5086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a:solidFill>
                            <a:srgbClr val="000000"/>
                          </a:solidFill>
                          <a:effectLst/>
                          <a:latin typeface="Century Gothic" panose="020B0502020202020204" pitchFamily="34" charset="0"/>
                          <a:ea typeface="Times New Roman" panose="02020603050405020304" pitchFamily="18" charset="0"/>
                          <a:cs typeface="Times New Roman" panose="02020603050405020304" pitchFamily="18" charset="0"/>
                        </a:rPr>
                        <a:t> </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50861" marR="5086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a:solidFill>
                            <a:srgbClr val="000000"/>
                          </a:solidFill>
                          <a:effectLst/>
                          <a:latin typeface="Century Gothic" panose="020B0502020202020204" pitchFamily="34" charset="0"/>
                          <a:ea typeface="Times New Roman" panose="02020603050405020304" pitchFamily="18" charset="0"/>
                          <a:cs typeface="Times New Roman" panose="02020603050405020304" pitchFamily="18" charset="0"/>
                        </a:rPr>
                        <a:t> </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50861" marR="5086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a:solidFill>
                            <a:srgbClr val="000000"/>
                          </a:solidFill>
                          <a:effectLst/>
                          <a:latin typeface="Century Gothic" panose="020B0502020202020204" pitchFamily="34" charset="0"/>
                          <a:ea typeface="Times New Roman" panose="02020603050405020304" pitchFamily="18" charset="0"/>
                          <a:cs typeface="Times New Roman" panose="02020603050405020304" pitchFamily="18" charset="0"/>
                        </a:rPr>
                        <a:t>2</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50861" marR="5086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a:solidFill>
                            <a:srgbClr val="000000"/>
                          </a:solidFill>
                          <a:effectLst/>
                          <a:latin typeface="Century Gothic" panose="020B0502020202020204" pitchFamily="34" charset="0"/>
                          <a:ea typeface="Times New Roman" panose="02020603050405020304" pitchFamily="18" charset="0"/>
                          <a:cs typeface="Times New Roman" panose="02020603050405020304" pitchFamily="18" charset="0"/>
                        </a:rPr>
                        <a:t>1</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50861" marR="5086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a:solidFill>
                            <a:srgbClr val="000000"/>
                          </a:solidFill>
                          <a:effectLst/>
                          <a:latin typeface="Century Gothic" panose="020B0502020202020204" pitchFamily="34" charset="0"/>
                          <a:ea typeface="Times New Roman" panose="02020603050405020304" pitchFamily="18" charset="0"/>
                          <a:cs typeface="Times New Roman" panose="02020603050405020304" pitchFamily="18" charset="0"/>
                        </a:rPr>
                        <a:t>14</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50861" marR="5086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a:solidFill>
                            <a:srgbClr val="000000"/>
                          </a:solidFill>
                          <a:effectLst/>
                          <a:latin typeface="Century Gothic" panose="020B0502020202020204" pitchFamily="34" charset="0"/>
                          <a:ea typeface="Times New Roman" panose="02020603050405020304" pitchFamily="18" charset="0"/>
                          <a:cs typeface="Times New Roman" panose="02020603050405020304" pitchFamily="18" charset="0"/>
                        </a:rPr>
                        <a:t>18</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50861" marR="5086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0995">
                <a:tc>
                  <a:txBody>
                    <a:bodyPr/>
                    <a:lstStyle/>
                    <a:p>
                      <a:pPr marL="0" marR="0">
                        <a:lnSpc>
                          <a:spcPct val="107000"/>
                        </a:lnSpc>
                        <a:spcBef>
                          <a:spcPts val="0"/>
                        </a:spcBef>
                        <a:spcAft>
                          <a:spcPts val="0"/>
                        </a:spcAft>
                      </a:pPr>
                      <a:r>
                        <a:rPr lang="en-US" sz="1400" b="1">
                          <a:solidFill>
                            <a:srgbClr val="000000"/>
                          </a:solidFill>
                          <a:effectLst/>
                          <a:latin typeface="Century Gothic" panose="020B0502020202020204" pitchFamily="34" charset="0"/>
                          <a:ea typeface="Times New Roman" panose="02020603050405020304" pitchFamily="18" charset="0"/>
                          <a:cs typeface="Times New Roman" panose="02020603050405020304" pitchFamily="18" charset="0"/>
                        </a:rPr>
                        <a:t>ASO</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50861" marR="5086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a:solidFill>
                            <a:srgbClr val="000000"/>
                          </a:solidFill>
                          <a:effectLst/>
                          <a:latin typeface="Century Gothic" panose="020B0502020202020204" pitchFamily="34" charset="0"/>
                          <a:ea typeface="Times New Roman" panose="02020603050405020304" pitchFamily="18" charset="0"/>
                          <a:cs typeface="Times New Roman" panose="02020603050405020304" pitchFamily="18" charset="0"/>
                        </a:rPr>
                        <a:t> </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50861" marR="5086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a:solidFill>
                            <a:srgbClr val="000000"/>
                          </a:solidFill>
                          <a:effectLst/>
                          <a:latin typeface="Century Gothic" panose="020B0502020202020204" pitchFamily="34" charset="0"/>
                          <a:ea typeface="Times New Roman" panose="02020603050405020304" pitchFamily="18" charset="0"/>
                          <a:cs typeface="Times New Roman" panose="02020603050405020304" pitchFamily="18" charset="0"/>
                        </a:rPr>
                        <a:t> </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50861" marR="5086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a:solidFill>
                            <a:srgbClr val="000000"/>
                          </a:solidFill>
                          <a:effectLst/>
                          <a:latin typeface="Century Gothic" panose="020B0502020202020204" pitchFamily="34" charset="0"/>
                          <a:ea typeface="Times New Roman" panose="02020603050405020304" pitchFamily="18" charset="0"/>
                          <a:cs typeface="Times New Roman" panose="02020603050405020304" pitchFamily="18" charset="0"/>
                        </a:rPr>
                        <a:t> </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50861" marR="5086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a:solidFill>
                            <a:srgbClr val="000000"/>
                          </a:solidFill>
                          <a:effectLst/>
                          <a:latin typeface="Century Gothic" panose="020B0502020202020204" pitchFamily="34" charset="0"/>
                          <a:ea typeface="Times New Roman" panose="02020603050405020304" pitchFamily="18" charset="0"/>
                          <a:cs typeface="Times New Roman" panose="02020603050405020304" pitchFamily="18" charset="0"/>
                        </a:rPr>
                        <a:t> </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50861" marR="5086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a:solidFill>
                            <a:srgbClr val="000000"/>
                          </a:solidFill>
                          <a:effectLst/>
                          <a:latin typeface="Century Gothic" panose="020B0502020202020204" pitchFamily="34" charset="0"/>
                          <a:ea typeface="Times New Roman" panose="02020603050405020304" pitchFamily="18" charset="0"/>
                          <a:cs typeface="Times New Roman" panose="02020603050405020304" pitchFamily="18" charset="0"/>
                        </a:rPr>
                        <a:t> </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50861" marR="5086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dirty="0">
                          <a:solidFill>
                            <a:srgbClr val="000000"/>
                          </a:solidFill>
                          <a:effectLst/>
                          <a:latin typeface="Century Gothic" panose="020B0502020202020204" pitchFamily="34" charset="0"/>
                          <a:ea typeface="Times New Roman" panose="02020603050405020304" pitchFamily="18" charset="0"/>
                          <a:cs typeface="Times New Roman" panose="02020603050405020304" pitchFamily="18" charset="0"/>
                        </a:rPr>
                        <a:t>1</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50861" marR="5086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a:solidFill>
                            <a:srgbClr val="000000"/>
                          </a:solidFill>
                          <a:effectLst/>
                          <a:latin typeface="Century Gothic" panose="020B0502020202020204" pitchFamily="34" charset="0"/>
                          <a:ea typeface="Times New Roman" panose="02020603050405020304" pitchFamily="18" charset="0"/>
                          <a:cs typeface="Times New Roman" panose="02020603050405020304" pitchFamily="18" charset="0"/>
                        </a:rPr>
                        <a:t>1</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50861" marR="5086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0995">
                <a:tc>
                  <a:txBody>
                    <a:bodyPr/>
                    <a:lstStyle/>
                    <a:p>
                      <a:pPr marL="0" marR="0">
                        <a:lnSpc>
                          <a:spcPct val="107000"/>
                        </a:lnSpc>
                        <a:spcBef>
                          <a:spcPts val="0"/>
                        </a:spcBef>
                        <a:spcAft>
                          <a:spcPts val="0"/>
                        </a:spcAft>
                      </a:pPr>
                      <a:r>
                        <a:rPr lang="en-US" sz="1400" b="1">
                          <a:solidFill>
                            <a:srgbClr val="000000"/>
                          </a:solidFill>
                          <a:effectLst/>
                          <a:latin typeface="Century Gothic" panose="020B0502020202020204" pitchFamily="34" charset="0"/>
                          <a:ea typeface="Times New Roman" panose="02020603050405020304" pitchFamily="18" charset="0"/>
                          <a:cs typeface="Times New Roman" panose="02020603050405020304" pitchFamily="18" charset="0"/>
                        </a:rPr>
                        <a:t>ST</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50861" marR="5086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a:solidFill>
                            <a:srgbClr val="000000"/>
                          </a:solidFill>
                          <a:effectLst/>
                          <a:latin typeface="Century Gothic" panose="020B0502020202020204" pitchFamily="34" charset="0"/>
                          <a:ea typeface="Times New Roman" panose="02020603050405020304" pitchFamily="18" charset="0"/>
                          <a:cs typeface="Times New Roman" panose="02020603050405020304" pitchFamily="18" charset="0"/>
                        </a:rPr>
                        <a:t> </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50861" marR="5086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a:solidFill>
                            <a:srgbClr val="000000"/>
                          </a:solidFill>
                          <a:effectLst/>
                          <a:latin typeface="Century Gothic" panose="020B0502020202020204" pitchFamily="34" charset="0"/>
                          <a:ea typeface="Times New Roman" panose="02020603050405020304" pitchFamily="18" charset="0"/>
                          <a:cs typeface="Times New Roman" panose="02020603050405020304" pitchFamily="18" charset="0"/>
                        </a:rPr>
                        <a:t>2</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50861" marR="5086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a:solidFill>
                            <a:srgbClr val="000000"/>
                          </a:solidFill>
                          <a:effectLst/>
                          <a:latin typeface="Century Gothic" panose="020B0502020202020204" pitchFamily="34" charset="0"/>
                          <a:ea typeface="Times New Roman" panose="02020603050405020304" pitchFamily="18" charset="0"/>
                          <a:cs typeface="Times New Roman" panose="02020603050405020304" pitchFamily="18" charset="0"/>
                        </a:rPr>
                        <a:t>1</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50861" marR="5086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a:solidFill>
                            <a:srgbClr val="000000"/>
                          </a:solidFill>
                          <a:effectLst/>
                          <a:latin typeface="Century Gothic" panose="020B0502020202020204" pitchFamily="34" charset="0"/>
                          <a:ea typeface="Times New Roman" panose="02020603050405020304" pitchFamily="18" charset="0"/>
                          <a:cs typeface="Times New Roman" panose="02020603050405020304" pitchFamily="18" charset="0"/>
                        </a:rPr>
                        <a:t>5</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50861" marR="5086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a:solidFill>
                            <a:srgbClr val="000000"/>
                          </a:solidFill>
                          <a:effectLst/>
                          <a:latin typeface="Century Gothic" panose="020B0502020202020204" pitchFamily="34" charset="0"/>
                          <a:ea typeface="Times New Roman" panose="02020603050405020304" pitchFamily="18" charset="0"/>
                          <a:cs typeface="Times New Roman" panose="02020603050405020304" pitchFamily="18" charset="0"/>
                        </a:rPr>
                        <a:t>4</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50861" marR="5086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a:solidFill>
                            <a:srgbClr val="000000"/>
                          </a:solidFill>
                          <a:effectLst/>
                          <a:latin typeface="Century Gothic" panose="020B0502020202020204" pitchFamily="34" charset="0"/>
                          <a:ea typeface="Times New Roman" panose="02020603050405020304" pitchFamily="18" charset="0"/>
                          <a:cs typeface="Times New Roman" panose="02020603050405020304" pitchFamily="18" charset="0"/>
                        </a:rPr>
                        <a:t>11</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50861" marR="5086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a:solidFill>
                            <a:srgbClr val="000000"/>
                          </a:solidFill>
                          <a:effectLst/>
                          <a:latin typeface="Century Gothic" panose="020B0502020202020204" pitchFamily="34" charset="0"/>
                          <a:ea typeface="Times New Roman" panose="02020603050405020304" pitchFamily="18" charset="0"/>
                          <a:cs typeface="Times New Roman" panose="02020603050405020304" pitchFamily="18" charset="0"/>
                        </a:rPr>
                        <a:t>23</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50861" marR="5086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0995">
                <a:tc>
                  <a:txBody>
                    <a:bodyPr/>
                    <a:lstStyle/>
                    <a:p>
                      <a:pPr marL="0" marR="0">
                        <a:lnSpc>
                          <a:spcPct val="107000"/>
                        </a:lnSpc>
                        <a:spcBef>
                          <a:spcPts val="0"/>
                        </a:spcBef>
                        <a:spcAft>
                          <a:spcPts val="0"/>
                        </a:spcAft>
                      </a:pPr>
                      <a:r>
                        <a:rPr lang="en-US" sz="1400" b="1">
                          <a:solidFill>
                            <a:srgbClr val="000000"/>
                          </a:solidFill>
                          <a:effectLst/>
                          <a:latin typeface="Century Gothic" panose="020B0502020202020204" pitchFamily="34" charset="0"/>
                          <a:ea typeface="Times New Roman" panose="02020603050405020304" pitchFamily="18" charset="0"/>
                          <a:cs typeface="Times New Roman" panose="02020603050405020304" pitchFamily="18" charset="0"/>
                        </a:rPr>
                        <a:t>CONT</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50861" marR="5086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a:solidFill>
                            <a:srgbClr val="000000"/>
                          </a:solidFill>
                          <a:effectLst/>
                          <a:latin typeface="Century Gothic" panose="020B0502020202020204" pitchFamily="34" charset="0"/>
                          <a:ea typeface="Times New Roman" panose="02020603050405020304" pitchFamily="18" charset="0"/>
                          <a:cs typeface="Times New Roman" panose="02020603050405020304" pitchFamily="18" charset="0"/>
                        </a:rPr>
                        <a:t> </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50861" marR="5086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a:solidFill>
                            <a:srgbClr val="000000"/>
                          </a:solidFill>
                          <a:effectLst/>
                          <a:latin typeface="Century Gothic" panose="020B0502020202020204" pitchFamily="34" charset="0"/>
                          <a:ea typeface="Times New Roman" panose="02020603050405020304" pitchFamily="18" charset="0"/>
                          <a:cs typeface="Times New Roman" panose="02020603050405020304" pitchFamily="18" charset="0"/>
                        </a:rPr>
                        <a:t> </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50861" marR="5086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a:solidFill>
                            <a:srgbClr val="000000"/>
                          </a:solidFill>
                          <a:effectLst/>
                          <a:latin typeface="Century Gothic" panose="020B0502020202020204" pitchFamily="34" charset="0"/>
                          <a:ea typeface="Times New Roman" panose="02020603050405020304" pitchFamily="18" charset="0"/>
                          <a:cs typeface="Times New Roman" panose="02020603050405020304" pitchFamily="18" charset="0"/>
                        </a:rPr>
                        <a:t>1</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50861" marR="5086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a:solidFill>
                            <a:srgbClr val="000000"/>
                          </a:solidFill>
                          <a:effectLst/>
                          <a:latin typeface="Century Gothic" panose="020B0502020202020204" pitchFamily="34" charset="0"/>
                          <a:ea typeface="Times New Roman" panose="02020603050405020304" pitchFamily="18" charset="0"/>
                          <a:cs typeface="Times New Roman" panose="02020603050405020304" pitchFamily="18" charset="0"/>
                        </a:rPr>
                        <a:t> </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50861" marR="5086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a:solidFill>
                            <a:srgbClr val="000000"/>
                          </a:solidFill>
                          <a:effectLst/>
                          <a:latin typeface="Century Gothic" panose="020B0502020202020204" pitchFamily="34" charset="0"/>
                          <a:ea typeface="Times New Roman" panose="02020603050405020304" pitchFamily="18" charset="0"/>
                          <a:cs typeface="Times New Roman" panose="02020603050405020304" pitchFamily="18" charset="0"/>
                        </a:rPr>
                        <a:t> </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50861" marR="5086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a:solidFill>
                            <a:srgbClr val="000000"/>
                          </a:solidFill>
                          <a:effectLst/>
                          <a:latin typeface="Century Gothic" panose="020B0502020202020204" pitchFamily="34" charset="0"/>
                          <a:ea typeface="Times New Roman" panose="02020603050405020304" pitchFamily="18" charset="0"/>
                          <a:cs typeface="Times New Roman" panose="02020603050405020304" pitchFamily="18" charset="0"/>
                        </a:rPr>
                        <a:t> </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50861" marR="5086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dirty="0">
                          <a:solidFill>
                            <a:srgbClr val="000000"/>
                          </a:solidFill>
                          <a:effectLst/>
                          <a:latin typeface="Century Gothic" panose="020B0502020202020204" pitchFamily="34" charset="0"/>
                          <a:ea typeface="Times New Roman" panose="02020603050405020304" pitchFamily="18" charset="0"/>
                          <a:cs typeface="Times New Roman" panose="02020603050405020304" pitchFamily="18" charset="0"/>
                        </a:rPr>
                        <a:t>1</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50861" marR="5086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0995">
                <a:tc>
                  <a:txBody>
                    <a:bodyPr/>
                    <a:lstStyle/>
                    <a:p>
                      <a:pPr marL="0" marR="0">
                        <a:lnSpc>
                          <a:spcPct val="107000"/>
                        </a:lnSpc>
                        <a:spcBef>
                          <a:spcPts val="0"/>
                        </a:spcBef>
                        <a:spcAft>
                          <a:spcPts val="0"/>
                        </a:spcAft>
                      </a:pPr>
                      <a:r>
                        <a:rPr lang="en-US" sz="1400" b="1">
                          <a:solidFill>
                            <a:srgbClr val="000000"/>
                          </a:solidFill>
                          <a:effectLst/>
                          <a:latin typeface="Century Gothic" panose="020B0502020202020204" pitchFamily="34" charset="0"/>
                          <a:ea typeface="Times New Roman" panose="02020603050405020304" pitchFamily="18" charset="0"/>
                          <a:cs typeface="Times New Roman" panose="02020603050405020304" pitchFamily="18" charset="0"/>
                        </a:rPr>
                        <a:t>SSM</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50861" marR="5086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a:solidFill>
                            <a:srgbClr val="000000"/>
                          </a:solidFill>
                          <a:effectLst/>
                          <a:latin typeface="Century Gothic" panose="020B0502020202020204" pitchFamily="34" charset="0"/>
                          <a:ea typeface="Times New Roman" panose="02020603050405020304" pitchFamily="18" charset="0"/>
                          <a:cs typeface="Times New Roman" panose="02020603050405020304" pitchFamily="18" charset="0"/>
                        </a:rPr>
                        <a:t> </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50861" marR="5086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a:solidFill>
                            <a:srgbClr val="000000"/>
                          </a:solidFill>
                          <a:effectLst/>
                          <a:latin typeface="Century Gothic" panose="020B0502020202020204" pitchFamily="34" charset="0"/>
                          <a:ea typeface="Times New Roman" panose="02020603050405020304" pitchFamily="18" charset="0"/>
                          <a:cs typeface="Times New Roman" panose="02020603050405020304" pitchFamily="18" charset="0"/>
                        </a:rPr>
                        <a:t>1</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50861" marR="5086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a:solidFill>
                            <a:srgbClr val="000000"/>
                          </a:solidFill>
                          <a:effectLst/>
                          <a:latin typeface="Century Gothic" panose="020B0502020202020204" pitchFamily="34" charset="0"/>
                          <a:ea typeface="Times New Roman" panose="02020603050405020304" pitchFamily="18" charset="0"/>
                          <a:cs typeface="Times New Roman" panose="02020603050405020304" pitchFamily="18" charset="0"/>
                        </a:rPr>
                        <a:t> </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50861" marR="5086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a:solidFill>
                            <a:srgbClr val="000000"/>
                          </a:solidFill>
                          <a:effectLst/>
                          <a:latin typeface="Century Gothic" panose="020B0502020202020204" pitchFamily="34" charset="0"/>
                          <a:ea typeface="Times New Roman" panose="02020603050405020304" pitchFamily="18" charset="0"/>
                          <a:cs typeface="Times New Roman" panose="02020603050405020304" pitchFamily="18" charset="0"/>
                        </a:rPr>
                        <a:t> </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50861" marR="5086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a:solidFill>
                            <a:srgbClr val="000000"/>
                          </a:solidFill>
                          <a:effectLst/>
                          <a:latin typeface="Century Gothic" panose="020B0502020202020204" pitchFamily="34" charset="0"/>
                          <a:ea typeface="Times New Roman" panose="02020603050405020304" pitchFamily="18" charset="0"/>
                          <a:cs typeface="Times New Roman" panose="02020603050405020304" pitchFamily="18" charset="0"/>
                        </a:rPr>
                        <a:t> </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50861" marR="5086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a:solidFill>
                            <a:srgbClr val="000000"/>
                          </a:solidFill>
                          <a:effectLst/>
                          <a:latin typeface="Century Gothic" panose="020B0502020202020204" pitchFamily="34" charset="0"/>
                          <a:ea typeface="Times New Roman" panose="02020603050405020304" pitchFamily="18" charset="0"/>
                          <a:cs typeface="Times New Roman" panose="02020603050405020304" pitchFamily="18" charset="0"/>
                        </a:rPr>
                        <a:t> </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50861" marR="5086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a:solidFill>
                            <a:srgbClr val="000000"/>
                          </a:solidFill>
                          <a:effectLst/>
                          <a:latin typeface="Century Gothic" panose="020B0502020202020204" pitchFamily="34" charset="0"/>
                          <a:ea typeface="Times New Roman" panose="02020603050405020304" pitchFamily="18" charset="0"/>
                          <a:cs typeface="Times New Roman" panose="02020603050405020304" pitchFamily="18" charset="0"/>
                        </a:rPr>
                        <a:t>1</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50861" marR="5086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0995">
                <a:tc>
                  <a:txBody>
                    <a:bodyPr/>
                    <a:lstStyle/>
                    <a:p>
                      <a:pPr marL="0" marR="0">
                        <a:lnSpc>
                          <a:spcPct val="107000"/>
                        </a:lnSpc>
                        <a:spcBef>
                          <a:spcPts val="0"/>
                        </a:spcBef>
                        <a:spcAft>
                          <a:spcPts val="0"/>
                        </a:spcAft>
                      </a:pPr>
                      <a:r>
                        <a:rPr lang="en-US" sz="1400" b="1">
                          <a:solidFill>
                            <a:srgbClr val="000000"/>
                          </a:solidFill>
                          <a:effectLst/>
                          <a:latin typeface="Century Gothic" panose="020B0502020202020204" pitchFamily="34" charset="0"/>
                          <a:ea typeface="Times New Roman" panose="02020603050405020304" pitchFamily="18" charset="0"/>
                          <a:cs typeface="Times New Roman" panose="02020603050405020304" pitchFamily="18" charset="0"/>
                        </a:rPr>
                        <a:t>SST</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50861" marR="5086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a:solidFill>
                            <a:srgbClr val="000000"/>
                          </a:solidFill>
                          <a:effectLst/>
                          <a:latin typeface="Century Gothic" panose="020B0502020202020204" pitchFamily="34" charset="0"/>
                          <a:ea typeface="Times New Roman" panose="02020603050405020304" pitchFamily="18" charset="0"/>
                          <a:cs typeface="Times New Roman" panose="02020603050405020304" pitchFamily="18" charset="0"/>
                        </a:rPr>
                        <a:t>1</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50861" marR="5086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a:solidFill>
                            <a:srgbClr val="000000"/>
                          </a:solidFill>
                          <a:effectLst/>
                          <a:latin typeface="Century Gothic" panose="020B0502020202020204" pitchFamily="34" charset="0"/>
                          <a:ea typeface="Times New Roman" panose="02020603050405020304" pitchFamily="18" charset="0"/>
                          <a:cs typeface="Times New Roman" panose="02020603050405020304" pitchFamily="18" charset="0"/>
                        </a:rPr>
                        <a:t> </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50861" marR="5086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a:solidFill>
                            <a:srgbClr val="000000"/>
                          </a:solidFill>
                          <a:effectLst/>
                          <a:latin typeface="Century Gothic" panose="020B0502020202020204" pitchFamily="34" charset="0"/>
                          <a:ea typeface="Times New Roman" panose="02020603050405020304" pitchFamily="18" charset="0"/>
                          <a:cs typeface="Times New Roman" panose="02020603050405020304" pitchFamily="18" charset="0"/>
                        </a:rPr>
                        <a:t>2</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50861" marR="5086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a:solidFill>
                            <a:srgbClr val="000000"/>
                          </a:solidFill>
                          <a:effectLst/>
                          <a:latin typeface="Century Gothic" panose="020B0502020202020204" pitchFamily="34" charset="0"/>
                          <a:ea typeface="Times New Roman" panose="02020603050405020304" pitchFamily="18" charset="0"/>
                          <a:cs typeface="Times New Roman" panose="02020603050405020304" pitchFamily="18" charset="0"/>
                        </a:rPr>
                        <a:t> </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50861" marR="5086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a:solidFill>
                            <a:srgbClr val="000000"/>
                          </a:solidFill>
                          <a:effectLst/>
                          <a:latin typeface="Century Gothic" panose="020B0502020202020204" pitchFamily="34" charset="0"/>
                          <a:ea typeface="Times New Roman" panose="02020603050405020304" pitchFamily="18" charset="0"/>
                          <a:cs typeface="Times New Roman" panose="02020603050405020304" pitchFamily="18" charset="0"/>
                        </a:rPr>
                        <a:t> </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50861" marR="5086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a:solidFill>
                            <a:srgbClr val="000000"/>
                          </a:solidFill>
                          <a:effectLst/>
                          <a:latin typeface="Century Gothic" panose="020B0502020202020204" pitchFamily="34" charset="0"/>
                          <a:ea typeface="Times New Roman" panose="02020603050405020304" pitchFamily="18" charset="0"/>
                          <a:cs typeface="Times New Roman" panose="02020603050405020304" pitchFamily="18" charset="0"/>
                        </a:rPr>
                        <a:t>2</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50861" marR="5086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dirty="0">
                          <a:solidFill>
                            <a:srgbClr val="000000"/>
                          </a:solidFill>
                          <a:effectLst/>
                          <a:latin typeface="Century Gothic" panose="020B0502020202020204" pitchFamily="34" charset="0"/>
                          <a:ea typeface="Times New Roman" panose="02020603050405020304" pitchFamily="18" charset="0"/>
                          <a:cs typeface="Times New Roman" panose="02020603050405020304" pitchFamily="18" charset="0"/>
                        </a:rPr>
                        <a:t>5</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50861" marR="5086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61673">
                <a:tc>
                  <a:txBody>
                    <a:bodyPr/>
                    <a:lstStyle/>
                    <a:p>
                      <a:pPr marL="0" marR="0" algn="ctr">
                        <a:lnSpc>
                          <a:spcPct val="107000"/>
                        </a:lnSpc>
                        <a:spcBef>
                          <a:spcPts val="0"/>
                        </a:spcBef>
                        <a:spcAft>
                          <a:spcPts val="0"/>
                        </a:spcAft>
                      </a:pPr>
                      <a:r>
                        <a:rPr lang="en-US" sz="1400" b="1" dirty="0">
                          <a:solidFill>
                            <a:schemeClr val="bg2"/>
                          </a:solidFill>
                          <a:effectLst/>
                          <a:latin typeface="Century Gothic" panose="020B0502020202020204" pitchFamily="34" charset="0"/>
                          <a:ea typeface="Times New Roman" panose="02020603050405020304" pitchFamily="18" charset="0"/>
                          <a:cs typeface="Times New Roman" panose="02020603050405020304" pitchFamily="18" charset="0"/>
                        </a:rPr>
                        <a:t>Grand Total</a:t>
                      </a:r>
                      <a:endParaRPr lang="en-US" sz="1400" b="1" dirty="0">
                        <a:solidFill>
                          <a:schemeClr val="bg2"/>
                        </a:solidFill>
                        <a:effectLst/>
                        <a:latin typeface="Calibri" panose="020F0502020204030204" pitchFamily="34" charset="0"/>
                        <a:ea typeface="Calibri" panose="020F0502020204030204" pitchFamily="34" charset="0"/>
                        <a:cs typeface="Times New Roman" panose="02020603050405020304" pitchFamily="18" charset="0"/>
                      </a:endParaRPr>
                    </a:p>
                  </a:txBody>
                  <a:tcPr marL="50861" marR="5086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marL="0" marR="0" algn="ctr">
                        <a:lnSpc>
                          <a:spcPct val="107000"/>
                        </a:lnSpc>
                        <a:spcBef>
                          <a:spcPts val="0"/>
                        </a:spcBef>
                        <a:spcAft>
                          <a:spcPts val="0"/>
                        </a:spcAft>
                      </a:pPr>
                      <a:r>
                        <a:rPr lang="en-US" sz="1400" b="1">
                          <a:solidFill>
                            <a:schemeClr val="bg2"/>
                          </a:solidFill>
                          <a:effectLst/>
                          <a:latin typeface="Century Gothic" panose="020B0502020202020204" pitchFamily="34" charset="0"/>
                          <a:ea typeface="Times New Roman" panose="02020603050405020304" pitchFamily="18" charset="0"/>
                          <a:cs typeface="Times New Roman" panose="02020603050405020304" pitchFamily="18" charset="0"/>
                        </a:rPr>
                        <a:t>55</a:t>
                      </a:r>
                      <a:endParaRPr lang="en-US" sz="1400">
                        <a:solidFill>
                          <a:schemeClr val="bg2"/>
                        </a:solidFill>
                        <a:effectLst/>
                        <a:latin typeface="Calibri" panose="020F0502020204030204" pitchFamily="34" charset="0"/>
                        <a:ea typeface="Calibri" panose="020F0502020204030204" pitchFamily="34" charset="0"/>
                        <a:cs typeface="Times New Roman" panose="02020603050405020304" pitchFamily="18" charset="0"/>
                      </a:endParaRPr>
                    </a:p>
                  </a:txBody>
                  <a:tcPr marL="50861" marR="5086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marL="0" marR="0" algn="ctr">
                        <a:lnSpc>
                          <a:spcPct val="107000"/>
                        </a:lnSpc>
                        <a:spcBef>
                          <a:spcPts val="0"/>
                        </a:spcBef>
                        <a:spcAft>
                          <a:spcPts val="0"/>
                        </a:spcAft>
                      </a:pPr>
                      <a:r>
                        <a:rPr lang="en-US" sz="1400" b="1" dirty="0">
                          <a:solidFill>
                            <a:schemeClr val="bg2"/>
                          </a:solidFill>
                          <a:effectLst/>
                          <a:latin typeface="Century Gothic" panose="020B0502020202020204" pitchFamily="34" charset="0"/>
                          <a:ea typeface="Times New Roman" panose="02020603050405020304" pitchFamily="18" charset="0"/>
                          <a:cs typeface="Times New Roman" panose="02020603050405020304" pitchFamily="18" charset="0"/>
                        </a:rPr>
                        <a:t>45</a:t>
                      </a:r>
                      <a:endParaRPr lang="en-US" sz="1400" dirty="0">
                        <a:solidFill>
                          <a:schemeClr val="bg2"/>
                        </a:solidFill>
                        <a:effectLst/>
                        <a:latin typeface="Calibri" panose="020F0502020204030204" pitchFamily="34" charset="0"/>
                        <a:ea typeface="Calibri" panose="020F0502020204030204" pitchFamily="34" charset="0"/>
                        <a:cs typeface="Times New Roman" panose="02020603050405020304" pitchFamily="18" charset="0"/>
                      </a:endParaRPr>
                    </a:p>
                  </a:txBody>
                  <a:tcPr marL="50861" marR="5086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marL="0" marR="0" algn="ctr">
                        <a:lnSpc>
                          <a:spcPct val="107000"/>
                        </a:lnSpc>
                        <a:spcBef>
                          <a:spcPts val="0"/>
                        </a:spcBef>
                        <a:spcAft>
                          <a:spcPts val="0"/>
                        </a:spcAft>
                      </a:pPr>
                      <a:r>
                        <a:rPr lang="en-US" sz="1400" b="1" dirty="0">
                          <a:solidFill>
                            <a:schemeClr val="bg2"/>
                          </a:solidFill>
                          <a:effectLst/>
                          <a:latin typeface="Century Gothic" panose="020B0502020202020204" pitchFamily="34" charset="0"/>
                          <a:ea typeface="Times New Roman" panose="02020603050405020304" pitchFamily="18" charset="0"/>
                          <a:cs typeface="Times New Roman" panose="02020603050405020304" pitchFamily="18" charset="0"/>
                        </a:rPr>
                        <a:t>112</a:t>
                      </a:r>
                      <a:endParaRPr lang="en-US" sz="1400" dirty="0">
                        <a:solidFill>
                          <a:schemeClr val="bg2"/>
                        </a:solidFill>
                        <a:effectLst/>
                        <a:latin typeface="Calibri" panose="020F0502020204030204" pitchFamily="34" charset="0"/>
                        <a:ea typeface="Calibri" panose="020F0502020204030204" pitchFamily="34" charset="0"/>
                        <a:cs typeface="Times New Roman" panose="02020603050405020304" pitchFamily="18" charset="0"/>
                      </a:endParaRPr>
                    </a:p>
                  </a:txBody>
                  <a:tcPr marL="50861" marR="5086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marL="0" marR="0" algn="ctr">
                        <a:lnSpc>
                          <a:spcPct val="107000"/>
                        </a:lnSpc>
                        <a:spcBef>
                          <a:spcPts val="0"/>
                        </a:spcBef>
                        <a:spcAft>
                          <a:spcPts val="0"/>
                        </a:spcAft>
                      </a:pPr>
                      <a:r>
                        <a:rPr lang="en-US" sz="1400" b="1" dirty="0">
                          <a:solidFill>
                            <a:schemeClr val="bg2"/>
                          </a:solidFill>
                          <a:effectLst/>
                          <a:latin typeface="Century Gothic" panose="020B0502020202020204" pitchFamily="34" charset="0"/>
                          <a:ea typeface="Times New Roman" panose="02020603050405020304" pitchFamily="18" charset="0"/>
                          <a:cs typeface="Times New Roman" panose="02020603050405020304" pitchFamily="18" charset="0"/>
                        </a:rPr>
                        <a:t>94</a:t>
                      </a:r>
                      <a:endParaRPr lang="en-US" sz="1400" dirty="0">
                        <a:solidFill>
                          <a:schemeClr val="bg2"/>
                        </a:solidFill>
                        <a:effectLst/>
                        <a:latin typeface="Calibri" panose="020F0502020204030204" pitchFamily="34" charset="0"/>
                        <a:ea typeface="Calibri" panose="020F0502020204030204" pitchFamily="34" charset="0"/>
                        <a:cs typeface="Times New Roman" panose="02020603050405020304" pitchFamily="18" charset="0"/>
                      </a:endParaRPr>
                    </a:p>
                  </a:txBody>
                  <a:tcPr marL="50861" marR="5086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marL="0" marR="0" algn="ctr">
                        <a:lnSpc>
                          <a:spcPct val="107000"/>
                        </a:lnSpc>
                        <a:spcBef>
                          <a:spcPts val="0"/>
                        </a:spcBef>
                        <a:spcAft>
                          <a:spcPts val="0"/>
                        </a:spcAft>
                      </a:pPr>
                      <a:r>
                        <a:rPr lang="en-US" sz="1400" b="1" dirty="0">
                          <a:solidFill>
                            <a:schemeClr val="bg2"/>
                          </a:solidFill>
                          <a:effectLst/>
                          <a:latin typeface="Century Gothic" panose="020B0502020202020204" pitchFamily="34" charset="0"/>
                          <a:ea typeface="Times New Roman" panose="02020603050405020304" pitchFamily="18" charset="0"/>
                          <a:cs typeface="Times New Roman" panose="02020603050405020304" pitchFamily="18" charset="0"/>
                        </a:rPr>
                        <a:t>132</a:t>
                      </a:r>
                      <a:endParaRPr lang="en-US" sz="1400" dirty="0">
                        <a:solidFill>
                          <a:schemeClr val="bg2"/>
                        </a:solidFill>
                        <a:effectLst/>
                        <a:latin typeface="Calibri" panose="020F0502020204030204" pitchFamily="34" charset="0"/>
                        <a:ea typeface="Calibri" panose="020F0502020204030204" pitchFamily="34" charset="0"/>
                        <a:cs typeface="Times New Roman" panose="02020603050405020304" pitchFamily="18" charset="0"/>
                      </a:endParaRPr>
                    </a:p>
                  </a:txBody>
                  <a:tcPr marL="50861" marR="5086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marL="0" marR="0" algn="ctr">
                        <a:lnSpc>
                          <a:spcPct val="107000"/>
                        </a:lnSpc>
                        <a:spcBef>
                          <a:spcPts val="0"/>
                        </a:spcBef>
                        <a:spcAft>
                          <a:spcPts val="0"/>
                        </a:spcAft>
                      </a:pPr>
                      <a:r>
                        <a:rPr lang="en-US" sz="1400" b="1" dirty="0">
                          <a:solidFill>
                            <a:schemeClr val="bg2"/>
                          </a:solidFill>
                          <a:effectLst/>
                          <a:latin typeface="Century Gothic" panose="020B0502020202020204" pitchFamily="34" charset="0"/>
                          <a:ea typeface="Times New Roman" panose="02020603050405020304" pitchFamily="18" charset="0"/>
                          <a:cs typeface="Times New Roman" panose="02020603050405020304" pitchFamily="18" charset="0"/>
                        </a:rPr>
                        <a:t>230</a:t>
                      </a:r>
                      <a:endParaRPr lang="en-US" sz="1400" dirty="0">
                        <a:solidFill>
                          <a:schemeClr val="bg2"/>
                        </a:solidFill>
                        <a:effectLst/>
                        <a:latin typeface="Calibri" panose="020F0502020204030204" pitchFamily="34" charset="0"/>
                        <a:ea typeface="Calibri" panose="020F0502020204030204" pitchFamily="34" charset="0"/>
                        <a:cs typeface="Times New Roman" panose="02020603050405020304" pitchFamily="18" charset="0"/>
                      </a:endParaRPr>
                    </a:p>
                  </a:txBody>
                  <a:tcPr marL="50861" marR="5086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marL="0" marR="0" algn="ctr">
                        <a:lnSpc>
                          <a:spcPct val="107000"/>
                        </a:lnSpc>
                        <a:spcBef>
                          <a:spcPts val="0"/>
                        </a:spcBef>
                        <a:spcAft>
                          <a:spcPts val="0"/>
                        </a:spcAft>
                      </a:pPr>
                      <a:r>
                        <a:rPr lang="en-US" sz="1400" b="1" dirty="0">
                          <a:solidFill>
                            <a:schemeClr val="bg2"/>
                          </a:solidFill>
                          <a:effectLst/>
                          <a:latin typeface="Century Gothic" panose="020B0502020202020204" pitchFamily="34" charset="0"/>
                          <a:ea typeface="Times New Roman" panose="02020603050405020304" pitchFamily="18" charset="0"/>
                          <a:cs typeface="Times New Roman" panose="02020603050405020304" pitchFamily="18" charset="0"/>
                        </a:rPr>
                        <a:t>668</a:t>
                      </a:r>
                      <a:endParaRPr lang="en-US" sz="1400" dirty="0">
                        <a:solidFill>
                          <a:schemeClr val="bg2"/>
                        </a:solidFill>
                        <a:effectLst/>
                        <a:latin typeface="Calibri" panose="020F0502020204030204" pitchFamily="34" charset="0"/>
                        <a:ea typeface="Calibri" panose="020F0502020204030204" pitchFamily="34" charset="0"/>
                        <a:cs typeface="Times New Roman" panose="02020603050405020304" pitchFamily="18" charset="0"/>
                      </a:endParaRPr>
                    </a:p>
                  </a:txBody>
                  <a:tcPr marL="50861" marR="5086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r>
              <a:tr h="230995">
                <a:tc>
                  <a:txBody>
                    <a:bodyPr/>
                    <a:lstStyle/>
                    <a:p>
                      <a:pPr marL="0" marR="0" algn="ctr">
                        <a:lnSpc>
                          <a:spcPct val="107000"/>
                        </a:lnSpc>
                        <a:spcBef>
                          <a:spcPts val="0"/>
                        </a:spcBef>
                        <a:spcAft>
                          <a:spcPts val="0"/>
                        </a:spcAft>
                      </a:pPr>
                      <a:r>
                        <a:rPr lang="en-US" sz="1400" b="1" dirty="0">
                          <a:solidFill>
                            <a:srgbClr val="C00000"/>
                          </a:solidFill>
                          <a:effectLst/>
                          <a:latin typeface="Century Gothic" panose="020B0502020202020204" pitchFamily="34" charset="0"/>
                          <a:ea typeface="Times New Roman" panose="02020603050405020304" pitchFamily="18" charset="0"/>
                          <a:cs typeface="Times New Roman" panose="02020603050405020304" pitchFamily="18" charset="0"/>
                        </a:rPr>
                        <a:t>%</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50861" marR="5086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marL="0" marR="0" algn="ctr">
                        <a:lnSpc>
                          <a:spcPct val="107000"/>
                        </a:lnSpc>
                        <a:spcBef>
                          <a:spcPts val="0"/>
                        </a:spcBef>
                        <a:spcAft>
                          <a:spcPts val="0"/>
                        </a:spcAft>
                      </a:pPr>
                      <a:r>
                        <a:rPr lang="en-US" sz="1400" b="1" dirty="0">
                          <a:solidFill>
                            <a:srgbClr val="C00000"/>
                          </a:solidFill>
                          <a:effectLst/>
                          <a:latin typeface="Century Gothic" panose="020B0502020202020204" pitchFamily="34" charset="0"/>
                          <a:ea typeface="Times New Roman" panose="02020603050405020304" pitchFamily="18" charset="0"/>
                          <a:cs typeface="Times New Roman" panose="02020603050405020304" pitchFamily="18" charset="0"/>
                        </a:rPr>
                        <a:t>8%</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50861" marR="5086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marL="0" marR="0" algn="ctr">
                        <a:lnSpc>
                          <a:spcPct val="107000"/>
                        </a:lnSpc>
                        <a:spcBef>
                          <a:spcPts val="0"/>
                        </a:spcBef>
                        <a:spcAft>
                          <a:spcPts val="0"/>
                        </a:spcAft>
                      </a:pPr>
                      <a:r>
                        <a:rPr lang="en-US" sz="1400" b="1" dirty="0">
                          <a:solidFill>
                            <a:srgbClr val="C00000"/>
                          </a:solidFill>
                          <a:effectLst/>
                          <a:latin typeface="Century Gothic" panose="020B0502020202020204" pitchFamily="34" charset="0"/>
                          <a:ea typeface="Times New Roman" panose="02020603050405020304" pitchFamily="18" charset="0"/>
                          <a:cs typeface="Times New Roman" panose="02020603050405020304" pitchFamily="18" charset="0"/>
                        </a:rPr>
                        <a:t>7%</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50861" marR="5086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marL="0" marR="0" algn="ctr">
                        <a:lnSpc>
                          <a:spcPct val="107000"/>
                        </a:lnSpc>
                        <a:spcBef>
                          <a:spcPts val="0"/>
                        </a:spcBef>
                        <a:spcAft>
                          <a:spcPts val="0"/>
                        </a:spcAft>
                      </a:pPr>
                      <a:r>
                        <a:rPr lang="en-US" sz="1400" b="1" dirty="0">
                          <a:solidFill>
                            <a:srgbClr val="C00000"/>
                          </a:solidFill>
                          <a:effectLst/>
                          <a:latin typeface="Century Gothic" panose="020B0502020202020204" pitchFamily="34" charset="0"/>
                          <a:ea typeface="Times New Roman" panose="02020603050405020304" pitchFamily="18" charset="0"/>
                          <a:cs typeface="Times New Roman" panose="02020603050405020304" pitchFamily="18" charset="0"/>
                        </a:rPr>
                        <a:t>17%</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50861" marR="5086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marL="0" marR="0" algn="ctr">
                        <a:lnSpc>
                          <a:spcPct val="107000"/>
                        </a:lnSpc>
                        <a:spcBef>
                          <a:spcPts val="0"/>
                        </a:spcBef>
                        <a:spcAft>
                          <a:spcPts val="0"/>
                        </a:spcAft>
                      </a:pPr>
                      <a:r>
                        <a:rPr lang="en-US" sz="1400" b="1" dirty="0">
                          <a:solidFill>
                            <a:srgbClr val="C00000"/>
                          </a:solidFill>
                          <a:effectLst/>
                          <a:latin typeface="Century Gothic" panose="020B0502020202020204" pitchFamily="34" charset="0"/>
                          <a:ea typeface="Times New Roman" panose="02020603050405020304" pitchFamily="18" charset="0"/>
                          <a:cs typeface="Times New Roman" panose="02020603050405020304" pitchFamily="18" charset="0"/>
                        </a:rPr>
                        <a:t>14%</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50861" marR="5086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marL="0" marR="0" algn="ctr">
                        <a:lnSpc>
                          <a:spcPct val="107000"/>
                        </a:lnSpc>
                        <a:spcBef>
                          <a:spcPts val="0"/>
                        </a:spcBef>
                        <a:spcAft>
                          <a:spcPts val="0"/>
                        </a:spcAft>
                      </a:pPr>
                      <a:r>
                        <a:rPr lang="en-US" sz="1400" b="1" dirty="0">
                          <a:solidFill>
                            <a:srgbClr val="C00000"/>
                          </a:solidFill>
                          <a:effectLst/>
                          <a:latin typeface="Century Gothic" panose="020B0502020202020204" pitchFamily="34" charset="0"/>
                          <a:ea typeface="Times New Roman" panose="02020603050405020304" pitchFamily="18" charset="0"/>
                          <a:cs typeface="Times New Roman" panose="02020603050405020304" pitchFamily="18" charset="0"/>
                        </a:rPr>
                        <a:t>20%</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50861" marR="5086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marL="0" marR="0" algn="ctr">
                        <a:lnSpc>
                          <a:spcPct val="107000"/>
                        </a:lnSpc>
                        <a:spcBef>
                          <a:spcPts val="0"/>
                        </a:spcBef>
                        <a:spcAft>
                          <a:spcPts val="0"/>
                        </a:spcAft>
                      </a:pPr>
                      <a:r>
                        <a:rPr lang="en-US" sz="1400" b="1" dirty="0">
                          <a:solidFill>
                            <a:srgbClr val="C00000"/>
                          </a:solidFill>
                          <a:effectLst/>
                          <a:latin typeface="Century Gothic" panose="020B0502020202020204" pitchFamily="34" charset="0"/>
                          <a:ea typeface="Times New Roman" panose="02020603050405020304" pitchFamily="18" charset="0"/>
                          <a:cs typeface="Times New Roman" panose="02020603050405020304" pitchFamily="18" charset="0"/>
                        </a:rPr>
                        <a:t>34%</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50861" marR="5086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marL="0" marR="0" algn="ctr">
                        <a:lnSpc>
                          <a:spcPct val="107000"/>
                        </a:lnSpc>
                        <a:spcBef>
                          <a:spcPts val="0"/>
                        </a:spcBef>
                        <a:spcAft>
                          <a:spcPts val="0"/>
                        </a:spcAft>
                      </a:pPr>
                      <a:r>
                        <a:rPr lang="en-US" sz="1400" b="1" dirty="0">
                          <a:solidFill>
                            <a:srgbClr val="C00000"/>
                          </a:solidFill>
                          <a:effectLst/>
                          <a:latin typeface="Century Gothic" panose="020B0502020202020204" pitchFamily="34" charset="0"/>
                          <a:ea typeface="Times New Roman" panose="02020603050405020304" pitchFamily="18" charset="0"/>
                          <a:cs typeface="Times New Roman" panose="02020603050405020304" pitchFamily="18" charset="0"/>
                        </a:rPr>
                        <a:t>100%</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50861" marR="5086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r>
            </a:tbl>
          </a:graphicData>
        </a:graphic>
      </p:graphicFrame>
      <p:graphicFrame>
        <p:nvGraphicFramePr>
          <p:cNvPr id="11" name="Chart 10"/>
          <p:cNvGraphicFramePr>
            <a:graphicFrameLocks/>
          </p:cNvGraphicFramePr>
          <p:nvPr>
            <p:extLst>
              <p:ext uri="{D42A27DB-BD31-4B8C-83A1-F6EECF244321}">
                <p14:modId xmlns:p14="http://schemas.microsoft.com/office/powerpoint/2010/main" xmlns="" val="533588266"/>
              </p:ext>
            </p:extLst>
          </p:nvPr>
        </p:nvGraphicFramePr>
        <p:xfrm>
          <a:off x="5292080" y="1268760"/>
          <a:ext cx="3672407" cy="288032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xmlns="" val="277367208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60" y="30480"/>
            <a:ext cx="7547107" cy="619125"/>
          </a:xfrm>
        </p:spPr>
        <p:txBody>
          <a:bodyPr/>
          <a:lstStyle/>
          <a:p>
            <a:r>
              <a:rPr lang="en-US" sz="2200" dirty="0" smtClean="0">
                <a:solidFill>
                  <a:srgbClr val="C00000"/>
                </a:solidFill>
              </a:rPr>
              <a:t>UBA AFRICA Sales Performance Appraisal -  Yearly trend analysis</a:t>
            </a:r>
            <a:endParaRPr lang="en-US" sz="2200" dirty="0"/>
          </a:p>
        </p:txBody>
      </p:sp>
      <p:graphicFrame>
        <p:nvGraphicFramePr>
          <p:cNvPr id="4" name="Chart 3"/>
          <p:cNvGraphicFramePr>
            <a:graphicFrameLocks/>
          </p:cNvGraphicFramePr>
          <p:nvPr>
            <p:extLst>
              <p:ext uri="{D42A27DB-BD31-4B8C-83A1-F6EECF244321}">
                <p14:modId xmlns:p14="http://schemas.microsoft.com/office/powerpoint/2010/main" xmlns="" val="3157776110"/>
              </p:ext>
            </p:extLst>
          </p:nvPr>
        </p:nvGraphicFramePr>
        <p:xfrm>
          <a:off x="41489" y="649605"/>
          <a:ext cx="8680720" cy="5155659"/>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p:cNvSpPr txBox="1"/>
          <p:nvPr/>
        </p:nvSpPr>
        <p:spPr>
          <a:xfrm>
            <a:off x="39960" y="5877272"/>
            <a:ext cx="8420472" cy="584775"/>
          </a:xfrm>
          <a:prstGeom prst="rect">
            <a:avLst/>
          </a:prstGeom>
          <a:noFill/>
        </p:spPr>
        <p:txBody>
          <a:bodyPr wrap="square" rtlCol="0">
            <a:spAutoFit/>
          </a:bodyPr>
          <a:lstStyle/>
          <a:p>
            <a:pPr marL="285750" indent="-285750">
              <a:buClr>
                <a:srgbClr val="C00000"/>
              </a:buClr>
              <a:buFont typeface="Wingdings" panose="05000000000000000000" pitchFamily="2" charset="2"/>
              <a:buChar char="q"/>
            </a:pPr>
            <a:r>
              <a:rPr lang="en-US" sz="1600" dirty="0" smtClean="0">
                <a:latin typeface="+mn-lt"/>
              </a:rPr>
              <a:t>The 2015 year end sales appraisal result l is in line with the appraisal results of the sales workforce over the last 3 appraisal cycles</a:t>
            </a:r>
            <a:endParaRPr lang="en-GB" sz="1600" dirty="0" err="1" smtClean="0">
              <a:latin typeface="+mn-lt"/>
            </a:endParaRPr>
          </a:p>
        </p:txBody>
      </p:sp>
    </p:spTree>
    <p:extLst>
      <p:ext uri="{BB962C8B-B14F-4D97-AF65-F5344CB8AC3E}">
        <p14:creationId xmlns:p14="http://schemas.microsoft.com/office/powerpoint/2010/main" xmlns="" val="77452145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ChangeArrowheads="1"/>
          </p:cNvSpPr>
          <p:nvPr/>
        </p:nvSpPr>
        <p:spPr bwMode="auto">
          <a:xfrm>
            <a:off x="319728" y="692696"/>
            <a:ext cx="8208912" cy="5586145"/>
          </a:xfrm>
          <a:prstGeom prst="rect">
            <a:avLst/>
          </a:prstGeom>
          <a:noFill/>
          <a:ln w="9525">
            <a:noFill/>
            <a:miter lim="800000"/>
            <a:headEnd/>
            <a:tailEnd/>
          </a:ln>
        </p:spPr>
        <p:txBody>
          <a:bodyPr wrap="square">
            <a:spAutoFit/>
          </a:bodyPr>
          <a:lstStyle/>
          <a:p>
            <a:pPr marL="441325" lvl="1" indent="-441325">
              <a:buClr>
                <a:srgbClr val="C00000"/>
              </a:buClr>
              <a:buFont typeface="Wingdings" pitchFamily="2" charset="2"/>
              <a:buChar char="q"/>
              <a:defRPr/>
            </a:pPr>
            <a:r>
              <a:rPr lang="en-US" sz="1700" dirty="0" smtClean="0">
                <a:latin typeface="Century Gothic" pitchFamily="34" charset="0"/>
              </a:rPr>
              <a:t>Introduction and Key Highlights</a:t>
            </a:r>
          </a:p>
          <a:p>
            <a:pPr marL="536575" lvl="1" indent="-482600">
              <a:buClr>
                <a:srgbClr val="C00000"/>
              </a:buClr>
              <a:buFont typeface="Wingdings" pitchFamily="2" charset="2"/>
              <a:buChar char="q"/>
              <a:defRPr/>
            </a:pPr>
            <a:endParaRPr lang="en-US" sz="1700" dirty="0">
              <a:latin typeface="Century Gothic" pitchFamily="34" charset="0"/>
            </a:endParaRPr>
          </a:p>
          <a:p>
            <a:pPr marL="341313" lvl="1" indent="-341313">
              <a:buClr>
                <a:srgbClr val="C00000"/>
              </a:buClr>
              <a:buFont typeface="Wingdings" pitchFamily="2" charset="2"/>
              <a:buChar char="q"/>
              <a:defRPr/>
            </a:pPr>
            <a:r>
              <a:rPr lang="en-US" sz="1700" dirty="0" smtClean="0">
                <a:latin typeface="Century Gothic" pitchFamily="34" charset="0"/>
              </a:rPr>
              <a:t>  UBA Plc (Nigeria)</a:t>
            </a:r>
          </a:p>
          <a:p>
            <a:pPr marL="804863" lvl="1" indent="-341313">
              <a:buClr>
                <a:srgbClr val="C00000"/>
              </a:buClr>
              <a:buFont typeface="Wingdings" pitchFamily="2" charset="2"/>
              <a:buChar char="Ø"/>
              <a:defRPr/>
            </a:pPr>
            <a:r>
              <a:rPr lang="en-US" sz="1700" dirty="0" smtClean="0">
                <a:latin typeface="Century Gothic" pitchFamily="34" charset="0"/>
              </a:rPr>
              <a:t>Sales – Performance Appraisal Outcome</a:t>
            </a:r>
          </a:p>
          <a:p>
            <a:pPr marL="804863" lvl="1" indent="-341313">
              <a:buClr>
                <a:srgbClr val="C00000"/>
              </a:buClr>
              <a:buFont typeface="Wingdings" pitchFamily="2" charset="2"/>
              <a:buChar char="Ø"/>
              <a:defRPr/>
            </a:pPr>
            <a:r>
              <a:rPr lang="en-US" sz="1700" dirty="0" smtClean="0">
                <a:latin typeface="Century Gothic" pitchFamily="34" charset="0"/>
              </a:rPr>
              <a:t>Non Sales - Performance Appraisal Outcome</a:t>
            </a:r>
          </a:p>
          <a:p>
            <a:pPr marL="536575" lvl="1" indent="-482600">
              <a:buClr>
                <a:srgbClr val="C00000"/>
              </a:buClr>
              <a:defRPr/>
            </a:pPr>
            <a:endParaRPr lang="en-US" sz="1700" dirty="0" smtClean="0">
              <a:latin typeface="Century Gothic" pitchFamily="34" charset="0"/>
            </a:endParaRPr>
          </a:p>
          <a:p>
            <a:pPr marL="365125" lvl="1" indent="-365125">
              <a:buClr>
                <a:srgbClr val="C00000"/>
              </a:buClr>
              <a:buFont typeface="Wingdings" pitchFamily="2" charset="2"/>
              <a:buChar char="q"/>
              <a:defRPr/>
            </a:pPr>
            <a:r>
              <a:rPr lang="en-US" sz="1700" dirty="0" smtClean="0">
                <a:latin typeface="Century Gothic" pitchFamily="34" charset="0"/>
              </a:rPr>
              <a:t> UBA Africa</a:t>
            </a:r>
          </a:p>
          <a:p>
            <a:pPr marL="804863" lvl="1" indent="-341313">
              <a:buClr>
                <a:srgbClr val="C00000"/>
              </a:buClr>
              <a:buFont typeface="Wingdings" pitchFamily="2" charset="2"/>
              <a:buChar char="Ø"/>
              <a:defRPr/>
            </a:pPr>
            <a:r>
              <a:rPr lang="en-US" sz="1700" dirty="0" smtClean="0">
                <a:latin typeface="Century Gothic" pitchFamily="34" charset="0"/>
              </a:rPr>
              <a:t>Sales – Performance Appraisal Outcome</a:t>
            </a:r>
          </a:p>
          <a:p>
            <a:pPr marL="804863" lvl="1" indent="-341313">
              <a:buClr>
                <a:srgbClr val="C00000"/>
              </a:buClr>
              <a:buFont typeface="Wingdings" pitchFamily="2" charset="2"/>
              <a:buChar char="Ø"/>
              <a:defRPr/>
            </a:pPr>
            <a:r>
              <a:rPr lang="en-US" sz="1700" dirty="0" smtClean="0">
                <a:latin typeface="Century Gothic" pitchFamily="34" charset="0"/>
              </a:rPr>
              <a:t>Non Sales - Performance Appraisal Outcome</a:t>
            </a:r>
          </a:p>
          <a:p>
            <a:pPr marL="804863" lvl="1" indent="-341313">
              <a:buClr>
                <a:srgbClr val="C00000"/>
              </a:buClr>
              <a:defRPr/>
            </a:pPr>
            <a:endParaRPr lang="en-US" sz="1700" dirty="0" smtClean="0">
              <a:latin typeface="Century Gothic" pitchFamily="34" charset="0"/>
            </a:endParaRPr>
          </a:p>
          <a:p>
            <a:pPr marL="536575" lvl="1" indent="-482600">
              <a:buClr>
                <a:srgbClr val="C00000"/>
              </a:buClr>
              <a:buFont typeface="Wingdings" pitchFamily="2" charset="2"/>
              <a:buChar char="q"/>
              <a:defRPr/>
            </a:pPr>
            <a:r>
              <a:rPr lang="en-US" sz="1700" dirty="0" smtClean="0">
                <a:latin typeface="Century Gothic" pitchFamily="34" charset="0"/>
              </a:rPr>
              <a:t>Key Recommendations</a:t>
            </a:r>
          </a:p>
          <a:p>
            <a:pPr marL="536575" lvl="1" indent="-482600">
              <a:buClr>
                <a:srgbClr val="C00000"/>
              </a:buClr>
              <a:buFont typeface="Wingdings" pitchFamily="2" charset="2"/>
              <a:buChar char="q"/>
              <a:defRPr/>
            </a:pPr>
            <a:endParaRPr lang="en-US" sz="1700" dirty="0" smtClean="0">
              <a:latin typeface="Century Gothic" pitchFamily="34" charset="0"/>
            </a:endParaRPr>
          </a:p>
          <a:p>
            <a:pPr marL="536575" lvl="1" indent="-482600">
              <a:buClr>
                <a:srgbClr val="C00000"/>
              </a:buClr>
              <a:buFont typeface="Wingdings" pitchFamily="2" charset="2"/>
              <a:buChar char="q"/>
              <a:defRPr/>
            </a:pPr>
            <a:r>
              <a:rPr lang="en-US" sz="1700" dirty="0" smtClean="0">
                <a:latin typeface="Century Gothic" pitchFamily="34" charset="0"/>
              </a:rPr>
              <a:t>Our Prayers</a:t>
            </a:r>
          </a:p>
          <a:p>
            <a:pPr marL="536575" lvl="1" indent="-482600">
              <a:buClr>
                <a:srgbClr val="C00000"/>
              </a:buClr>
              <a:buFont typeface="Wingdings" pitchFamily="2" charset="2"/>
              <a:buChar char="q"/>
              <a:defRPr/>
            </a:pPr>
            <a:endParaRPr lang="en-US" sz="1700" dirty="0">
              <a:latin typeface="Century Gothic" pitchFamily="34" charset="0"/>
            </a:endParaRPr>
          </a:p>
          <a:p>
            <a:pPr marL="536575" lvl="1" indent="-482600">
              <a:buClr>
                <a:srgbClr val="C00000"/>
              </a:buClr>
              <a:buFont typeface="Wingdings" pitchFamily="2" charset="2"/>
              <a:buChar char="q"/>
              <a:defRPr/>
            </a:pPr>
            <a:r>
              <a:rPr lang="en-US" sz="1700" dirty="0" smtClean="0">
                <a:latin typeface="Century Gothic" pitchFamily="34" charset="0"/>
              </a:rPr>
              <a:t>Approvals</a:t>
            </a:r>
          </a:p>
          <a:p>
            <a:pPr marL="536575" lvl="1" indent="-536575">
              <a:buClr>
                <a:srgbClr val="C00000"/>
              </a:buClr>
              <a:defRPr/>
            </a:pPr>
            <a:endParaRPr lang="en-US" sz="1700" b="1" dirty="0" smtClean="0">
              <a:latin typeface="Century Gothic" pitchFamily="34" charset="0"/>
            </a:endParaRPr>
          </a:p>
          <a:p>
            <a:pPr marL="536575" lvl="1" indent="-536575">
              <a:buClr>
                <a:srgbClr val="C00000"/>
              </a:buClr>
              <a:defRPr/>
            </a:pPr>
            <a:r>
              <a:rPr lang="en-US" sz="1700" b="1" dirty="0" smtClean="0">
                <a:latin typeface="Century Gothic" pitchFamily="34" charset="0"/>
              </a:rPr>
              <a:t>Appendix</a:t>
            </a:r>
          </a:p>
          <a:p>
            <a:pPr marL="79375" indent="-482600">
              <a:buClr>
                <a:srgbClr val="C00000"/>
              </a:buClr>
              <a:defRPr/>
            </a:pPr>
            <a:r>
              <a:rPr lang="en-US" sz="1700" dirty="0">
                <a:latin typeface="Century Gothic" pitchFamily="34" charset="0"/>
              </a:rPr>
              <a:t>Appraisal </a:t>
            </a:r>
            <a:r>
              <a:rPr lang="en-US" sz="1700" dirty="0" smtClean="0">
                <a:latin typeface="Century Gothic" pitchFamily="34" charset="0"/>
              </a:rPr>
              <a:t>Methodology</a:t>
            </a:r>
          </a:p>
          <a:p>
            <a:pPr marL="79375" indent="-482600">
              <a:buClr>
                <a:srgbClr val="C00000"/>
              </a:buClr>
              <a:defRPr/>
            </a:pPr>
            <a:r>
              <a:rPr lang="en-US" sz="1700" dirty="0" smtClean="0">
                <a:latin typeface="Century Gothic" pitchFamily="34" charset="0"/>
              </a:rPr>
              <a:t>Key </a:t>
            </a:r>
            <a:r>
              <a:rPr lang="en-US" sz="1700" dirty="0">
                <a:latin typeface="Century Gothic" pitchFamily="34" charset="0"/>
              </a:rPr>
              <a:t>Issues/ Observations on the 2015 Year </a:t>
            </a:r>
            <a:r>
              <a:rPr lang="en-US" sz="1700" dirty="0" smtClean="0">
                <a:latin typeface="Century Gothic" pitchFamily="34" charset="0"/>
              </a:rPr>
              <a:t>End Appraisal</a:t>
            </a:r>
          </a:p>
          <a:p>
            <a:pPr marL="79375" indent="-482600">
              <a:buClr>
                <a:srgbClr val="C00000"/>
              </a:buClr>
              <a:defRPr/>
            </a:pPr>
            <a:r>
              <a:rPr lang="en-US" sz="1700" dirty="0" smtClean="0">
                <a:latin typeface="Century Gothic" pitchFamily="34" charset="0"/>
              </a:rPr>
              <a:t>The Data Validation Team</a:t>
            </a:r>
          </a:p>
          <a:p>
            <a:pPr marL="79375" indent="-482600">
              <a:buClr>
                <a:srgbClr val="C00000"/>
              </a:buClr>
              <a:defRPr/>
            </a:pPr>
            <a:r>
              <a:rPr lang="en-US" sz="1700" dirty="0" smtClean="0">
                <a:latin typeface="Century Gothic" pitchFamily="34" charset="0"/>
              </a:rPr>
              <a:t>Details of Africa non –sales appraisals review outcome</a:t>
            </a:r>
            <a:endParaRPr lang="en-US" sz="1700" dirty="0">
              <a:latin typeface="Century Gothic" pitchFamily="34" charset="0"/>
            </a:endParaRPr>
          </a:p>
        </p:txBody>
      </p:sp>
      <p:sp>
        <p:nvSpPr>
          <p:cNvPr id="7171" name="Title 1"/>
          <p:cNvSpPr>
            <a:spLocks noGrp="1"/>
          </p:cNvSpPr>
          <p:nvPr>
            <p:ph type="title"/>
          </p:nvPr>
        </p:nvSpPr>
        <p:spPr>
          <a:xfrm>
            <a:off x="323528" y="116632"/>
            <a:ext cx="5410200" cy="487363"/>
          </a:xfrm>
        </p:spPr>
        <p:txBody>
          <a:bodyPr/>
          <a:lstStyle/>
          <a:p>
            <a:r>
              <a:rPr lang="en-US" sz="2800" dirty="0" smtClean="0">
                <a:solidFill>
                  <a:srgbClr val="C00000"/>
                </a:solidFill>
              </a:rPr>
              <a:t>Outline</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TextBox 4"/>
          <p:cNvSpPr txBox="1">
            <a:spLocks noChangeArrowheads="1"/>
          </p:cNvSpPr>
          <p:nvPr/>
        </p:nvSpPr>
        <p:spPr bwMode="auto">
          <a:xfrm>
            <a:off x="457200" y="1143000"/>
            <a:ext cx="8686800" cy="338138"/>
          </a:xfrm>
          <a:prstGeom prst="rect">
            <a:avLst/>
          </a:prstGeom>
          <a:noFill/>
          <a:ln w="9525">
            <a:noFill/>
            <a:miter lim="800000"/>
            <a:headEnd/>
            <a:tailEnd/>
          </a:ln>
        </p:spPr>
        <p:txBody>
          <a:bodyPr>
            <a:spAutoFit/>
          </a:bodyPr>
          <a:lstStyle/>
          <a:p>
            <a:r>
              <a:rPr lang="en-US" sz="1600">
                <a:solidFill>
                  <a:srgbClr val="FF0000"/>
                </a:solidFill>
                <a:latin typeface="Century Gothic" pitchFamily="34" charset="0"/>
              </a:rPr>
              <a:t>	</a:t>
            </a:r>
            <a:endParaRPr lang="en-US" sz="1600">
              <a:latin typeface="Century Gothic" pitchFamily="34" charset="0"/>
            </a:endParaRPr>
          </a:p>
        </p:txBody>
      </p:sp>
      <p:sp>
        <p:nvSpPr>
          <p:cNvPr id="2" name="Rectangle 1"/>
          <p:cNvSpPr/>
          <p:nvPr/>
        </p:nvSpPr>
        <p:spPr bwMode="auto">
          <a:xfrm>
            <a:off x="1187624" y="2276872"/>
            <a:ext cx="6120680" cy="2520280"/>
          </a:xfrm>
          <a:prstGeom prst="rect">
            <a:avLst/>
          </a:prstGeom>
          <a:solidFill>
            <a:srgbClr val="C00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3600" b="1" u="none" strike="noStrike" cap="none" normalizeH="0" baseline="0" dirty="0" smtClean="0">
                <a:ln>
                  <a:noFill/>
                </a:ln>
                <a:solidFill>
                  <a:schemeClr val="bg2"/>
                </a:solidFill>
                <a:effectLst/>
                <a:latin typeface="Century Gothic" pitchFamily="34" charset="0"/>
                <a:cs typeface="Arial" pitchFamily="34" charset="0"/>
              </a:rPr>
              <a:t>UBA AFRICA</a:t>
            </a:r>
          </a:p>
          <a:p>
            <a:pPr marL="0" marR="0" indent="0" algn="ctr" defTabSz="914400" rtl="0" eaLnBrk="1" fontAlgn="base" latinLnBrk="0" hangingPunct="1">
              <a:lnSpc>
                <a:spcPct val="100000"/>
              </a:lnSpc>
              <a:spcBef>
                <a:spcPct val="0"/>
              </a:spcBef>
              <a:spcAft>
                <a:spcPct val="0"/>
              </a:spcAft>
              <a:buClrTx/>
              <a:buSzTx/>
              <a:buFontTx/>
              <a:buNone/>
              <a:tabLst/>
            </a:pPr>
            <a:endParaRPr kumimoji="0" lang="en-GB" sz="3600" b="1" u="none" strike="noStrike" cap="none" normalizeH="0" baseline="0" dirty="0" smtClean="0">
              <a:ln>
                <a:noFill/>
              </a:ln>
              <a:solidFill>
                <a:schemeClr val="bg2"/>
              </a:solidFill>
              <a:effectLst/>
              <a:latin typeface="Century Gothic" pitchFamily="34" charset="0"/>
              <a:cs typeface="Arial" pitchFamily="34" charset="0"/>
            </a:endParaRPr>
          </a:p>
          <a:p>
            <a:pPr marL="0" marR="0" indent="0" algn="ctr" defTabSz="914400" rtl="0" eaLnBrk="1" fontAlgn="base" latinLnBrk="0" hangingPunct="1">
              <a:lnSpc>
                <a:spcPct val="100000"/>
              </a:lnSpc>
              <a:spcBef>
                <a:spcPct val="0"/>
              </a:spcBef>
              <a:spcAft>
                <a:spcPct val="0"/>
              </a:spcAft>
              <a:buClrTx/>
              <a:buSzTx/>
              <a:buFontTx/>
              <a:buNone/>
              <a:tabLst/>
            </a:pPr>
            <a:r>
              <a:rPr kumimoji="0" lang="en-GB" sz="3600" b="1" u="none" strike="noStrike" cap="none" normalizeH="0" dirty="0" smtClean="0">
                <a:ln>
                  <a:noFill/>
                </a:ln>
                <a:solidFill>
                  <a:schemeClr val="bg2"/>
                </a:solidFill>
                <a:effectLst/>
                <a:latin typeface="Century Gothic" pitchFamily="34" charset="0"/>
                <a:cs typeface="Arial" pitchFamily="34" charset="0"/>
              </a:rPr>
              <a:t> -  NON SALES PERFORMANCE SUMMARY</a:t>
            </a:r>
          </a:p>
          <a:p>
            <a:pPr marL="0" marR="0" indent="0" algn="ctr" defTabSz="914400" rtl="0" eaLnBrk="1" fontAlgn="base" latinLnBrk="0" hangingPunct="1">
              <a:lnSpc>
                <a:spcPct val="100000"/>
              </a:lnSpc>
              <a:spcBef>
                <a:spcPct val="0"/>
              </a:spcBef>
              <a:spcAft>
                <a:spcPct val="0"/>
              </a:spcAft>
              <a:buClrTx/>
              <a:buSzTx/>
              <a:buFontTx/>
              <a:buNone/>
              <a:tabLst/>
            </a:pPr>
            <a:endParaRPr kumimoji="0" lang="en-GB" sz="3600" b="1" u="none" strike="noStrike" cap="none" normalizeH="0" baseline="0" dirty="0" smtClean="0">
              <a:ln>
                <a:noFill/>
              </a:ln>
              <a:solidFill>
                <a:schemeClr val="bg2"/>
              </a:solidFill>
              <a:effectLst/>
              <a:latin typeface="Century Gothic" pitchFamily="34" charset="0"/>
              <a:cs typeface="Arial" pitchFamily="34" charset="0"/>
            </a:endParaRPr>
          </a:p>
        </p:txBody>
      </p:sp>
    </p:spTree>
    <p:extLst>
      <p:ext uri="{BB962C8B-B14F-4D97-AF65-F5344CB8AC3E}">
        <p14:creationId xmlns:p14="http://schemas.microsoft.com/office/powerpoint/2010/main" xmlns="" val="404626187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a:xfrm>
            <a:off x="211168" y="64915"/>
            <a:ext cx="7075512" cy="703386"/>
          </a:xfrm>
        </p:spPr>
        <p:txBody>
          <a:bodyPr/>
          <a:lstStyle/>
          <a:p>
            <a:r>
              <a:rPr lang="en-US" dirty="0" smtClean="0">
                <a:solidFill>
                  <a:srgbClr val="C00000"/>
                </a:solidFill>
              </a:rPr>
              <a:t>The 2015 Year End Appraisal Process in Africa</a:t>
            </a:r>
          </a:p>
        </p:txBody>
      </p:sp>
      <p:sp>
        <p:nvSpPr>
          <p:cNvPr id="11" name="TextBox 4"/>
          <p:cNvSpPr txBox="1">
            <a:spLocks noChangeArrowheads="1"/>
          </p:cNvSpPr>
          <p:nvPr/>
        </p:nvSpPr>
        <p:spPr bwMode="auto">
          <a:xfrm>
            <a:off x="229896" y="908720"/>
            <a:ext cx="8662584" cy="2954655"/>
          </a:xfrm>
          <a:prstGeom prst="rect">
            <a:avLst/>
          </a:prstGeom>
          <a:noFill/>
          <a:ln w="9525">
            <a:noFill/>
            <a:miter lim="800000"/>
            <a:headEnd/>
            <a:tailEnd/>
          </a:ln>
        </p:spPr>
        <p:txBody>
          <a:bodyPr wrap="square">
            <a:spAutoFit/>
          </a:bodyPr>
          <a:lstStyle/>
          <a:p>
            <a:pPr marL="355600" indent="-355600">
              <a:buClr>
                <a:srgbClr val="C00000"/>
              </a:buClr>
              <a:buFont typeface="Wingdings" pitchFamily="2" charset="2"/>
              <a:buChar char="q"/>
              <a:defRPr/>
            </a:pPr>
            <a:r>
              <a:rPr lang="en-US" sz="1600" dirty="0" smtClean="0">
                <a:latin typeface="Century Gothic" pitchFamily="34" charset="0"/>
              </a:rPr>
              <a:t>The inaugural performance review and moderation process was successfully conducted in all the 18 Africa countries. The process steps taken to accomplish this are as follows;</a:t>
            </a:r>
          </a:p>
          <a:p>
            <a:pPr>
              <a:buClr>
                <a:srgbClr val="C00000"/>
              </a:buClr>
              <a:defRPr/>
            </a:pPr>
            <a:endParaRPr lang="en-US" sz="1000" dirty="0" smtClean="0">
              <a:latin typeface="Century Gothic" pitchFamily="34" charset="0"/>
            </a:endParaRPr>
          </a:p>
          <a:p>
            <a:pPr marL="812800" lvl="1" indent="-355600">
              <a:buClr>
                <a:srgbClr val="C00000"/>
              </a:buClr>
              <a:buFont typeface="Wingdings" panose="05000000000000000000" pitchFamily="2" charset="2"/>
              <a:buChar char="Ø"/>
              <a:defRPr/>
            </a:pPr>
            <a:r>
              <a:rPr lang="en-US" sz="1600" dirty="0" smtClean="0">
                <a:latin typeface="+mn-lt"/>
              </a:rPr>
              <a:t>The set up of Performance Review Committees (PRCs) in all Africa countries. The PRCs were set up in line with performance management’s goal to </a:t>
            </a:r>
            <a:r>
              <a:rPr lang="en-US" sz="1600" dirty="0">
                <a:latin typeface="+mn-lt"/>
              </a:rPr>
              <a:t>optimize staff productivity and ensure that appraisals reflect a proper and fair representation of individual staff’s performance and </a:t>
            </a:r>
            <a:r>
              <a:rPr lang="en-US" sz="1600" dirty="0" smtClean="0">
                <a:latin typeface="+mn-lt"/>
              </a:rPr>
              <a:t>contribution. The </a:t>
            </a:r>
            <a:r>
              <a:rPr lang="en-US" sz="1600" dirty="0">
                <a:latin typeface="+mn-lt"/>
              </a:rPr>
              <a:t>aim of each subsidiary PRC is to ensure objectivity and fairness in appraisal ratings and promotion considerations for that </a:t>
            </a:r>
            <a:r>
              <a:rPr lang="en-US" sz="1600" dirty="0" smtClean="0">
                <a:latin typeface="+mn-lt"/>
              </a:rPr>
              <a:t>subsidiary.</a:t>
            </a:r>
          </a:p>
          <a:p>
            <a:pPr lvl="1">
              <a:buClr>
                <a:srgbClr val="C00000"/>
              </a:buClr>
              <a:defRPr/>
            </a:pPr>
            <a:endParaRPr lang="en-US" sz="800" dirty="0">
              <a:latin typeface="+mn-lt"/>
            </a:endParaRPr>
          </a:p>
          <a:p>
            <a:pPr marL="742950" lvl="1" indent="-285750">
              <a:buClr>
                <a:srgbClr val="C00000"/>
              </a:buClr>
              <a:buFont typeface="Wingdings" panose="05000000000000000000" pitchFamily="2" charset="2"/>
              <a:buChar char="Ø"/>
            </a:pPr>
            <a:r>
              <a:rPr lang="en-US" sz="1400" dirty="0" smtClean="0">
                <a:latin typeface="+mn-lt"/>
              </a:rPr>
              <a:t> </a:t>
            </a:r>
            <a:r>
              <a:rPr lang="en-US" sz="1600" dirty="0">
                <a:latin typeface="+mn-lt"/>
              </a:rPr>
              <a:t>The PRC is made up of relevant Heads of divisions/departments including</a:t>
            </a:r>
            <a:r>
              <a:rPr lang="en-US" sz="1600" dirty="0" smtClean="0">
                <a:latin typeface="+mn-lt"/>
              </a:rPr>
              <a:t>:</a:t>
            </a:r>
            <a:r>
              <a:rPr lang="en-GB" sz="1400" dirty="0">
                <a:latin typeface="+mn-lt"/>
              </a:rPr>
              <a:t> </a:t>
            </a:r>
            <a:r>
              <a:rPr lang="en-US" dirty="0"/>
              <a:t> </a:t>
            </a:r>
            <a:endParaRPr lang="en-GB" dirty="0"/>
          </a:p>
        </p:txBody>
      </p:sp>
      <p:sp>
        <p:nvSpPr>
          <p:cNvPr id="4" name="Rectangle 3"/>
          <p:cNvSpPr/>
          <p:nvPr/>
        </p:nvSpPr>
        <p:spPr>
          <a:xfrm>
            <a:off x="467544" y="5877272"/>
            <a:ext cx="8406208" cy="584775"/>
          </a:xfrm>
          <a:prstGeom prst="rect">
            <a:avLst/>
          </a:prstGeom>
        </p:spPr>
        <p:txBody>
          <a:bodyPr wrap="square">
            <a:spAutoFit/>
          </a:bodyPr>
          <a:lstStyle/>
          <a:p>
            <a:r>
              <a:rPr lang="en-US" sz="1600" dirty="0">
                <a:latin typeface="+mn-lt"/>
              </a:rPr>
              <a:t>For countries where some of the defined roles were non existent, the roles were excluded from the PRC.</a:t>
            </a:r>
            <a:endParaRPr lang="en-GB" sz="1600" dirty="0">
              <a:latin typeface="+mn-lt"/>
            </a:endParaRPr>
          </a:p>
        </p:txBody>
      </p:sp>
      <p:graphicFrame>
        <p:nvGraphicFramePr>
          <p:cNvPr id="8" name="Object 7"/>
          <p:cNvGraphicFramePr>
            <a:graphicFrameLocks noChangeAspect="1"/>
          </p:cNvGraphicFramePr>
          <p:nvPr/>
        </p:nvGraphicFramePr>
        <p:xfrm>
          <a:off x="513977" y="4069110"/>
          <a:ext cx="8359775" cy="1808162"/>
        </p:xfrm>
        <a:graphic>
          <a:graphicData uri="http://schemas.openxmlformats.org/presentationml/2006/ole">
            <p:oleObj spid="_x0000_s309615" name="Worksheet" r:id="rId3" imgW="5677071" imgH="1485756" progId="Excel.Sheet.12">
              <p:embed/>
            </p:oleObj>
          </a:graphicData>
        </a:graphic>
      </p:graphicFrame>
    </p:spTree>
    <p:extLst>
      <p:ext uri="{BB962C8B-B14F-4D97-AF65-F5344CB8AC3E}">
        <p14:creationId xmlns:p14="http://schemas.microsoft.com/office/powerpoint/2010/main" xmlns="" val="174078594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16632"/>
            <a:ext cx="7547107" cy="619125"/>
          </a:xfrm>
        </p:spPr>
        <p:txBody>
          <a:bodyPr/>
          <a:lstStyle/>
          <a:p>
            <a:r>
              <a:rPr lang="en-US" sz="2000" dirty="0" smtClean="0">
                <a:solidFill>
                  <a:srgbClr val="C00000"/>
                </a:solidFill>
              </a:rPr>
              <a:t>UBA AFRICA Non Sales Performance Moderation Outcome</a:t>
            </a:r>
            <a:endParaRPr lang="en-US" sz="2000" dirty="0">
              <a:solidFill>
                <a:srgbClr val="C00000"/>
              </a:solidFill>
            </a:endParaRPr>
          </a:p>
        </p:txBody>
      </p:sp>
      <p:graphicFrame>
        <p:nvGraphicFramePr>
          <p:cNvPr id="4" name="Chart 3"/>
          <p:cNvGraphicFramePr>
            <a:graphicFrameLocks/>
          </p:cNvGraphicFramePr>
          <p:nvPr>
            <p:extLst>
              <p:ext uri="{D42A27DB-BD31-4B8C-83A1-F6EECF244321}">
                <p14:modId xmlns:p14="http://schemas.microsoft.com/office/powerpoint/2010/main" xmlns="" val="4100556520"/>
              </p:ext>
            </p:extLst>
          </p:nvPr>
        </p:nvGraphicFramePr>
        <p:xfrm>
          <a:off x="179512" y="908720"/>
          <a:ext cx="8784976" cy="352839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Table 5"/>
          <p:cNvGraphicFramePr>
            <a:graphicFrameLocks noGrp="1"/>
          </p:cNvGraphicFramePr>
          <p:nvPr>
            <p:extLst/>
          </p:nvPr>
        </p:nvGraphicFramePr>
        <p:xfrm>
          <a:off x="251520" y="4725144"/>
          <a:ext cx="8657751" cy="1445892"/>
        </p:xfrm>
        <a:graphic>
          <a:graphicData uri="http://schemas.openxmlformats.org/drawingml/2006/table">
            <a:tbl>
              <a:tblPr>
                <a:tableStyleId>{5C22544A-7EE6-4342-B048-85BDC9FD1C3A}</a:tableStyleId>
              </a:tblPr>
              <a:tblGrid>
                <a:gridCol w="1130687"/>
                <a:gridCol w="488572"/>
                <a:gridCol w="488572"/>
                <a:gridCol w="488572"/>
                <a:gridCol w="488572"/>
                <a:gridCol w="488572"/>
                <a:gridCol w="488572"/>
                <a:gridCol w="612648"/>
                <a:gridCol w="1051552"/>
                <a:gridCol w="488572"/>
                <a:gridCol w="488572"/>
                <a:gridCol w="488572"/>
                <a:gridCol w="488572"/>
                <a:gridCol w="488572"/>
                <a:gridCol w="488572"/>
              </a:tblGrid>
              <a:tr h="316310">
                <a:tc gridSpan="7">
                  <a:txBody>
                    <a:bodyPr/>
                    <a:lstStyle/>
                    <a:p>
                      <a:pPr algn="ctr" fontAlgn="b"/>
                      <a:r>
                        <a:rPr lang="en-US" sz="1400" b="1" u="none" strike="noStrike" dirty="0">
                          <a:solidFill>
                            <a:schemeClr val="bg2"/>
                          </a:solidFill>
                          <a:effectLst/>
                          <a:latin typeface="+mn-lt"/>
                        </a:rPr>
                        <a:t> </a:t>
                      </a:r>
                      <a:r>
                        <a:rPr lang="en-US" sz="1400" b="1" u="none" strike="noStrike" dirty="0" smtClean="0">
                          <a:solidFill>
                            <a:schemeClr val="bg2"/>
                          </a:solidFill>
                          <a:effectLst/>
                          <a:latin typeface="+mn-lt"/>
                        </a:rPr>
                        <a:t>Francophone</a:t>
                      </a:r>
                      <a:endParaRPr lang="en-US" sz="1400" b="1" i="0" u="none" strike="noStrike" dirty="0">
                        <a:solidFill>
                          <a:schemeClr val="bg2"/>
                        </a:solidFill>
                        <a:effectLst/>
                        <a:latin typeface="+mn-lt"/>
                      </a:endParaRPr>
                    </a:p>
                  </a:txBody>
                  <a:tcPr marL="8194" marR="8194" marT="8194"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C00000"/>
                    </a:solidFill>
                  </a:tcPr>
                </a:tc>
                <a:tc hMerge="1">
                  <a:txBody>
                    <a:bodyPr/>
                    <a:lstStyle/>
                    <a:p>
                      <a:pPr algn="ctr" fontAlgn="b"/>
                      <a:endParaRPr lang="en-US" sz="1200" b="0" i="0" u="none" strike="noStrike" dirty="0">
                        <a:solidFill>
                          <a:srgbClr val="000000"/>
                        </a:solidFill>
                        <a:effectLst/>
                        <a:latin typeface="+mn-lt"/>
                      </a:endParaRPr>
                    </a:p>
                  </a:txBody>
                  <a:tcPr marL="8194" marR="8194" marT="8194" marB="0" anchor="b">
                    <a:lnR w="12700" cmpd="sng">
                      <a:noFill/>
                    </a:lnR>
                    <a:solidFill>
                      <a:srgbClr val="C00000"/>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ctr" fontAlgn="b"/>
                      <a:endParaRPr lang="en-US" sz="1200" b="0" i="0" u="none" strike="noStrike" dirty="0">
                        <a:solidFill>
                          <a:schemeClr val="tx1">
                            <a:lumMod val="50000"/>
                            <a:lumOff val="50000"/>
                          </a:schemeClr>
                        </a:solidFill>
                        <a:effectLst/>
                        <a:latin typeface="+mn-lt"/>
                      </a:endParaRPr>
                    </a:p>
                  </a:txBody>
                  <a:tcPr marL="8194" marR="8194" marT="8194" marB="0" anchor="b">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gridSpan="7">
                  <a:txBody>
                    <a:bodyPr/>
                    <a:lstStyle/>
                    <a:p>
                      <a:pPr algn="ctr" fontAlgn="b"/>
                      <a:r>
                        <a:rPr lang="en-US" sz="1400" b="1" u="none" strike="noStrike" dirty="0">
                          <a:solidFill>
                            <a:schemeClr val="bg2"/>
                          </a:solidFill>
                          <a:effectLst/>
                          <a:latin typeface="+mn-lt"/>
                        </a:rPr>
                        <a:t>Anglophone</a:t>
                      </a:r>
                      <a:endParaRPr lang="en-US" sz="1400" b="1" i="0" u="none" strike="noStrike" dirty="0">
                        <a:solidFill>
                          <a:schemeClr val="bg2"/>
                        </a:solidFill>
                        <a:effectLst/>
                        <a:latin typeface="+mn-lt"/>
                      </a:endParaRPr>
                    </a:p>
                  </a:txBody>
                  <a:tcPr marL="8194" marR="8194" marT="8194"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C00000"/>
                    </a:solidFill>
                  </a:tcPr>
                </a:tc>
                <a:tc hMerge="1">
                  <a:txBody>
                    <a:bodyPr/>
                    <a:lstStyle/>
                    <a:p>
                      <a:pPr algn="ctr" fontAlgn="b"/>
                      <a:endParaRPr lang="en-US" sz="1200" b="0" i="0" u="none" strike="noStrike" dirty="0">
                        <a:solidFill>
                          <a:srgbClr val="000000"/>
                        </a:solidFill>
                        <a:effectLst/>
                        <a:latin typeface="+mn-lt"/>
                      </a:endParaRPr>
                    </a:p>
                  </a:txBody>
                  <a:tcPr marL="8194" marR="8194" marT="8194" marB="0" anchor="b">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59754">
                <a:tc>
                  <a:txBody>
                    <a:bodyPr/>
                    <a:lstStyle/>
                    <a:p>
                      <a:pPr algn="ctr" fontAlgn="b"/>
                      <a:r>
                        <a:rPr lang="en-US" sz="1400" b="1" u="none" strike="noStrike" dirty="0">
                          <a:effectLst/>
                          <a:latin typeface="+mn-lt"/>
                        </a:rPr>
                        <a:t> </a:t>
                      </a:r>
                      <a:endParaRPr lang="en-US" sz="1400" b="1" i="0" u="none" strike="noStrike" dirty="0">
                        <a:solidFill>
                          <a:srgbClr val="000000"/>
                        </a:solidFill>
                        <a:effectLst/>
                        <a:latin typeface="+mn-lt"/>
                      </a:endParaRPr>
                    </a:p>
                  </a:txBody>
                  <a:tcPr marL="8194" marR="8194" marT="8194"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FF9933"/>
                    </a:solidFill>
                  </a:tcPr>
                </a:tc>
                <a:tc>
                  <a:txBody>
                    <a:bodyPr/>
                    <a:lstStyle/>
                    <a:p>
                      <a:pPr algn="ctr" fontAlgn="b"/>
                      <a:r>
                        <a:rPr lang="en-US" sz="1400" b="1" u="none" strike="noStrike" dirty="0">
                          <a:effectLst/>
                          <a:latin typeface="+mn-lt"/>
                        </a:rPr>
                        <a:t>RM</a:t>
                      </a:r>
                      <a:endParaRPr lang="en-US" sz="1400" b="1" i="0" u="none" strike="noStrike" dirty="0">
                        <a:solidFill>
                          <a:srgbClr val="000000"/>
                        </a:solidFill>
                        <a:effectLst/>
                        <a:latin typeface="+mn-lt"/>
                      </a:endParaRPr>
                    </a:p>
                  </a:txBody>
                  <a:tcPr marL="8194" marR="8194" marT="8194"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FF9933"/>
                    </a:solidFill>
                  </a:tcPr>
                </a:tc>
                <a:tc>
                  <a:txBody>
                    <a:bodyPr/>
                    <a:lstStyle/>
                    <a:p>
                      <a:pPr algn="ctr" fontAlgn="b"/>
                      <a:r>
                        <a:rPr lang="en-US" sz="1400" b="1" u="none" strike="noStrike">
                          <a:effectLst/>
                          <a:latin typeface="+mn-lt"/>
                        </a:rPr>
                        <a:t>OS</a:t>
                      </a:r>
                      <a:endParaRPr lang="en-US" sz="1400" b="1" i="0" u="none" strike="noStrike">
                        <a:solidFill>
                          <a:srgbClr val="000000"/>
                        </a:solidFill>
                        <a:effectLst/>
                        <a:latin typeface="+mn-lt"/>
                      </a:endParaRPr>
                    </a:p>
                  </a:txBody>
                  <a:tcPr marL="8194" marR="8194" marT="8194"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FF9933"/>
                    </a:solidFill>
                  </a:tcPr>
                </a:tc>
                <a:tc>
                  <a:txBody>
                    <a:bodyPr/>
                    <a:lstStyle/>
                    <a:p>
                      <a:pPr algn="ctr" fontAlgn="b"/>
                      <a:r>
                        <a:rPr lang="en-US" sz="1400" b="1" u="none" strike="noStrike">
                          <a:effectLst/>
                          <a:latin typeface="+mn-lt"/>
                        </a:rPr>
                        <a:t>AA</a:t>
                      </a:r>
                      <a:endParaRPr lang="en-US" sz="1400" b="1" i="0" u="none" strike="noStrike">
                        <a:solidFill>
                          <a:srgbClr val="000000"/>
                        </a:solidFill>
                        <a:effectLst/>
                        <a:latin typeface="+mn-lt"/>
                      </a:endParaRPr>
                    </a:p>
                  </a:txBody>
                  <a:tcPr marL="8194" marR="8194" marT="8194"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FF9933"/>
                    </a:solidFill>
                  </a:tcPr>
                </a:tc>
                <a:tc>
                  <a:txBody>
                    <a:bodyPr/>
                    <a:lstStyle/>
                    <a:p>
                      <a:pPr algn="ctr" fontAlgn="b"/>
                      <a:r>
                        <a:rPr lang="en-US" sz="1400" b="1" u="none" strike="noStrike">
                          <a:effectLst/>
                          <a:latin typeface="+mn-lt"/>
                        </a:rPr>
                        <a:t>AV</a:t>
                      </a:r>
                      <a:endParaRPr lang="en-US" sz="1400" b="1" i="0" u="none" strike="noStrike">
                        <a:solidFill>
                          <a:srgbClr val="000000"/>
                        </a:solidFill>
                        <a:effectLst/>
                        <a:latin typeface="+mn-lt"/>
                      </a:endParaRPr>
                    </a:p>
                  </a:txBody>
                  <a:tcPr marL="8194" marR="8194" marT="8194"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FF9933"/>
                    </a:solidFill>
                  </a:tcPr>
                </a:tc>
                <a:tc>
                  <a:txBody>
                    <a:bodyPr/>
                    <a:lstStyle/>
                    <a:p>
                      <a:pPr algn="ctr" fontAlgn="b"/>
                      <a:r>
                        <a:rPr lang="en-US" sz="1400" b="1" u="none" strike="noStrike">
                          <a:effectLst/>
                          <a:latin typeface="+mn-lt"/>
                        </a:rPr>
                        <a:t>NI</a:t>
                      </a:r>
                      <a:endParaRPr lang="en-US" sz="1400" b="1" i="0" u="none" strike="noStrike">
                        <a:solidFill>
                          <a:srgbClr val="000000"/>
                        </a:solidFill>
                        <a:effectLst/>
                        <a:latin typeface="+mn-lt"/>
                      </a:endParaRPr>
                    </a:p>
                  </a:txBody>
                  <a:tcPr marL="8194" marR="8194" marT="8194"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FF9933"/>
                    </a:solidFill>
                  </a:tcPr>
                </a:tc>
                <a:tc>
                  <a:txBody>
                    <a:bodyPr/>
                    <a:lstStyle/>
                    <a:p>
                      <a:pPr algn="ctr" fontAlgn="b"/>
                      <a:r>
                        <a:rPr lang="en-US" sz="1400" b="1" u="none" strike="noStrike" dirty="0">
                          <a:effectLst/>
                          <a:latin typeface="+mn-lt"/>
                        </a:rPr>
                        <a:t>ES</a:t>
                      </a:r>
                      <a:endParaRPr lang="en-US" sz="1400" b="1" i="0" u="none" strike="noStrike" dirty="0">
                        <a:solidFill>
                          <a:srgbClr val="000000"/>
                        </a:solidFill>
                        <a:effectLst/>
                        <a:latin typeface="+mn-lt"/>
                      </a:endParaRPr>
                    </a:p>
                  </a:txBody>
                  <a:tcPr marL="8194" marR="8194" marT="8194"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FF9933"/>
                    </a:solidFill>
                  </a:tcPr>
                </a:tc>
                <a:tc>
                  <a:txBody>
                    <a:bodyPr/>
                    <a:lstStyle/>
                    <a:p>
                      <a:pPr algn="ctr" fontAlgn="b"/>
                      <a:endParaRPr lang="en-US" sz="1400" b="0" i="0" u="none" strike="noStrike" dirty="0">
                        <a:solidFill>
                          <a:srgbClr val="000000"/>
                        </a:solidFill>
                        <a:effectLst/>
                        <a:latin typeface="+mn-lt"/>
                      </a:endParaRPr>
                    </a:p>
                  </a:txBody>
                  <a:tcPr marL="8194" marR="8194" marT="8194"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fontAlgn="b"/>
                      <a:endParaRPr lang="en-US" sz="1400" b="1" i="0" u="none" strike="noStrike" dirty="0">
                        <a:solidFill>
                          <a:srgbClr val="000000"/>
                        </a:solidFill>
                        <a:effectLst/>
                        <a:latin typeface="+mn-lt"/>
                      </a:endParaRPr>
                    </a:p>
                  </a:txBody>
                  <a:tcPr marL="8194" marR="8194" marT="8194"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FF9933"/>
                    </a:solidFill>
                  </a:tcPr>
                </a:tc>
                <a:tc>
                  <a:txBody>
                    <a:bodyPr/>
                    <a:lstStyle/>
                    <a:p>
                      <a:pPr algn="ctr" fontAlgn="b"/>
                      <a:r>
                        <a:rPr lang="en-US" sz="1400" b="1" u="none" strike="noStrike" dirty="0">
                          <a:effectLst/>
                          <a:latin typeface="+mn-lt"/>
                        </a:rPr>
                        <a:t>RM</a:t>
                      </a:r>
                      <a:endParaRPr lang="en-US" sz="1400" b="1" i="0" u="none" strike="noStrike" dirty="0">
                        <a:solidFill>
                          <a:srgbClr val="000000"/>
                        </a:solidFill>
                        <a:effectLst/>
                        <a:latin typeface="+mn-lt"/>
                      </a:endParaRPr>
                    </a:p>
                  </a:txBody>
                  <a:tcPr marL="8194" marR="8194" marT="8194"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FF9933"/>
                    </a:solidFill>
                  </a:tcPr>
                </a:tc>
                <a:tc>
                  <a:txBody>
                    <a:bodyPr/>
                    <a:lstStyle/>
                    <a:p>
                      <a:pPr algn="ctr" fontAlgn="b"/>
                      <a:r>
                        <a:rPr lang="en-US" sz="1400" b="1" u="none" strike="noStrike">
                          <a:effectLst/>
                          <a:latin typeface="+mn-lt"/>
                        </a:rPr>
                        <a:t>OS</a:t>
                      </a:r>
                      <a:endParaRPr lang="en-US" sz="1400" b="1" i="0" u="none" strike="noStrike">
                        <a:solidFill>
                          <a:srgbClr val="000000"/>
                        </a:solidFill>
                        <a:effectLst/>
                        <a:latin typeface="+mn-lt"/>
                      </a:endParaRPr>
                    </a:p>
                  </a:txBody>
                  <a:tcPr marL="8194" marR="8194" marT="8194"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FF9933"/>
                    </a:solidFill>
                  </a:tcPr>
                </a:tc>
                <a:tc>
                  <a:txBody>
                    <a:bodyPr/>
                    <a:lstStyle/>
                    <a:p>
                      <a:pPr algn="ctr" fontAlgn="b"/>
                      <a:r>
                        <a:rPr lang="en-US" sz="1400" b="1" u="none" strike="noStrike">
                          <a:effectLst/>
                          <a:latin typeface="+mn-lt"/>
                        </a:rPr>
                        <a:t>AA</a:t>
                      </a:r>
                      <a:endParaRPr lang="en-US" sz="1400" b="1" i="0" u="none" strike="noStrike">
                        <a:solidFill>
                          <a:srgbClr val="000000"/>
                        </a:solidFill>
                        <a:effectLst/>
                        <a:latin typeface="+mn-lt"/>
                      </a:endParaRPr>
                    </a:p>
                  </a:txBody>
                  <a:tcPr marL="8194" marR="8194" marT="8194"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FF9933"/>
                    </a:solidFill>
                  </a:tcPr>
                </a:tc>
                <a:tc>
                  <a:txBody>
                    <a:bodyPr/>
                    <a:lstStyle/>
                    <a:p>
                      <a:pPr algn="ctr" fontAlgn="b"/>
                      <a:r>
                        <a:rPr lang="en-US" sz="1400" b="1" u="none" strike="noStrike" dirty="0">
                          <a:effectLst/>
                          <a:latin typeface="+mn-lt"/>
                        </a:rPr>
                        <a:t>AV</a:t>
                      </a:r>
                      <a:endParaRPr lang="en-US" sz="1400" b="1" i="0" u="none" strike="noStrike" dirty="0">
                        <a:solidFill>
                          <a:srgbClr val="000000"/>
                        </a:solidFill>
                        <a:effectLst/>
                        <a:latin typeface="+mn-lt"/>
                      </a:endParaRPr>
                    </a:p>
                  </a:txBody>
                  <a:tcPr marL="8194" marR="8194" marT="8194"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FF9933"/>
                    </a:solidFill>
                  </a:tcPr>
                </a:tc>
                <a:tc>
                  <a:txBody>
                    <a:bodyPr/>
                    <a:lstStyle/>
                    <a:p>
                      <a:pPr algn="ctr" fontAlgn="b"/>
                      <a:r>
                        <a:rPr lang="en-US" sz="1400" b="1" u="none" strike="noStrike">
                          <a:effectLst/>
                          <a:latin typeface="+mn-lt"/>
                        </a:rPr>
                        <a:t>NI</a:t>
                      </a:r>
                      <a:endParaRPr lang="en-US" sz="1400" b="1" i="0" u="none" strike="noStrike">
                        <a:solidFill>
                          <a:srgbClr val="000000"/>
                        </a:solidFill>
                        <a:effectLst/>
                        <a:latin typeface="+mn-lt"/>
                      </a:endParaRPr>
                    </a:p>
                  </a:txBody>
                  <a:tcPr marL="8194" marR="8194" marT="8194"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FF9933"/>
                    </a:solidFill>
                  </a:tcPr>
                </a:tc>
                <a:tc>
                  <a:txBody>
                    <a:bodyPr/>
                    <a:lstStyle/>
                    <a:p>
                      <a:pPr algn="ctr" fontAlgn="b"/>
                      <a:r>
                        <a:rPr lang="en-US" sz="1400" b="1" u="none" strike="noStrike" dirty="0">
                          <a:effectLst/>
                          <a:latin typeface="+mn-lt"/>
                        </a:rPr>
                        <a:t>ES</a:t>
                      </a:r>
                      <a:endParaRPr lang="en-US" sz="1400" b="1" i="0" u="none" strike="noStrike" dirty="0">
                        <a:solidFill>
                          <a:srgbClr val="000000"/>
                        </a:solidFill>
                        <a:effectLst/>
                        <a:latin typeface="+mn-lt"/>
                      </a:endParaRPr>
                    </a:p>
                  </a:txBody>
                  <a:tcPr marL="8194" marR="8194" marT="8194"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FF9933"/>
                    </a:solidFill>
                  </a:tcPr>
                </a:tc>
              </a:tr>
              <a:tr h="288032">
                <a:tc>
                  <a:txBody>
                    <a:bodyPr/>
                    <a:lstStyle/>
                    <a:p>
                      <a:pPr algn="l" fontAlgn="b"/>
                      <a:r>
                        <a:rPr lang="en-US" sz="1400" b="1" u="none" strike="noStrike" dirty="0">
                          <a:effectLst/>
                          <a:latin typeface="+mn-lt"/>
                        </a:rPr>
                        <a:t>Pre Moderation</a:t>
                      </a:r>
                      <a:endParaRPr lang="en-US" sz="1400" b="1" i="0" u="none" strike="noStrike" dirty="0">
                        <a:solidFill>
                          <a:srgbClr val="000000"/>
                        </a:solidFill>
                        <a:effectLst/>
                        <a:latin typeface="+mn-lt"/>
                      </a:endParaRPr>
                    </a:p>
                  </a:txBody>
                  <a:tcPr marL="8194" marR="8194" marT="8194"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fontAlgn="b"/>
                      <a:r>
                        <a:rPr lang="en-US" sz="1400" u="none" strike="noStrike" dirty="0">
                          <a:effectLst/>
                          <a:latin typeface="+mn-lt"/>
                        </a:rPr>
                        <a:t>52%</a:t>
                      </a:r>
                      <a:endParaRPr lang="en-US" sz="1400" b="0" i="0" u="none" strike="noStrike" dirty="0">
                        <a:solidFill>
                          <a:srgbClr val="000000"/>
                        </a:solidFill>
                        <a:effectLst/>
                        <a:latin typeface="+mn-lt"/>
                      </a:endParaRPr>
                    </a:p>
                  </a:txBody>
                  <a:tcPr marL="8194" marR="8194" marT="8194"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fontAlgn="b"/>
                      <a:r>
                        <a:rPr lang="en-US" sz="1400" u="none" strike="noStrike" dirty="0">
                          <a:effectLst/>
                          <a:latin typeface="+mn-lt"/>
                        </a:rPr>
                        <a:t>30%</a:t>
                      </a:r>
                      <a:endParaRPr lang="en-US" sz="1400" b="0" i="0" u="none" strike="noStrike" dirty="0">
                        <a:solidFill>
                          <a:srgbClr val="000000"/>
                        </a:solidFill>
                        <a:effectLst/>
                        <a:latin typeface="+mn-lt"/>
                      </a:endParaRPr>
                    </a:p>
                  </a:txBody>
                  <a:tcPr marL="8194" marR="8194" marT="8194"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fontAlgn="b"/>
                      <a:r>
                        <a:rPr lang="en-US" sz="1400" u="none" strike="noStrike" dirty="0">
                          <a:effectLst/>
                          <a:latin typeface="+mn-lt"/>
                        </a:rPr>
                        <a:t>10%</a:t>
                      </a:r>
                      <a:endParaRPr lang="en-US" sz="1400" b="0" i="0" u="none" strike="noStrike" dirty="0">
                        <a:solidFill>
                          <a:srgbClr val="000000"/>
                        </a:solidFill>
                        <a:effectLst/>
                        <a:latin typeface="+mn-lt"/>
                      </a:endParaRPr>
                    </a:p>
                  </a:txBody>
                  <a:tcPr marL="8194" marR="8194" marT="8194"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fontAlgn="b"/>
                      <a:r>
                        <a:rPr lang="en-US" sz="1400" u="none" strike="noStrike" dirty="0">
                          <a:effectLst/>
                          <a:latin typeface="+mn-lt"/>
                        </a:rPr>
                        <a:t>2%</a:t>
                      </a:r>
                      <a:endParaRPr lang="en-US" sz="1400" b="0" i="0" u="none" strike="noStrike" dirty="0">
                        <a:solidFill>
                          <a:srgbClr val="000000"/>
                        </a:solidFill>
                        <a:effectLst/>
                        <a:latin typeface="+mn-lt"/>
                      </a:endParaRPr>
                    </a:p>
                  </a:txBody>
                  <a:tcPr marL="8194" marR="8194" marT="8194"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fontAlgn="b"/>
                      <a:r>
                        <a:rPr lang="en-US" sz="1400" u="none" strike="noStrike" dirty="0">
                          <a:effectLst/>
                          <a:latin typeface="+mn-lt"/>
                        </a:rPr>
                        <a:t>0%</a:t>
                      </a:r>
                      <a:endParaRPr lang="en-US" sz="1400" b="0" i="0" u="none" strike="noStrike" dirty="0">
                        <a:solidFill>
                          <a:srgbClr val="000000"/>
                        </a:solidFill>
                        <a:effectLst/>
                        <a:latin typeface="+mn-lt"/>
                      </a:endParaRPr>
                    </a:p>
                  </a:txBody>
                  <a:tcPr marL="8194" marR="8194" marT="8194"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fontAlgn="b"/>
                      <a:r>
                        <a:rPr lang="en-US" sz="1400" u="none" strike="noStrike" dirty="0">
                          <a:effectLst/>
                          <a:latin typeface="+mn-lt"/>
                        </a:rPr>
                        <a:t>5%</a:t>
                      </a:r>
                      <a:endParaRPr lang="en-US" sz="1400" b="0" i="0" u="none" strike="noStrike" dirty="0">
                        <a:solidFill>
                          <a:srgbClr val="000000"/>
                        </a:solidFill>
                        <a:effectLst/>
                        <a:latin typeface="+mn-lt"/>
                      </a:endParaRPr>
                    </a:p>
                  </a:txBody>
                  <a:tcPr marL="8194" marR="8194" marT="8194"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l" fontAlgn="b"/>
                      <a:endParaRPr lang="en-US" sz="1400" b="0" i="0" u="none" strike="noStrike" dirty="0">
                        <a:solidFill>
                          <a:srgbClr val="000000"/>
                        </a:solidFill>
                        <a:effectLst/>
                        <a:latin typeface="+mn-lt"/>
                      </a:endParaRPr>
                    </a:p>
                  </a:txBody>
                  <a:tcPr marL="8194" marR="8194" marT="8194"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1400" b="1" u="none" strike="noStrike" dirty="0">
                          <a:effectLst/>
                          <a:latin typeface="+mn-lt"/>
                        </a:rPr>
                        <a:t>Pre Moderation</a:t>
                      </a:r>
                      <a:endParaRPr lang="en-US" sz="1400" b="1" i="0" u="none" strike="noStrike" dirty="0">
                        <a:solidFill>
                          <a:srgbClr val="000000"/>
                        </a:solidFill>
                        <a:effectLst/>
                        <a:latin typeface="+mn-lt"/>
                      </a:endParaRPr>
                    </a:p>
                  </a:txBody>
                  <a:tcPr marL="8194" marR="8194" marT="8194"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fontAlgn="b"/>
                      <a:r>
                        <a:rPr lang="en-US" sz="1400" u="none" strike="noStrike" dirty="0">
                          <a:effectLst/>
                          <a:latin typeface="+mn-lt"/>
                        </a:rPr>
                        <a:t>42%</a:t>
                      </a:r>
                      <a:endParaRPr lang="en-US" sz="1400" b="0" i="0" u="none" strike="noStrike" dirty="0">
                        <a:solidFill>
                          <a:srgbClr val="000000"/>
                        </a:solidFill>
                        <a:effectLst/>
                        <a:latin typeface="+mn-lt"/>
                      </a:endParaRPr>
                    </a:p>
                  </a:txBody>
                  <a:tcPr marL="8194" marR="8194" marT="8194"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fontAlgn="b"/>
                      <a:r>
                        <a:rPr lang="en-US" sz="1400" u="none" strike="noStrike" dirty="0">
                          <a:effectLst/>
                          <a:latin typeface="+mn-lt"/>
                        </a:rPr>
                        <a:t>39%</a:t>
                      </a:r>
                      <a:endParaRPr lang="en-US" sz="1400" b="0" i="0" u="none" strike="noStrike" dirty="0">
                        <a:solidFill>
                          <a:srgbClr val="000000"/>
                        </a:solidFill>
                        <a:effectLst/>
                        <a:latin typeface="+mn-lt"/>
                      </a:endParaRPr>
                    </a:p>
                  </a:txBody>
                  <a:tcPr marL="8194" marR="8194" marT="8194"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fontAlgn="b"/>
                      <a:r>
                        <a:rPr lang="en-US" sz="1400" u="none" strike="noStrike" dirty="0">
                          <a:effectLst/>
                          <a:latin typeface="+mn-lt"/>
                        </a:rPr>
                        <a:t>8%</a:t>
                      </a:r>
                      <a:endParaRPr lang="en-US" sz="1400" b="0" i="0" u="none" strike="noStrike" dirty="0">
                        <a:solidFill>
                          <a:srgbClr val="000000"/>
                        </a:solidFill>
                        <a:effectLst/>
                        <a:latin typeface="+mn-lt"/>
                      </a:endParaRPr>
                    </a:p>
                  </a:txBody>
                  <a:tcPr marL="8194" marR="8194" marT="8194"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fontAlgn="b"/>
                      <a:r>
                        <a:rPr lang="en-US" sz="1400" u="none" strike="noStrike" dirty="0">
                          <a:effectLst/>
                          <a:latin typeface="+mn-lt"/>
                        </a:rPr>
                        <a:t>1%</a:t>
                      </a:r>
                      <a:endParaRPr lang="en-US" sz="1400" b="0" i="0" u="none" strike="noStrike" dirty="0">
                        <a:solidFill>
                          <a:srgbClr val="000000"/>
                        </a:solidFill>
                        <a:effectLst/>
                        <a:latin typeface="+mn-lt"/>
                      </a:endParaRPr>
                    </a:p>
                  </a:txBody>
                  <a:tcPr marL="8194" marR="8194" marT="8194"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fontAlgn="b"/>
                      <a:r>
                        <a:rPr lang="en-US" sz="1400" u="none" strike="noStrike">
                          <a:effectLst/>
                          <a:latin typeface="+mn-lt"/>
                        </a:rPr>
                        <a:t>0%</a:t>
                      </a:r>
                      <a:endParaRPr lang="en-US" sz="1400" b="0" i="0" u="none" strike="noStrike">
                        <a:solidFill>
                          <a:srgbClr val="000000"/>
                        </a:solidFill>
                        <a:effectLst/>
                        <a:latin typeface="+mn-lt"/>
                      </a:endParaRPr>
                    </a:p>
                  </a:txBody>
                  <a:tcPr marL="8194" marR="8194" marT="8194"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fontAlgn="b"/>
                      <a:r>
                        <a:rPr lang="en-US" sz="1400" u="none" strike="noStrike" dirty="0">
                          <a:effectLst/>
                          <a:latin typeface="+mn-lt"/>
                        </a:rPr>
                        <a:t>9%</a:t>
                      </a:r>
                      <a:endParaRPr lang="en-US" sz="1400" b="0" i="0" u="none" strike="noStrike" dirty="0">
                        <a:solidFill>
                          <a:srgbClr val="000000"/>
                        </a:solidFill>
                        <a:effectLst/>
                        <a:latin typeface="+mn-lt"/>
                      </a:endParaRPr>
                    </a:p>
                  </a:txBody>
                  <a:tcPr marL="8194" marR="8194" marT="8194"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r>
              <a:tr h="346126">
                <a:tc>
                  <a:txBody>
                    <a:bodyPr/>
                    <a:lstStyle/>
                    <a:p>
                      <a:pPr algn="l" fontAlgn="b"/>
                      <a:r>
                        <a:rPr lang="en-US" sz="1400" b="1" u="none" strike="noStrike" dirty="0">
                          <a:effectLst/>
                          <a:latin typeface="+mn-lt"/>
                        </a:rPr>
                        <a:t>Post Moderation</a:t>
                      </a:r>
                      <a:endParaRPr lang="en-US" sz="1400" b="1" i="0" u="none" strike="noStrike" dirty="0">
                        <a:solidFill>
                          <a:srgbClr val="000000"/>
                        </a:solidFill>
                        <a:effectLst/>
                        <a:latin typeface="+mn-lt"/>
                      </a:endParaRPr>
                    </a:p>
                  </a:txBody>
                  <a:tcPr marL="8194" marR="8194" marT="8194"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fontAlgn="b"/>
                      <a:r>
                        <a:rPr lang="en-US" sz="1400" u="none" strike="noStrike">
                          <a:effectLst/>
                          <a:latin typeface="+mn-lt"/>
                        </a:rPr>
                        <a:t>6%</a:t>
                      </a:r>
                      <a:endParaRPr lang="en-US" sz="1400" b="0" i="0" u="none" strike="noStrike">
                        <a:solidFill>
                          <a:srgbClr val="000000"/>
                        </a:solidFill>
                        <a:effectLst/>
                        <a:latin typeface="+mn-lt"/>
                      </a:endParaRPr>
                    </a:p>
                  </a:txBody>
                  <a:tcPr marL="8194" marR="8194" marT="8194"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fontAlgn="b"/>
                      <a:r>
                        <a:rPr lang="en-US" sz="1400" u="none" strike="noStrike">
                          <a:effectLst/>
                          <a:latin typeface="+mn-lt"/>
                        </a:rPr>
                        <a:t>22%</a:t>
                      </a:r>
                      <a:endParaRPr lang="en-US" sz="1400" b="0" i="0" u="none" strike="noStrike">
                        <a:solidFill>
                          <a:srgbClr val="000000"/>
                        </a:solidFill>
                        <a:effectLst/>
                        <a:latin typeface="+mn-lt"/>
                      </a:endParaRPr>
                    </a:p>
                  </a:txBody>
                  <a:tcPr marL="8194" marR="8194" marT="8194"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fontAlgn="b"/>
                      <a:r>
                        <a:rPr lang="en-US" sz="1400" u="none" strike="noStrike">
                          <a:effectLst/>
                          <a:latin typeface="+mn-lt"/>
                        </a:rPr>
                        <a:t>36%</a:t>
                      </a:r>
                      <a:endParaRPr lang="en-US" sz="1400" b="0" i="0" u="none" strike="noStrike">
                        <a:solidFill>
                          <a:srgbClr val="000000"/>
                        </a:solidFill>
                        <a:effectLst/>
                        <a:latin typeface="+mn-lt"/>
                      </a:endParaRPr>
                    </a:p>
                  </a:txBody>
                  <a:tcPr marL="8194" marR="8194" marT="8194"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fontAlgn="b"/>
                      <a:r>
                        <a:rPr lang="en-US" sz="1400" u="none" strike="noStrike">
                          <a:effectLst/>
                          <a:latin typeface="+mn-lt"/>
                        </a:rPr>
                        <a:t>26%</a:t>
                      </a:r>
                      <a:endParaRPr lang="en-US" sz="1400" b="0" i="0" u="none" strike="noStrike">
                        <a:solidFill>
                          <a:srgbClr val="000000"/>
                        </a:solidFill>
                        <a:effectLst/>
                        <a:latin typeface="+mn-lt"/>
                      </a:endParaRPr>
                    </a:p>
                  </a:txBody>
                  <a:tcPr marL="8194" marR="8194" marT="8194"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fontAlgn="b"/>
                      <a:r>
                        <a:rPr lang="en-US" sz="1400" u="none" strike="noStrike" dirty="0">
                          <a:effectLst/>
                          <a:latin typeface="+mn-lt"/>
                        </a:rPr>
                        <a:t>8%</a:t>
                      </a:r>
                      <a:endParaRPr lang="en-US" sz="1400" b="0" i="0" u="none" strike="noStrike" dirty="0">
                        <a:solidFill>
                          <a:srgbClr val="000000"/>
                        </a:solidFill>
                        <a:effectLst/>
                        <a:latin typeface="+mn-lt"/>
                      </a:endParaRPr>
                    </a:p>
                  </a:txBody>
                  <a:tcPr marL="8194" marR="8194" marT="8194"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fontAlgn="b"/>
                      <a:r>
                        <a:rPr lang="en-US" sz="1400" u="none" strike="noStrike" dirty="0">
                          <a:effectLst/>
                          <a:latin typeface="+mn-lt"/>
                        </a:rPr>
                        <a:t>2%</a:t>
                      </a:r>
                      <a:endParaRPr lang="en-US" sz="1400" b="0" i="0" u="none" strike="noStrike" dirty="0">
                        <a:solidFill>
                          <a:srgbClr val="000000"/>
                        </a:solidFill>
                        <a:effectLst/>
                        <a:latin typeface="+mn-lt"/>
                      </a:endParaRPr>
                    </a:p>
                  </a:txBody>
                  <a:tcPr marL="8194" marR="8194" marT="8194"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l" fontAlgn="b"/>
                      <a:endParaRPr lang="en-US" sz="1400" b="0" i="0" u="none" strike="noStrike" dirty="0">
                        <a:solidFill>
                          <a:srgbClr val="000000"/>
                        </a:solidFill>
                        <a:effectLst/>
                        <a:latin typeface="+mn-lt"/>
                      </a:endParaRPr>
                    </a:p>
                  </a:txBody>
                  <a:tcPr marL="8194" marR="8194" marT="8194"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1400" b="1" u="none" strike="noStrike" dirty="0">
                          <a:effectLst/>
                          <a:latin typeface="+mn-lt"/>
                        </a:rPr>
                        <a:t>Post Moderation</a:t>
                      </a:r>
                      <a:endParaRPr lang="en-US" sz="1400" b="1" i="0" u="none" strike="noStrike" dirty="0">
                        <a:solidFill>
                          <a:srgbClr val="000000"/>
                        </a:solidFill>
                        <a:effectLst/>
                        <a:latin typeface="+mn-lt"/>
                      </a:endParaRPr>
                    </a:p>
                  </a:txBody>
                  <a:tcPr marL="8194" marR="8194" marT="8194"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fontAlgn="b"/>
                      <a:r>
                        <a:rPr lang="en-US" sz="1400" u="none" strike="noStrike" dirty="0">
                          <a:effectLst/>
                          <a:latin typeface="+mn-lt"/>
                        </a:rPr>
                        <a:t>3%</a:t>
                      </a:r>
                      <a:endParaRPr lang="en-US" sz="1400" b="0" i="0" u="none" strike="noStrike" dirty="0">
                        <a:solidFill>
                          <a:srgbClr val="000000"/>
                        </a:solidFill>
                        <a:effectLst/>
                        <a:latin typeface="+mn-lt"/>
                      </a:endParaRPr>
                    </a:p>
                  </a:txBody>
                  <a:tcPr marL="8194" marR="8194" marT="8194"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fontAlgn="b"/>
                      <a:r>
                        <a:rPr lang="en-US" sz="1400" u="none" strike="noStrike" dirty="0">
                          <a:effectLst/>
                          <a:latin typeface="+mn-lt"/>
                        </a:rPr>
                        <a:t>28%</a:t>
                      </a:r>
                      <a:endParaRPr lang="en-US" sz="1400" b="0" i="0" u="none" strike="noStrike" dirty="0">
                        <a:solidFill>
                          <a:srgbClr val="000000"/>
                        </a:solidFill>
                        <a:effectLst/>
                        <a:latin typeface="+mn-lt"/>
                      </a:endParaRPr>
                    </a:p>
                  </a:txBody>
                  <a:tcPr marL="8194" marR="8194" marT="8194"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fontAlgn="b"/>
                      <a:r>
                        <a:rPr lang="en-US" sz="1400" u="none" strike="noStrike" dirty="0">
                          <a:effectLst/>
                          <a:latin typeface="+mn-lt"/>
                        </a:rPr>
                        <a:t>44%</a:t>
                      </a:r>
                      <a:endParaRPr lang="en-US" sz="1400" b="0" i="0" u="none" strike="noStrike" dirty="0">
                        <a:solidFill>
                          <a:srgbClr val="000000"/>
                        </a:solidFill>
                        <a:effectLst/>
                        <a:latin typeface="+mn-lt"/>
                      </a:endParaRPr>
                    </a:p>
                  </a:txBody>
                  <a:tcPr marL="8194" marR="8194" marT="8194"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fontAlgn="b"/>
                      <a:r>
                        <a:rPr lang="en-US" sz="1400" u="none" strike="noStrike" dirty="0">
                          <a:effectLst/>
                          <a:latin typeface="+mn-lt"/>
                        </a:rPr>
                        <a:t>18%</a:t>
                      </a:r>
                      <a:endParaRPr lang="en-US" sz="1400" b="0" i="0" u="none" strike="noStrike" dirty="0">
                        <a:solidFill>
                          <a:srgbClr val="000000"/>
                        </a:solidFill>
                        <a:effectLst/>
                        <a:latin typeface="+mn-lt"/>
                      </a:endParaRPr>
                    </a:p>
                  </a:txBody>
                  <a:tcPr marL="8194" marR="8194" marT="8194"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fontAlgn="b"/>
                      <a:r>
                        <a:rPr lang="en-US" sz="1400" u="none" strike="noStrike" dirty="0">
                          <a:effectLst/>
                          <a:latin typeface="+mn-lt"/>
                        </a:rPr>
                        <a:t>5%</a:t>
                      </a:r>
                      <a:endParaRPr lang="en-US" sz="1400" b="0" i="0" u="none" strike="noStrike" dirty="0">
                        <a:solidFill>
                          <a:srgbClr val="000000"/>
                        </a:solidFill>
                        <a:effectLst/>
                        <a:latin typeface="+mn-lt"/>
                      </a:endParaRPr>
                    </a:p>
                  </a:txBody>
                  <a:tcPr marL="8194" marR="8194" marT="8194"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fontAlgn="b"/>
                      <a:r>
                        <a:rPr lang="en-US" sz="1400" u="none" strike="noStrike" dirty="0">
                          <a:effectLst/>
                          <a:latin typeface="+mn-lt"/>
                        </a:rPr>
                        <a:t>2%</a:t>
                      </a:r>
                      <a:endParaRPr lang="en-US" sz="1400" b="0" i="0" u="none" strike="noStrike" dirty="0">
                        <a:solidFill>
                          <a:srgbClr val="000000"/>
                        </a:solidFill>
                        <a:effectLst/>
                        <a:latin typeface="+mn-lt"/>
                      </a:endParaRPr>
                    </a:p>
                  </a:txBody>
                  <a:tcPr marL="8194" marR="8194" marT="8194"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r>
            </a:tbl>
          </a:graphicData>
        </a:graphic>
      </p:graphicFrame>
    </p:spTree>
    <p:extLst>
      <p:ext uri="{BB962C8B-B14F-4D97-AF65-F5344CB8AC3E}">
        <p14:creationId xmlns:p14="http://schemas.microsoft.com/office/powerpoint/2010/main" xmlns="" val="397808432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TextBox 4"/>
          <p:cNvSpPr txBox="1">
            <a:spLocks noChangeArrowheads="1"/>
          </p:cNvSpPr>
          <p:nvPr/>
        </p:nvSpPr>
        <p:spPr bwMode="auto">
          <a:xfrm>
            <a:off x="457200" y="1143000"/>
            <a:ext cx="8686800" cy="338138"/>
          </a:xfrm>
          <a:prstGeom prst="rect">
            <a:avLst/>
          </a:prstGeom>
          <a:noFill/>
          <a:ln w="9525">
            <a:noFill/>
            <a:miter lim="800000"/>
            <a:headEnd/>
            <a:tailEnd/>
          </a:ln>
        </p:spPr>
        <p:txBody>
          <a:bodyPr>
            <a:spAutoFit/>
          </a:bodyPr>
          <a:lstStyle/>
          <a:p>
            <a:r>
              <a:rPr lang="en-US" sz="1600">
                <a:solidFill>
                  <a:srgbClr val="FF0000"/>
                </a:solidFill>
                <a:latin typeface="Century Gothic" pitchFamily="34" charset="0"/>
              </a:rPr>
              <a:t>	</a:t>
            </a:r>
            <a:endParaRPr lang="en-US" sz="1600">
              <a:latin typeface="Century Gothic" pitchFamily="34" charset="0"/>
            </a:endParaRPr>
          </a:p>
        </p:txBody>
      </p:sp>
      <p:sp>
        <p:nvSpPr>
          <p:cNvPr id="2" name="Rectangle 1"/>
          <p:cNvSpPr/>
          <p:nvPr/>
        </p:nvSpPr>
        <p:spPr bwMode="auto">
          <a:xfrm>
            <a:off x="1187624" y="2276872"/>
            <a:ext cx="6120680" cy="1872208"/>
          </a:xfrm>
          <a:prstGeom prst="rect">
            <a:avLst/>
          </a:prstGeom>
          <a:solidFill>
            <a:srgbClr val="C00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3600" b="1" u="none" strike="noStrike" cap="none" normalizeH="0" baseline="0" dirty="0" smtClean="0">
              <a:ln>
                <a:noFill/>
              </a:ln>
              <a:solidFill>
                <a:schemeClr val="bg2"/>
              </a:solidFill>
              <a:effectLst/>
              <a:latin typeface="Century Gothic" pitchFamily="34" charset="0"/>
              <a:cs typeface="Arial" pitchFamily="34" charset="0"/>
            </a:endParaRPr>
          </a:p>
          <a:p>
            <a:pPr marL="0" marR="0" indent="0" algn="ctr" defTabSz="914400" rtl="0" eaLnBrk="1" fontAlgn="base" latinLnBrk="0" hangingPunct="1">
              <a:lnSpc>
                <a:spcPct val="100000"/>
              </a:lnSpc>
              <a:spcBef>
                <a:spcPct val="0"/>
              </a:spcBef>
              <a:spcAft>
                <a:spcPct val="0"/>
              </a:spcAft>
              <a:buClrTx/>
              <a:buSzTx/>
              <a:buFontTx/>
              <a:buNone/>
              <a:tabLst/>
            </a:pPr>
            <a:r>
              <a:rPr lang="en-US" sz="3600" b="1" dirty="0" smtClean="0">
                <a:solidFill>
                  <a:schemeClr val="bg2"/>
                </a:solidFill>
                <a:latin typeface="Century Gothic" pitchFamily="34" charset="0"/>
                <a:cs typeface="Arial" pitchFamily="34" charset="0"/>
              </a:rPr>
              <a:t>Recommendations</a:t>
            </a:r>
            <a:endParaRPr kumimoji="0" lang="en-GB" sz="3600" b="1" u="none" strike="noStrike" cap="none" normalizeH="0" dirty="0" smtClean="0">
              <a:ln>
                <a:noFill/>
              </a:ln>
              <a:solidFill>
                <a:schemeClr val="bg2"/>
              </a:solidFill>
              <a:effectLst/>
              <a:latin typeface="Century Gothic" pitchFamily="34" charset="0"/>
              <a:cs typeface="Arial" pitchFamily="34" charset="0"/>
            </a:endParaRPr>
          </a:p>
          <a:p>
            <a:pPr marL="0" marR="0" indent="0" algn="ctr" defTabSz="914400" rtl="0" eaLnBrk="1" fontAlgn="base" latinLnBrk="0" hangingPunct="1">
              <a:lnSpc>
                <a:spcPct val="100000"/>
              </a:lnSpc>
              <a:spcBef>
                <a:spcPct val="0"/>
              </a:spcBef>
              <a:spcAft>
                <a:spcPct val="0"/>
              </a:spcAft>
              <a:buClrTx/>
              <a:buSzTx/>
              <a:buFontTx/>
              <a:buNone/>
              <a:tabLst/>
            </a:pPr>
            <a:endParaRPr kumimoji="0" lang="en-GB" sz="3600" b="1" u="none" strike="noStrike" cap="none" normalizeH="0" baseline="0" dirty="0" smtClean="0">
              <a:ln>
                <a:noFill/>
              </a:ln>
              <a:solidFill>
                <a:schemeClr val="bg2"/>
              </a:solidFill>
              <a:effectLst/>
              <a:latin typeface="Century Gothic" pitchFamily="34" charset="0"/>
              <a:cs typeface="Arial" pitchFamily="34" charset="0"/>
            </a:endParaRPr>
          </a:p>
        </p:txBody>
      </p:sp>
    </p:spTree>
    <p:extLst>
      <p:ext uri="{BB962C8B-B14F-4D97-AF65-F5344CB8AC3E}">
        <p14:creationId xmlns:p14="http://schemas.microsoft.com/office/powerpoint/2010/main" xmlns="" val="21235926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64272" y="769640"/>
            <a:ext cx="8568952" cy="3262432"/>
          </a:xfrm>
          <a:prstGeom prst="rect">
            <a:avLst/>
          </a:prstGeom>
        </p:spPr>
        <p:txBody>
          <a:bodyPr wrap="square">
            <a:spAutoFit/>
          </a:bodyPr>
          <a:lstStyle/>
          <a:p>
            <a:pPr marL="365125" indent="-365125" algn="just">
              <a:buClr>
                <a:srgbClr val="C00000"/>
              </a:buClr>
              <a:buFont typeface="+mj-lt"/>
              <a:buAutoNum type="arabicPeriod"/>
              <a:defRPr/>
            </a:pPr>
            <a:r>
              <a:rPr lang="en-US" b="1" dirty="0" smtClean="0">
                <a:latin typeface="+mn-lt"/>
              </a:rPr>
              <a:t>There should be a total review/ overhaul  of the performance management system, to achieve the  following;</a:t>
            </a:r>
          </a:p>
          <a:p>
            <a:pPr marL="441325" indent="-441325" algn="just">
              <a:buClr>
                <a:srgbClr val="C00000"/>
              </a:buClr>
              <a:buFont typeface="Wingdings" pitchFamily="2" charset="2"/>
              <a:buChar char="q"/>
              <a:defRPr/>
            </a:pPr>
            <a:endParaRPr lang="en-US" sz="800" dirty="0" smtClean="0">
              <a:latin typeface="+mn-lt"/>
            </a:endParaRPr>
          </a:p>
          <a:p>
            <a:pPr marL="625475" lvl="1" indent="-260350">
              <a:buFont typeface="+mj-lt"/>
              <a:buAutoNum type="romanLcPeriod"/>
            </a:pPr>
            <a:r>
              <a:rPr lang="en-US" sz="1600" b="1" dirty="0">
                <a:latin typeface="+mn-lt"/>
              </a:rPr>
              <a:t>Set Appropriate KPIs</a:t>
            </a:r>
            <a:endParaRPr lang="en-GB" sz="1600" dirty="0">
              <a:latin typeface="+mn-lt"/>
            </a:endParaRPr>
          </a:p>
          <a:p>
            <a:pPr marL="625475" lvl="1" indent="-168275"/>
            <a:r>
              <a:rPr lang="en-US" sz="1600" dirty="0" smtClean="0">
                <a:latin typeface="+mn-lt"/>
              </a:rPr>
              <a:t>	All </a:t>
            </a:r>
            <a:r>
              <a:rPr lang="en-US" sz="1600" dirty="0">
                <a:latin typeface="+mn-lt"/>
              </a:rPr>
              <a:t>KPIs should be reviewed and re-aligned with the SMART </a:t>
            </a:r>
            <a:r>
              <a:rPr lang="en-US" sz="1600" dirty="0" smtClean="0">
                <a:latin typeface="+mn-lt"/>
              </a:rPr>
              <a:t>criteria and appropriate targets should be defined for them. </a:t>
            </a:r>
            <a:r>
              <a:rPr lang="en-US" sz="1600" dirty="0">
                <a:latin typeface="+mn-lt"/>
              </a:rPr>
              <a:t>This is a primary requirement for the success of any appraisal exercise. In addition, the KPIs should be such that the bank has </a:t>
            </a:r>
            <a:r>
              <a:rPr lang="en-US" sz="1600" dirty="0" smtClean="0">
                <a:latin typeface="+mn-lt"/>
              </a:rPr>
              <a:t>capacity </a:t>
            </a:r>
            <a:r>
              <a:rPr lang="en-US" sz="1600" dirty="0">
                <a:latin typeface="+mn-lt"/>
              </a:rPr>
              <a:t>to generate and provide data</a:t>
            </a:r>
            <a:r>
              <a:rPr lang="en-US" dirty="0" smtClean="0">
                <a:latin typeface="+mn-lt"/>
              </a:rPr>
              <a:t>. </a:t>
            </a:r>
          </a:p>
          <a:p>
            <a:pPr lvl="1"/>
            <a:endParaRPr lang="en-US" sz="1000" dirty="0">
              <a:latin typeface="+mn-lt"/>
            </a:endParaRPr>
          </a:p>
          <a:p>
            <a:pPr marL="625475" lvl="1" indent="-260350">
              <a:buFont typeface="+mj-lt"/>
              <a:buAutoNum type="romanLcPeriod" startAt="2"/>
            </a:pPr>
            <a:r>
              <a:rPr lang="en-US" sz="1600" dirty="0">
                <a:latin typeface="+mn-lt"/>
              </a:rPr>
              <a:t>Define and implement an integrated appraisal platform for the non sales and sales workforces to ensure synergy and a seamless appraisal process. The current process of using two different platforms for the appraisals of the sales and non sales workforce is inefficient</a:t>
            </a:r>
            <a:r>
              <a:rPr lang="en-US" sz="1600" dirty="0" smtClean="0">
                <a:latin typeface="+mn-lt"/>
              </a:rPr>
              <a:t>.</a:t>
            </a:r>
            <a:endParaRPr lang="en-US" sz="1600" dirty="0">
              <a:latin typeface="+mn-lt"/>
            </a:endParaRPr>
          </a:p>
        </p:txBody>
      </p:sp>
      <p:sp>
        <p:nvSpPr>
          <p:cNvPr id="5" name="Rectangle 4"/>
          <p:cNvSpPr/>
          <p:nvPr/>
        </p:nvSpPr>
        <p:spPr>
          <a:xfrm>
            <a:off x="233224" y="3974584"/>
            <a:ext cx="8515240" cy="2585323"/>
          </a:xfrm>
          <a:prstGeom prst="rect">
            <a:avLst/>
          </a:prstGeom>
        </p:spPr>
        <p:txBody>
          <a:bodyPr wrap="square">
            <a:spAutoFit/>
          </a:bodyPr>
          <a:lstStyle/>
          <a:p>
            <a:pPr marL="274638" lvl="1" indent="-274638" algn="just">
              <a:buClr>
                <a:srgbClr val="C00000"/>
              </a:buClr>
              <a:defRPr/>
            </a:pPr>
            <a:r>
              <a:rPr lang="en-US" dirty="0" smtClean="0">
                <a:solidFill>
                  <a:srgbClr val="C00000"/>
                </a:solidFill>
              </a:rPr>
              <a:t>2</a:t>
            </a:r>
            <a:r>
              <a:rPr lang="en-US" dirty="0" smtClean="0"/>
              <a:t>. </a:t>
            </a:r>
            <a:r>
              <a:rPr lang="en-US" dirty="0" smtClean="0">
                <a:latin typeface="+mn-lt"/>
              </a:rPr>
              <a:t>Supervisor </a:t>
            </a:r>
            <a:r>
              <a:rPr lang="en-US" dirty="0">
                <a:latin typeface="+mn-lt"/>
              </a:rPr>
              <a:t>appraisals and input should be re-introduced into the appraisal process. </a:t>
            </a:r>
            <a:endParaRPr lang="en-US" dirty="0" smtClean="0">
              <a:latin typeface="+mn-lt"/>
            </a:endParaRPr>
          </a:p>
          <a:p>
            <a:pPr marL="365125" lvl="1" indent="-365125" algn="just">
              <a:buClr>
                <a:srgbClr val="C00000"/>
              </a:buClr>
              <a:buFont typeface="+mj-lt"/>
              <a:buAutoNum type="arabicPeriod" startAt="3"/>
              <a:defRPr/>
            </a:pPr>
            <a:endParaRPr lang="en-US" dirty="0"/>
          </a:p>
          <a:p>
            <a:pPr marL="365125" lvl="1" indent="-365125" algn="just">
              <a:buClr>
                <a:srgbClr val="C00000"/>
              </a:buClr>
              <a:buFont typeface="+mj-lt"/>
              <a:buAutoNum type="arabicPeriod" startAt="3"/>
              <a:defRPr/>
            </a:pPr>
            <a:r>
              <a:rPr lang="en-US" dirty="0">
                <a:latin typeface="+mn-lt"/>
              </a:rPr>
              <a:t>The Africa countries / and areas in Nigeria that did not adhere to the performance review guide should be directed to reconvene and review the appraisals appropriately. These countries include: Ghana, Congo DR,  Chad, and Kenya. In Nigeria, the pre moderation scores of staff in Africa credit risk management were signed off and returned as their post moderation </a:t>
            </a:r>
          </a:p>
        </p:txBody>
      </p:sp>
      <p:sp>
        <p:nvSpPr>
          <p:cNvPr id="6" name="Title 1"/>
          <p:cNvSpPr>
            <a:spLocks noGrp="1"/>
          </p:cNvSpPr>
          <p:nvPr>
            <p:ph type="title"/>
          </p:nvPr>
        </p:nvSpPr>
        <p:spPr>
          <a:xfrm>
            <a:off x="228600" y="148208"/>
            <a:ext cx="7239000" cy="472480"/>
          </a:xfrm>
        </p:spPr>
        <p:txBody>
          <a:bodyPr>
            <a:normAutofit/>
          </a:bodyPr>
          <a:lstStyle/>
          <a:p>
            <a:r>
              <a:rPr lang="en-US" dirty="0" smtClean="0">
                <a:solidFill>
                  <a:srgbClr val="C00000"/>
                </a:solidFill>
              </a:rPr>
              <a:t>Key Recommendations</a:t>
            </a:r>
          </a:p>
        </p:txBody>
      </p:sp>
    </p:spTree>
    <p:extLst>
      <p:ext uri="{BB962C8B-B14F-4D97-AF65-F5344CB8AC3E}">
        <p14:creationId xmlns:p14="http://schemas.microsoft.com/office/powerpoint/2010/main" xmlns="" val="182183921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1"/>
          <p:cNvSpPr txBox="1">
            <a:spLocks noChangeArrowheads="1"/>
          </p:cNvSpPr>
          <p:nvPr/>
        </p:nvSpPr>
        <p:spPr bwMode="auto">
          <a:xfrm>
            <a:off x="381000" y="1066800"/>
            <a:ext cx="8007424" cy="4093428"/>
          </a:xfrm>
          <a:prstGeom prst="rect">
            <a:avLst/>
          </a:prstGeom>
          <a:noFill/>
          <a:ln w="9525">
            <a:noFill/>
            <a:miter lim="800000"/>
            <a:headEnd/>
            <a:tailEnd/>
          </a:ln>
        </p:spPr>
        <p:txBody>
          <a:bodyPr wrap="square">
            <a:spAutoFit/>
          </a:bodyPr>
          <a:lstStyle/>
          <a:p>
            <a:pPr marL="341313" indent="-341313" algn="just">
              <a:buClr>
                <a:srgbClr val="C00000"/>
              </a:buClr>
              <a:buSzPct val="90000"/>
              <a:defRPr/>
            </a:pPr>
            <a:r>
              <a:rPr lang="en-US" sz="2000" dirty="0">
                <a:latin typeface="Century Gothic" pitchFamily="34" charset="0"/>
                <a:cs typeface="+mn-cs"/>
              </a:rPr>
              <a:t>We seek the following;</a:t>
            </a:r>
          </a:p>
          <a:p>
            <a:pPr marL="341313" indent="-341313" algn="just">
              <a:buClr>
                <a:srgbClr val="C00000"/>
              </a:buClr>
              <a:buSzPct val="90000"/>
              <a:defRPr/>
            </a:pPr>
            <a:endParaRPr lang="en-US" sz="2000" dirty="0">
              <a:latin typeface="Century Gothic" pitchFamily="34" charset="0"/>
              <a:cs typeface="+mn-cs"/>
            </a:endParaRPr>
          </a:p>
          <a:p>
            <a:pPr marL="573088" lvl="1" indent="-395288" algn="just">
              <a:buClr>
                <a:srgbClr val="C00000"/>
              </a:buClr>
              <a:buSzPct val="90000"/>
              <a:buFont typeface="Wingdings" pitchFamily="2" charset="2"/>
              <a:buChar char="q"/>
              <a:defRPr/>
            </a:pPr>
            <a:r>
              <a:rPr lang="en-US" sz="2000" dirty="0">
                <a:latin typeface="Century Gothic" pitchFamily="34" charset="0"/>
                <a:cs typeface="+mn-cs"/>
              </a:rPr>
              <a:t>Approval of </a:t>
            </a:r>
            <a:r>
              <a:rPr lang="en-US" sz="2000" dirty="0" smtClean="0">
                <a:latin typeface="Century Gothic" pitchFamily="34" charset="0"/>
                <a:cs typeface="+mn-cs"/>
              </a:rPr>
              <a:t>the 2015 Year End Appraisal  Outcome and Report </a:t>
            </a:r>
            <a:endParaRPr lang="en-US" sz="2000" dirty="0">
              <a:latin typeface="Century Gothic" pitchFamily="34" charset="0"/>
              <a:cs typeface="+mn-cs"/>
            </a:endParaRPr>
          </a:p>
          <a:p>
            <a:pPr marL="573088" lvl="1" indent="-395288" algn="just">
              <a:buClr>
                <a:srgbClr val="C00000"/>
              </a:buClr>
              <a:buSzPct val="90000"/>
              <a:buFont typeface="Wingdings" pitchFamily="2" charset="2"/>
              <a:buChar char="q"/>
              <a:defRPr/>
            </a:pPr>
            <a:endParaRPr lang="en-US" sz="2000" dirty="0">
              <a:latin typeface="Century Gothic" pitchFamily="34" charset="0"/>
              <a:cs typeface="+mn-cs"/>
            </a:endParaRPr>
          </a:p>
          <a:p>
            <a:pPr marL="573088" lvl="1" indent="-395288" algn="just">
              <a:buClr>
                <a:srgbClr val="C00000"/>
              </a:buClr>
              <a:buSzPct val="90000"/>
              <a:buFont typeface="Wingdings" pitchFamily="2" charset="2"/>
              <a:buChar char="q"/>
              <a:defRPr/>
            </a:pPr>
            <a:r>
              <a:rPr lang="en-US" sz="2000" dirty="0">
                <a:latin typeface="Century Gothic" pitchFamily="34" charset="0"/>
                <a:cs typeface="+mn-cs"/>
              </a:rPr>
              <a:t>Archiving of the </a:t>
            </a:r>
            <a:r>
              <a:rPr lang="en-US" sz="2000" dirty="0" smtClean="0">
                <a:latin typeface="Century Gothic" pitchFamily="34" charset="0"/>
                <a:cs typeface="+mn-cs"/>
              </a:rPr>
              <a:t>Approved </a:t>
            </a:r>
            <a:r>
              <a:rPr lang="en-US" sz="2000" dirty="0">
                <a:latin typeface="Century Gothic" pitchFamily="34" charset="0"/>
              </a:rPr>
              <a:t>A</a:t>
            </a:r>
            <a:r>
              <a:rPr lang="en-US" sz="2000" dirty="0" smtClean="0">
                <a:latin typeface="Century Gothic" pitchFamily="34" charset="0"/>
                <a:cs typeface="+mn-cs"/>
              </a:rPr>
              <a:t>ppraisal </a:t>
            </a:r>
            <a:r>
              <a:rPr lang="en-US" sz="2000" dirty="0">
                <a:latin typeface="Century Gothic" pitchFamily="34" charset="0"/>
              </a:rPr>
              <a:t>R</a:t>
            </a:r>
            <a:r>
              <a:rPr lang="en-US" sz="2000" dirty="0" smtClean="0">
                <a:latin typeface="Century Gothic" pitchFamily="34" charset="0"/>
                <a:cs typeface="+mn-cs"/>
              </a:rPr>
              <a:t>eport</a:t>
            </a:r>
            <a:endParaRPr lang="en-US" sz="2000" dirty="0">
              <a:latin typeface="Century Gothic" pitchFamily="34" charset="0"/>
              <a:cs typeface="+mn-cs"/>
            </a:endParaRPr>
          </a:p>
          <a:p>
            <a:pPr marL="573088" lvl="1" indent="-395288" algn="just">
              <a:buClr>
                <a:srgbClr val="C00000"/>
              </a:buClr>
              <a:buSzPct val="90000"/>
              <a:buFont typeface="Wingdings" pitchFamily="2" charset="2"/>
              <a:buChar char="q"/>
              <a:defRPr/>
            </a:pPr>
            <a:endParaRPr lang="en-US" sz="2000" dirty="0">
              <a:latin typeface="Century Gothic" pitchFamily="34" charset="0"/>
              <a:cs typeface="+mn-cs"/>
            </a:endParaRPr>
          </a:p>
          <a:p>
            <a:pPr marL="573088" lvl="1" indent="-395288" algn="just">
              <a:buClr>
                <a:srgbClr val="C00000"/>
              </a:buClr>
              <a:buSzPct val="90000"/>
              <a:buFont typeface="Wingdings" pitchFamily="2" charset="2"/>
              <a:buChar char="q"/>
              <a:defRPr/>
            </a:pPr>
            <a:r>
              <a:rPr lang="en-US" sz="2000" dirty="0">
                <a:latin typeface="Century Gothic" pitchFamily="34" charset="0"/>
                <a:cs typeface="+mn-cs"/>
              </a:rPr>
              <a:t>Use of the </a:t>
            </a:r>
            <a:r>
              <a:rPr lang="en-US" sz="2000" dirty="0" smtClean="0">
                <a:latin typeface="Century Gothic" pitchFamily="34" charset="0"/>
                <a:cs typeface="+mn-cs"/>
              </a:rPr>
              <a:t> 2015 Year End appraisal </a:t>
            </a:r>
            <a:r>
              <a:rPr lang="en-US" sz="2000" dirty="0">
                <a:latin typeface="Century Gothic" pitchFamily="34" charset="0"/>
                <a:cs typeface="+mn-cs"/>
              </a:rPr>
              <a:t>outcome for </a:t>
            </a:r>
            <a:r>
              <a:rPr lang="en-US" sz="2000" dirty="0" smtClean="0">
                <a:latin typeface="Century Gothic" pitchFamily="34" charset="0"/>
                <a:cs typeface="+mn-cs"/>
              </a:rPr>
              <a:t>post </a:t>
            </a:r>
            <a:r>
              <a:rPr lang="en-US" sz="2000" dirty="0">
                <a:latin typeface="Century Gothic" pitchFamily="34" charset="0"/>
                <a:cs typeface="+mn-cs"/>
              </a:rPr>
              <a:t>appraisal related </a:t>
            </a:r>
            <a:r>
              <a:rPr lang="en-US" sz="2000" dirty="0" smtClean="0">
                <a:latin typeface="Century Gothic" pitchFamily="34" charset="0"/>
                <a:cs typeface="+mn-cs"/>
              </a:rPr>
              <a:t>interventions. </a:t>
            </a:r>
            <a:endParaRPr lang="en-US" sz="2000" dirty="0">
              <a:latin typeface="Century Gothic" pitchFamily="34" charset="0"/>
              <a:cs typeface="+mn-cs"/>
            </a:endParaRPr>
          </a:p>
          <a:p>
            <a:pPr marL="573088" lvl="1" indent="-395288" algn="just">
              <a:buClr>
                <a:srgbClr val="C00000"/>
              </a:buClr>
              <a:buSzPct val="90000"/>
              <a:buFont typeface="Wingdings" pitchFamily="2" charset="2"/>
              <a:buChar char="q"/>
              <a:defRPr/>
            </a:pPr>
            <a:endParaRPr lang="en-US" sz="2000" dirty="0">
              <a:latin typeface="Century Gothic" pitchFamily="34" charset="0"/>
              <a:cs typeface="+mn-cs"/>
            </a:endParaRPr>
          </a:p>
          <a:p>
            <a:pPr marL="573088" lvl="1" indent="-395288" algn="just">
              <a:buClr>
                <a:srgbClr val="C00000"/>
              </a:buClr>
              <a:buSzPct val="90000"/>
              <a:buFont typeface="Wingdings" pitchFamily="2" charset="2"/>
              <a:buChar char="q"/>
              <a:defRPr/>
            </a:pPr>
            <a:r>
              <a:rPr lang="en-US" sz="2000" dirty="0" smtClean="0">
                <a:latin typeface="Century Gothic" pitchFamily="34" charset="0"/>
                <a:cs typeface="+mn-cs"/>
              </a:rPr>
              <a:t>Commencement of </a:t>
            </a:r>
            <a:r>
              <a:rPr lang="en-US" sz="2000" dirty="0">
                <a:latin typeface="Century Gothic" pitchFamily="34" charset="0"/>
                <a:cs typeface="+mn-cs"/>
              </a:rPr>
              <a:t>processes for the </a:t>
            </a:r>
            <a:r>
              <a:rPr lang="en-US" sz="2000" dirty="0" smtClean="0">
                <a:latin typeface="Century Gothic" pitchFamily="34" charset="0"/>
                <a:cs typeface="+mn-cs"/>
              </a:rPr>
              <a:t>2016 Mid Year appraisal </a:t>
            </a:r>
            <a:r>
              <a:rPr lang="en-US" sz="2000" dirty="0">
                <a:latin typeface="Century Gothic" pitchFamily="34" charset="0"/>
                <a:cs typeface="+mn-cs"/>
              </a:rPr>
              <a:t>exercise</a:t>
            </a:r>
            <a:r>
              <a:rPr lang="en-US" sz="2000" dirty="0" smtClean="0">
                <a:latin typeface="Century Gothic" pitchFamily="34" charset="0"/>
                <a:cs typeface="+mn-cs"/>
              </a:rPr>
              <a:t>.</a:t>
            </a:r>
            <a:endParaRPr lang="en-US" sz="2000" dirty="0">
              <a:latin typeface="Century Gothic" pitchFamily="34" charset="0"/>
            </a:endParaRPr>
          </a:p>
          <a:p>
            <a:pPr algn="just">
              <a:defRPr/>
            </a:pPr>
            <a:endParaRPr lang="en-US" sz="2000" dirty="0">
              <a:latin typeface="Century Gothic" pitchFamily="34" charset="0"/>
            </a:endParaRPr>
          </a:p>
        </p:txBody>
      </p:sp>
      <p:sp>
        <p:nvSpPr>
          <p:cNvPr id="9" name="Rectangle 8"/>
          <p:cNvSpPr/>
          <p:nvPr/>
        </p:nvSpPr>
        <p:spPr>
          <a:xfrm>
            <a:off x="228600" y="116632"/>
            <a:ext cx="5245100" cy="523220"/>
          </a:xfrm>
          <a:prstGeom prst="rect">
            <a:avLst/>
          </a:prstGeom>
        </p:spPr>
        <p:txBody>
          <a:bodyPr>
            <a:spAutoFit/>
          </a:bodyPr>
          <a:lstStyle/>
          <a:p>
            <a:pPr>
              <a:defRPr/>
            </a:pPr>
            <a:r>
              <a:rPr lang="en-US" sz="2800" b="1" kern="0" dirty="0">
                <a:solidFill>
                  <a:srgbClr val="C00000"/>
                </a:solidFill>
                <a:latin typeface="Century Gothic"/>
                <a:cs typeface="+mn-cs"/>
              </a:rPr>
              <a:t>Our Prayers</a:t>
            </a:r>
            <a:endParaRPr lang="en-US" sz="2800" b="1" dirty="0">
              <a:solidFill>
                <a:srgbClr val="C00000"/>
              </a:solidFill>
              <a:cs typeface="+mn-cs"/>
            </a:endParaRPr>
          </a:p>
        </p:txBody>
      </p:sp>
    </p:spTree>
    <p:extLst>
      <p:ext uri="{BB962C8B-B14F-4D97-AF65-F5344CB8AC3E}">
        <p14:creationId xmlns:p14="http://schemas.microsoft.com/office/powerpoint/2010/main" xmlns="" val="416952568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08000" y="215900"/>
            <a:ext cx="5245100" cy="461963"/>
          </a:xfrm>
          <a:prstGeom prst="rect">
            <a:avLst/>
          </a:prstGeom>
        </p:spPr>
        <p:txBody>
          <a:bodyPr>
            <a:spAutoFit/>
          </a:bodyPr>
          <a:lstStyle/>
          <a:p>
            <a:pPr>
              <a:defRPr/>
            </a:pPr>
            <a:r>
              <a:rPr lang="en-US" sz="2400" b="1" kern="0" dirty="0">
                <a:solidFill>
                  <a:srgbClr val="C00000"/>
                </a:solidFill>
                <a:latin typeface="Century Gothic"/>
                <a:cs typeface="+mn-cs"/>
              </a:rPr>
              <a:t>Approvals</a:t>
            </a:r>
            <a:endParaRPr lang="en-US" sz="1600" b="1" dirty="0">
              <a:solidFill>
                <a:srgbClr val="C00000"/>
              </a:solidFill>
              <a:cs typeface="+mn-cs"/>
            </a:endParaRPr>
          </a:p>
        </p:txBody>
      </p:sp>
      <p:sp>
        <p:nvSpPr>
          <p:cNvPr id="5" name="TextBox 1"/>
          <p:cNvSpPr txBox="1">
            <a:spLocks noChangeArrowheads="1"/>
          </p:cNvSpPr>
          <p:nvPr/>
        </p:nvSpPr>
        <p:spPr bwMode="auto">
          <a:xfrm>
            <a:off x="533400" y="980728"/>
            <a:ext cx="8089900" cy="1631216"/>
          </a:xfrm>
          <a:prstGeom prst="rect">
            <a:avLst/>
          </a:prstGeom>
          <a:noFill/>
          <a:ln w="9525">
            <a:noFill/>
            <a:miter lim="800000"/>
            <a:headEnd/>
            <a:tailEnd/>
          </a:ln>
        </p:spPr>
        <p:txBody>
          <a:bodyPr>
            <a:spAutoFit/>
          </a:bodyPr>
          <a:lstStyle/>
          <a:p>
            <a:endParaRPr lang="en-US" sz="2000" dirty="0">
              <a:latin typeface="Century Gothic" pitchFamily="34" charset="0"/>
            </a:endParaRPr>
          </a:p>
          <a:p>
            <a:endParaRPr lang="en-US" sz="2000" dirty="0">
              <a:latin typeface="Century Gothic" pitchFamily="34" charset="0"/>
            </a:endParaRPr>
          </a:p>
          <a:p>
            <a:r>
              <a:rPr lang="en-US" sz="2000" dirty="0">
                <a:latin typeface="Century Gothic" pitchFamily="34" charset="0"/>
              </a:rPr>
              <a:t>Recommended by:		____________________________ 	</a:t>
            </a:r>
          </a:p>
          <a:p>
            <a:r>
              <a:rPr lang="en-US" sz="2000" dirty="0">
                <a:latin typeface="Century Gothic" pitchFamily="34" charset="0"/>
              </a:rPr>
              <a:t>				                 </a:t>
            </a:r>
            <a:r>
              <a:rPr lang="en-US" sz="2000" dirty="0" smtClean="0">
                <a:latin typeface="Century Gothic" pitchFamily="34" charset="0"/>
              </a:rPr>
              <a:t>Patricia Aderibigbe</a:t>
            </a:r>
            <a:endParaRPr lang="en-US" sz="2000" dirty="0">
              <a:latin typeface="Century Gothic" pitchFamily="34" charset="0"/>
            </a:endParaRPr>
          </a:p>
          <a:p>
            <a:r>
              <a:rPr lang="en-US" sz="2000" dirty="0">
                <a:latin typeface="Century Gothic" pitchFamily="34" charset="0"/>
              </a:rPr>
              <a:t>				</a:t>
            </a:r>
            <a:r>
              <a:rPr lang="en-US" sz="2000" dirty="0" smtClean="0">
                <a:latin typeface="Century Gothic" pitchFamily="34" charset="0"/>
              </a:rPr>
              <a:t>Director, Group Human Resources</a:t>
            </a:r>
            <a:endParaRPr lang="en-US" sz="2000" dirty="0">
              <a:latin typeface="Century Gothic" pitchFamily="34" charset="0"/>
            </a:endParaRPr>
          </a:p>
        </p:txBody>
      </p:sp>
      <p:sp>
        <p:nvSpPr>
          <p:cNvPr id="6" name="TextBox 1"/>
          <p:cNvSpPr txBox="1">
            <a:spLocks noChangeArrowheads="1"/>
          </p:cNvSpPr>
          <p:nvPr/>
        </p:nvSpPr>
        <p:spPr bwMode="auto">
          <a:xfrm>
            <a:off x="611560" y="2575932"/>
            <a:ext cx="8208912" cy="3785652"/>
          </a:xfrm>
          <a:prstGeom prst="rect">
            <a:avLst/>
          </a:prstGeom>
          <a:noFill/>
          <a:ln w="9525">
            <a:noFill/>
            <a:miter lim="800000"/>
            <a:headEnd/>
            <a:tailEnd/>
          </a:ln>
        </p:spPr>
        <p:txBody>
          <a:bodyPr wrap="square">
            <a:spAutoFit/>
          </a:bodyPr>
          <a:lstStyle/>
          <a:p>
            <a:endParaRPr lang="en-US" sz="2000" dirty="0">
              <a:latin typeface="Century Gothic" pitchFamily="34" charset="0"/>
            </a:endParaRPr>
          </a:p>
          <a:p>
            <a:r>
              <a:rPr lang="en-US" sz="2000" dirty="0" smtClean="0">
                <a:latin typeface="Century Gothic" pitchFamily="34" charset="0"/>
              </a:rPr>
              <a:t>							</a:t>
            </a:r>
            <a:r>
              <a:rPr lang="en-US" sz="2000" dirty="0">
                <a:latin typeface="Century Gothic" pitchFamily="34" charset="0"/>
              </a:rPr>
              <a:t>	 Approved by: </a:t>
            </a:r>
            <a:r>
              <a:rPr lang="en-US" sz="2000" dirty="0" smtClean="0">
                <a:latin typeface="Century Gothic" pitchFamily="34" charset="0"/>
              </a:rPr>
              <a:t>	</a:t>
            </a:r>
            <a:r>
              <a:rPr lang="en-US" sz="2000" dirty="0">
                <a:latin typeface="Century Gothic" pitchFamily="34" charset="0"/>
              </a:rPr>
              <a:t>	</a:t>
            </a:r>
            <a:r>
              <a:rPr lang="en-US" sz="2000" dirty="0" smtClean="0">
                <a:latin typeface="Century Gothic" pitchFamily="34" charset="0"/>
              </a:rPr>
              <a:t>									____________________________ </a:t>
            </a:r>
            <a:r>
              <a:rPr lang="en-US" sz="2000" dirty="0">
                <a:latin typeface="Century Gothic" pitchFamily="34" charset="0"/>
              </a:rPr>
              <a:t>	</a:t>
            </a:r>
          </a:p>
          <a:p>
            <a:r>
              <a:rPr lang="en-US" sz="2000" dirty="0" smtClean="0">
                <a:latin typeface="Century Gothic" pitchFamily="34" charset="0"/>
              </a:rPr>
              <a:t>		</a:t>
            </a:r>
            <a:r>
              <a:rPr lang="en-US" sz="2000" dirty="0">
                <a:latin typeface="Century Gothic" pitchFamily="34" charset="0"/>
              </a:rPr>
              <a:t>			</a:t>
            </a:r>
            <a:r>
              <a:rPr lang="en-US" sz="2000" dirty="0" smtClean="0">
                <a:latin typeface="Century Gothic" pitchFamily="34" charset="0"/>
              </a:rPr>
              <a:t>Kennedy Uzoka</a:t>
            </a:r>
          </a:p>
          <a:p>
            <a:r>
              <a:rPr lang="en-US" sz="2000" dirty="0" smtClean="0">
                <a:latin typeface="Century Gothic" pitchFamily="34" charset="0"/>
              </a:rPr>
              <a:t>          					      GMDD</a:t>
            </a:r>
          </a:p>
          <a:p>
            <a:endParaRPr lang="en-US" sz="2000" dirty="0" smtClean="0">
              <a:latin typeface="Century Gothic" pitchFamily="34" charset="0"/>
            </a:endParaRPr>
          </a:p>
          <a:p>
            <a:endParaRPr lang="en-US" sz="2000" dirty="0" smtClean="0">
              <a:latin typeface="Century Gothic" pitchFamily="34" charset="0"/>
            </a:endParaRPr>
          </a:p>
          <a:p>
            <a:r>
              <a:rPr lang="en-US" sz="2000" dirty="0">
                <a:latin typeface="Century Gothic" pitchFamily="34" charset="0"/>
              </a:rPr>
              <a:t>Approved by: 	</a:t>
            </a:r>
            <a:endParaRPr lang="en-US" sz="2000" dirty="0" smtClean="0">
              <a:latin typeface="Century Gothic" pitchFamily="34" charset="0"/>
            </a:endParaRPr>
          </a:p>
          <a:p>
            <a:r>
              <a:rPr lang="en-US" sz="2000" dirty="0">
                <a:latin typeface="Century Gothic" pitchFamily="34" charset="0"/>
              </a:rPr>
              <a:t>	</a:t>
            </a:r>
            <a:r>
              <a:rPr lang="en-US" sz="2000" dirty="0" smtClean="0">
                <a:latin typeface="Century Gothic" pitchFamily="34" charset="0"/>
              </a:rPr>
              <a:t>	</a:t>
            </a:r>
            <a:r>
              <a:rPr lang="en-US" sz="2000" dirty="0">
                <a:latin typeface="Century Gothic" pitchFamily="34" charset="0"/>
              </a:rPr>
              <a:t>	            ______________________________</a:t>
            </a:r>
          </a:p>
          <a:p>
            <a:r>
              <a:rPr lang="en-US" sz="2000" dirty="0">
                <a:latin typeface="Century Gothic" pitchFamily="34" charset="0"/>
              </a:rPr>
              <a:t>		        	            		Phillips Oduoza</a:t>
            </a:r>
          </a:p>
          <a:p>
            <a:r>
              <a:rPr lang="en-US" sz="2000" dirty="0">
                <a:latin typeface="Century Gothic" pitchFamily="34" charset="0"/>
              </a:rPr>
              <a:t>			 	GMD / CEO &amp; Chairman, </a:t>
            </a:r>
            <a:r>
              <a:rPr lang="en-US" sz="2000" dirty="0" smtClean="0">
                <a:latin typeface="Century Gothic" pitchFamily="34" charset="0"/>
              </a:rPr>
              <a:t>EMC</a:t>
            </a:r>
            <a:endParaRPr lang="en-US" sz="2000" dirty="0">
              <a:latin typeface="Century Gothic" pitchFamily="34" charset="0"/>
            </a:endParaRPr>
          </a:p>
        </p:txBody>
      </p:sp>
    </p:spTree>
    <p:extLst>
      <p:ext uri="{BB962C8B-B14F-4D97-AF65-F5344CB8AC3E}">
        <p14:creationId xmlns:p14="http://schemas.microsoft.com/office/powerpoint/2010/main" xmlns="" val="90846855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THANK YOU</a:t>
            </a:r>
            <a:endParaRPr lang="en-GB" dirty="0"/>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TextBox 4"/>
          <p:cNvSpPr txBox="1">
            <a:spLocks noChangeArrowheads="1"/>
          </p:cNvSpPr>
          <p:nvPr/>
        </p:nvSpPr>
        <p:spPr bwMode="auto">
          <a:xfrm>
            <a:off x="457200" y="1143000"/>
            <a:ext cx="8686800" cy="338138"/>
          </a:xfrm>
          <a:prstGeom prst="rect">
            <a:avLst/>
          </a:prstGeom>
          <a:noFill/>
          <a:ln w="9525">
            <a:noFill/>
            <a:miter lim="800000"/>
            <a:headEnd/>
            <a:tailEnd/>
          </a:ln>
        </p:spPr>
        <p:txBody>
          <a:bodyPr>
            <a:spAutoFit/>
          </a:bodyPr>
          <a:lstStyle/>
          <a:p>
            <a:r>
              <a:rPr lang="en-US" sz="1600">
                <a:solidFill>
                  <a:srgbClr val="FF0000"/>
                </a:solidFill>
                <a:latin typeface="Century Gothic" pitchFamily="34" charset="0"/>
              </a:rPr>
              <a:t>	</a:t>
            </a:r>
            <a:endParaRPr lang="en-US" sz="1600">
              <a:latin typeface="Century Gothic" pitchFamily="34" charset="0"/>
            </a:endParaRPr>
          </a:p>
        </p:txBody>
      </p:sp>
      <p:sp>
        <p:nvSpPr>
          <p:cNvPr id="4" name="Rectangle 3"/>
          <p:cNvSpPr/>
          <p:nvPr/>
        </p:nvSpPr>
        <p:spPr bwMode="auto">
          <a:xfrm>
            <a:off x="1547664" y="2348880"/>
            <a:ext cx="5904656" cy="1800200"/>
          </a:xfrm>
          <a:prstGeom prst="rect">
            <a:avLst/>
          </a:prstGeom>
          <a:solidFill>
            <a:srgbClr val="FF0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lang="en-US" sz="4000" b="1" dirty="0" smtClean="0">
              <a:solidFill>
                <a:schemeClr val="bg1"/>
              </a:solidFill>
              <a:latin typeface="Century Gothic" pitchFamily="34" charset="0"/>
              <a:cs typeface="Arial" pitchFamily="34" charset="0"/>
            </a:endParaRPr>
          </a:p>
          <a:p>
            <a:pPr marL="0" marR="0" indent="0" algn="ctr" defTabSz="914400" rtl="0" eaLnBrk="1" fontAlgn="base" latinLnBrk="0" hangingPunct="1">
              <a:lnSpc>
                <a:spcPct val="100000"/>
              </a:lnSpc>
              <a:spcBef>
                <a:spcPct val="0"/>
              </a:spcBef>
              <a:spcAft>
                <a:spcPct val="0"/>
              </a:spcAft>
              <a:buClrTx/>
              <a:buSzTx/>
              <a:buFontTx/>
              <a:buNone/>
              <a:tabLst/>
            </a:pPr>
            <a:r>
              <a:rPr lang="en-US" sz="4000" b="1" dirty="0" smtClean="0">
                <a:solidFill>
                  <a:schemeClr val="bg1"/>
                </a:solidFill>
                <a:latin typeface="Century Gothic" pitchFamily="34" charset="0"/>
                <a:cs typeface="Arial" pitchFamily="34" charset="0"/>
              </a:rPr>
              <a:t>Appendix</a:t>
            </a:r>
          </a:p>
        </p:txBody>
      </p:sp>
    </p:spTree>
    <p:extLst>
      <p:ext uri="{BB962C8B-B14F-4D97-AF65-F5344CB8AC3E}">
        <p14:creationId xmlns:p14="http://schemas.microsoft.com/office/powerpoint/2010/main" xmlns="" val="230775221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a:xfrm>
            <a:off x="304800" y="116632"/>
            <a:ext cx="7075512" cy="703386"/>
          </a:xfrm>
        </p:spPr>
        <p:txBody>
          <a:bodyPr/>
          <a:lstStyle/>
          <a:p>
            <a:r>
              <a:rPr lang="en-US" dirty="0" smtClean="0">
                <a:solidFill>
                  <a:srgbClr val="C00000"/>
                </a:solidFill>
              </a:rPr>
              <a:t>Introduction and Key Highlights</a:t>
            </a:r>
          </a:p>
        </p:txBody>
      </p:sp>
      <p:sp>
        <p:nvSpPr>
          <p:cNvPr id="11" name="TextBox 4"/>
          <p:cNvSpPr txBox="1">
            <a:spLocks noChangeArrowheads="1"/>
          </p:cNvSpPr>
          <p:nvPr/>
        </p:nvSpPr>
        <p:spPr bwMode="auto">
          <a:xfrm>
            <a:off x="107504" y="610591"/>
            <a:ext cx="8856984" cy="6500241"/>
          </a:xfrm>
          <a:prstGeom prst="rect">
            <a:avLst/>
          </a:prstGeom>
          <a:noFill/>
          <a:ln w="9525">
            <a:noFill/>
            <a:miter lim="800000"/>
            <a:headEnd/>
            <a:tailEnd/>
          </a:ln>
        </p:spPr>
        <p:txBody>
          <a:bodyPr wrap="square">
            <a:spAutoFit/>
          </a:bodyPr>
          <a:lstStyle/>
          <a:p>
            <a:pPr marL="365125" indent="-365125">
              <a:buClr>
                <a:srgbClr val="C00000"/>
              </a:buClr>
              <a:buFont typeface="Wingdings" panose="05000000000000000000" pitchFamily="2" charset="2"/>
              <a:buChar char="q"/>
              <a:defRPr/>
            </a:pPr>
            <a:r>
              <a:rPr lang="en-US" sz="1600" dirty="0" smtClean="0">
                <a:latin typeface="Century Gothic" pitchFamily="34" charset="0"/>
              </a:rPr>
              <a:t>Due to the challenges in closing out the 2015 mid year appraisal, the </a:t>
            </a:r>
            <a:r>
              <a:rPr lang="en-US" sz="1600" dirty="0">
                <a:latin typeface="Century Gothic" pitchFamily="34" charset="0"/>
              </a:rPr>
              <a:t>2015 Year End appraisal exercise commenced on February 17, </a:t>
            </a:r>
            <a:r>
              <a:rPr lang="en-US" sz="1600" dirty="0" smtClean="0">
                <a:latin typeface="Century Gothic" pitchFamily="34" charset="0"/>
              </a:rPr>
              <a:t>2016. </a:t>
            </a:r>
          </a:p>
          <a:p>
            <a:pPr marL="365125" indent="-365125">
              <a:buClr>
                <a:srgbClr val="C00000"/>
              </a:buClr>
              <a:buFont typeface="Wingdings" panose="05000000000000000000" pitchFamily="2" charset="2"/>
              <a:buChar char="q"/>
              <a:defRPr/>
            </a:pPr>
            <a:endParaRPr lang="en-US" sz="1000" dirty="0">
              <a:latin typeface="Century Gothic" pitchFamily="34" charset="0"/>
            </a:endParaRPr>
          </a:p>
          <a:p>
            <a:pPr marL="365125" indent="-365125">
              <a:buClr>
                <a:srgbClr val="C00000"/>
              </a:buClr>
              <a:buFont typeface="Wingdings" panose="05000000000000000000" pitchFamily="2" charset="2"/>
              <a:buChar char="q"/>
              <a:defRPr/>
            </a:pPr>
            <a:r>
              <a:rPr lang="en-US" sz="1600" dirty="0">
                <a:latin typeface="Century Gothic" pitchFamily="34" charset="0"/>
              </a:rPr>
              <a:t>The KPIs introduced at the beginning of 2015 </a:t>
            </a:r>
            <a:r>
              <a:rPr lang="en-US" sz="1600" dirty="0" smtClean="0">
                <a:latin typeface="Century Gothic" pitchFamily="34" charset="0"/>
              </a:rPr>
              <a:t>for the sales and non sales workforces were </a:t>
            </a:r>
            <a:r>
              <a:rPr lang="en-US" sz="1600" dirty="0">
                <a:latin typeface="Century Gothic" pitchFamily="34" charset="0"/>
              </a:rPr>
              <a:t>also used for the year end </a:t>
            </a:r>
            <a:r>
              <a:rPr lang="en-US" sz="1600" dirty="0" smtClean="0">
                <a:latin typeface="Century Gothic" pitchFamily="34" charset="0"/>
              </a:rPr>
              <a:t>assessment</a:t>
            </a:r>
            <a:endParaRPr lang="en-US" sz="1600" dirty="0">
              <a:latin typeface="Century Gothic" pitchFamily="34" charset="0"/>
            </a:endParaRPr>
          </a:p>
          <a:p>
            <a:pPr marL="365125" indent="-365125">
              <a:buClr>
                <a:srgbClr val="C00000"/>
              </a:buClr>
              <a:buFont typeface="Wingdings" panose="05000000000000000000" pitchFamily="2" charset="2"/>
              <a:buChar char="q"/>
              <a:defRPr/>
            </a:pPr>
            <a:endParaRPr lang="en-US" sz="1000" dirty="0" smtClean="0">
              <a:latin typeface="Century Gothic" pitchFamily="34" charset="0"/>
            </a:endParaRPr>
          </a:p>
          <a:p>
            <a:pPr marL="365125" indent="-365125">
              <a:buClr>
                <a:srgbClr val="C00000"/>
              </a:buClr>
              <a:buFont typeface="Wingdings" panose="05000000000000000000" pitchFamily="2" charset="2"/>
              <a:buChar char="q"/>
              <a:defRPr/>
            </a:pPr>
            <a:r>
              <a:rPr lang="en-US" sz="1600" dirty="0" smtClean="0">
                <a:latin typeface="Century Gothic" pitchFamily="34" charset="0"/>
              </a:rPr>
              <a:t>Processes implemented during the 2015 year end appraisal cycle to further enhance the appraisal process and ensure that appraisal scores are a fair representation of the performance and contribution of staff include the following; </a:t>
            </a:r>
          </a:p>
          <a:p>
            <a:pPr marL="812800" lvl="1" indent="-355600">
              <a:buClr>
                <a:srgbClr val="C00000"/>
              </a:buClr>
              <a:buFont typeface="+mj-lt"/>
              <a:buAutoNum type="alphaUcPeriod"/>
              <a:defRPr/>
            </a:pPr>
            <a:endParaRPr lang="en-US" sz="1000" dirty="0">
              <a:latin typeface="+mn-lt"/>
            </a:endParaRPr>
          </a:p>
          <a:p>
            <a:pPr marL="822325" lvl="2" indent="-381000">
              <a:buClr>
                <a:srgbClr val="C00000"/>
              </a:buClr>
              <a:defRPr/>
            </a:pPr>
            <a:r>
              <a:rPr lang="en-US" sz="1600" dirty="0">
                <a:solidFill>
                  <a:srgbClr val="C00000"/>
                </a:solidFill>
                <a:latin typeface="+mn-lt"/>
              </a:rPr>
              <a:t>A</a:t>
            </a:r>
            <a:r>
              <a:rPr lang="en-US" sz="1600" dirty="0" smtClean="0">
                <a:latin typeface="+mn-lt"/>
              </a:rPr>
              <a:t>.	The </a:t>
            </a:r>
            <a:r>
              <a:rPr lang="en-US" sz="1600" dirty="0">
                <a:latin typeface="+mn-lt"/>
              </a:rPr>
              <a:t>performance review and moderation process of non sales staff in Nigeria, which was put on hold during the 2015 mid year appraisal cycle due to the introduction of 100% data driven KPIs, was re-introduced and used  to review the appraisal of non sales staff for the 2015 year end appraisals. </a:t>
            </a:r>
          </a:p>
          <a:p>
            <a:pPr marL="812800" lvl="1" indent="-355600">
              <a:buClr>
                <a:srgbClr val="C00000"/>
              </a:buClr>
              <a:buFont typeface="+mj-lt"/>
              <a:buAutoNum type="alphaUcPeriod" startAt="3"/>
              <a:defRPr/>
            </a:pPr>
            <a:endParaRPr lang="en-US" sz="800" dirty="0">
              <a:latin typeface="Century Gothic" pitchFamily="34" charset="0"/>
            </a:endParaRPr>
          </a:p>
          <a:p>
            <a:pPr marL="1270000" lvl="2" indent="-355600">
              <a:buClr>
                <a:srgbClr val="C00000"/>
              </a:buClr>
              <a:buFont typeface="Wingdings" panose="05000000000000000000" pitchFamily="2" charset="2"/>
              <a:buChar char="Ø"/>
              <a:defRPr/>
            </a:pPr>
            <a:r>
              <a:rPr lang="en-US" sz="1600" dirty="0">
                <a:latin typeface="+mn-lt"/>
              </a:rPr>
              <a:t>This process was introduced in Nigeria </a:t>
            </a:r>
            <a:r>
              <a:rPr lang="en-US" sz="1600" dirty="0" smtClean="0">
                <a:latin typeface="+mn-lt"/>
              </a:rPr>
              <a:t>with the 2013 YE appraisal  and was used thereafter in subsequent appraisal cycles. However, it was not used for the 2015 mid year appraisal with the introduction of the 100% data driven auto KPIs</a:t>
            </a:r>
          </a:p>
          <a:p>
            <a:pPr marL="1270000" lvl="2" indent="-355600">
              <a:buClr>
                <a:srgbClr val="C00000"/>
              </a:buClr>
              <a:buFont typeface="Wingdings" panose="05000000000000000000" pitchFamily="2" charset="2"/>
              <a:buChar char="Ø"/>
              <a:defRPr/>
            </a:pPr>
            <a:endParaRPr lang="en-US" sz="1000" dirty="0">
              <a:latin typeface="+mn-lt"/>
            </a:endParaRPr>
          </a:p>
          <a:p>
            <a:pPr marL="1270000" lvl="2" indent="-355600">
              <a:buClr>
                <a:srgbClr val="C00000"/>
              </a:buClr>
              <a:buFont typeface="Wingdings" panose="05000000000000000000" pitchFamily="2" charset="2"/>
              <a:buChar char="Ø"/>
              <a:defRPr/>
            </a:pPr>
            <a:r>
              <a:rPr lang="en-US" sz="1600" dirty="0">
                <a:latin typeface="+mn-lt"/>
              </a:rPr>
              <a:t>Due to the challenges of the new KPIs, including the non differentiation of the KPIs at the team member </a:t>
            </a:r>
            <a:r>
              <a:rPr lang="en-US" sz="1600" dirty="0" smtClean="0">
                <a:latin typeface="+mn-lt"/>
              </a:rPr>
              <a:t>level,  </a:t>
            </a:r>
            <a:r>
              <a:rPr lang="en-US" sz="1600" dirty="0">
                <a:latin typeface="+mn-lt"/>
              </a:rPr>
              <a:t>the performance review </a:t>
            </a:r>
            <a:r>
              <a:rPr lang="en-US" sz="1600" dirty="0" smtClean="0">
                <a:latin typeface="+mn-lt"/>
              </a:rPr>
              <a:t>process </a:t>
            </a:r>
            <a:r>
              <a:rPr lang="en-US" sz="1600" dirty="0">
                <a:latin typeface="+mn-lt"/>
              </a:rPr>
              <a:t>was re-introduced for the 2015 year end appraisal </a:t>
            </a:r>
            <a:r>
              <a:rPr lang="en-US" sz="1600" dirty="0" smtClean="0">
                <a:latin typeface="+mn-lt"/>
              </a:rPr>
              <a:t>cycle.</a:t>
            </a:r>
          </a:p>
          <a:p>
            <a:pPr marL="1270000" lvl="2" indent="-355600">
              <a:buClr>
                <a:srgbClr val="C00000"/>
              </a:buClr>
              <a:buFont typeface="Wingdings" panose="05000000000000000000" pitchFamily="2" charset="2"/>
              <a:buChar char="Ø"/>
              <a:defRPr/>
            </a:pPr>
            <a:endParaRPr lang="en-US" sz="1000" dirty="0">
              <a:latin typeface="+mn-lt"/>
            </a:endParaRPr>
          </a:p>
          <a:p>
            <a:pPr marL="808038" lvl="1" indent="-350838">
              <a:buClr>
                <a:srgbClr val="C00000"/>
              </a:buClr>
              <a:defRPr/>
            </a:pPr>
            <a:r>
              <a:rPr lang="en-US" sz="1600" dirty="0">
                <a:solidFill>
                  <a:srgbClr val="C00000"/>
                </a:solidFill>
              </a:rPr>
              <a:t>B</a:t>
            </a:r>
            <a:r>
              <a:rPr lang="en-US" sz="1600" dirty="0">
                <a:solidFill>
                  <a:srgbClr val="C00000"/>
                </a:solidFill>
                <a:latin typeface="+mn-lt"/>
              </a:rPr>
              <a:t>.</a:t>
            </a:r>
            <a:r>
              <a:rPr lang="en-US" sz="1600" dirty="0">
                <a:latin typeface="+mn-lt"/>
              </a:rPr>
              <a:t>	The performance review and moderation process was also successfully inaugurated in all 18 Africa countries for the 2015 year end </a:t>
            </a:r>
            <a:r>
              <a:rPr lang="en-US" sz="1600" dirty="0" smtClean="0">
                <a:latin typeface="+mn-lt"/>
              </a:rPr>
              <a:t>appraisal</a:t>
            </a:r>
            <a:endParaRPr lang="en-GB" sz="1600" dirty="0">
              <a:latin typeface="+mn-lt"/>
            </a:endParaRPr>
          </a:p>
        </p:txBody>
      </p:sp>
    </p:spTree>
    <p:extLst>
      <p:ext uri="{BB962C8B-B14F-4D97-AF65-F5344CB8AC3E}">
        <p14:creationId xmlns:p14="http://schemas.microsoft.com/office/powerpoint/2010/main" xmlns="" val="334481253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TextBox 4"/>
          <p:cNvSpPr txBox="1">
            <a:spLocks noChangeArrowheads="1"/>
          </p:cNvSpPr>
          <p:nvPr/>
        </p:nvSpPr>
        <p:spPr bwMode="auto">
          <a:xfrm>
            <a:off x="457200" y="1143000"/>
            <a:ext cx="8686800" cy="338138"/>
          </a:xfrm>
          <a:prstGeom prst="rect">
            <a:avLst/>
          </a:prstGeom>
          <a:noFill/>
          <a:ln w="9525">
            <a:noFill/>
            <a:miter lim="800000"/>
            <a:headEnd/>
            <a:tailEnd/>
          </a:ln>
        </p:spPr>
        <p:txBody>
          <a:bodyPr>
            <a:spAutoFit/>
          </a:bodyPr>
          <a:lstStyle/>
          <a:p>
            <a:r>
              <a:rPr lang="en-US" sz="1600">
                <a:solidFill>
                  <a:srgbClr val="FF0000"/>
                </a:solidFill>
                <a:latin typeface="Century Gothic" pitchFamily="34" charset="0"/>
              </a:rPr>
              <a:t>	</a:t>
            </a:r>
            <a:endParaRPr lang="en-US" sz="1600">
              <a:latin typeface="Century Gothic" pitchFamily="34" charset="0"/>
            </a:endParaRPr>
          </a:p>
        </p:txBody>
      </p:sp>
      <p:sp>
        <p:nvSpPr>
          <p:cNvPr id="2" name="Rectangle 1"/>
          <p:cNvSpPr/>
          <p:nvPr/>
        </p:nvSpPr>
        <p:spPr bwMode="auto">
          <a:xfrm>
            <a:off x="1187624" y="2276872"/>
            <a:ext cx="6120680" cy="1440160"/>
          </a:xfrm>
          <a:prstGeom prst="rect">
            <a:avLst/>
          </a:prstGeom>
          <a:solidFill>
            <a:srgbClr val="C00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536575" lvl="1" indent="-482600">
              <a:buClr>
                <a:srgbClr val="C00000"/>
              </a:buClr>
              <a:buFont typeface="Wingdings" pitchFamily="2" charset="2"/>
              <a:buChar char="q"/>
              <a:defRPr/>
            </a:pPr>
            <a:endParaRPr lang="en-US" sz="2800" b="1" dirty="0" smtClean="0">
              <a:solidFill>
                <a:schemeClr val="bg1"/>
              </a:solidFill>
              <a:latin typeface="Century Gothic" pitchFamily="34" charset="0"/>
            </a:endParaRPr>
          </a:p>
          <a:p>
            <a:pPr marL="536575" lvl="1" indent="-482600">
              <a:buClr>
                <a:srgbClr val="C00000"/>
              </a:buClr>
              <a:buFont typeface="Wingdings" pitchFamily="2" charset="2"/>
              <a:buChar char="q"/>
              <a:defRPr/>
            </a:pPr>
            <a:r>
              <a:rPr lang="en-US" sz="2800" b="1" dirty="0" smtClean="0">
                <a:solidFill>
                  <a:schemeClr val="bg1"/>
                </a:solidFill>
                <a:latin typeface="Century Gothic" pitchFamily="34" charset="0"/>
              </a:rPr>
              <a:t>       Appraisal Methodology</a:t>
            </a:r>
          </a:p>
          <a:p>
            <a:pPr marL="993775" lvl="2" indent="-482600">
              <a:buClr>
                <a:srgbClr val="C00000"/>
              </a:buClr>
              <a:buFont typeface="Wingdings" pitchFamily="2" charset="2"/>
              <a:buChar char="q"/>
              <a:defRPr/>
            </a:pPr>
            <a:endParaRPr kumimoji="0" lang="en-US" sz="2800" b="1" u="none" strike="noStrike" cap="none" normalizeH="0" baseline="0" dirty="0">
              <a:ln>
                <a:noFill/>
              </a:ln>
              <a:solidFill>
                <a:schemeClr val="bg1"/>
              </a:solidFill>
              <a:effectLst/>
              <a:latin typeface="Century Gothic" pitchFamily="34" charset="0"/>
              <a:cs typeface="Arial" pitchFamily="34" charset="0"/>
            </a:endParaRPr>
          </a:p>
          <a:p>
            <a:pPr marL="993775" lvl="2" indent="-482600">
              <a:buClr>
                <a:srgbClr val="C00000"/>
              </a:buClr>
              <a:buFont typeface="Wingdings" pitchFamily="2" charset="2"/>
              <a:buChar char="q"/>
              <a:defRPr/>
            </a:pPr>
            <a:endParaRPr kumimoji="0" lang="en-GB" sz="2800" b="1" u="none" strike="noStrike" cap="none" normalizeH="0" baseline="0" dirty="0" smtClean="0">
              <a:ln>
                <a:noFill/>
              </a:ln>
              <a:solidFill>
                <a:schemeClr val="bg1"/>
              </a:solidFill>
              <a:effectLst/>
              <a:latin typeface="Century Gothic" pitchFamily="34" charset="0"/>
              <a:cs typeface="Arial" pitchFamily="34" charset="0"/>
            </a:endParaRPr>
          </a:p>
        </p:txBody>
      </p:sp>
    </p:spTree>
    <p:extLst>
      <p:ext uri="{BB962C8B-B14F-4D97-AF65-F5344CB8AC3E}">
        <p14:creationId xmlns:p14="http://schemas.microsoft.com/office/powerpoint/2010/main" xmlns="" val="156719398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Straight Connector 8"/>
          <p:cNvCxnSpPr/>
          <p:nvPr/>
        </p:nvCxnSpPr>
        <p:spPr>
          <a:xfrm>
            <a:off x="2267744" y="651888"/>
            <a:ext cx="0" cy="5868000"/>
          </a:xfrm>
          <a:prstGeom prst="line">
            <a:avLst/>
          </a:prstGeom>
          <a:ln w="25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bwMode="auto">
          <a:xfrm>
            <a:off x="1547586" y="1221942"/>
            <a:ext cx="914400" cy="914400"/>
          </a:xfrm>
          <a:prstGeom prst="rect">
            <a:avLst/>
          </a:prstGeom>
          <a:noFill/>
          <a:ln w="9525" cap="flat" cmpd="sng" algn="ctr">
            <a:no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GB" sz="1800" b="0" i="1" u="none" strike="noStrike" cap="none" normalizeH="0" baseline="0" smtClean="0">
              <a:ln>
                <a:noFill/>
              </a:ln>
              <a:solidFill>
                <a:schemeClr val="tx1"/>
              </a:solidFill>
              <a:effectLst/>
              <a:latin typeface="Century Gothic" pitchFamily="34" charset="0"/>
              <a:cs typeface="Arial" pitchFamily="34" charset="0"/>
            </a:endParaRPr>
          </a:p>
        </p:txBody>
      </p:sp>
      <p:sp>
        <p:nvSpPr>
          <p:cNvPr id="27" name="Rectangle 26"/>
          <p:cNvSpPr/>
          <p:nvPr/>
        </p:nvSpPr>
        <p:spPr>
          <a:xfrm>
            <a:off x="-36512" y="116632"/>
            <a:ext cx="7586453" cy="400110"/>
          </a:xfrm>
          <a:prstGeom prst="rect">
            <a:avLst/>
          </a:prstGeom>
        </p:spPr>
        <p:txBody>
          <a:bodyPr wrap="square">
            <a:spAutoFit/>
          </a:bodyPr>
          <a:lstStyle/>
          <a:p>
            <a:r>
              <a:rPr lang="en-US" sz="2000" b="1" dirty="0" smtClean="0">
                <a:solidFill>
                  <a:srgbClr val="C00000"/>
                </a:solidFill>
                <a:latin typeface="Century Gothic" panose="020B0502020202020204" pitchFamily="34" charset="0"/>
              </a:rPr>
              <a:t>Appraisal Methodology - 2015 </a:t>
            </a:r>
            <a:r>
              <a:rPr lang="en-US" sz="2000" b="1" dirty="0">
                <a:solidFill>
                  <a:srgbClr val="C00000"/>
                </a:solidFill>
                <a:latin typeface="Century Gothic" panose="020B0502020202020204" pitchFamily="34" charset="0"/>
              </a:rPr>
              <a:t>Year </a:t>
            </a:r>
            <a:r>
              <a:rPr lang="en-US" sz="2000" b="1" dirty="0" smtClean="0">
                <a:solidFill>
                  <a:srgbClr val="C00000"/>
                </a:solidFill>
                <a:latin typeface="Century Gothic" panose="020B0502020202020204" pitchFamily="34" charset="0"/>
              </a:rPr>
              <a:t>End Appraisal Flowchart </a:t>
            </a:r>
            <a:endParaRPr lang="en-GB" sz="2000" b="1" dirty="0">
              <a:latin typeface="Century Gothic" panose="020B0502020202020204" pitchFamily="34" charset="0"/>
            </a:endParaRPr>
          </a:p>
        </p:txBody>
      </p:sp>
      <p:sp>
        <p:nvSpPr>
          <p:cNvPr id="29" name="Rectangle 28"/>
          <p:cNvSpPr/>
          <p:nvPr/>
        </p:nvSpPr>
        <p:spPr>
          <a:xfrm>
            <a:off x="38719" y="718985"/>
            <a:ext cx="2183306" cy="230144"/>
          </a:xfrm>
          <a:prstGeom prst="rect">
            <a:avLst/>
          </a:prstGeom>
          <a:solidFill>
            <a:schemeClr val="tx1">
              <a:lumMod val="85000"/>
              <a:lumOff val="15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latin typeface="Century Gothic" pitchFamily="34" charset="0"/>
              </a:rPr>
              <a:t>SALES WORKFORCE</a:t>
            </a:r>
            <a:endParaRPr lang="en-US" sz="1600" b="1" dirty="0">
              <a:solidFill>
                <a:schemeClr val="bg1"/>
              </a:solidFill>
            </a:endParaRPr>
          </a:p>
        </p:txBody>
      </p:sp>
      <p:sp>
        <p:nvSpPr>
          <p:cNvPr id="30" name="Rectangle 29"/>
          <p:cNvSpPr/>
          <p:nvPr/>
        </p:nvSpPr>
        <p:spPr>
          <a:xfrm>
            <a:off x="3779912" y="698359"/>
            <a:ext cx="3340942" cy="287059"/>
          </a:xfrm>
          <a:prstGeom prst="rect">
            <a:avLst/>
          </a:prstGeom>
          <a:solidFill>
            <a:schemeClr val="tx1">
              <a:lumMod val="85000"/>
              <a:lumOff val="15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latin typeface="Century Gothic" pitchFamily="34" charset="0"/>
              </a:rPr>
              <a:t>NON SALES WORKFORCE</a:t>
            </a:r>
            <a:endParaRPr lang="en-US" sz="1600" b="1" dirty="0">
              <a:solidFill>
                <a:schemeClr val="bg1"/>
              </a:solidFill>
            </a:endParaRPr>
          </a:p>
        </p:txBody>
      </p:sp>
      <p:sp>
        <p:nvSpPr>
          <p:cNvPr id="10" name="Rectangle 9"/>
          <p:cNvSpPr/>
          <p:nvPr/>
        </p:nvSpPr>
        <p:spPr>
          <a:xfrm>
            <a:off x="1187625" y="1124744"/>
            <a:ext cx="5976663" cy="271639"/>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4625" indent="-174625" algn="ctr">
              <a:buClr>
                <a:srgbClr val="C00000"/>
              </a:buClr>
              <a:defRPr/>
            </a:pPr>
            <a:r>
              <a:rPr lang="en-US" sz="1200" b="1" dirty="0">
                <a:solidFill>
                  <a:schemeClr val="bg1"/>
                </a:solidFill>
                <a:latin typeface="Century Gothic" pitchFamily="34" charset="0"/>
              </a:rPr>
              <a:t>1</a:t>
            </a:r>
            <a:r>
              <a:rPr lang="en-US" sz="1200" b="1" dirty="0" smtClean="0">
                <a:solidFill>
                  <a:schemeClr val="bg1"/>
                </a:solidFill>
                <a:latin typeface="Century Gothic" pitchFamily="34" charset="0"/>
              </a:rPr>
              <a:t>. WPM – HCM: Profile creation and alignment of staff movement, MIS Codes </a:t>
            </a:r>
          </a:p>
        </p:txBody>
      </p:sp>
      <p:sp>
        <p:nvSpPr>
          <p:cNvPr id="11" name="Rectangle 10"/>
          <p:cNvSpPr/>
          <p:nvPr/>
        </p:nvSpPr>
        <p:spPr>
          <a:xfrm>
            <a:off x="886875" y="1576224"/>
            <a:ext cx="6997493" cy="324775"/>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4625" indent="-174625">
              <a:buClr>
                <a:srgbClr val="C00000"/>
              </a:buClr>
              <a:defRPr/>
            </a:pPr>
            <a:r>
              <a:rPr lang="en-US" sz="1200" b="1" dirty="0" smtClean="0">
                <a:solidFill>
                  <a:schemeClr val="bg1"/>
                </a:solidFill>
                <a:latin typeface="Century Gothic" pitchFamily="34" charset="0"/>
              </a:rPr>
              <a:t>2. WPM + IT +All Staff: Profile Validation -  all staff to review and confirm  the correctness of their appraisal profile, job profile, KPIs, reporting lines, MIS codes, location</a:t>
            </a:r>
          </a:p>
        </p:txBody>
      </p:sp>
      <p:sp>
        <p:nvSpPr>
          <p:cNvPr id="12" name="Rectangle 11"/>
          <p:cNvSpPr/>
          <p:nvPr/>
        </p:nvSpPr>
        <p:spPr>
          <a:xfrm>
            <a:off x="173296" y="2295170"/>
            <a:ext cx="1923584" cy="1130019"/>
          </a:xfrm>
          <a:prstGeom prst="rect">
            <a:avLst/>
          </a:prstGeom>
          <a:solidFill>
            <a:schemeClr val="tx1">
              <a:lumMod val="65000"/>
              <a:lumOff val="35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4625" indent="-174625">
              <a:buClr>
                <a:srgbClr val="C00000"/>
              </a:buClr>
              <a:defRPr/>
            </a:pPr>
            <a:r>
              <a:rPr lang="en-US" sz="1200" b="1" dirty="0" smtClean="0">
                <a:solidFill>
                  <a:schemeClr val="bg1"/>
                </a:solidFill>
                <a:latin typeface="Century Gothic" pitchFamily="34" charset="0"/>
              </a:rPr>
              <a:t>S1</a:t>
            </a:r>
            <a:r>
              <a:rPr lang="en-US" sz="1200" b="1" dirty="0">
                <a:solidFill>
                  <a:schemeClr val="bg1"/>
                </a:solidFill>
                <a:latin typeface="Century Gothic" pitchFamily="34" charset="0"/>
              </a:rPr>
              <a:t> </a:t>
            </a:r>
            <a:r>
              <a:rPr lang="en-US" sz="1200" b="1" dirty="0" smtClean="0">
                <a:solidFill>
                  <a:schemeClr val="bg1"/>
                </a:solidFill>
                <a:latin typeface="Century Gothic" pitchFamily="34" charset="0"/>
              </a:rPr>
              <a:t>– GPM Finance: Upload Sales KPI data into Infopool -  upload of quantitative data for all sales KPIs</a:t>
            </a:r>
          </a:p>
        </p:txBody>
      </p:sp>
      <p:sp>
        <p:nvSpPr>
          <p:cNvPr id="13" name="Rectangle 12"/>
          <p:cNvSpPr/>
          <p:nvPr/>
        </p:nvSpPr>
        <p:spPr>
          <a:xfrm>
            <a:off x="179474" y="3798223"/>
            <a:ext cx="1944254" cy="926921"/>
          </a:xfrm>
          <a:prstGeom prst="rect">
            <a:avLst/>
          </a:prstGeom>
          <a:solidFill>
            <a:schemeClr val="tx1">
              <a:lumMod val="65000"/>
              <a:lumOff val="35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4625" indent="-174625">
              <a:buClr>
                <a:srgbClr val="C00000"/>
              </a:buClr>
              <a:defRPr/>
            </a:pPr>
            <a:r>
              <a:rPr lang="en-US" sz="1200" b="1" dirty="0" smtClean="0">
                <a:solidFill>
                  <a:schemeClr val="bg1"/>
                </a:solidFill>
                <a:latin typeface="Century Gothic" pitchFamily="34" charset="0"/>
              </a:rPr>
              <a:t>S2 -  IT: Download/ Extract the appraisal scores of the sales workforce from Infopool</a:t>
            </a:r>
          </a:p>
        </p:txBody>
      </p:sp>
      <p:sp>
        <p:nvSpPr>
          <p:cNvPr id="14" name="Rectangle 13"/>
          <p:cNvSpPr/>
          <p:nvPr/>
        </p:nvSpPr>
        <p:spPr>
          <a:xfrm>
            <a:off x="971238" y="5164478"/>
            <a:ext cx="6028240" cy="289550"/>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4625" indent="-174625">
              <a:buClr>
                <a:srgbClr val="C00000"/>
              </a:buClr>
              <a:defRPr/>
            </a:pPr>
            <a:r>
              <a:rPr lang="en-US" sz="1200" b="1" dirty="0" smtClean="0">
                <a:solidFill>
                  <a:schemeClr val="bg1"/>
                </a:solidFill>
                <a:latin typeface="Century Gothic" pitchFamily="34" charset="0"/>
              </a:rPr>
              <a:t>3 . Analyze appraisal data &amp; develop Appraisal report for management review</a:t>
            </a:r>
          </a:p>
        </p:txBody>
      </p:sp>
      <p:sp>
        <p:nvSpPr>
          <p:cNvPr id="15" name="Rectangle 14"/>
          <p:cNvSpPr/>
          <p:nvPr/>
        </p:nvSpPr>
        <p:spPr>
          <a:xfrm>
            <a:off x="986828" y="6147820"/>
            <a:ext cx="6012650" cy="227753"/>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4625" indent="-174625">
              <a:buClr>
                <a:srgbClr val="C00000"/>
              </a:buClr>
              <a:defRPr/>
            </a:pPr>
            <a:r>
              <a:rPr lang="en-US" sz="1200" b="1" dirty="0" smtClean="0">
                <a:solidFill>
                  <a:schemeClr val="bg1"/>
                </a:solidFill>
                <a:latin typeface="Century Gothic" pitchFamily="34" charset="0"/>
              </a:rPr>
              <a:t>5 . Archive appraisal scores for use</a:t>
            </a:r>
          </a:p>
        </p:txBody>
      </p:sp>
      <p:sp>
        <p:nvSpPr>
          <p:cNvPr id="16" name="Rectangle 15"/>
          <p:cNvSpPr/>
          <p:nvPr/>
        </p:nvSpPr>
        <p:spPr>
          <a:xfrm>
            <a:off x="3576149" y="2250054"/>
            <a:ext cx="2466491" cy="469836"/>
          </a:xfrm>
          <a:prstGeom prst="rect">
            <a:avLst/>
          </a:prstGeom>
          <a:solidFill>
            <a:srgbClr val="FFFF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Clr>
                <a:srgbClr val="C00000"/>
              </a:buClr>
              <a:defRPr/>
            </a:pPr>
            <a:r>
              <a:rPr lang="en-US" sz="1100" b="1" dirty="0" smtClean="0">
                <a:solidFill>
                  <a:srgbClr val="FF0000"/>
                </a:solidFill>
                <a:latin typeface="Century Gothic" pitchFamily="34" charset="0"/>
              </a:rPr>
              <a:t>NS1</a:t>
            </a:r>
            <a:r>
              <a:rPr lang="en-US" sz="1100" b="1" dirty="0">
                <a:solidFill>
                  <a:schemeClr val="tx1"/>
                </a:solidFill>
                <a:latin typeface="Century Gothic" pitchFamily="34" charset="0"/>
              </a:rPr>
              <a:t> </a:t>
            </a:r>
            <a:r>
              <a:rPr lang="en-US" sz="1100" b="1" dirty="0" smtClean="0">
                <a:solidFill>
                  <a:schemeClr val="tx1"/>
                </a:solidFill>
                <a:latin typeface="Century Gothic" pitchFamily="34" charset="0"/>
              </a:rPr>
              <a:t>– Data Providers: Upload Non sales  KPI data into Infosearch</a:t>
            </a:r>
          </a:p>
        </p:txBody>
      </p:sp>
      <p:sp>
        <p:nvSpPr>
          <p:cNvPr id="17" name="Rectangle 16"/>
          <p:cNvSpPr/>
          <p:nvPr/>
        </p:nvSpPr>
        <p:spPr>
          <a:xfrm>
            <a:off x="6286763" y="2014483"/>
            <a:ext cx="2708205" cy="417453"/>
          </a:xfrm>
          <a:prstGeom prst="rect">
            <a:avLst/>
          </a:prstGeom>
          <a:solidFill>
            <a:srgbClr val="FFFF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3">
              <a:buClr>
                <a:srgbClr val="C00000"/>
              </a:buClr>
              <a:defRPr/>
            </a:pPr>
            <a:r>
              <a:rPr lang="en-US" sz="1100" b="1" dirty="0" smtClean="0">
                <a:solidFill>
                  <a:srgbClr val="FF0000"/>
                </a:solidFill>
                <a:latin typeface="Century Gothic" pitchFamily="34" charset="0"/>
              </a:rPr>
              <a:t>NS2</a:t>
            </a:r>
            <a:r>
              <a:rPr lang="en-US" sz="1100" b="1" dirty="0" smtClean="0">
                <a:solidFill>
                  <a:schemeClr val="tx1"/>
                </a:solidFill>
                <a:latin typeface="Century Gothic" pitchFamily="34" charset="0"/>
              </a:rPr>
              <a:t>-  DVT:  reviews  </a:t>
            </a:r>
            <a:r>
              <a:rPr lang="en-US" sz="1100" b="1" dirty="0">
                <a:solidFill>
                  <a:schemeClr val="tx1"/>
                </a:solidFill>
                <a:latin typeface="Century Gothic" pitchFamily="34" charset="0"/>
              </a:rPr>
              <a:t>data uploaded to measure </a:t>
            </a:r>
            <a:r>
              <a:rPr lang="en-US" sz="1100" b="1" dirty="0" smtClean="0">
                <a:solidFill>
                  <a:schemeClr val="tx1"/>
                </a:solidFill>
                <a:latin typeface="Century Gothic" pitchFamily="34" charset="0"/>
              </a:rPr>
              <a:t>KPIs for suitability</a:t>
            </a:r>
            <a:endParaRPr lang="en-US" sz="1100" b="1" dirty="0">
              <a:solidFill>
                <a:schemeClr val="tx1"/>
              </a:solidFill>
              <a:latin typeface="Century Gothic" pitchFamily="34" charset="0"/>
            </a:endParaRPr>
          </a:p>
        </p:txBody>
      </p:sp>
      <p:sp>
        <p:nvSpPr>
          <p:cNvPr id="3" name="Diamond 2"/>
          <p:cNvSpPr/>
          <p:nvPr/>
        </p:nvSpPr>
        <p:spPr bwMode="auto">
          <a:xfrm>
            <a:off x="6695100" y="2719890"/>
            <a:ext cx="1883060" cy="1253222"/>
          </a:xfrm>
          <a:prstGeom prst="diamond">
            <a:avLst/>
          </a:prstGeom>
          <a:solidFill>
            <a:srgbClr val="FF0000"/>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100" b="1" i="1" u="none" strike="noStrike" cap="none" normalizeH="0" baseline="0" dirty="0" smtClean="0">
                <a:ln>
                  <a:noFill/>
                </a:ln>
                <a:solidFill>
                  <a:schemeClr val="bg1"/>
                </a:solidFill>
                <a:effectLst/>
                <a:latin typeface="Century Gothic" pitchFamily="34" charset="0"/>
                <a:cs typeface="Arial" pitchFamily="34" charset="0"/>
              </a:rPr>
              <a:t>Is data submitted suitable to measure KPI?</a:t>
            </a:r>
          </a:p>
          <a:p>
            <a:pPr marL="0" marR="0" indent="0" algn="ctr" defTabSz="914400" rtl="0" eaLnBrk="1" fontAlgn="base" latinLnBrk="0" hangingPunct="1">
              <a:lnSpc>
                <a:spcPct val="100000"/>
              </a:lnSpc>
              <a:spcBef>
                <a:spcPct val="0"/>
              </a:spcBef>
              <a:spcAft>
                <a:spcPct val="0"/>
              </a:spcAft>
              <a:buClrTx/>
              <a:buSzTx/>
              <a:buFontTx/>
              <a:buNone/>
              <a:tabLst/>
            </a:pPr>
            <a:endParaRPr kumimoji="0" lang="en-US" sz="1100" b="1" i="1" u="none" strike="noStrike" cap="none" normalizeH="0" baseline="0" dirty="0" smtClean="0">
              <a:ln>
                <a:noFill/>
              </a:ln>
              <a:solidFill>
                <a:schemeClr val="bg1"/>
              </a:solidFill>
              <a:effectLst/>
              <a:latin typeface="Century Gothic" pitchFamily="34" charset="0"/>
              <a:cs typeface="Arial" pitchFamily="34" charset="0"/>
            </a:endParaRPr>
          </a:p>
          <a:p>
            <a:pPr marL="0" marR="0" indent="0" algn="ctr" defTabSz="914400" rtl="0" eaLnBrk="1" fontAlgn="base" latinLnBrk="0" hangingPunct="1">
              <a:lnSpc>
                <a:spcPct val="100000"/>
              </a:lnSpc>
              <a:spcBef>
                <a:spcPct val="0"/>
              </a:spcBef>
              <a:spcAft>
                <a:spcPct val="0"/>
              </a:spcAft>
              <a:buClrTx/>
              <a:buSzTx/>
              <a:buFontTx/>
              <a:buNone/>
              <a:tabLst/>
            </a:pPr>
            <a:endParaRPr lang="en-US" sz="1100" b="1" i="1" dirty="0">
              <a:solidFill>
                <a:schemeClr val="bg1"/>
              </a:solidFill>
              <a:latin typeface="Century Gothic" pitchFamily="34" charset="0"/>
              <a:cs typeface="Arial" pitchFamily="34" charset="0"/>
            </a:endParaRPr>
          </a:p>
          <a:p>
            <a:pPr marL="0" marR="0" indent="0" algn="ctr" defTabSz="914400" rtl="0" eaLnBrk="1" fontAlgn="base" latinLnBrk="0" hangingPunct="1">
              <a:lnSpc>
                <a:spcPct val="100000"/>
              </a:lnSpc>
              <a:spcBef>
                <a:spcPct val="0"/>
              </a:spcBef>
              <a:spcAft>
                <a:spcPct val="0"/>
              </a:spcAft>
              <a:buClrTx/>
              <a:buSzTx/>
              <a:buFontTx/>
              <a:buNone/>
              <a:tabLst/>
            </a:pPr>
            <a:endParaRPr kumimoji="0" lang="en-US" sz="1100" b="1" i="1" u="none" strike="noStrike" cap="none" normalizeH="0" baseline="0" dirty="0" smtClean="0">
              <a:ln>
                <a:noFill/>
              </a:ln>
              <a:solidFill>
                <a:schemeClr val="bg1"/>
              </a:solidFill>
              <a:effectLst/>
              <a:latin typeface="Century Gothic" pitchFamily="34" charset="0"/>
              <a:cs typeface="Arial" pitchFamily="34" charset="0"/>
            </a:endParaRPr>
          </a:p>
          <a:p>
            <a:pPr marL="0" marR="0" indent="0" algn="ctr" defTabSz="914400" rtl="0" eaLnBrk="1" fontAlgn="base" latinLnBrk="0" hangingPunct="1">
              <a:lnSpc>
                <a:spcPct val="100000"/>
              </a:lnSpc>
              <a:spcBef>
                <a:spcPct val="0"/>
              </a:spcBef>
              <a:spcAft>
                <a:spcPct val="0"/>
              </a:spcAft>
              <a:buClrTx/>
              <a:buSzTx/>
              <a:buFontTx/>
              <a:buNone/>
              <a:tabLst/>
            </a:pPr>
            <a:endParaRPr lang="en-US" sz="1100" b="1" i="1" dirty="0">
              <a:solidFill>
                <a:schemeClr val="bg1"/>
              </a:solidFill>
              <a:latin typeface="Century Gothic" pitchFamily="34" charset="0"/>
              <a:cs typeface="Arial" pitchFamily="34" charset="0"/>
            </a:endParaRPr>
          </a:p>
          <a:p>
            <a:pPr marL="0" marR="0" indent="0" algn="ctr" defTabSz="914400" rtl="0" eaLnBrk="1" fontAlgn="base" latinLnBrk="0" hangingPunct="1">
              <a:lnSpc>
                <a:spcPct val="100000"/>
              </a:lnSpc>
              <a:spcBef>
                <a:spcPct val="0"/>
              </a:spcBef>
              <a:spcAft>
                <a:spcPct val="0"/>
              </a:spcAft>
              <a:buClrTx/>
              <a:buSzTx/>
              <a:buFontTx/>
              <a:buNone/>
              <a:tabLst/>
            </a:pPr>
            <a:r>
              <a:rPr kumimoji="0" lang="en-US" sz="1100" b="1" i="1" u="none" strike="noStrike" cap="none" normalizeH="0" baseline="0" dirty="0" smtClean="0">
                <a:ln>
                  <a:noFill/>
                </a:ln>
                <a:solidFill>
                  <a:schemeClr val="bg1"/>
                </a:solidFill>
                <a:effectLst/>
                <a:latin typeface="Century Gothic" pitchFamily="34" charset="0"/>
                <a:cs typeface="Arial" pitchFamily="34" charset="0"/>
              </a:rPr>
              <a:t> </a:t>
            </a:r>
            <a:endParaRPr kumimoji="0" lang="en-GB" sz="1100" b="1" i="1" u="none" strike="noStrike" cap="none" normalizeH="0" baseline="0" dirty="0" smtClean="0">
              <a:ln>
                <a:noFill/>
              </a:ln>
              <a:solidFill>
                <a:schemeClr val="bg1"/>
              </a:solidFill>
              <a:effectLst/>
              <a:latin typeface="Century Gothic" pitchFamily="34" charset="0"/>
              <a:cs typeface="Arial" pitchFamily="34" charset="0"/>
            </a:endParaRPr>
          </a:p>
        </p:txBody>
      </p:sp>
      <p:sp>
        <p:nvSpPr>
          <p:cNvPr id="19" name="Rectangle 18"/>
          <p:cNvSpPr/>
          <p:nvPr/>
        </p:nvSpPr>
        <p:spPr>
          <a:xfrm>
            <a:off x="7843072" y="3973113"/>
            <a:ext cx="1126406" cy="981702"/>
          </a:xfrm>
          <a:prstGeom prst="rect">
            <a:avLst/>
          </a:prstGeom>
          <a:solidFill>
            <a:srgbClr val="FFFF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3">
              <a:buClr>
                <a:srgbClr val="C00000"/>
              </a:buClr>
              <a:defRPr/>
            </a:pPr>
            <a:r>
              <a:rPr lang="en-US" sz="1100" b="1" dirty="0" smtClean="0">
                <a:solidFill>
                  <a:srgbClr val="FF0000"/>
                </a:solidFill>
                <a:latin typeface="Century Gothic" pitchFamily="34" charset="0"/>
              </a:rPr>
              <a:t>NS3-</a:t>
            </a:r>
            <a:r>
              <a:rPr lang="en-US" sz="1100" b="1" dirty="0" smtClean="0">
                <a:solidFill>
                  <a:schemeClr val="tx1"/>
                </a:solidFill>
                <a:latin typeface="Century Gothic" pitchFamily="34" charset="0"/>
              </a:rPr>
              <a:t>DVT : Accept data and Infosearch system scores the KPI</a:t>
            </a:r>
            <a:endParaRPr lang="en-US" sz="1100" b="1" dirty="0">
              <a:solidFill>
                <a:schemeClr val="tx1"/>
              </a:solidFill>
              <a:latin typeface="Century Gothic" pitchFamily="34" charset="0"/>
            </a:endParaRPr>
          </a:p>
        </p:txBody>
      </p:sp>
      <p:cxnSp>
        <p:nvCxnSpPr>
          <p:cNvPr id="7" name="Straight Arrow Connector 6"/>
          <p:cNvCxnSpPr/>
          <p:nvPr/>
        </p:nvCxnSpPr>
        <p:spPr bwMode="auto">
          <a:xfrm flipH="1" flipV="1">
            <a:off x="4713222" y="2686605"/>
            <a:ext cx="3027130" cy="33285"/>
          </a:xfrm>
          <a:prstGeom prst="straightConnector1">
            <a:avLst/>
          </a:prstGeom>
          <a:noFill/>
          <a:ln w="9525" cap="flat" cmpd="sng" algn="ctr">
            <a:noFill/>
            <a:prstDash val="solid"/>
            <a:round/>
            <a:headEnd type="none" w="med" len="med"/>
            <a:tailEnd type="triangle"/>
          </a:ln>
          <a:effectLst/>
        </p:spPr>
      </p:cxnSp>
      <p:cxnSp>
        <p:nvCxnSpPr>
          <p:cNvPr id="21" name="Elbow Connector 20"/>
          <p:cNvCxnSpPr/>
          <p:nvPr/>
        </p:nvCxnSpPr>
        <p:spPr bwMode="auto">
          <a:xfrm rot="10800000">
            <a:off x="6031417" y="2577665"/>
            <a:ext cx="678551" cy="720000"/>
          </a:xfrm>
          <a:prstGeom prst="bentConnector3">
            <a:avLst>
              <a:gd name="adj1" fmla="val 50000"/>
            </a:avLst>
          </a:prstGeom>
          <a:noFill/>
          <a:ln w="25400" cap="flat" cmpd="sng" algn="ctr">
            <a:solidFill>
              <a:srgbClr val="C00000"/>
            </a:solidFill>
            <a:prstDash val="solid"/>
            <a:round/>
            <a:headEnd type="none" w="med" len="med"/>
            <a:tailEnd type="triangle"/>
          </a:ln>
          <a:effectLst/>
        </p:spPr>
      </p:cxnSp>
      <p:cxnSp>
        <p:nvCxnSpPr>
          <p:cNvPr id="34" name="Elbow Connector 33"/>
          <p:cNvCxnSpPr>
            <a:stCxn id="17" idx="2"/>
            <a:endCxn id="3" idx="0"/>
          </p:cNvCxnSpPr>
          <p:nvPr/>
        </p:nvCxnSpPr>
        <p:spPr bwMode="auto">
          <a:xfrm rot="5400000">
            <a:off x="7494771" y="2573795"/>
            <a:ext cx="287954" cy="4236"/>
          </a:xfrm>
          <a:prstGeom prst="bentConnector3">
            <a:avLst/>
          </a:prstGeom>
          <a:noFill/>
          <a:ln w="25400" cap="flat" cmpd="sng" algn="ctr">
            <a:solidFill>
              <a:srgbClr val="C00000"/>
            </a:solidFill>
            <a:prstDash val="solid"/>
            <a:round/>
            <a:headEnd type="none" w="med" len="med"/>
            <a:tailEnd type="triangle"/>
          </a:ln>
          <a:effectLst/>
        </p:spPr>
      </p:cxnSp>
      <p:cxnSp>
        <p:nvCxnSpPr>
          <p:cNvPr id="36" name="Elbow Connector 35"/>
          <p:cNvCxnSpPr>
            <a:stCxn id="3" idx="3"/>
          </p:cNvCxnSpPr>
          <p:nvPr/>
        </p:nvCxnSpPr>
        <p:spPr bwMode="auto">
          <a:xfrm>
            <a:off x="8578160" y="3346501"/>
            <a:ext cx="205172" cy="626555"/>
          </a:xfrm>
          <a:prstGeom prst="bentConnector2">
            <a:avLst/>
          </a:prstGeom>
          <a:noFill/>
          <a:ln w="25400" cap="flat" cmpd="sng" algn="ctr">
            <a:solidFill>
              <a:srgbClr val="C00000"/>
            </a:solidFill>
            <a:prstDash val="solid"/>
            <a:round/>
            <a:headEnd type="none" w="med" len="med"/>
            <a:tailEnd type="triangle"/>
          </a:ln>
          <a:effectLst/>
        </p:spPr>
      </p:cxnSp>
      <p:cxnSp>
        <p:nvCxnSpPr>
          <p:cNvPr id="46" name="Straight Connector 45"/>
          <p:cNvCxnSpPr/>
          <p:nvPr/>
        </p:nvCxnSpPr>
        <p:spPr bwMode="auto">
          <a:xfrm>
            <a:off x="45678" y="1014388"/>
            <a:ext cx="9000000" cy="0"/>
          </a:xfrm>
          <a:prstGeom prst="line">
            <a:avLst/>
          </a:prstGeom>
          <a:noFill/>
          <a:ln w="22225" cap="flat" cmpd="sng" algn="ctr">
            <a:solidFill>
              <a:schemeClr val="tx1">
                <a:lumMod val="95000"/>
                <a:lumOff val="5000"/>
              </a:schemeClr>
            </a:solidFill>
            <a:prstDash val="solid"/>
            <a:round/>
            <a:headEnd type="none" w="med" len="med"/>
            <a:tailEnd type="none" w="med" len="med"/>
          </a:ln>
          <a:effectLst/>
        </p:spPr>
      </p:cxnSp>
      <p:sp>
        <p:nvSpPr>
          <p:cNvPr id="48" name="TextBox 47"/>
          <p:cNvSpPr txBox="1"/>
          <p:nvPr/>
        </p:nvSpPr>
        <p:spPr>
          <a:xfrm>
            <a:off x="6359764" y="2889708"/>
            <a:ext cx="510076" cy="338554"/>
          </a:xfrm>
          <a:prstGeom prst="rect">
            <a:avLst/>
          </a:prstGeom>
          <a:noFill/>
        </p:spPr>
        <p:txBody>
          <a:bodyPr wrap="none" rtlCol="0">
            <a:spAutoFit/>
          </a:bodyPr>
          <a:lstStyle/>
          <a:p>
            <a:r>
              <a:rPr lang="en-US" sz="1600" b="1" dirty="0" smtClean="0">
                <a:latin typeface="+mn-lt"/>
              </a:rPr>
              <a:t>NO</a:t>
            </a:r>
            <a:endParaRPr lang="en-GB" sz="1600" b="1" dirty="0" err="1" smtClean="0">
              <a:latin typeface="+mn-lt"/>
            </a:endParaRPr>
          </a:p>
        </p:txBody>
      </p:sp>
      <p:sp>
        <p:nvSpPr>
          <p:cNvPr id="49" name="TextBox 48"/>
          <p:cNvSpPr txBox="1"/>
          <p:nvPr/>
        </p:nvSpPr>
        <p:spPr>
          <a:xfrm>
            <a:off x="8458612" y="3025527"/>
            <a:ext cx="526106" cy="338554"/>
          </a:xfrm>
          <a:prstGeom prst="rect">
            <a:avLst/>
          </a:prstGeom>
          <a:noFill/>
        </p:spPr>
        <p:txBody>
          <a:bodyPr wrap="none" rtlCol="0">
            <a:spAutoFit/>
          </a:bodyPr>
          <a:lstStyle/>
          <a:p>
            <a:r>
              <a:rPr lang="en-US" sz="1600" b="1" dirty="0" smtClean="0">
                <a:latin typeface="+mn-lt"/>
              </a:rPr>
              <a:t>YES</a:t>
            </a:r>
            <a:endParaRPr lang="en-GB" sz="1600" b="1" dirty="0" err="1" smtClean="0">
              <a:latin typeface="+mn-lt"/>
            </a:endParaRPr>
          </a:p>
        </p:txBody>
      </p:sp>
      <p:sp>
        <p:nvSpPr>
          <p:cNvPr id="54" name="Rectangle 53"/>
          <p:cNvSpPr/>
          <p:nvPr/>
        </p:nvSpPr>
        <p:spPr>
          <a:xfrm>
            <a:off x="7740352" y="5178839"/>
            <a:ext cx="1314456" cy="1103635"/>
          </a:xfrm>
          <a:prstGeom prst="rect">
            <a:avLst/>
          </a:prstGeom>
          <a:solidFill>
            <a:srgbClr val="FFFF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Clr>
                <a:srgbClr val="C00000"/>
              </a:buClr>
              <a:defRPr/>
            </a:pPr>
            <a:r>
              <a:rPr lang="en-US" sz="1100" b="1" dirty="0" smtClean="0">
                <a:solidFill>
                  <a:srgbClr val="FF0000"/>
                </a:solidFill>
                <a:latin typeface="Century Gothic" pitchFamily="34" charset="0"/>
              </a:rPr>
              <a:t>NS4 –IT:  </a:t>
            </a:r>
            <a:r>
              <a:rPr lang="en-US" sz="1100" b="1" dirty="0" smtClean="0">
                <a:solidFill>
                  <a:schemeClr val="tx1"/>
                </a:solidFill>
                <a:latin typeface="Century Gothic" pitchFamily="34" charset="0"/>
              </a:rPr>
              <a:t>Download the appraisal scores of the non sales workforce from Infosearch</a:t>
            </a:r>
          </a:p>
        </p:txBody>
      </p:sp>
      <p:cxnSp>
        <p:nvCxnSpPr>
          <p:cNvPr id="86" name="Elbow Connector 85"/>
          <p:cNvCxnSpPr/>
          <p:nvPr/>
        </p:nvCxnSpPr>
        <p:spPr bwMode="auto">
          <a:xfrm rot="16200000" flipH="1">
            <a:off x="1538717" y="3627105"/>
            <a:ext cx="439334" cy="2664134"/>
          </a:xfrm>
          <a:prstGeom prst="bentConnector3">
            <a:avLst>
              <a:gd name="adj1" fmla="val 32656"/>
            </a:avLst>
          </a:prstGeom>
          <a:noFill/>
          <a:ln w="22225" cap="flat" cmpd="sng" algn="ctr">
            <a:solidFill>
              <a:srgbClr val="C00000"/>
            </a:solidFill>
            <a:prstDash val="solid"/>
            <a:round/>
            <a:headEnd type="none" w="med" len="med"/>
            <a:tailEnd type="triangle"/>
          </a:ln>
          <a:effectLst/>
        </p:spPr>
      </p:cxnSp>
      <p:sp>
        <p:nvSpPr>
          <p:cNvPr id="116" name="Rectangle 115"/>
          <p:cNvSpPr/>
          <p:nvPr/>
        </p:nvSpPr>
        <p:spPr>
          <a:xfrm>
            <a:off x="6084168" y="4082824"/>
            <a:ext cx="1589141" cy="775288"/>
          </a:xfrm>
          <a:prstGeom prst="rect">
            <a:avLst/>
          </a:prstGeom>
          <a:solidFill>
            <a:srgbClr val="FFFF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Clr>
                <a:srgbClr val="C00000"/>
              </a:buClr>
              <a:defRPr/>
            </a:pPr>
            <a:r>
              <a:rPr lang="en-US" sz="1100" b="1" dirty="0" smtClean="0">
                <a:solidFill>
                  <a:srgbClr val="FF0000"/>
                </a:solidFill>
                <a:latin typeface="Century Gothic" pitchFamily="34" charset="0"/>
              </a:rPr>
              <a:t>NS5 - </a:t>
            </a:r>
            <a:r>
              <a:rPr lang="en-US" sz="1100" b="1" dirty="0" smtClean="0">
                <a:solidFill>
                  <a:schemeClr val="tx1"/>
                </a:solidFill>
                <a:latin typeface="Century Gothic" pitchFamily="34" charset="0"/>
              </a:rPr>
              <a:t>WPM: Divide scores into separate worksheets for each non sales area. </a:t>
            </a:r>
          </a:p>
        </p:txBody>
      </p:sp>
      <p:sp>
        <p:nvSpPr>
          <p:cNvPr id="117" name="Rectangle 116"/>
          <p:cNvSpPr/>
          <p:nvPr/>
        </p:nvSpPr>
        <p:spPr>
          <a:xfrm>
            <a:off x="3984888" y="3016307"/>
            <a:ext cx="1651773" cy="1148013"/>
          </a:xfrm>
          <a:prstGeom prst="rect">
            <a:avLst/>
          </a:prstGeom>
          <a:solidFill>
            <a:srgbClr val="FFFF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Clr>
                <a:srgbClr val="C00000"/>
              </a:buClr>
              <a:defRPr/>
            </a:pPr>
            <a:r>
              <a:rPr lang="en-US" sz="1100" b="1" dirty="0" smtClean="0">
                <a:solidFill>
                  <a:srgbClr val="FF0000"/>
                </a:solidFill>
                <a:latin typeface="Century Gothic" pitchFamily="34" charset="0"/>
              </a:rPr>
              <a:t>NS6 </a:t>
            </a:r>
            <a:r>
              <a:rPr lang="en-US" sz="1100" b="1" dirty="0" smtClean="0">
                <a:solidFill>
                  <a:schemeClr val="tx1"/>
                </a:solidFill>
                <a:latin typeface="Century Gothic" pitchFamily="34" charset="0"/>
              </a:rPr>
              <a:t>– WPM:  Send staff details including initial KPI scores to the DH of each non sales areas for review in line with approved guide</a:t>
            </a:r>
          </a:p>
        </p:txBody>
      </p:sp>
      <p:cxnSp>
        <p:nvCxnSpPr>
          <p:cNvPr id="119" name="Elbow Connector 118"/>
          <p:cNvCxnSpPr>
            <a:stCxn id="11" idx="2"/>
            <a:endCxn id="16" idx="0"/>
          </p:cNvCxnSpPr>
          <p:nvPr/>
        </p:nvCxnSpPr>
        <p:spPr bwMode="auto">
          <a:xfrm rot="16200000" flipH="1">
            <a:off x="4422981" y="1863639"/>
            <a:ext cx="349055" cy="423773"/>
          </a:xfrm>
          <a:prstGeom prst="bentConnector3">
            <a:avLst/>
          </a:prstGeom>
          <a:noFill/>
          <a:ln w="22225" cap="flat" cmpd="sng" algn="ctr">
            <a:solidFill>
              <a:srgbClr val="C00000"/>
            </a:solidFill>
            <a:prstDash val="solid"/>
            <a:round/>
            <a:headEnd type="none" w="med" len="med"/>
            <a:tailEnd type="triangle"/>
          </a:ln>
          <a:effectLst/>
        </p:spPr>
      </p:cxnSp>
      <p:cxnSp>
        <p:nvCxnSpPr>
          <p:cNvPr id="121" name="Elbow Connector 120"/>
          <p:cNvCxnSpPr>
            <a:stCxn id="11" idx="2"/>
            <a:endCxn id="12" idx="0"/>
          </p:cNvCxnSpPr>
          <p:nvPr/>
        </p:nvCxnSpPr>
        <p:spPr bwMode="auto">
          <a:xfrm rot="5400000">
            <a:off x="2563270" y="472817"/>
            <a:ext cx="394171" cy="3250534"/>
          </a:xfrm>
          <a:prstGeom prst="bentConnector3">
            <a:avLst/>
          </a:prstGeom>
          <a:noFill/>
          <a:ln w="22225" cap="flat" cmpd="sng" algn="ctr">
            <a:solidFill>
              <a:srgbClr val="C00000"/>
            </a:solidFill>
            <a:prstDash val="solid"/>
            <a:round/>
            <a:headEnd type="none" w="med" len="med"/>
            <a:tailEnd type="triangle"/>
          </a:ln>
          <a:effectLst/>
        </p:spPr>
      </p:cxnSp>
      <p:cxnSp>
        <p:nvCxnSpPr>
          <p:cNvPr id="125" name="Straight Arrow Connector 124"/>
          <p:cNvCxnSpPr>
            <a:stCxn id="19" idx="2"/>
            <a:endCxn id="54" idx="0"/>
          </p:cNvCxnSpPr>
          <p:nvPr/>
        </p:nvCxnSpPr>
        <p:spPr bwMode="auto">
          <a:xfrm flipH="1">
            <a:off x="8397580" y="4954815"/>
            <a:ext cx="8695" cy="224024"/>
          </a:xfrm>
          <a:prstGeom prst="straightConnector1">
            <a:avLst/>
          </a:prstGeom>
          <a:noFill/>
          <a:ln w="25400" cap="flat" cmpd="sng" algn="ctr">
            <a:solidFill>
              <a:srgbClr val="C00000"/>
            </a:solidFill>
            <a:prstDash val="solid"/>
            <a:round/>
            <a:headEnd type="none" w="med" len="med"/>
            <a:tailEnd type="triangle"/>
          </a:ln>
          <a:effectLst/>
        </p:spPr>
      </p:cxnSp>
      <p:sp>
        <p:nvSpPr>
          <p:cNvPr id="141" name="Rectangle 140"/>
          <p:cNvSpPr/>
          <p:nvPr/>
        </p:nvSpPr>
        <p:spPr>
          <a:xfrm>
            <a:off x="2411761" y="3052010"/>
            <a:ext cx="1165867" cy="1066590"/>
          </a:xfrm>
          <a:prstGeom prst="rect">
            <a:avLst/>
          </a:prstGeom>
          <a:solidFill>
            <a:srgbClr val="FFFF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Clr>
                <a:srgbClr val="C00000"/>
              </a:buClr>
              <a:defRPr/>
            </a:pPr>
            <a:r>
              <a:rPr lang="en-US" sz="1100" b="1" dirty="0" smtClean="0">
                <a:solidFill>
                  <a:srgbClr val="FF0000"/>
                </a:solidFill>
                <a:latin typeface="Century Gothic" pitchFamily="34" charset="0"/>
              </a:rPr>
              <a:t>NS7</a:t>
            </a:r>
            <a:r>
              <a:rPr lang="en-US" sz="1100" b="1" dirty="0" smtClean="0">
                <a:solidFill>
                  <a:schemeClr val="tx1"/>
                </a:solidFill>
                <a:latin typeface="Century Gothic" pitchFamily="34" charset="0"/>
              </a:rPr>
              <a:t> – DH: Review / moderate with PMC and  send back to WPM</a:t>
            </a:r>
          </a:p>
        </p:txBody>
      </p:sp>
      <p:cxnSp>
        <p:nvCxnSpPr>
          <p:cNvPr id="148" name="Elbow Connector 147"/>
          <p:cNvCxnSpPr/>
          <p:nvPr/>
        </p:nvCxnSpPr>
        <p:spPr bwMode="auto">
          <a:xfrm rot="16200000" flipV="1">
            <a:off x="7218352" y="5031161"/>
            <a:ext cx="684000" cy="360000"/>
          </a:xfrm>
          <a:prstGeom prst="bentConnector3">
            <a:avLst>
              <a:gd name="adj1" fmla="val -6370"/>
            </a:avLst>
          </a:prstGeom>
          <a:noFill/>
          <a:ln w="19050" cap="flat" cmpd="sng" algn="ctr">
            <a:solidFill>
              <a:srgbClr val="C00000"/>
            </a:solidFill>
            <a:prstDash val="solid"/>
            <a:round/>
            <a:headEnd type="none" w="med" len="med"/>
            <a:tailEnd type="triangle"/>
          </a:ln>
          <a:effectLst/>
        </p:spPr>
      </p:cxnSp>
      <p:cxnSp>
        <p:nvCxnSpPr>
          <p:cNvPr id="156" name="Elbow Connector 155"/>
          <p:cNvCxnSpPr/>
          <p:nvPr/>
        </p:nvCxnSpPr>
        <p:spPr bwMode="auto">
          <a:xfrm>
            <a:off x="5894432" y="2251121"/>
            <a:ext cx="393960" cy="138"/>
          </a:xfrm>
          <a:prstGeom prst="bentConnector3">
            <a:avLst/>
          </a:prstGeom>
          <a:noFill/>
          <a:ln w="25400" cap="flat" cmpd="sng" algn="ctr">
            <a:solidFill>
              <a:srgbClr val="C00000"/>
            </a:solidFill>
            <a:prstDash val="solid"/>
            <a:round/>
            <a:headEnd type="none" w="med" len="med"/>
            <a:tailEnd type="triangle"/>
          </a:ln>
          <a:effectLst/>
        </p:spPr>
      </p:cxnSp>
      <p:sp>
        <p:nvSpPr>
          <p:cNvPr id="168" name="Rectangle 167"/>
          <p:cNvSpPr/>
          <p:nvPr/>
        </p:nvSpPr>
        <p:spPr>
          <a:xfrm>
            <a:off x="971238" y="5630809"/>
            <a:ext cx="6028240" cy="297193"/>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4625" indent="-174625">
              <a:buClr>
                <a:srgbClr val="C00000"/>
              </a:buClr>
              <a:defRPr/>
            </a:pPr>
            <a:r>
              <a:rPr lang="en-US" sz="1200" b="1" dirty="0" smtClean="0">
                <a:solidFill>
                  <a:schemeClr val="bg1"/>
                </a:solidFill>
                <a:latin typeface="Century Gothic" pitchFamily="34" charset="0"/>
              </a:rPr>
              <a:t>4 . Review and approve appraisal report</a:t>
            </a:r>
          </a:p>
        </p:txBody>
      </p:sp>
      <p:cxnSp>
        <p:nvCxnSpPr>
          <p:cNvPr id="199" name="Straight Arrow Connector 198"/>
          <p:cNvCxnSpPr>
            <a:stCxn id="117" idx="1"/>
            <a:endCxn id="141" idx="3"/>
          </p:cNvCxnSpPr>
          <p:nvPr/>
        </p:nvCxnSpPr>
        <p:spPr bwMode="auto">
          <a:xfrm flipH="1" flipV="1">
            <a:off x="3577628" y="3585305"/>
            <a:ext cx="407260" cy="5009"/>
          </a:xfrm>
          <a:prstGeom prst="straightConnector1">
            <a:avLst/>
          </a:prstGeom>
          <a:noFill/>
          <a:ln w="9525" cap="flat" cmpd="sng" algn="ctr">
            <a:solidFill>
              <a:srgbClr val="C00000"/>
            </a:solidFill>
            <a:prstDash val="solid"/>
            <a:round/>
            <a:headEnd type="none" w="med" len="med"/>
            <a:tailEnd type="triangle"/>
          </a:ln>
          <a:effectLst/>
        </p:spPr>
      </p:cxnSp>
      <p:sp>
        <p:nvSpPr>
          <p:cNvPr id="200" name="Rectangle 199"/>
          <p:cNvSpPr/>
          <p:nvPr/>
        </p:nvSpPr>
        <p:spPr>
          <a:xfrm>
            <a:off x="3203848" y="4350940"/>
            <a:ext cx="2468672" cy="434020"/>
          </a:xfrm>
          <a:prstGeom prst="rect">
            <a:avLst/>
          </a:prstGeom>
          <a:solidFill>
            <a:srgbClr val="FFFF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Clr>
                <a:srgbClr val="C00000"/>
              </a:buClr>
              <a:defRPr/>
            </a:pPr>
            <a:r>
              <a:rPr lang="en-US" sz="1100" b="1" dirty="0" smtClean="0">
                <a:solidFill>
                  <a:srgbClr val="FF0000"/>
                </a:solidFill>
                <a:latin typeface="Century Gothic" pitchFamily="34" charset="0"/>
              </a:rPr>
              <a:t>NS8</a:t>
            </a:r>
            <a:r>
              <a:rPr lang="en-US" sz="1100" b="1" dirty="0" smtClean="0">
                <a:solidFill>
                  <a:schemeClr val="tx1"/>
                </a:solidFill>
                <a:latin typeface="Century Gothic" pitchFamily="34" charset="0"/>
              </a:rPr>
              <a:t>- WPM: Collate moderated sheets for non sales areas. </a:t>
            </a:r>
          </a:p>
        </p:txBody>
      </p:sp>
      <p:cxnSp>
        <p:nvCxnSpPr>
          <p:cNvPr id="228" name="Elbow Connector 227"/>
          <p:cNvCxnSpPr/>
          <p:nvPr/>
        </p:nvCxnSpPr>
        <p:spPr bwMode="auto">
          <a:xfrm rot="10800000">
            <a:off x="5621641" y="3681256"/>
            <a:ext cx="468000" cy="576000"/>
          </a:xfrm>
          <a:prstGeom prst="bentConnector3">
            <a:avLst>
              <a:gd name="adj1" fmla="val 50000"/>
            </a:avLst>
          </a:prstGeom>
          <a:noFill/>
          <a:ln w="22225" cap="flat" cmpd="sng" algn="ctr">
            <a:solidFill>
              <a:srgbClr val="C00000"/>
            </a:solidFill>
            <a:prstDash val="solid"/>
            <a:round/>
            <a:headEnd type="none" w="med" len="med"/>
            <a:tailEnd type="triangle"/>
          </a:ln>
          <a:effectLst/>
        </p:spPr>
      </p:cxnSp>
      <p:cxnSp>
        <p:nvCxnSpPr>
          <p:cNvPr id="247" name="Elbow Connector 246"/>
          <p:cNvCxnSpPr>
            <a:stCxn id="141" idx="2"/>
            <a:endCxn id="200" idx="1"/>
          </p:cNvCxnSpPr>
          <p:nvPr/>
        </p:nvCxnSpPr>
        <p:spPr bwMode="auto">
          <a:xfrm rot="16200000" flipH="1">
            <a:off x="2874596" y="4238698"/>
            <a:ext cx="449350" cy="209153"/>
          </a:xfrm>
          <a:prstGeom prst="bentConnector2">
            <a:avLst/>
          </a:prstGeom>
          <a:noFill/>
          <a:ln w="25400" cap="flat" cmpd="sng" algn="ctr">
            <a:solidFill>
              <a:srgbClr val="C00000"/>
            </a:solidFill>
            <a:prstDash val="solid"/>
            <a:round/>
            <a:headEnd type="none" w="med" len="med"/>
            <a:tailEnd type="triangle"/>
          </a:ln>
          <a:effectLst/>
        </p:spPr>
      </p:cxnSp>
      <p:cxnSp>
        <p:nvCxnSpPr>
          <p:cNvPr id="274" name="Elbow Connector 273"/>
          <p:cNvCxnSpPr>
            <a:stCxn id="200" idx="2"/>
            <a:endCxn id="14" idx="0"/>
          </p:cNvCxnSpPr>
          <p:nvPr/>
        </p:nvCxnSpPr>
        <p:spPr bwMode="auto">
          <a:xfrm rot="5400000">
            <a:off x="4022012" y="4748306"/>
            <a:ext cx="379518" cy="452826"/>
          </a:xfrm>
          <a:prstGeom prst="bentConnector3">
            <a:avLst/>
          </a:prstGeom>
          <a:noFill/>
          <a:ln w="19050" cap="flat" cmpd="sng" algn="ctr">
            <a:solidFill>
              <a:srgbClr val="C00000"/>
            </a:solidFill>
            <a:prstDash val="solid"/>
            <a:round/>
            <a:headEnd type="none" w="med" len="med"/>
            <a:tailEnd type="triangle"/>
          </a:ln>
          <a:effectLst/>
        </p:spPr>
      </p:cxnSp>
      <p:cxnSp>
        <p:nvCxnSpPr>
          <p:cNvPr id="276" name="Straight Arrow Connector 275"/>
          <p:cNvCxnSpPr>
            <a:stCxn id="14" idx="2"/>
            <a:endCxn id="168" idx="0"/>
          </p:cNvCxnSpPr>
          <p:nvPr/>
        </p:nvCxnSpPr>
        <p:spPr bwMode="auto">
          <a:xfrm>
            <a:off x="3985358" y="5454028"/>
            <a:ext cx="0" cy="176781"/>
          </a:xfrm>
          <a:prstGeom prst="straightConnector1">
            <a:avLst/>
          </a:prstGeom>
          <a:noFill/>
          <a:ln w="25400" cap="flat" cmpd="sng" algn="ctr">
            <a:solidFill>
              <a:srgbClr val="C00000"/>
            </a:solidFill>
            <a:prstDash val="solid"/>
            <a:round/>
            <a:headEnd type="none" w="med" len="med"/>
            <a:tailEnd type="triangle"/>
          </a:ln>
          <a:effectLst/>
        </p:spPr>
      </p:cxnSp>
      <p:cxnSp>
        <p:nvCxnSpPr>
          <p:cNvPr id="278" name="Straight Arrow Connector 277"/>
          <p:cNvCxnSpPr>
            <a:stCxn id="168" idx="2"/>
            <a:endCxn id="15" idx="0"/>
          </p:cNvCxnSpPr>
          <p:nvPr/>
        </p:nvCxnSpPr>
        <p:spPr bwMode="auto">
          <a:xfrm>
            <a:off x="3985358" y="5928002"/>
            <a:ext cx="7795" cy="219818"/>
          </a:xfrm>
          <a:prstGeom prst="straightConnector1">
            <a:avLst/>
          </a:prstGeom>
          <a:noFill/>
          <a:ln w="25400" cap="flat" cmpd="sng" algn="ctr">
            <a:solidFill>
              <a:srgbClr val="C00000"/>
            </a:solidFill>
            <a:prstDash val="solid"/>
            <a:round/>
            <a:headEnd type="none" w="med" len="med"/>
            <a:tailEnd type="triangle"/>
          </a:ln>
          <a:effectLst/>
        </p:spPr>
      </p:cxnSp>
      <p:cxnSp>
        <p:nvCxnSpPr>
          <p:cNvPr id="280" name="Straight Arrow Connector 279"/>
          <p:cNvCxnSpPr>
            <a:endCxn id="11" idx="0"/>
          </p:cNvCxnSpPr>
          <p:nvPr/>
        </p:nvCxnSpPr>
        <p:spPr bwMode="auto">
          <a:xfrm>
            <a:off x="4385622" y="1378398"/>
            <a:ext cx="0" cy="197826"/>
          </a:xfrm>
          <a:prstGeom prst="straightConnector1">
            <a:avLst/>
          </a:prstGeom>
          <a:noFill/>
          <a:ln w="25400" cap="flat" cmpd="sng" algn="ctr">
            <a:solidFill>
              <a:srgbClr val="C00000"/>
            </a:solidFill>
            <a:prstDash val="solid"/>
            <a:round/>
            <a:headEnd type="none" w="med" len="med"/>
            <a:tailEnd type="triangle"/>
          </a:ln>
          <a:effectLst/>
        </p:spPr>
      </p:cxnSp>
      <p:sp>
        <p:nvSpPr>
          <p:cNvPr id="281" name="TextBox 280"/>
          <p:cNvSpPr txBox="1"/>
          <p:nvPr/>
        </p:nvSpPr>
        <p:spPr>
          <a:xfrm>
            <a:off x="0" y="6475442"/>
            <a:ext cx="5251759" cy="400110"/>
          </a:xfrm>
          <a:prstGeom prst="rect">
            <a:avLst/>
          </a:prstGeom>
          <a:noFill/>
        </p:spPr>
        <p:txBody>
          <a:bodyPr wrap="none" rtlCol="0">
            <a:spAutoFit/>
          </a:bodyPr>
          <a:lstStyle/>
          <a:p>
            <a:r>
              <a:rPr lang="en-US" sz="1000" b="1" dirty="0" smtClean="0">
                <a:solidFill>
                  <a:srgbClr val="FFFF00"/>
                </a:solidFill>
                <a:latin typeface="+mn-lt"/>
              </a:rPr>
              <a:t>WPM – HCM: Workforce Performance Management- Human Capital Management</a:t>
            </a:r>
          </a:p>
          <a:p>
            <a:r>
              <a:rPr lang="en-US" sz="1000" b="1" dirty="0" smtClean="0">
                <a:solidFill>
                  <a:srgbClr val="FFFF00"/>
                </a:solidFill>
                <a:latin typeface="+mn-lt"/>
              </a:rPr>
              <a:t>GPM – Group Performance Management – Finance</a:t>
            </a:r>
          </a:p>
        </p:txBody>
      </p:sp>
      <p:sp>
        <p:nvSpPr>
          <p:cNvPr id="292" name="TextBox 291"/>
          <p:cNvSpPr txBox="1"/>
          <p:nvPr/>
        </p:nvSpPr>
        <p:spPr>
          <a:xfrm>
            <a:off x="6309389" y="6453336"/>
            <a:ext cx="1863011" cy="400110"/>
          </a:xfrm>
          <a:prstGeom prst="rect">
            <a:avLst/>
          </a:prstGeom>
          <a:noFill/>
        </p:spPr>
        <p:txBody>
          <a:bodyPr wrap="none" rtlCol="0">
            <a:spAutoFit/>
          </a:bodyPr>
          <a:lstStyle/>
          <a:p>
            <a:r>
              <a:rPr lang="en-US" sz="1000" b="1" dirty="0" smtClean="0">
                <a:solidFill>
                  <a:srgbClr val="FFFF00"/>
                </a:solidFill>
                <a:latin typeface="+mn-lt"/>
              </a:rPr>
              <a:t>IT-  Information Technology</a:t>
            </a:r>
          </a:p>
          <a:p>
            <a:r>
              <a:rPr lang="en-US" sz="1000" b="1" dirty="0" smtClean="0">
                <a:solidFill>
                  <a:srgbClr val="FFFF00"/>
                </a:solidFill>
                <a:latin typeface="+mn-lt"/>
              </a:rPr>
              <a:t>DVT- Data Validation Team</a:t>
            </a:r>
            <a:endParaRPr lang="en-GB" sz="1000" b="1" dirty="0" err="1" smtClean="0">
              <a:solidFill>
                <a:srgbClr val="FFFF00"/>
              </a:solidFill>
              <a:latin typeface="+mn-lt"/>
            </a:endParaRPr>
          </a:p>
        </p:txBody>
      </p:sp>
      <p:sp>
        <p:nvSpPr>
          <p:cNvPr id="344" name="Oval 343"/>
          <p:cNvSpPr/>
          <p:nvPr/>
        </p:nvSpPr>
        <p:spPr bwMode="auto">
          <a:xfrm>
            <a:off x="68495" y="1087978"/>
            <a:ext cx="858235" cy="353005"/>
          </a:xfrm>
          <a:prstGeom prst="ellipse">
            <a:avLst/>
          </a:prstGeom>
          <a:solidFill>
            <a:srgbClr val="C00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400" b="1" u="none" strike="noStrike" cap="none" normalizeH="0" baseline="0" dirty="0" smtClean="0">
                <a:ln>
                  <a:noFill/>
                </a:ln>
                <a:solidFill>
                  <a:schemeClr val="bg1"/>
                </a:solidFill>
                <a:effectLst/>
                <a:latin typeface="Century Gothic" pitchFamily="34" charset="0"/>
                <a:cs typeface="Arial" pitchFamily="34" charset="0"/>
              </a:rPr>
              <a:t>Start</a:t>
            </a:r>
            <a:endParaRPr kumimoji="0" lang="en-GB" sz="1400" b="1" u="none" strike="noStrike" cap="none" normalizeH="0" baseline="0" dirty="0" smtClean="0">
              <a:ln>
                <a:noFill/>
              </a:ln>
              <a:solidFill>
                <a:schemeClr val="bg1"/>
              </a:solidFill>
              <a:effectLst/>
              <a:latin typeface="Century Gothic" pitchFamily="34" charset="0"/>
              <a:cs typeface="Arial" pitchFamily="34" charset="0"/>
            </a:endParaRPr>
          </a:p>
        </p:txBody>
      </p:sp>
      <p:cxnSp>
        <p:nvCxnSpPr>
          <p:cNvPr id="372" name="Straight Arrow Connector 371"/>
          <p:cNvCxnSpPr>
            <a:stCxn id="344" idx="6"/>
            <a:endCxn id="10" idx="1"/>
          </p:cNvCxnSpPr>
          <p:nvPr/>
        </p:nvCxnSpPr>
        <p:spPr bwMode="auto">
          <a:xfrm flipV="1">
            <a:off x="926730" y="1260564"/>
            <a:ext cx="260895" cy="3917"/>
          </a:xfrm>
          <a:prstGeom prst="straightConnector1">
            <a:avLst/>
          </a:prstGeom>
          <a:noFill/>
          <a:ln w="19050" cap="flat" cmpd="sng" algn="ctr">
            <a:solidFill>
              <a:srgbClr val="C00000"/>
            </a:solidFill>
            <a:prstDash val="solid"/>
            <a:round/>
            <a:headEnd type="none" w="med" len="med"/>
            <a:tailEnd type="triangle"/>
          </a:ln>
          <a:effectLst/>
        </p:spPr>
      </p:cxnSp>
      <p:cxnSp>
        <p:nvCxnSpPr>
          <p:cNvPr id="50" name="Elbow Connector 49"/>
          <p:cNvCxnSpPr/>
          <p:nvPr/>
        </p:nvCxnSpPr>
        <p:spPr bwMode="auto">
          <a:xfrm rot="5400000">
            <a:off x="874297" y="3615343"/>
            <a:ext cx="365760" cy="0"/>
          </a:xfrm>
          <a:prstGeom prst="bentConnector3">
            <a:avLst/>
          </a:prstGeom>
          <a:noFill/>
          <a:ln w="25400" cap="flat" cmpd="sng" algn="ctr">
            <a:solidFill>
              <a:srgbClr val="C00000"/>
            </a:solidFill>
            <a:prstDash val="solid"/>
            <a:round/>
            <a:headEnd type="none" w="med" len="med"/>
            <a:tailEnd type="triangle"/>
          </a:ln>
          <a:effectLst/>
        </p:spPr>
      </p:cxnSp>
      <p:sp>
        <p:nvSpPr>
          <p:cNvPr id="4" name="TextBox 3"/>
          <p:cNvSpPr txBox="1"/>
          <p:nvPr/>
        </p:nvSpPr>
        <p:spPr>
          <a:xfrm>
            <a:off x="7366155" y="1118435"/>
            <a:ext cx="966046" cy="261610"/>
          </a:xfrm>
          <a:prstGeom prst="rect">
            <a:avLst/>
          </a:prstGeom>
          <a:noFill/>
          <a:ln>
            <a:noFill/>
          </a:ln>
        </p:spPr>
        <p:txBody>
          <a:bodyPr wrap="square" rtlCol="0">
            <a:spAutoFit/>
          </a:bodyPr>
          <a:lstStyle/>
          <a:p>
            <a:r>
              <a:rPr lang="en-US" sz="1050" b="1" dirty="0" smtClean="0">
                <a:latin typeface="+mn-lt"/>
              </a:rPr>
              <a:t>10 days</a:t>
            </a:r>
          </a:p>
        </p:txBody>
      </p:sp>
      <p:sp>
        <p:nvSpPr>
          <p:cNvPr id="51" name="TextBox 50"/>
          <p:cNvSpPr txBox="1"/>
          <p:nvPr/>
        </p:nvSpPr>
        <p:spPr>
          <a:xfrm>
            <a:off x="8024421" y="1607806"/>
            <a:ext cx="746318" cy="261610"/>
          </a:xfrm>
          <a:prstGeom prst="rect">
            <a:avLst/>
          </a:prstGeom>
          <a:noFill/>
        </p:spPr>
        <p:txBody>
          <a:bodyPr wrap="square" rtlCol="0">
            <a:spAutoFit/>
          </a:bodyPr>
          <a:lstStyle/>
          <a:p>
            <a:r>
              <a:rPr lang="en-US" sz="1050" b="1" dirty="0" smtClean="0">
                <a:latin typeface="+mn-lt"/>
              </a:rPr>
              <a:t>15 days</a:t>
            </a:r>
          </a:p>
        </p:txBody>
      </p:sp>
      <p:sp>
        <p:nvSpPr>
          <p:cNvPr id="52" name="TextBox 51"/>
          <p:cNvSpPr txBox="1"/>
          <p:nvPr/>
        </p:nvSpPr>
        <p:spPr>
          <a:xfrm>
            <a:off x="77736" y="2088312"/>
            <a:ext cx="780048" cy="261610"/>
          </a:xfrm>
          <a:prstGeom prst="rect">
            <a:avLst/>
          </a:prstGeom>
          <a:noFill/>
        </p:spPr>
        <p:txBody>
          <a:bodyPr wrap="square" rtlCol="0">
            <a:spAutoFit/>
          </a:bodyPr>
          <a:lstStyle/>
          <a:p>
            <a:r>
              <a:rPr lang="en-US" sz="1050" b="1" dirty="0" smtClean="0">
                <a:latin typeface="+mn-lt"/>
              </a:rPr>
              <a:t>10 days</a:t>
            </a:r>
          </a:p>
        </p:txBody>
      </p:sp>
      <p:sp>
        <p:nvSpPr>
          <p:cNvPr id="53" name="TextBox 52"/>
          <p:cNvSpPr txBox="1"/>
          <p:nvPr/>
        </p:nvSpPr>
        <p:spPr>
          <a:xfrm>
            <a:off x="99957" y="3565560"/>
            <a:ext cx="692629" cy="261610"/>
          </a:xfrm>
          <a:prstGeom prst="rect">
            <a:avLst/>
          </a:prstGeom>
          <a:noFill/>
        </p:spPr>
        <p:txBody>
          <a:bodyPr wrap="square" rtlCol="0">
            <a:spAutoFit/>
          </a:bodyPr>
          <a:lstStyle/>
          <a:p>
            <a:r>
              <a:rPr lang="en-US" sz="1050" b="1" dirty="0">
                <a:latin typeface="+mn-lt"/>
              </a:rPr>
              <a:t>2</a:t>
            </a:r>
            <a:r>
              <a:rPr lang="en-US" sz="1050" b="1" dirty="0" smtClean="0">
                <a:latin typeface="+mn-lt"/>
              </a:rPr>
              <a:t> days</a:t>
            </a:r>
          </a:p>
        </p:txBody>
      </p:sp>
      <p:sp>
        <p:nvSpPr>
          <p:cNvPr id="55" name="TextBox 54"/>
          <p:cNvSpPr txBox="1"/>
          <p:nvPr/>
        </p:nvSpPr>
        <p:spPr>
          <a:xfrm>
            <a:off x="149914" y="5207441"/>
            <a:ext cx="749316" cy="261610"/>
          </a:xfrm>
          <a:prstGeom prst="rect">
            <a:avLst/>
          </a:prstGeom>
          <a:noFill/>
        </p:spPr>
        <p:txBody>
          <a:bodyPr wrap="square" rtlCol="0">
            <a:spAutoFit/>
          </a:bodyPr>
          <a:lstStyle/>
          <a:p>
            <a:r>
              <a:rPr lang="en-US" sz="1050" b="1" dirty="0" smtClean="0">
                <a:latin typeface="+mn-lt"/>
              </a:rPr>
              <a:t>5 days</a:t>
            </a:r>
          </a:p>
        </p:txBody>
      </p:sp>
      <p:sp>
        <p:nvSpPr>
          <p:cNvPr id="56" name="TextBox 55"/>
          <p:cNvSpPr txBox="1"/>
          <p:nvPr/>
        </p:nvSpPr>
        <p:spPr>
          <a:xfrm>
            <a:off x="269733" y="6148572"/>
            <a:ext cx="660759" cy="261610"/>
          </a:xfrm>
          <a:prstGeom prst="rect">
            <a:avLst/>
          </a:prstGeom>
          <a:noFill/>
        </p:spPr>
        <p:txBody>
          <a:bodyPr wrap="square" rtlCol="0">
            <a:spAutoFit/>
          </a:bodyPr>
          <a:lstStyle/>
          <a:p>
            <a:r>
              <a:rPr lang="en-US" sz="1050" b="1" dirty="0">
                <a:latin typeface="+mn-lt"/>
              </a:rPr>
              <a:t>2</a:t>
            </a:r>
            <a:r>
              <a:rPr lang="en-US" sz="1050" b="1" dirty="0" smtClean="0">
                <a:latin typeface="+mn-lt"/>
              </a:rPr>
              <a:t> days</a:t>
            </a:r>
          </a:p>
        </p:txBody>
      </p:sp>
      <p:sp>
        <p:nvSpPr>
          <p:cNvPr id="57" name="TextBox 56"/>
          <p:cNvSpPr txBox="1"/>
          <p:nvPr/>
        </p:nvSpPr>
        <p:spPr>
          <a:xfrm>
            <a:off x="3640781" y="2760494"/>
            <a:ext cx="774476" cy="253916"/>
          </a:xfrm>
          <a:prstGeom prst="rect">
            <a:avLst/>
          </a:prstGeom>
          <a:noFill/>
        </p:spPr>
        <p:txBody>
          <a:bodyPr wrap="square" rtlCol="0">
            <a:spAutoFit/>
          </a:bodyPr>
          <a:lstStyle/>
          <a:p>
            <a:r>
              <a:rPr lang="en-US" sz="1050" b="1" dirty="0" smtClean="0">
                <a:latin typeface="+mn-lt"/>
              </a:rPr>
              <a:t>15 days</a:t>
            </a:r>
          </a:p>
        </p:txBody>
      </p:sp>
      <p:sp>
        <p:nvSpPr>
          <p:cNvPr id="58" name="TextBox 57"/>
          <p:cNvSpPr txBox="1"/>
          <p:nvPr/>
        </p:nvSpPr>
        <p:spPr>
          <a:xfrm>
            <a:off x="8103176" y="2394350"/>
            <a:ext cx="904054" cy="261610"/>
          </a:xfrm>
          <a:prstGeom prst="rect">
            <a:avLst/>
          </a:prstGeom>
          <a:noFill/>
        </p:spPr>
        <p:txBody>
          <a:bodyPr wrap="square" rtlCol="0">
            <a:spAutoFit/>
          </a:bodyPr>
          <a:lstStyle/>
          <a:p>
            <a:r>
              <a:rPr lang="en-US" sz="1050" b="1" dirty="0" smtClean="0">
                <a:latin typeface="+mn-lt"/>
              </a:rPr>
              <a:t>15 days</a:t>
            </a:r>
          </a:p>
        </p:txBody>
      </p:sp>
      <p:sp>
        <p:nvSpPr>
          <p:cNvPr id="59" name="TextBox 58"/>
          <p:cNvSpPr txBox="1"/>
          <p:nvPr/>
        </p:nvSpPr>
        <p:spPr>
          <a:xfrm>
            <a:off x="4766009" y="2041995"/>
            <a:ext cx="948443" cy="261610"/>
          </a:xfrm>
          <a:prstGeom prst="rect">
            <a:avLst/>
          </a:prstGeom>
          <a:noFill/>
        </p:spPr>
        <p:txBody>
          <a:bodyPr wrap="square" rtlCol="0">
            <a:spAutoFit/>
          </a:bodyPr>
          <a:lstStyle/>
          <a:p>
            <a:r>
              <a:rPr lang="en-US" sz="1050" b="1" dirty="0" smtClean="0">
                <a:latin typeface="+mn-lt"/>
              </a:rPr>
              <a:t>10 days</a:t>
            </a:r>
          </a:p>
        </p:txBody>
      </p:sp>
      <p:sp>
        <p:nvSpPr>
          <p:cNvPr id="6" name="Right Brace 5"/>
          <p:cNvSpPr/>
          <p:nvPr/>
        </p:nvSpPr>
        <p:spPr bwMode="auto">
          <a:xfrm>
            <a:off x="7210327" y="1122541"/>
            <a:ext cx="195953" cy="260634"/>
          </a:xfrm>
          <a:prstGeom prst="rightBrace">
            <a:avLst/>
          </a:prstGeom>
          <a:noFill/>
          <a:ln w="9525" cap="flat" cmpd="sng" algn="ctr">
            <a:solidFill>
              <a:schemeClr val="tx1">
                <a:lumMod val="50000"/>
                <a:lumOff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1" u="none" strike="noStrike" cap="none" normalizeH="0" baseline="0" smtClean="0">
              <a:ln>
                <a:noFill/>
              </a:ln>
              <a:solidFill>
                <a:schemeClr val="tx1"/>
              </a:solidFill>
              <a:effectLst/>
              <a:latin typeface="Century Gothic" pitchFamily="34" charset="0"/>
              <a:cs typeface="Arial" pitchFamily="34" charset="0"/>
            </a:endParaRPr>
          </a:p>
        </p:txBody>
      </p:sp>
      <p:sp>
        <p:nvSpPr>
          <p:cNvPr id="60" name="Right Brace 59"/>
          <p:cNvSpPr/>
          <p:nvPr/>
        </p:nvSpPr>
        <p:spPr bwMode="auto">
          <a:xfrm>
            <a:off x="7883512" y="1602142"/>
            <a:ext cx="195953" cy="260634"/>
          </a:xfrm>
          <a:prstGeom prst="rightBrace">
            <a:avLst/>
          </a:prstGeom>
          <a:noFill/>
          <a:ln w="9525" cap="flat" cmpd="sng" algn="ctr">
            <a:solidFill>
              <a:schemeClr val="tx1">
                <a:lumMod val="50000"/>
                <a:lumOff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1" u="none" strike="noStrike" cap="none" normalizeH="0" baseline="0" smtClean="0">
              <a:ln>
                <a:noFill/>
              </a:ln>
              <a:solidFill>
                <a:schemeClr val="tx1"/>
              </a:solidFill>
              <a:effectLst/>
              <a:latin typeface="Century Gothic" pitchFamily="34" charset="0"/>
              <a:cs typeface="Arial" pitchFamily="34" charset="0"/>
            </a:endParaRPr>
          </a:p>
        </p:txBody>
      </p:sp>
      <p:sp>
        <p:nvSpPr>
          <p:cNvPr id="66" name="Left Brace 65"/>
          <p:cNvSpPr/>
          <p:nvPr/>
        </p:nvSpPr>
        <p:spPr bwMode="auto">
          <a:xfrm>
            <a:off x="792586" y="5178839"/>
            <a:ext cx="178652" cy="309830"/>
          </a:xfrm>
          <a:prstGeom prst="leftBrace">
            <a:avLst/>
          </a:prstGeom>
          <a:noFill/>
          <a:ln w="9525" cap="flat" cmpd="sng" algn="ctr">
            <a:solidFill>
              <a:schemeClr val="tx1">
                <a:lumMod val="50000"/>
                <a:lumOff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1" u="none" strike="noStrike" cap="none" normalizeH="0" baseline="0" dirty="0" smtClean="0">
              <a:ln>
                <a:noFill/>
              </a:ln>
              <a:solidFill>
                <a:schemeClr val="tx1"/>
              </a:solidFill>
              <a:effectLst/>
              <a:latin typeface="Century Gothic" pitchFamily="34" charset="0"/>
              <a:cs typeface="Arial" pitchFamily="34" charset="0"/>
            </a:endParaRPr>
          </a:p>
        </p:txBody>
      </p:sp>
      <p:sp>
        <p:nvSpPr>
          <p:cNvPr id="224" name="Right Brace 223"/>
          <p:cNvSpPr/>
          <p:nvPr/>
        </p:nvSpPr>
        <p:spPr bwMode="auto">
          <a:xfrm>
            <a:off x="5669796" y="2891698"/>
            <a:ext cx="190755" cy="2102072"/>
          </a:xfrm>
          <a:prstGeom prst="rightBrace">
            <a:avLst/>
          </a:prstGeom>
          <a:ln>
            <a:headEnd type="none" w="med" len="med"/>
            <a:tailEnd type="none" w="med" len="med"/>
          </a:ln>
        </p:spPr>
        <p:style>
          <a:lnRef idx="2">
            <a:schemeClr val="accent3"/>
          </a:lnRef>
          <a:fillRef idx="0">
            <a:schemeClr val="accent3"/>
          </a:fillRef>
          <a:effectRef idx="1">
            <a:schemeClr val="accent3"/>
          </a:effectRef>
          <a:fontRef idx="minor">
            <a:schemeClr val="tx1"/>
          </a:fontRef>
        </p:style>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1" u="none" strike="noStrike" cap="none" normalizeH="0" baseline="0" smtClean="0">
              <a:ln>
                <a:noFill/>
              </a:ln>
              <a:solidFill>
                <a:schemeClr val="tx1"/>
              </a:solidFill>
              <a:effectLst/>
              <a:latin typeface="Century Gothic" pitchFamily="34" charset="0"/>
              <a:cs typeface="Arial" pitchFamily="34" charset="0"/>
            </a:endParaRPr>
          </a:p>
        </p:txBody>
      </p:sp>
      <p:sp>
        <p:nvSpPr>
          <p:cNvPr id="225" name="Left Brace 224"/>
          <p:cNvSpPr/>
          <p:nvPr/>
        </p:nvSpPr>
        <p:spPr bwMode="auto">
          <a:xfrm>
            <a:off x="2277965" y="2824059"/>
            <a:ext cx="138567" cy="2130756"/>
          </a:xfrm>
          <a:prstGeom prst="leftBrace">
            <a:avLst/>
          </a:prstGeom>
          <a:ln>
            <a:headEnd type="none" w="med" len="med"/>
            <a:tailEnd type="none" w="med" len="med"/>
          </a:ln>
        </p:spPr>
        <p:style>
          <a:lnRef idx="2">
            <a:schemeClr val="accent3"/>
          </a:lnRef>
          <a:fillRef idx="0">
            <a:schemeClr val="accent3"/>
          </a:fillRef>
          <a:effectRef idx="1">
            <a:schemeClr val="accent3"/>
          </a:effectRef>
          <a:fontRef idx="minor">
            <a:schemeClr val="tx1"/>
          </a:fontRef>
        </p:style>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1" u="none" strike="noStrike" cap="none" normalizeH="0" baseline="0" smtClean="0">
              <a:ln w="76200">
                <a:solidFill>
                  <a:schemeClr val="tx1"/>
                </a:solidFill>
              </a:ln>
              <a:solidFill>
                <a:schemeClr val="tx1"/>
              </a:solidFill>
              <a:effectLst/>
              <a:latin typeface="Century Gothic" pitchFamily="34" charset="0"/>
              <a:cs typeface="Arial" pitchFamily="34" charset="0"/>
            </a:endParaRPr>
          </a:p>
        </p:txBody>
      </p:sp>
      <p:cxnSp>
        <p:nvCxnSpPr>
          <p:cNvPr id="227" name="Straight Arrow Connector 226"/>
          <p:cNvCxnSpPr/>
          <p:nvPr/>
        </p:nvCxnSpPr>
        <p:spPr bwMode="auto">
          <a:xfrm flipV="1">
            <a:off x="4404624" y="2881819"/>
            <a:ext cx="1137992" cy="0"/>
          </a:xfrm>
          <a:prstGeom prst="straightConnector1">
            <a:avLst/>
          </a:prstGeom>
          <a:noFill/>
          <a:ln w="19050" cap="flat" cmpd="sng" algn="ctr">
            <a:solidFill>
              <a:schemeClr val="bg2">
                <a:lumMod val="75000"/>
              </a:schemeClr>
            </a:solidFill>
            <a:prstDash val="solid"/>
            <a:round/>
            <a:headEnd type="none" w="med" len="med"/>
            <a:tailEnd type="triangle"/>
          </a:ln>
          <a:effectLst/>
        </p:spPr>
      </p:cxnSp>
      <p:cxnSp>
        <p:nvCxnSpPr>
          <p:cNvPr id="77" name="Straight Arrow Connector 76"/>
          <p:cNvCxnSpPr/>
          <p:nvPr/>
        </p:nvCxnSpPr>
        <p:spPr bwMode="auto">
          <a:xfrm flipH="1">
            <a:off x="2422393" y="2894936"/>
            <a:ext cx="1171149" cy="6297"/>
          </a:xfrm>
          <a:prstGeom prst="straightConnector1">
            <a:avLst/>
          </a:prstGeom>
          <a:noFill/>
          <a:ln w="19050" cap="flat" cmpd="sng" algn="ctr">
            <a:solidFill>
              <a:schemeClr val="bg2">
                <a:lumMod val="75000"/>
              </a:schemeClr>
            </a:solidFill>
            <a:prstDash val="solid"/>
            <a:round/>
            <a:headEnd type="none" w="med" len="med"/>
            <a:tailEnd type="triangle"/>
          </a:ln>
          <a:effectLst/>
        </p:spPr>
      </p:cxnSp>
      <p:sp>
        <p:nvSpPr>
          <p:cNvPr id="81" name="Left Brace 80"/>
          <p:cNvSpPr/>
          <p:nvPr/>
        </p:nvSpPr>
        <p:spPr bwMode="auto">
          <a:xfrm>
            <a:off x="808072" y="5624090"/>
            <a:ext cx="178652" cy="309830"/>
          </a:xfrm>
          <a:prstGeom prst="leftBrace">
            <a:avLst/>
          </a:prstGeom>
          <a:noFill/>
          <a:ln w="9525" cap="flat" cmpd="sng" algn="ctr">
            <a:solidFill>
              <a:schemeClr val="tx1">
                <a:lumMod val="50000"/>
                <a:lumOff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1" u="none" strike="noStrike" cap="none" normalizeH="0" baseline="0" dirty="0" smtClean="0">
              <a:ln>
                <a:noFill/>
              </a:ln>
              <a:solidFill>
                <a:schemeClr val="tx1"/>
              </a:solidFill>
              <a:effectLst/>
              <a:latin typeface="Century Gothic" pitchFamily="34" charset="0"/>
              <a:cs typeface="Arial" pitchFamily="34" charset="0"/>
            </a:endParaRPr>
          </a:p>
        </p:txBody>
      </p:sp>
      <p:sp>
        <p:nvSpPr>
          <p:cNvPr id="82" name="Left Brace 81"/>
          <p:cNvSpPr/>
          <p:nvPr/>
        </p:nvSpPr>
        <p:spPr bwMode="auto">
          <a:xfrm>
            <a:off x="807332" y="6142638"/>
            <a:ext cx="162024" cy="284820"/>
          </a:xfrm>
          <a:prstGeom prst="leftBrace">
            <a:avLst/>
          </a:prstGeom>
          <a:noFill/>
          <a:ln w="9525" cap="flat" cmpd="sng" algn="ctr">
            <a:solidFill>
              <a:schemeClr val="tx1">
                <a:lumMod val="50000"/>
                <a:lumOff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1" u="none" strike="noStrike" cap="none" normalizeH="0" baseline="0" dirty="0" smtClean="0">
              <a:ln>
                <a:noFill/>
              </a:ln>
              <a:solidFill>
                <a:schemeClr val="tx1"/>
              </a:solidFill>
              <a:effectLst/>
              <a:latin typeface="Century Gothic" pitchFamily="34" charset="0"/>
              <a:cs typeface="Arial" pitchFamily="34" charset="0"/>
            </a:endParaRPr>
          </a:p>
        </p:txBody>
      </p:sp>
      <p:sp>
        <p:nvSpPr>
          <p:cNvPr id="83" name="TextBox 82"/>
          <p:cNvSpPr txBox="1"/>
          <p:nvPr/>
        </p:nvSpPr>
        <p:spPr>
          <a:xfrm>
            <a:off x="265971" y="5642255"/>
            <a:ext cx="660759" cy="261610"/>
          </a:xfrm>
          <a:prstGeom prst="rect">
            <a:avLst/>
          </a:prstGeom>
          <a:noFill/>
        </p:spPr>
        <p:txBody>
          <a:bodyPr wrap="square" rtlCol="0">
            <a:spAutoFit/>
          </a:bodyPr>
          <a:lstStyle/>
          <a:p>
            <a:r>
              <a:rPr lang="en-US" sz="1050" b="1" dirty="0">
                <a:latin typeface="+mn-lt"/>
              </a:rPr>
              <a:t>5</a:t>
            </a:r>
            <a:r>
              <a:rPr lang="en-US" sz="1050" b="1" dirty="0" smtClean="0">
                <a:latin typeface="+mn-lt"/>
              </a:rPr>
              <a:t> days</a:t>
            </a:r>
          </a:p>
        </p:txBody>
      </p:sp>
    </p:spTree>
    <p:extLst>
      <p:ext uri="{BB962C8B-B14F-4D97-AF65-F5344CB8AC3E}">
        <p14:creationId xmlns:p14="http://schemas.microsoft.com/office/powerpoint/2010/main" xmlns="" val="111067712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153" y="76201"/>
            <a:ext cx="6947119" cy="472479"/>
          </a:xfrm>
        </p:spPr>
        <p:txBody>
          <a:bodyPr/>
          <a:lstStyle/>
          <a:p>
            <a:pPr algn="l"/>
            <a:r>
              <a:rPr lang="en-US" sz="2400" b="1" dirty="0" smtClean="0">
                <a:solidFill>
                  <a:srgbClr val="C00000"/>
                </a:solidFill>
                <a:latin typeface="Century Gothic" panose="020B0502020202020204" pitchFamily="34" charset="0"/>
              </a:rPr>
              <a:t>2015 YE Appraisal Timeline</a:t>
            </a:r>
            <a:endParaRPr lang="en-US" sz="2400" b="1" dirty="0">
              <a:solidFill>
                <a:srgbClr val="C00000"/>
              </a:solidFill>
              <a:latin typeface="Century Gothic" panose="020B0502020202020204" pitchFamily="34" charset="0"/>
            </a:endParaRPr>
          </a:p>
        </p:txBody>
      </p:sp>
      <p:sp>
        <p:nvSpPr>
          <p:cNvPr id="6" name="TextBox 5"/>
          <p:cNvSpPr txBox="1"/>
          <p:nvPr/>
        </p:nvSpPr>
        <p:spPr>
          <a:xfrm>
            <a:off x="225264" y="5230356"/>
            <a:ext cx="8496944" cy="1261884"/>
          </a:xfrm>
          <a:prstGeom prst="rect">
            <a:avLst/>
          </a:prstGeom>
          <a:noFill/>
        </p:spPr>
        <p:txBody>
          <a:bodyPr wrap="square" rtlCol="0">
            <a:spAutoFit/>
          </a:bodyPr>
          <a:lstStyle/>
          <a:p>
            <a:pPr marL="285750" indent="-285750">
              <a:buClr>
                <a:srgbClr val="FF0000"/>
              </a:buClr>
              <a:buFont typeface="Wingdings" panose="05000000000000000000" pitchFamily="2" charset="2"/>
              <a:buChar char="q"/>
            </a:pPr>
            <a:r>
              <a:rPr lang="en-US" sz="1600" dirty="0" smtClean="0">
                <a:latin typeface="Century Gothic" panose="020B0502020202020204" pitchFamily="34" charset="0"/>
              </a:rPr>
              <a:t>The estimated number of days required to close out the appraisal from start to finish (Profile creation and alignment to upload of scores after Management’s approval)</a:t>
            </a:r>
            <a:r>
              <a:rPr lang="en-US" sz="1600" dirty="0">
                <a:latin typeface="Century Gothic" panose="020B0502020202020204" pitchFamily="34" charset="0"/>
              </a:rPr>
              <a:t> </a:t>
            </a:r>
            <a:r>
              <a:rPr lang="en-US" sz="1600" dirty="0" smtClean="0">
                <a:latin typeface="Century Gothic" panose="020B0502020202020204" pitchFamily="34" charset="0"/>
              </a:rPr>
              <a:t>is 15 weeks.</a:t>
            </a:r>
          </a:p>
          <a:p>
            <a:endParaRPr lang="en-US" sz="1200" dirty="0">
              <a:latin typeface="Century Gothic" panose="020B0502020202020204" pitchFamily="34" charset="0"/>
            </a:endParaRPr>
          </a:p>
          <a:p>
            <a:pPr marL="285750" indent="-285750">
              <a:buClr>
                <a:srgbClr val="FF0000"/>
              </a:buClr>
              <a:buFont typeface="Wingdings" panose="05000000000000000000" pitchFamily="2" charset="2"/>
              <a:buChar char="q"/>
            </a:pPr>
            <a:r>
              <a:rPr lang="en-US" sz="1600" dirty="0" smtClean="0">
                <a:latin typeface="Century Gothic" panose="020B0502020202020204" pitchFamily="34" charset="0"/>
              </a:rPr>
              <a:t>Most activities as seen in the schedule above are done concurrently</a:t>
            </a:r>
          </a:p>
        </p:txBody>
      </p:sp>
      <p:graphicFrame>
        <p:nvGraphicFramePr>
          <p:cNvPr id="7" name="Table 6"/>
          <p:cNvGraphicFramePr>
            <a:graphicFrameLocks noGrp="1"/>
          </p:cNvGraphicFramePr>
          <p:nvPr>
            <p:extLst>
              <p:ext uri="{D42A27DB-BD31-4B8C-83A1-F6EECF244321}">
                <p14:modId xmlns:p14="http://schemas.microsoft.com/office/powerpoint/2010/main" xmlns="" val="2837848559"/>
              </p:ext>
            </p:extLst>
          </p:nvPr>
        </p:nvGraphicFramePr>
        <p:xfrm>
          <a:off x="179512" y="846944"/>
          <a:ext cx="8811230" cy="4166232"/>
        </p:xfrm>
        <a:graphic>
          <a:graphicData uri="http://schemas.openxmlformats.org/drawingml/2006/table">
            <a:tbl>
              <a:tblPr/>
              <a:tblGrid>
                <a:gridCol w="330555"/>
                <a:gridCol w="4339859"/>
                <a:gridCol w="270130"/>
                <a:gridCol w="245250"/>
                <a:gridCol w="241696"/>
                <a:gridCol w="255913"/>
                <a:gridCol w="255913"/>
                <a:gridCol w="241696"/>
                <a:gridCol w="241696"/>
                <a:gridCol w="241696"/>
                <a:gridCol w="298566"/>
                <a:gridCol w="298566"/>
                <a:gridCol w="312782"/>
                <a:gridCol w="312782"/>
                <a:gridCol w="298566"/>
                <a:gridCol w="312782"/>
                <a:gridCol w="312782"/>
              </a:tblGrid>
              <a:tr h="137160">
                <a:tc rowSpan="2">
                  <a:txBody>
                    <a:bodyPr/>
                    <a:lstStyle/>
                    <a:p>
                      <a:pPr algn="ctr" rtl="0" fontAlgn="ctr"/>
                      <a:r>
                        <a:rPr lang="en-GB" sz="1200" b="1" i="0" u="none" strike="noStrike" dirty="0">
                          <a:solidFill>
                            <a:srgbClr val="FFFFFF"/>
                          </a:solidFill>
                          <a:effectLst/>
                          <a:latin typeface="Century Gothic" panose="020B0502020202020204" pitchFamily="34" charset="0"/>
                        </a:rPr>
                        <a:t>s/n</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rowSpan="2">
                  <a:txBody>
                    <a:bodyPr/>
                    <a:lstStyle/>
                    <a:p>
                      <a:pPr algn="ctr" rtl="0" fontAlgn="ctr"/>
                      <a:r>
                        <a:rPr lang="en-GB" sz="1200" b="1" i="0" u="none" strike="noStrike">
                          <a:solidFill>
                            <a:srgbClr val="FFFFFF"/>
                          </a:solidFill>
                          <a:effectLst/>
                          <a:latin typeface="Century Gothic" panose="020B0502020202020204" pitchFamily="34" charset="0"/>
                        </a:rPr>
                        <a:t>Activity</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gridSpan="15">
                  <a:txBody>
                    <a:bodyPr/>
                    <a:lstStyle/>
                    <a:p>
                      <a:pPr algn="ctr" fontAlgn="b"/>
                      <a:r>
                        <a:rPr lang="en-GB" sz="1100" b="1" i="0" u="none" strike="noStrike">
                          <a:solidFill>
                            <a:srgbClr val="FFFFFF"/>
                          </a:solidFill>
                          <a:effectLst/>
                          <a:latin typeface="Century Gothic" panose="020B0502020202020204" pitchFamily="34" charset="0"/>
                        </a:rPr>
                        <a:t>Weeks</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r>
              <a:tr h="226618">
                <a:tc vMerge="1">
                  <a:txBody>
                    <a:bodyPr/>
                    <a:lstStyle/>
                    <a:p>
                      <a:endParaRPr lang="en-GB"/>
                    </a:p>
                  </a:txBody>
                  <a:tcPr/>
                </a:tc>
                <a:tc vMerge="1">
                  <a:txBody>
                    <a:bodyPr/>
                    <a:lstStyle/>
                    <a:p>
                      <a:endParaRPr lang="en-GB"/>
                    </a:p>
                  </a:txBody>
                  <a:tcPr/>
                </a:tc>
                <a:tc>
                  <a:txBody>
                    <a:bodyPr/>
                    <a:lstStyle/>
                    <a:p>
                      <a:pPr algn="ctr" rtl="0" fontAlgn="ctr"/>
                      <a:r>
                        <a:rPr lang="en-GB" sz="1000" b="1" i="0" u="none" strike="noStrike">
                          <a:solidFill>
                            <a:srgbClr val="F2F2F2"/>
                          </a:solidFill>
                          <a:effectLst/>
                          <a:latin typeface="Century Gothic" panose="020B0502020202020204" pitchFamily="34" charset="0"/>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0000"/>
                    </a:solidFill>
                  </a:tcPr>
                </a:tc>
                <a:tc>
                  <a:txBody>
                    <a:bodyPr/>
                    <a:lstStyle/>
                    <a:p>
                      <a:pPr algn="ctr" rtl="0" fontAlgn="ctr"/>
                      <a:r>
                        <a:rPr lang="en-GB" sz="1000" b="1" i="0" u="none" strike="noStrike">
                          <a:solidFill>
                            <a:srgbClr val="F2F2F2"/>
                          </a:solidFill>
                          <a:effectLst/>
                          <a:latin typeface="Century Gothic" panose="020B0502020202020204" pitchFamily="34" charset="0"/>
                        </a:rPr>
                        <a:t>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0000"/>
                    </a:solidFill>
                  </a:tcPr>
                </a:tc>
                <a:tc>
                  <a:txBody>
                    <a:bodyPr/>
                    <a:lstStyle/>
                    <a:p>
                      <a:pPr algn="ctr" rtl="0" fontAlgn="ctr"/>
                      <a:r>
                        <a:rPr lang="en-GB" sz="1000" b="1" i="0" u="none" strike="noStrike">
                          <a:solidFill>
                            <a:srgbClr val="F2F2F2"/>
                          </a:solidFill>
                          <a:effectLst/>
                          <a:latin typeface="Century Gothic" panose="020B0502020202020204" pitchFamily="34" charset="0"/>
                        </a:rPr>
                        <a:t>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0000"/>
                    </a:solidFill>
                  </a:tcPr>
                </a:tc>
                <a:tc>
                  <a:txBody>
                    <a:bodyPr/>
                    <a:lstStyle/>
                    <a:p>
                      <a:pPr algn="ctr" rtl="0" fontAlgn="ctr"/>
                      <a:r>
                        <a:rPr lang="en-GB" sz="1000" b="1" i="0" u="none" strike="noStrike">
                          <a:solidFill>
                            <a:srgbClr val="F2F2F2"/>
                          </a:solidFill>
                          <a:effectLst/>
                          <a:latin typeface="Century Gothic" panose="020B0502020202020204" pitchFamily="34" charset="0"/>
                        </a:rPr>
                        <a:t>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0000"/>
                    </a:solidFill>
                  </a:tcPr>
                </a:tc>
                <a:tc>
                  <a:txBody>
                    <a:bodyPr/>
                    <a:lstStyle/>
                    <a:p>
                      <a:pPr algn="ctr" rtl="0" fontAlgn="ctr"/>
                      <a:r>
                        <a:rPr lang="en-GB" sz="1000" b="1" i="0" u="none" strike="noStrike">
                          <a:solidFill>
                            <a:srgbClr val="F2F2F2"/>
                          </a:solidFill>
                          <a:effectLst/>
                          <a:latin typeface="Century Gothic" panose="020B0502020202020204" pitchFamily="34" charset="0"/>
                        </a:rPr>
                        <a:t>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0000"/>
                    </a:solidFill>
                  </a:tcPr>
                </a:tc>
                <a:tc>
                  <a:txBody>
                    <a:bodyPr/>
                    <a:lstStyle/>
                    <a:p>
                      <a:pPr algn="ctr" rtl="0" fontAlgn="ctr"/>
                      <a:r>
                        <a:rPr lang="en-GB" sz="1000" b="1" i="0" u="none" strike="noStrike">
                          <a:solidFill>
                            <a:srgbClr val="F2F2F2"/>
                          </a:solidFill>
                          <a:effectLst/>
                          <a:latin typeface="Century Gothic" panose="020B0502020202020204" pitchFamily="34" charset="0"/>
                        </a:rPr>
                        <a:t>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0000"/>
                    </a:solidFill>
                  </a:tcPr>
                </a:tc>
                <a:tc>
                  <a:txBody>
                    <a:bodyPr/>
                    <a:lstStyle/>
                    <a:p>
                      <a:pPr algn="ctr" rtl="0" fontAlgn="ctr"/>
                      <a:r>
                        <a:rPr lang="en-GB" sz="1000" b="1" i="0" u="none" strike="noStrike">
                          <a:solidFill>
                            <a:srgbClr val="F2F2F2"/>
                          </a:solidFill>
                          <a:effectLst/>
                          <a:latin typeface="Century Gothic" panose="020B0502020202020204" pitchFamily="34" charset="0"/>
                        </a:rPr>
                        <a:t>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0000"/>
                    </a:solidFill>
                  </a:tcPr>
                </a:tc>
                <a:tc>
                  <a:txBody>
                    <a:bodyPr/>
                    <a:lstStyle/>
                    <a:p>
                      <a:pPr algn="ctr" rtl="0" fontAlgn="ctr"/>
                      <a:r>
                        <a:rPr lang="en-GB" sz="1000" b="1" i="0" u="none" strike="noStrike">
                          <a:solidFill>
                            <a:srgbClr val="F2F2F2"/>
                          </a:solidFill>
                          <a:effectLst/>
                          <a:latin typeface="Century Gothic" panose="020B0502020202020204" pitchFamily="34" charset="0"/>
                        </a:rPr>
                        <a:t>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0000"/>
                    </a:solidFill>
                  </a:tcPr>
                </a:tc>
                <a:tc>
                  <a:txBody>
                    <a:bodyPr/>
                    <a:lstStyle/>
                    <a:p>
                      <a:pPr algn="ctr" rtl="0" fontAlgn="ctr"/>
                      <a:r>
                        <a:rPr lang="en-GB" sz="1000" b="1" i="0" u="none" strike="noStrike">
                          <a:solidFill>
                            <a:srgbClr val="F2F2F2"/>
                          </a:solidFill>
                          <a:effectLst/>
                          <a:latin typeface="Century Gothic" panose="020B0502020202020204" pitchFamily="34" charset="0"/>
                        </a:rPr>
                        <a:t>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0000"/>
                    </a:solidFill>
                  </a:tcPr>
                </a:tc>
                <a:tc>
                  <a:txBody>
                    <a:bodyPr/>
                    <a:lstStyle/>
                    <a:p>
                      <a:pPr algn="ctr" rtl="0" fontAlgn="ctr"/>
                      <a:r>
                        <a:rPr lang="en-GB" sz="1000" b="1" i="0" u="none" strike="noStrike">
                          <a:solidFill>
                            <a:srgbClr val="F2F2F2"/>
                          </a:solidFill>
                          <a:effectLst/>
                          <a:latin typeface="Century Gothic" panose="020B0502020202020204" pitchFamily="34" charset="0"/>
                        </a:rPr>
                        <a:t>10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0000"/>
                    </a:solidFill>
                  </a:tcPr>
                </a:tc>
                <a:tc>
                  <a:txBody>
                    <a:bodyPr/>
                    <a:lstStyle/>
                    <a:p>
                      <a:pPr algn="ctr" rtl="0" fontAlgn="ctr"/>
                      <a:r>
                        <a:rPr lang="en-GB" sz="1000" b="1" i="0" u="none" strike="noStrike">
                          <a:solidFill>
                            <a:srgbClr val="F2F2F2"/>
                          </a:solidFill>
                          <a:effectLst/>
                          <a:latin typeface="Century Gothic" panose="020B0502020202020204" pitchFamily="34" charset="0"/>
                        </a:rPr>
                        <a:t>11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0000"/>
                    </a:solidFill>
                  </a:tcPr>
                </a:tc>
                <a:tc>
                  <a:txBody>
                    <a:bodyPr/>
                    <a:lstStyle/>
                    <a:p>
                      <a:pPr algn="ctr" rtl="0" fontAlgn="ctr"/>
                      <a:r>
                        <a:rPr lang="en-GB" sz="1000" b="1" i="0" u="none" strike="noStrike">
                          <a:solidFill>
                            <a:srgbClr val="F2F2F2"/>
                          </a:solidFill>
                          <a:effectLst/>
                          <a:latin typeface="Century Gothic" panose="020B0502020202020204" pitchFamily="34" charset="0"/>
                        </a:rPr>
                        <a:t>12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0000"/>
                    </a:solidFill>
                  </a:tcPr>
                </a:tc>
                <a:tc>
                  <a:txBody>
                    <a:bodyPr/>
                    <a:lstStyle/>
                    <a:p>
                      <a:pPr algn="ctr" rtl="0" fontAlgn="ctr"/>
                      <a:r>
                        <a:rPr lang="en-GB" sz="1000" b="1" i="0" u="none" strike="noStrike">
                          <a:solidFill>
                            <a:srgbClr val="F2F2F2"/>
                          </a:solidFill>
                          <a:effectLst/>
                          <a:latin typeface="Century Gothic" panose="020B0502020202020204" pitchFamily="34" charset="0"/>
                        </a:rPr>
                        <a:t>13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0000"/>
                    </a:solidFill>
                  </a:tcPr>
                </a:tc>
                <a:tc>
                  <a:txBody>
                    <a:bodyPr/>
                    <a:lstStyle/>
                    <a:p>
                      <a:pPr algn="ctr" rtl="0" fontAlgn="ctr"/>
                      <a:r>
                        <a:rPr lang="en-GB" sz="1000" b="1" i="0" u="none" strike="noStrike">
                          <a:solidFill>
                            <a:srgbClr val="F2F2F2"/>
                          </a:solidFill>
                          <a:effectLst/>
                          <a:latin typeface="Century Gothic" panose="020B0502020202020204" pitchFamily="34" charset="0"/>
                        </a:rPr>
                        <a:t>14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0000"/>
                    </a:solidFill>
                  </a:tcPr>
                </a:tc>
                <a:tc>
                  <a:txBody>
                    <a:bodyPr/>
                    <a:lstStyle/>
                    <a:p>
                      <a:pPr algn="ctr" rtl="0" fontAlgn="ctr"/>
                      <a:r>
                        <a:rPr lang="en-GB" sz="1000" b="1" i="0" u="none" strike="noStrike">
                          <a:solidFill>
                            <a:srgbClr val="F2F2F2"/>
                          </a:solidFill>
                          <a:effectLst/>
                          <a:latin typeface="Century Gothic" panose="020B0502020202020204" pitchFamily="34" charset="0"/>
                        </a:rPr>
                        <a:t>15</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0000"/>
                    </a:solidFill>
                  </a:tcPr>
                </a:tc>
              </a:tr>
              <a:tr h="381253">
                <a:tc>
                  <a:txBody>
                    <a:bodyPr/>
                    <a:lstStyle/>
                    <a:p>
                      <a:pPr algn="ctr" rtl="0" fontAlgn="ctr"/>
                      <a:r>
                        <a:rPr lang="en-GB" sz="1300" b="0" i="0" u="none" strike="noStrike" dirty="0">
                          <a:solidFill>
                            <a:srgbClr val="000000"/>
                          </a:solidFill>
                          <a:effectLst/>
                          <a:latin typeface="Century Gothic" panose="020B0502020202020204" pitchFamily="34" charset="0"/>
                        </a:rPr>
                        <a:t>1</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US" sz="1300" b="0" i="0" u="none" strike="noStrike">
                          <a:solidFill>
                            <a:srgbClr val="000000"/>
                          </a:solidFill>
                          <a:effectLst/>
                          <a:latin typeface="Century Gothic" panose="020B0502020202020204" pitchFamily="34" charset="0"/>
                        </a:rPr>
                        <a:t>Profile creation and alignment of staff movement, MIS Codes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GB" sz="800" b="0" i="0" u="none" strike="noStrike">
                          <a:solidFill>
                            <a:srgbClr val="000000"/>
                          </a:solidFill>
                          <a:effectLst/>
                          <a:latin typeface="Century Gothic" panose="020B0502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a:txBody>
                    <a:bodyPr/>
                    <a:lstStyle/>
                    <a:p>
                      <a:pPr algn="l" rtl="0" fontAlgn="b"/>
                      <a:r>
                        <a:rPr lang="en-GB" sz="800" b="0" i="0" u="none" strike="noStrike">
                          <a:solidFill>
                            <a:srgbClr val="000000"/>
                          </a:solidFill>
                          <a:effectLst/>
                          <a:latin typeface="Century Gothic" panose="020B0502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a:txBody>
                    <a:bodyPr/>
                    <a:lstStyle/>
                    <a:p>
                      <a:pPr algn="l" rtl="0" fontAlgn="b"/>
                      <a:r>
                        <a:rPr lang="en-GB" sz="800" b="0" i="0" u="none" strike="noStrike">
                          <a:solidFill>
                            <a:srgbClr val="000000"/>
                          </a:solidFill>
                          <a:effectLst/>
                          <a:latin typeface="Century Gothic" panose="020B0502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GB" sz="800" b="0" i="0" u="none" strike="noStrike">
                          <a:solidFill>
                            <a:srgbClr val="000000"/>
                          </a:solidFill>
                          <a:effectLst/>
                          <a:latin typeface="Century Gothic" panose="020B0502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GB" sz="800" b="0" i="0" u="none" strike="noStrike">
                          <a:solidFill>
                            <a:srgbClr val="000000"/>
                          </a:solidFill>
                          <a:effectLst/>
                          <a:latin typeface="Century Gothic" panose="020B0502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GB" sz="800" b="0" i="0" u="none" strike="noStrike">
                          <a:solidFill>
                            <a:srgbClr val="000000"/>
                          </a:solidFill>
                          <a:effectLst/>
                          <a:latin typeface="Century Gothic" panose="020B0502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GB" sz="800" b="0" i="0" u="none" strike="noStrike">
                          <a:solidFill>
                            <a:srgbClr val="000000"/>
                          </a:solidFill>
                          <a:effectLst/>
                          <a:latin typeface="Century Gothic" panose="020B0502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GB" sz="800" b="0" i="0" u="none" strike="noStrike">
                          <a:solidFill>
                            <a:srgbClr val="000000"/>
                          </a:solidFill>
                          <a:effectLst/>
                          <a:latin typeface="Century Gothic" panose="020B0502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GB" sz="800" b="0" i="0" u="none" strike="noStrike">
                          <a:solidFill>
                            <a:srgbClr val="000000"/>
                          </a:solidFill>
                          <a:effectLst/>
                          <a:latin typeface="Century Gothic" panose="020B0502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GB" sz="800" b="0" i="0" u="none" strike="noStrike">
                          <a:solidFill>
                            <a:srgbClr val="000000"/>
                          </a:solidFill>
                          <a:effectLst/>
                          <a:latin typeface="Century Gothic" panose="020B0502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GB" sz="800" b="0" i="0" u="none" strike="noStrike">
                          <a:solidFill>
                            <a:srgbClr val="000000"/>
                          </a:solidFill>
                          <a:effectLst/>
                          <a:latin typeface="Century Gothic" panose="020B0502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GB" sz="800" b="0" i="0" u="none" strike="noStrike">
                          <a:solidFill>
                            <a:srgbClr val="000000"/>
                          </a:solidFill>
                          <a:effectLst/>
                          <a:latin typeface="Century Gothic" panose="020B0502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GB" sz="800" b="0" i="0" u="none" strike="noStrike">
                          <a:solidFill>
                            <a:srgbClr val="000000"/>
                          </a:solidFill>
                          <a:effectLst/>
                          <a:latin typeface="Century Gothic" panose="020B0502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GB" sz="800" b="0" i="0" u="none" strike="noStrike">
                          <a:solidFill>
                            <a:srgbClr val="000000"/>
                          </a:solidFill>
                          <a:effectLst/>
                          <a:latin typeface="Century Gothic" panose="020B0502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GB" sz="800" b="0" i="0" u="none" strike="noStrike">
                          <a:solidFill>
                            <a:srgbClr val="000000"/>
                          </a:solidFill>
                          <a:effectLst/>
                          <a:latin typeface="Century Gothic" panose="020B0502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15286">
                <a:tc>
                  <a:txBody>
                    <a:bodyPr/>
                    <a:lstStyle/>
                    <a:p>
                      <a:pPr algn="ctr" rtl="0" fontAlgn="ctr"/>
                      <a:r>
                        <a:rPr lang="en-GB" sz="1300" b="0" i="0" u="none" strike="noStrike">
                          <a:solidFill>
                            <a:srgbClr val="000000"/>
                          </a:solidFill>
                          <a:effectLst/>
                          <a:latin typeface="Century Gothic" panose="020B0502020202020204" pitchFamily="34" charset="0"/>
                        </a:rPr>
                        <a:t>2</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GB" sz="1300" b="0" i="0" u="none" strike="noStrike" dirty="0">
                          <a:solidFill>
                            <a:srgbClr val="000000"/>
                          </a:solidFill>
                          <a:effectLst/>
                          <a:latin typeface="Century Gothic" panose="020B0502020202020204" pitchFamily="34" charset="0"/>
                        </a:rPr>
                        <a:t>All Staff Profile Validation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GB" sz="800" b="0" i="0" u="none" strike="noStrike">
                          <a:solidFill>
                            <a:srgbClr val="000000"/>
                          </a:solidFill>
                          <a:effectLst/>
                          <a:latin typeface="Century Gothic" panose="020B0502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GB" sz="800" b="0" i="0" u="none" strike="noStrike">
                          <a:solidFill>
                            <a:srgbClr val="000000"/>
                          </a:solidFill>
                          <a:effectLst/>
                          <a:latin typeface="Century Gothic" panose="020B0502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GB" sz="800" b="0" i="0" u="none" strike="noStrike">
                          <a:solidFill>
                            <a:srgbClr val="F2F2F2"/>
                          </a:solidFill>
                          <a:effectLst/>
                          <a:latin typeface="Century Gothic" panose="020B0502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a:txBody>
                    <a:bodyPr/>
                    <a:lstStyle/>
                    <a:p>
                      <a:pPr algn="l" rtl="0" fontAlgn="b"/>
                      <a:r>
                        <a:rPr lang="en-GB" sz="800" b="0" i="0" u="none" strike="noStrike">
                          <a:solidFill>
                            <a:srgbClr val="F2F2F2"/>
                          </a:solidFill>
                          <a:effectLst/>
                          <a:latin typeface="Century Gothic" panose="020B0502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a:txBody>
                    <a:bodyPr/>
                    <a:lstStyle/>
                    <a:p>
                      <a:pPr algn="l" rtl="0" fontAlgn="b"/>
                      <a:r>
                        <a:rPr lang="en-GB" sz="800" b="0" i="0" u="none" strike="noStrike">
                          <a:solidFill>
                            <a:srgbClr val="F2F2F2"/>
                          </a:solidFill>
                          <a:effectLst/>
                          <a:latin typeface="Century Gothic" panose="020B0502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a:txBody>
                    <a:bodyPr/>
                    <a:lstStyle/>
                    <a:p>
                      <a:pPr algn="l" rtl="0" fontAlgn="b"/>
                      <a:r>
                        <a:rPr lang="en-GB" sz="800" b="0" i="0" u="none" strike="noStrike">
                          <a:solidFill>
                            <a:srgbClr val="000000"/>
                          </a:solidFill>
                          <a:effectLst/>
                          <a:latin typeface="Century Gothic" panose="020B0502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GB" sz="800" b="0" i="0" u="none" strike="noStrike">
                          <a:solidFill>
                            <a:srgbClr val="000000"/>
                          </a:solidFill>
                          <a:effectLst/>
                          <a:latin typeface="Century Gothic" panose="020B0502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GB" sz="800" b="0" i="0" u="none" strike="noStrike">
                          <a:solidFill>
                            <a:srgbClr val="000000"/>
                          </a:solidFill>
                          <a:effectLst/>
                          <a:latin typeface="Century Gothic" panose="020B0502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GB" sz="800" b="0" i="0" u="none" strike="noStrike">
                          <a:solidFill>
                            <a:srgbClr val="000000"/>
                          </a:solidFill>
                          <a:effectLst/>
                          <a:latin typeface="Century Gothic" panose="020B0502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GB" sz="800" b="0" i="0" u="none" strike="noStrike">
                          <a:solidFill>
                            <a:srgbClr val="000000"/>
                          </a:solidFill>
                          <a:effectLst/>
                          <a:latin typeface="Century Gothic" panose="020B0502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GB" sz="800" b="0" i="0" u="none" strike="noStrike">
                          <a:solidFill>
                            <a:srgbClr val="000000"/>
                          </a:solidFill>
                          <a:effectLst/>
                          <a:latin typeface="Century Gothic" panose="020B0502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GB" sz="800" b="0" i="0" u="none" strike="noStrike">
                          <a:solidFill>
                            <a:srgbClr val="000000"/>
                          </a:solidFill>
                          <a:effectLst/>
                          <a:latin typeface="Century Gothic" panose="020B0502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GB" sz="800" b="0" i="0" u="none" strike="noStrike">
                          <a:solidFill>
                            <a:srgbClr val="000000"/>
                          </a:solidFill>
                          <a:effectLst/>
                          <a:latin typeface="Century Gothic" panose="020B0502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GB" sz="800" b="0" i="0" u="none" strike="noStrike">
                          <a:solidFill>
                            <a:srgbClr val="000000"/>
                          </a:solidFill>
                          <a:effectLst/>
                          <a:latin typeface="Century Gothic" panose="020B0502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GB" sz="800" b="0" i="0" u="none" strike="noStrike">
                          <a:solidFill>
                            <a:srgbClr val="000000"/>
                          </a:solidFill>
                          <a:effectLst/>
                          <a:latin typeface="Century Gothic" panose="020B0502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26618">
                <a:tc>
                  <a:txBody>
                    <a:bodyPr/>
                    <a:lstStyle/>
                    <a:p>
                      <a:pPr algn="ctr" rtl="0" fontAlgn="ctr"/>
                      <a:r>
                        <a:rPr lang="en-GB" sz="1300" b="0" i="0" u="none" strike="noStrike">
                          <a:solidFill>
                            <a:srgbClr val="000000"/>
                          </a:solidFill>
                          <a:effectLst/>
                          <a:latin typeface="Century Gothic" panose="020B0502020202020204" pitchFamily="34" charset="0"/>
                        </a:rPr>
                        <a:t>3</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US" sz="1300" b="0" i="0" u="none" strike="noStrike">
                          <a:solidFill>
                            <a:srgbClr val="000000"/>
                          </a:solidFill>
                          <a:effectLst/>
                          <a:latin typeface="Century Gothic" panose="020B0502020202020204" pitchFamily="34" charset="0"/>
                        </a:rPr>
                        <a:t>Finance Upload Sales KPI data into Infopool</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GB" sz="800" b="0" i="0" u="none" strike="noStrike">
                          <a:solidFill>
                            <a:srgbClr val="000000"/>
                          </a:solidFill>
                          <a:effectLst/>
                          <a:latin typeface="Century Gothic" panose="020B0502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GB" sz="800" b="0" i="0" u="none" strike="noStrike">
                          <a:solidFill>
                            <a:srgbClr val="000000"/>
                          </a:solidFill>
                          <a:effectLst/>
                          <a:latin typeface="Century Gothic" panose="020B0502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1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1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1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GB" sz="800" b="0" i="0" u="none" strike="noStrike">
                          <a:solidFill>
                            <a:srgbClr val="F2F2F2"/>
                          </a:solidFill>
                          <a:effectLst/>
                          <a:latin typeface="Century Gothic" panose="020B0502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a:txBody>
                    <a:bodyPr/>
                    <a:lstStyle/>
                    <a:p>
                      <a:pPr algn="l" rtl="0" fontAlgn="b"/>
                      <a:r>
                        <a:rPr lang="en-GB" sz="800" b="0" i="0" u="none" strike="noStrike">
                          <a:solidFill>
                            <a:srgbClr val="F2F2F2"/>
                          </a:solidFill>
                          <a:effectLst/>
                          <a:latin typeface="Century Gothic" panose="020B0502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a:txBody>
                    <a:bodyPr/>
                    <a:lstStyle/>
                    <a:p>
                      <a:pPr algn="l" rtl="0" fontAlgn="b"/>
                      <a:r>
                        <a:rPr lang="en-GB" sz="800" b="0" i="0" u="none" strike="noStrike">
                          <a:solidFill>
                            <a:srgbClr val="F2F2F2"/>
                          </a:solidFill>
                          <a:effectLst/>
                          <a:latin typeface="Century Gothic" panose="020B0502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a:txBody>
                    <a:bodyPr/>
                    <a:lstStyle/>
                    <a:p>
                      <a:pPr algn="l" rtl="0" fontAlgn="b"/>
                      <a:r>
                        <a:rPr lang="en-GB" sz="800" b="0" i="0" u="none" strike="noStrike">
                          <a:solidFill>
                            <a:srgbClr val="F2F2F2"/>
                          </a:solidFill>
                          <a:effectLst/>
                          <a:latin typeface="Century Gothic" panose="020B0502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a:txBody>
                    <a:bodyPr/>
                    <a:lstStyle/>
                    <a:p>
                      <a:pPr algn="l" rtl="0" fontAlgn="b"/>
                      <a:r>
                        <a:rPr lang="en-GB" sz="800" b="0" i="0" u="none" strike="noStrike">
                          <a:solidFill>
                            <a:srgbClr val="000000"/>
                          </a:solidFill>
                          <a:effectLst/>
                          <a:latin typeface="Century Gothic" panose="020B0502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GB" sz="800" b="0" i="0" u="none" strike="noStrike">
                          <a:solidFill>
                            <a:srgbClr val="000000"/>
                          </a:solidFill>
                          <a:effectLst/>
                          <a:latin typeface="Century Gothic" panose="020B0502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GB" sz="800" b="0" i="0" u="none" strike="noStrike">
                          <a:solidFill>
                            <a:srgbClr val="000000"/>
                          </a:solidFill>
                          <a:effectLst/>
                          <a:latin typeface="Century Gothic" panose="020B0502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GB" sz="800" b="0" i="0" u="none" strike="noStrike">
                          <a:solidFill>
                            <a:srgbClr val="000000"/>
                          </a:solidFill>
                          <a:effectLst/>
                          <a:latin typeface="Century Gothic" panose="020B0502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GB" sz="800" b="0" i="0" u="none" strike="noStrike">
                          <a:solidFill>
                            <a:srgbClr val="000000"/>
                          </a:solidFill>
                          <a:effectLst/>
                          <a:latin typeface="Century Gothic" panose="020B0502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GB" sz="800" b="0" i="0" u="none" strike="noStrike">
                          <a:solidFill>
                            <a:srgbClr val="000000"/>
                          </a:solidFill>
                          <a:effectLst/>
                          <a:latin typeface="Century Gothic" panose="020B0502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26618">
                <a:tc>
                  <a:txBody>
                    <a:bodyPr/>
                    <a:lstStyle/>
                    <a:p>
                      <a:pPr algn="ctr" rtl="0" fontAlgn="ctr"/>
                      <a:r>
                        <a:rPr lang="en-GB" sz="1300" b="0" i="0" u="none" strike="noStrike">
                          <a:solidFill>
                            <a:srgbClr val="000000"/>
                          </a:solidFill>
                          <a:effectLst/>
                          <a:latin typeface="Century Gothic" panose="020B0502020202020204" pitchFamily="34" charset="0"/>
                        </a:rPr>
                        <a:t>4</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US" sz="1300" b="0" i="0" u="none" strike="noStrike" dirty="0">
                          <a:solidFill>
                            <a:srgbClr val="000000"/>
                          </a:solidFill>
                          <a:effectLst/>
                          <a:latin typeface="Century Gothic" panose="020B0502020202020204" pitchFamily="34" charset="0"/>
                        </a:rPr>
                        <a:t>Further and continued update of staff profiles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GB" sz="800" b="0" i="0" u="none" strike="noStrike">
                          <a:solidFill>
                            <a:srgbClr val="000000"/>
                          </a:solidFill>
                          <a:effectLst/>
                          <a:latin typeface="Century Gothic" panose="020B0502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GB" sz="800" b="0" i="0" u="none" strike="noStrike">
                          <a:solidFill>
                            <a:srgbClr val="000000"/>
                          </a:solidFill>
                          <a:effectLst/>
                          <a:latin typeface="Century Gothic" panose="020B0502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1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1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1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GB" sz="800" b="0" i="0" u="none" strike="noStrike">
                          <a:solidFill>
                            <a:srgbClr val="F2F2F2"/>
                          </a:solidFill>
                          <a:effectLst/>
                          <a:latin typeface="Century Gothic" panose="020B0502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a:txBody>
                    <a:bodyPr/>
                    <a:lstStyle/>
                    <a:p>
                      <a:pPr algn="l" rtl="0" fontAlgn="b"/>
                      <a:r>
                        <a:rPr lang="en-GB" sz="800" b="0" i="0" u="none" strike="noStrike">
                          <a:solidFill>
                            <a:srgbClr val="F2F2F2"/>
                          </a:solidFill>
                          <a:effectLst/>
                          <a:latin typeface="Century Gothic" panose="020B0502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a:txBody>
                    <a:bodyPr/>
                    <a:lstStyle/>
                    <a:p>
                      <a:pPr algn="l" rtl="0" fontAlgn="b"/>
                      <a:r>
                        <a:rPr lang="en-GB" sz="800" b="0" i="0" u="none" strike="noStrike">
                          <a:solidFill>
                            <a:srgbClr val="F2F2F2"/>
                          </a:solidFill>
                          <a:effectLst/>
                          <a:latin typeface="Century Gothic" panose="020B0502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a:txBody>
                    <a:bodyPr/>
                    <a:lstStyle/>
                    <a:p>
                      <a:pPr algn="l" rtl="0" fontAlgn="b"/>
                      <a:r>
                        <a:rPr lang="en-GB" sz="800" b="0" i="0" u="none" strike="noStrike">
                          <a:solidFill>
                            <a:srgbClr val="F2F2F2"/>
                          </a:solidFill>
                          <a:effectLst/>
                          <a:latin typeface="Century Gothic" panose="020B0502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a:txBody>
                    <a:bodyPr/>
                    <a:lstStyle/>
                    <a:p>
                      <a:pPr algn="l" rtl="0" fontAlgn="b"/>
                      <a:r>
                        <a:rPr lang="en-GB" sz="800" b="0" i="0" u="none" strike="noStrike">
                          <a:solidFill>
                            <a:srgbClr val="000000"/>
                          </a:solidFill>
                          <a:effectLst/>
                          <a:latin typeface="Century Gothic" panose="020B0502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GB" sz="800" b="0" i="0" u="none" strike="noStrike">
                          <a:solidFill>
                            <a:srgbClr val="000000"/>
                          </a:solidFill>
                          <a:effectLst/>
                          <a:latin typeface="Century Gothic" panose="020B0502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GB" sz="800" b="0" i="0" u="none" strike="noStrike">
                          <a:solidFill>
                            <a:srgbClr val="000000"/>
                          </a:solidFill>
                          <a:effectLst/>
                          <a:latin typeface="Century Gothic" panose="020B0502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GB" sz="800" b="0" i="0" u="none" strike="noStrike">
                          <a:solidFill>
                            <a:srgbClr val="000000"/>
                          </a:solidFill>
                          <a:effectLst/>
                          <a:latin typeface="Century Gothic" panose="020B0502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GB" sz="800" b="0" i="0" u="none" strike="noStrike">
                          <a:solidFill>
                            <a:srgbClr val="000000"/>
                          </a:solidFill>
                          <a:effectLst/>
                          <a:latin typeface="Century Gothic" panose="020B0502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GB" sz="800" b="0" i="0" u="none" strike="noStrike">
                          <a:solidFill>
                            <a:srgbClr val="000000"/>
                          </a:solidFill>
                          <a:effectLst/>
                          <a:latin typeface="Century Gothic" panose="020B0502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81253">
                <a:tc>
                  <a:txBody>
                    <a:bodyPr/>
                    <a:lstStyle/>
                    <a:p>
                      <a:pPr algn="ctr" rtl="0" fontAlgn="ctr"/>
                      <a:r>
                        <a:rPr lang="en-GB" sz="1300" b="0" i="0" u="none" strike="noStrike">
                          <a:solidFill>
                            <a:srgbClr val="000000"/>
                          </a:solidFill>
                          <a:effectLst/>
                          <a:latin typeface="Century Gothic" panose="020B0502020202020204" pitchFamily="34" charset="0"/>
                        </a:rPr>
                        <a:t>5</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US" sz="1300" b="0" i="0" u="none" strike="noStrike" dirty="0">
                          <a:solidFill>
                            <a:srgbClr val="000000"/>
                          </a:solidFill>
                          <a:effectLst/>
                          <a:latin typeface="Century Gothic" panose="020B0502020202020204" pitchFamily="34" charset="0"/>
                        </a:rPr>
                        <a:t>Data Providers upload Non Sales KPI data into </a:t>
                      </a:r>
                      <a:r>
                        <a:rPr lang="en-US" sz="1300" b="0" i="0" u="none" strike="noStrike" dirty="0" err="1">
                          <a:solidFill>
                            <a:srgbClr val="000000"/>
                          </a:solidFill>
                          <a:effectLst/>
                          <a:latin typeface="Century Gothic" panose="020B0502020202020204" pitchFamily="34" charset="0"/>
                        </a:rPr>
                        <a:t>infosearch</a:t>
                      </a:r>
                      <a:endParaRPr lang="en-US" sz="1300" b="0" i="0" u="none" strike="noStrike" dirty="0">
                        <a:solidFill>
                          <a:srgbClr val="000000"/>
                        </a:solidFill>
                        <a:effectLst/>
                        <a:latin typeface="Century Gothic" panose="020B050202020202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GB" sz="800" b="0" i="0" u="none" strike="noStrike">
                          <a:solidFill>
                            <a:srgbClr val="000000"/>
                          </a:solidFill>
                          <a:effectLst/>
                          <a:latin typeface="Century Gothic" panose="020B0502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GB" sz="800" b="0" i="0" u="none" strike="noStrike">
                          <a:solidFill>
                            <a:srgbClr val="F2F2F2"/>
                          </a:solidFill>
                          <a:effectLst/>
                          <a:latin typeface="Century Gothic" panose="020B0502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a:txBody>
                    <a:bodyPr/>
                    <a:lstStyle/>
                    <a:p>
                      <a:pPr algn="l" rtl="0" fontAlgn="b"/>
                      <a:r>
                        <a:rPr lang="en-GB" sz="800" b="0" i="0" u="none" strike="noStrike">
                          <a:solidFill>
                            <a:srgbClr val="F2F2F2"/>
                          </a:solidFill>
                          <a:effectLst/>
                          <a:latin typeface="Century Gothic" panose="020B0502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a:txBody>
                    <a:bodyPr/>
                    <a:lstStyle/>
                    <a:p>
                      <a:pPr algn="l" rtl="0" fontAlgn="b"/>
                      <a:r>
                        <a:rPr lang="en-GB" sz="800" b="0" i="0" u="none" strike="noStrike">
                          <a:solidFill>
                            <a:srgbClr val="F2F2F2"/>
                          </a:solidFill>
                          <a:effectLst/>
                          <a:latin typeface="Century Gothic" panose="020B0502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a:txBody>
                    <a:bodyPr/>
                    <a:lstStyle/>
                    <a:p>
                      <a:pPr algn="l" rtl="0" fontAlgn="b"/>
                      <a:r>
                        <a:rPr lang="en-GB" sz="800" b="0" i="0" u="none" strike="noStrike">
                          <a:solidFill>
                            <a:srgbClr val="F2F2F2"/>
                          </a:solidFill>
                          <a:effectLst/>
                          <a:latin typeface="Century Gothic" panose="020B0502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a:txBody>
                    <a:bodyPr/>
                    <a:lstStyle/>
                    <a:p>
                      <a:pPr algn="l" rtl="0" fontAlgn="b"/>
                      <a:r>
                        <a:rPr lang="en-GB" sz="800" b="0" i="0" u="none" strike="noStrike">
                          <a:solidFill>
                            <a:srgbClr val="F2F2F2"/>
                          </a:solidFill>
                          <a:effectLst/>
                          <a:latin typeface="Century Gothic" panose="020B0502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a:txBody>
                    <a:bodyPr/>
                    <a:lstStyle/>
                    <a:p>
                      <a:pPr algn="l" rtl="0" fontAlgn="b"/>
                      <a:r>
                        <a:rPr lang="en-GB" sz="800" b="0" i="0" u="none" strike="noStrike">
                          <a:solidFill>
                            <a:srgbClr val="F2F2F2"/>
                          </a:solidFill>
                          <a:effectLst/>
                          <a:latin typeface="Century Gothic" panose="020B0502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a:txBody>
                    <a:bodyPr/>
                    <a:lstStyle/>
                    <a:p>
                      <a:pPr algn="l" rtl="0" fontAlgn="b"/>
                      <a:r>
                        <a:rPr lang="en-GB" sz="800" b="0" i="0" u="none" strike="noStrike">
                          <a:solidFill>
                            <a:srgbClr val="F2F2F2"/>
                          </a:solidFill>
                          <a:effectLst/>
                          <a:latin typeface="Century Gothic" panose="020B0502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a:txBody>
                    <a:bodyPr/>
                    <a:lstStyle/>
                    <a:p>
                      <a:pPr algn="l" rtl="0" fontAlgn="b"/>
                      <a:r>
                        <a:rPr lang="en-GB" sz="800" b="0" i="0" u="none" strike="noStrike">
                          <a:solidFill>
                            <a:srgbClr val="F2F2F2"/>
                          </a:solidFill>
                          <a:effectLst/>
                          <a:latin typeface="Century Gothic" panose="020B0502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a:txBody>
                    <a:bodyPr/>
                    <a:lstStyle/>
                    <a:p>
                      <a:pPr algn="l" rtl="0" fontAlgn="b"/>
                      <a:r>
                        <a:rPr lang="en-GB" sz="800" b="0" i="0" u="none" strike="noStrike">
                          <a:solidFill>
                            <a:srgbClr val="000000"/>
                          </a:solidFill>
                          <a:effectLst/>
                          <a:latin typeface="Century Gothic" panose="020B0502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GB" sz="800" b="0" i="0" u="none" strike="noStrike">
                          <a:solidFill>
                            <a:srgbClr val="000000"/>
                          </a:solidFill>
                          <a:effectLst/>
                          <a:latin typeface="Century Gothic" panose="020B0502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GB" sz="800" b="0" i="0" u="none" strike="noStrike">
                          <a:solidFill>
                            <a:srgbClr val="000000"/>
                          </a:solidFill>
                          <a:effectLst/>
                          <a:latin typeface="Century Gothic" panose="020B0502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GB" sz="800" b="0" i="0" u="none" strike="noStrike">
                          <a:solidFill>
                            <a:srgbClr val="000000"/>
                          </a:solidFill>
                          <a:effectLst/>
                          <a:latin typeface="Century Gothic" panose="020B0502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GB" sz="800" b="0" i="0" u="none" strike="noStrike">
                          <a:solidFill>
                            <a:srgbClr val="000000"/>
                          </a:solidFill>
                          <a:effectLst/>
                          <a:latin typeface="Century Gothic" panose="020B0502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GB" sz="800" b="0" i="0" u="none" strike="noStrike">
                          <a:solidFill>
                            <a:srgbClr val="000000"/>
                          </a:solidFill>
                          <a:effectLst/>
                          <a:latin typeface="Century Gothic" panose="020B0502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81253">
                <a:tc>
                  <a:txBody>
                    <a:bodyPr/>
                    <a:lstStyle/>
                    <a:p>
                      <a:pPr algn="ctr" rtl="0" fontAlgn="ctr"/>
                      <a:r>
                        <a:rPr lang="en-GB" sz="1300" b="0" i="0" u="none" strike="noStrike">
                          <a:solidFill>
                            <a:srgbClr val="000000"/>
                          </a:solidFill>
                          <a:effectLst/>
                          <a:latin typeface="Century Gothic" panose="020B0502020202020204" pitchFamily="34" charset="0"/>
                        </a:rPr>
                        <a:t>6</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US" sz="1300" b="0" i="0" u="none" strike="noStrike" dirty="0">
                          <a:solidFill>
                            <a:srgbClr val="000000"/>
                          </a:solidFill>
                          <a:effectLst/>
                          <a:latin typeface="Century Gothic" panose="020B0502020202020204" pitchFamily="34" charset="0"/>
                        </a:rPr>
                        <a:t>DVT review and approve use of uploaded non sales KPI data</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GB" sz="800" b="0" i="0" u="none" strike="noStrike">
                          <a:solidFill>
                            <a:srgbClr val="000000"/>
                          </a:solidFill>
                          <a:effectLst/>
                          <a:latin typeface="Century Gothic" panose="020B0502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GB" sz="800" b="0" i="0" u="none" strike="noStrike">
                          <a:solidFill>
                            <a:srgbClr val="000000"/>
                          </a:solidFill>
                          <a:effectLst/>
                          <a:latin typeface="Century Gothic" panose="020B0502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GB" sz="800" b="0" i="0" u="none" strike="noStrike">
                          <a:solidFill>
                            <a:srgbClr val="000000"/>
                          </a:solidFill>
                          <a:effectLst/>
                          <a:latin typeface="Century Gothic" panose="020B0502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GB" sz="800" b="0" i="0" u="none" strike="noStrike">
                          <a:solidFill>
                            <a:srgbClr val="000000"/>
                          </a:solidFill>
                          <a:effectLst/>
                          <a:latin typeface="Century Gothic" panose="020B0502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GB" sz="800" b="0" i="0" u="none" strike="noStrike">
                          <a:solidFill>
                            <a:srgbClr val="F2F2F2"/>
                          </a:solidFill>
                          <a:effectLst/>
                          <a:latin typeface="Century Gothic" panose="020B0502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a:txBody>
                    <a:bodyPr/>
                    <a:lstStyle/>
                    <a:p>
                      <a:pPr algn="l" rtl="0" fontAlgn="b"/>
                      <a:r>
                        <a:rPr lang="en-GB" sz="800" b="0" i="0" u="none" strike="noStrike">
                          <a:solidFill>
                            <a:srgbClr val="F2F2F2"/>
                          </a:solidFill>
                          <a:effectLst/>
                          <a:latin typeface="Century Gothic" panose="020B0502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a:txBody>
                    <a:bodyPr/>
                    <a:lstStyle/>
                    <a:p>
                      <a:pPr algn="l" rtl="0" fontAlgn="b"/>
                      <a:r>
                        <a:rPr lang="en-GB" sz="800" b="0" i="0" u="none" strike="noStrike">
                          <a:solidFill>
                            <a:srgbClr val="F2F2F2"/>
                          </a:solidFill>
                          <a:effectLst/>
                          <a:latin typeface="Century Gothic" panose="020B0502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a:txBody>
                    <a:bodyPr/>
                    <a:lstStyle/>
                    <a:p>
                      <a:pPr algn="l" rtl="0" fontAlgn="b"/>
                      <a:r>
                        <a:rPr lang="en-GB" sz="800" b="0" i="0" u="none" strike="noStrike">
                          <a:solidFill>
                            <a:srgbClr val="F2F2F2"/>
                          </a:solidFill>
                          <a:effectLst/>
                          <a:latin typeface="Century Gothic" panose="020B0502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a:txBody>
                    <a:bodyPr/>
                    <a:lstStyle/>
                    <a:p>
                      <a:pPr algn="l" rtl="0" fontAlgn="b"/>
                      <a:r>
                        <a:rPr lang="en-GB" sz="800" b="0" i="0" u="none" strike="noStrike">
                          <a:solidFill>
                            <a:srgbClr val="F2F2F2"/>
                          </a:solidFill>
                          <a:effectLst/>
                          <a:latin typeface="Century Gothic" panose="020B0502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a:txBody>
                    <a:bodyPr/>
                    <a:lstStyle/>
                    <a:p>
                      <a:pPr algn="l" rtl="0" fontAlgn="b"/>
                      <a:r>
                        <a:rPr lang="en-GB" sz="800" b="0" i="0" u="none" strike="noStrike">
                          <a:solidFill>
                            <a:srgbClr val="000000"/>
                          </a:solidFill>
                          <a:effectLst/>
                          <a:latin typeface="Century Gothic" panose="020B0502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GB" sz="800" b="0" i="0" u="none" strike="noStrike">
                          <a:solidFill>
                            <a:srgbClr val="000000"/>
                          </a:solidFill>
                          <a:effectLst/>
                          <a:latin typeface="Century Gothic" panose="020B0502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GB" sz="800" b="0" i="0" u="none" strike="noStrike">
                          <a:solidFill>
                            <a:srgbClr val="000000"/>
                          </a:solidFill>
                          <a:effectLst/>
                          <a:latin typeface="Century Gothic" panose="020B0502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GB" sz="800" b="0" i="0" u="none" strike="noStrike">
                          <a:solidFill>
                            <a:srgbClr val="000000"/>
                          </a:solidFill>
                          <a:effectLst/>
                          <a:latin typeface="Century Gothic" panose="020B0502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GB" sz="800" b="0" i="0" u="none" strike="noStrike">
                          <a:solidFill>
                            <a:srgbClr val="000000"/>
                          </a:solidFill>
                          <a:effectLst/>
                          <a:latin typeface="Century Gothic" panose="020B0502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GB" sz="800" b="0" i="0" u="none" strike="noStrike">
                          <a:solidFill>
                            <a:srgbClr val="000000"/>
                          </a:solidFill>
                          <a:effectLst/>
                          <a:latin typeface="Century Gothic" panose="020B0502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567042">
                <a:tc>
                  <a:txBody>
                    <a:bodyPr/>
                    <a:lstStyle/>
                    <a:p>
                      <a:pPr algn="ctr" rtl="0" fontAlgn="ctr"/>
                      <a:r>
                        <a:rPr lang="en-GB" sz="1300" b="0" i="0" u="none" strike="noStrike">
                          <a:solidFill>
                            <a:srgbClr val="000000"/>
                          </a:solidFill>
                          <a:effectLst/>
                          <a:latin typeface="Century Gothic" panose="020B0502020202020204" pitchFamily="34" charset="0"/>
                        </a:rPr>
                        <a:t>7</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US" sz="1300" b="0" i="0" u="none" strike="noStrike" dirty="0">
                          <a:solidFill>
                            <a:srgbClr val="000000"/>
                          </a:solidFill>
                          <a:effectLst/>
                          <a:latin typeface="Century Gothic" panose="020B0502020202020204" pitchFamily="34" charset="0"/>
                        </a:rPr>
                        <a:t>Extract KPI scores of non sales staff and send to DH to review with line supervisors and appropriately evaluate staff</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800" b="0" i="0" u="none" strike="noStrike">
                          <a:solidFill>
                            <a:srgbClr val="000000"/>
                          </a:solidFill>
                          <a:effectLst/>
                          <a:latin typeface="Arial" panose="020B0604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800" b="0" i="0" u="none" strike="noStrike">
                          <a:solidFill>
                            <a:srgbClr val="000000"/>
                          </a:solidFill>
                          <a:effectLst/>
                          <a:latin typeface="Arial" panose="020B0604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800" b="0" i="0" u="none" strike="noStrike">
                          <a:solidFill>
                            <a:srgbClr val="000000"/>
                          </a:solidFill>
                          <a:effectLst/>
                          <a:latin typeface="Arial" panose="020B0604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800" b="0" i="0" u="none" strike="noStrike">
                          <a:solidFill>
                            <a:srgbClr val="000000"/>
                          </a:solidFill>
                          <a:effectLst/>
                          <a:latin typeface="Arial" panose="020B0604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800" b="0" i="0" u="none" strike="noStrike">
                          <a:solidFill>
                            <a:srgbClr val="000000"/>
                          </a:solidFill>
                          <a:effectLst/>
                          <a:latin typeface="Arial" panose="020B0604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800" b="0" i="0" u="none" strike="noStrike">
                          <a:solidFill>
                            <a:srgbClr val="000000"/>
                          </a:solidFill>
                          <a:effectLst/>
                          <a:latin typeface="Arial" panose="020B0604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800" b="0" i="0" u="none" strike="noStrike">
                          <a:solidFill>
                            <a:srgbClr val="000000"/>
                          </a:solidFill>
                          <a:effectLst/>
                          <a:latin typeface="Arial" panose="020B0604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800" b="0" i="0" u="none" strike="noStrike">
                          <a:solidFill>
                            <a:srgbClr val="000000"/>
                          </a:solidFill>
                          <a:effectLst/>
                          <a:latin typeface="Arial" panose="020B0604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800" b="0" i="0" u="none" strike="noStrike">
                          <a:solidFill>
                            <a:srgbClr val="000000"/>
                          </a:solidFill>
                          <a:effectLst/>
                          <a:latin typeface="Arial" panose="020B0604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GB" sz="800" b="0" i="0" u="none" strike="noStrike">
                          <a:solidFill>
                            <a:srgbClr val="F2F2F2"/>
                          </a:solidFill>
                          <a:effectLst/>
                          <a:latin typeface="Century Gothic" panose="020B0502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a:txBody>
                    <a:bodyPr/>
                    <a:lstStyle/>
                    <a:p>
                      <a:pPr algn="l" fontAlgn="b"/>
                      <a:r>
                        <a:rPr lang="en-GB" sz="11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1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1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800" b="0" i="0" u="none" strike="noStrike">
                          <a:solidFill>
                            <a:srgbClr val="000000"/>
                          </a:solidFill>
                          <a:effectLst/>
                          <a:latin typeface="Arial" panose="020B0604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800" b="0" i="0" u="none" strike="noStrike">
                          <a:solidFill>
                            <a:srgbClr val="000000"/>
                          </a:solidFill>
                          <a:effectLst/>
                          <a:latin typeface="Arial" panose="020B0604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611868">
                <a:tc>
                  <a:txBody>
                    <a:bodyPr/>
                    <a:lstStyle/>
                    <a:p>
                      <a:pPr algn="ctr" rtl="0" fontAlgn="ctr"/>
                      <a:r>
                        <a:rPr lang="en-GB" sz="1300" b="0" i="0" u="none" strike="noStrike">
                          <a:solidFill>
                            <a:srgbClr val="000000"/>
                          </a:solidFill>
                          <a:effectLst/>
                          <a:latin typeface="Century Gothic" panose="020B0502020202020204" pitchFamily="34" charset="0"/>
                        </a:rPr>
                        <a:t>8</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US" sz="1300" b="0" i="0" u="none" strike="noStrike" dirty="0">
                          <a:solidFill>
                            <a:srgbClr val="000000"/>
                          </a:solidFill>
                          <a:effectLst/>
                          <a:latin typeface="Century Gothic" panose="020B0502020202020204" pitchFamily="34" charset="0"/>
                        </a:rPr>
                        <a:t>Review and moderate appraisal scores of non sales staff - All non sales DHs and Africa, and send in to the workforce performance management team</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800" b="0" i="0" u="none" strike="noStrike">
                          <a:solidFill>
                            <a:srgbClr val="000000"/>
                          </a:solidFill>
                          <a:effectLst/>
                          <a:latin typeface="Arial" panose="020B0604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800" b="0" i="0" u="none" strike="noStrike">
                          <a:solidFill>
                            <a:srgbClr val="000000"/>
                          </a:solidFill>
                          <a:effectLst/>
                          <a:latin typeface="Arial" panose="020B0604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800" b="0" i="0" u="none" strike="noStrike">
                          <a:solidFill>
                            <a:srgbClr val="000000"/>
                          </a:solidFill>
                          <a:effectLst/>
                          <a:latin typeface="Arial" panose="020B0604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800" b="0" i="0" u="none" strike="noStrike">
                          <a:solidFill>
                            <a:srgbClr val="000000"/>
                          </a:solidFill>
                          <a:effectLst/>
                          <a:latin typeface="Arial" panose="020B0604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800" b="0" i="0" u="none" strike="noStrike">
                          <a:solidFill>
                            <a:srgbClr val="000000"/>
                          </a:solidFill>
                          <a:effectLst/>
                          <a:latin typeface="Arial" panose="020B0604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800" b="0" i="0" u="none" strike="noStrike">
                          <a:solidFill>
                            <a:srgbClr val="000000"/>
                          </a:solidFill>
                          <a:effectLst/>
                          <a:latin typeface="Arial" panose="020B0604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800" b="0" i="0" u="none" strike="noStrike">
                          <a:solidFill>
                            <a:srgbClr val="000000"/>
                          </a:solidFill>
                          <a:effectLst/>
                          <a:latin typeface="Arial" panose="020B0604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800" b="0" i="0" u="none" strike="noStrike">
                          <a:solidFill>
                            <a:srgbClr val="000000"/>
                          </a:solidFill>
                          <a:effectLst/>
                          <a:latin typeface="Arial" panose="020B0604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GB" sz="800" b="0" i="0" u="none" strike="noStrike">
                          <a:solidFill>
                            <a:srgbClr val="000000"/>
                          </a:solidFill>
                          <a:effectLst/>
                          <a:latin typeface="Century Gothic" panose="020B0502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GB" sz="800" b="0" i="0" u="none" strike="noStrike">
                          <a:solidFill>
                            <a:srgbClr val="F2F2F2"/>
                          </a:solidFill>
                          <a:effectLst/>
                          <a:latin typeface="Century Gothic" panose="020B0502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a:txBody>
                    <a:bodyPr/>
                    <a:lstStyle/>
                    <a:p>
                      <a:pPr algn="l" rtl="0" fontAlgn="b"/>
                      <a:r>
                        <a:rPr lang="en-GB" sz="800" b="0" i="0" u="none" strike="noStrike">
                          <a:solidFill>
                            <a:srgbClr val="F2F2F2"/>
                          </a:solidFill>
                          <a:effectLst/>
                          <a:latin typeface="Century Gothic" panose="020B0502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a:txBody>
                    <a:bodyPr/>
                    <a:lstStyle/>
                    <a:p>
                      <a:pPr algn="l" rtl="0" fontAlgn="b"/>
                      <a:r>
                        <a:rPr lang="en-GB" sz="800" b="0" i="0" u="none" strike="noStrike">
                          <a:solidFill>
                            <a:srgbClr val="F2F2F2"/>
                          </a:solidFill>
                          <a:effectLst/>
                          <a:latin typeface="Century Gothic" panose="020B0502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a:txBody>
                    <a:bodyPr/>
                    <a:lstStyle/>
                    <a:p>
                      <a:pPr algn="l" rtl="0" fontAlgn="b"/>
                      <a:r>
                        <a:rPr lang="en-GB" sz="800" b="0" i="0" u="none" strike="noStrike">
                          <a:solidFill>
                            <a:srgbClr val="F2F2F2"/>
                          </a:solidFill>
                          <a:effectLst/>
                          <a:latin typeface="Century Gothic" panose="020B0502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a:txBody>
                    <a:bodyPr/>
                    <a:lstStyle/>
                    <a:p>
                      <a:pPr algn="l" fontAlgn="b"/>
                      <a:r>
                        <a:rPr lang="en-GB" sz="11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1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15286">
                <a:tc>
                  <a:txBody>
                    <a:bodyPr/>
                    <a:lstStyle/>
                    <a:p>
                      <a:pPr algn="ctr" rtl="0" fontAlgn="ctr"/>
                      <a:r>
                        <a:rPr lang="en-GB" sz="1300" b="0" i="0" u="none" strike="noStrike">
                          <a:solidFill>
                            <a:srgbClr val="000000"/>
                          </a:solidFill>
                          <a:effectLst/>
                          <a:latin typeface="Century Gothic" panose="020B0502020202020204" pitchFamily="34" charset="0"/>
                        </a:rPr>
                        <a:t>9</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US" sz="1300" b="0" i="0" u="none" strike="noStrike" dirty="0">
                          <a:solidFill>
                            <a:srgbClr val="000000"/>
                          </a:solidFill>
                          <a:effectLst/>
                          <a:latin typeface="Century Gothic" panose="020B0502020202020204" pitchFamily="34" charset="0"/>
                        </a:rPr>
                        <a:t>Analyze Appraisal data and develop appraisal report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GB" sz="800" b="0" i="0" u="none" strike="noStrike">
                          <a:solidFill>
                            <a:srgbClr val="000000"/>
                          </a:solidFill>
                          <a:effectLst/>
                          <a:latin typeface="Century Gothic" panose="020B0502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GB" sz="800" b="0" i="0" u="none" strike="noStrike">
                          <a:solidFill>
                            <a:srgbClr val="000000"/>
                          </a:solidFill>
                          <a:effectLst/>
                          <a:latin typeface="Century Gothic" panose="020B0502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GB" sz="800" b="0" i="0" u="none" strike="noStrike">
                          <a:solidFill>
                            <a:srgbClr val="000000"/>
                          </a:solidFill>
                          <a:effectLst/>
                          <a:latin typeface="Century Gothic" panose="020B0502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GB" sz="800" b="0" i="0" u="none" strike="noStrike">
                          <a:solidFill>
                            <a:srgbClr val="000000"/>
                          </a:solidFill>
                          <a:effectLst/>
                          <a:latin typeface="Century Gothic" panose="020B0502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GB" sz="800" b="0" i="0" u="none" strike="noStrike">
                          <a:solidFill>
                            <a:srgbClr val="000000"/>
                          </a:solidFill>
                          <a:effectLst/>
                          <a:latin typeface="Century Gothic" panose="020B0502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GB" sz="800" b="0" i="0" u="none" strike="noStrike">
                          <a:solidFill>
                            <a:srgbClr val="000000"/>
                          </a:solidFill>
                          <a:effectLst/>
                          <a:latin typeface="Century Gothic" panose="020B0502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GB" sz="800" b="0" i="0" u="none" strike="noStrike">
                          <a:solidFill>
                            <a:srgbClr val="000000"/>
                          </a:solidFill>
                          <a:effectLst/>
                          <a:latin typeface="Century Gothic" panose="020B0502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GB" sz="800" b="0" i="0" u="none" strike="noStrike">
                          <a:solidFill>
                            <a:srgbClr val="000000"/>
                          </a:solidFill>
                          <a:effectLst/>
                          <a:latin typeface="Century Gothic" panose="020B0502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GB" sz="800" b="0" i="0" u="none" strike="noStrike">
                          <a:solidFill>
                            <a:srgbClr val="000000"/>
                          </a:solidFill>
                          <a:effectLst/>
                          <a:latin typeface="Century Gothic" panose="020B0502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GB" sz="800" b="0" i="0" u="none" strike="noStrike">
                          <a:solidFill>
                            <a:srgbClr val="000000"/>
                          </a:solidFill>
                          <a:effectLst/>
                          <a:latin typeface="Century Gothic" panose="020B0502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GB" sz="800" b="0" i="0" u="none" strike="noStrike">
                          <a:solidFill>
                            <a:srgbClr val="000000"/>
                          </a:solidFill>
                          <a:effectLst/>
                          <a:latin typeface="Century Gothic" panose="020B0502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GB" sz="800" b="0" i="0" u="none" strike="noStrike">
                          <a:solidFill>
                            <a:srgbClr val="000000"/>
                          </a:solidFill>
                          <a:effectLst/>
                          <a:latin typeface="Century Gothic" panose="020B0502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GB" sz="800" b="0" i="0" u="none" strike="noStrike">
                          <a:solidFill>
                            <a:srgbClr val="000000"/>
                          </a:solidFill>
                          <a:effectLst/>
                          <a:latin typeface="Century Gothic" panose="020B0502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GB" sz="800" b="0" i="0" u="none" strike="noStrike">
                          <a:solidFill>
                            <a:srgbClr val="F2F2F2"/>
                          </a:solidFill>
                          <a:effectLst/>
                          <a:latin typeface="Century Gothic" panose="020B0502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a:txBody>
                    <a:bodyPr/>
                    <a:lstStyle/>
                    <a:p>
                      <a:pPr algn="l" rtl="0" fontAlgn="b"/>
                      <a:r>
                        <a:rPr lang="en-GB" sz="800" b="0" i="0" u="none" strike="noStrike">
                          <a:solidFill>
                            <a:srgbClr val="000000"/>
                          </a:solidFill>
                          <a:effectLst/>
                          <a:latin typeface="Century Gothic" panose="020B0502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5465">
                <a:tc>
                  <a:txBody>
                    <a:bodyPr/>
                    <a:lstStyle/>
                    <a:p>
                      <a:pPr algn="ctr" rtl="0" fontAlgn="ctr"/>
                      <a:r>
                        <a:rPr lang="en-GB" sz="1300" b="0" i="0" u="none" strike="noStrike">
                          <a:solidFill>
                            <a:srgbClr val="000000"/>
                          </a:solidFill>
                          <a:effectLst/>
                          <a:latin typeface="Century Gothic" panose="020B0502020202020204" pitchFamily="34" charset="0"/>
                        </a:rPr>
                        <a:t>10</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US" sz="1300" b="0" i="0" u="none" strike="noStrike" dirty="0">
                          <a:solidFill>
                            <a:srgbClr val="000000"/>
                          </a:solidFill>
                          <a:effectLst/>
                          <a:latin typeface="Century Gothic" panose="020B0502020202020204" pitchFamily="34" charset="0"/>
                        </a:rPr>
                        <a:t>Approve and sign off appraisal report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GB" sz="800" b="0" i="0" u="none" strike="noStrike">
                          <a:solidFill>
                            <a:srgbClr val="000000"/>
                          </a:solidFill>
                          <a:effectLst/>
                          <a:latin typeface="Century Gothic" panose="020B0502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GB" sz="800" b="0" i="0" u="none" strike="noStrike">
                          <a:solidFill>
                            <a:srgbClr val="000000"/>
                          </a:solidFill>
                          <a:effectLst/>
                          <a:latin typeface="Century Gothic" panose="020B0502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GB" sz="800" b="0" i="0" u="none" strike="noStrike">
                          <a:solidFill>
                            <a:srgbClr val="000000"/>
                          </a:solidFill>
                          <a:effectLst/>
                          <a:latin typeface="Century Gothic" panose="020B0502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GB" sz="800" b="0" i="0" u="none" strike="noStrike">
                          <a:solidFill>
                            <a:srgbClr val="000000"/>
                          </a:solidFill>
                          <a:effectLst/>
                          <a:latin typeface="Century Gothic" panose="020B0502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GB" sz="800" b="0" i="0" u="none" strike="noStrike">
                          <a:solidFill>
                            <a:srgbClr val="000000"/>
                          </a:solidFill>
                          <a:effectLst/>
                          <a:latin typeface="Century Gothic" panose="020B0502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GB" sz="800" b="0" i="0" u="none" strike="noStrike">
                          <a:solidFill>
                            <a:srgbClr val="000000"/>
                          </a:solidFill>
                          <a:effectLst/>
                          <a:latin typeface="Century Gothic" panose="020B0502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GB" sz="800" b="0" i="0" u="none" strike="noStrike">
                          <a:solidFill>
                            <a:srgbClr val="000000"/>
                          </a:solidFill>
                          <a:effectLst/>
                          <a:latin typeface="Century Gothic" panose="020B0502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GB" sz="800" b="0" i="0" u="none" strike="noStrike">
                          <a:solidFill>
                            <a:srgbClr val="000000"/>
                          </a:solidFill>
                          <a:effectLst/>
                          <a:latin typeface="Century Gothic" panose="020B0502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GB" sz="800" b="0" i="0" u="none" strike="noStrike">
                          <a:solidFill>
                            <a:srgbClr val="000000"/>
                          </a:solidFill>
                          <a:effectLst/>
                          <a:latin typeface="Century Gothic" panose="020B0502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GB" sz="800" b="0" i="0" u="none" strike="noStrike">
                          <a:solidFill>
                            <a:srgbClr val="000000"/>
                          </a:solidFill>
                          <a:effectLst/>
                          <a:latin typeface="Century Gothic" panose="020B0502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GB" sz="800" b="0" i="0" u="none" strike="noStrike">
                          <a:solidFill>
                            <a:srgbClr val="000000"/>
                          </a:solidFill>
                          <a:effectLst/>
                          <a:latin typeface="Century Gothic" panose="020B0502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GB" sz="800" b="0" i="0" u="none" strike="noStrike">
                          <a:solidFill>
                            <a:srgbClr val="000000"/>
                          </a:solidFill>
                          <a:effectLst/>
                          <a:latin typeface="Century Gothic" panose="020B0502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GB" sz="800" b="0" i="0" u="none" strike="noStrike">
                          <a:solidFill>
                            <a:srgbClr val="000000"/>
                          </a:solidFill>
                          <a:effectLst/>
                          <a:latin typeface="Century Gothic" panose="020B0502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GB" sz="800" b="0" i="0" u="none" strike="noStrike">
                          <a:solidFill>
                            <a:srgbClr val="000000"/>
                          </a:solidFill>
                          <a:effectLst/>
                          <a:latin typeface="Century Gothic" panose="020B0502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GB" sz="800" b="0" i="0" u="none" strike="noStrike">
                          <a:solidFill>
                            <a:srgbClr val="F2F2F2"/>
                          </a:solidFill>
                          <a:effectLst/>
                          <a:latin typeface="Century Gothic" panose="020B0502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r>
              <a:tr h="237948">
                <a:tc>
                  <a:txBody>
                    <a:bodyPr/>
                    <a:lstStyle/>
                    <a:p>
                      <a:pPr algn="ctr" rtl="0" fontAlgn="ctr"/>
                      <a:r>
                        <a:rPr lang="en-GB" sz="1300" b="0" i="0" u="none" strike="noStrike">
                          <a:solidFill>
                            <a:srgbClr val="000000"/>
                          </a:solidFill>
                          <a:effectLst/>
                          <a:latin typeface="Century Gothic" panose="020B0502020202020204" pitchFamily="34" charset="0"/>
                        </a:rPr>
                        <a:t>11</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en-US" sz="1300" b="0" i="0" u="none" strike="noStrike" dirty="0">
                          <a:solidFill>
                            <a:srgbClr val="000000"/>
                          </a:solidFill>
                          <a:effectLst/>
                          <a:latin typeface="Century Gothic" panose="020B0502020202020204" pitchFamily="34" charset="0"/>
                        </a:rPr>
                        <a:t>Upload &amp; Archive appraisal score in Infopool</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b"/>
                      <a:r>
                        <a:rPr lang="en-GB" sz="800" b="0" i="0" u="none" strike="noStrike">
                          <a:solidFill>
                            <a:srgbClr val="000000"/>
                          </a:solidFill>
                          <a:effectLst/>
                          <a:latin typeface="Century Gothic" panose="020B0502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b"/>
                      <a:r>
                        <a:rPr lang="en-GB" sz="800" b="0" i="0" u="none" strike="noStrike">
                          <a:solidFill>
                            <a:srgbClr val="000000"/>
                          </a:solidFill>
                          <a:effectLst/>
                          <a:latin typeface="Century Gothic" panose="020B0502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b"/>
                      <a:r>
                        <a:rPr lang="en-GB" sz="800" b="0" i="0" u="none" strike="noStrike">
                          <a:solidFill>
                            <a:srgbClr val="000000"/>
                          </a:solidFill>
                          <a:effectLst/>
                          <a:latin typeface="Century Gothic" panose="020B0502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b"/>
                      <a:r>
                        <a:rPr lang="en-GB" sz="800" b="0" i="0" u="none" strike="noStrike" dirty="0">
                          <a:solidFill>
                            <a:srgbClr val="000000"/>
                          </a:solidFill>
                          <a:effectLst/>
                          <a:latin typeface="Century Gothic" panose="020B0502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b"/>
                      <a:r>
                        <a:rPr lang="en-GB" sz="800" b="0" i="0" u="none" strike="noStrike">
                          <a:solidFill>
                            <a:srgbClr val="000000"/>
                          </a:solidFill>
                          <a:effectLst/>
                          <a:latin typeface="Century Gothic" panose="020B0502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b"/>
                      <a:r>
                        <a:rPr lang="en-GB" sz="800" b="0" i="0" u="none" strike="noStrike">
                          <a:solidFill>
                            <a:srgbClr val="000000"/>
                          </a:solidFill>
                          <a:effectLst/>
                          <a:latin typeface="Century Gothic" panose="020B0502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b"/>
                      <a:r>
                        <a:rPr lang="en-GB" sz="800" b="0" i="0" u="none" strike="noStrike">
                          <a:solidFill>
                            <a:srgbClr val="000000"/>
                          </a:solidFill>
                          <a:effectLst/>
                          <a:latin typeface="Century Gothic" panose="020B0502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b"/>
                      <a:r>
                        <a:rPr lang="en-GB" sz="800" b="0" i="0" u="none" strike="noStrike">
                          <a:solidFill>
                            <a:srgbClr val="000000"/>
                          </a:solidFill>
                          <a:effectLst/>
                          <a:latin typeface="Century Gothic" panose="020B0502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b"/>
                      <a:r>
                        <a:rPr lang="en-GB" sz="800" b="0" i="0" u="none" strike="noStrike">
                          <a:solidFill>
                            <a:srgbClr val="000000"/>
                          </a:solidFill>
                          <a:effectLst/>
                          <a:latin typeface="Century Gothic" panose="020B0502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b"/>
                      <a:r>
                        <a:rPr lang="en-GB" sz="800" b="0" i="0" u="none" strike="noStrike">
                          <a:solidFill>
                            <a:srgbClr val="000000"/>
                          </a:solidFill>
                          <a:effectLst/>
                          <a:latin typeface="Century Gothic" panose="020B0502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b"/>
                      <a:r>
                        <a:rPr lang="en-GB" sz="800" b="0" i="0" u="none" strike="noStrike">
                          <a:solidFill>
                            <a:srgbClr val="000000"/>
                          </a:solidFill>
                          <a:effectLst/>
                          <a:latin typeface="Century Gothic" panose="020B0502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b"/>
                      <a:r>
                        <a:rPr lang="en-GB" sz="800" b="0" i="0" u="none" strike="noStrike">
                          <a:solidFill>
                            <a:srgbClr val="000000"/>
                          </a:solidFill>
                          <a:effectLst/>
                          <a:latin typeface="Century Gothic" panose="020B0502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b"/>
                      <a:r>
                        <a:rPr lang="en-GB" sz="800" b="0" i="0" u="none" strike="noStrike">
                          <a:solidFill>
                            <a:srgbClr val="000000"/>
                          </a:solidFill>
                          <a:effectLst/>
                          <a:latin typeface="Century Gothic" panose="020B0502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b"/>
                      <a:r>
                        <a:rPr lang="en-GB" sz="800" b="0" i="0" u="none" strike="noStrike">
                          <a:solidFill>
                            <a:srgbClr val="000000"/>
                          </a:solidFill>
                          <a:effectLst/>
                          <a:latin typeface="Century Gothic" panose="020B0502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b"/>
                      <a:r>
                        <a:rPr lang="en-GB" sz="800" b="0" i="0" u="none" strike="noStrike" dirty="0">
                          <a:solidFill>
                            <a:srgbClr val="F2F2F2"/>
                          </a:solidFill>
                          <a:effectLst/>
                          <a:latin typeface="Century Gothic" panose="020B0502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08080"/>
                    </a:solidFill>
                  </a:tcPr>
                </a:tc>
              </a:tr>
            </a:tbl>
          </a:graphicData>
        </a:graphic>
      </p:graphicFrame>
    </p:spTree>
    <p:extLst>
      <p:ext uri="{BB962C8B-B14F-4D97-AF65-F5344CB8AC3E}">
        <p14:creationId xmlns:p14="http://schemas.microsoft.com/office/powerpoint/2010/main" xmlns="" val="37827895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TextBox 4"/>
          <p:cNvSpPr txBox="1">
            <a:spLocks noChangeArrowheads="1"/>
          </p:cNvSpPr>
          <p:nvPr/>
        </p:nvSpPr>
        <p:spPr bwMode="auto">
          <a:xfrm>
            <a:off x="457200" y="1143000"/>
            <a:ext cx="8686800" cy="338138"/>
          </a:xfrm>
          <a:prstGeom prst="rect">
            <a:avLst/>
          </a:prstGeom>
          <a:noFill/>
          <a:ln w="9525">
            <a:noFill/>
            <a:miter lim="800000"/>
            <a:headEnd/>
            <a:tailEnd/>
          </a:ln>
        </p:spPr>
        <p:txBody>
          <a:bodyPr>
            <a:spAutoFit/>
          </a:bodyPr>
          <a:lstStyle/>
          <a:p>
            <a:r>
              <a:rPr lang="en-US" sz="1600">
                <a:solidFill>
                  <a:srgbClr val="FF0000"/>
                </a:solidFill>
                <a:latin typeface="Century Gothic" pitchFamily="34" charset="0"/>
              </a:rPr>
              <a:t>	</a:t>
            </a:r>
            <a:endParaRPr lang="en-US" sz="1600">
              <a:latin typeface="Century Gothic" pitchFamily="34" charset="0"/>
            </a:endParaRPr>
          </a:p>
        </p:txBody>
      </p:sp>
      <p:sp>
        <p:nvSpPr>
          <p:cNvPr id="2" name="Rectangle 1"/>
          <p:cNvSpPr/>
          <p:nvPr/>
        </p:nvSpPr>
        <p:spPr bwMode="auto">
          <a:xfrm>
            <a:off x="1259632" y="2276872"/>
            <a:ext cx="6120680" cy="1584176"/>
          </a:xfrm>
          <a:prstGeom prst="rect">
            <a:avLst/>
          </a:prstGeom>
          <a:solidFill>
            <a:srgbClr val="C00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536575" lvl="1" indent="-482600">
              <a:buClr>
                <a:srgbClr val="C00000"/>
              </a:buClr>
              <a:buFont typeface="Wingdings" pitchFamily="2" charset="2"/>
              <a:buChar char="q"/>
              <a:defRPr/>
            </a:pPr>
            <a:endParaRPr lang="en-US" sz="2400" b="1" dirty="0" smtClean="0">
              <a:solidFill>
                <a:schemeClr val="bg1"/>
              </a:solidFill>
              <a:latin typeface="Century Gothic" pitchFamily="34" charset="0"/>
            </a:endParaRPr>
          </a:p>
          <a:p>
            <a:pPr marL="536575" lvl="1" indent="-482600">
              <a:buClr>
                <a:srgbClr val="C00000"/>
              </a:buClr>
              <a:buFont typeface="Wingdings" pitchFamily="2" charset="2"/>
              <a:buChar char="q"/>
              <a:defRPr/>
            </a:pPr>
            <a:r>
              <a:rPr lang="en-US" sz="2400" b="1" dirty="0" smtClean="0">
                <a:solidFill>
                  <a:schemeClr val="bg1"/>
                </a:solidFill>
                <a:latin typeface="Century Gothic" pitchFamily="34" charset="0"/>
              </a:rPr>
              <a:t>Key </a:t>
            </a:r>
            <a:r>
              <a:rPr lang="en-US" sz="2400" b="1" dirty="0">
                <a:solidFill>
                  <a:schemeClr val="bg1"/>
                </a:solidFill>
                <a:latin typeface="Century Gothic" pitchFamily="34" charset="0"/>
              </a:rPr>
              <a:t>Issues/ Observations on the 2015 Year End Appraisal</a:t>
            </a:r>
          </a:p>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u="none" strike="noStrike" cap="none" normalizeH="0" baseline="0" dirty="0" smtClean="0">
              <a:ln>
                <a:noFill/>
              </a:ln>
              <a:solidFill>
                <a:schemeClr val="bg1"/>
              </a:solidFill>
              <a:effectLst/>
              <a:latin typeface="Century Gothic" pitchFamily="34" charset="0"/>
              <a:cs typeface="Arial" pitchFamily="34" charset="0"/>
            </a:endParaRPr>
          </a:p>
        </p:txBody>
      </p:sp>
    </p:spTree>
    <p:extLst>
      <p:ext uri="{BB962C8B-B14F-4D97-AF65-F5344CB8AC3E}">
        <p14:creationId xmlns:p14="http://schemas.microsoft.com/office/powerpoint/2010/main" xmlns="" val="325932530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a:xfrm>
            <a:off x="160784" y="41528"/>
            <a:ext cx="7219528" cy="548680"/>
          </a:xfrm>
        </p:spPr>
        <p:txBody>
          <a:bodyPr/>
          <a:lstStyle/>
          <a:p>
            <a:pPr algn="l"/>
            <a:r>
              <a:rPr lang="en-US" sz="2000" b="1" dirty="0">
                <a:solidFill>
                  <a:srgbClr val="C00000"/>
                </a:solidFill>
                <a:latin typeface="Century Gothic" panose="020B0502020202020204" pitchFamily="34" charset="0"/>
              </a:rPr>
              <a:t>Key Issues/ Observations on the 2015 Year End Appraisal Process </a:t>
            </a:r>
          </a:p>
        </p:txBody>
      </p:sp>
      <p:sp>
        <p:nvSpPr>
          <p:cNvPr id="11" name="TextBox 4"/>
          <p:cNvSpPr txBox="1">
            <a:spLocks noChangeArrowheads="1"/>
          </p:cNvSpPr>
          <p:nvPr/>
        </p:nvSpPr>
        <p:spPr bwMode="auto">
          <a:xfrm>
            <a:off x="395536" y="836712"/>
            <a:ext cx="8262192" cy="4524315"/>
          </a:xfrm>
          <a:prstGeom prst="rect">
            <a:avLst/>
          </a:prstGeom>
          <a:noFill/>
          <a:ln w="9525">
            <a:noFill/>
            <a:miter lim="800000"/>
            <a:headEnd/>
            <a:tailEnd/>
          </a:ln>
        </p:spPr>
        <p:txBody>
          <a:bodyPr wrap="square">
            <a:spAutoFit/>
          </a:bodyPr>
          <a:lstStyle/>
          <a:p>
            <a:pPr marL="355600" lvl="2" indent="-355600">
              <a:buClr>
                <a:srgbClr val="C00000"/>
              </a:buClr>
              <a:buFont typeface="Wingdings" pitchFamily="2" charset="2"/>
              <a:buChar char="q"/>
              <a:defRPr/>
            </a:pPr>
            <a:r>
              <a:rPr lang="en-US" dirty="0" smtClean="0">
                <a:latin typeface="Century Gothic" pitchFamily="34" charset="0"/>
              </a:rPr>
              <a:t>The  main issues/ challenges with the 2015 year end  appraisal are  categorised as follows:</a:t>
            </a:r>
          </a:p>
          <a:p>
            <a:pPr marL="355600" lvl="2" indent="-355600">
              <a:buClr>
                <a:srgbClr val="C00000"/>
              </a:buClr>
              <a:buFont typeface="Wingdings" pitchFamily="2" charset="2"/>
              <a:buChar char="q"/>
              <a:defRPr/>
            </a:pPr>
            <a:endParaRPr lang="en-US" dirty="0" smtClean="0">
              <a:latin typeface="Century Gothic" pitchFamily="34" charset="0"/>
            </a:endParaRPr>
          </a:p>
          <a:p>
            <a:pPr marL="812800" lvl="3" indent="-355600" algn="just">
              <a:buClr>
                <a:srgbClr val="C00000"/>
              </a:buClr>
              <a:buFont typeface="+mj-lt"/>
              <a:buAutoNum type="arabicPeriod"/>
              <a:defRPr/>
            </a:pPr>
            <a:r>
              <a:rPr lang="en-US" dirty="0" smtClean="0">
                <a:latin typeface="Century Gothic" pitchFamily="34" charset="0"/>
              </a:rPr>
              <a:t>The 2015 Non Sales KPIs: </a:t>
            </a:r>
          </a:p>
          <a:p>
            <a:pPr marL="1270000" lvl="4" indent="-355600" algn="just">
              <a:buClr>
                <a:srgbClr val="C00000"/>
              </a:buClr>
              <a:buFont typeface="Wingdings" panose="05000000000000000000" pitchFamily="2" charset="2"/>
              <a:buChar char="Ø"/>
              <a:defRPr/>
            </a:pPr>
            <a:r>
              <a:rPr lang="en-US" dirty="0" smtClean="0">
                <a:latin typeface="Century Gothic" pitchFamily="34" charset="0"/>
              </a:rPr>
              <a:t>High level definition of KPIs</a:t>
            </a:r>
          </a:p>
          <a:p>
            <a:pPr marL="1270000" lvl="4" indent="-355600" algn="just">
              <a:buClr>
                <a:srgbClr val="C00000"/>
              </a:buClr>
              <a:buFont typeface="Wingdings" panose="05000000000000000000" pitchFamily="2" charset="2"/>
              <a:buChar char="Ø"/>
              <a:defRPr/>
            </a:pPr>
            <a:r>
              <a:rPr lang="en-US" dirty="0" smtClean="0">
                <a:latin typeface="Century Gothic" pitchFamily="34" charset="0"/>
              </a:rPr>
              <a:t>Lack of performance differentiation at the team member level</a:t>
            </a:r>
          </a:p>
          <a:p>
            <a:pPr marL="1270000" lvl="4" indent="-355600" algn="just">
              <a:buClr>
                <a:srgbClr val="C00000"/>
              </a:buClr>
              <a:buFont typeface="Wingdings" panose="05000000000000000000" pitchFamily="2" charset="2"/>
              <a:buChar char="Ø"/>
              <a:defRPr/>
            </a:pPr>
            <a:r>
              <a:rPr lang="en-US" dirty="0" smtClean="0">
                <a:latin typeface="Century Gothic" pitchFamily="34" charset="0"/>
              </a:rPr>
              <a:t>Lack of supervisor input</a:t>
            </a:r>
          </a:p>
          <a:p>
            <a:pPr marL="812800" lvl="3" indent="-355600" algn="just">
              <a:buClr>
                <a:srgbClr val="C00000"/>
              </a:buClr>
              <a:buFont typeface="+mj-lt"/>
              <a:buAutoNum type="arabicPeriod"/>
              <a:defRPr/>
            </a:pPr>
            <a:endParaRPr lang="en-US" dirty="0" smtClean="0">
              <a:latin typeface="Century Gothic" pitchFamily="34" charset="0"/>
            </a:endParaRPr>
          </a:p>
          <a:p>
            <a:pPr marL="812800" lvl="3" indent="-355600" algn="just">
              <a:buClr>
                <a:srgbClr val="C00000"/>
              </a:buClr>
              <a:buFont typeface="+mj-lt"/>
              <a:buAutoNum type="arabicPeriod"/>
              <a:defRPr/>
            </a:pPr>
            <a:r>
              <a:rPr lang="en-US" dirty="0">
                <a:latin typeface="Century Gothic" pitchFamily="34" charset="0"/>
              </a:rPr>
              <a:t>Data related </a:t>
            </a:r>
            <a:r>
              <a:rPr lang="en-US" dirty="0" smtClean="0">
                <a:latin typeface="Century Gothic" pitchFamily="34" charset="0"/>
              </a:rPr>
              <a:t>issues</a:t>
            </a:r>
          </a:p>
          <a:p>
            <a:pPr marL="812800" lvl="3" indent="-355600" algn="just">
              <a:buClr>
                <a:srgbClr val="C00000"/>
              </a:buClr>
              <a:buFont typeface="+mj-lt"/>
              <a:buAutoNum type="arabicPeriod"/>
              <a:defRPr/>
            </a:pPr>
            <a:endParaRPr lang="en-US" dirty="0" smtClean="0">
              <a:latin typeface="Century Gothic" pitchFamily="34" charset="0"/>
            </a:endParaRPr>
          </a:p>
          <a:p>
            <a:pPr marL="812800" lvl="3" indent="-355600" algn="just">
              <a:buClr>
                <a:srgbClr val="C00000"/>
              </a:buClr>
              <a:buFont typeface="+mj-lt"/>
              <a:buAutoNum type="arabicPeriod"/>
              <a:defRPr/>
            </a:pPr>
            <a:r>
              <a:rPr lang="en-US" dirty="0" smtClean="0">
                <a:latin typeface="Century Gothic" pitchFamily="34" charset="0"/>
              </a:rPr>
              <a:t>System related issues</a:t>
            </a:r>
          </a:p>
          <a:p>
            <a:pPr marL="812800" lvl="3" indent="-355600" algn="just">
              <a:buClr>
                <a:srgbClr val="C00000"/>
              </a:buClr>
              <a:buFont typeface="+mj-lt"/>
              <a:buAutoNum type="arabicPeriod"/>
              <a:defRPr/>
            </a:pPr>
            <a:endParaRPr lang="en-US" dirty="0" smtClean="0">
              <a:latin typeface="Century Gothic" pitchFamily="34" charset="0"/>
            </a:endParaRPr>
          </a:p>
          <a:p>
            <a:pPr marL="812800" lvl="3" indent="-355600" algn="just">
              <a:buClr>
                <a:srgbClr val="C00000"/>
              </a:buClr>
              <a:buFont typeface="+mj-lt"/>
              <a:buAutoNum type="arabicPeriod"/>
              <a:defRPr/>
            </a:pPr>
            <a:r>
              <a:rPr lang="en-US" dirty="0" smtClean="0">
                <a:latin typeface="Century Gothic" pitchFamily="34" charset="0"/>
              </a:rPr>
              <a:t>Critical Manpower and Skill  </a:t>
            </a:r>
            <a:r>
              <a:rPr lang="en-US" dirty="0">
                <a:latin typeface="Century Gothic" pitchFamily="34" charset="0"/>
              </a:rPr>
              <a:t>I</a:t>
            </a:r>
            <a:r>
              <a:rPr lang="en-US" dirty="0" smtClean="0">
                <a:latin typeface="Century Gothic" pitchFamily="34" charset="0"/>
              </a:rPr>
              <a:t>ssues</a:t>
            </a:r>
          </a:p>
          <a:p>
            <a:pPr marL="457200" lvl="3" algn="just">
              <a:buClr>
                <a:srgbClr val="C00000"/>
              </a:buClr>
              <a:defRPr/>
            </a:pPr>
            <a:endParaRPr lang="en-US" dirty="0" smtClean="0">
              <a:latin typeface="Century Gothic" pitchFamily="34" charset="0"/>
            </a:endParaRPr>
          </a:p>
          <a:p>
            <a:pPr marL="812800" lvl="3" indent="-355600" algn="just">
              <a:buClr>
                <a:srgbClr val="C00000"/>
              </a:buClr>
              <a:buFont typeface="+mj-lt"/>
              <a:buAutoNum type="arabicPeriod"/>
              <a:defRPr/>
            </a:pPr>
            <a:endParaRPr lang="en-US" dirty="0" smtClean="0">
              <a:latin typeface="Century Gothic" pitchFamily="34" charset="0"/>
            </a:endParaRPr>
          </a:p>
        </p:txBody>
      </p:sp>
    </p:spTree>
    <p:extLst>
      <p:ext uri="{BB962C8B-B14F-4D97-AF65-F5344CB8AC3E}">
        <p14:creationId xmlns:p14="http://schemas.microsoft.com/office/powerpoint/2010/main" xmlns="" val="259159715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4"/>
          <p:cNvSpPr txBox="1">
            <a:spLocks noChangeArrowheads="1"/>
          </p:cNvSpPr>
          <p:nvPr/>
        </p:nvSpPr>
        <p:spPr bwMode="auto">
          <a:xfrm>
            <a:off x="251520" y="692696"/>
            <a:ext cx="8712968" cy="5847755"/>
          </a:xfrm>
          <a:prstGeom prst="rect">
            <a:avLst/>
          </a:prstGeom>
          <a:noFill/>
          <a:ln w="9525">
            <a:noFill/>
            <a:miter lim="800000"/>
            <a:headEnd/>
            <a:tailEnd/>
          </a:ln>
        </p:spPr>
        <p:txBody>
          <a:bodyPr wrap="square">
            <a:spAutoFit/>
          </a:bodyPr>
          <a:lstStyle/>
          <a:p>
            <a:pPr marL="365125" lvl="2" indent="-365125">
              <a:buClr>
                <a:srgbClr val="C00000"/>
              </a:buClr>
              <a:buAutoNum type="arabicPeriod"/>
              <a:defRPr/>
            </a:pPr>
            <a:r>
              <a:rPr lang="en-US" sz="2000" b="1" dirty="0" smtClean="0">
                <a:solidFill>
                  <a:srgbClr val="C00000"/>
                </a:solidFill>
                <a:latin typeface="Century Gothic" pitchFamily="34" charset="0"/>
              </a:rPr>
              <a:t>The 2015 Non Sales KPIs</a:t>
            </a:r>
          </a:p>
          <a:p>
            <a:pPr marL="355600" lvl="2" indent="-355600">
              <a:buClr>
                <a:srgbClr val="C00000"/>
              </a:buClr>
              <a:buAutoNum type="arabicPeriod"/>
              <a:defRPr/>
            </a:pPr>
            <a:endParaRPr lang="en-US" sz="1100" dirty="0" smtClean="0">
              <a:latin typeface="Century Gothic" panose="020B0502020202020204" pitchFamily="34" charset="0"/>
            </a:endParaRPr>
          </a:p>
          <a:p>
            <a:pPr marL="341313" lvl="1" indent="-341313">
              <a:buClr>
                <a:srgbClr val="C00000"/>
              </a:buClr>
              <a:buFont typeface="Wingdings" pitchFamily="2" charset="2"/>
              <a:buChar char="q"/>
            </a:pPr>
            <a:r>
              <a:rPr lang="en-US" sz="1600" b="1" dirty="0" smtClean="0">
                <a:latin typeface="Century Gothic" panose="020B0502020202020204" pitchFamily="34" charset="0"/>
              </a:rPr>
              <a:t>High level definition of KPIs: </a:t>
            </a:r>
            <a:r>
              <a:rPr lang="en-GB" sz="1600" dirty="0">
                <a:latin typeface="Century Gothic" panose="020B0502020202020204" pitchFamily="34" charset="0"/>
                <a:ea typeface="Times New Roman" panose="02020603050405020304" pitchFamily="18" charset="0"/>
              </a:rPr>
              <a:t>While the existing 2015 KPIs are useful for determining performance of a division, the KPIs need to be further granulated to properly measure performance at the team member level. For appraisal purposes, </a:t>
            </a:r>
            <a:r>
              <a:rPr lang="en-US" sz="1600" dirty="0">
                <a:latin typeface="Century Gothic" pitchFamily="34" charset="0"/>
              </a:rPr>
              <a:t>all non sales job profiles in  UBA Nigeria were reclassified  into 3 categories namely;  </a:t>
            </a:r>
          </a:p>
          <a:p>
            <a:pPr marL="798513" lvl="2" indent="-341313">
              <a:buClr>
                <a:srgbClr val="C00000"/>
              </a:buClr>
              <a:buFont typeface="Wingdings" pitchFamily="2" charset="2"/>
              <a:buChar char="Ø"/>
            </a:pPr>
            <a:r>
              <a:rPr lang="en-US" sz="1600" dirty="0">
                <a:latin typeface="Century Gothic" pitchFamily="34" charset="0"/>
              </a:rPr>
              <a:t>Lead,</a:t>
            </a:r>
          </a:p>
          <a:p>
            <a:pPr marL="798513" lvl="2" indent="-341313">
              <a:buClr>
                <a:srgbClr val="C00000"/>
              </a:buClr>
              <a:buFont typeface="Wingdings" pitchFamily="2" charset="2"/>
              <a:buChar char="Ø"/>
            </a:pPr>
            <a:r>
              <a:rPr lang="en-US" sz="1600" dirty="0">
                <a:latin typeface="Century Gothic" pitchFamily="34" charset="0"/>
              </a:rPr>
              <a:t>Intermediate and;</a:t>
            </a:r>
          </a:p>
          <a:p>
            <a:pPr marL="798513" lvl="2" indent="-341313">
              <a:buClr>
                <a:srgbClr val="C00000"/>
              </a:buClr>
              <a:buFont typeface="Wingdings" pitchFamily="2" charset="2"/>
              <a:buChar char="Ø"/>
            </a:pPr>
            <a:r>
              <a:rPr lang="en-US" sz="1600" dirty="0">
                <a:latin typeface="Century Gothic" pitchFamily="34" charset="0"/>
              </a:rPr>
              <a:t>Team  Member.</a:t>
            </a:r>
          </a:p>
          <a:p>
            <a:pPr marL="274637" lvl="2" algn="just">
              <a:spcAft>
                <a:spcPts val="0"/>
              </a:spcAft>
              <a:buClr>
                <a:srgbClr val="C00000"/>
              </a:buClr>
            </a:pPr>
            <a:r>
              <a:rPr lang="en-US" sz="1600" dirty="0">
                <a:latin typeface="Century Gothic" panose="020B0502020202020204" pitchFamily="34" charset="0"/>
                <a:ea typeface="Times New Roman" panose="02020603050405020304" pitchFamily="18" charset="0"/>
              </a:rPr>
              <a:t>This resulted in the </a:t>
            </a:r>
            <a:r>
              <a:rPr lang="en-US" sz="1600" dirty="0" smtClean="0">
                <a:latin typeface="Century Gothic" panose="020B0502020202020204" pitchFamily="34" charset="0"/>
                <a:ea typeface="Times New Roman" panose="02020603050405020304" pitchFamily="18" charset="0"/>
              </a:rPr>
              <a:t>compression </a:t>
            </a:r>
            <a:r>
              <a:rPr lang="en-US" sz="1600" dirty="0">
                <a:latin typeface="Century Gothic" panose="020B0502020202020204" pitchFamily="34" charset="0"/>
                <a:ea typeface="Times New Roman" panose="02020603050405020304" pitchFamily="18" charset="0"/>
              </a:rPr>
              <a:t>of the typical 5/6 organizational layers into </a:t>
            </a:r>
            <a:r>
              <a:rPr lang="en-US" sz="1600" dirty="0" smtClean="0">
                <a:latin typeface="Century Gothic" panose="020B0502020202020204" pitchFamily="34" charset="0"/>
                <a:ea typeface="Times New Roman" panose="02020603050405020304" pitchFamily="18" charset="0"/>
              </a:rPr>
              <a:t>3 layers</a:t>
            </a:r>
          </a:p>
          <a:p>
            <a:pPr marL="274637" lvl="2" algn="just">
              <a:spcAft>
                <a:spcPts val="0"/>
              </a:spcAft>
              <a:buClr>
                <a:srgbClr val="C00000"/>
              </a:buClr>
            </a:pPr>
            <a:endParaRPr lang="en-US" sz="1100" b="1" dirty="0">
              <a:latin typeface="Century Gothic" panose="020B0502020202020204" pitchFamily="34" charset="0"/>
            </a:endParaRPr>
          </a:p>
          <a:p>
            <a:pPr marL="285750" lvl="1" indent="-285750">
              <a:buClr>
                <a:srgbClr val="C00000"/>
              </a:buClr>
              <a:buFont typeface="Wingdings" panose="05000000000000000000" pitchFamily="2" charset="2"/>
              <a:buChar char="q"/>
            </a:pPr>
            <a:r>
              <a:rPr lang="en-US" sz="1600" b="1" dirty="0">
                <a:latin typeface="Century Gothic" pitchFamily="34" charset="0"/>
              </a:rPr>
              <a:t>Lack of performance differentiation at the team member level</a:t>
            </a:r>
          </a:p>
          <a:p>
            <a:pPr marL="273050" lvl="1" indent="-273050"/>
            <a:r>
              <a:rPr lang="en-US" sz="1600" dirty="0" smtClean="0">
                <a:latin typeface="Century Gothic" panose="020B0502020202020204" pitchFamily="34" charset="0"/>
              </a:rPr>
              <a:t>	There is no differentiation of appraisal scores for the members of a team, who have the same job role in the non sales workforce as the auto rated KPIs mostly evaluate the team and not individual staff of that unit. </a:t>
            </a:r>
          </a:p>
          <a:p>
            <a:pPr marL="730250" lvl="2" indent="-273050">
              <a:buFont typeface="Wingdings" pitchFamily="2" charset="2"/>
              <a:buChar char="Ø"/>
            </a:pPr>
            <a:r>
              <a:rPr lang="en-US" sz="1600" dirty="0" smtClean="0">
                <a:latin typeface="Century Gothic" panose="020B0502020202020204" pitchFamily="34" charset="0"/>
              </a:rPr>
              <a:t>As such, where the KPIs related to a team have high scores, then all staff with the same job/KPI profile  in that team would have exactly the same high appraisal scores irrespective of individual contribution/ performance. </a:t>
            </a:r>
          </a:p>
          <a:p>
            <a:pPr marL="730250" lvl="2" indent="-273050">
              <a:buFont typeface="Wingdings" pitchFamily="2" charset="2"/>
              <a:buChar char="Ø"/>
            </a:pPr>
            <a:r>
              <a:rPr lang="en-US" sz="1600" dirty="0" smtClean="0">
                <a:latin typeface="Century Gothic" panose="020B0502020202020204" pitchFamily="34" charset="0"/>
              </a:rPr>
              <a:t>Conversely, where the KPIs of a team have low scores, then staff with the same job/KPI  profile  in that team would have exactly the same low appraisal score irrespective of individual contribution/ performance. </a:t>
            </a:r>
          </a:p>
          <a:p>
            <a:pPr marL="285750" lvl="1" indent="-285750">
              <a:buClr>
                <a:srgbClr val="C00000"/>
              </a:buClr>
              <a:buFont typeface="Wingdings" panose="05000000000000000000" pitchFamily="2" charset="2"/>
              <a:buChar char="q"/>
            </a:pPr>
            <a:endParaRPr lang="en-US" sz="1200" b="1" dirty="0" smtClean="0">
              <a:latin typeface="Century Gothic" pitchFamily="34" charset="0"/>
            </a:endParaRPr>
          </a:p>
          <a:p>
            <a:pPr marL="285750" lvl="1" indent="-285750">
              <a:buClr>
                <a:srgbClr val="C00000"/>
              </a:buClr>
              <a:buFont typeface="Wingdings" panose="05000000000000000000" pitchFamily="2" charset="2"/>
              <a:buChar char="q"/>
            </a:pPr>
            <a:r>
              <a:rPr lang="en-US" sz="1600" b="1" dirty="0" smtClean="0">
                <a:latin typeface="Century Gothic" pitchFamily="34" charset="0"/>
              </a:rPr>
              <a:t>Lack </a:t>
            </a:r>
            <a:r>
              <a:rPr lang="en-US" sz="1600" b="1" dirty="0">
                <a:latin typeface="Century Gothic" pitchFamily="34" charset="0"/>
              </a:rPr>
              <a:t>of </a:t>
            </a:r>
            <a:r>
              <a:rPr lang="en-US" sz="1600" b="1" dirty="0" smtClean="0">
                <a:latin typeface="Century Gothic" pitchFamily="34" charset="0"/>
              </a:rPr>
              <a:t>supervisor input</a:t>
            </a:r>
          </a:p>
          <a:p>
            <a:pPr marL="274638" lvl="2" defTabSz="274638">
              <a:buClr>
                <a:srgbClr val="C00000"/>
              </a:buClr>
            </a:pPr>
            <a:r>
              <a:rPr lang="en-US" sz="1600" dirty="0" smtClean="0">
                <a:latin typeface="Century Gothic" panose="020B0502020202020204" pitchFamily="34" charset="0"/>
              </a:rPr>
              <a:t>There was  no supervisor input in the appraisal process in Nigeria. </a:t>
            </a:r>
            <a:endParaRPr lang="en-GB" sz="1600" dirty="0">
              <a:solidFill>
                <a:schemeClr val="dk1"/>
              </a:solidFill>
              <a:latin typeface="Century Gothic" panose="020B0502020202020204" pitchFamily="34" charset="0"/>
            </a:endParaRPr>
          </a:p>
        </p:txBody>
      </p:sp>
      <p:sp>
        <p:nvSpPr>
          <p:cNvPr id="6" name="Title 1"/>
          <p:cNvSpPr>
            <a:spLocks noGrp="1"/>
          </p:cNvSpPr>
          <p:nvPr>
            <p:ph type="title"/>
          </p:nvPr>
        </p:nvSpPr>
        <p:spPr>
          <a:xfrm>
            <a:off x="160784" y="41528"/>
            <a:ext cx="7219528" cy="548680"/>
          </a:xfrm>
        </p:spPr>
        <p:txBody>
          <a:bodyPr/>
          <a:lstStyle/>
          <a:p>
            <a:pPr algn="l"/>
            <a:r>
              <a:rPr lang="en-US" sz="2000" b="1" dirty="0">
                <a:solidFill>
                  <a:srgbClr val="C00000"/>
                </a:solidFill>
                <a:latin typeface="Century Gothic" panose="020B0502020202020204" pitchFamily="34" charset="0"/>
              </a:rPr>
              <a:t>Key Issues/ Observations on the 2015 Year End Appraisal Process </a:t>
            </a:r>
          </a:p>
        </p:txBody>
      </p:sp>
    </p:spTree>
    <p:extLst>
      <p:ext uri="{BB962C8B-B14F-4D97-AF65-F5344CB8AC3E}">
        <p14:creationId xmlns:p14="http://schemas.microsoft.com/office/powerpoint/2010/main" xmlns="" val="274996407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131600" y="723176"/>
            <a:ext cx="8555904" cy="504056"/>
          </a:xfrm>
          <a:ln>
            <a:noFill/>
          </a:ln>
        </p:spPr>
        <p:txBody>
          <a:bodyPr/>
          <a:lstStyle/>
          <a:p>
            <a:pPr lvl="1" algn="l">
              <a:buClr>
                <a:srgbClr val="C00000"/>
              </a:buClr>
            </a:pPr>
            <a:r>
              <a:rPr lang="en-US" sz="1800" dirty="0" smtClean="0">
                <a:solidFill>
                  <a:schemeClr val="tx1"/>
                </a:solidFill>
                <a:latin typeface="Century Gothic" panose="020B0502020202020204" pitchFamily="34" charset="0"/>
              </a:rPr>
              <a:t>Examples of job/ kpi profiles with </a:t>
            </a:r>
            <a:r>
              <a:rPr lang="en-US" sz="1600" dirty="0" smtClean="0">
                <a:solidFill>
                  <a:schemeClr val="tx1"/>
                </a:solidFill>
                <a:latin typeface="Century Gothic" panose="020B0502020202020204" pitchFamily="34" charset="0"/>
              </a:rPr>
              <a:t>the same appraisal scores prior to the performance review process for the non sales workforce</a:t>
            </a:r>
            <a:endParaRPr lang="en-US" sz="1600" dirty="0">
              <a:solidFill>
                <a:schemeClr val="tx1"/>
              </a:solidFill>
              <a:latin typeface="Century Gothic" panose="020B0502020202020204" pitchFamily="34" charset="0"/>
            </a:endParaRPr>
          </a:p>
        </p:txBody>
      </p:sp>
      <p:graphicFrame>
        <p:nvGraphicFramePr>
          <p:cNvPr id="4" name="Table 3"/>
          <p:cNvGraphicFramePr>
            <a:graphicFrameLocks noGrp="1"/>
          </p:cNvGraphicFramePr>
          <p:nvPr>
            <p:extLst/>
          </p:nvPr>
        </p:nvGraphicFramePr>
        <p:xfrm>
          <a:off x="243549" y="1436440"/>
          <a:ext cx="8504915" cy="4522901"/>
        </p:xfrm>
        <a:graphic>
          <a:graphicData uri="http://schemas.openxmlformats.org/drawingml/2006/table">
            <a:tbl>
              <a:tblPr/>
              <a:tblGrid>
                <a:gridCol w="733184"/>
                <a:gridCol w="753178"/>
                <a:gridCol w="1985046"/>
                <a:gridCol w="1236584"/>
                <a:gridCol w="1757835"/>
                <a:gridCol w="703134"/>
                <a:gridCol w="1335954"/>
              </a:tblGrid>
              <a:tr h="262788">
                <a:tc gridSpan="7">
                  <a:txBody>
                    <a:bodyPr/>
                    <a:lstStyle/>
                    <a:p>
                      <a:pPr algn="l" fontAlgn="b"/>
                      <a:r>
                        <a:rPr lang="en-US" sz="1400" b="1" i="0" u="none" strike="noStrike" dirty="0" smtClean="0">
                          <a:solidFill>
                            <a:srgbClr val="FFFFFF"/>
                          </a:solidFill>
                          <a:latin typeface="+mn-lt"/>
                        </a:rPr>
                        <a:t>OPERATIONS &amp;</a:t>
                      </a:r>
                      <a:r>
                        <a:rPr lang="en-US" sz="1400" b="1" i="0" u="none" strike="noStrike" baseline="0" dirty="0" smtClean="0">
                          <a:solidFill>
                            <a:srgbClr val="FFFFFF"/>
                          </a:solidFill>
                          <a:latin typeface="+mn-lt"/>
                        </a:rPr>
                        <a:t> TECHNOLOGY</a:t>
                      </a:r>
                      <a:endParaRPr lang="en-US" sz="1400" b="1" i="0" u="none" strike="noStrike" dirty="0">
                        <a:solidFill>
                          <a:srgbClr val="FFFFFF"/>
                        </a:solidFill>
                        <a:latin typeface="+mn-lt"/>
                      </a:endParaRPr>
                    </a:p>
                  </a:txBody>
                  <a:tcPr marL="5103" marR="5103" marT="510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GB"/>
                    </a:p>
                  </a:txBody>
                  <a:tcPr/>
                </a:tc>
                <a:tc hMerge="1">
                  <a:txBody>
                    <a:bodyPr/>
                    <a:lstStyle/>
                    <a:p>
                      <a:endParaRPr lang="en-GB"/>
                    </a:p>
                  </a:txBody>
                  <a:tcPr/>
                </a:tc>
                <a:tc hMerge="1">
                  <a:txBody>
                    <a:bodyPr/>
                    <a:lstStyle/>
                    <a:p>
                      <a:endParaRPr lang="en-GB"/>
                    </a:p>
                  </a:txBody>
                  <a:tcPr/>
                </a:tc>
              </a:tr>
              <a:tr h="274392">
                <a:tc gridSpan="3">
                  <a:txBody>
                    <a:bodyPr/>
                    <a:lstStyle/>
                    <a:p>
                      <a:pPr algn="l" fontAlgn="b"/>
                      <a:r>
                        <a:rPr lang="en-US" sz="1400" b="1" i="0" u="none" strike="noStrike" dirty="0" smtClean="0">
                          <a:solidFill>
                            <a:srgbClr val="000000"/>
                          </a:solidFill>
                          <a:latin typeface="+mn-lt"/>
                        </a:rPr>
                        <a:t>IT - TM, Channel Services Monitoring</a:t>
                      </a:r>
                    </a:p>
                  </a:txBody>
                  <a:tcPr marL="5103" marR="5103" marT="510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a:txBody>
                    <a:bodyPr/>
                    <a:lstStyle/>
                    <a:p>
                      <a:endParaRPr lang="en-US" sz="1400" dirty="0"/>
                    </a:p>
                  </a:txBody>
                  <a:tcPr marL="5103" marR="5103" marT="510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a:p>
                  </a:txBody>
                  <a:tcPr marL="5103" marR="5103" marT="510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a:p>
                  </a:txBody>
                  <a:tcPr marL="5103" marR="5103" marT="510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a:p>
                  </a:txBody>
                  <a:tcPr marL="5103" marR="5103" marT="510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3915">
                <a:tc>
                  <a:txBody>
                    <a:bodyPr/>
                    <a:lstStyle/>
                    <a:p>
                      <a:pPr algn="ctr" fontAlgn="b"/>
                      <a:r>
                        <a:rPr lang="en-US" sz="1200" b="1" i="0" u="none" strike="noStrike" dirty="0" err="1">
                          <a:solidFill>
                            <a:srgbClr val="000000"/>
                          </a:solidFill>
                          <a:latin typeface="+mn-lt"/>
                        </a:rPr>
                        <a:t>Emp</a:t>
                      </a:r>
                      <a:r>
                        <a:rPr lang="en-US" sz="1200" b="1" i="0" u="none" strike="noStrike" dirty="0">
                          <a:solidFill>
                            <a:srgbClr val="000000"/>
                          </a:solidFill>
                          <a:latin typeface="+mn-lt"/>
                        </a:rPr>
                        <a:t> no</a:t>
                      </a:r>
                    </a:p>
                  </a:txBody>
                  <a:tcPr marL="5103" marR="5103" marT="510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40000"/>
                        <a:lumOff val="60000"/>
                      </a:schemeClr>
                    </a:solidFill>
                  </a:tcPr>
                </a:tc>
                <a:tc>
                  <a:txBody>
                    <a:bodyPr/>
                    <a:lstStyle/>
                    <a:p>
                      <a:pPr algn="ctr" fontAlgn="b"/>
                      <a:r>
                        <a:rPr lang="en-US" sz="1200" b="1" i="0" u="none" strike="noStrike" dirty="0" err="1">
                          <a:solidFill>
                            <a:srgbClr val="000000"/>
                          </a:solidFill>
                          <a:latin typeface="+mn-lt"/>
                        </a:rPr>
                        <a:t>g_code</a:t>
                      </a:r>
                      <a:endParaRPr lang="en-US" sz="1200" b="1" i="0" u="none" strike="noStrike" dirty="0">
                        <a:solidFill>
                          <a:srgbClr val="000000"/>
                        </a:solidFill>
                        <a:latin typeface="+mn-lt"/>
                      </a:endParaRPr>
                    </a:p>
                  </a:txBody>
                  <a:tcPr marL="5103" marR="5103" marT="510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40000"/>
                        <a:lumOff val="60000"/>
                      </a:schemeClr>
                    </a:solidFill>
                  </a:tcPr>
                </a:tc>
                <a:tc>
                  <a:txBody>
                    <a:bodyPr/>
                    <a:lstStyle/>
                    <a:p>
                      <a:pPr algn="ctr" fontAlgn="b"/>
                      <a:r>
                        <a:rPr lang="en-US" sz="1200" b="1" i="0" u="none" strike="noStrike" dirty="0" smtClean="0">
                          <a:solidFill>
                            <a:srgbClr val="000000"/>
                          </a:solidFill>
                          <a:latin typeface="+mn-lt"/>
                        </a:rPr>
                        <a:t>Department Name</a:t>
                      </a:r>
                      <a:endParaRPr lang="en-US" sz="1200" b="1" i="0" u="none" strike="noStrike" dirty="0">
                        <a:solidFill>
                          <a:srgbClr val="000000"/>
                        </a:solidFill>
                        <a:latin typeface="+mn-lt"/>
                      </a:endParaRPr>
                    </a:p>
                  </a:txBody>
                  <a:tcPr marL="5103" marR="5103" marT="510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40000"/>
                        <a:lumOff val="60000"/>
                      </a:schemeClr>
                    </a:solidFill>
                  </a:tcPr>
                </a:tc>
                <a:tc>
                  <a:txBody>
                    <a:bodyPr/>
                    <a:lstStyle/>
                    <a:p>
                      <a:pPr algn="ctr" fontAlgn="b"/>
                      <a:r>
                        <a:rPr lang="en-US" sz="1200" b="1" i="0" u="none" strike="noStrike" dirty="0" err="1">
                          <a:solidFill>
                            <a:srgbClr val="000000"/>
                          </a:solidFill>
                          <a:latin typeface="+mn-lt"/>
                        </a:rPr>
                        <a:t>KPI_code</a:t>
                      </a:r>
                      <a:endParaRPr lang="en-US" sz="1200" b="1" i="0" u="none" strike="noStrike" dirty="0">
                        <a:solidFill>
                          <a:srgbClr val="000000"/>
                        </a:solidFill>
                        <a:latin typeface="+mn-lt"/>
                      </a:endParaRPr>
                    </a:p>
                  </a:txBody>
                  <a:tcPr marL="5103" marR="5103" marT="510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40000"/>
                        <a:lumOff val="60000"/>
                      </a:schemeClr>
                    </a:solidFill>
                  </a:tcPr>
                </a:tc>
                <a:tc>
                  <a:txBody>
                    <a:bodyPr/>
                    <a:lstStyle/>
                    <a:p>
                      <a:pPr algn="ctr" fontAlgn="b"/>
                      <a:r>
                        <a:rPr lang="en-US" sz="1200" b="1" i="0" u="none" strike="noStrike" dirty="0">
                          <a:solidFill>
                            <a:srgbClr val="000000"/>
                          </a:solidFill>
                          <a:latin typeface="+mn-lt"/>
                        </a:rPr>
                        <a:t>KPI Profile</a:t>
                      </a:r>
                    </a:p>
                  </a:txBody>
                  <a:tcPr marL="5103" marR="5103" marT="510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40000"/>
                        <a:lumOff val="60000"/>
                      </a:schemeClr>
                    </a:solidFill>
                  </a:tcPr>
                </a:tc>
                <a:tc>
                  <a:txBody>
                    <a:bodyPr/>
                    <a:lstStyle/>
                    <a:p>
                      <a:pPr algn="ctr" fontAlgn="b"/>
                      <a:r>
                        <a:rPr lang="en-US" sz="1200" b="1" i="0" u="none" strike="noStrike" dirty="0">
                          <a:solidFill>
                            <a:srgbClr val="000000"/>
                          </a:solidFill>
                          <a:latin typeface="+mn-lt"/>
                        </a:rPr>
                        <a:t>S</a:t>
                      </a:r>
                      <a:r>
                        <a:rPr lang="en-US" sz="1200" b="1" i="0" u="none" strike="noStrike" dirty="0" smtClean="0">
                          <a:solidFill>
                            <a:srgbClr val="000000"/>
                          </a:solidFill>
                          <a:latin typeface="+mn-lt"/>
                        </a:rPr>
                        <a:t>core</a:t>
                      </a:r>
                      <a:endParaRPr lang="en-US" sz="1200" b="1" i="0" u="none" strike="noStrike" dirty="0">
                        <a:solidFill>
                          <a:srgbClr val="000000"/>
                        </a:solidFill>
                        <a:latin typeface="+mn-lt"/>
                      </a:endParaRPr>
                    </a:p>
                  </a:txBody>
                  <a:tcPr marL="5103" marR="5103" marT="510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40000"/>
                        <a:lumOff val="60000"/>
                      </a:schemeClr>
                    </a:solidFill>
                  </a:tcPr>
                </a:tc>
                <a:tc>
                  <a:txBody>
                    <a:bodyPr/>
                    <a:lstStyle/>
                    <a:p>
                      <a:pPr algn="ctr" fontAlgn="b"/>
                      <a:r>
                        <a:rPr lang="en-US" sz="1200" b="1" i="0" u="none" strike="noStrike" dirty="0">
                          <a:solidFill>
                            <a:srgbClr val="000000"/>
                          </a:solidFill>
                          <a:latin typeface="+mn-lt"/>
                        </a:rPr>
                        <a:t>Ranking</a:t>
                      </a:r>
                    </a:p>
                  </a:txBody>
                  <a:tcPr marL="5103" marR="5103" marT="510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40000"/>
                        <a:lumOff val="60000"/>
                      </a:schemeClr>
                    </a:solidFill>
                  </a:tcPr>
                </a:tc>
              </a:tr>
              <a:tr h="390615">
                <a:tc>
                  <a:txBody>
                    <a:bodyPr/>
                    <a:lstStyle/>
                    <a:p>
                      <a:pPr algn="ctr" fontAlgn="b"/>
                      <a:r>
                        <a:rPr lang="en-US" sz="1200" b="0" i="0" u="none" strike="noStrike" kern="1200" dirty="0">
                          <a:solidFill>
                            <a:srgbClr val="000000"/>
                          </a:solidFill>
                          <a:latin typeface="+mn-lt"/>
                          <a:ea typeface="+mn-ea"/>
                          <a:cs typeface="+mn-cs"/>
                        </a:rPr>
                        <a:t>A13703</a:t>
                      </a:r>
                    </a:p>
                  </a:txBody>
                  <a:tcPr marL="7144" marR="7144" marT="714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b="0" i="0" u="none" strike="noStrike" dirty="0" smtClean="0">
                          <a:solidFill>
                            <a:srgbClr val="000000"/>
                          </a:solidFill>
                          <a:latin typeface="+mn-lt"/>
                        </a:rPr>
                        <a:t>ASO</a:t>
                      </a:r>
                      <a:endParaRPr lang="en-US" sz="1200" b="0" i="0" u="none" strike="noStrike" dirty="0">
                        <a:solidFill>
                          <a:srgbClr val="000000"/>
                        </a:solidFill>
                        <a:latin typeface="+mn-lt"/>
                      </a:endParaRPr>
                    </a:p>
                  </a:txBody>
                  <a:tcPr marL="5103" marR="5103" marT="510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b="0" i="0" u="none" strike="noStrike" dirty="0" smtClean="0">
                          <a:solidFill>
                            <a:srgbClr val="000000"/>
                          </a:solidFill>
                          <a:latin typeface="+mn-lt"/>
                        </a:rPr>
                        <a:t>ATM &amp; POS SERVICES (NIGERIA)</a:t>
                      </a:r>
                      <a:endParaRPr lang="en-US" sz="1200" b="0" i="0" u="none" strike="noStrike" dirty="0">
                        <a:solidFill>
                          <a:srgbClr val="000000"/>
                        </a:solidFill>
                        <a:latin typeface="+mn-lt"/>
                      </a:endParaRPr>
                    </a:p>
                  </a:txBody>
                  <a:tcPr marL="5103" marR="5103" marT="510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b="0" i="0" u="none" strike="noStrike" dirty="0" smtClean="0">
                          <a:solidFill>
                            <a:srgbClr val="000000"/>
                          </a:solidFill>
                          <a:latin typeface="+mn-lt"/>
                        </a:rPr>
                        <a:t>TM_CHAN_SM</a:t>
                      </a:r>
                      <a:endParaRPr lang="en-US" sz="1200" b="0" i="0" u="none" strike="noStrike" dirty="0">
                        <a:solidFill>
                          <a:srgbClr val="000000"/>
                        </a:solidFill>
                        <a:latin typeface="+mn-lt"/>
                      </a:endParaRPr>
                    </a:p>
                  </a:txBody>
                  <a:tcPr marL="5103" marR="5103" marT="510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b="0" i="0" u="none" strike="noStrike" dirty="0" smtClean="0">
                          <a:solidFill>
                            <a:srgbClr val="000000"/>
                          </a:solidFill>
                          <a:latin typeface="+mn-lt"/>
                        </a:rPr>
                        <a:t>TM, Channel Services Monitoring</a:t>
                      </a:r>
                      <a:endParaRPr lang="en-US" sz="1200" b="0" i="0" u="none" strike="noStrike" dirty="0">
                        <a:solidFill>
                          <a:srgbClr val="000000"/>
                        </a:solidFill>
                        <a:latin typeface="+mn-lt"/>
                      </a:endParaRPr>
                    </a:p>
                  </a:txBody>
                  <a:tcPr marL="5103" marR="5103" marT="510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b="0" i="0" u="none" strike="noStrike" dirty="0" smtClean="0">
                          <a:solidFill>
                            <a:srgbClr val="000000"/>
                          </a:solidFill>
                          <a:latin typeface="+mn-lt"/>
                        </a:rPr>
                        <a:t>78.30</a:t>
                      </a:r>
                      <a:endParaRPr lang="en-US" sz="1200" b="0" i="0" u="none" strike="noStrike" dirty="0">
                        <a:solidFill>
                          <a:srgbClr val="000000"/>
                        </a:solidFill>
                        <a:latin typeface="+mn-lt"/>
                      </a:endParaRPr>
                    </a:p>
                  </a:txBody>
                  <a:tcPr marL="5103" marR="5103" marT="510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b="0" i="0" u="none" strike="noStrike" dirty="0" smtClean="0">
                          <a:solidFill>
                            <a:srgbClr val="000000"/>
                          </a:solidFill>
                          <a:latin typeface="+mn-lt"/>
                        </a:rPr>
                        <a:t>Outstanding </a:t>
                      </a:r>
                      <a:endParaRPr lang="en-US" sz="1200" b="0" i="0" u="none" strike="noStrike" dirty="0">
                        <a:solidFill>
                          <a:srgbClr val="000000"/>
                        </a:solidFill>
                        <a:latin typeface="+mn-lt"/>
                      </a:endParaRPr>
                    </a:p>
                  </a:txBody>
                  <a:tcPr marL="5103" marR="5103" marT="510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90615">
                <a:tc>
                  <a:txBody>
                    <a:bodyPr/>
                    <a:lstStyle/>
                    <a:p>
                      <a:pPr algn="ctr" fontAlgn="b"/>
                      <a:r>
                        <a:rPr lang="en-US" sz="1200" b="0" i="0" u="none" strike="noStrike" dirty="0" smtClean="0">
                          <a:solidFill>
                            <a:srgbClr val="000000"/>
                          </a:solidFill>
                          <a:latin typeface="+mn-lt"/>
                        </a:rPr>
                        <a:t>A20380</a:t>
                      </a:r>
                      <a:endParaRPr lang="en-US" sz="1200" b="0" i="0" u="none" strike="noStrike" dirty="0">
                        <a:solidFill>
                          <a:srgbClr val="000000"/>
                        </a:solidFill>
                        <a:latin typeface="+mn-lt"/>
                      </a:endParaRPr>
                    </a:p>
                  </a:txBody>
                  <a:tcPr marL="5103" marR="5103" marT="510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b="0" i="0" u="none" strike="noStrike" dirty="0">
                          <a:solidFill>
                            <a:srgbClr val="000000"/>
                          </a:solidFill>
                          <a:latin typeface="+mn-lt"/>
                        </a:rPr>
                        <a:t>ET</a:t>
                      </a:r>
                    </a:p>
                  </a:txBody>
                  <a:tcPr marL="5103" marR="5103" marT="510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b="0" i="0" u="none" strike="noStrike" dirty="0" smtClean="0">
                          <a:solidFill>
                            <a:srgbClr val="000000"/>
                          </a:solidFill>
                          <a:latin typeface="+mn-lt"/>
                        </a:rPr>
                        <a:t>ATM &amp; POS SERVICES (NIGERIA)</a:t>
                      </a:r>
                      <a:endParaRPr lang="en-US" sz="1200" b="0" i="0" u="none" strike="noStrike" dirty="0">
                        <a:solidFill>
                          <a:srgbClr val="000000"/>
                        </a:solidFill>
                        <a:latin typeface="+mn-lt"/>
                      </a:endParaRPr>
                    </a:p>
                  </a:txBody>
                  <a:tcPr marL="5103" marR="5103" marT="510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1200" b="0" i="0" u="none" strike="noStrike" dirty="0" smtClean="0">
                          <a:solidFill>
                            <a:srgbClr val="000000"/>
                          </a:solidFill>
                          <a:latin typeface="+mn-lt"/>
                        </a:rPr>
                        <a:t>TM_CHAN_SM</a:t>
                      </a:r>
                    </a:p>
                  </a:txBody>
                  <a:tcPr marL="5103" marR="5103" marT="510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b="0" i="0" u="none" strike="noStrike" dirty="0" smtClean="0">
                          <a:solidFill>
                            <a:srgbClr val="000000"/>
                          </a:solidFill>
                          <a:latin typeface="+mn-lt"/>
                        </a:rPr>
                        <a:t>TM, Channel Services Monitoring</a:t>
                      </a:r>
                      <a:endParaRPr lang="en-US" sz="1200" b="0" i="0" u="none" strike="noStrike" dirty="0">
                        <a:solidFill>
                          <a:srgbClr val="000000"/>
                        </a:solidFill>
                        <a:latin typeface="+mn-lt"/>
                      </a:endParaRPr>
                    </a:p>
                  </a:txBody>
                  <a:tcPr marL="5103" marR="5103" marT="510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b="0" i="0" u="none" strike="noStrike" dirty="0" smtClean="0">
                          <a:solidFill>
                            <a:srgbClr val="000000"/>
                          </a:solidFill>
                          <a:latin typeface="+mn-lt"/>
                        </a:rPr>
                        <a:t>78.30</a:t>
                      </a:r>
                      <a:endParaRPr lang="en-US" sz="1200" b="0" i="0" u="none" strike="noStrike" dirty="0">
                        <a:solidFill>
                          <a:srgbClr val="000000"/>
                        </a:solidFill>
                        <a:latin typeface="+mn-lt"/>
                      </a:endParaRPr>
                    </a:p>
                  </a:txBody>
                  <a:tcPr marL="5103" marR="5103" marT="510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b="0" i="0" u="none" strike="noStrike" dirty="0" smtClean="0">
                          <a:solidFill>
                            <a:srgbClr val="000000"/>
                          </a:solidFill>
                          <a:latin typeface="+mn-lt"/>
                        </a:rPr>
                        <a:t>Outstanding </a:t>
                      </a:r>
                      <a:endParaRPr lang="en-US" sz="1200" b="0" i="0" u="none" strike="noStrike" dirty="0">
                        <a:solidFill>
                          <a:srgbClr val="000000"/>
                        </a:solidFill>
                        <a:latin typeface="+mn-lt"/>
                      </a:endParaRPr>
                    </a:p>
                  </a:txBody>
                  <a:tcPr marL="5103" marR="5103" marT="510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90615">
                <a:tc>
                  <a:txBody>
                    <a:bodyPr/>
                    <a:lstStyle/>
                    <a:p>
                      <a:pPr algn="ctr" fontAlgn="b"/>
                      <a:r>
                        <a:rPr lang="en-US" sz="1200" b="0" i="0" u="none" strike="noStrike" dirty="0" smtClean="0">
                          <a:solidFill>
                            <a:srgbClr val="000000"/>
                          </a:solidFill>
                          <a:latin typeface="+mn-lt"/>
                        </a:rPr>
                        <a:t>A21441</a:t>
                      </a:r>
                      <a:endParaRPr lang="en-US" sz="1200" b="0" i="0" u="none" strike="noStrike" dirty="0">
                        <a:solidFill>
                          <a:srgbClr val="000000"/>
                        </a:solidFill>
                        <a:latin typeface="+mn-lt"/>
                      </a:endParaRPr>
                    </a:p>
                  </a:txBody>
                  <a:tcPr marL="5103" marR="5103" marT="510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b="0" i="0" u="none" strike="noStrike" dirty="0" smtClean="0">
                          <a:solidFill>
                            <a:srgbClr val="000000"/>
                          </a:solidFill>
                          <a:latin typeface="+mn-lt"/>
                        </a:rPr>
                        <a:t>ABO</a:t>
                      </a:r>
                      <a:endParaRPr lang="en-US" sz="1200" b="0" i="0" u="none" strike="noStrike" dirty="0">
                        <a:solidFill>
                          <a:srgbClr val="000000"/>
                        </a:solidFill>
                        <a:latin typeface="+mn-lt"/>
                      </a:endParaRPr>
                    </a:p>
                  </a:txBody>
                  <a:tcPr marL="5103" marR="5103" marT="510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b="0" i="0" u="none" strike="noStrike" dirty="0" smtClean="0">
                          <a:solidFill>
                            <a:srgbClr val="000000"/>
                          </a:solidFill>
                          <a:latin typeface="+mn-lt"/>
                        </a:rPr>
                        <a:t>ATM &amp; POS SERVICES (NIGERIA)</a:t>
                      </a:r>
                      <a:endParaRPr lang="en-US" sz="1200" b="0" i="0" u="none" strike="noStrike" dirty="0">
                        <a:solidFill>
                          <a:srgbClr val="000000"/>
                        </a:solidFill>
                        <a:latin typeface="+mn-lt"/>
                      </a:endParaRPr>
                    </a:p>
                  </a:txBody>
                  <a:tcPr marL="5103" marR="5103" marT="510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b="0" i="0" u="none" strike="noStrike" dirty="0" smtClean="0">
                          <a:solidFill>
                            <a:srgbClr val="000000"/>
                          </a:solidFill>
                          <a:latin typeface="+mn-lt"/>
                        </a:rPr>
                        <a:t>TM_CHAN_SM</a:t>
                      </a:r>
                      <a:endParaRPr lang="en-US" sz="1200" b="0" i="0" u="none" strike="noStrike" dirty="0">
                        <a:solidFill>
                          <a:srgbClr val="000000"/>
                        </a:solidFill>
                        <a:latin typeface="+mn-lt"/>
                      </a:endParaRPr>
                    </a:p>
                  </a:txBody>
                  <a:tcPr marL="5103" marR="5103" marT="510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b="0" i="0" u="none" strike="noStrike" dirty="0" smtClean="0">
                          <a:solidFill>
                            <a:srgbClr val="000000"/>
                          </a:solidFill>
                          <a:latin typeface="+mn-lt"/>
                        </a:rPr>
                        <a:t>TM, Channel Services Monitoring</a:t>
                      </a:r>
                      <a:endParaRPr lang="en-US" sz="1200" b="0" i="0" u="none" strike="noStrike" dirty="0">
                        <a:solidFill>
                          <a:srgbClr val="000000"/>
                        </a:solidFill>
                        <a:latin typeface="+mn-lt"/>
                      </a:endParaRPr>
                    </a:p>
                  </a:txBody>
                  <a:tcPr marL="5103" marR="5103" marT="510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b="0" i="0" u="none" strike="noStrike" dirty="0" smtClean="0">
                          <a:solidFill>
                            <a:srgbClr val="000000"/>
                          </a:solidFill>
                          <a:latin typeface="+mn-lt"/>
                        </a:rPr>
                        <a:t>78.30</a:t>
                      </a:r>
                      <a:endParaRPr lang="en-US" sz="1200" b="0" i="0" u="none" strike="noStrike" dirty="0">
                        <a:solidFill>
                          <a:srgbClr val="000000"/>
                        </a:solidFill>
                        <a:latin typeface="+mn-lt"/>
                      </a:endParaRPr>
                    </a:p>
                  </a:txBody>
                  <a:tcPr marL="5103" marR="5103" marT="510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b="0" i="0" u="none" strike="noStrike" dirty="0" smtClean="0">
                          <a:solidFill>
                            <a:srgbClr val="000000"/>
                          </a:solidFill>
                          <a:latin typeface="+mn-lt"/>
                        </a:rPr>
                        <a:t>Outstanding </a:t>
                      </a:r>
                      <a:endParaRPr lang="en-US" sz="1200" b="0" i="0" u="none" strike="noStrike" dirty="0">
                        <a:solidFill>
                          <a:srgbClr val="000000"/>
                        </a:solidFill>
                        <a:latin typeface="+mn-lt"/>
                      </a:endParaRPr>
                    </a:p>
                  </a:txBody>
                  <a:tcPr marL="5103" marR="5103" marT="510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90615">
                <a:tc>
                  <a:txBody>
                    <a:bodyPr/>
                    <a:lstStyle/>
                    <a:p>
                      <a:pPr algn="ctr" fontAlgn="b"/>
                      <a:r>
                        <a:rPr lang="en-US" sz="1200" b="0" i="0" u="none" strike="noStrike" kern="1200" dirty="0">
                          <a:solidFill>
                            <a:srgbClr val="000000"/>
                          </a:solidFill>
                          <a:latin typeface="+mn-lt"/>
                          <a:ea typeface="+mn-ea"/>
                          <a:cs typeface="+mn-cs"/>
                        </a:rPr>
                        <a:t>A07073</a:t>
                      </a:r>
                    </a:p>
                  </a:txBody>
                  <a:tcPr marL="7144" marR="7144" marT="714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b="0" i="0" u="none" strike="noStrike" dirty="0" smtClean="0">
                          <a:solidFill>
                            <a:srgbClr val="000000"/>
                          </a:solidFill>
                          <a:latin typeface="+mn-lt"/>
                        </a:rPr>
                        <a:t>SBO</a:t>
                      </a:r>
                      <a:endParaRPr lang="en-US" sz="1200" b="0" i="0" u="none" strike="noStrike" dirty="0">
                        <a:solidFill>
                          <a:srgbClr val="000000"/>
                        </a:solidFill>
                        <a:latin typeface="+mn-lt"/>
                      </a:endParaRPr>
                    </a:p>
                  </a:txBody>
                  <a:tcPr marL="5103" marR="5103" marT="510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b="0" i="0" u="none" strike="noStrike" dirty="0" smtClean="0">
                          <a:solidFill>
                            <a:srgbClr val="000000"/>
                          </a:solidFill>
                          <a:latin typeface="+mn-lt"/>
                        </a:rPr>
                        <a:t>ATM &amp; POS SERVICES (NIGERIA)</a:t>
                      </a:r>
                      <a:endParaRPr lang="en-US" sz="1200" b="0" i="0" u="none" strike="noStrike" dirty="0">
                        <a:solidFill>
                          <a:srgbClr val="000000"/>
                        </a:solidFill>
                        <a:latin typeface="+mn-lt"/>
                      </a:endParaRPr>
                    </a:p>
                  </a:txBody>
                  <a:tcPr marL="5103" marR="5103" marT="510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b="0" i="0" u="none" strike="noStrike" dirty="0" smtClean="0">
                          <a:solidFill>
                            <a:srgbClr val="000000"/>
                          </a:solidFill>
                          <a:latin typeface="+mn-lt"/>
                        </a:rPr>
                        <a:t>TM_CHAN_SM</a:t>
                      </a:r>
                      <a:endParaRPr lang="en-US" sz="1200" b="0" i="0" u="none" strike="noStrike" dirty="0">
                        <a:solidFill>
                          <a:srgbClr val="000000"/>
                        </a:solidFill>
                        <a:latin typeface="+mn-lt"/>
                      </a:endParaRPr>
                    </a:p>
                  </a:txBody>
                  <a:tcPr marL="5103" marR="5103" marT="510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b="0" i="0" u="none" strike="noStrike" dirty="0" smtClean="0">
                          <a:solidFill>
                            <a:srgbClr val="000000"/>
                          </a:solidFill>
                          <a:latin typeface="+mn-lt"/>
                        </a:rPr>
                        <a:t>TM,</a:t>
                      </a:r>
                      <a:r>
                        <a:rPr lang="en-US" sz="1200" b="0" i="0" u="none" strike="noStrike" baseline="0" dirty="0" smtClean="0">
                          <a:solidFill>
                            <a:srgbClr val="000000"/>
                          </a:solidFill>
                          <a:latin typeface="+mn-lt"/>
                        </a:rPr>
                        <a:t> </a:t>
                      </a:r>
                      <a:r>
                        <a:rPr lang="en-US" sz="1200" b="0" i="0" u="none" strike="noStrike" dirty="0" smtClean="0">
                          <a:solidFill>
                            <a:srgbClr val="000000"/>
                          </a:solidFill>
                          <a:latin typeface="+mn-lt"/>
                        </a:rPr>
                        <a:t>Channel Services Monitoring</a:t>
                      </a:r>
                      <a:endParaRPr lang="en-US" sz="1200" b="0" i="0" u="none" strike="noStrike" dirty="0">
                        <a:solidFill>
                          <a:srgbClr val="000000"/>
                        </a:solidFill>
                        <a:latin typeface="+mn-lt"/>
                      </a:endParaRPr>
                    </a:p>
                  </a:txBody>
                  <a:tcPr marL="5103" marR="5103" marT="510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b="0" i="0" u="none" strike="noStrike" dirty="0" smtClean="0">
                          <a:solidFill>
                            <a:srgbClr val="000000"/>
                          </a:solidFill>
                          <a:latin typeface="+mn-lt"/>
                        </a:rPr>
                        <a:t>78.30</a:t>
                      </a:r>
                      <a:endParaRPr lang="en-US" sz="1200" b="0" i="0" u="none" strike="noStrike" dirty="0">
                        <a:solidFill>
                          <a:srgbClr val="000000"/>
                        </a:solidFill>
                        <a:latin typeface="+mn-lt"/>
                      </a:endParaRPr>
                    </a:p>
                  </a:txBody>
                  <a:tcPr marL="5103" marR="5103" marT="510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b="0" i="0" u="none" strike="noStrike" dirty="0" smtClean="0">
                          <a:solidFill>
                            <a:srgbClr val="000000"/>
                          </a:solidFill>
                          <a:latin typeface="+mn-lt"/>
                        </a:rPr>
                        <a:t>Outstanding </a:t>
                      </a:r>
                      <a:endParaRPr lang="en-US" sz="1200" b="0" i="0" u="none" strike="noStrike" dirty="0">
                        <a:solidFill>
                          <a:srgbClr val="000000"/>
                        </a:solidFill>
                        <a:latin typeface="+mn-lt"/>
                      </a:endParaRPr>
                    </a:p>
                  </a:txBody>
                  <a:tcPr marL="5103" marR="5103" marT="510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4392">
                <a:tc gridSpan="7">
                  <a:txBody>
                    <a:bodyPr/>
                    <a:lstStyle/>
                    <a:p>
                      <a:endParaRPr lang="en-US" dirty="0"/>
                    </a:p>
                  </a:txBody>
                  <a:tcPr marL="5103" marR="5103" marT="510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marL="5103" marR="5103" marT="510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marL="5103" marR="5103" marT="510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marL="5103" marR="5103" marT="510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GB"/>
                    </a:p>
                  </a:txBody>
                  <a:tcPr/>
                </a:tc>
                <a:tc hMerge="1">
                  <a:txBody>
                    <a:bodyPr/>
                    <a:lstStyle/>
                    <a:p>
                      <a:endParaRPr lang="en-GB"/>
                    </a:p>
                  </a:txBody>
                  <a:tcPr/>
                </a:tc>
                <a:tc hMerge="1">
                  <a:txBody>
                    <a:bodyPr/>
                    <a:lstStyle/>
                    <a:p>
                      <a:endParaRPr lang="en-GB"/>
                    </a:p>
                  </a:txBody>
                  <a:tcPr/>
                </a:tc>
              </a:tr>
              <a:tr h="241484">
                <a:tc gridSpan="7">
                  <a:txBody>
                    <a:bodyPr/>
                    <a:lstStyle/>
                    <a:p>
                      <a:pPr algn="l" fontAlgn="b"/>
                      <a:r>
                        <a:rPr lang="en-US" sz="1400" b="1" i="0" u="none" strike="noStrike" dirty="0" smtClean="0">
                          <a:solidFill>
                            <a:schemeClr val="tx1"/>
                          </a:solidFill>
                          <a:latin typeface="+mn-lt"/>
                        </a:rPr>
                        <a:t>OPERATIONS - GSS CARD OPERATIONS</a:t>
                      </a:r>
                    </a:p>
                  </a:txBody>
                  <a:tcPr marL="5103" marR="5103" marT="510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GB"/>
                    </a:p>
                  </a:txBody>
                  <a:tcPr/>
                </a:tc>
                <a:tc hMerge="1">
                  <a:txBody>
                    <a:bodyPr/>
                    <a:lstStyle/>
                    <a:p>
                      <a:endParaRPr lang="en-GB"/>
                    </a:p>
                  </a:txBody>
                  <a:tcPr/>
                </a:tc>
                <a:tc hMerge="1">
                  <a:txBody>
                    <a:bodyPr/>
                    <a:lstStyle/>
                    <a:p>
                      <a:endParaRPr lang="en-GB"/>
                    </a:p>
                  </a:txBody>
                  <a:tcPr/>
                </a:tc>
              </a:tr>
              <a:tr h="273915">
                <a:tc>
                  <a:txBody>
                    <a:bodyPr/>
                    <a:lstStyle/>
                    <a:p>
                      <a:pPr algn="ctr" fontAlgn="b"/>
                      <a:r>
                        <a:rPr lang="en-US" sz="1200" b="1" i="0" u="none" strike="noStrike" dirty="0" err="1">
                          <a:solidFill>
                            <a:srgbClr val="000000"/>
                          </a:solidFill>
                          <a:latin typeface="+mn-lt"/>
                        </a:rPr>
                        <a:t>Emp</a:t>
                      </a:r>
                      <a:r>
                        <a:rPr lang="en-US" sz="1200" b="1" i="0" u="none" strike="noStrike" dirty="0">
                          <a:solidFill>
                            <a:srgbClr val="000000"/>
                          </a:solidFill>
                          <a:latin typeface="+mn-lt"/>
                        </a:rPr>
                        <a:t> no</a:t>
                      </a:r>
                    </a:p>
                  </a:txBody>
                  <a:tcPr marL="5103" marR="5103" marT="510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40000"/>
                        <a:lumOff val="60000"/>
                      </a:schemeClr>
                    </a:solidFill>
                  </a:tcPr>
                </a:tc>
                <a:tc>
                  <a:txBody>
                    <a:bodyPr/>
                    <a:lstStyle/>
                    <a:p>
                      <a:pPr algn="ctr" fontAlgn="b"/>
                      <a:r>
                        <a:rPr lang="en-US" sz="1200" b="1" i="0" u="none" strike="noStrike" dirty="0" err="1">
                          <a:solidFill>
                            <a:srgbClr val="000000"/>
                          </a:solidFill>
                          <a:latin typeface="+mn-lt"/>
                        </a:rPr>
                        <a:t>g_code</a:t>
                      </a:r>
                      <a:endParaRPr lang="en-US" sz="1200" b="1" i="0" u="none" strike="noStrike" dirty="0">
                        <a:solidFill>
                          <a:srgbClr val="000000"/>
                        </a:solidFill>
                        <a:latin typeface="+mn-lt"/>
                      </a:endParaRPr>
                    </a:p>
                  </a:txBody>
                  <a:tcPr marL="5103" marR="5103" marT="510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40000"/>
                        <a:lumOff val="60000"/>
                      </a:schemeClr>
                    </a:solidFill>
                  </a:tcPr>
                </a:tc>
                <a:tc>
                  <a:txBody>
                    <a:bodyPr/>
                    <a:lstStyle/>
                    <a:p>
                      <a:pPr algn="ctr" fontAlgn="b"/>
                      <a:r>
                        <a:rPr lang="en-US" sz="1200" b="1" i="0" u="none" strike="noStrike" dirty="0" smtClean="0">
                          <a:solidFill>
                            <a:srgbClr val="000000"/>
                          </a:solidFill>
                          <a:latin typeface="+mn-lt"/>
                        </a:rPr>
                        <a:t>Department Name</a:t>
                      </a:r>
                      <a:endParaRPr lang="en-US" sz="1200" b="1" i="0" u="none" strike="noStrike" dirty="0">
                        <a:solidFill>
                          <a:srgbClr val="000000"/>
                        </a:solidFill>
                        <a:latin typeface="+mn-lt"/>
                      </a:endParaRPr>
                    </a:p>
                  </a:txBody>
                  <a:tcPr marL="5103" marR="5103" marT="510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40000"/>
                        <a:lumOff val="60000"/>
                      </a:schemeClr>
                    </a:solidFill>
                  </a:tcPr>
                </a:tc>
                <a:tc>
                  <a:txBody>
                    <a:bodyPr/>
                    <a:lstStyle/>
                    <a:p>
                      <a:pPr algn="ctr" fontAlgn="b"/>
                      <a:r>
                        <a:rPr lang="en-US" sz="1200" b="1" i="0" u="none" strike="noStrike" dirty="0" err="1">
                          <a:solidFill>
                            <a:srgbClr val="000000"/>
                          </a:solidFill>
                          <a:latin typeface="+mn-lt"/>
                        </a:rPr>
                        <a:t>KPI_code</a:t>
                      </a:r>
                      <a:endParaRPr lang="en-US" sz="1200" b="1" i="0" u="none" strike="noStrike" dirty="0">
                        <a:solidFill>
                          <a:srgbClr val="000000"/>
                        </a:solidFill>
                        <a:latin typeface="+mn-lt"/>
                      </a:endParaRPr>
                    </a:p>
                  </a:txBody>
                  <a:tcPr marL="5103" marR="5103" marT="510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40000"/>
                        <a:lumOff val="60000"/>
                      </a:schemeClr>
                    </a:solidFill>
                  </a:tcPr>
                </a:tc>
                <a:tc>
                  <a:txBody>
                    <a:bodyPr/>
                    <a:lstStyle/>
                    <a:p>
                      <a:pPr algn="ctr" fontAlgn="b"/>
                      <a:r>
                        <a:rPr lang="en-US" sz="1200" b="1" i="0" u="none" strike="noStrike" dirty="0">
                          <a:solidFill>
                            <a:srgbClr val="000000"/>
                          </a:solidFill>
                          <a:latin typeface="+mn-lt"/>
                        </a:rPr>
                        <a:t>KPI Profile</a:t>
                      </a:r>
                    </a:p>
                  </a:txBody>
                  <a:tcPr marL="5103" marR="5103" marT="510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40000"/>
                        <a:lumOff val="60000"/>
                      </a:schemeClr>
                    </a:solidFill>
                  </a:tcPr>
                </a:tc>
                <a:tc>
                  <a:txBody>
                    <a:bodyPr/>
                    <a:lstStyle/>
                    <a:p>
                      <a:pPr algn="ctr" fontAlgn="b"/>
                      <a:r>
                        <a:rPr lang="en-US" sz="1200" b="1" i="0" u="none" strike="noStrike" dirty="0">
                          <a:solidFill>
                            <a:srgbClr val="000000"/>
                          </a:solidFill>
                          <a:latin typeface="+mn-lt"/>
                        </a:rPr>
                        <a:t>S</a:t>
                      </a:r>
                      <a:r>
                        <a:rPr lang="en-US" sz="1200" b="1" i="0" u="none" strike="noStrike" dirty="0" smtClean="0">
                          <a:solidFill>
                            <a:srgbClr val="000000"/>
                          </a:solidFill>
                          <a:latin typeface="+mn-lt"/>
                        </a:rPr>
                        <a:t>core</a:t>
                      </a:r>
                      <a:endParaRPr lang="en-US" sz="1200" b="1" i="0" u="none" strike="noStrike" dirty="0">
                        <a:solidFill>
                          <a:srgbClr val="000000"/>
                        </a:solidFill>
                        <a:latin typeface="+mn-lt"/>
                      </a:endParaRPr>
                    </a:p>
                  </a:txBody>
                  <a:tcPr marL="5103" marR="5103" marT="510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40000"/>
                        <a:lumOff val="60000"/>
                      </a:schemeClr>
                    </a:solidFill>
                  </a:tcPr>
                </a:tc>
                <a:tc>
                  <a:txBody>
                    <a:bodyPr/>
                    <a:lstStyle/>
                    <a:p>
                      <a:pPr algn="ctr" fontAlgn="b"/>
                      <a:r>
                        <a:rPr lang="en-US" sz="1200" b="1" i="0" u="none" strike="noStrike" dirty="0">
                          <a:solidFill>
                            <a:srgbClr val="000000"/>
                          </a:solidFill>
                          <a:latin typeface="+mn-lt"/>
                        </a:rPr>
                        <a:t>Ranking</a:t>
                      </a:r>
                    </a:p>
                  </a:txBody>
                  <a:tcPr marL="5103" marR="5103" marT="510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40000"/>
                        <a:lumOff val="60000"/>
                      </a:schemeClr>
                    </a:solidFill>
                  </a:tcPr>
                </a:tc>
              </a:tr>
              <a:tr h="273003">
                <a:tc>
                  <a:txBody>
                    <a:bodyPr/>
                    <a:lstStyle/>
                    <a:p>
                      <a:pPr algn="ctr" fontAlgn="b"/>
                      <a:r>
                        <a:rPr lang="en-US" sz="1200" b="0" i="0" u="none" strike="noStrike" dirty="0" smtClean="0">
                          <a:solidFill>
                            <a:srgbClr val="000000"/>
                          </a:solidFill>
                          <a:latin typeface="+mn-lt"/>
                        </a:rPr>
                        <a:t>A22516</a:t>
                      </a:r>
                    </a:p>
                  </a:txBody>
                  <a:tcPr marL="5103" marR="5103" marT="510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b="0" i="0" u="none" strike="noStrike" dirty="0" smtClean="0">
                          <a:solidFill>
                            <a:srgbClr val="000000"/>
                          </a:solidFill>
                          <a:latin typeface="+mn-lt"/>
                        </a:rPr>
                        <a:t>ST</a:t>
                      </a:r>
                      <a:endParaRPr lang="en-US" sz="1200" b="0" i="0" u="none" strike="noStrike" dirty="0">
                        <a:solidFill>
                          <a:srgbClr val="000000"/>
                        </a:solidFill>
                        <a:latin typeface="+mn-lt"/>
                      </a:endParaRPr>
                    </a:p>
                  </a:txBody>
                  <a:tcPr marL="5103" marR="5103" marT="510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b="0" i="0" u="none" strike="noStrike" dirty="0" smtClean="0">
                          <a:solidFill>
                            <a:srgbClr val="000000"/>
                          </a:solidFill>
                          <a:latin typeface="+mn-lt"/>
                        </a:rPr>
                        <a:t>GSS CARD OPERATIONS</a:t>
                      </a:r>
                    </a:p>
                  </a:txBody>
                  <a:tcPr marL="5103" marR="5103" marT="510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b="0" i="0" u="none" strike="noStrike" smtClean="0">
                          <a:solidFill>
                            <a:srgbClr val="000000"/>
                          </a:solidFill>
                          <a:latin typeface="+mn-lt"/>
                        </a:rPr>
                        <a:t>TM_CARD_OPS</a:t>
                      </a:r>
                      <a:endParaRPr lang="en-US" sz="1200" b="0" i="0" u="none" strike="noStrike" dirty="0">
                        <a:solidFill>
                          <a:srgbClr val="000000"/>
                        </a:solidFill>
                        <a:latin typeface="+mn-lt"/>
                      </a:endParaRPr>
                    </a:p>
                  </a:txBody>
                  <a:tcPr marL="5103" marR="5103" marT="510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b="0" i="0" u="none" strike="noStrike" dirty="0" smtClean="0">
                          <a:solidFill>
                            <a:srgbClr val="000000"/>
                          </a:solidFill>
                          <a:latin typeface="+mn-lt"/>
                        </a:rPr>
                        <a:t>TM, Card Operations</a:t>
                      </a:r>
                    </a:p>
                  </a:txBody>
                  <a:tcPr marL="5103" marR="5103" marT="510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b="0" i="0" u="none" strike="noStrike" dirty="0" smtClean="0">
                          <a:solidFill>
                            <a:srgbClr val="000000"/>
                          </a:solidFill>
                          <a:latin typeface="+mn-lt"/>
                        </a:rPr>
                        <a:t>63.72</a:t>
                      </a:r>
                    </a:p>
                  </a:txBody>
                  <a:tcPr marL="5103" marR="5103" marT="510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b="0" i="0" u="none" strike="noStrike" dirty="0">
                          <a:solidFill>
                            <a:srgbClr val="000000"/>
                          </a:solidFill>
                          <a:latin typeface="+mn-lt"/>
                        </a:rPr>
                        <a:t>Above Average</a:t>
                      </a:r>
                    </a:p>
                  </a:txBody>
                  <a:tcPr marL="5103" marR="5103" marT="510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58830">
                <a:tc>
                  <a:txBody>
                    <a:bodyPr/>
                    <a:lstStyle/>
                    <a:p>
                      <a:pPr algn="ctr" fontAlgn="b"/>
                      <a:r>
                        <a:rPr lang="en-US" sz="1200" b="0" i="0" u="none" strike="noStrike" dirty="0" smtClean="0">
                          <a:solidFill>
                            <a:srgbClr val="000000"/>
                          </a:solidFill>
                          <a:latin typeface="+mn-lt"/>
                        </a:rPr>
                        <a:t>A13391</a:t>
                      </a:r>
                    </a:p>
                  </a:txBody>
                  <a:tcPr marL="5103" marR="5103" marT="510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b="0" i="0" u="none" strike="noStrike" dirty="0" smtClean="0">
                          <a:solidFill>
                            <a:srgbClr val="000000"/>
                          </a:solidFill>
                          <a:latin typeface="+mn-lt"/>
                        </a:rPr>
                        <a:t>ASO</a:t>
                      </a:r>
                      <a:endParaRPr lang="en-US" sz="1200" b="0" i="0" u="none" strike="noStrike" dirty="0">
                        <a:solidFill>
                          <a:srgbClr val="000000"/>
                        </a:solidFill>
                        <a:latin typeface="+mn-lt"/>
                      </a:endParaRPr>
                    </a:p>
                  </a:txBody>
                  <a:tcPr marL="5103" marR="5103" marT="510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b="0" i="0" u="none" strike="noStrike" dirty="0" smtClean="0">
                          <a:solidFill>
                            <a:srgbClr val="000000"/>
                          </a:solidFill>
                          <a:latin typeface="+mn-lt"/>
                        </a:rPr>
                        <a:t>GSS CARD OPERATIONS</a:t>
                      </a:r>
                    </a:p>
                  </a:txBody>
                  <a:tcPr marL="5103" marR="5103" marT="510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b="0" i="0" u="none" strike="noStrike" dirty="0" smtClean="0">
                          <a:solidFill>
                            <a:srgbClr val="000000"/>
                          </a:solidFill>
                          <a:latin typeface="+mn-lt"/>
                        </a:rPr>
                        <a:t>TM_CARD_OPS</a:t>
                      </a:r>
                      <a:endParaRPr lang="en-US" sz="1200" b="0" i="0" u="none" strike="noStrike" dirty="0">
                        <a:solidFill>
                          <a:srgbClr val="000000"/>
                        </a:solidFill>
                        <a:latin typeface="+mn-lt"/>
                      </a:endParaRPr>
                    </a:p>
                  </a:txBody>
                  <a:tcPr marL="5103" marR="5103" marT="510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b="0" i="0" u="none" strike="noStrike" dirty="0" smtClean="0">
                          <a:solidFill>
                            <a:srgbClr val="000000"/>
                          </a:solidFill>
                          <a:latin typeface="+mn-lt"/>
                        </a:rPr>
                        <a:t>TM, Card Operations</a:t>
                      </a:r>
                    </a:p>
                  </a:txBody>
                  <a:tcPr marL="5103" marR="5103" marT="510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b="0" i="0" u="none" strike="noStrike" dirty="0" smtClean="0">
                          <a:solidFill>
                            <a:srgbClr val="000000"/>
                          </a:solidFill>
                          <a:latin typeface="+mn-lt"/>
                        </a:rPr>
                        <a:t>63.72</a:t>
                      </a:r>
                    </a:p>
                  </a:txBody>
                  <a:tcPr marL="5103" marR="5103" marT="510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b="0" i="0" u="none" strike="noStrike" dirty="0">
                          <a:solidFill>
                            <a:srgbClr val="000000"/>
                          </a:solidFill>
                          <a:latin typeface="+mn-lt"/>
                        </a:rPr>
                        <a:t>Above Average</a:t>
                      </a:r>
                    </a:p>
                  </a:txBody>
                  <a:tcPr marL="5103" marR="5103" marT="510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58830">
                <a:tc>
                  <a:txBody>
                    <a:bodyPr/>
                    <a:lstStyle/>
                    <a:p>
                      <a:pPr algn="ctr" fontAlgn="b"/>
                      <a:r>
                        <a:rPr lang="en-US" sz="1200" b="0" i="0" u="none" strike="noStrike" dirty="0" smtClean="0">
                          <a:solidFill>
                            <a:srgbClr val="000000"/>
                          </a:solidFill>
                          <a:latin typeface="+mn-lt"/>
                        </a:rPr>
                        <a:t>A20147</a:t>
                      </a:r>
                    </a:p>
                  </a:txBody>
                  <a:tcPr marL="5103" marR="5103" marT="510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b="0" i="0" u="none" strike="noStrike" dirty="0" smtClean="0">
                          <a:solidFill>
                            <a:srgbClr val="000000"/>
                          </a:solidFill>
                          <a:latin typeface="+mn-lt"/>
                        </a:rPr>
                        <a:t>ET</a:t>
                      </a:r>
                      <a:endParaRPr lang="en-US" sz="1200" b="0" i="0" u="none" strike="noStrike" dirty="0">
                        <a:solidFill>
                          <a:srgbClr val="000000"/>
                        </a:solidFill>
                        <a:latin typeface="+mn-lt"/>
                      </a:endParaRPr>
                    </a:p>
                  </a:txBody>
                  <a:tcPr marL="5103" marR="5103" marT="510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b="0" i="0" u="none" strike="noStrike" dirty="0" smtClean="0">
                          <a:solidFill>
                            <a:srgbClr val="000000"/>
                          </a:solidFill>
                          <a:latin typeface="+mn-lt"/>
                        </a:rPr>
                        <a:t>GSS CARD OPERATIONS</a:t>
                      </a:r>
                    </a:p>
                  </a:txBody>
                  <a:tcPr marL="5103" marR="5103" marT="510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b="0" i="0" u="none" strike="noStrike" dirty="0" smtClean="0">
                          <a:solidFill>
                            <a:srgbClr val="000000"/>
                          </a:solidFill>
                          <a:latin typeface="+mn-lt"/>
                        </a:rPr>
                        <a:t>TM_CARD_OPS</a:t>
                      </a:r>
                      <a:endParaRPr lang="en-US" sz="1200" b="0" i="0" u="none" strike="noStrike" dirty="0">
                        <a:solidFill>
                          <a:srgbClr val="000000"/>
                        </a:solidFill>
                        <a:latin typeface="+mn-lt"/>
                      </a:endParaRPr>
                    </a:p>
                  </a:txBody>
                  <a:tcPr marL="5103" marR="5103" marT="510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b="0" i="0" u="none" strike="noStrike" dirty="0" smtClean="0">
                          <a:solidFill>
                            <a:srgbClr val="000000"/>
                          </a:solidFill>
                          <a:latin typeface="+mn-lt"/>
                        </a:rPr>
                        <a:t>TM, Card Operations</a:t>
                      </a:r>
                    </a:p>
                  </a:txBody>
                  <a:tcPr marL="5103" marR="5103" marT="510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b="0" i="0" u="none" strike="noStrike" dirty="0" smtClean="0">
                          <a:solidFill>
                            <a:srgbClr val="000000"/>
                          </a:solidFill>
                          <a:latin typeface="+mn-lt"/>
                        </a:rPr>
                        <a:t>63.72</a:t>
                      </a:r>
                    </a:p>
                  </a:txBody>
                  <a:tcPr marL="5103" marR="5103" marT="510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b="0" i="0" u="none" strike="noStrike" dirty="0">
                          <a:solidFill>
                            <a:srgbClr val="000000"/>
                          </a:solidFill>
                          <a:latin typeface="+mn-lt"/>
                        </a:rPr>
                        <a:t>Above Average</a:t>
                      </a:r>
                    </a:p>
                  </a:txBody>
                  <a:tcPr marL="5103" marR="5103" marT="510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58830">
                <a:tc>
                  <a:txBody>
                    <a:bodyPr/>
                    <a:lstStyle/>
                    <a:p>
                      <a:pPr algn="ctr" fontAlgn="b"/>
                      <a:r>
                        <a:rPr lang="en-US" sz="1200" b="0" i="0" u="none" strike="noStrike" dirty="0" smtClean="0">
                          <a:solidFill>
                            <a:srgbClr val="000000"/>
                          </a:solidFill>
                          <a:latin typeface="+mn-lt"/>
                        </a:rPr>
                        <a:t>A09577</a:t>
                      </a:r>
                    </a:p>
                  </a:txBody>
                  <a:tcPr marL="5103" marR="5103" marT="510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b="0" i="0" u="none" strike="noStrike" dirty="0" smtClean="0">
                          <a:solidFill>
                            <a:srgbClr val="000000"/>
                          </a:solidFill>
                          <a:latin typeface="+mn-lt"/>
                        </a:rPr>
                        <a:t>SET</a:t>
                      </a:r>
                      <a:endParaRPr lang="en-US" sz="1200" b="0" i="0" u="none" strike="noStrike" dirty="0">
                        <a:solidFill>
                          <a:srgbClr val="000000"/>
                        </a:solidFill>
                        <a:latin typeface="+mn-lt"/>
                      </a:endParaRPr>
                    </a:p>
                  </a:txBody>
                  <a:tcPr marL="5103" marR="5103" marT="510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b="0" i="0" u="none" strike="noStrike" dirty="0" smtClean="0">
                          <a:solidFill>
                            <a:srgbClr val="000000"/>
                          </a:solidFill>
                          <a:latin typeface="+mn-lt"/>
                        </a:rPr>
                        <a:t>GSS CARD OPERATIONS</a:t>
                      </a:r>
                    </a:p>
                  </a:txBody>
                  <a:tcPr marL="5103" marR="5103" marT="510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b="0" i="0" u="none" strike="noStrike" smtClean="0">
                          <a:solidFill>
                            <a:srgbClr val="000000"/>
                          </a:solidFill>
                          <a:latin typeface="+mn-lt"/>
                        </a:rPr>
                        <a:t>TM_CARD_OPS</a:t>
                      </a:r>
                      <a:endParaRPr lang="en-US" sz="1200" b="0" i="0" u="none" strike="noStrike" dirty="0">
                        <a:solidFill>
                          <a:srgbClr val="000000"/>
                        </a:solidFill>
                        <a:latin typeface="+mn-lt"/>
                      </a:endParaRPr>
                    </a:p>
                  </a:txBody>
                  <a:tcPr marL="5103" marR="5103" marT="510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b="0" i="0" u="none" strike="noStrike" dirty="0" smtClean="0">
                          <a:solidFill>
                            <a:srgbClr val="000000"/>
                          </a:solidFill>
                          <a:latin typeface="+mn-lt"/>
                        </a:rPr>
                        <a:t>TM, Card Operations</a:t>
                      </a:r>
                    </a:p>
                  </a:txBody>
                  <a:tcPr marL="5103" marR="5103" marT="510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b="0" i="0" u="none" strike="noStrike" dirty="0" smtClean="0">
                          <a:solidFill>
                            <a:srgbClr val="000000"/>
                          </a:solidFill>
                          <a:latin typeface="+mn-lt"/>
                        </a:rPr>
                        <a:t>63.72</a:t>
                      </a:r>
                    </a:p>
                  </a:txBody>
                  <a:tcPr marL="5103" marR="5103" marT="510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b="0" i="0" u="none" strike="noStrike" dirty="0">
                          <a:solidFill>
                            <a:srgbClr val="000000"/>
                          </a:solidFill>
                          <a:latin typeface="+mn-lt"/>
                        </a:rPr>
                        <a:t>Above Average</a:t>
                      </a:r>
                    </a:p>
                  </a:txBody>
                  <a:tcPr marL="5103" marR="5103" marT="510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7" name="Title 1"/>
          <p:cNvSpPr txBox="1">
            <a:spLocks/>
          </p:cNvSpPr>
          <p:nvPr/>
        </p:nvSpPr>
        <p:spPr bwMode="auto">
          <a:xfrm>
            <a:off x="160784" y="72008"/>
            <a:ext cx="7219528" cy="54868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0" fontAlgn="base" hangingPunct="0">
              <a:lnSpc>
                <a:spcPct val="85000"/>
              </a:lnSpc>
              <a:spcBef>
                <a:spcPct val="0"/>
              </a:spcBef>
              <a:spcAft>
                <a:spcPct val="0"/>
              </a:spcAft>
              <a:defRPr sz="2400" b="1">
                <a:solidFill>
                  <a:srgbClr val="FF0000"/>
                </a:solidFill>
                <a:latin typeface="+mj-lt"/>
                <a:ea typeface="+mj-ea"/>
                <a:cs typeface="+mj-cs"/>
              </a:defRPr>
            </a:lvl1pPr>
            <a:lvl2pPr algn="l" rtl="0" eaLnBrk="0" fontAlgn="base" hangingPunct="0">
              <a:lnSpc>
                <a:spcPct val="85000"/>
              </a:lnSpc>
              <a:spcBef>
                <a:spcPct val="0"/>
              </a:spcBef>
              <a:spcAft>
                <a:spcPct val="0"/>
              </a:spcAft>
              <a:defRPr sz="2400" b="1">
                <a:solidFill>
                  <a:srgbClr val="FF0000"/>
                </a:solidFill>
                <a:latin typeface="Century Gothic" pitchFamily="34" charset="0"/>
                <a:cs typeface="Arial" pitchFamily="34" charset="0"/>
              </a:defRPr>
            </a:lvl2pPr>
            <a:lvl3pPr algn="l" rtl="0" eaLnBrk="0" fontAlgn="base" hangingPunct="0">
              <a:lnSpc>
                <a:spcPct val="85000"/>
              </a:lnSpc>
              <a:spcBef>
                <a:spcPct val="0"/>
              </a:spcBef>
              <a:spcAft>
                <a:spcPct val="0"/>
              </a:spcAft>
              <a:defRPr sz="2400" b="1">
                <a:solidFill>
                  <a:srgbClr val="FF0000"/>
                </a:solidFill>
                <a:latin typeface="Century Gothic" pitchFamily="34" charset="0"/>
                <a:cs typeface="Arial" pitchFamily="34" charset="0"/>
              </a:defRPr>
            </a:lvl3pPr>
            <a:lvl4pPr algn="l" rtl="0" eaLnBrk="0" fontAlgn="base" hangingPunct="0">
              <a:lnSpc>
                <a:spcPct val="85000"/>
              </a:lnSpc>
              <a:spcBef>
                <a:spcPct val="0"/>
              </a:spcBef>
              <a:spcAft>
                <a:spcPct val="0"/>
              </a:spcAft>
              <a:defRPr sz="2400" b="1">
                <a:solidFill>
                  <a:srgbClr val="FF0000"/>
                </a:solidFill>
                <a:latin typeface="Century Gothic" pitchFamily="34" charset="0"/>
                <a:cs typeface="Arial" pitchFamily="34" charset="0"/>
              </a:defRPr>
            </a:lvl4pPr>
            <a:lvl5pPr algn="l" rtl="0" eaLnBrk="0" fontAlgn="base" hangingPunct="0">
              <a:lnSpc>
                <a:spcPct val="85000"/>
              </a:lnSpc>
              <a:spcBef>
                <a:spcPct val="0"/>
              </a:spcBef>
              <a:spcAft>
                <a:spcPct val="0"/>
              </a:spcAft>
              <a:defRPr sz="2400" b="1">
                <a:solidFill>
                  <a:srgbClr val="FF0000"/>
                </a:solidFill>
                <a:latin typeface="Century Gothic" pitchFamily="34" charset="0"/>
                <a:cs typeface="Arial" pitchFamily="34" charset="0"/>
              </a:defRPr>
            </a:lvl5pPr>
            <a:lvl6pPr marL="457200" algn="l" rtl="0" fontAlgn="base">
              <a:lnSpc>
                <a:spcPct val="85000"/>
              </a:lnSpc>
              <a:spcBef>
                <a:spcPct val="0"/>
              </a:spcBef>
              <a:spcAft>
                <a:spcPct val="0"/>
              </a:spcAft>
              <a:defRPr sz="2400" b="1">
                <a:solidFill>
                  <a:schemeClr val="accent2"/>
                </a:solidFill>
                <a:latin typeface="Century Gothic" pitchFamily="34" charset="0"/>
                <a:cs typeface="Arial" pitchFamily="34" charset="0"/>
              </a:defRPr>
            </a:lvl6pPr>
            <a:lvl7pPr marL="914400" algn="l" rtl="0" fontAlgn="base">
              <a:lnSpc>
                <a:spcPct val="85000"/>
              </a:lnSpc>
              <a:spcBef>
                <a:spcPct val="0"/>
              </a:spcBef>
              <a:spcAft>
                <a:spcPct val="0"/>
              </a:spcAft>
              <a:defRPr sz="2400" b="1">
                <a:solidFill>
                  <a:schemeClr val="accent2"/>
                </a:solidFill>
                <a:latin typeface="Century Gothic" pitchFamily="34" charset="0"/>
                <a:cs typeface="Arial" pitchFamily="34" charset="0"/>
              </a:defRPr>
            </a:lvl7pPr>
            <a:lvl8pPr marL="1371600" algn="l" rtl="0" fontAlgn="base">
              <a:lnSpc>
                <a:spcPct val="85000"/>
              </a:lnSpc>
              <a:spcBef>
                <a:spcPct val="0"/>
              </a:spcBef>
              <a:spcAft>
                <a:spcPct val="0"/>
              </a:spcAft>
              <a:defRPr sz="2400" b="1">
                <a:solidFill>
                  <a:schemeClr val="accent2"/>
                </a:solidFill>
                <a:latin typeface="Century Gothic" pitchFamily="34" charset="0"/>
                <a:cs typeface="Arial" pitchFamily="34" charset="0"/>
              </a:defRPr>
            </a:lvl8pPr>
            <a:lvl9pPr marL="1828800" algn="l" rtl="0" fontAlgn="base">
              <a:lnSpc>
                <a:spcPct val="85000"/>
              </a:lnSpc>
              <a:spcBef>
                <a:spcPct val="0"/>
              </a:spcBef>
              <a:spcAft>
                <a:spcPct val="0"/>
              </a:spcAft>
              <a:defRPr sz="2400" b="1">
                <a:solidFill>
                  <a:schemeClr val="accent2"/>
                </a:solidFill>
                <a:latin typeface="Century Gothic" pitchFamily="34" charset="0"/>
                <a:cs typeface="Arial" pitchFamily="34" charset="0"/>
              </a:defRPr>
            </a:lvl9pPr>
          </a:lstStyle>
          <a:p>
            <a:r>
              <a:rPr lang="en-US" sz="2200" kern="0" dirty="0" smtClean="0">
                <a:solidFill>
                  <a:srgbClr val="C00000"/>
                </a:solidFill>
              </a:rPr>
              <a:t>Key Issues/ Observations on the 2015 Year End Appraisal Process -  </a:t>
            </a:r>
            <a:r>
              <a:rPr lang="en-US" sz="2000" kern="0" dirty="0">
                <a:solidFill>
                  <a:srgbClr val="C00000"/>
                </a:solidFill>
              </a:rPr>
              <a:t>High Level definition of </a:t>
            </a:r>
            <a:r>
              <a:rPr lang="en-US" sz="2000" kern="0" dirty="0" smtClean="0">
                <a:solidFill>
                  <a:srgbClr val="C00000"/>
                </a:solidFill>
              </a:rPr>
              <a:t>KPIs</a:t>
            </a:r>
            <a:r>
              <a:rPr lang="en-US" sz="2200" kern="0" dirty="0" smtClean="0">
                <a:solidFill>
                  <a:srgbClr val="C00000"/>
                </a:solidFill>
              </a:rPr>
              <a:t> </a:t>
            </a:r>
          </a:p>
        </p:txBody>
      </p:sp>
    </p:spTree>
    <p:extLst>
      <p:ext uri="{BB962C8B-B14F-4D97-AF65-F5344CB8AC3E}">
        <p14:creationId xmlns:p14="http://schemas.microsoft.com/office/powerpoint/2010/main" xmlns="" val="326059711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p:cNvGraphicFramePr>
            <a:graphicFrameLocks noGrp="1"/>
          </p:cNvGraphicFramePr>
          <p:nvPr>
            <p:extLst/>
          </p:nvPr>
        </p:nvGraphicFramePr>
        <p:xfrm>
          <a:off x="209992" y="1325528"/>
          <a:ext cx="8640960" cy="4947493"/>
        </p:xfrm>
        <a:graphic>
          <a:graphicData uri="http://schemas.openxmlformats.org/drawingml/2006/table">
            <a:tbl>
              <a:tblPr/>
              <a:tblGrid>
                <a:gridCol w="680769"/>
                <a:gridCol w="717134"/>
                <a:gridCol w="2234538"/>
                <a:gridCol w="1207709"/>
                <a:gridCol w="2043531"/>
                <a:gridCol w="769683"/>
                <a:gridCol w="987596"/>
              </a:tblGrid>
              <a:tr h="214988">
                <a:tc gridSpan="7">
                  <a:txBody>
                    <a:bodyPr/>
                    <a:lstStyle/>
                    <a:p>
                      <a:pPr algn="l" fontAlgn="b"/>
                      <a:r>
                        <a:rPr lang="en-US" sz="1400" b="1" i="0" u="none" strike="noStrike" dirty="0">
                          <a:solidFill>
                            <a:srgbClr val="FFFFFF"/>
                          </a:solidFill>
                          <a:latin typeface="+mn-lt"/>
                        </a:rPr>
                        <a:t>RISK </a:t>
                      </a:r>
                      <a:r>
                        <a:rPr lang="en-US" sz="1400" b="1" i="0" u="none" strike="noStrike" dirty="0" smtClean="0">
                          <a:solidFill>
                            <a:srgbClr val="FFFFFF"/>
                          </a:solidFill>
                          <a:latin typeface="+mn-lt"/>
                        </a:rPr>
                        <a:t>MANAGEMENT</a:t>
                      </a:r>
                      <a:endParaRPr lang="en-US" sz="1400" b="1" i="0" u="none" strike="noStrike" dirty="0">
                        <a:solidFill>
                          <a:srgbClr val="FFFFFF"/>
                        </a:solidFill>
                        <a:latin typeface="+mn-lt"/>
                      </a:endParaRPr>
                    </a:p>
                  </a:txBody>
                  <a:tcPr marL="3689" marR="3689" marT="36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GB"/>
                    </a:p>
                  </a:txBody>
                  <a:tcPr/>
                </a:tc>
                <a:tc hMerge="1">
                  <a:txBody>
                    <a:bodyPr/>
                    <a:lstStyle/>
                    <a:p>
                      <a:endParaRPr lang="en-US" sz="1400" dirty="0"/>
                    </a:p>
                  </a:txBody>
                  <a:tcPr marL="3689" marR="3689" marT="36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r>
              <a:tr h="296309">
                <a:tc gridSpan="5">
                  <a:txBody>
                    <a:bodyPr/>
                    <a:lstStyle/>
                    <a:p>
                      <a:pPr algn="l" fontAlgn="b"/>
                      <a:r>
                        <a:rPr lang="en-US" sz="1400" b="1" i="0" u="none" strike="noStrike" dirty="0">
                          <a:solidFill>
                            <a:srgbClr val="000000"/>
                          </a:solidFill>
                          <a:latin typeface="+mn-lt"/>
                        </a:rPr>
                        <a:t>Risk Mgt - TM, IT Risk Mgt</a:t>
                      </a:r>
                    </a:p>
                  </a:txBody>
                  <a:tcPr marL="3689" marR="3689" marT="36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endParaRPr lang="en-GB"/>
                    </a:p>
                  </a:txBody>
                  <a:tcPr marL="3689" marR="3689" marT="36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100"/>
                    </a:p>
                  </a:txBody>
                  <a:tcPr marL="3689" marR="3689" marT="36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2283">
                <a:tc>
                  <a:txBody>
                    <a:bodyPr/>
                    <a:lstStyle/>
                    <a:p>
                      <a:pPr algn="ctr" fontAlgn="b"/>
                      <a:r>
                        <a:rPr lang="en-US" sz="1100" b="1" i="0" u="none" strike="noStrike" dirty="0" err="1">
                          <a:solidFill>
                            <a:srgbClr val="000000"/>
                          </a:solidFill>
                          <a:latin typeface="+mn-lt"/>
                        </a:rPr>
                        <a:t>Emp</a:t>
                      </a:r>
                      <a:r>
                        <a:rPr lang="en-US" sz="1100" b="1" i="0" u="none" strike="noStrike" dirty="0">
                          <a:solidFill>
                            <a:srgbClr val="000000"/>
                          </a:solidFill>
                          <a:latin typeface="+mn-lt"/>
                        </a:rPr>
                        <a:t> no</a:t>
                      </a:r>
                    </a:p>
                  </a:txBody>
                  <a:tcPr marL="3689" marR="3689" marT="36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40000"/>
                        <a:lumOff val="60000"/>
                      </a:schemeClr>
                    </a:solidFill>
                  </a:tcPr>
                </a:tc>
                <a:tc>
                  <a:txBody>
                    <a:bodyPr/>
                    <a:lstStyle/>
                    <a:p>
                      <a:pPr algn="ctr" fontAlgn="b"/>
                      <a:r>
                        <a:rPr lang="en-US" sz="1100" b="1" i="0" u="none" strike="noStrike" dirty="0" err="1">
                          <a:solidFill>
                            <a:srgbClr val="000000"/>
                          </a:solidFill>
                          <a:latin typeface="+mn-lt"/>
                        </a:rPr>
                        <a:t>g_code</a:t>
                      </a:r>
                      <a:endParaRPr lang="en-US" sz="1100" b="1" i="0" u="none" strike="noStrike" dirty="0">
                        <a:solidFill>
                          <a:srgbClr val="000000"/>
                        </a:solidFill>
                        <a:latin typeface="+mn-lt"/>
                      </a:endParaRPr>
                    </a:p>
                  </a:txBody>
                  <a:tcPr marL="3689" marR="3689" marT="36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40000"/>
                        <a:lumOff val="60000"/>
                      </a:schemeClr>
                    </a:solidFill>
                  </a:tcPr>
                </a:tc>
                <a:tc>
                  <a:txBody>
                    <a:bodyPr/>
                    <a:lstStyle/>
                    <a:p>
                      <a:pPr algn="ctr" fontAlgn="b"/>
                      <a:r>
                        <a:rPr lang="en-US" sz="1100" b="1" i="0" u="none" strike="noStrike" dirty="0" smtClean="0">
                          <a:solidFill>
                            <a:srgbClr val="000000"/>
                          </a:solidFill>
                          <a:latin typeface="+mn-lt"/>
                        </a:rPr>
                        <a:t>Department Name</a:t>
                      </a:r>
                      <a:endParaRPr lang="en-US" sz="1100" b="1" i="0" u="none" strike="noStrike" dirty="0">
                        <a:solidFill>
                          <a:srgbClr val="000000"/>
                        </a:solidFill>
                        <a:latin typeface="+mn-lt"/>
                      </a:endParaRPr>
                    </a:p>
                  </a:txBody>
                  <a:tcPr marL="3689" marR="3689" marT="36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40000"/>
                        <a:lumOff val="60000"/>
                      </a:schemeClr>
                    </a:solidFill>
                  </a:tcPr>
                </a:tc>
                <a:tc>
                  <a:txBody>
                    <a:bodyPr/>
                    <a:lstStyle/>
                    <a:p>
                      <a:pPr algn="ctr" fontAlgn="b"/>
                      <a:r>
                        <a:rPr lang="en-US" sz="1100" b="1" i="0" u="none" strike="noStrike" dirty="0" err="1">
                          <a:solidFill>
                            <a:srgbClr val="000000"/>
                          </a:solidFill>
                          <a:latin typeface="+mn-lt"/>
                        </a:rPr>
                        <a:t>KPI_code</a:t>
                      </a:r>
                      <a:endParaRPr lang="en-US" sz="1100" b="1" i="0" u="none" strike="noStrike" dirty="0">
                        <a:solidFill>
                          <a:srgbClr val="000000"/>
                        </a:solidFill>
                        <a:latin typeface="+mn-lt"/>
                      </a:endParaRPr>
                    </a:p>
                  </a:txBody>
                  <a:tcPr marL="3689" marR="3689" marT="36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40000"/>
                        <a:lumOff val="60000"/>
                      </a:schemeClr>
                    </a:solidFill>
                  </a:tcPr>
                </a:tc>
                <a:tc>
                  <a:txBody>
                    <a:bodyPr/>
                    <a:lstStyle/>
                    <a:p>
                      <a:pPr algn="ctr" fontAlgn="b"/>
                      <a:r>
                        <a:rPr lang="en-US" sz="1100" b="1" i="0" u="none" strike="noStrike" dirty="0">
                          <a:solidFill>
                            <a:srgbClr val="000000"/>
                          </a:solidFill>
                          <a:latin typeface="+mn-lt"/>
                        </a:rPr>
                        <a:t>KPI Profile</a:t>
                      </a:r>
                    </a:p>
                  </a:txBody>
                  <a:tcPr marL="3689" marR="3689" marT="36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40000"/>
                        <a:lumOff val="60000"/>
                      </a:schemeClr>
                    </a:solidFill>
                  </a:tcPr>
                </a:tc>
                <a:tc>
                  <a:txBody>
                    <a:bodyPr/>
                    <a:lstStyle/>
                    <a:p>
                      <a:pPr algn="ctr" fontAlgn="b"/>
                      <a:r>
                        <a:rPr lang="en-US" sz="1100" b="1" i="0" u="none" strike="noStrike" dirty="0">
                          <a:solidFill>
                            <a:srgbClr val="000000"/>
                          </a:solidFill>
                          <a:latin typeface="+mn-lt"/>
                        </a:rPr>
                        <a:t>score</a:t>
                      </a:r>
                    </a:p>
                  </a:txBody>
                  <a:tcPr marL="3689" marR="3689" marT="36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40000"/>
                        <a:lumOff val="60000"/>
                      </a:schemeClr>
                    </a:solidFill>
                  </a:tcPr>
                </a:tc>
                <a:tc>
                  <a:txBody>
                    <a:bodyPr/>
                    <a:lstStyle/>
                    <a:p>
                      <a:pPr algn="ctr" fontAlgn="b"/>
                      <a:r>
                        <a:rPr lang="en-US" sz="1100" b="1" i="0" u="none" strike="noStrike" dirty="0">
                          <a:solidFill>
                            <a:srgbClr val="000000"/>
                          </a:solidFill>
                          <a:latin typeface="+mn-lt"/>
                        </a:rPr>
                        <a:t>Ranking</a:t>
                      </a:r>
                    </a:p>
                  </a:txBody>
                  <a:tcPr marL="3689" marR="3689" marT="36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40000"/>
                        <a:lumOff val="60000"/>
                      </a:schemeClr>
                    </a:solidFill>
                  </a:tcPr>
                </a:tc>
              </a:tr>
              <a:tr h="223637">
                <a:tc>
                  <a:txBody>
                    <a:bodyPr/>
                    <a:lstStyle/>
                    <a:p>
                      <a:pPr algn="ctr" fontAlgn="b"/>
                      <a:r>
                        <a:rPr lang="en-US" sz="1100" b="0" i="0" u="none" strike="noStrike" dirty="0" smtClean="0">
                          <a:solidFill>
                            <a:srgbClr val="000000"/>
                          </a:solidFill>
                          <a:latin typeface="+mn-lt"/>
                        </a:rPr>
                        <a:t>A15244</a:t>
                      </a:r>
                    </a:p>
                  </a:txBody>
                  <a:tcPr marL="3689" marR="3689" marT="36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dirty="0" smtClean="0">
                          <a:solidFill>
                            <a:srgbClr val="000000"/>
                          </a:solidFill>
                          <a:latin typeface="+mn-lt"/>
                        </a:rPr>
                        <a:t>DSO</a:t>
                      </a:r>
                      <a:endParaRPr lang="en-US" sz="1100" b="0" i="0" u="none" strike="noStrike" dirty="0">
                        <a:solidFill>
                          <a:srgbClr val="000000"/>
                        </a:solidFill>
                        <a:latin typeface="+mn-lt"/>
                      </a:endParaRPr>
                    </a:p>
                  </a:txBody>
                  <a:tcPr marL="3689" marR="3689" marT="36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dirty="0">
                          <a:solidFill>
                            <a:srgbClr val="000000"/>
                          </a:solidFill>
                          <a:latin typeface="+mn-lt"/>
                        </a:rPr>
                        <a:t>IT RISK MANAGEMENT</a:t>
                      </a:r>
                    </a:p>
                  </a:txBody>
                  <a:tcPr marL="3689" marR="3689" marT="36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dirty="0">
                          <a:solidFill>
                            <a:srgbClr val="000000"/>
                          </a:solidFill>
                          <a:latin typeface="+mn-lt"/>
                        </a:rPr>
                        <a:t>TM_ITRMGT</a:t>
                      </a:r>
                    </a:p>
                  </a:txBody>
                  <a:tcPr marL="3689" marR="3689" marT="36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dirty="0" smtClean="0">
                          <a:solidFill>
                            <a:srgbClr val="000000"/>
                          </a:solidFill>
                          <a:latin typeface="+mn-lt"/>
                        </a:rPr>
                        <a:t>TM, IT Risk Management</a:t>
                      </a:r>
                      <a:endParaRPr lang="en-US" sz="1100" b="0" i="0" u="none" strike="noStrike" dirty="0">
                        <a:solidFill>
                          <a:srgbClr val="000000"/>
                        </a:solidFill>
                        <a:latin typeface="+mn-lt"/>
                      </a:endParaRPr>
                    </a:p>
                  </a:txBody>
                  <a:tcPr marL="3689" marR="3689" marT="36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dirty="0" smtClean="0">
                          <a:solidFill>
                            <a:srgbClr val="000000"/>
                          </a:solidFill>
                          <a:latin typeface="+mn-lt"/>
                        </a:rPr>
                        <a:t>89.94</a:t>
                      </a:r>
                      <a:endParaRPr lang="en-US" sz="1100" b="0" i="0" u="none" strike="noStrike" dirty="0">
                        <a:solidFill>
                          <a:srgbClr val="000000"/>
                        </a:solidFill>
                        <a:latin typeface="+mn-lt"/>
                      </a:endParaRPr>
                    </a:p>
                  </a:txBody>
                  <a:tcPr marL="3689" marR="3689" marT="36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dirty="0">
                          <a:solidFill>
                            <a:srgbClr val="000000"/>
                          </a:solidFill>
                          <a:latin typeface="+mn-lt"/>
                        </a:rPr>
                        <a:t>Role Model</a:t>
                      </a:r>
                    </a:p>
                  </a:txBody>
                  <a:tcPr marL="3689" marR="3689" marT="36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45327">
                <a:tc>
                  <a:txBody>
                    <a:bodyPr/>
                    <a:lstStyle/>
                    <a:p>
                      <a:pPr algn="ctr" fontAlgn="b"/>
                      <a:r>
                        <a:rPr lang="en-US" sz="1100" b="0" i="0" u="none" strike="noStrike" dirty="0" smtClean="0">
                          <a:solidFill>
                            <a:srgbClr val="000000"/>
                          </a:solidFill>
                          <a:latin typeface="+mn-lt"/>
                        </a:rPr>
                        <a:t>A23165</a:t>
                      </a:r>
                    </a:p>
                  </a:txBody>
                  <a:tcPr marL="3689" marR="3689" marT="36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dirty="0" smtClean="0">
                          <a:solidFill>
                            <a:srgbClr val="000000"/>
                          </a:solidFill>
                          <a:latin typeface="+mn-lt"/>
                        </a:rPr>
                        <a:t>GT</a:t>
                      </a:r>
                      <a:endParaRPr lang="en-US" sz="1100" b="0" i="0" u="none" strike="noStrike" dirty="0">
                        <a:solidFill>
                          <a:srgbClr val="000000"/>
                        </a:solidFill>
                        <a:latin typeface="+mn-lt"/>
                      </a:endParaRPr>
                    </a:p>
                  </a:txBody>
                  <a:tcPr marL="3689" marR="3689" marT="36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dirty="0">
                          <a:solidFill>
                            <a:srgbClr val="000000"/>
                          </a:solidFill>
                          <a:latin typeface="+mn-lt"/>
                        </a:rPr>
                        <a:t>IT RISK MANAGEMENT</a:t>
                      </a:r>
                    </a:p>
                  </a:txBody>
                  <a:tcPr marL="3689" marR="3689" marT="36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dirty="0">
                          <a:solidFill>
                            <a:srgbClr val="000000"/>
                          </a:solidFill>
                          <a:latin typeface="+mn-lt"/>
                        </a:rPr>
                        <a:t>TM_ITRMGT</a:t>
                      </a:r>
                    </a:p>
                  </a:txBody>
                  <a:tcPr marL="3689" marR="3689" marT="36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dirty="0" smtClean="0">
                          <a:solidFill>
                            <a:srgbClr val="000000"/>
                          </a:solidFill>
                          <a:latin typeface="+mn-lt"/>
                        </a:rPr>
                        <a:t>TM, </a:t>
                      </a:r>
                      <a:r>
                        <a:rPr lang="en-US" sz="1100" b="0" i="0" u="none" strike="noStrike" dirty="0">
                          <a:solidFill>
                            <a:srgbClr val="000000"/>
                          </a:solidFill>
                          <a:latin typeface="+mn-lt"/>
                        </a:rPr>
                        <a:t>IT Risk Management</a:t>
                      </a:r>
                    </a:p>
                  </a:txBody>
                  <a:tcPr marL="3689" marR="3689" marT="36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dirty="0" smtClean="0">
                          <a:solidFill>
                            <a:srgbClr val="000000"/>
                          </a:solidFill>
                          <a:latin typeface="+mn-lt"/>
                        </a:rPr>
                        <a:t>89.94</a:t>
                      </a:r>
                      <a:endParaRPr lang="en-US" sz="1100" b="0" i="0" u="none" strike="noStrike" dirty="0">
                        <a:solidFill>
                          <a:srgbClr val="000000"/>
                        </a:solidFill>
                        <a:latin typeface="+mn-lt"/>
                      </a:endParaRPr>
                    </a:p>
                  </a:txBody>
                  <a:tcPr marL="3689" marR="3689" marT="36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dirty="0">
                          <a:solidFill>
                            <a:srgbClr val="000000"/>
                          </a:solidFill>
                          <a:latin typeface="+mn-lt"/>
                        </a:rPr>
                        <a:t>Role Model</a:t>
                      </a:r>
                    </a:p>
                  </a:txBody>
                  <a:tcPr marL="3689" marR="3689" marT="36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7017">
                <a:tc>
                  <a:txBody>
                    <a:bodyPr/>
                    <a:lstStyle/>
                    <a:p>
                      <a:pPr algn="ctr" fontAlgn="b"/>
                      <a:r>
                        <a:rPr lang="en-US" sz="1100" b="0" i="0" u="none" strike="noStrike" dirty="0" smtClean="0">
                          <a:solidFill>
                            <a:srgbClr val="000000"/>
                          </a:solidFill>
                          <a:latin typeface="+mn-lt"/>
                        </a:rPr>
                        <a:t>A20168</a:t>
                      </a:r>
                    </a:p>
                  </a:txBody>
                  <a:tcPr marL="3689" marR="3689" marT="36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dirty="0" smtClean="0">
                          <a:solidFill>
                            <a:srgbClr val="000000"/>
                          </a:solidFill>
                          <a:latin typeface="+mn-lt"/>
                        </a:rPr>
                        <a:t>ABO</a:t>
                      </a:r>
                      <a:endParaRPr lang="en-US" sz="1100" b="0" i="0" u="none" strike="noStrike" dirty="0">
                        <a:solidFill>
                          <a:srgbClr val="000000"/>
                        </a:solidFill>
                        <a:latin typeface="+mn-lt"/>
                      </a:endParaRPr>
                    </a:p>
                  </a:txBody>
                  <a:tcPr marL="3689" marR="3689" marT="36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dirty="0">
                          <a:solidFill>
                            <a:srgbClr val="000000"/>
                          </a:solidFill>
                          <a:latin typeface="+mn-lt"/>
                        </a:rPr>
                        <a:t>IT RISK MANAGEMENT</a:t>
                      </a:r>
                    </a:p>
                  </a:txBody>
                  <a:tcPr marL="3689" marR="3689" marT="36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dirty="0">
                          <a:solidFill>
                            <a:srgbClr val="000000"/>
                          </a:solidFill>
                          <a:latin typeface="+mn-lt"/>
                        </a:rPr>
                        <a:t>TM_ITRMGT</a:t>
                      </a:r>
                    </a:p>
                  </a:txBody>
                  <a:tcPr marL="3689" marR="3689" marT="36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dirty="0" smtClean="0">
                          <a:solidFill>
                            <a:srgbClr val="000000"/>
                          </a:solidFill>
                          <a:latin typeface="+mn-lt"/>
                        </a:rPr>
                        <a:t>TM, IT Risk Management</a:t>
                      </a:r>
                      <a:endParaRPr lang="en-US" sz="1100" b="0" i="0" u="none" strike="noStrike" dirty="0">
                        <a:solidFill>
                          <a:srgbClr val="000000"/>
                        </a:solidFill>
                        <a:latin typeface="+mn-lt"/>
                      </a:endParaRPr>
                    </a:p>
                  </a:txBody>
                  <a:tcPr marL="3689" marR="3689" marT="36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dirty="0" smtClean="0">
                          <a:solidFill>
                            <a:srgbClr val="000000"/>
                          </a:solidFill>
                          <a:latin typeface="+mn-lt"/>
                        </a:rPr>
                        <a:t>89.94</a:t>
                      </a:r>
                      <a:endParaRPr lang="en-US" sz="1100" b="0" i="0" u="none" strike="noStrike" dirty="0">
                        <a:solidFill>
                          <a:srgbClr val="000000"/>
                        </a:solidFill>
                        <a:latin typeface="+mn-lt"/>
                      </a:endParaRPr>
                    </a:p>
                  </a:txBody>
                  <a:tcPr marL="3689" marR="3689" marT="36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dirty="0">
                          <a:solidFill>
                            <a:srgbClr val="000000"/>
                          </a:solidFill>
                          <a:latin typeface="+mn-lt"/>
                        </a:rPr>
                        <a:t>Role Model</a:t>
                      </a:r>
                    </a:p>
                  </a:txBody>
                  <a:tcPr marL="3689" marR="3689" marT="36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96309">
                <a:tc gridSpan="5">
                  <a:txBody>
                    <a:bodyPr/>
                    <a:lstStyle/>
                    <a:p>
                      <a:pPr algn="l" fontAlgn="b"/>
                      <a:r>
                        <a:rPr lang="en-US" sz="1400" b="1" i="0" u="none" strike="noStrike" dirty="0">
                          <a:solidFill>
                            <a:srgbClr val="000000"/>
                          </a:solidFill>
                          <a:latin typeface="+mn-lt"/>
                        </a:rPr>
                        <a:t>Credit Admin - </a:t>
                      </a:r>
                      <a:r>
                        <a:rPr lang="en-US" sz="1400" b="1" i="0" u="none" strike="noStrike" dirty="0" smtClean="0">
                          <a:solidFill>
                            <a:srgbClr val="000000"/>
                          </a:solidFill>
                          <a:latin typeface="+mn-lt"/>
                        </a:rPr>
                        <a:t>Credit </a:t>
                      </a:r>
                      <a:r>
                        <a:rPr lang="en-US" sz="1400" b="1" i="0" u="none" strike="noStrike" dirty="0">
                          <a:solidFill>
                            <a:srgbClr val="000000"/>
                          </a:solidFill>
                          <a:latin typeface="+mn-lt"/>
                        </a:rPr>
                        <a:t>Risk Mgt</a:t>
                      </a:r>
                    </a:p>
                  </a:txBody>
                  <a:tcPr marL="3689" marR="3689" marT="36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endParaRPr lang="en-GB"/>
                    </a:p>
                  </a:txBody>
                  <a:tcPr marL="3689" marR="3689" marT="36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marL="3689" marR="3689" marT="36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2283">
                <a:tc>
                  <a:txBody>
                    <a:bodyPr/>
                    <a:lstStyle/>
                    <a:p>
                      <a:pPr algn="ctr" fontAlgn="b"/>
                      <a:r>
                        <a:rPr lang="en-US" sz="1100" b="1" i="0" u="none" strike="noStrike" dirty="0" err="1">
                          <a:solidFill>
                            <a:srgbClr val="000000"/>
                          </a:solidFill>
                          <a:latin typeface="+mn-lt"/>
                        </a:rPr>
                        <a:t>Emp</a:t>
                      </a:r>
                      <a:r>
                        <a:rPr lang="en-US" sz="1100" b="1" i="0" u="none" strike="noStrike" dirty="0">
                          <a:solidFill>
                            <a:srgbClr val="000000"/>
                          </a:solidFill>
                          <a:latin typeface="+mn-lt"/>
                        </a:rPr>
                        <a:t> no</a:t>
                      </a:r>
                    </a:p>
                  </a:txBody>
                  <a:tcPr marL="3689" marR="3689" marT="36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40000"/>
                        <a:lumOff val="60000"/>
                      </a:schemeClr>
                    </a:solidFill>
                  </a:tcPr>
                </a:tc>
                <a:tc>
                  <a:txBody>
                    <a:bodyPr/>
                    <a:lstStyle/>
                    <a:p>
                      <a:pPr algn="ctr" fontAlgn="b"/>
                      <a:r>
                        <a:rPr lang="en-US" sz="1100" b="1" i="0" u="none" strike="noStrike" dirty="0" err="1">
                          <a:solidFill>
                            <a:srgbClr val="000000"/>
                          </a:solidFill>
                          <a:latin typeface="+mn-lt"/>
                        </a:rPr>
                        <a:t>g_code</a:t>
                      </a:r>
                      <a:endParaRPr lang="en-US" sz="1100" b="1" i="0" u="none" strike="noStrike" dirty="0">
                        <a:solidFill>
                          <a:srgbClr val="000000"/>
                        </a:solidFill>
                        <a:latin typeface="+mn-lt"/>
                      </a:endParaRPr>
                    </a:p>
                  </a:txBody>
                  <a:tcPr marL="3689" marR="3689" marT="36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40000"/>
                        <a:lumOff val="60000"/>
                      </a:schemeClr>
                    </a:solidFill>
                  </a:tcPr>
                </a:tc>
                <a:tc>
                  <a:txBody>
                    <a:bodyPr/>
                    <a:lstStyle/>
                    <a:p>
                      <a:pPr algn="ctr" fontAlgn="b"/>
                      <a:r>
                        <a:rPr lang="en-US" sz="1100" b="1" i="0" u="none" strike="noStrike" dirty="0">
                          <a:solidFill>
                            <a:srgbClr val="000000"/>
                          </a:solidFill>
                          <a:latin typeface="+mn-lt"/>
                        </a:rPr>
                        <a:t>departmentName</a:t>
                      </a:r>
                    </a:p>
                  </a:txBody>
                  <a:tcPr marL="3689" marR="3689" marT="36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40000"/>
                        <a:lumOff val="60000"/>
                      </a:schemeClr>
                    </a:solidFill>
                  </a:tcPr>
                </a:tc>
                <a:tc>
                  <a:txBody>
                    <a:bodyPr/>
                    <a:lstStyle/>
                    <a:p>
                      <a:pPr algn="ctr" fontAlgn="b"/>
                      <a:r>
                        <a:rPr lang="en-US" sz="1100" b="1" i="0" u="none" strike="noStrike" dirty="0" err="1">
                          <a:solidFill>
                            <a:srgbClr val="000000"/>
                          </a:solidFill>
                          <a:latin typeface="+mn-lt"/>
                        </a:rPr>
                        <a:t>KPI_code</a:t>
                      </a:r>
                      <a:endParaRPr lang="en-US" sz="1100" b="1" i="0" u="none" strike="noStrike" dirty="0">
                        <a:solidFill>
                          <a:srgbClr val="000000"/>
                        </a:solidFill>
                        <a:latin typeface="+mn-lt"/>
                      </a:endParaRPr>
                    </a:p>
                  </a:txBody>
                  <a:tcPr marL="3689" marR="3689" marT="36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40000"/>
                        <a:lumOff val="60000"/>
                      </a:schemeClr>
                    </a:solidFill>
                  </a:tcPr>
                </a:tc>
                <a:tc>
                  <a:txBody>
                    <a:bodyPr/>
                    <a:lstStyle/>
                    <a:p>
                      <a:pPr algn="ctr" fontAlgn="b"/>
                      <a:r>
                        <a:rPr lang="en-US" sz="1100" b="1" i="0" u="none" strike="noStrike" dirty="0">
                          <a:solidFill>
                            <a:srgbClr val="000000"/>
                          </a:solidFill>
                          <a:latin typeface="+mn-lt"/>
                        </a:rPr>
                        <a:t>KPI Profile</a:t>
                      </a:r>
                    </a:p>
                  </a:txBody>
                  <a:tcPr marL="3689" marR="3689" marT="36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40000"/>
                        <a:lumOff val="60000"/>
                      </a:schemeClr>
                    </a:solidFill>
                  </a:tcPr>
                </a:tc>
                <a:tc>
                  <a:txBody>
                    <a:bodyPr/>
                    <a:lstStyle/>
                    <a:p>
                      <a:pPr algn="ctr" fontAlgn="b"/>
                      <a:r>
                        <a:rPr lang="en-US" sz="1100" b="1" i="0" u="none" strike="noStrike" dirty="0">
                          <a:solidFill>
                            <a:srgbClr val="000000"/>
                          </a:solidFill>
                          <a:latin typeface="+mn-lt"/>
                        </a:rPr>
                        <a:t>score</a:t>
                      </a:r>
                    </a:p>
                  </a:txBody>
                  <a:tcPr marL="3689" marR="3689" marT="36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40000"/>
                        <a:lumOff val="60000"/>
                      </a:schemeClr>
                    </a:solidFill>
                  </a:tcPr>
                </a:tc>
                <a:tc>
                  <a:txBody>
                    <a:bodyPr/>
                    <a:lstStyle/>
                    <a:p>
                      <a:pPr algn="ctr" fontAlgn="b"/>
                      <a:r>
                        <a:rPr lang="en-US" sz="1100" b="1" i="0" u="none" strike="noStrike" dirty="0">
                          <a:solidFill>
                            <a:srgbClr val="000000"/>
                          </a:solidFill>
                          <a:latin typeface="+mn-lt"/>
                        </a:rPr>
                        <a:t>Ranking</a:t>
                      </a:r>
                    </a:p>
                  </a:txBody>
                  <a:tcPr marL="3689" marR="3689" marT="36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40000"/>
                        <a:lumOff val="60000"/>
                      </a:schemeClr>
                    </a:solidFill>
                  </a:tcPr>
                </a:tc>
              </a:tr>
              <a:tr h="195822">
                <a:tc>
                  <a:txBody>
                    <a:bodyPr/>
                    <a:lstStyle/>
                    <a:p>
                      <a:pPr algn="ctr" fontAlgn="b"/>
                      <a:r>
                        <a:rPr lang="en-US" sz="1100" b="0" i="0" u="none" strike="noStrike" dirty="0" smtClean="0">
                          <a:solidFill>
                            <a:srgbClr val="000000"/>
                          </a:solidFill>
                          <a:latin typeface="+mn-lt"/>
                        </a:rPr>
                        <a:t>A12335</a:t>
                      </a:r>
                    </a:p>
                  </a:txBody>
                  <a:tcPr marL="3689" marR="3689" marT="36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dirty="0" smtClean="0">
                          <a:solidFill>
                            <a:srgbClr val="000000"/>
                          </a:solidFill>
                          <a:latin typeface="+mn-lt"/>
                        </a:rPr>
                        <a:t>ST</a:t>
                      </a:r>
                      <a:endParaRPr lang="en-US" sz="1100" b="0" i="0" u="none" strike="noStrike" dirty="0">
                        <a:solidFill>
                          <a:srgbClr val="000000"/>
                        </a:solidFill>
                        <a:latin typeface="+mn-lt"/>
                      </a:endParaRPr>
                    </a:p>
                  </a:txBody>
                  <a:tcPr marL="3689" marR="3689" marT="36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dirty="0" smtClean="0">
                          <a:solidFill>
                            <a:srgbClr val="000000"/>
                          </a:solidFill>
                          <a:latin typeface="+mn-lt"/>
                        </a:rPr>
                        <a:t>CREDIT RISK MANAGEMENT</a:t>
                      </a:r>
                      <a:endParaRPr lang="en-US" sz="1100" b="0" i="0" u="none" strike="noStrike" dirty="0">
                        <a:solidFill>
                          <a:srgbClr val="000000"/>
                        </a:solidFill>
                        <a:latin typeface="+mn-lt"/>
                      </a:endParaRPr>
                    </a:p>
                  </a:txBody>
                  <a:tcPr marL="3689" marR="3689" marT="36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dirty="0" smtClean="0">
                          <a:solidFill>
                            <a:srgbClr val="000000"/>
                          </a:solidFill>
                          <a:latin typeface="+mn-lt"/>
                        </a:rPr>
                        <a:t>TM_CRMGT</a:t>
                      </a:r>
                      <a:endParaRPr lang="en-US" sz="1100" b="0" i="0" u="none" strike="noStrike" dirty="0">
                        <a:solidFill>
                          <a:srgbClr val="000000"/>
                        </a:solidFill>
                        <a:latin typeface="+mn-lt"/>
                      </a:endParaRPr>
                    </a:p>
                  </a:txBody>
                  <a:tcPr marL="3689" marR="3689" marT="36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dirty="0" smtClean="0">
                          <a:solidFill>
                            <a:srgbClr val="000000"/>
                          </a:solidFill>
                          <a:latin typeface="+mn-lt"/>
                        </a:rPr>
                        <a:t>TM, Credit Risk Management</a:t>
                      </a:r>
                      <a:endParaRPr lang="en-US" sz="1100" b="0" i="0" u="none" strike="noStrike" dirty="0">
                        <a:solidFill>
                          <a:srgbClr val="000000"/>
                        </a:solidFill>
                        <a:latin typeface="+mn-lt"/>
                      </a:endParaRPr>
                    </a:p>
                  </a:txBody>
                  <a:tcPr marL="3689" marR="3689" marT="36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dirty="0" smtClean="0">
                          <a:solidFill>
                            <a:srgbClr val="000000"/>
                          </a:solidFill>
                          <a:latin typeface="+mn-lt"/>
                        </a:rPr>
                        <a:t>78.50</a:t>
                      </a:r>
                      <a:endParaRPr lang="en-US" sz="1100" b="0" i="0" u="none" strike="noStrike" dirty="0">
                        <a:solidFill>
                          <a:srgbClr val="000000"/>
                        </a:solidFill>
                        <a:latin typeface="+mn-lt"/>
                      </a:endParaRPr>
                    </a:p>
                  </a:txBody>
                  <a:tcPr marL="3689" marR="3689" marT="36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dirty="0">
                          <a:solidFill>
                            <a:srgbClr val="000000"/>
                          </a:solidFill>
                          <a:latin typeface="+mn-lt"/>
                        </a:rPr>
                        <a:t>Outstanding</a:t>
                      </a:r>
                    </a:p>
                  </a:txBody>
                  <a:tcPr marL="3689" marR="3689" marT="36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1781">
                <a:tc>
                  <a:txBody>
                    <a:bodyPr/>
                    <a:lstStyle/>
                    <a:p>
                      <a:pPr algn="ctr" fontAlgn="b"/>
                      <a:r>
                        <a:rPr lang="en-US" sz="1100" dirty="0" smtClean="0">
                          <a:solidFill>
                            <a:srgbClr val="000000"/>
                          </a:solidFill>
                          <a:effectLst/>
                          <a:latin typeface="+mn-lt"/>
                          <a:ea typeface="Calibri" panose="020F0502020204030204" pitchFamily="34" charset="0"/>
                          <a:cs typeface="Times New Roman" panose="02020603050405020304" pitchFamily="18" charset="0"/>
                        </a:rPr>
                        <a:t>A17753</a:t>
                      </a:r>
                      <a:endParaRPr lang="en-US" sz="1100" b="0" i="0" u="none" strike="noStrike" dirty="0" smtClean="0">
                        <a:solidFill>
                          <a:srgbClr val="000000"/>
                        </a:solidFill>
                        <a:latin typeface="+mn-lt"/>
                      </a:endParaRPr>
                    </a:p>
                  </a:txBody>
                  <a:tcPr marL="3689" marR="3689" marT="36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dirty="0" smtClean="0">
                          <a:solidFill>
                            <a:srgbClr val="000000"/>
                          </a:solidFill>
                          <a:effectLst/>
                          <a:latin typeface="+mn-lt"/>
                          <a:ea typeface="Calibri" panose="020F0502020204030204" pitchFamily="34" charset="0"/>
                          <a:cs typeface="Times New Roman" panose="02020603050405020304" pitchFamily="18" charset="0"/>
                        </a:rPr>
                        <a:t>ET</a:t>
                      </a:r>
                      <a:endParaRPr lang="en-US" sz="1100" b="0" i="0" u="none" strike="noStrike" dirty="0">
                        <a:solidFill>
                          <a:srgbClr val="000000"/>
                        </a:solidFill>
                        <a:latin typeface="+mn-lt"/>
                      </a:endParaRPr>
                    </a:p>
                  </a:txBody>
                  <a:tcPr marL="3689" marR="3689" marT="36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dirty="0" smtClean="0">
                          <a:solidFill>
                            <a:srgbClr val="000000"/>
                          </a:solidFill>
                          <a:effectLst/>
                          <a:latin typeface="+mn-lt"/>
                          <a:ea typeface="Calibri" panose="020F0502020204030204" pitchFamily="34" charset="0"/>
                          <a:cs typeface="Times New Roman" panose="02020603050405020304" pitchFamily="18" charset="0"/>
                        </a:rPr>
                        <a:t>CREDIT RISK MANAGEMENT</a:t>
                      </a:r>
                      <a:endParaRPr lang="en-US" sz="1100" b="0" i="0" u="none" strike="noStrike" dirty="0">
                        <a:solidFill>
                          <a:srgbClr val="000000"/>
                        </a:solidFill>
                        <a:latin typeface="+mn-lt"/>
                      </a:endParaRPr>
                    </a:p>
                  </a:txBody>
                  <a:tcPr marL="3689" marR="3689" marT="36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dirty="0" smtClean="0">
                          <a:solidFill>
                            <a:srgbClr val="000000"/>
                          </a:solidFill>
                          <a:effectLst/>
                          <a:latin typeface="+mn-lt"/>
                          <a:ea typeface="Calibri" panose="020F0502020204030204" pitchFamily="34" charset="0"/>
                          <a:cs typeface="Times New Roman" panose="02020603050405020304" pitchFamily="18" charset="0"/>
                        </a:rPr>
                        <a:t>TM_CRMGT</a:t>
                      </a:r>
                      <a:endParaRPr lang="en-US" sz="1100" b="0" i="0" u="none" strike="noStrike" dirty="0">
                        <a:solidFill>
                          <a:srgbClr val="000000"/>
                        </a:solidFill>
                        <a:latin typeface="+mn-lt"/>
                      </a:endParaRPr>
                    </a:p>
                  </a:txBody>
                  <a:tcPr marL="3689" marR="3689" marT="36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dirty="0" smtClean="0">
                          <a:solidFill>
                            <a:srgbClr val="000000"/>
                          </a:solidFill>
                          <a:effectLst/>
                          <a:latin typeface="+mn-lt"/>
                          <a:ea typeface="Calibri" panose="020F0502020204030204" pitchFamily="34" charset="0"/>
                          <a:cs typeface="Times New Roman" panose="02020603050405020304" pitchFamily="18" charset="0"/>
                        </a:rPr>
                        <a:t>TM, Credit Risk Management</a:t>
                      </a:r>
                      <a:endParaRPr lang="en-US" sz="1100" b="0" i="0" u="none" strike="noStrike" dirty="0">
                        <a:solidFill>
                          <a:srgbClr val="000000"/>
                        </a:solidFill>
                        <a:latin typeface="+mn-lt"/>
                      </a:endParaRPr>
                    </a:p>
                  </a:txBody>
                  <a:tcPr marL="3689" marR="3689" marT="36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dirty="0" smtClean="0">
                          <a:solidFill>
                            <a:srgbClr val="000000"/>
                          </a:solidFill>
                          <a:effectLst/>
                          <a:latin typeface="+mn-lt"/>
                          <a:ea typeface="Calibri" panose="020F0502020204030204" pitchFamily="34" charset="0"/>
                          <a:cs typeface="Times New Roman" panose="02020603050405020304" pitchFamily="18" charset="0"/>
                        </a:rPr>
                        <a:t>78.50</a:t>
                      </a:r>
                      <a:endParaRPr lang="en-US" sz="1100" b="0" i="0" u="none" strike="noStrike" dirty="0">
                        <a:solidFill>
                          <a:srgbClr val="000000"/>
                        </a:solidFill>
                        <a:latin typeface="+mn-lt"/>
                      </a:endParaRPr>
                    </a:p>
                  </a:txBody>
                  <a:tcPr marL="3689" marR="3689" marT="36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dirty="0" smtClean="0">
                          <a:solidFill>
                            <a:srgbClr val="000000"/>
                          </a:solidFill>
                          <a:effectLst/>
                          <a:latin typeface="+mn-lt"/>
                          <a:ea typeface="Calibri" panose="020F0502020204030204" pitchFamily="34" charset="0"/>
                          <a:cs typeface="Times New Roman" panose="02020603050405020304" pitchFamily="18" charset="0"/>
                        </a:rPr>
                        <a:t>Outstanding</a:t>
                      </a:r>
                      <a:endParaRPr lang="en-US" sz="1100" b="0" i="0" u="none" strike="noStrike" dirty="0">
                        <a:solidFill>
                          <a:srgbClr val="000000"/>
                        </a:solidFill>
                        <a:latin typeface="+mn-lt"/>
                      </a:endParaRPr>
                    </a:p>
                  </a:txBody>
                  <a:tcPr marL="3689" marR="3689" marT="36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0196">
                <a:tc>
                  <a:txBody>
                    <a:bodyPr/>
                    <a:lstStyle/>
                    <a:p>
                      <a:pPr algn="ctr" fontAlgn="b"/>
                      <a:r>
                        <a:rPr lang="en-US" sz="1100" dirty="0" smtClean="0">
                          <a:solidFill>
                            <a:srgbClr val="000000"/>
                          </a:solidFill>
                          <a:effectLst/>
                          <a:latin typeface="+mn-lt"/>
                          <a:ea typeface="Calibri" panose="020F0502020204030204" pitchFamily="34" charset="0"/>
                          <a:cs typeface="Times New Roman" panose="02020603050405020304" pitchFamily="18" charset="0"/>
                        </a:rPr>
                        <a:t>A08223</a:t>
                      </a:r>
                      <a:endParaRPr lang="en-US" sz="1100" b="0" i="0" u="none" strike="noStrike" dirty="0" smtClean="0">
                        <a:solidFill>
                          <a:srgbClr val="000000"/>
                        </a:solidFill>
                        <a:latin typeface="+mn-lt"/>
                      </a:endParaRPr>
                    </a:p>
                  </a:txBody>
                  <a:tcPr marL="3689" marR="3689" marT="36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dirty="0" smtClean="0">
                          <a:solidFill>
                            <a:srgbClr val="000000"/>
                          </a:solidFill>
                          <a:latin typeface="+mn-lt"/>
                        </a:rPr>
                        <a:t>BO</a:t>
                      </a:r>
                      <a:endParaRPr lang="en-US" sz="1100" b="0" i="0" u="none" strike="noStrike" dirty="0">
                        <a:solidFill>
                          <a:srgbClr val="000000"/>
                        </a:solidFill>
                        <a:latin typeface="+mn-lt"/>
                      </a:endParaRPr>
                    </a:p>
                  </a:txBody>
                  <a:tcPr marL="3689" marR="3689" marT="36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dirty="0" smtClean="0">
                          <a:solidFill>
                            <a:srgbClr val="000000"/>
                          </a:solidFill>
                          <a:latin typeface="+mn-lt"/>
                        </a:rPr>
                        <a:t>CREDIT RISK MANAGEMENT</a:t>
                      </a:r>
                      <a:endParaRPr lang="en-US" sz="1100" b="0" i="0" u="none" strike="noStrike" dirty="0">
                        <a:solidFill>
                          <a:srgbClr val="000000"/>
                        </a:solidFill>
                        <a:latin typeface="+mn-lt"/>
                      </a:endParaRPr>
                    </a:p>
                  </a:txBody>
                  <a:tcPr marL="3689" marR="3689" marT="36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dirty="0" smtClean="0">
                          <a:solidFill>
                            <a:srgbClr val="000000"/>
                          </a:solidFill>
                          <a:latin typeface="+mn-lt"/>
                        </a:rPr>
                        <a:t>TM_CRMGT</a:t>
                      </a:r>
                      <a:endParaRPr lang="en-US" sz="1100" b="0" i="0" u="none" strike="noStrike" dirty="0">
                        <a:solidFill>
                          <a:srgbClr val="000000"/>
                        </a:solidFill>
                        <a:latin typeface="+mn-lt"/>
                      </a:endParaRPr>
                    </a:p>
                  </a:txBody>
                  <a:tcPr marL="3689" marR="3689" marT="36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dirty="0" smtClean="0">
                          <a:solidFill>
                            <a:srgbClr val="000000"/>
                          </a:solidFill>
                          <a:latin typeface="+mn-lt"/>
                        </a:rPr>
                        <a:t>TM, Credit Risk Management</a:t>
                      </a:r>
                      <a:endParaRPr lang="en-US" sz="1100" b="0" i="0" u="none" strike="noStrike" dirty="0">
                        <a:solidFill>
                          <a:srgbClr val="000000"/>
                        </a:solidFill>
                        <a:latin typeface="+mn-lt"/>
                      </a:endParaRPr>
                    </a:p>
                  </a:txBody>
                  <a:tcPr marL="3689" marR="3689" marT="36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dirty="0" smtClean="0">
                          <a:solidFill>
                            <a:srgbClr val="000000"/>
                          </a:solidFill>
                          <a:latin typeface="+mn-lt"/>
                        </a:rPr>
                        <a:t>78.50</a:t>
                      </a:r>
                      <a:endParaRPr lang="en-US" sz="1100" b="0" i="0" u="none" strike="noStrike" dirty="0">
                        <a:solidFill>
                          <a:srgbClr val="000000"/>
                        </a:solidFill>
                        <a:latin typeface="+mn-lt"/>
                      </a:endParaRPr>
                    </a:p>
                  </a:txBody>
                  <a:tcPr marL="3689" marR="3689" marT="36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dirty="0">
                          <a:solidFill>
                            <a:srgbClr val="000000"/>
                          </a:solidFill>
                          <a:latin typeface="+mn-lt"/>
                        </a:rPr>
                        <a:t>Outstanding</a:t>
                      </a:r>
                    </a:p>
                  </a:txBody>
                  <a:tcPr marL="3689" marR="3689" marT="36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0666">
                <a:tc gridSpan="7">
                  <a:txBody>
                    <a:bodyPr/>
                    <a:lstStyle/>
                    <a:p>
                      <a:pPr algn="l" fontAlgn="b"/>
                      <a:r>
                        <a:rPr lang="en-US" sz="1400" b="1" i="0" u="none" strike="noStrike" dirty="0" smtClean="0">
                          <a:solidFill>
                            <a:srgbClr val="000000"/>
                          </a:solidFill>
                          <a:latin typeface="+mn-lt"/>
                        </a:rPr>
                        <a:t>Regional Internal Control - Resident Control Officer</a:t>
                      </a:r>
                    </a:p>
                  </a:txBody>
                  <a:tcPr marL="3689" marR="3689" marT="36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GB"/>
                    </a:p>
                  </a:txBody>
                  <a:tcPr/>
                </a:tc>
                <a:tc hMerge="1">
                  <a:txBody>
                    <a:bodyPr/>
                    <a:lstStyle/>
                    <a:p>
                      <a:endParaRPr lang="en-US"/>
                    </a:p>
                  </a:txBody>
                  <a:tcPr/>
                </a:tc>
              </a:tr>
              <a:tr h="192283">
                <a:tc>
                  <a:txBody>
                    <a:bodyPr/>
                    <a:lstStyle/>
                    <a:p>
                      <a:pPr algn="ctr" fontAlgn="b"/>
                      <a:r>
                        <a:rPr lang="en-US" sz="1100" b="1" i="0" u="none" strike="noStrike" dirty="0" err="1">
                          <a:solidFill>
                            <a:srgbClr val="000000"/>
                          </a:solidFill>
                          <a:latin typeface="+mn-lt"/>
                        </a:rPr>
                        <a:t>Emp</a:t>
                      </a:r>
                      <a:r>
                        <a:rPr lang="en-US" sz="1100" b="1" i="0" u="none" strike="noStrike" dirty="0">
                          <a:solidFill>
                            <a:srgbClr val="000000"/>
                          </a:solidFill>
                          <a:latin typeface="+mn-lt"/>
                        </a:rPr>
                        <a:t> no</a:t>
                      </a:r>
                    </a:p>
                  </a:txBody>
                  <a:tcPr marL="3689" marR="3689" marT="36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40000"/>
                        <a:lumOff val="60000"/>
                      </a:schemeClr>
                    </a:solidFill>
                  </a:tcPr>
                </a:tc>
                <a:tc>
                  <a:txBody>
                    <a:bodyPr/>
                    <a:lstStyle/>
                    <a:p>
                      <a:pPr algn="ctr" fontAlgn="b"/>
                      <a:r>
                        <a:rPr lang="en-US" sz="1100" b="1" i="0" u="none" strike="noStrike" dirty="0" err="1">
                          <a:solidFill>
                            <a:srgbClr val="000000"/>
                          </a:solidFill>
                          <a:latin typeface="+mn-lt"/>
                        </a:rPr>
                        <a:t>g_code</a:t>
                      </a:r>
                      <a:endParaRPr lang="en-US" sz="1100" b="1" i="0" u="none" strike="noStrike" dirty="0">
                        <a:solidFill>
                          <a:srgbClr val="000000"/>
                        </a:solidFill>
                        <a:latin typeface="+mn-lt"/>
                      </a:endParaRPr>
                    </a:p>
                  </a:txBody>
                  <a:tcPr marL="3689" marR="3689" marT="36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40000"/>
                        <a:lumOff val="60000"/>
                      </a:schemeClr>
                    </a:solidFill>
                  </a:tcPr>
                </a:tc>
                <a:tc>
                  <a:txBody>
                    <a:bodyPr/>
                    <a:lstStyle/>
                    <a:p>
                      <a:pPr algn="ctr" fontAlgn="b"/>
                      <a:r>
                        <a:rPr lang="en-US" sz="1100" b="1" i="0" u="none" strike="noStrike" dirty="0" smtClean="0">
                          <a:solidFill>
                            <a:srgbClr val="000000"/>
                          </a:solidFill>
                          <a:latin typeface="+mn-lt"/>
                        </a:rPr>
                        <a:t>Department Name</a:t>
                      </a:r>
                      <a:endParaRPr lang="en-US" sz="1100" b="1" i="0" u="none" strike="noStrike" dirty="0">
                        <a:solidFill>
                          <a:srgbClr val="000000"/>
                        </a:solidFill>
                        <a:latin typeface="+mn-lt"/>
                      </a:endParaRPr>
                    </a:p>
                  </a:txBody>
                  <a:tcPr marL="3689" marR="3689" marT="36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40000"/>
                        <a:lumOff val="60000"/>
                      </a:schemeClr>
                    </a:solidFill>
                  </a:tcPr>
                </a:tc>
                <a:tc>
                  <a:txBody>
                    <a:bodyPr/>
                    <a:lstStyle/>
                    <a:p>
                      <a:pPr algn="ctr" fontAlgn="b"/>
                      <a:r>
                        <a:rPr lang="en-US" sz="1100" b="1" i="0" u="none" strike="noStrike" dirty="0" err="1">
                          <a:solidFill>
                            <a:srgbClr val="000000"/>
                          </a:solidFill>
                          <a:latin typeface="+mn-lt"/>
                        </a:rPr>
                        <a:t>KPI_code</a:t>
                      </a:r>
                      <a:endParaRPr lang="en-US" sz="1100" b="1" i="0" u="none" strike="noStrike" dirty="0">
                        <a:solidFill>
                          <a:srgbClr val="000000"/>
                        </a:solidFill>
                        <a:latin typeface="+mn-lt"/>
                      </a:endParaRPr>
                    </a:p>
                  </a:txBody>
                  <a:tcPr marL="3689" marR="3689" marT="36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40000"/>
                        <a:lumOff val="60000"/>
                      </a:schemeClr>
                    </a:solidFill>
                  </a:tcPr>
                </a:tc>
                <a:tc>
                  <a:txBody>
                    <a:bodyPr/>
                    <a:lstStyle/>
                    <a:p>
                      <a:pPr algn="ctr" fontAlgn="b"/>
                      <a:r>
                        <a:rPr lang="en-US" sz="1100" b="1" i="0" u="none" strike="noStrike" dirty="0">
                          <a:solidFill>
                            <a:srgbClr val="000000"/>
                          </a:solidFill>
                          <a:latin typeface="+mn-lt"/>
                        </a:rPr>
                        <a:t>KPI Profile</a:t>
                      </a:r>
                    </a:p>
                  </a:txBody>
                  <a:tcPr marL="3689" marR="3689" marT="36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40000"/>
                        <a:lumOff val="60000"/>
                      </a:schemeClr>
                    </a:solidFill>
                  </a:tcPr>
                </a:tc>
                <a:tc>
                  <a:txBody>
                    <a:bodyPr/>
                    <a:lstStyle/>
                    <a:p>
                      <a:pPr algn="ctr" fontAlgn="b"/>
                      <a:r>
                        <a:rPr lang="en-US" sz="1100" b="1" i="0" u="none" strike="noStrike" dirty="0">
                          <a:solidFill>
                            <a:srgbClr val="000000"/>
                          </a:solidFill>
                          <a:latin typeface="+mn-lt"/>
                        </a:rPr>
                        <a:t>score</a:t>
                      </a:r>
                    </a:p>
                  </a:txBody>
                  <a:tcPr marL="3689" marR="3689" marT="36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40000"/>
                        <a:lumOff val="60000"/>
                      </a:schemeClr>
                    </a:solidFill>
                  </a:tcPr>
                </a:tc>
                <a:tc>
                  <a:txBody>
                    <a:bodyPr/>
                    <a:lstStyle/>
                    <a:p>
                      <a:pPr algn="ctr" fontAlgn="b"/>
                      <a:r>
                        <a:rPr lang="en-US" sz="1100" b="1" i="0" u="none" strike="noStrike" dirty="0">
                          <a:solidFill>
                            <a:srgbClr val="000000"/>
                          </a:solidFill>
                          <a:latin typeface="+mn-lt"/>
                        </a:rPr>
                        <a:t>Ranking</a:t>
                      </a:r>
                    </a:p>
                  </a:txBody>
                  <a:tcPr marL="3689" marR="3689" marT="36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40000"/>
                        <a:lumOff val="60000"/>
                      </a:schemeClr>
                    </a:solidFill>
                  </a:tcPr>
                </a:tc>
              </a:tr>
              <a:tr h="379531">
                <a:tc>
                  <a:txBody>
                    <a:bodyPr/>
                    <a:lstStyle/>
                    <a:p>
                      <a:pPr algn="ctr" fontAlgn="b"/>
                      <a:r>
                        <a:rPr lang="en-US" sz="1100" dirty="0" smtClean="0">
                          <a:solidFill>
                            <a:srgbClr val="000000"/>
                          </a:solidFill>
                          <a:effectLst/>
                          <a:latin typeface="+mn-lt"/>
                          <a:ea typeface="Calibri" panose="020F0502020204030204" pitchFamily="34" charset="0"/>
                          <a:cs typeface="Times New Roman" panose="02020603050405020304" pitchFamily="18" charset="0"/>
                        </a:rPr>
                        <a:t>A18451</a:t>
                      </a:r>
                      <a:endParaRPr lang="en-US" sz="1100" b="0" i="0" u="none" strike="noStrike" dirty="0" smtClean="0">
                        <a:solidFill>
                          <a:srgbClr val="000000"/>
                        </a:solidFill>
                        <a:latin typeface="+mn-lt"/>
                      </a:endParaRPr>
                    </a:p>
                  </a:txBody>
                  <a:tcPr marL="3689" marR="3689" marT="36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dirty="0" smtClean="0">
                          <a:solidFill>
                            <a:srgbClr val="000000"/>
                          </a:solidFill>
                          <a:latin typeface="+mn-lt"/>
                        </a:rPr>
                        <a:t>ST</a:t>
                      </a:r>
                      <a:endParaRPr lang="en-US" sz="1100" b="0" i="0" u="none" strike="noStrike" dirty="0">
                        <a:solidFill>
                          <a:srgbClr val="000000"/>
                        </a:solidFill>
                        <a:latin typeface="+mn-lt"/>
                      </a:endParaRPr>
                    </a:p>
                  </a:txBody>
                  <a:tcPr marL="3689" marR="3689" marT="36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dirty="0">
                          <a:solidFill>
                            <a:srgbClr val="000000"/>
                          </a:solidFill>
                          <a:latin typeface="+mn-lt"/>
                        </a:rPr>
                        <a:t>REGIONAL INTERNAL CONTROL WEST &amp; MID-WEST</a:t>
                      </a:r>
                    </a:p>
                  </a:txBody>
                  <a:tcPr marL="3689" marR="3689" marT="36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dirty="0" smtClean="0">
                          <a:solidFill>
                            <a:srgbClr val="000000"/>
                          </a:solidFill>
                          <a:latin typeface="+mn-lt"/>
                        </a:rPr>
                        <a:t>RCO</a:t>
                      </a:r>
                      <a:endParaRPr lang="en-US" sz="1100" b="0" i="0" u="none" strike="noStrike" dirty="0">
                        <a:solidFill>
                          <a:srgbClr val="000000"/>
                        </a:solidFill>
                        <a:latin typeface="+mn-lt"/>
                      </a:endParaRPr>
                    </a:p>
                  </a:txBody>
                  <a:tcPr marL="3689" marR="3689" marT="36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dirty="0" smtClean="0">
                          <a:solidFill>
                            <a:srgbClr val="000000"/>
                          </a:solidFill>
                          <a:latin typeface="+mn-lt"/>
                        </a:rPr>
                        <a:t>Resident Control Officer</a:t>
                      </a:r>
                      <a:endParaRPr lang="en-US" sz="1100" b="0" i="0" u="none" strike="noStrike" dirty="0">
                        <a:solidFill>
                          <a:srgbClr val="000000"/>
                        </a:solidFill>
                        <a:latin typeface="+mn-lt"/>
                      </a:endParaRPr>
                    </a:p>
                  </a:txBody>
                  <a:tcPr marL="3689" marR="3689" marT="36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dirty="0" smtClean="0">
                          <a:solidFill>
                            <a:srgbClr val="000000"/>
                          </a:solidFill>
                          <a:latin typeface="+mn-lt"/>
                        </a:rPr>
                        <a:t>77.13</a:t>
                      </a:r>
                      <a:endParaRPr lang="en-US" sz="1100" b="0" i="0" u="none" strike="noStrike" dirty="0">
                        <a:solidFill>
                          <a:srgbClr val="000000"/>
                        </a:solidFill>
                        <a:latin typeface="+mn-lt"/>
                      </a:endParaRPr>
                    </a:p>
                  </a:txBody>
                  <a:tcPr marL="3689" marR="3689" marT="36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dirty="0" smtClean="0">
                          <a:solidFill>
                            <a:srgbClr val="000000"/>
                          </a:solidFill>
                          <a:latin typeface="+mn-lt"/>
                        </a:rPr>
                        <a:t>Outstanding</a:t>
                      </a:r>
                      <a:endParaRPr lang="en-US" sz="1100" b="0" i="0" u="none" strike="noStrike" dirty="0">
                        <a:solidFill>
                          <a:srgbClr val="000000"/>
                        </a:solidFill>
                        <a:latin typeface="+mn-lt"/>
                      </a:endParaRPr>
                    </a:p>
                  </a:txBody>
                  <a:tcPr marL="3689" marR="3689" marT="36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5751">
                <a:tc>
                  <a:txBody>
                    <a:bodyPr/>
                    <a:lstStyle/>
                    <a:p>
                      <a:pPr algn="ctr" fontAlgn="b"/>
                      <a:r>
                        <a:rPr lang="en-US" sz="1100" b="0" i="0" u="none" strike="noStrike" dirty="0" smtClean="0">
                          <a:solidFill>
                            <a:srgbClr val="000000"/>
                          </a:solidFill>
                          <a:latin typeface="+mn-lt"/>
                        </a:rPr>
                        <a:t>A07962</a:t>
                      </a:r>
                    </a:p>
                  </a:txBody>
                  <a:tcPr marL="3689" marR="3689" marT="36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dirty="0" smtClean="0">
                          <a:solidFill>
                            <a:srgbClr val="000000"/>
                          </a:solidFill>
                          <a:latin typeface="+mn-lt"/>
                        </a:rPr>
                        <a:t>ASO</a:t>
                      </a:r>
                      <a:endParaRPr lang="en-US" sz="1100" b="0" i="0" u="none" strike="noStrike" dirty="0">
                        <a:solidFill>
                          <a:srgbClr val="000000"/>
                        </a:solidFill>
                        <a:latin typeface="+mn-lt"/>
                      </a:endParaRPr>
                    </a:p>
                  </a:txBody>
                  <a:tcPr marL="3689" marR="3689" marT="36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dirty="0">
                          <a:solidFill>
                            <a:srgbClr val="000000"/>
                          </a:solidFill>
                          <a:latin typeface="+mn-lt"/>
                        </a:rPr>
                        <a:t>REGIONAL INTERNAL CONTROL WEST &amp; MID-WEST</a:t>
                      </a:r>
                    </a:p>
                  </a:txBody>
                  <a:tcPr marL="3689" marR="3689" marT="36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dirty="0" smtClean="0">
                          <a:solidFill>
                            <a:srgbClr val="000000"/>
                          </a:solidFill>
                          <a:latin typeface="+mn-lt"/>
                        </a:rPr>
                        <a:t>RCO</a:t>
                      </a:r>
                      <a:endParaRPr lang="en-US" sz="1100" b="0" i="0" u="none" strike="noStrike" dirty="0">
                        <a:solidFill>
                          <a:srgbClr val="000000"/>
                        </a:solidFill>
                        <a:latin typeface="+mn-lt"/>
                      </a:endParaRPr>
                    </a:p>
                  </a:txBody>
                  <a:tcPr marL="3689" marR="3689" marT="36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dirty="0" smtClean="0">
                          <a:solidFill>
                            <a:srgbClr val="000000"/>
                          </a:solidFill>
                          <a:latin typeface="+mn-lt"/>
                        </a:rPr>
                        <a:t>Resident Control Officer</a:t>
                      </a:r>
                      <a:endParaRPr lang="en-US" sz="1100" b="0" i="0" u="none" strike="noStrike" dirty="0">
                        <a:solidFill>
                          <a:srgbClr val="000000"/>
                        </a:solidFill>
                        <a:latin typeface="+mn-lt"/>
                      </a:endParaRPr>
                    </a:p>
                  </a:txBody>
                  <a:tcPr marL="3689" marR="3689" marT="36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dirty="0" smtClean="0">
                          <a:solidFill>
                            <a:srgbClr val="000000"/>
                          </a:solidFill>
                          <a:latin typeface="+mn-lt"/>
                        </a:rPr>
                        <a:t>77.13</a:t>
                      </a:r>
                      <a:endParaRPr lang="en-US" sz="1100" b="0" i="0" u="none" strike="noStrike" dirty="0">
                        <a:solidFill>
                          <a:srgbClr val="000000"/>
                        </a:solidFill>
                        <a:latin typeface="+mn-lt"/>
                      </a:endParaRPr>
                    </a:p>
                  </a:txBody>
                  <a:tcPr marL="3689" marR="3689" marT="36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dirty="0" smtClean="0">
                          <a:solidFill>
                            <a:srgbClr val="000000"/>
                          </a:solidFill>
                          <a:latin typeface="+mn-lt"/>
                        </a:rPr>
                        <a:t>Outstanding</a:t>
                      </a:r>
                      <a:endParaRPr lang="en-US" sz="1100" b="0" i="0" u="none" strike="noStrike" dirty="0">
                        <a:solidFill>
                          <a:srgbClr val="000000"/>
                        </a:solidFill>
                        <a:latin typeface="+mn-lt"/>
                      </a:endParaRPr>
                    </a:p>
                  </a:txBody>
                  <a:tcPr marL="3689" marR="3689" marT="36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9531">
                <a:tc>
                  <a:txBody>
                    <a:bodyPr/>
                    <a:lstStyle/>
                    <a:p>
                      <a:pPr algn="ctr" fontAlgn="b"/>
                      <a:r>
                        <a:rPr lang="en-US" sz="1100" b="0" i="0" u="none" strike="noStrike" dirty="0" smtClean="0">
                          <a:solidFill>
                            <a:srgbClr val="000000"/>
                          </a:solidFill>
                          <a:latin typeface="+mn-lt"/>
                        </a:rPr>
                        <a:t>A18451</a:t>
                      </a:r>
                    </a:p>
                  </a:txBody>
                  <a:tcPr marL="3689" marR="3689" marT="36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dirty="0" smtClean="0">
                          <a:solidFill>
                            <a:srgbClr val="000000"/>
                          </a:solidFill>
                          <a:latin typeface="+mn-lt"/>
                        </a:rPr>
                        <a:t>DSO</a:t>
                      </a:r>
                      <a:endParaRPr lang="en-US" sz="1100" b="0" i="0" u="none" strike="noStrike" dirty="0">
                        <a:solidFill>
                          <a:srgbClr val="000000"/>
                        </a:solidFill>
                        <a:latin typeface="+mn-lt"/>
                      </a:endParaRPr>
                    </a:p>
                  </a:txBody>
                  <a:tcPr marL="3689" marR="3689" marT="36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dirty="0">
                          <a:solidFill>
                            <a:srgbClr val="000000"/>
                          </a:solidFill>
                          <a:latin typeface="+mn-lt"/>
                        </a:rPr>
                        <a:t>REGIONAL INTERNAL CONTROL WEST &amp; MID-WEST</a:t>
                      </a:r>
                    </a:p>
                  </a:txBody>
                  <a:tcPr marL="3689" marR="3689" marT="36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dirty="0" smtClean="0">
                          <a:solidFill>
                            <a:srgbClr val="000000"/>
                          </a:solidFill>
                          <a:latin typeface="+mn-lt"/>
                        </a:rPr>
                        <a:t>RCO</a:t>
                      </a:r>
                      <a:endParaRPr lang="en-US" sz="1100" b="0" i="0" u="none" strike="noStrike" dirty="0">
                        <a:solidFill>
                          <a:srgbClr val="000000"/>
                        </a:solidFill>
                        <a:latin typeface="+mn-lt"/>
                      </a:endParaRPr>
                    </a:p>
                  </a:txBody>
                  <a:tcPr marL="3689" marR="3689" marT="36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dirty="0" smtClean="0">
                          <a:solidFill>
                            <a:srgbClr val="000000"/>
                          </a:solidFill>
                          <a:latin typeface="+mn-lt"/>
                        </a:rPr>
                        <a:t>Resident Control Officer</a:t>
                      </a:r>
                      <a:endParaRPr lang="en-US" sz="1100" b="0" i="0" u="none" strike="noStrike" dirty="0">
                        <a:solidFill>
                          <a:srgbClr val="000000"/>
                        </a:solidFill>
                        <a:latin typeface="+mn-lt"/>
                      </a:endParaRPr>
                    </a:p>
                  </a:txBody>
                  <a:tcPr marL="3689" marR="3689" marT="36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dirty="0" smtClean="0">
                          <a:solidFill>
                            <a:srgbClr val="000000"/>
                          </a:solidFill>
                          <a:latin typeface="+mn-lt"/>
                        </a:rPr>
                        <a:t>77.13</a:t>
                      </a:r>
                      <a:endParaRPr lang="en-US" sz="1100" b="0" i="0" u="none" strike="noStrike" dirty="0">
                        <a:solidFill>
                          <a:srgbClr val="000000"/>
                        </a:solidFill>
                        <a:latin typeface="+mn-lt"/>
                      </a:endParaRPr>
                    </a:p>
                  </a:txBody>
                  <a:tcPr marL="3689" marR="3689" marT="36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dirty="0" smtClean="0">
                          <a:solidFill>
                            <a:srgbClr val="000000"/>
                          </a:solidFill>
                          <a:latin typeface="+mn-lt"/>
                        </a:rPr>
                        <a:t>Outstanding</a:t>
                      </a:r>
                      <a:endParaRPr lang="en-US" sz="1100" b="0" i="0" u="none" strike="noStrike" dirty="0">
                        <a:solidFill>
                          <a:srgbClr val="000000"/>
                        </a:solidFill>
                        <a:latin typeface="+mn-lt"/>
                      </a:endParaRPr>
                    </a:p>
                  </a:txBody>
                  <a:tcPr marL="3689" marR="3689" marT="36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9531">
                <a:tc>
                  <a:txBody>
                    <a:bodyPr/>
                    <a:lstStyle/>
                    <a:p>
                      <a:pPr algn="ctr" fontAlgn="b"/>
                      <a:r>
                        <a:rPr lang="en-US" sz="1100" b="0" i="0" u="none" strike="noStrike" dirty="0" smtClean="0">
                          <a:solidFill>
                            <a:srgbClr val="000000"/>
                          </a:solidFill>
                          <a:latin typeface="+mn-lt"/>
                        </a:rPr>
                        <a:t>A17893</a:t>
                      </a:r>
                    </a:p>
                  </a:txBody>
                  <a:tcPr marL="3689" marR="3689" marT="36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dirty="0" smtClean="0">
                          <a:solidFill>
                            <a:srgbClr val="000000"/>
                          </a:solidFill>
                          <a:latin typeface="+mn-lt"/>
                        </a:rPr>
                        <a:t>SET</a:t>
                      </a:r>
                      <a:endParaRPr lang="en-US" sz="1100" b="0" i="0" u="none" strike="noStrike" dirty="0">
                        <a:solidFill>
                          <a:srgbClr val="000000"/>
                        </a:solidFill>
                        <a:latin typeface="+mn-lt"/>
                      </a:endParaRPr>
                    </a:p>
                  </a:txBody>
                  <a:tcPr marL="3689" marR="3689" marT="36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dirty="0">
                          <a:solidFill>
                            <a:srgbClr val="000000"/>
                          </a:solidFill>
                          <a:latin typeface="+mn-lt"/>
                        </a:rPr>
                        <a:t>REGIONAL INTERNAL CONTROL WEST &amp; MID-WEST</a:t>
                      </a:r>
                    </a:p>
                  </a:txBody>
                  <a:tcPr marL="3689" marR="3689" marT="36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dirty="0" smtClean="0">
                          <a:solidFill>
                            <a:srgbClr val="000000"/>
                          </a:solidFill>
                          <a:latin typeface="+mn-lt"/>
                        </a:rPr>
                        <a:t>RCO</a:t>
                      </a:r>
                      <a:endParaRPr lang="en-US" sz="1100" b="0" i="0" u="none" strike="noStrike" dirty="0">
                        <a:solidFill>
                          <a:srgbClr val="000000"/>
                        </a:solidFill>
                        <a:latin typeface="+mn-lt"/>
                      </a:endParaRPr>
                    </a:p>
                  </a:txBody>
                  <a:tcPr marL="3689" marR="3689" marT="36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dirty="0" smtClean="0">
                          <a:solidFill>
                            <a:srgbClr val="000000"/>
                          </a:solidFill>
                          <a:latin typeface="+mn-lt"/>
                        </a:rPr>
                        <a:t>Resident Control Officer</a:t>
                      </a:r>
                      <a:endParaRPr lang="en-US" sz="1100" b="0" i="0" u="none" strike="noStrike" dirty="0">
                        <a:solidFill>
                          <a:srgbClr val="000000"/>
                        </a:solidFill>
                        <a:latin typeface="+mn-lt"/>
                      </a:endParaRPr>
                    </a:p>
                  </a:txBody>
                  <a:tcPr marL="3689" marR="3689" marT="36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dirty="0" smtClean="0">
                          <a:solidFill>
                            <a:srgbClr val="000000"/>
                          </a:solidFill>
                          <a:latin typeface="+mn-lt"/>
                        </a:rPr>
                        <a:t>77.13</a:t>
                      </a:r>
                      <a:endParaRPr lang="en-US" sz="1100" b="0" i="0" u="none" strike="noStrike" dirty="0">
                        <a:solidFill>
                          <a:srgbClr val="000000"/>
                        </a:solidFill>
                        <a:latin typeface="+mn-lt"/>
                      </a:endParaRPr>
                    </a:p>
                  </a:txBody>
                  <a:tcPr marL="3689" marR="3689" marT="36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dirty="0" smtClean="0">
                          <a:solidFill>
                            <a:srgbClr val="000000"/>
                          </a:solidFill>
                          <a:latin typeface="+mn-lt"/>
                        </a:rPr>
                        <a:t>Outstanding</a:t>
                      </a:r>
                      <a:endParaRPr lang="en-US" sz="1100" b="0" i="0" u="none" strike="noStrike" dirty="0">
                        <a:solidFill>
                          <a:srgbClr val="000000"/>
                        </a:solidFill>
                        <a:latin typeface="+mn-lt"/>
                      </a:endParaRPr>
                    </a:p>
                  </a:txBody>
                  <a:tcPr marL="3689" marR="3689" marT="36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5751">
                <a:tc>
                  <a:txBody>
                    <a:bodyPr/>
                    <a:lstStyle/>
                    <a:p>
                      <a:pPr algn="ctr" fontAlgn="b"/>
                      <a:r>
                        <a:rPr lang="en-US" sz="1100" b="0" i="0" u="none" strike="noStrike" dirty="0" smtClean="0">
                          <a:solidFill>
                            <a:srgbClr val="000000"/>
                          </a:solidFill>
                          <a:latin typeface="+mn-lt"/>
                        </a:rPr>
                        <a:t>A17738</a:t>
                      </a:r>
                    </a:p>
                  </a:txBody>
                  <a:tcPr marL="3689" marR="3689" marT="36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dirty="0" smtClean="0">
                          <a:solidFill>
                            <a:srgbClr val="000000"/>
                          </a:solidFill>
                          <a:latin typeface="+mn-lt"/>
                        </a:rPr>
                        <a:t>ABO</a:t>
                      </a:r>
                      <a:endParaRPr lang="en-US" sz="1100" b="0" i="0" u="none" strike="noStrike" dirty="0">
                        <a:solidFill>
                          <a:srgbClr val="000000"/>
                        </a:solidFill>
                        <a:latin typeface="+mn-lt"/>
                      </a:endParaRPr>
                    </a:p>
                  </a:txBody>
                  <a:tcPr marL="3689" marR="3689" marT="36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a:solidFill>
                            <a:srgbClr val="000000"/>
                          </a:solidFill>
                          <a:latin typeface="+mn-lt"/>
                        </a:rPr>
                        <a:t>REGIONAL INTERNAL CONTROL WEST &amp; MID-WEST</a:t>
                      </a:r>
                    </a:p>
                  </a:txBody>
                  <a:tcPr marL="3689" marR="3689" marT="36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dirty="0" smtClean="0">
                          <a:solidFill>
                            <a:srgbClr val="000000"/>
                          </a:solidFill>
                          <a:latin typeface="+mn-lt"/>
                        </a:rPr>
                        <a:t>RCO</a:t>
                      </a:r>
                      <a:endParaRPr lang="en-US" sz="1100" b="0" i="0" u="none" strike="noStrike" dirty="0">
                        <a:solidFill>
                          <a:srgbClr val="000000"/>
                        </a:solidFill>
                        <a:latin typeface="+mn-lt"/>
                      </a:endParaRPr>
                    </a:p>
                  </a:txBody>
                  <a:tcPr marL="3689" marR="3689" marT="36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dirty="0" smtClean="0">
                          <a:solidFill>
                            <a:srgbClr val="000000"/>
                          </a:solidFill>
                          <a:latin typeface="+mn-lt"/>
                        </a:rPr>
                        <a:t>Resident Control Officer</a:t>
                      </a:r>
                      <a:endParaRPr lang="en-US" sz="1100" b="0" i="0" u="none" strike="noStrike" dirty="0">
                        <a:solidFill>
                          <a:srgbClr val="000000"/>
                        </a:solidFill>
                        <a:latin typeface="+mn-lt"/>
                      </a:endParaRPr>
                    </a:p>
                  </a:txBody>
                  <a:tcPr marL="3689" marR="3689" marT="36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dirty="0" smtClean="0">
                          <a:solidFill>
                            <a:srgbClr val="000000"/>
                          </a:solidFill>
                          <a:latin typeface="+mn-lt"/>
                        </a:rPr>
                        <a:t>77.13</a:t>
                      </a:r>
                      <a:endParaRPr lang="en-US" sz="1100" b="0" i="0" u="none" strike="noStrike" dirty="0">
                        <a:solidFill>
                          <a:srgbClr val="000000"/>
                        </a:solidFill>
                        <a:latin typeface="+mn-lt"/>
                      </a:endParaRPr>
                    </a:p>
                  </a:txBody>
                  <a:tcPr marL="3689" marR="3689" marT="36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dirty="0" smtClean="0">
                          <a:solidFill>
                            <a:srgbClr val="000000"/>
                          </a:solidFill>
                          <a:latin typeface="+mn-lt"/>
                        </a:rPr>
                        <a:t>Outstanding</a:t>
                      </a:r>
                      <a:endParaRPr lang="en-US" sz="1100" b="0" i="0" u="none" strike="noStrike" dirty="0">
                        <a:solidFill>
                          <a:srgbClr val="000000"/>
                        </a:solidFill>
                        <a:latin typeface="+mn-lt"/>
                      </a:endParaRPr>
                    </a:p>
                  </a:txBody>
                  <a:tcPr marL="3689" marR="3689" marT="36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5" name="Title 1"/>
          <p:cNvSpPr>
            <a:spLocks noGrp="1"/>
          </p:cNvSpPr>
          <p:nvPr>
            <p:ph type="title"/>
          </p:nvPr>
        </p:nvSpPr>
        <p:spPr>
          <a:xfrm>
            <a:off x="179512" y="692696"/>
            <a:ext cx="8136904" cy="576064"/>
          </a:xfrm>
          <a:ln>
            <a:noFill/>
          </a:ln>
        </p:spPr>
        <p:txBody>
          <a:bodyPr/>
          <a:lstStyle/>
          <a:p>
            <a:pPr lvl="1" algn="l">
              <a:buClr>
                <a:srgbClr val="C00000"/>
              </a:buClr>
            </a:pPr>
            <a:r>
              <a:rPr lang="en-US" sz="1800" dirty="0" smtClean="0">
                <a:solidFill>
                  <a:schemeClr val="tx1"/>
                </a:solidFill>
                <a:latin typeface="Century Gothic" panose="020B0502020202020204" pitchFamily="34" charset="0"/>
              </a:rPr>
              <a:t>Examples of job/ kpi profiles with </a:t>
            </a:r>
            <a:r>
              <a:rPr lang="en-US" sz="1600" dirty="0" smtClean="0">
                <a:solidFill>
                  <a:schemeClr val="tx1"/>
                </a:solidFill>
                <a:latin typeface="Century Gothic" panose="020B0502020202020204" pitchFamily="34" charset="0"/>
              </a:rPr>
              <a:t>the same appraisal scores prior to the performance review process for the non sales workforce</a:t>
            </a:r>
            <a:endParaRPr lang="en-US" sz="1600" dirty="0">
              <a:solidFill>
                <a:schemeClr val="tx1"/>
              </a:solidFill>
              <a:latin typeface="Century Gothic" panose="020B0502020202020204" pitchFamily="34" charset="0"/>
            </a:endParaRPr>
          </a:p>
        </p:txBody>
      </p:sp>
      <p:sp>
        <p:nvSpPr>
          <p:cNvPr id="7" name="Title 1"/>
          <p:cNvSpPr txBox="1">
            <a:spLocks/>
          </p:cNvSpPr>
          <p:nvPr/>
        </p:nvSpPr>
        <p:spPr bwMode="auto">
          <a:xfrm>
            <a:off x="160784" y="72008"/>
            <a:ext cx="7219528" cy="54868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0" fontAlgn="base" hangingPunct="0">
              <a:lnSpc>
                <a:spcPct val="85000"/>
              </a:lnSpc>
              <a:spcBef>
                <a:spcPct val="0"/>
              </a:spcBef>
              <a:spcAft>
                <a:spcPct val="0"/>
              </a:spcAft>
              <a:defRPr sz="2400" b="1">
                <a:solidFill>
                  <a:srgbClr val="FF0000"/>
                </a:solidFill>
                <a:latin typeface="+mj-lt"/>
                <a:ea typeface="+mj-ea"/>
                <a:cs typeface="+mj-cs"/>
              </a:defRPr>
            </a:lvl1pPr>
            <a:lvl2pPr algn="l" rtl="0" eaLnBrk="0" fontAlgn="base" hangingPunct="0">
              <a:lnSpc>
                <a:spcPct val="85000"/>
              </a:lnSpc>
              <a:spcBef>
                <a:spcPct val="0"/>
              </a:spcBef>
              <a:spcAft>
                <a:spcPct val="0"/>
              </a:spcAft>
              <a:defRPr sz="2400" b="1">
                <a:solidFill>
                  <a:srgbClr val="FF0000"/>
                </a:solidFill>
                <a:latin typeface="Century Gothic" pitchFamily="34" charset="0"/>
                <a:cs typeface="Arial" pitchFamily="34" charset="0"/>
              </a:defRPr>
            </a:lvl2pPr>
            <a:lvl3pPr algn="l" rtl="0" eaLnBrk="0" fontAlgn="base" hangingPunct="0">
              <a:lnSpc>
                <a:spcPct val="85000"/>
              </a:lnSpc>
              <a:spcBef>
                <a:spcPct val="0"/>
              </a:spcBef>
              <a:spcAft>
                <a:spcPct val="0"/>
              </a:spcAft>
              <a:defRPr sz="2400" b="1">
                <a:solidFill>
                  <a:srgbClr val="FF0000"/>
                </a:solidFill>
                <a:latin typeface="Century Gothic" pitchFamily="34" charset="0"/>
                <a:cs typeface="Arial" pitchFamily="34" charset="0"/>
              </a:defRPr>
            </a:lvl3pPr>
            <a:lvl4pPr algn="l" rtl="0" eaLnBrk="0" fontAlgn="base" hangingPunct="0">
              <a:lnSpc>
                <a:spcPct val="85000"/>
              </a:lnSpc>
              <a:spcBef>
                <a:spcPct val="0"/>
              </a:spcBef>
              <a:spcAft>
                <a:spcPct val="0"/>
              </a:spcAft>
              <a:defRPr sz="2400" b="1">
                <a:solidFill>
                  <a:srgbClr val="FF0000"/>
                </a:solidFill>
                <a:latin typeface="Century Gothic" pitchFamily="34" charset="0"/>
                <a:cs typeface="Arial" pitchFamily="34" charset="0"/>
              </a:defRPr>
            </a:lvl4pPr>
            <a:lvl5pPr algn="l" rtl="0" eaLnBrk="0" fontAlgn="base" hangingPunct="0">
              <a:lnSpc>
                <a:spcPct val="85000"/>
              </a:lnSpc>
              <a:spcBef>
                <a:spcPct val="0"/>
              </a:spcBef>
              <a:spcAft>
                <a:spcPct val="0"/>
              </a:spcAft>
              <a:defRPr sz="2400" b="1">
                <a:solidFill>
                  <a:srgbClr val="FF0000"/>
                </a:solidFill>
                <a:latin typeface="Century Gothic" pitchFamily="34" charset="0"/>
                <a:cs typeface="Arial" pitchFamily="34" charset="0"/>
              </a:defRPr>
            </a:lvl5pPr>
            <a:lvl6pPr marL="457200" algn="l" rtl="0" fontAlgn="base">
              <a:lnSpc>
                <a:spcPct val="85000"/>
              </a:lnSpc>
              <a:spcBef>
                <a:spcPct val="0"/>
              </a:spcBef>
              <a:spcAft>
                <a:spcPct val="0"/>
              </a:spcAft>
              <a:defRPr sz="2400" b="1">
                <a:solidFill>
                  <a:schemeClr val="accent2"/>
                </a:solidFill>
                <a:latin typeface="Century Gothic" pitchFamily="34" charset="0"/>
                <a:cs typeface="Arial" pitchFamily="34" charset="0"/>
              </a:defRPr>
            </a:lvl6pPr>
            <a:lvl7pPr marL="914400" algn="l" rtl="0" fontAlgn="base">
              <a:lnSpc>
                <a:spcPct val="85000"/>
              </a:lnSpc>
              <a:spcBef>
                <a:spcPct val="0"/>
              </a:spcBef>
              <a:spcAft>
                <a:spcPct val="0"/>
              </a:spcAft>
              <a:defRPr sz="2400" b="1">
                <a:solidFill>
                  <a:schemeClr val="accent2"/>
                </a:solidFill>
                <a:latin typeface="Century Gothic" pitchFamily="34" charset="0"/>
                <a:cs typeface="Arial" pitchFamily="34" charset="0"/>
              </a:defRPr>
            </a:lvl7pPr>
            <a:lvl8pPr marL="1371600" algn="l" rtl="0" fontAlgn="base">
              <a:lnSpc>
                <a:spcPct val="85000"/>
              </a:lnSpc>
              <a:spcBef>
                <a:spcPct val="0"/>
              </a:spcBef>
              <a:spcAft>
                <a:spcPct val="0"/>
              </a:spcAft>
              <a:defRPr sz="2400" b="1">
                <a:solidFill>
                  <a:schemeClr val="accent2"/>
                </a:solidFill>
                <a:latin typeface="Century Gothic" pitchFamily="34" charset="0"/>
                <a:cs typeface="Arial" pitchFamily="34" charset="0"/>
              </a:defRPr>
            </a:lvl8pPr>
            <a:lvl9pPr marL="1828800" algn="l" rtl="0" fontAlgn="base">
              <a:lnSpc>
                <a:spcPct val="85000"/>
              </a:lnSpc>
              <a:spcBef>
                <a:spcPct val="0"/>
              </a:spcBef>
              <a:spcAft>
                <a:spcPct val="0"/>
              </a:spcAft>
              <a:defRPr sz="2400" b="1">
                <a:solidFill>
                  <a:schemeClr val="accent2"/>
                </a:solidFill>
                <a:latin typeface="Century Gothic" pitchFamily="34" charset="0"/>
                <a:cs typeface="Arial" pitchFamily="34" charset="0"/>
              </a:defRPr>
            </a:lvl9pPr>
          </a:lstStyle>
          <a:p>
            <a:r>
              <a:rPr lang="en-US" sz="2200" kern="0" dirty="0" smtClean="0">
                <a:solidFill>
                  <a:srgbClr val="C00000"/>
                </a:solidFill>
              </a:rPr>
              <a:t>Key Issues/ Observations on the 2015 Year End Appraisal Process -  </a:t>
            </a:r>
            <a:r>
              <a:rPr lang="en-US" sz="2000" kern="0" dirty="0">
                <a:solidFill>
                  <a:srgbClr val="C00000"/>
                </a:solidFill>
              </a:rPr>
              <a:t>High Level definition of </a:t>
            </a:r>
            <a:r>
              <a:rPr lang="en-US" sz="2000" kern="0" dirty="0" smtClean="0">
                <a:solidFill>
                  <a:srgbClr val="C00000"/>
                </a:solidFill>
              </a:rPr>
              <a:t>KPIs</a:t>
            </a:r>
            <a:r>
              <a:rPr lang="en-US" sz="2200" kern="0" dirty="0" smtClean="0">
                <a:solidFill>
                  <a:srgbClr val="C00000"/>
                </a:solidFill>
              </a:rPr>
              <a:t> </a:t>
            </a:r>
          </a:p>
        </p:txBody>
      </p:sp>
    </p:spTree>
    <p:extLst>
      <p:ext uri="{BB962C8B-B14F-4D97-AF65-F5344CB8AC3E}">
        <p14:creationId xmlns:p14="http://schemas.microsoft.com/office/powerpoint/2010/main" xmlns="" val="247126502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extLst>
              <p:ext uri="{D42A27DB-BD31-4B8C-83A1-F6EECF244321}">
                <p14:modId xmlns:p14="http://schemas.microsoft.com/office/powerpoint/2010/main" xmlns="" val="4136308517"/>
              </p:ext>
            </p:extLst>
          </p:nvPr>
        </p:nvGraphicFramePr>
        <p:xfrm>
          <a:off x="179512" y="3276600"/>
          <a:ext cx="8712967" cy="1687031"/>
        </p:xfrm>
        <a:graphic>
          <a:graphicData uri="http://schemas.openxmlformats.org/drawingml/2006/table">
            <a:tbl>
              <a:tblPr/>
              <a:tblGrid>
                <a:gridCol w="580863"/>
                <a:gridCol w="653473"/>
                <a:gridCol w="2798112"/>
                <a:gridCol w="1080120"/>
                <a:gridCol w="2032935"/>
                <a:gridCol w="553692"/>
                <a:gridCol w="1013772"/>
              </a:tblGrid>
              <a:tr h="224408">
                <a:tc gridSpan="7">
                  <a:txBody>
                    <a:bodyPr/>
                    <a:lstStyle/>
                    <a:p>
                      <a:pPr algn="l" fontAlgn="b"/>
                      <a:endParaRPr lang="en-US" sz="1200" b="1" i="0" u="none" strike="noStrike" dirty="0">
                        <a:solidFill>
                          <a:schemeClr val="tx1"/>
                        </a:solidFill>
                        <a:latin typeface="+mn-lt"/>
                      </a:endParaRPr>
                    </a:p>
                  </a:txBody>
                  <a:tcPr marL="5247" marR="5247" marT="524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pPr algn="l" fontAlgn="b"/>
                      <a:endParaRPr lang="en-US" sz="900" b="0" i="0" u="none" strike="noStrike" dirty="0">
                        <a:solidFill>
                          <a:srgbClr val="000000"/>
                        </a:solidFill>
                        <a:latin typeface="+mn-lt"/>
                      </a:endParaRPr>
                    </a:p>
                  </a:txBody>
                  <a:tcPr marL="5247" marR="5247" marT="524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hMerge="1">
                  <a:txBody>
                    <a:bodyPr/>
                    <a:lstStyle/>
                    <a:p>
                      <a:pPr algn="l" fontAlgn="b"/>
                      <a:endParaRPr lang="en-US" sz="900" b="0" i="0" u="none" strike="noStrike" dirty="0">
                        <a:solidFill>
                          <a:srgbClr val="000000"/>
                        </a:solidFill>
                        <a:latin typeface="+mn-lt"/>
                      </a:endParaRPr>
                    </a:p>
                  </a:txBody>
                  <a:tcPr marL="5247" marR="5247" marT="524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hMerge="1">
                  <a:txBody>
                    <a:bodyPr/>
                    <a:lstStyle/>
                    <a:p>
                      <a:pPr algn="l" fontAlgn="b"/>
                      <a:endParaRPr lang="en-US" sz="900" b="0" i="0" u="none" strike="noStrike" dirty="0">
                        <a:solidFill>
                          <a:srgbClr val="000000"/>
                        </a:solidFill>
                        <a:latin typeface="+mn-lt"/>
                      </a:endParaRPr>
                    </a:p>
                  </a:txBody>
                  <a:tcPr marL="5247" marR="5247" marT="524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r>
              <a:tr h="182476">
                <a:tc gridSpan="7">
                  <a:txBody>
                    <a:bodyPr/>
                    <a:lstStyle/>
                    <a:p>
                      <a:pPr algn="l" fontAlgn="b"/>
                      <a:r>
                        <a:rPr lang="en-US" sz="1200" b="1" i="0" u="none" strike="noStrike" dirty="0" smtClean="0">
                          <a:solidFill>
                            <a:schemeClr val="bg1"/>
                          </a:solidFill>
                          <a:latin typeface="+mn-lt"/>
                        </a:rPr>
                        <a:t>GROUP</a:t>
                      </a:r>
                      <a:r>
                        <a:rPr lang="en-US" sz="1200" b="1" i="0" u="none" strike="noStrike" baseline="0" dirty="0" smtClean="0">
                          <a:solidFill>
                            <a:schemeClr val="bg1"/>
                          </a:solidFill>
                          <a:latin typeface="+mn-lt"/>
                        </a:rPr>
                        <a:t> </a:t>
                      </a:r>
                      <a:r>
                        <a:rPr lang="en-US" sz="1200" b="1" i="0" u="none" strike="noStrike" dirty="0" smtClean="0">
                          <a:solidFill>
                            <a:schemeClr val="bg1"/>
                          </a:solidFill>
                          <a:latin typeface="+mn-lt"/>
                        </a:rPr>
                        <a:t>PROCUREMENT AND VENDOR MANAGEMENT</a:t>
                      </a:r>
                    </a:p>
                  </a:txBody>
                  <a:tcPr marL="5247" marR="5247" marT="524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pPr algn="l" fontAlgn="b"/>
                      <a:endParaRPr lang="en-US" sz="900" b="0" i="0" u="none" strike="noStrike" dirty="0">
                        <a:solidFill>
                          <a:schemeClr val="tx1"/>
                        </a:solidFill>
                        <a:latin typeface="+mn-lt"/>
                      </a:endParaRPr>
                    </a:p>
                  </a:txBody>
                  <a:tcPr marL="5247" marR="5247" marT="524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l" fontAlgn="b"/>
                      <a:endParaRPr lang="en-US" sz="900" b="0" i="0" u="none" strike="noStrike" dirty="0">
                        <a:solidFill>
                          <a:schemeClr val="tx1"/>
                        </a:solidFill>
                        <a:latin typeface="+mn-lt"/>
                      </a:endParaRPr>
                    </a:p>
                  </a:txBody>
                  <a:tcPr marL="5247" marR="5247" marT="524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9809">
                <a:tc>
                  <a:txBody>
                    <a:bodyPr/>
                    <a:lstStyle/>
                    <a:p>
                      <a:pPr algn="ctr" fontAlgn="b"/>
                      <a:r>
                        <a:rPr lang="en-US" sz="1100" b="1" i="0" u="none" strike="noStrike" dirty="0" err="1">
                          <a:solidFill>
                            <a:srgbClr val="000000"/>
                          </a:solidFill>
                          <a:latin typeface="Century Gothic" panose="020B0502020202020204" pitchFamily="34" charset="0"/>
                        </a:rPr>
                        <a:t>Emp</a:t>
                      </a:r>
                      <a:r>
                        <a:rPr lang="en-US" sz="1100" b="1" i="0" u="none" strike="noStrike" dirty="0">
                          <a:solidFill>
                            <a:srgbClr val="000000"/>
                          </a:solidFill>
                          <a:latin typeface="Century Gothic" panose="020B0502020202020204" pitchFamily="34" charset="0"/>
                        </a:rPr>
                        <a:t> no</a:t>
                      </a:r>
                    </a:p>
                  </a:txBody>
                  <a:tcPr marL="5247" marR="5247" marT="524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0000"/>
                        <a:lumOff val="40000"/>
                      </a:schemeClr>
                    </a:solidFill>
                  </a:tcPr>
                </a:tc>
                <a:tc>
                  <a:txBody>
                    <a:bodyPr/>
                    <a:lstStyle/>
                    <a:p>
                      <a:pPr algn="ctr" fontAlgn="b"/>
                      <a:r>
                        <a:rPr lang="en-US" sz="1100" b="1" i="0" u="none" strike="noStrike" dirty="0" err="1">
                          <a:solidFill>
                            <a:srgbClr val="000000"/>
                          </a:solidFill>
                          <a:latin typeface="Century Gothic" panose="020B0502020202020204" pitchFamily="34" charset="0"/>
                        </a:rPr>
                        <a:t>g_code</a:t>
                      </a:r>
                      <a:endParaRPr lang="en-US" sz="1100" b="1" i="0" u="none" strike="noStrike" dirty="0">
                        <a:solidFill>
                          <a:srgbClr val="000000"/>
                        </a:solidFill>
                        <a:latin typeface="Century Gothic" panose="020B0502020202020204" pitchFamily="34" charset="0"/>
                      </a:endParaRPr>
                    </a:p>
                  </a:txBody>
                  <a:tcPr marL="5247" marR="5247" marT="524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0000"/>
                        <a:lumOff val="40000"/>
                      </a:schemeClr>
                    </a:solidFill>
                  </a:tcPr>
                </a:tc>
                <a:tc>
                  <a:txBody>
                    <a:bodyPr/>
                    <a:lstStyle/>
                    <a:p>
                      <a:pPr algn="ctr" fontAlgn="b"/>
                      <a:r>
                        <a:rPr lang="en-US" sz="1100" b="1" i="0" u="none" strike="noStrike" dirty="0">
                          <a:solidFill>
                            <a:srgbClr val="000000"/>
                          </a:solidFill>
                          <a:latin typeface="Century Gothic" panose="020B0502020202020204" pitchFamily="34" charset="0"/>
                        </a:rPr>
                        <a:t>departmentName</a:t>
                      </a:r>
                    </a:p>
                  </a:txBody>
                  <a:tcPr marL="5247" marR="5247" marT="524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0000"/>
                        <a:lumOff val="40000"/>
                      </a:schemeClr>
                    </a:solidFill>
                  </a:tcPr>
                </a:tc>
                <a:tc>
                  <a:txBody>
                    <a:bodyPr/>
                    <a:lstStyle/>
                    <a:p>
                      <a:pPr algn="ctr" fontAlgn="b"/>
                      <a:r>
                        <a:rPr lang="en-US" sz="1100" b="1" i="0" u="none" strike="noStrike" dirty="0" err="1">
                          <a:solidFill>
                            <a:srgbClr val="000000"/>
                          </a:solidFill>
                          <a:latin typeface="Century Gothic" panose="020B0502020202020204" pitchFamily="34" charset="0"/>
                        </a:rPr>
                        <a:t>KPI_code</a:t>
                      </a:r>
                      <a:endParaRPr lang="en-US" sz="1100" b="1" i="0" u="none" strike="noStrike" dirty="0">
                        <a:solidFill>
                          <a:srgbClr val="000000"/>
                        </a:solidFill>
                        <a:latin typeface="Century Gothic" panose="020B0502020202020204" pitchFamily="34" charset="0"/>
                      </a:endParaRPr>
                    </a:p>
                  </a:txBody>
                  <a:tcPr marL="5247" marR="5247" marT="524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0000"/>
                        <a:lumOff val="40000"/>
                      </a:schemeClr>
                    </a:solidFill>
                  </a:tcPr>
                </a:tc>
                <a:tc>
                  <a:txBody>
                    <a:bodyPr/>
                    <a:lstStyle/>
                    <a:p>
                      <a:pPr algn="ctr" fontAlgn="b"/>
                      <a:r>
                        <a:rPr lang="en-US" sz="1100" b="1" i="0" u="none" strike="noStrike" dirty="0">
                          <a:solidFill>
                            <a:srgbClr val="000000"/>
                          </a:solidFill>
                          <a:latin typeface="Century Gothic" panose="020B0502020202020204" pitchFamily="34" charset="0"/>
                        </a:rPr>
                        <a:t>KPI Profile</a:t>
                      </a:r>
                    </a:p>
                  </a:txBody>
                  <a:tcPr marL="5247" marR="5247" marT="524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0000"/>
                        <a:lumOff val="40000"/>
                      </a:schemeClr>
                    </a:solidFill>
                  </a:tcPr>
                </a:tc>
                <a:tc>
                  <a:txBody>
                    <a:bodyPr/>
                    <a:lstStyle/>
                    <a:p>
                      <a:pPr algn="ctr" fontAlgn="b"/>
                      <a:r>
                        <a:rPr lang="en-US" sz="1100" b="1" i="0" u="none" strike="noStrike" dirty="0">
                          <a:solidFill>
                            <a:srgbClr val="000000"/>
                          </a:solidFill>
                          <a:latin typeface="Century Gothic" panose="020B0502020202020204" pitchFamily="34" charset="0"/>
                        </a:rPr>
                        <a:t>score</a:t>
                      </a:r>
                    </a:p>
                  </a:txBody>
                  <a:tcPr marL="5247" marR="5247" marT="524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0000"/>
                        <a:lumOff val="40000"/>
                      </a:schemeClr>
                    </a:solidFill>
                  </a:tcPr>
                </a:tc>
                <a:tc>
                  <a:txBody>
                    <a:bodyPr/>
                    <a:lstStyle/>
                    <a:p>
                      <a:pPr algn="ctr" fontAlgn="b"/>
                      <a:r>
                        <a:rPr lang="en-US" sz="1100" b="1" i="0" u="none" strike="noStrike" dirty="0">
                          <a:solidFill>
                            <a:srgbClr val="000000"/>
                          </a:solidFill>
                          <a:latin typeface="Century Gothic" panose="020B0502020202020204" pitchFamily="34" charset="0"/>
                        </a:rPr>
                        <a:t>Ranking</a:t>
                      </a:r>
                    </a:p>
                  </a:txBody>
                  <a:tcPr marL="5247" marR="5247" marT="524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0000"/>
                        <a:lumOff val="40000"/>
                      </a:schemeClr>
                    </a:solidFill>
                  </a:tcPr>
                </a:tc>
              </a:tr>
              <a:tr h="358229">
                <a:tc>
                  <a:txBody>
                    <a:bodyPr/>
                    <a:lstStyle/>
                    <a:p>
                      <a:pPr algn="ctr" fontAlgn="b"/>
                      <a:r>
                        <a:rPr lang="en-US" sz="1100" b="0" i="0" u="none" strike="noStrike" dirty="0" smtClean="0">
                          <a:solidFill>
                            <a:srgbClr val="000000"/>
                          </a:solidFill>
                          <a:latin typeface="Century Gothic" panose="020B0502020202020204" pitchFamily="34" charset="0"/>
                        </a:rPr>
                        <a:t>A21029</a:t>
                      </a:r>
                    </a:p>
                  </a:txBody>
                  <a:tcPr marL="5247" marR="5247" marT="524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dirty="0" smtClean="0">
                          <a:solidFill>
                            <a:srgbClr val="000000"/>
                          </a:solidFill>
                          <a:latin typeface="Century Gothic" panose="020B0502020202020204" pitchFamily="34" charset="0"/>
                        </a:rPr>
                        <a:t>ST</a:t>
                      </a:r>
                      <a:endParaRPr lang="en-US" sz="1100" b="0" i="0" u="none" strike="noStrike" dirty="0">
                        <a:solidFill>
                          <a:srgbClr val="000000"/>
                        </a:solidFill>
                        <a:latin typeface="Century Gothic" panose="020B0502020202020204" pitchFamily="34" charset="0"/>
                      </a:endParaRPr>
                    </a:p>
                  </a:txBody>
                  <a:tcPr marL="5247" marR="5247" marT="524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dirty="0" smtClean="0">
                          <a:solidFill>
                            <a:srgbClr val="000000"/>
                          </a:solidFill>
                          <a:latin typeface="Century Gothic" panose="020B0502020202020204" pitchFamily="34" charset="0"/>
                        </a:rPr>
                        <a:t>PROCUREMENT AND VENDOR MANAGEMENT</a:t>
                      </a:r>
                      <a:endParaRPr lang="en-US" sz="1100" b="0" i="0" u="none" strike="noStrike" dirty="0">
                        <a:solidFill>
                          <a:srgbClr val="000000"/>
                        </a:solidFill>
                        <a:latin typeface="Century Gothic" panose="020B0502020202020204" pitchFamily="34" charset="0"/>
                      </a:endParaRPr>
                    </a:p>
                  </a:txBody>
                  <a:tcPr marL="5247" marR="5247" marT="524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dirty="0" smtClean="0">
                          <a:solidFill>
                            <a:srgbClr val="000000"/>
                          </a:solidFill>
                          <a:latin typeface="Century Gothic" panose="020B0502020202020204" pitchFamily="34" charset="0"/>
                        </a:rPr>
                        <a:t>PROC_OFFICER</a:t>
                      </a:r>
                      <a:endParaRPr lang="en-US" sz="1100" b="0" i="0" u="none" strike="noStrike" dirty="0">
                        <a:solidFill>
                          <a:srgbClr val="000000"/>
                        </a:solidFill>
                        <a:latin typeface="Century Gothic" panose="020B0502020202020204" pitchFamily="34" charset="0"/>
                      </a:endParaRPr>
                    </a:p>
                  </a:txBody>
                  <a:tcPr marL="5247" marR="5247" marT="524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dirty="0" smtClean="0">
                          <a:solidFill>
                            <a:srgbClr val="000000"/>
                          </a:solidFill>
                          <a:latin typeface="Century Gothic" panose="020B0502020202020204" pitchFamily="34" charset="0"/>
                        </a:rPr>
                        <a:t>Procurement Officer</a:t>
                      </a:r>
                      <a:endParaRPr lang="en-US" sz="1100" b="0" i="0" u="none" strike="noStrike" dirty="0">
                        <a:solidFill>
                          <a:srgbClr val="000000"/>
                        </a:solidFill>
                        <a:latin typeface="Century Gothic" panose="020B0502020202020204" pitchFamily="34" charset="0"/>
                      </a:endParaRPr>
                    </a:p>
                  </a:txBody>
                  <a:tcPr marL="5247" marR="5247" marT="524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dirty="0" smtClean="0">
                          <a:solidFill>
                            <a:srgbClr val="000000"/>
                          </a:solidFill>
                          <a:latin typeface="Century Gothic" panose="020B0502020202020204" pitchFamily="34" charset="0"/>
                        </a:rPr>
                        <a:t>85.44</a:t>
                      </a:r>
                      <a:endParaRPr lang="en-US" sz="1100" b="0" i="0" u="none" strike="noStrike" dirty="0">
                        <a:solidFill>
                          <a:srgbClr val="000000"/>
                        </a:solidFill>
                        <a:latin typeface="Century Gothic" panose="020B0502020202020204" pitchFamily="34" charset="0"/>
                      </a:endParaRPr>
                    </a:p>
                  </a:txBody>
                  <a:tcPr marL="5247" marR="5247" marT="524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smtClean="0">
                          <a:solidFill>
                            <a:srgbClr val="000000"/>
                          </a:solidFill>
                          <a:latin typeface="Century Gothic" panose="020B0502020202020204" pitchFamily="34" charset="0"/>
                        </a:rPr>
                        <a:t>Role Model</a:t>
                      </a:r>
                      <a:endParaRPr lang="en-US" sz="1100" b="0" i="0" u="none" strike="noStrike" dirty="0">
                        <a:solidFill>
                          <a:srgbClr val="000000"/>
                        </a:solidFill>
                        <a:latin typeface="Century Gothic" panose="020B0502020202020204" pitchFamily="34" charset="0"/>
                      </a:endParaRPr>
                    </a:p>
                  </a:txBody>
                  <a:tcPr marL="5247" marR="5247" marT="524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58229">
                <a:tc>
                  <a:txBody>
                    <a:bodyPr/>
                    <a:lstStyle/>
                    <a:p>
                      <a:pPr algn="ctr" fontAlgn="b"/>
                      <a:r>
                        <a:rPr lang="en-US" sz="1100" b="0" i="0" u="none" strike="noStrike" dirty="0" smtClean="0">
                          <a:solidFill>
                            <a:srgbClr val="000000"/>
                          </a:solidFill>
                          <a:latin typeface="Century Gothic" panose="020B0502020202020204" pitchFamily="34" charset="0"/>
                        </a:rPr>
                        <a:t>A19342</a:t>
                      </a:r>
                      <a:endParaRPr lang="en-US" sz="1100" b="0" i="0" u="none" strike="noStrike" dirty="0">
                        <a:solidFill>
                          <a:srgbClr val="000000"/>
                        </a:solidFill>
                        <a:latin typeface="Century Gothic" panose="020B0502020202020204" pitchFamily="34" charset="0"/>
                      </a:endParaRPr>
                    </a:p>
                  </a:txBody>
                  <a:tcPr marL="5247" marR="5247" marT="524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dirty="0" smtClean="0">
                          <a:solidFill>
                            <a:srgbClr val="000000"/>
                          </a:solidFill>
                          <a:latin typeface="Century Gothic" panose="020B0502020202020204" pitchFamily="34" charset="0"/>
                        </a:rPr>
                        <a:t>ET</a:t>
                      </a:r>
                      <a:endParaRPr lang="en-US" sz="1100" b="0" i="0" u="none" strike="noStrike" dirty="0">
                        <a:solidFill>
                          <a:srgbClr val="000000"/>
                        </a:solidFill>
                        <a:latin typeface="Century Gothic" panose="020B0502020202020204" pitchFamily="34" charset="0"/>
                      </a:endParaRPr>
                    </a:p>
                  </a:txBody>
                  <a:tcPr marL="5247" marR="5247" marT="524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dirty="0" smtClean="0">
                          <a:solidFill>
                            <a:srgbClr val="000000"/>
                          </a:solidFill>
                          <a:latin typeface="Century Gothic" panose="020B0502020202020204" pitchFamily="34" charset="0"/>
                        </a:rPr>
                        <a:t>PROCUREMENT AND VENDOR MANAGEMENT</a:t>
                      </a:r>
                      <a:endParaRPr lang="en-US" sz="1100" b="0" i="0" u="none" strike="noStrike" dirty="0">
                        <a:solidFill>
                          <a:srgbClr val="000000"/>
                        </a:solidFill>
                        <a:latin typeface="Century Gothic" panose="020B0502020202020204" pitchFamily="34" charset="0"/>
                      </a:endParaRPr>
                    </a:p>
                  </a:txBody>
                  <a:tcPr marL="5247" marR="5247" marT="524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dirty="0" smtClean="0">
                          <a:solidFill>
                            <a:srgbClr val="000000"/>
                          </a:solidFill>
                          <a:latin typeface="Century Gothic" panose="020B0502020202020204" pitchFamily="34" charset="0"/>
                        </a:rPr>
                        <a:t>PROC_OFFICER</a:t>
                      </a:r>
                      <a:endParaRPr lang="en-US" sz="1100" b="0" i="0" u="none" strike="noStrike" dirty="0">
                        <a:solidFill>
                          <a:srgbClr val="000000"/>
                        </a:solidFill>
                        <a:latin typeface="Century Gothic" panose="020B0502020202020204" pitchFamily="34" charset="0"/>
                      </a:endParaRPr>
                    </a:p>
                  </a:txBody>
                  <a:tcPr marL="5247" marR="5247" marT="524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dirty="0" smtClean="0">
                          <a:solidFill>
                            <a:srgbClr val="000000"/>
                          </a:solidFill>
                          <a:latin typeface="Century Gothic" panose="020B0502020202020204" pitchFamily="34" charset="0"/>
                        </a:rPr>
                        <a:t>Procurement Officer</a:t>
                      </a:r>
                      <a:endParaRPr lang="en-US" sz="1100" b="0" i="0" u="none" strike="noStrike" dirty="0">
                        <a:solidFill>
                          <a:srgbClr val="000000"/>
                        </a:solidFill>
                        <a:latin typeface="Century Gothic" panose="020B0502020202020204" pitchFamily="34" charset="0"/>
                      </a:endParaRPr>
                    </a:p>
                  </a:txBody>
                  <a:tcPr marL="5247" marR="5247" marT="524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dirty="0" smtClean="0">
                          <a:solidFill>
                            <a:srgbClr val="000000"/>
                          </a:solidFill>
                          <a:latin typeface="Century Gothic" panose="020B0502020202020204" pitchFamily="34" charset="0"/>
                        </a:rPr>
                        <a:t>85.44</a:t>
                      </a:r>
                      <a:endParaRPr lang="en-US" sz="1100" b="0" i="0" u="none" strike="noStrike" dirty="0">
                        <a:solidFill>
                          <a:srgbClr val="000000"/>
                        </a:solidFill>
                        <a:latin typeface="Century Gothic" panose="020B0502020202020204" pitchFamily="34" charset="0"/>
                      </a:endParaRPr>
                    </a:p>
                  </a:txBody>
                  <a:tcPr marL="5247" marR="5247" marT="524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dirty="0" smtClean="0">
                          <a:solidFill>
                            <a:srgbClr val="000000"/>
                          </a:solidFill>
                          <a:latin typeface="Century Gothic" panose="020B0502020202020204" pitchFamily="34" charset="0"/>
                        </a:rPr>
                        <a:t>Role Model</a:t>
                      </a:r>
                      <a:endParaRPr lang="en-US" sz="1100" b="0" i="0" u="none" strike="noStrike" dirty="0">
                        <a:solidFill>
                          <a:srgbClr val="000000"/>
                        </a:solidFill>
                        <a:latin typeface="Century Gothic" panose="020B0502020202020204" pitchFamily="34" charset="0"/>
                      </a:endParaRPr>
                    </a:p>
                  </a:txBody>
                  <a:tcPr marL="5247" marR="5247" marT="524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58229">
                <a:tc>
                  <a:txBody>
                    <a:bodyPr/>
                    <a:lstStyle/>
                    <a:p>
                      <a:pPr algn="ctr" fontAlgn="b"/>
                      <a:r>
                        <a:rPr lang="en-US" sz="1100" b="0" i="0" u="none" strike="noStrike" dirty="0" smtClean="0">
                          <a:solidFill>
                            <a:srgbClr val="000000"/>
                          </a:solidFill>
                          <a:latin typeface="Century Gothic" panose="020B0502020202020204" pitchFamily="34" charset="0"/>
                        </a:rPr>
                        <a:t>A22445</a:t>
                      </a:r>
                      <a:endParaRPr lang="en-US" sz="1100" b="0" i="0" u="none" strike="noStrike" dirty="0">
                        <a:solidFill>
                          <a:srgbClr val="000000"/>
                        </a:solidFill>
                        <a:latin typeface="Century Gothic" panose="020B0502020202020204" pitchFamily="34" charset="0"/>
                      </a:endParaRPr>
                    </a:p>
                  </a:txBody>
                  <a:tcPr marL="5247" marR="5247" marT="524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dirty="0" smtClean="0">
                          <a:solidFill>
                            <a:srgbClr val="000000"/>
                          </a:solidFill>
                          <a:latin typeface="Century Gothic" panose="020B0502020202020204" pitchFamily="34" charset="0"/>
                        </a:rPr>
                        <a:t>ABO</a:t>
                      </a:r>
                      <a:endParaRPr lang="en-US" sz="1100" b="0" i="0" u="none" strike="noStrike" dirty="0">
                        <a:solidFill>
                          <a:srgbClr val="000000"/>
                        </a:solidFill>
                        <a:latin typeface="Century Gothic" panose="020B0502020202020204" pitchFamily="34" charset="0"/>
                      </a:endParaRPr>
                    </a:p>
                  </a:txBody>
                  <a:tcPr marL="5247" marR="5247" marT="524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dirty="0" smtClean="0">
                          <a:solidFill>
                            <a:srgbClr val="000000"/>
                          </a:solidFill>
                          <a:latin typeface="Century Gothic" panose="020B0502020202020204" pitchFamily="34" charset="0"/>
                        </a:rPr>
                        <a:t>PROCUREMENT AND VENDOR MANAGEMENT</a:t>
                      </a:r>
                      <a:endParaRPr lang="en-US" sz="1100" b="0" i="0" u="none" strike="noStrike" dirty="0">
                        <a:solidFill>
                          <a:srgbClr val="000000"/>
                        </a:solidFill>
                        <a:latin typeface="Century Gothic" panose="020B0502020202020204" pitchFamily="34" charset="0"/>
                      </a:endParaRPr>
                    </a:p>
                  </a:txBody>
                  <a:tcPr marL="5247" marR="5247" marT="524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dirty="0" smtClean="0">
                          <a:solidFill>
                            <a:srgbClr val="000000"/>
                          </a:solidFill>
                          <a:latin typeface="Century Gothic" panose="020B0502020202020204" pitchFamily="34" charset="0"/>
                        </a:rPr>
                        <a:t>PROC_OFFICER</a:t>
                      </a:r>
                      <a:endParaRPr lang="en-US" sz="1100" b="0" i="0" u="none" strike="noStrike" dirty="0">
                        <a:solidFill>
                          <a:srgbClr val="000000"/>
                        </a:solidFill>
                        <a:latin typeface="Century Gothic" panose="020B0502020202020204" pitchFamily="34" charset="0"/>
                      </a:endParaRPr>
                    </a:p>
                  </a:txBody>
                  <a:tcPr marL="5247" marR="5247" marT="524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dirty="0" smtClean="0">
                          <a:solidFill>
                            <a:srgbClr val="000000"/>
                          </a:solidFill>
                          <a:latin typeface="Century Gothic" panose="020B0502020202020204" pitchFamily="34" charset="0"/>
                        </a:rPr>
                        <a:t>Procurement Officer</a:t>
                      </a:r>
                      <a:endParaRPr lang="en-US" sz="1100" b="0" i="0" u="none" strike="noStrike" dirty="0">
                        <a:solidFill>
                          <a:srgbClr val="000000"/>
                        </a:solidFill>
                        <a:latin typeface="Century Gothic" panose="020B0502020202020204" pitchFamily="34" charset="0"/>
                      </a:endParaRPr>
                    </a:p>
                  </a:txBody>
                  <a:tcPr marL="5247" marR="5247" marT="524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dirty="0" smtClean="0">
                          <a:solidFill>
                            <a:srgbClr val="000000"/>
                          </a:solidFill>
                          <a:latin typeface="Century Gothic" panose="020B0502020202020204" pitchFamily="34" charset="0"/>
                        </a:rPr>
                        <a:t>85.44</a:t>
                      </a:r>
                      <a:endParaRPr lang="en-US" sz="1100" b="0" i="0" u="none" strike="noStrike" dirty="0">
                        <a:solidFill>
                          <a:srgbClr val="000000"/>
                        </a:solidFill>
                        <a:latin typeface="Century Gothic" panose="020B0502020202020204" pitchFamily="34" charset="0"/>
                      </a:endParaRPr>
                    </a:p>
                  </a:txBody>
                  <a:tcPr marL="5247" marR="5247" marT="524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dirty="0" smtClean="0">
                          <a:solidFill>
                            <a:srgbClr val="000000"/>
                          </a:solidFill>
                          <a:latin typeface="Century Gothic" panose="020B0502020202020204" pitchFamily="34" charset="0"/>
                        </a:rPr>
                        <a:t>Role Model</a:t>
                      </a:r>
                      <a:endParaRPr lang="en-US" sz="1100" b="0" i="0" u="none" strike="noStrike" dirty="0">
                        <a:solidFill>
                          <a:srgbClr val="000000"/>
                        </a:solidFill>
                        <a:latin typeface="Century Gothic" panose="020B0502020202020204" pitchFamily="34" charset="0"/>
                      </a:endParaRPr>
                    </a:p>
                  </a:txBody>
                  <a:tcPr marL="5247" marR="5247" marT="524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2" name="Table 1"/>
          <p:cNvGraphicFramePr>
            <a:graphicFrameLocks noGrp="1"/>
          </p:cNvGraphicFramePr>
          <p:nvPr>
            <p:extLst>
              <p:ext uri="{D42A27DB-BD31-4B8C-83A1-F6EECF244321}">
                <p14:modId xmlns:p14="http://schemas.microsoft.com/office/powerpoint/2010/main" xmlns="" val="1308798239"/>
              </p:ext>
            </p:extLst>
          </p:nvPr>
        </p:nvGraphicFramePr>
        <p:xfrm>
          <a:off x="181432" y="1310288"/>
          <a:ext cx="8712967" cy="1930008"/>
        </p:xfrm>
        <a:graphic>
          <a:graphicData uri="http://schemas.openxmlformats.org/drawingml/2006/table">
            <a:tbl>
              <a:tblPr/>
              <a:tblGrid>
                <a:gridCol w="580863"/>
                <a:gridCol w="653473"/>
                <a:gridCol w="2006024"/>
                <a:gridCol w="790168"/>
                <a:gridCol w="3114975"/>
                <a:gridCol w="553692"/>
                <a:gridCol w="1013772"/>
              </a:tblGrid>
              <a:tr h="216024">
                <a:tc gridSpan="7">
                  <a:txBody>
                    <a:bodyPr/>
                    <a:lstStyle/>
                    <a:p>
                      <a:pPr algn="l" fontAlgn="b"/>
                      <a:r>
                        <a:rPr lang="en-US" sz="1200" b="1" i="0" u="none" strike="noStrike" dirty="0" smtClean="0">
                          <a:solidFill>
                            <a:schemeClr val="bg1"/>
                          </a:solidFill>
                          <a:latin typeface="Century Gothic" panose="020B0502020202020204" pitchFamily="34" charset="0"/>
                        </a:rPr>
                        <a:t>GROUP</a:t>
                      </a:r>
                      <a:r>
                        <a:rPr lang="en-US" sz="1200" b="1" i="0" u="none" strike="noStrike" baseline="0" dirty="0" smtClean="0">
                          <a:solidFill>
                            <a:schemeClr val="bg1"/>
                          </a:solidFill>
                          <a:latin typeface="Century Gothic" panose="020B0502020202020204" pitchFamily="34" charset="0"/>
                        </a:rPr>
                        <a:t> </a:t>
                      </a:r>
                      <a:r>
                        <a:rPr lang="en-US" sz="1200" b="1" i="0" u="none" strike="noStrike" dirty="0" smtClean="0">
                          <a:solidFill>
                            <a:schemeClr val="bg1"/>
                          </a:solidFill>
                          <a:latin typeface="Century Gothic" panose="020B0502020202020204" pitchFamily="34" charset="0"/>
                        </a:rPr>
                        <a:t>INTERNAL AUDIT - FORENSIC INVESTIGATIONS</a:t>
                      </a:r>
                    </a:p>
                  </a:txBody>
                  <a:tcPr marL="5247" marR="5247" marT="524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dirty="0"/>
                    </a:p>
                  </a:txBody>
                  <a:tcPr/>
                </a:tc>
                <a:tc hMerge="1">
                  <a:txBody>
                    <a:bodyPr/>
                    <a:lstStyle/>
                    <a:p>
                      <a:pPr algn="l" fontAlgn="b"/>
                      <a:endParaRPr lang="en-US" sz="900" b="1" i="0" u="none" strike="noStrike" dirty="0">
                        <a:solidFill>
                          <a:schemeClr val="bg2"/>
                        </a:solidFill>
                        <a:latin typeface="+mn-lt"/>
                      </a:endParaRPr>
                    </a:p>
                  </a:txBody>
                  <a:tcPr marL="5247" marR="5247" marT="524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hMerge="1">
                  <a:txBody>
                    <a:bodyPr/>
                    <a:lstStyle/>
                    <a:p>
                      <a:pPr algn="l" fontAlgn="b"/>
                      <a:endParaRPr lang="en-US" sz="900" b="1" i="0" u="none" strike="noStrike" dirty="0">
                        <a:solidFill>
                          <a:schemeClr val="bg2"/>
                        </a:solidFill>
                        <a:latin typeface="+mn-lt"/>
                      </a:endParaRPr>
                    </a:p>
                  </a:txBody>
                  <a:tcPr marL="5247" marR="5247" marT="524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r>
              <a:tr h="216024">
                <a:tc>
                  <a:txBody>
                    <a:bodyPr/>
                    <a:lstStyle/>
                    <a:p>
                      <a:pPr algn="ctr" fontAlgn="b"/>
                      <a:r>
                        <a:rPr lang="en-US" sz="1100" b="1" i="0" u="none" strike="noStrike" dirty="0" err="1">
                          <a:solidFill>
                            <a:srgbClr val="000000"/>
                          </a:solidFill>
                          <a:latin typeface="Century Gothic" panose="020B0502020202020204" pitchFamily="34" charset="0"/>
                        </a:rPr>
                        <a:t>Emp</a:t>
                      </a:r>
                      <a:r>
                        <a:rPr lang="en-US" sz="1100" b="1" i="0" u="none" strike="noStrike" dirty="0">
                          <a:solidFill>
                            <a:srgbClr val="000000"/>
                          </a:solidFill>
                          <a:latin typeface="Century Gothic" panose="020B0502020202020204" pitchFamily="34" charset="0"/>
                        </a:rPr>
                        <a:t> no</a:t>
                      </a:r>
                    </a:p>
                  </a:txBody>
                  <a:tcPr marL="5247" marR="5247" marT="524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0000"/>
                        <a:lumOff val="40000"/>
                      </a:schemeClr>
                    </a:solidFill>
                  </a:tcPr>
                </a:tc>
                <a:tc>
                  <a:txBody>
                    <a:bodyPr/>
                    <a:lstStyle/>
                    <a:p>
                      <a:pPr algn="ctr" fontAlgn="b"/>
                      <a:r>
                        <a:rPr lang="en-US" sz="1100" b="1" i="0" u="none" strike="noStrike" dirty="0" err="1">
                          <a:solidFill>
                            <a:srgbClr val="000000"/>
                          </a:solidFill>
                          <a:latin typeface="Century Gothic" panose="020B0502020202020204" pitchFamily="34" charset="0"/>
                        </a:rPr>
                        <a:t>g_code</a:t>
                      </a:r>
                      <a:endParaRPr lang="en-US" sz="1100" b="1" i="0" u="none" strike="noStrike" dirty="0">
                        <a:solidFill>
                          <a:srgbClr val="000000"/>
                        </a:solidFill>
                        <a:latin typeface="Century Gothic" panose="020B0502020202020204" pitchFamily="34" charset="0"/>
                      </a:endParaRPr>
                    </a:p>
                  </a:txBody>
                  <a:tcPr marL="5247" marR="5247" marT="524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0000"/>
                        <a:lumOff val="40000"/>
                      </a:schemeClr>
                    </a:solidFill>
                  </a:tcPr>
                </a:tc>
                <a:tc>
                  <a:txBody>
                    <a:bodyPr/>
                    <a:lstStyle/>
                    <a:p>
                      <a:pPr algn="ctr" fontAlgn="b"/>
                      <a:r>
                        <a:rPr lang="en-US" sz="1100" b="1" i="0" u="none" strike="noStrike" dirty="0">
                          <a:solidFill>
                            <a:srgbClr val="000000"/>
                          </a:solidFill>
                          <a:latin typeface="Century Gothic" panose="020B0502020202020204" pitchFamily="34" charset="0"/>
                        </a:rPr>
                        <a:t>departmentName</a:t>
                      </a:r>
                    </a:p>
                  </a:txBody>
                  <a:tcPr marL="5247" marR="5247" marT="524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0000"/>
                        <a:lumOff val="40000"/>
                      </a:schemeClr>
                    </a:solidFill>
                  </a:tcPr>
                </a:tc>
                <a:tc>
                  <a:txBody>
                    <a:bodyPr/>
                    <a:lstStyle/>
                    <a:p>
                      <a:pPr algn="ctr" fontAlgn="b"/>
                      <a:r>
                        <a:rPr lang="en-US" sz="1100" b="1" i="0" u="none" strike="noStrike" dirty="0" err="1">
                          <a:solidFill>
                            <a:srgbClr val="000000"/>
                          </a:solidFill>
                          <a:latin typeface="Century Gothic" panose="020B0502020202020204" pitchFamily="34" charset="0"/>
                        </a:rPr>
                        <a:t>KPI_code</a:t>
                      </a:r>
                      <a:endParaRPr lang="en-US" sz="1100" b="1" i="0" u="none" strike="noStrike" dirty="0">
                        <a:solidFill>
                          <a:srgbClr val="000000"/>
                        </a:solidFill>
                        <a:latin typeface="Century Gothic" panose="020B0502020202020204" pitchFamily="34" charset="0"/>
                      </a:endParaRPr>
                    </a:p>
                  </a:txBody>
                  <a:tcPr marL="5247" marR="5247" marT="524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0000"/>
                        <a:lumOff val="40000"/>
                      </a:schemeClr>
                    </a:solidFill>
                  </a:tcPr>
                </a:tc>
                <a:tc>
                  <a:txBody>
                    <a:bodyPr/>
                    <a:lstStyle/>
                    <a:p>
                      <a:pPr algn="ctr" fontAlgn="b"/>
                      <a:r>
                        <a:rPr lang="en-US" sz="1100" b="1" i="0" u="none" strike="noStrike" dirty="0">
                          <a:solidFill>
                            <a:srgbClr val="000000"/>
                          </a:solidFill>
                          <a:latin typeface="Century Gothic" panose="020B0502020202020204" pitchFamily="34" charset="0"/>
                        </a:rPr>
                        <a:t>KPI Profile</a:t>
                      </a:r>
                    </a:p>
                  </a:txBody>
                  <a:tcPr marL="5247" marR="5247" marT="524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0000"/>
                        <a:lumOff val="40000"/>
                      </a:schemeClr>
                    </a:solidFill>
                  </a:tcPr>
                </a:tc>
                <a:tc>
                  <a:txBody>
                    <a:bodyPr/>
                    <a:lstStyle/>
                    <a:p>
                      <a:pPr algn="ctr" fontAlgn="b"/>
                      <a:r>
                        <a:rPr lang="en-US" sz="1100" b="1" i="0" u="none" strike="noStrike" dirty="0">
                          <a:solidFill>
                            <a:srgbClr val="000000"/>
                          </a:solidFill>
                          <a:latin typeface="Century Gothic" panose="020B0502020202020204" pitchFamily="34" charset="0"/>
                        </a:rPr>
                        <a:t>score</a:t>
                      </a:r>
                    </a:p>
                  </a:txBody>
                  <a:tcPr marL="5247" marR="5247" marT="524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0000"/>
                        <a:lumOff val="40000"/>
                      </a:schemeClr>
                    </a:solidFill>
                  </a:tcPr>
                </a:tc>
                <a:tc>
                  <a:txBody>
                    <a:bodyPr/>
                    <a:lstStyle/>
                    <a:p>
                      <a:pPr algn="ctr" fontAlgn="b"/>
                      <a:r>
                        <a:rPr lang="en-US" sz="1100" b="1" i="0" u="none" strike="noStrike" dirty="0">
                          <a:solidFill>
                            <a:srgbClr val="000000"/>
                          </a:solidFill>
                          <a:latin typeface="Century Gothic" panose="020B0502020202020204" pitchFamily="34" charset="0"/>
                        </a:rPr>
                        <a:t>Ranking</a:t>
                      </a:r>
                    </a:p>
                  </a:txBody>
                  <a:tcPr marL="5247" marR="5247" marT="524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0000"/>
                        <a:lumOff val="40000"/>
                      </a:schemeClr>
                    </a:solidFill>
                  </a:tcPr>
                </a:tc>
              </a:tr>
              <a:tr h="259161">
                <a:tc>
                  <a:txBody>
                    <a:bodyPr/>
                    <a:lstStyle/>
                    <a:p>
                      <a:pPr algn="ctr" fontAlgn="b"/>
                      <a:r>
                        <a:rPr lang="en-US" sz="1100" b="0" i="0" u="none" strike="noStrike" kern="1200" dirty="0" smtClean="0">
                          <a:solidFill>
                            <a:srgbClr val="000000"/>
                          </a:solidFill>
                          <a:latin typeface="Century Gothic" panose="020B0502020202020204" pitchFamily="34" charset="0"/>
                          <a:ea typeface="+mn-ea"/>
                          <a:cs typeface="+mn-cs"/>
                        </a:rPr>
                        <a:t>A16835</a:t>
                      </a:r>
                      <a:endParaRPr lang="en-US" sz="1100" b="0" i="0" u="none" strike="noStrike" kern="1200" dirty="0">
                        <a:solidFill>
                          <a:srgbClr val="000000"/>
                        </a:solidFill>
                        <a:latin typeface="Century Gothic" panose="020B0502020202020204" pitchFamily="34" charset="0"/>
                        <a:ea typeface="+mn-ea"/>
                        <a:cs typeface="+mn-cs"/>
                      </a:endParaRPr>
                    </a:p>
                  </a:txBody>
                  <a:tcPr marL="5247" marR="5247" marT="524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kern="1200" dirty="0" smtClean="0">
                          <a:solidFill>
                            <a:srgbClr val="000000"/>
                          </a:solidFill>
                          <a:latin typeface="Century Gothic" panose="020B0502020202020204" pitchFamily="34" charset="0"/>
                          <a:ea typeface="+mn-ea"/>
                          <a:cs typeface="+mn-cs"/>
                        </a:rPr>
                        <a:t>GT</a:t>
                      </a:r>
                      <a:endParaRPr lang="en-US" sz="1100" b="0" i="0" u="none" strike="noStrike" kern="1200" dirty="0">
                        <a:solidFill>
                          <a:srgbClr val="000000"/>
                        </a:solidFill>
                        <a:latin typeface="Century Gothic" panose="020B0502020202020204" pitchFamily="34" charset="0"/>
                        <a:ea typeface="+mn-ea"/>
                        <a:cs typeface="+mn-cs"/>
                      </a:endParaRPr>
                    </a:p>
                  </a:txBody>
                  <a:tcPr marL="5247" marR="5247" marT="524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dirty="0" smtClean="0">
                          <a:solidFill>
                            <a:srgbClr val="000000"/>
                          </a:solidFill>
                          <a:latin typeface="Century Gothic" panose="020B0502020202020204" pitchFamily="34" charset="0"/>
                        </a:rPr>
                        <a:t>FORENSIC INVESTIGATIONS</a:t>
                      </a:r>
                      <a:endParaRPr lang="en-US" sz="1100" b="0" i="0" u="none" strike="noStrike" dirty="0">
                        <a:solidFill>
                          <a:srgbClr val="000000"/>
                        </a:solidFill>
                        <a:latin typeface="Century Gothic" panose="020B0502020202020204" pitchFamily="34" charset="0"/>
                      </a:endParaRPr>
                    </a:p>
                  </a:txBody>
                  <a:tcPr marL="5247" marR="5247" marT="524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dirty="0" smtClean="0">
                          <a:solidFill>
                            <a:srgbClr val="000000"/>
                          </a:solidFill>
                          <a:latin typeface="Century Gothic" panose="020B0502020202020204" pitchFamily="34" charset="0"/>
                        </a:rPr>
                        <a:t>TM_IFM</a:t>
                      </a:r>
                      <a:endParaRPr lang="en-US" sz="1100" b="0" i="0" u="none" strike="noStrike" dirty="0">
                        <a:solidFill>
                          <a:srgbClr val="000000"/>
                        </a:solidFill>
                        <a:latin typeface="Century Gothic" panose="020B0502020202020204" pitchFamily="34" charset="0"/>
                      </a:endParaRPr>
                    </a:p>
                  </a:txBody>
                  <a:tcPr marL="5247" marR="5247" marT="524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dirty="0" smtClean="0">
                          <a:solidFill>
                            <a:srgbClr val="000000"/>
                          </a:solidFill>
                          <a:latin typeface="Century Gothic" panose="020B0502020202020204" pitchFamily="34" charset="0"/>
                        </a:rPr>
                        <a:t>TM, Investigation and Fraud Management</a:t>
                      </a:r>
                      <a:endParaRPr lang="en-US" sz="1100" b="0" i="0" u="none" strike="noStrike" dirty="0">
                        <a:solidFill>
                          <a:srgbClr val="000000"/>
                        </a:solidFill>
                        <a:latin typeface="Century Gothic" panose="020B0502020202020204" pitchFamily="34" charset="0"/>
                      </a:endParaRPr>
                    </a:p>
                  </a:txBody>
                  <a:tcPr marL="5247" marR="5247" marT="524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dirty="0" smtClean="0">
                          <a:solidFill>
                            <a:srgbClr val="000000"/>
                          </a:solidFill>
                          <a:latin typeface="Century Gothic" panose="020B0502020202020204" pitchFamily="34" charset="0"/>
                        </a:rPr>
                        <a:t>60.46</a:t>
                      </a:r>
                      <a:endParaRPr lang="en-US" sz="1100" b="0" i="0" u="none" strike="noStrike" dirty="0">
                        <a:solidFill>
                          <a:srgbClr val="000000"/>
                        </a:solidFill>
                        <a:latin typeface="Century Gothic" panose="020B0502020202020204" pitchFamily="34" charset="0"/>
                      </a:endParaRPr>
                    </a:p>
                  </a:txBody>
                  <a:tcPr marL="5247" marR="5247" marT="524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dirty="0" smtClean="0">
                          <a:solidFill>
                            <a:srgbClr val="000000"/>
                          </a:solidFill>
                          <a:latin typeface="Century Gothic" panose="020B0502020202020204" pitchFamily="34" charset="0"/>
                        </a:rPr>
                        <a:t>Above</a:t>
                      </a:r>
                      <a:r>
                        <a:rPr lang="en-US" sz="1100" b="0" i="0" u="none" strike="noStrike" baseline="0" dirty="0" smtClean="0">
                          <a:solidFill>
                            <a:srgbClr val="000000"/>
                          </a:solidFill>
                          <a:latin typeface="Century Gothic" panose="020B0502020202020204" pitchFamily="34" charset="0"/>
                        </a:rPr>
                        <a:t> </a:t>
                      </a:r>
                      <a:r>
                        <a:rPr lang="en-US" sz="1100" b="0" i="0" u="none" strike="noStrike" dirty="0" smtClean="0">
                          <a:solidFill>
                            <a:srgbClr val="000000"/>
                          </a:solidFill>
                          <a:latin typeface="Century Gothic" panose="020B0502020202020204" pitchFamily="34" charset="0"/>
                        </a:rPr>
                        <a:t>Average</a:t>
                      </a:r>
                      <a:endParaRPr lang="en-US" sz="1100" b="0" i="0" u="none" strike="noStrike" dirty="0">
                        <a:solidFill>
                          <a:srgbClr val="000000"/>
                        </a:solidFill>
                        <a:latin typeface="Century Gothic" panose="020B0502020202020204" pitchFamily="34" charset="0"/>
                      </a:endParaRPr>
                    </a:p>
                  </a:txBody>
                  <a:tcPr marL="5247" marR="5247" marT="524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85811">
                <a:tc>
                  <a:txBody>
                    <a:bodyPr/>
                    <a:lstStyle/>
                    <a:p>
                      <a:pPr algn="ctr" fontAlgn="b"/>
                      <a:r>
                        <a:rPr lang="en-US" sz="1100" b="0" i="0" u="none" strike="noStrike" dirty="0" smtClean="0">
                          <a:solidFill>
                            <a:srgbClr val="000000"/>
                          </a:solidFill>
                          <a:latin typeface="Century Gothic" panose="020B0502020202020204" pitchFamily="34" charset="0"/>
                        </a:rPr>
                        <a:t>A23308</a:t>
                      </a:r>
                    </a:p>
                  </a:txBody>
                  <a:tcPr marL="5247" marR="5247" marT="524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dirty="0" smtClean="0">
                          <a:solidFill>
                            <a:srgbClr val="000000"/>
                          </a:solidFill>
                          <a:effectLst/>
                          <a:latin typeface="Century Gothic" panose="020B0502020202020204" pitchFamily="34" charset="0"/>
                          <a:ea typeface="Calibri" panose="020F0502020204030204" pitchFamily="34" charset="0"/>
                          <a:cs typeface="Times New Roman" panose="02020603050405020304" pitchFamily="18" charset="0"/>
                        </a:rPr>
                        <a:t>SET</a:t>
                      </a:r>
                      <a:endParaRPr lang="en-US" sz="1100" b="0" i="0" u="none" strike="noStrike" dirty="0">
                        <a:solidFill>
                          <a:srgbClr val="000000"/>
                        </a:solidFill>
                        <a:latin typeface="Century Gothic" panose="020B0502020202020204" pitchFamily="34" charset="0"/>
                      </a:endParaRPr>
                    </a:p>
                  </a:txBody>
                  <a:tcPr marL="5247" marR="5247" marT="524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dirty="0" smtClean="0">
                          <a:solidFill>
                            <a:srgbClr val="000000"/>
                          </a:solidFill>
                          <a:latin typeface="Century Gothic" panose="020B0502020202020204" pitchFamily="34" charset="0"/>
                        </a:rPr>
                        <a:t>FORENSIC INVESTIGATIONS</a:t>
                      </a:r>
                      <a:endParaRPr lang="en-US" sz="1100" b="0" i="0" u="none" strike="noStrike" dirty="0">
                        <a:solidFill>
                          <a:srgbClr val="000000"/>
                        </a:solidFill>
                        <a:latin typeface="Century Gothic" panose="020B0502020202020204" pitchFamily="34" charset="0"/>
                      </a:endParaRPr>
                    </a:p>
                  </a:txBody>
                  <a:tcPr marL="5247" marR="5247" marT="524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dirty="0" smtClean="0">
                          <a:solidFill>
                            <a:srgbClr val="000000"/>
                          </a:solidFill>
                          <a:latin typeface="Century Gothic" panose="020B0502020202020204" pitchFamily="34" charset="0"/>
                        </a:rPr>
                        <a:t>TM_IFM</a:t>
                      </a:r>
                      <a:endParaRPr lang="en-US" sz="1100" b="0" i="0" u="none" strike="noStrike" dirty="0">
                        <a:solidFill>
                          <a:srgbClr val="000000"/>
                        </a:solidFill>
                        <a:latin typeface="Century Gothic" panose="020B0502020202020204" pitchFamily="34" charset="0"/>
                      </a:endParaRPr>
                    </a:p>
                  </a:txBody>
                  <a:tcPr marL="5247" marR="5247" marT="524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dirty="0" smtClean="0">
                          <a:solidFill>
                            <a:srgbClr val="000000"/>
                          </a:solidFill>
                          <a:latin typeface="Century Gothic" panose="020B0502020202020204" pitchFamily="34" charset="0"/>
                        </a:rPr>
                        <a:t>TM, Investigation and Fraud Management</a:t>
                      </a:r>
                      <a:endParaRPr lang="en-US" sz="1100" b="0" i="0" u="none" strike="noStrike" dirty="0">
                        <a:solidFill>
                          <a:srgbClr val="000000"/>
                        </a:solidFill>
                        <a:latin typeface="Century Gothic" panose="020B0502020202020204" pitchFamily="34" charset="0"/>
                      </a:endParaRPr>
                    </a:p>
                  </a:txBody>
                  <a:tcPr marL="5247" marR="5247" marT="524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dirty="0" smtClean="0">
                          <a:solidFill>
                            <a:srgbClr val="000000"/>
                          </a:solidFill>
                          <a:latin typeface="Century Gothic" panose="020B0502020202020204" pitchFamily="34" charset="0"/>
                        </a:rPr>
                        <a:t>60.46</a:t>
                      </a:r>
                      <a:endParaRPr lang="en-US" sz="1100" b="0" i="0" u="none" strike="noStrike" dirty="0">
                        <a:solidFill>
                          <a:srgbClr val="000000"/>
                        </a:solidFill>
                        <a:latin typeface="Century Gothic" panose="020B0502020202020204" pitchFamily="34" charset="0"/>
                      </a:endParaRPr>
                    </a:p>
                  </a:txBody>
                  <a:tcPr marL="5247" marR="5247" marT="524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smtClean="0">
                          <a:solidFill>
                            <a:srgbClr val="000000"/>
                          </a:solidFill>
                          <a:latin typeface="Century Gothic" panose="020B0502020202020204" pitchFamily="34" charset="0"/>
                        </a:rPr>
                        <a:t>Above</a:t>
                      </a:r>
                      <a:r>
                        <a:rPr lang="en-US" sz="1100" b="0" i="0" u="none" strike="noStrike" baseline="0" smtClean="0">
                          <a:solidFill>
                            <a:srgbClr val="000000"/>
                          </a:solidFill>
                          <a:latin typeface="Century Gothic" panose="020B0502020202020204" pitchFamily="34" charset="0"/>
                        </a:rPr>
                        <a:t> </a:t>
                      </a:r>
                      <a:r>
                        <a:rPr lang="en-US" sz="1100" b="0" i="0" u="none" strike="noStrike" smtClean="0">
                          <a:solidFill>
                            <a:srgbClr val="000000"/>
                          </a:solidFill>
                          <a:latin typeface="Century Gothic" panose="020B0502020202020204" pitchFamily="34" charset="0"/>
                        </a:rPr>
                        <a:t>Average</a:t>
                      </a:r>
                      <a:endParaRPr lang="en-US" sz="1100" b="0" i="0" u="none" strike="noStrike" dirty="0">
                        <a:solidFill>
                          <a:srgbClr val="000000"/>
                        </a:solidFill>
                        <a:latin typeface="Century Gothic" panose="020B0502020202020204" pitchFamily="34" charset="0"/>
                      </a:endParaRPr>
                    </a:p>
                  </a:txBody>
                  <a:tcPr marL="5247" marR="5247" marT="524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85811">
                <a:tc>
                  <a:txBody>
                    <a:bodyPr/>
                    <a:lstStyle/>
                    <a:p>
                      <a:pPr algn="ctr" fontAlgn="b"/>
                      <a:r>
                        <a:rPr lang="en-US" sz="1100" b="0" i="0" u="none" strike="noStrike" dirty="0" smtClean="0">
                          <a:solidFill>
                            <a:srgbClr val="000000"/>
                          </a:solidFill>
                          <a:latin typeface="Century Gothic" panose="020B0502020202020204" pitchFamily="34" charset="0"/>
                        </a:rPr>
                        <a:t>A20595</a:t>
                      </a:r>
                    </a:p>
                  </a:txBody>
                  <a:tcPr marL="5247" marR="5247" marT="524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dirty="0" smtClean="0">
                          <a:solidFill>
                            <a:srgbClr val="000000"/>
                          </a:solidFill>
                          <a:latin typeface="Century Gothic" panose="020B0502020202020204" pitchFamily="34" charset="0"/>
                        </a:rPr>
                        <a:t>ABO</a:t>
                      </a:r>
                      <a:endParaRPr lang="en-US" sz="1100" b="0" i="0" u="none" strike="noStrike" dirty="0">
                        <a:solidFill>
                          <a:srgbClr val="000000"/>
                        </a:solidFill>
                        <a:latin typeface="Century Gothic" panose="020B0502020202020204" pitchFamily="34" charset="0"/>
                      </a:endParaRPr>
                    </a:p>
                  </a:txBody>
                  <a:tcPr marL="5247" marR="5247" marT="524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dirty="0" smtClean="0">
                          <a:solidFill>
                            <a:srgbClr val="000000"/>
                          </a:solidFill>
                          <a:latin typeface="Century Gothic" panose="020B0502020202020204" pitchFamily="34" charset="0"/>
                        </a:rPr>
                        <a:t>FORENSIC INVESTIGATIONS</a:t>
                      </a:r>
                      <a:endParaRPr lang="en-US" sz="1100" b="0" i="0" u="none" strike="noStrike" dirty="0">
                        <a:solidFill>
                          <a:srgbClr val="000000"/>
                        </a:solidFill>
                        <a:latin typeface="Century Gothic" panose="020B0502020202020204" pitchFamily="34" charset="0"/>
                      </a:endParaRPr>
                    </a:p>
                  </a:txBody>
                  <a:tcPr marL="5247" marR="5247" marT="524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dirty="0" smtClean="0">
                          <a:solidFill>
                            <a:srgbClr val="000000"/>
                          </a:solidFill>
                          <a:latin typeface="Century Gothic" panose="020B0502020202020204" pitchFamily="34" charset="0"/>
                        </a:rPr>
                        <a:t>TM_IFM</a:t>
                      </a:r>
                      <a:endParaRPr lang="en-US" sz="1100" b="0" i="0" u="none" strike="noStrike" dirty="0">
                        <a:solidFill>
                          <a:srgbClr val="000000"/>
                        </a:solidFill>
                        <a:latin typeface="Century Gothic" panose="020B0502020202020204" pitchFamily="34" charset="0"/>
                      </a:endParaRPr>
                    </a:p>
                  </a:txBody>
                  <a:tcPr marL="5247" marR="5247" marT="524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dirty="0" smtClean="0">
                          <a:solidFill>
                            <a:srgbClr val="000000"/>
                          </a:solidFill>
                          <a:latin typeface="Century Gothic" panose="020B0502020202020204" pitchFamily="34" charset="0"/>
                        </a:rPr>
                        <a:t>TM, Investigation and Fraud Management</a:t>
                      </a:r>
                      <a:endParaRPr lang="en-US" sz="1100" b="0" i="0" u="none" strike="noStrike" dirty="0">
                        <a:solidFill>
                          <a:srgbClr val="000000"/>
                        </a:solidFill>
                        <a:latin typeface="Century Gothic" panose="020B0502020202020204" pitchFamily="34" charset="0"/>
                      </a:endParaRPr>
                    </a:p>
                  </a:txBody>
                  <a:tcPr marL="5247" marR="5247" marT="524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dirty="0" smtClean="0">
                          <a:solidFill>
                            <a:srgbClr val="000000"/>
                          </a:solidFill>
                          <a:latin typeface="Century Gothic" panose="020B0502020202020204" pitchFamily="34" charset="0"/>
                        </a:rPr>
                        <a:t>60.46</a:t>
                      </a:r>
                      <a:endParaRPr lang="en-US" sz="1100" b="0" i="0" u="none" strike="noStrike" dirty="0">
                        <a:solidFill>
                          <a:srgbClr val="000000"/>
                        </a:solidFill>
                        <a:latin typeface="Century Gothic" panose="020B0502020202020204" pitchFamily="34" charset="0"/>
                      </a:endParaRPr>
                    </a:p>
                  </a:txBody>
                  <a:tcPr marL="5247" marR="5247" marT="524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dirty="0" smtClean="0">
                          <a:solidFill>
                            <a:srgbClr val="000000"/>
                          </a:solidFill>
                          <a:latin typeface="Century Gothic" panose="020B0502020202020204" pitchFamily="34" charset="0"/>
                        </a:rPr>
                        <a:t>Above</a:t>
                      </a:r>
                      <a:r>
                        <a:rPr lang="en-US" sz="1100" b="0" i="0" u="none" strike="noStrike" baseline="0" dirty="0" smtClean="0">
                          <a:solidFill>
                            <a:srgbClr val="000000"/>
                          </a:solidFill>
                          <a:latin typeface="Century Gothic" panose="020B0502020202020204" pitchFamily="34" charset="0"/>
                        </a:rPr>
                        <a:t> </a:t>
                      </a:r>
                      <a:r>
                        <a:rPr lang="en-US" sz="1100" b="0" i="0" u="none" strike="noStrike" dirty="0" smtClean="0">
                          <a:solidFill>
                            <a:srgbClr val="000000"/>
                          </a:solidFill>
                          <a:latin typeface="Century Gothic" panose="020B0502020202020204" pitchFamily="34" charset="0"/>
                        </a:rPr>
                        <a:t>Average</a:t>
                      </a:r>
                      <a:endParaRPr lang="en-US" sz="1100" b="0" i="0" u="none" strike="noStrike" dirty="0">
                        <a:solidFill>
                          <a:srgbClr val="000000"/>
                        </a:solidFill>
                        <a:latin typeface="Century Gothic" panose="020B0502020202020204" pitchFamily="34" charset="0"/>
                      </a:endParaRPr>
                    </a:p>
                  </a:txBody>
                  <a:tcPr marL="5247" marR="5247" marT="524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85811">
                <a:tc>
                  <a:txBody>
                    <a:bodyPr/>
                    <a:lstStyle/>
                    <a:p>
                      <a:pPr algn="ctr" fontAlgn="b"/>
                      <a:r>
                        <a:rPr lang="en-US" sz="1100" b="0" i="0" u="none" strike="noStrike" dirty="0" smtClean="0">
                          <a:solidFill>
                            <a:srgbClr val="000000"/>
                          </a:solidFill>
                          <a:latin typeface="Century Gothic" panose="020B0502020202020204" pitchFamily="34" charset="0"/>
                        </a:rPr>
                        <a:t>A10809</a:t>
                      </a:r>
                    </a:p>
                  </a:txBody>
                  <a:tcPr marL="5247" marR="5247" marT="524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dirty="0" smtClean="0">
                          <a:solidFill>
                            <a:srgbClr val="000000"/>
                          </a:solidFill>
                          <a:latin typeface="Century Gothic" panose="020B0502020202020204" pitchFamily="34" charset="0"/>
                        </a:rPr>
                        <a:t>BO</a:t>
                      </a:r>
                      <a:endParaRPr lang="en-US" sz="1100" b="0" i="0" u="none" strike="noStrike" dirty="0">
                        <a:solidFill>
                          <a:srgbClr val="000000"/>
                        </a:solidFill>
                        <a:latin typeface="Century Gothic" panose="020B0502020202020204" pitchFamily="34" charset="0"/>
                      </a:endParaRPr>
                    </a:p>
                  </a:txBody>
                  <a:tcPr marL="5247" marR="5247" marT="524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dirty="0" smtClean="0">
                          <a:solidFill>
                            <a:srgbClr val="000000"/>
                          </a:solidFill>
                          <a:latin typeface="Century Gothic" panose="020B0502020202020204" pitchFamily="34" charset="0"/>
                        </a:rPr>
                        <a:t>FORENSIC INVESTIGATIONS</a:t>
                      </a:r>
                      <a:endParaRPr lang="en-US" sz="1100" b="0" i="0" u="none" strike="noStrike" dirty="0">
                        <a:solidFill>
                          <a:srgbClr val="000000"/>
                        </a:solidFill>
                        <a:latin typeface="Century Gothic" panose="020B0502020202020204" pitchFamily="34" charset="0"/>
                      </a:endParaRPr>
                    </a:p>
                  </a:txBody>
                  <a:tcPr marL="5247" marR="5247" marT="524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smtClean="0">
                          <a:solidFill>
                            <a:srgbClr val="000000"/>
                          </a:solidFill>
                          <a:latin typeface="Century Gothic" panose="020B0502020202020204" pitchFamily="34" charset="0"/>
                        </a:rPr>
                        <a:t>TM_IFM</a:t>
                      </a:r>
                      <a:endParaRPr lang="en-US" sz="1100" b="0" i="0" u="none" strike="noStrike">
                        <a:solidFill>
                          <a:srgbClr val="000000"/>
                        </a:solidFill>
                        <a:latin typeface="Century Gothic" panose="020B0502020202020204" pitchFamily="34" charset="0"/>
                      </a:endParaRPr>
                    </a:p>
                  </a:txBody>
                  <a:tcPr marL="5247" marR="5247" marT="524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dirty="0" smtClean="0">
                          <a:solidFill>
                            <a:srgbClr val="000000"/>
                          </a:solidFill>
                          <a:latin typeface="Century Gothic" panose="020B0502020202020204" pitchFamily="34" charset="0"/>
                        </a:rPr>
                        <a:t>TM, Investigation and Fraud Management</a:t>
                      </a:r>
                      <a:endParaRPr lang="en-US" sz="1100" b="0" i="0" u="none" strike="noStrike" dirty="0">
                        <a:solidFill>
                          <a:srgbClr val="000000"/>
                        </a:solidFill>
                        <a:latin typeface="Century Gothic" panose="020B0502020202020204" pitchFamily="34" charset="0"/>
                      </a:endParaRPr>
                    </a:p>
                  </a:txBody>
                  <a:tcPr marL="5247" marR="5247" marT="524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dirty="0" smtClean="0">
                          <a:solidFill>
                            <a:srgbClr val="000000"/>
                          </a:solidFill>
                          <a:latin typeface="Century Gothic" panose="020B0502020202020204" pitchFamily="34" charset="0"/>
                        </a:rPr>
                        <a:t>60.46</a:t>
                      </a:r>
                      <a:endParaRPr lang="en-US" sz="1100" b="0" i="0" u="none" strike="noStrike" dirty="0">
                        <a:solidFill>
                          <a:srgbClr val="000000"/>
                        </a:solidFill>
                        <a:latin typeface="Century Gothic" panose="020B0502020202020204" pitchFamily="34" charset="0"/>
                      </a:endParaRPr>
                    </a:p>
                  </a:txBody>
                  <a:tcPr marL="5247" marR="5247" marT="524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dirty="0" smtClean="0">
                          <a:solidFill>
                            <a:srgbClr val="000000"/>
                          </a:solidFill>
                          <a:latin typeface="Century Gothic" panose="020B0502020202020204" pitchFamily="34" charset="0"/>
                        </a:rPr>
                        <a:t>Above</a:t>
                      </a:r>
                      <a:r>
                        <a:rPr lang="en-US" sz="1100" b="0" i="0" u="none" strike="noStrike" baseline="0" dirty="0" smtClean="0">
                          <a:solidFill>
                            <a:srgbClr val="000000"/>
                          </a:solidFill>
                          <a:latin typeface="Century Gothic" panose="020B0502020202020204" pitchFamily="34" charset="0"/>
                        </a:rPr>
                        <a:t> </a:t>
                      </a:r>
                      <a:r>
                        <a:rPr lang="en-US" sz="1100" b="0" i="0" u="none" strike="noStrike" dirty="0" smtClean="0">
                          <a:solidFill>
                            <a:srgbClr val="000000"/>
                          </a:solidFill>
                          <a:latin typeface="Century Gothic" panose="020B0502020202020204" pitchFamily="34" charset="0"/>
                        </a:rPr>
                        <a:t>Average</a:t>
                      </a:r>
                      <a:endParaRPr lang="en-US" sz="1100" b="0" i="0" u="none" strike="noStrike" dirty="0">
                        <a:solidFill>
                          <a:srgbClr val="000000"/>
                        </a:solidFill>
                        <a:latin typeface="Century Gothic" panose="020B0502020202020204" pitchFamily="34" charset="0"/>
                      </a:endParaRPr>
                    </a:p>
                  </a:txBody>
                  <a:tcPr marL="5247" marR="5247" marT="524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8" name="Title 1"/>
          <p:cNvSpPr>
            <a:spLocks noGrp="1"/>
          </p:cNvSpPr>
          <p:nvPr>
            <p:ph type="title"/>
          </p:nvPr>
        </p:nvSpPr>
        <p:spPr>
          <a:xfrm>
            <a:off x="179512" y="692696"/>
            <a:ext cx="7416824" cy="576064"/>
          </a:xfrm>
          <a:ln>
            <a:noFill/>
          </a:ln>
        </p:spPr>
        <p:txBody>
          <a:bodyPr/>
          <a:lstStyle/>
          <a:p>
            <a:pPr lvl="1" algn="l">
              <a:buClr>
                <a:srgbClr val="C00000"/>
              </a:buClr>
            </a:pPr>
            <a:r>
              <a:rPr lang="en-US" sz="1800" dirty="0" smtClean="0">
                <a:solidFill>
                  <a:schemeClr val="tx1"/>
                </a:solidFill>
                <a:latin typeface="Century Gothic" panose="020B0502020202020204" pitchFamily="34" charset="0"/>
              </a:rPr>
              <a:t>Examples of job/ kpi profiles with </a:t>
            </a:r>
            <a:r>
              <a:rPr lang="en-US" sz="1600" dirty="0" smtClean="0">
                <a:solidFill>
                  <a:schemeClr val="tx1"/>
                </a:solidFill>
                <a:latin typeface="Century Gothic" panose="020B0502020202020204" pitchFamily="34" charset="0"/>
              </a:rPr>
              <a:t>the same appraisal scores prior to the performance review process for the non sales workforce</a:t>
            </a:r>
            <a:endParaRPr lang="en-US" sz="1600" dirty="0">
              <a:solidFill>
                <a:schemeClr val="tx1"/>
              </a:solidFill>
              <a:latin typeface="Century Gothic" panose="020B0502020202020204" pitchFamily="34" charset="0"/>
            </a:endParaRPr>
          </a:p>
        </p:txBody>
      </p:sp>
      <p:graphicFrame>
        <p:nvGraphicFramePr>
          <p:cNvPr id="9" name="Table 8"/>
          <p:cNvGraphicFramePr>
            <a:graphicFrameLocks noGrp="1"/>
          </p:cNvGraphicFramePr>
          <p:nvPr>
            <p:extLst>
              <p:ext uri="{D42A27DB-BD31-4B8C-83A1-F6EECF244321}">
                <p14:modId xmlns:p14="http://schemas.microsoft.com/office/powerpoint/2010/main" xmlns="" val="3090687674"/>
              </p:ext>
            </p:extLst>
          </p:nvPr>
        </p:nvGraphicFramePr>
        <p:xfrm>
          <a:off x="179512" y="4978504"/>
          <a:ext cx="8712968" cy="1325849"/>
        </p:xfrm>
        <a:graphic>
          <a:graphicData uri="http://schemas.openxmlformats.org/drawingml/2006/table">
            <a:tbl>
              <a:tblPr/>
              <a:tblGrid>
                <a:gridCol w="700145"/>
                <a:gridCol w="575370"/>
                <a:gridCol w="2865553"/>
                <a:gridCol w="1100970"/>
                <a:gridCol w="1587574"/>
                <a:gridCol w="726378"/>
                <a:gridCol w="1156978"/>
              </a:tblGrid>
              <a:tr h="216024">
                <a:tc gridSpan="7">
                  <a:txBody>
                    <a:bodyPr/>
                    <a:lstStyle/>
                    <a:p>
                      <a:pPr algn="l" fontAlgn="b"/>
                      <a:r>
                        <a:rPr lang="en-US" sz="1200" b="1" i="0" u="none" strike="noStrike" dirty="0" smtClean="0">
                          <a:solidFill>
                            <a:srgbClr val="FFFFFF"/>
                          </a:solidFill>
                          <a:latin typeface="+mn-lt"/>
                        </a:rPr>
                        <a:t>GROUP RESOURCES</a:t>
                      </a:r>
                      <a:endParaRPr lang="en-US" sz="1200" b="1" i="0" u="none" strike="noStrike" dirty="0">
                        <a:solidFill>
                          <a:srgbClr val="FFFFFF"/>
                        </a:solidFill>
                        <a:latin typeface="+mn-lt"/>
                      </a:endParaRPr>
                    </a:p>
                  </a:txBody>
                  <a:tcPr marL="3439" marR="3439" marT="343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hMerge="1">
                  <a:txBody>
                    <a:bodyPr/>
                    <a:lstStyle/>
                    <a:p>
                      <a:endParaRPr lang="en-US"/>
                    </a:p>
                  </a:txBody>
                  <a:tcPr/>
                </a:tc>
                <a:tc hMerge="1">
                  <a:txBody>
                    <a:bodyPr/>
                    <a:lstStyle/>
                    <a:p>
                      <a:endParaRPr lang="en-US"/>
                    </a:p>
                  </a:txBody>
                  <a:tcPr/>
                </a:tc>
                <a:tc hMerge="1">
                  <a:txBody>
                    <a:bodyPr/>
                    <a:lstStyle/>
                    <a:p>
                      <a:pPr algn="l" fontAlgn="b"/>
                      <a:endParaRPr lang="en-US" sz="800" b="0" i="0" u="none" strike="noStrike" dirty="0">
                        <a:solidFill>
                          <a:srgbClr val="000000"/>
                        </a:solidFill>
                        <a:latin typeface="+mn-lt"/>
                      </a:endParaRPr>
                    </a:p>
                  </a:txBody>
                  <a:tcPr marL="3439" marR="3439" marT="343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hMerge="1">
                  <a:txBody>
                    <a:bodyPr/>
                    <a:lstStyle/>
                    <a:p>
                      <a:endParaRPr lang="en-US"/>
                    </a:p>
                  </a:txBody>
                  <a:tcPr/>
                </a:tc>
                <a:tc hMerge="1">
                  <a:txBody>
                    <a:bodyPr/>
                    <a:lstStyle/>
                    <a:p>
                      <a:pPr algn="l" fontAlgn="b"/>
                      <a:endParaRPr lang="en-US" sz="800" b="0" i="0" u="none" strike="noStrike" dirty="0">
                        <a:solidFill>
                          <a:srgbClr val="000000"/>
                        </a:solidFill>
                        <a:latin typeface="+mn-lt"/>
                      </a:endParaRPr>
                    </a:p>
                  </a:txBody>
                  <a:tcPr marL="3439" marR="3439" marT="343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hMerge="1">
                  <a:txBody>
                    <a:bodyPr/>
                    <a:lstStyle/>
                    <a:p>
                      <a:pPr algn="l" fontAlgn="b"/>
                      <a:endParaRPr lang="en-US" sz="800" b="0" i="0" u="none" strike="noStrike" dirty="0">
                        <a:solidFill>
                          <a:srgbClr val="000000"/>
                        </a:solidFill>
                        <a:latin typeface="+mn-lt"/>
                      </a:endParaRPr>
                    </a:p>
                  </a:txBody>
                  <a:tcPr marL="3439" marR="3439" marT="343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r>
              <a:tr h="199421">
                <a:tc gridSpan="5">
                  <a:txBody>
                    <a:bodyPr/>
                    <a:lstStyle/>
                    <a:p>
                      <a:pPr algn="l" fontAlgn="b"/>
                      <a:r>
                        <a:rPr lang="en-US" sz="1200" b="1" i="0" u="none" strike="noStrike" dirty="0" smtClean="0">
                          <a:solidFill>
                            <a:srgbClr val="000000"/>
                          </a:solidFill>
                          <a:latin typeface="Century Gothic" panose="020B0502020202020204" pitchFamily="34" charset="0"/>
                        </a:rPr>
                        <a:t>CUSTOMER SERVICE MONITORING</a:t>
                      </a:r>
                    </a:p>
                  </a:txBody>
                  <a:tcPr marL="3439" marR="3439" marT="343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b"/>
                      <a:endParaRPr lang="en-US" sz="1100" b="0" i="0" u="none" strike="noStrike">
                        <a:solidFill>
                          <a:srgbClr val="000000"/>
                        </a:solidFill>
                        <a:latin typeface="Century Gothic" panose="020B0502020202020204" pitchFamily="34" charset="0"/>
                      </a:endParaRPr>
                    </a:p>
                  </a:txBody>
                  <a:tcPr marL="3439" marR="3439" marT="343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1100" b="0" i="0" u="none" strike="noStrike">
                        <a:solidFill>
                          <a:srgbClr val="000000"/>
                        </a:solidFill>
                        <a:latin typeface="Century Gothic" panose="020B0502020202020204" pitchFamily="34" charset="0"/>
                      </a:endParaRPr>
                    </a:p>
                  </a:txBody>
                  <a:tcPr marL="3439" marR="3439" marT="343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18316">
                <a:tc>
                  <a:txBody>
                    <a:bodyPr/>
                    <a:lstStyle/>
                    <a:p>
                      <a:pPr algn="ctr" fontAlgn="b"/>
                      <a:r>
                        <a:rPr lang="en-US" sz="1100" b="1" i="0" u="none" strike="noStrike" dirty="0" err="1">
                          <a:solidFill>
                            <a:srgbClr val="000000"/>
                          </a:solidFill>
                          <a:latin typeface="Century Gothic" panose="020B0502020202020204" pitchFamily="34" charset="0"/>
                        </a:rPr>
                        <a:t>Emp</a:t>
                      </a:r>
                      <a:r>
                        <a:rPr lang="en-US" sz="1100" b="1" i="0" u="none" strike="noStrike" dirty="0">
                          <a:solidFill>
                            <a:srgbClr val="000000"/>
                          </a:solidFill>
                          <a:latin typeface="Century Gothic" panose="020B0502020202020204" pitchFamily="34" charset="0"/>
                        </a:rPr>
                        <a:t> no</a:t>
                      </a:r>
                    </a:p>
                  </a:txBody>
                  <a:tcPr marL="3439" marR="3439" marT="343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0000"/>
                        <a:lumOff val="40000"/>
                      </a:schemeClr>
                    </a:solidFill>
                  </a:tcPr>
                </a:tc>
                <a:tc>
                  <a:txBody>
                    <a:bodyPr/>
                    <a:lstStyle/>
                    <a:p>
                      <a:pPr algn="ctr" fontAlgn="b"/>
                      <a:r>
                        <a:rPr lang="en-US" sz="1100" b="1" i="0" u="none" strike="noStrike" dirty="0" err="1">
                          <a:solidFill>
                            <a:srgbClr val="000000"/>
                          </a:solidFill>
                          <a:latin typeface="Century Gothic" panose="020B0502020202020204" pitchFamily="34" charset="0"/>
                        </a:rPr>
                        <a:t>g_code</a:t>
                      </a:r>
                      <a:endParaRPr lang="en-US" sz="1100" b="1" i="0" u="none" strike="noStrike" dirty="0">
                        <a:solidFill>
                          <a:srgbClr val="000000"/>
                        </a:solidFill>
                        <a:latin typeface="Century Gothic" panose="020B0502020202020204" pitchFamily="34" charset="0"/>
                      </a:endParaRPr>
                    </a:p>
                  </a:txBody>
                  <a:tcPr marL="3439" marR="3439" marT="343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0000"/>
                        <a:lumOff val="40000"/>
                      </a:schemeClr>
                    </a:solidFill>
                  </a:tcPr>
                </a:tc>
                <a:tc>
                  <a:txBody>
                    <a:bodyPr/>
                    <a:lstStyle/>
                    <a:p>
                      <a:pPr algn="ctr" fontAlgn="b"/>
                      <a:r>
                        <a:rPr lang="en-US" sz="1100" b="1" i="0" u="none" strike="noStrike" dirty="0" smtClean="0">
                          <a:solidFill>
                            <a:srgbClr val="000000"/>
                          </a:solidFill>
                          <a:latin typeface="Century Gothic" panose="020B0502020202020204" pitchFamily="34" charset="0"/>
                        </a:rPr>
                        <a:t>Department Name</a:t>
                      </a:r>
                      <a:endParaRPr lang="en-US" sz="1100" b="1" i="0" u="none" strike="noStrike" dirty="0">
                        <a:solidFill>
                          <a:srgbClr val="000000"/>
                        </a:solidFill>
                        <a:latin typeface="Century Gothic" panose="020B0502020202020204" pitchFamily="34" charset="0"/>
                      </a:endParaRPr>
                    </a:p>
                  </a:txBody>
                  <a:tcPr marL="3439" marR="3439" marT="343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0000"/>
                        <a:lumOff val="40000"/>
                      </a:schemeClr>
                    </a:solidFill>
                  </a:tcPr>
                </a:tc>
                <a:tc>
                  <a:txBody>
                    <a:bodyPr/>
                    <a:lstStyle/>
                    <a:p>
                      <a:pPr algn="ctr" fontAlgn="b"/>
                      <a:r>
                        <a:rPr lang="en-US" sz="1100" b="1" i="0" u="none" strike="noStrike" dirty="0" err="1">
                          <a:solidFill>
                            <a:srgbClr val="000000"/>
                          </a:solidFill>
                          <a:latin typeface="Century Gothic" panose="020B0502020202020204" pitchFamily="34" charset="0"/>
                        </a:rPr>
                        <a:t>KPI_code</a:t>
                      </a:r>
                      <a:endParaRPr lang="en-US" sz="1100" b="1" i="0" u="none" strike="noStrike" dirty="0">
                        <a:solidFill>
                          <a:srgbClr val="000000"/>
                        </a:solidFill>
                        <a:latin typeface="Century Gothic" panose="020B0502020202020204" pitchFamily="34" charset="0"/>
                      </a:endParaRPr>
                    </a:p>
                  </a:txBody>
                  <a:tcPr marL="3439" marR="3439" marT="343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0000"/>
                        <a:lumOff val="40000"/>
                      </a:schemeClr>
                    </a:solidFill>
                  </a:tcPr>
                </a:tc>
                <a:tc>
                  <a:txBody>
                    <a:bodyPr/>
                    <a:lstStyle/>
                    <a:p>
                      <a:pPr algn="ctr" fontAlgn="b"/>
                      <a:r>
                        <a:rPr lang="en-US" sz="1100" b="1" i="0" u="none" strike="noStrike" dirty="0">
                          <a:solidFill>
                            <a:srgbClr val="000000"/>
                          </a:solidFill>
                          <a:latin typeface="Century Gothic" panose="020B0502020202020204" pitchFamily="34" charset="0"/>
                        </a:rPr>
                        <a:t>KPI Profile</a:t>
                      </a:r>
                    </a:p>
                  </a:txBody>
                  <a:tcPr marL="3439" marR="3439" marT="343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0000"/>
                        <a:lumOff val="40000"/>
                      </a:schemeClr>
                    </a:solidFill>
                  </a:tcPr>
                </a:tc>
                <a:tc>
                  <a:txBody>
                    <a:bodyPr/>
                    <a:lstStyle/>
                    <a:p>
                      <a:pPr algn="ctr" fontAlgn="b"/>
                      <a:r>
                        <a:rPr lang="en-US" sz="1100" b="1" i="0" u="none" strike="noStrike" dirty="0">
                          <a:solidFill>
                            <a:srgbClr val="000000"/>
                          </a:solidFill>
                          <a:latin typeface="Century Gothic" panose="020B0502020202020204" pitchFamily="34" charset="0"/>
                        </a:rPr>
                        <a:t>score</a:t>
                      </a:r>
                    </a:p>
                  </a:txBody>
                  <a:tcPr marL="3439" marR="3439" marT="343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0000"/>
                        <a:lumOff val="40000"/>
                      </a:schemeClr>
                    </a:solidFill>
                  </a:tcPr>
                </a:tc>
                <a:tc>
                  <a:txBody>
                    <a:bodyPr/>
                    <a:lstStyle/>
                    <a:p>
                      <a:pPr algn="ctr" fontAlgn="b"/>
                      <a:r>
                        <a:rPr lang="en-US" sz="1100" b="1" i="0" u="none" strike="noStrike" dirty="0">
                          <a:solidFill>
                            <a:srgbClr val="000000"/>
                          </a:solidFill>
                          <a:latin typeface="Century Gothic" panose="020B0502020202020204" pitchFamily="34" charset="0"/>
                        </a:rPr>
                        <a:t>Ranking</a:t>
                      </a:r>
                    </a:p>
                  </a:txBody>
                  <a:tcPr marL="3439" marR="3439" marT="343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0000"/>
                        <a:lumOff val="40000"/>
                      </a:schemeClr>
                    </a:solidFill>
                  </a:tcPr>
                </a:tc>
              </a:tr>
              <a:tr h="235269">
                <a:tc>
                  <a:txBody>
                    <a:bodyPr/>
                    <a:lstStyle/>
                    <a:p>
                      <a:pPr algn="ctr" fontAlgn="b"/>
                      <a:r>
                        <a:rPr lang="en-US" sz="1100" b="0" i="0" u="none" strike="noStrike" dirty="0" smtClean="0">
                          <a:solidFill>
                            <a:srgbClr val="000000"/>
                          </a:solidFill>
                          <a:latin typeface="Century Gothic" panose="020B0502020202020204" pitchFamily="34" charset="0"/>
                        </a:rPr>
                        <a:t>A22658</a:t>
                      </a:r>
                    </a:p>
                  </a:txBody>
                  <a:tcPr marL="3439" marR="3439" marT="343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dirty="0" smtClean="0">
                          <a:solidFill>
                            <a:srgbClr val="000000"/>
                          </a:solidFill>
                          <a:latin typeface="Century Gothic" panose="020B0502020202020204" pitchFamily="34" charset="0"/>
                        </a:rPr>
                        <a:t>ET</a:t>
                      </a:r>
                      <a:endParaRPr lang="en-US" sz="1100" b="0" i="0" u="none" strike="noStrike" dirty="0">
                        <a:solidFill>
                          <a:srgbClr val="000000"/>
                        </a:solidFill>
                        <a:latin typeface="Century Gothic" panose="020B0502020202020204" pitchFamily="34" charset="0"/>
                      </a:endParaRPr>
                    </a:p>
                  </a:txBody>
                  <a:tcPr marL="3439" marR="3439" marT="343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dirty="0" smtClean="0">
                          <a:solidFill>
                            <a:srgbClr val="000000"/>
                          </a:solidFill>
                          <a:latin typeface="Century Gothic" panose="020B0502020202020204" pitchFamily="34" charset="0"/>
                        </a:rPr>
                        <a:t>CUSTOMER SERVICE MONITORING</a:t>
                      </a:r>
                      <a:endParaRPr lang="en-US" sz="1100" b="0" i="0" u="none" strike="noStrike" dirty="0">
                        <a:solidFill>
                          <a:srgbClr val="000000"/>
                        </a:solidFill>
                        <a:latin typeface="Century Gothic" panose="020B0502020202020204" pitchFamily="34" charset="0"/>
                      </a:endParaRPr>
                    </a:p>
                  </a:txBody>
                  <a:tcPr marL="3439" marR="3439" marT="343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dirty="0" smtClean="0">
                          <a:solidFill>
                            <a:srgbClr val="000000"/>
                          </a:solidFill>
                          <a:latin typeface="Century Gothic" panose="020B0502020202020204" pitchFamily="34" charset="0"/>
                        </a:rPr>
                        <a:t>TM_SERV_MON</a:t>
                      </a:r>
                      <a:endParaRPr lang="en-US" sz="1100" b="0" i="0" u="none" strike="noStrike" dirty="0">
                        <a:solidFill>
                          <a:srgbClr val="000000"/>
                        </a:solidFill>
                        <a:latin typeface="Century Gothic" panose="020B0502020202020204" pitchFamily="34" charset="0"/>
                      </a:endParaRPr>
                    </a:p>
                  </a:txBody>
                  <a:tcPr marL="3439" marR="3439" marT="343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dirty="0" smtClean="0">
                          <a:solidFill>
                            <a:srgbClr val="000000"/>
                          </a:solidFill>
                          <a:latin typeface="Century Gothic" panose="020B0502020202020204" pitchFamily="34" charset="0"/>
                        </a:rPr>
                        <a:t>TM, Service monitoring</a:t>
                      </a:r>
                      <a:endParaRPr lang="en-US" sz="1100" b="0" i="0" u="none" strike="noStrike" dirty="0">
                        <a:solidFill>
                          <a:srgbClr val="000000"/>
                        </a:solidFill>
                        <a:latin typeface="Century Gothic" panose="020B0502020202020204" pitchFamily="34" charset="0"/>
                      </a:endParaRPr>
                    </a:p>
                  </a:txBody>
                  <a:tcPr marL="3439" marR="3439" marT="343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dirty="0" smtClean="0">
                          <a:solidFill>
                            <a:srgbClr val="000000"/>
                          </a:solidFill>
                          <a:latin typeface="Century Gothic" panose="020B0502020202020204" pitchFamily="34" charset="0"/>
                        </a:rPr>
                        <a:t>73.05</a:t>
                      </a:r>
                      <a:endParaRPr lang="en-US" sz="1100" b="0" i="0" u="none" strike="noStrike" dirty="0">
                        <a:solidFill>
                          <a:srgbClr val="000000"/>
                        </a:solidFill>
                        <a:latin typeface="Century Gothic" panose="020B0502020202020204" pitchFamily="34" charset="0"/>
                      </a:endParaRPr>
                    </a:p>
                  </a:txBody>
                  <a:tcPr marL="3439" marR="3439" marT="343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dirty="0" smtClean="0">
                          <a:solidFill>
                            <a:srgbClr val="000000"/>
                          </a:solidFill>
                          <a:latin typeface="Century Gothic" panose="020B0502020202020204" pitchFamily="34" charset="0"/>
                        </a:rPr>
                        <a:t>Outstanding</a:t>
                      </a:r>
                      <a:endParaRPr lang="en-US" sz="1100" b="0" i="0" u="none" strike="noStrike" dirty="0">
                        <a:solidFill>
                          <a:srgbClr val="000000"/>
                        </a:solidFill>
                        <a:latin typeface="Century Gothic" panose="020B0502020202020204" pitchFamily="34" charset="0"/>
                      </a:endParaRPr>
                    </a:p>
                  </a:txBody>
                  <a:tcPr marL="3439" marR="3439" marT="343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8032">
                <a:tc>
                  <a:txBody>
                    <a:bodyPr/>
                    <a:lstStyle/>
                    <a:p>
                      <a:pPr algn="ctr" fontAlgn="b"/>
                      <a:r>
                        <a:rPr lang="en-US" sz="1100" b="0" i="0" u="none" strike="noStrike" dirty="0" smtClean="0">
                          <a:solidFill>
                            <a:srgbClr val="000000"/>
                          </a:solidFill>
                          <a:latin typeface="Century Gothic" panose="020B0502020202020204" pitchFamily="34" charset="0"/>
                        </a:rPr>
                        <a:t>A22819</a:t>
                      </a:r>
                    </a:p>
                  </a:txBody>
                  <a:tcPr marL="3439" marR="3439" marT="343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dirty="0">
                          <a:solidFill>
                            <a:srgbClr val="000000"/>
                          </a:solidFill>
                          <a:latin typeface="Century Gothic" panose="020B0502020202020204" pitchFamily="34" charset="0"/>
                        </a:rPr>
                        <a:t>A</a:t>
                      </a:r>
                      <a:r>
                        <a:rPr lang="en-US" sz="1100" b="0" i="0" u="none" strike="noStrike" dirty="0" smtClean="0">
                          <a:solidFill>
                            <a:srgbClr val="000000"/>
                          </a:solidFill>
                          <a:latin typeface="Century Gothic" panose="020B0502020202020204" pitchFamily="34" charset="0"/>
                        </a:rPr>
                        <a:t>BO</a:t>
                      </a:r>
                      <a:endParaRPr lang="en-US" sz="1100" b="0" i="0" u="none" strike="noStrike" dirty="0">
                        <a:solidFill>
                          <a:srgbClr val="000000"/>
                        </a:solidFill>
                        <a:latin typeface="Century Gothic" panose="020B0502020202020204" pitchFamily="34" charset="0"/>
                      </a:endParaRPr>
                    </a:p>
                  </a:txBody>
                  <a:tcPr marL="3439" marR="3439" marT="343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dirty="0" smtClean="0">
                          <a:solidFill>
                            <a:srgbClr val="000000"/>
                          </a:solidFill>
                          <a:latin typeface="Century Gothic" panose="020B0502020202020204" pitchFamily="34" charset="0"/>
                        </a:rPr>
                        <a:t>CUSTOMER SERVICE MONITORING</a:t>
                      </a:r>
                      <a:endParaRPr lang="en-US" sz="1100" b="0" i="0" u="none" strike="noStrike" dirty="0">
                        <a:solidFill>
                          <a:srgbClr val="000000"/>
                        </a:solidFill>
                        <a:latin typeface="Century Gothic" panose="020B0502020202020204" pitchFamily="34" charset="0"/>
                      </a:endParaRPr>
                    </a:p>
                  </a:txBody>
                  <a:tcPr marL="3439" marR="3439" marT="343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dirty="0" smtClean="0">
                          <a:solidFill>
                            <a:srgbClr val="000000"/>
                          </a:solidFill>
                          <a:latin typeface="Century Gothic" panose="020B0502020202020204" pitchFamily="34" charset="0"/>
                        </a:rPr>
                        <a:t>TM_SERV_MON</a:t>
                      </a:r>
                      <a:endParaRPr lang="en-US" sz="1100" b="0" i="0" u="none" strike="noStrike" dirty="0">
                        <a:solidFill>
                          <a:srgbClr val="000000"/>
                        </a:solidFill>
                        <a:latin typeface="Century Gothic" panose="020B0502020202020204" pitchFamily="34" charset="0"/>
                      </a:endParaRPr>
                    </a:p>
                  </a:txBody>
                  <a:tcPr marL="3439" marR="3439" marT="343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dirty="0" smtClean="0">
                          <a:solidFill>
                            <a:srgbClr val="000000"/>
                          </a:solidFill>
                          <a:latin typeface="Century Gothic" panose="020B0502020202020204" pitchFamily="34" charset="0"/>
                        </a:rPr>
                        <a:t>TM, Service monitoring</a:t>
                      </a:r>
                      <a:endParaRPr lang="en-US" sz="1100" b="0" i="0" u="none" strike="noStrike" dirty="0">
                        <a:solidFill>
                          <a:srgbClr val="000000"/>
                        </a:solidFill>
                        <a:latin typeface="Century Gothic" panose="020B0502020202020204" pitchFamily="34" charset="0"/>
                      </a:endParaRPr>
                    </a:p>
                  </a:txBody>
                  <a:tcPr marL="3439" marR="3439" marT="343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dirty="0" smtClean="0">
                          <a:solidFill>
                            <a:srgbClr val="000000"/>
                          </a:solidFill>
                          <a:latin typeface="Century Gothic" panose="020B0502020202020204" pitchFamily="34" charset="0"/>
                        </a:rPr>
                        <a:t>73.05</a:t>
                      </a:r>
                      <a:endParaRPr lang="en-US" sz="1100" b="0" i="0" u="none" strike="noStrike" dirty="0">
                        <a:solidFill>
                          <a:srgbClr val="000000"/>
                        </a:solidFill>
                        <a:latin typeface="Century Gothic" panose="020B0502020202020204" pitchFamily="34" charset="0"/>
                      </a:endParaRPr>
                    </a:p>
                  </a:txBody>
                  <a:tcPr marL="3439" marR="3439" marT="343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dirty="0" smtClean="0">
                          <a:solidFill>
                            <a:srgbClr val="000000"/>
                          </a:solidFill>
                          <a:latin typeface="Century Gothic" panose="020B0502020202020204" pitchFamily="34" charset="0"/>
                        </a:rPr>
                        <a:t>Outstanding</a:t>
                      </a:r>
                      <a:endParaRPr lang="en-US" sz="1100" b="0" i="0" u="none" strike="noStrike" dirty="0">
                        <a:solidFill>
                          <a:srgbClr val="000000"/>
                        </a:solidFill>
                        <a:latin typeface="Century Gothic" panose="020B0502020202020204" pitchFamily="34" charset="0"/>
                      </a:endParaRPr>
                    </a:p>
                  </a:txBody>
                  <a:tcPr marL="3439" marR="3439" marT="343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16024">
                <a:tc>
                  <a:txBody>
                    <a:bodyPr/>
                    <a:lstStyle/>
                    <a:p>
                      <a:pPr algn="ctr" fontAlgn="b"/>
                      <a:r>
                        <a:rPr lang="en-US" sz="1100" b="0" i="0" u="none" strike="noStrike" dirty="0" smtClean="0">
                          <a:solidFill>
                            <a:srgbClr val="000000"/>
                          </a:solidFill>
                          <a:latin typeface="Century Gothic" panose="020B0502020202020204" pitchFamily="34" charset="0"/>
                        </a:rPr>
                        <a:t>A09304</a:t>
                      </a:r>
                    </a:p>
                  </a:txBody>
                  <a:tcPr marL="3439" marR="3439" marT="343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dirty="0" smtClean="0">
                          <a:solidFill>
                            <a:srgbClr val="000000"/>
                          </a:solidFill>
                          <a:latin typeface="Century Gothic" panose="020B0502020202020204" pitchFamily="34" charset="0"/>
                        </a:rPr>
                        <a:t>ABO</a:t>
                      </a:r>
                      <a:endParaRPr lang="en-US" sz="1100" b="0" i="0" u="none" strike="noStrike" dirty="0">
                        <a:solidFill>
                          <a:srgbClr val="000000"/>
                        </a:solidFill>
                        <a:latin typeface="Century Gothic" panose="020B0502020202020204" pitchFamily="34" charset="0"/>
                      </a:endParaRPr>
                    </a:p>
                  </a:txBody>
                  <a:tcPr marL="3439" marR="3439" marT="343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dirty="0" smtClean="0">
                          <a:solidFill>
                            <a:srgbClr val="000000"/>
                          </a:solidFill>
                          <a:latin typeface="Century Gothic" panose="020B0502020202020204" pitchFamily="34" charset="0"/>
                        </a:rPr>
                        <a:t>CUSTOMER SERVICE MONITORING</a:t>
                      </a:r>
                      <a:endParaRPr lang="en-US" sz="1100" b="0" i="0" u="none" strike="noStrike" dirty="0">
                        <a:solidFill>
                          <a:srgbClr val="000000"/>
                        </a:solidFill>
                        <a:latin typeface="Century Gothic" panose="020B0502020202020204" pitchFamily="34" charset="0"/>
                      </a:endParaRPr>
                    </a:p>
                  </a:txBody>
                  <a:tcPr marL="3439" marR="3439" marT="343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dirty="0" smtClean="0">
                          <a:solidFill>
                            <a:srgbClr val="000000"/>
                          </a:solidFill>
                          <a:latin typeface="Century Gothic" panose="020B0502020202020204" pitchFamily="34" charset="0"/>
                        </a:rPr>
                        <a:t>TM_SERV_MON</a:t>
                      </a:r>
                      <a:endParaRPr lang="en-US" sz="1100" b="0" i="0" u="none" strike="noStrike" dirty="0">
                        <a:solidFill>
                          <a:srgbClr val="000000"/>
                        </a:solidFill>
                        <a:latin typeface="Century Gothic" panose="020B0502020202020204" pitchFamily="34" charset="0"/>
                      </a:endParaRPr>
                    </a:p>
                  </a:txBody>
                  <a:tcPr marL="3439" marR="3439" marT="343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dirty="0" smtClean="0">
                          <a:solidFill>
                            <a:srgbClr val="000000"/>
                          </a:solidFill>
                          <a:latin typeface="Century Gothic" panose="020B0502020202020204" pitchFamily="34" charset="0"/>
                        </a:rPr>
                        <a:t>TM, Service monitoring</a:t>
                      </a:r>
                      <a:endParaRPr lang="en-US" sz="1100" b="0" i="0" u="none" strike="noStrike" dirty="0">
                        <a:solidFill>
                          <a:srgbClr val="000000"/>
                        </a:solidFill>
                        <a:latin typeface="Century Gothic" panose="020B0502020202020204" pitchFamily="34" charset="0"/>
                      </a:endParaRPr>
                    </a:p>
                  </a:txBody>
                  <a:tcPr marL="3439" marR="3439" marT="343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dirty="0" smtClean="0">
                          <a:solidFill>
                            <a:srgbClr val="000000"/>
                          </a:solidFill>
                          <a:latin typeface="Century Gothic" panose="020B0502020202020204" pitchFamily="34" charset="0"/>
                        </a:rPr>
                        <a:t>73.05</a:t>
                      </a:r>
                      <a:endParaRPr lang="en-US" sz="1100" b="0" i="0" u="none" strike="noStrike" dirty="0">
                        <a:solidFill>
                          <a:srgbClr val="000000"/>
                        </a:solidFill>
                        <a:latin typeface="Century Gothic" panose="020B0502020202020204" pitchFamily="34" charset="0"/>
                      </a:endParaRPr>
                    </a:p>
                  </a:txBody>
                  <a:tcPr marL="3439" marR="3439" marT="343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dirty="0" smtClean="0">
                          <a:solidFill>
                            <a:srgbClr val="000000"/>
                          </a:solidFill>
                          <a:latin typeface="Century Gothic" panose="020B0502020202020204" pitchFamily="34" charset="0"/>
                        </a:rPr>
                        <a:t>Outstanding</a:t>
                      </a:r>
                      <a:endParaRPr lang="en-US" sz="1100" b="0" i="0" u="none" strike="noStrike" dirty="0">
                        <a:solidFill>
                          <a:srgbClr val="000000"/>
                        </a:solidFill>
                        <a:latin typeface="Century Gothic" panose="020B0502020202020204" pitchFamily="34" charset="0"/>
                      </a:endParaRPr>
                    </a:p>
                  </a:txBody>
                  <a:tcPr marL="3439" marR="3439" marT="343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0" name="Title 1"/>
          <p:cNvSpPr txBox="1">
            <a:spLocks/>
          </p:cNvSpPr>
          <p:nvPr/>
        </p:nvSpPr>
        <p:spPr bwMode="auto">
          <a:xfrm>
            <a:off x="160784" y="72008"/>
            <a:ext cx="7219528" cy="54868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0" fontAlgn="base" hangingPunct="0">
              <a:lnSpc>
                <a:spcPct val="85000"/>
              </a:lnSpc>
              <a:spcBef>
                <a:spcPct val="0"/>
              </a:spcBef>
              <a:spcAft>
                <a:spcPct val="0"/>
              </a:spcAft>
              <a:defRPr sz="2400" b="1">
                <a:solidFill>
                  <a:srgbClr val="FF0000"/>
                </a:solidFill>
                <a:latin typeface="+mj-lt"/>
                <a:ea typeface="+mj-ea"/>
                <a:cs typeface="+mj-cs"/>
              </a:defRPr>
            </a:lvl1pPr>
            <a:lvl2pPr algn="l" rtl="0" eaLnBrk="0" fontAlgn="base" hangingPunct="0">
              <a:lnSpc>
                <a:spcPct val="85000"/>
              </a:lnSpc>
              <a:spcBef>
                <a:spcPct val="0"/>
              </a:spcBef>
              <a:spcAft>
                <a:spcPct val="0"/>
              </a:spcAft>
              <a:defRPr sz="2400" b="1">
                <a:solidFill>
                  <a:srgbClr val="FF0000"/>
                </a:solidFill>
                <a:latin typeface="Century Gothic" pitchFamily="34" charset="0"/>
                <a:cs typeface="Arial" pitchFamily="34" charset="0"/>
              </a:defRPr>
            </a:lvl2pPr>
            <a:lvl3pPr algn="l" rtl="0" eaLnBrk="0" fontAlgn="base" hangingPunct="0">
              <a:lnSpc>
                <a:spcPct val="85000"/>
              </a:lnSpc>
              <a:spcBef>
                <a:spcPct val="0"/>
              </a:spcBef>
              <a:spcAft>
                <a:spcPct val="0"/>
              </a:spcAft>
              <a:defRPr sz="2400" b="1">
                <a:solidFill>
                  <a:srgbClr val="FF0000"/>
                </a:solidFill>
                <a:latin typeface="Century Gothic" pitchFamily="34" charset="0"/>
                <a:cs typeface="Arial" pitchFamily="34" charset="0"/>
              </a:defRPr>
            </a:lvl3pPr>
            <a:lvl4pPr algn="l" rtl="0" eaLnBrk="0" fontAlgn="base" hangingPunct="0">
              <a:lnSpc>
                <a:spcPct val="85000"/>
              </a:lnSpc>
              <a:spcBef>
                <a:spcPct val="0"/>
              </a:spcBef>
              <a:spcAft>
                <a:spcPct val="0"/>
              </a:spcAft>
              <a:defRPr sz="2400" b="1">
                <a:solidFill>
                  <a:srgbClr val="FF0000"/>
                </a:solidFill>
                <a:latin typeface="Century Gothic" pitchFamily="34" charset="0"/>
                <a:cs typeface="Arial" pitchFamily="34" charset="0"/>
              </a:defRPr>
            </a:lvl4pPr>
            <a:lvl5pPr algn="l" rtl="0" eaLnBrk="0" fontAlgn="base" hangingPunct="0">
              <a:lnSpc>
                <a:spcPct val="85000"/>
              </a:lnSpc>
              <a:spcBef>
                <a:spcPct val="0"/>
              </a:spcBef>
              <a:spcAft>
                <a:spcPct val="0"/>
              </a:spcAft>
              <a:defRPr sz="2400" b="1">
                <a:solidFill>
                  <a:srgbClr val="FF0000"/>
                </a:solidFill>
                <a:latin typeface="Century Gothic" pitchFamily="34" charset="0"/>
                <a:cs typeface="Arial" pitchFamily="34" charset="0"/>
              </a:defRPr>
            </a:lvl5pPr>
            <a:lvl6pPr marL="457200" algn="l" rtl="0" fontAlgn="base">
              <a:lnSpc>
                <a:spcPct val="85000"/>
              </a:lnSpc>
              <a:spcBef>
                <a:spcPct val="0"/>
              </a:spcBef>
              <a:spcAft>
                <a:spcPct val="0"/>
              </a:spcAft>
              <a:defRPr sz="2400" b="1">
                <a:solidFill>
                  <a:schemeClr val="accent2"/>
                </a:solidFill>
                <a:latin typeface="Century Gothic" pitchFamily="34" charset="0"/>
                <a:cs typeface="Arial" pitchFamily="34" charset="0"/>
              </a:defRPr>
            </a:lvl6pPr>
            <a:lvl7pPr marL="914400" algn="l" rtl="0" fontAlgn="base">
              <a:lnSpc>
                <a:spcPct val="85000"/>
              </a:lnSpc>
              <a:spcBef>
                <a:spcPct val="0"/>
              </a:spcBef>
              <a:spcAft>
                <a:spcPct val="0"/>
              </a:spcAft>
              <a:defRPr sz="2400" b="1">
                <a:solidFill>
                  <a:schemeClr val="accent2"/>
                </a:solidFill>
                <a:latin typeface="Century Gothic" pitchFamily="34" charset="0"/>
                <a:cs typeface="Arial" pitchFamily="34" charset="0"/>
              </a:defRPr>
            </a:lvl7pPr>
            <a:lvl8pPr marL="1371600" algn="l" rtl="0" fontAlgn="base">
              <a:lnSpc>
                <a:spcPct val="85000"/>
              </a:lnSpc>
              <a:spcBef>
                <a:spcPct val="0"/>
              </a:spcBef>
              <a:spcAft>
                <a:spcPct val="0"/>
              </a:spcAft>
              <a:defRPr sz="2400" b="1">
                <a:solidFill>
                  <a:schemeClr val="accent2"/>
                </a:solidFill>
                <a:latin typeface="Century Gothic" pitchFamily="34" charset="0"/>
                <a:cs typeface="Arial" pitchFamily="34" charset="0"/>
              </a:defRPr>
            </a:lvl8pPr>
            <a:lvl9pPr marL="1828800" algn="l" rtl="0" fontAlgn="base">
              <a:lnSpc>
                <a:spcPct val="85000"/>
              </a:lnSpc>
              <a:spcBef>
                <a:spcPct val="0"/>
              </a:spcBef>
              <a:spcAft>
                <a:spcPct val="0"/>
              </a:spcAft>
              <a:defRPr sz="2400" b="1">
                <a:solidFill>
                  <a:schemeClr val="accent2"/>
                </a:solidFill>
                <a:latin typeface="Century Gothic" pitchFamily="34" charset="0"/>
                <a:cs typeface="Arial" pitchFamily="34" charset="0"/>
              </a:defRPr>
            </a:lvl9pPr>
          </a:lstStyle>
          <a:p>
            <a:r>
              <a:rPr lang="en-US" sz="2200" kern="0" dirty="0" smtClean="0">
                <a:solidFill>
                  <a:srgbClr val="C00000"/>
                </a:solidFill>
              </a:rPr>
              <a:t>Key Issues/ Observations on the 2015 Year End Appraisal Process -  </a:t>
            </a:r>
            <a:r>
              <a:rPr lang="en-US" sz="2000" kern="0" dirty="0">
                <a:solidFill>
                  <a:srgbClr val="C00000"/>
                </a:solidFill>
              </a:rPr>
              <a:t>High Level definition of </a:t>
            </a:r>
            <a:r>
              <a:rPr lang="en-US" sz="2000" kern="0" dirty="0" smtClean="0">
                <a:solidFill>
                  <a:srgbClr val="C00000"/>
                </a:solidFill>
              </a:rPr>
              <a:t>KPIs</a:t>
            </a:r>
            <a:r>
              <a:rPr lang="en-US" sz="2200" kern="0" dirty="0" smtClean="0">
                <a:solidFill>
                  <a:srgbClr val="C00000"/>
                </a:solidFill>
              </a:rPr>
              <a:t> </a:t>
            </a:r>
          </a:p>
        </p:txBody>
      </p:sp>
    </p:spTree>
    <p:extLst>
      <p:ext uri="{BB962C8B-B14F-4D97-AF65-F5344CB8AC3E}">
        <p14:creationId xmlns:p14="http://schemas.microsoft.com/office/powerpoint/2010/main" xmlns="" val="22810489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4"/>
          <p:cNvSpPr txBox="1">
            <a:spLocks noChangeArrowheads="1"/>
          </p:cNvSpPr>
          <p:nvPr/>
        </p:nvSpPr>
        <p:spPr bwMode="auto">
          <a:xfrm>
            <a:off x="376808" y="1412776"/>
            <a:ext cx="8659688" cy="5155257"/>
          </a:xfrm>
          <a:prstGeom prst="rect">
            <a:avLst/>
          </a:prstGeom>
          <a:noFill/>
          <a:ln w="9525">
            <a:noFill/>
            <a:miter lim="800000"/>
            <a:headEnd/>
            <a:tailEnd/>
          </a:ln>
        </p:spPr>
        <p:txBody>
          <a:bodyPr wrap="square">
            <a:spAutoFit/>
          </a:bodyPr>
          <a:lstStyle/>
          <a:p>
            <a:pPr marL="273050" lvl="1" indent="-273050">
              <a:buFont typeface="Wingdings" pitchFamily="2" charset="2"/>
              <a:buChar char="Ø"/>
            </a:pPr>
            <a:r>
              <a:rPr lang="en-US" sz="1600" b="1" dirty="0" smtClean="0">
                <a:latin typeface="Century Gothic" panose="020B0502020202020204" pitchFamily="34" charset="0"/>
              </a:rPr>
              <a:t>Non-Availability of Data</a:t>
            </a:r>
          </a:p>
          <a:p>
            <a:pPr marL="273050" lvl="1"/>
            <a:r>
              <a:rPr lang="en-US" sz="1500" dirty="0" smtClean="0">
                <a:latin typeface="Century Gothic" panose="020B0502020202020204" pitchFamily="34" charset="0"/>
              </a:rPr>
              <a:t>These KPIs could not be scored or validated because the data required to measure them were not provided. Please see next slide for some KPIs in this category. </a:t>
            </a:r>
            <a:r>
              <a:rPr lang="en-GB" sz="1500" dirty="0">
                <a:latin typeface="Century Gothic" panose="020B0502020202020204" pitchFamily="34" charset="0"/>
                <a:ea typeface="Times New Roman" panose="02020603050405020304" pitchFamily="18" charset="0"/>
              </a:rPr>
              <a:t>Some </a:t>
            </a:r>
            <a:r>
              <a:rPr lang="en-GB" sz="1500" dirty="0" smtClean="0">
                <a:latin typeface="Century Gothic" panose="020B0502020202020204" pitchFamily="34" charset="0"/>
                <a:ea typeface="Times New Roman" panose="02020603050405020304" pitchFamily="18" charset="0"/>
              </a:rPr>
              <a:t>of </a:t>
            </a:r>
            <a:r>
              <a:rPr lang="en-GB" sz="1500" dirty="0">
                <a:latin typeface="Century Gothic" panose="020B0502020202020204" pitchFamily="34" charset="0"/>
                <a:ea typeface="Times New Roman" panose="02020603050405020304" pitchFamily="18" charset="0"/>
              </a:rPr>
              <a:t>the data required </a:t>
            </a:r>
            <a:r>
              <a:rPr lang="en-GB" sz="1500" dirty="0" smtClean="0">
                <a:latin typeface="Century Gothic" panose="020B0502020202020204" pitchFamily="34" charset="0"/>
                <a:ea typeface="Times New Roman" panose="02020603050405020304" pitchFamily="18" charset="0"/>
              </a:rPr>
              <a:t>had </a:t>
            </a:r>
            <a:r>
              <a:rPr lang="en-GB" sz="1500" dirty="0">
                <a:latin typeface="Century Gothic" panose="020B0502020202020204" pitchFamily="34" charset="0"/>
                <a:ea typeface="Times New Roman" panose="02020603050405020304" pitchFamily="18" charset="0"/>
              </a:rPr>
              <a:t>to be put together manually. This entailed  a lot of time in data gathering and collations. </a:t>
            </a:r>
            <a:endParaRPr lang="en-GB" sz="1500" dirty="0" smtClean="0">
              <a:latin typeface="Century Gothic" panose="020B0502020202020204" pitchFamily="34" charset="0"/>
              <a:ea typeface="Times New Roman" panose="02020603050405020304" pitchFamily="18" charset="0"/>
            </a:endParaRPr>
          </a:p>
          <a:p>
            <a:pPr marL="558800" lvl="1" indent="-285750">
              <a:buFont typeface="Arial" panose="020B0604020202020204" pitchFamily="34" charset="0"/>
              <a:buChar char="•"/>
            </a:pPr>
            <a:r>
              <a:rPr lang="en-GB" sz="1500" dirty="0" smtClean="0">
                <a:latin typeface="Century Gothic" panose="020B0502020202020204" pitchFamily="34" charset="0"/>
                <a:ea typeface="Times New Roman" panose="02020603050405020304" pitchFamily="18" charset="0"/>
              </a:rPr>
              <a:t>A key example of a KPI with unavailable data is the Strategic Initiative KPI. </a:t>
            </a:r>
            <a:r>
              <a:rPr lang="en-US" sz="1500" dirty="0">
                <a:latin typeface="Century Gothic" panose="020B0502020202020204" pitchFamily="34" charset="0"/>
              </a:rPr>
              <a:t>This KPI could not be measured for the 2015 year end appraisal due to the </a:t>
            </a:r>
            <a:r>
              <a:rPr lang="en-US" sz="1500" dirty="0" smtClean="0">
                <a:latin typeface="Century Gothic" panose="020B0502020202020204" pitchFamily="34" charset="0"/>
              </a:rPr>
              <a:t>unavailability </a:t>
            </a:r>
            <a:r>
              <a:rPr lang="en-US" sz="1500" dirty="0">
                <a:latin typeface="Century Gothic" panose="020B0502020202020204" pitchFamily="34" charset="0"/>
              </a:rPr>
              <a:t>of reviewed and scored Ideas</a:t>
            </a:r>
            <a:r>
              <a:rPr lang="en-US" sz="1500" b="1" dirty="0">
                <a:latin typeface="Century Gothic" panose="020B0502020202020204" pitchFamily="34" charset="0"/>
              </a:rPr>
              <a:t>. </a:t>
            </a:r>
            <a:r>
              <a:rPr lang="en-US" sz="1500" dirty="0" smtClean="0">
                <a:latin typeface="Century Gothic" panose="020B0502020202020204" pitchFamily="34" charset="0"/>
              </a:rPr>
              <a:t>The S &amp;BT team, prior to the recent realignments in the bank had responsibility for providing this data</a:t>
            </a:r>
            <a:r>
              <a:rPr lang="en-US" sz="1500" b="1" dirty="0" smtClean="0">
                <a:latin typeface="Century Gothic" panose="020B0502020202020204" pitchFamily="34" charset="0"/>
              </a:rPr>
              <a:t>. </a:t>
            </a:r>
            <a:endParaRPr lang="en-GB" sz="1500" dirty="0" smtClean="0">
              <a:latin typeface="Century Gothic" panose="020B0502020202020204" pitchFamily="34" charset="0"/>
              <a:ea typeface="Times New Roman" panose="02020603050405020304" pitchFamily="18" charset="0"/>
            </a:endParaRPr>
          </a:p>
          <a:p>
            <a:pPr marL="273050" lvl="1"/>
            <a:endParaRPr lang="en-US" sz="1200" dirty="0" smtClean="0">
              <a:latin typeface="Century Gothic" panose="020B0502020202020204" pitchFamily="34" charset="0"/>
            </a:endParaRPr>
          </a:p>
          <a:p>
            <a:pPr marL="273050" lvl="1" indent="-273050">
              <a:buFont typeface="Wingdings" pitchFamily="2" charset="2"/>
              <a:buChar char="Ø"/>
            </a:pPr>
            <a:r>
              <a:rPr lang="en-US" sz="1600" b="1" dirty="0" smtClean="0">
                <a:latin typeface="Century Gothic" panose="020B0502020202020204" pitchFamily="34" charset="0"/>
              </a:rPr>
              <a:t>Data Integrity</a:t>
            </a:r>
          </a:p>
          <a:p>
            <a:pPr marL="273050" lvl="1"/>
            <a:r>
              <a:rPr lang="en-US" sz="1500" dirty="0" smtClean="0">
                <a:latin typeface="Century Gothic" panose="020B0502020202020204" pitchFamily="34" charset="0"/>
              </a:rPr>
              <a:t>The non sales divisions in most cases provided the data that were used for the validation and assessment of their KPIs. This may fault the integrity of the exercise, as a remote risk exists for the source data to be manipulated to the advantage of the data owner or provider. </a:t>
            </a:r>
            <a:r>
              <a:rPr lang="en-GB" sz="1500" dirty="0">
                <a:latin typeface="Century Gothic" panose="020B0502020202020204" pitchFamily="34" charset="0"/>
                <a:ea typeface="Times New Roman" panose="02020603050405020304" pitchFamily="18" charset="0"/>
              </a:rPr>
              <a:t>Further detailed  due diligence had to also be done by DVT on the data, to ensure its integrity and </a:t>
            </a:r>
            <a:r>
              <a:rPr lang="en-GB" sz="1500" dirty="0" smtClean="0">
                <a:latin typeface="Century Gothic" panose="020B0502020202020204" pitchFamily="34" charset="0"/>
                <a:ea typeface="Times New Roman" panose="02020603050405020304" pitchFamily="18" charset="0"/>
              </a:rPr>
              <a:t>accuracy </a:t>
            </a:r>
          </a:p>
          <a:p>
            <a:pPr marL="273050" lvl="1"/>
            <a:endParaRPr lang="en-US" sz="1200" dirty="0" smtClean="0">
              <a:latin typeface="Century Gothic" panose="020B0502020202020204" pitchFamily="34" charset="0"/>
            </a:endParaRPr>
          </a:p>
          <a:p>
            <a:pPr marL="273050" lvl="1" indent="-273050">
              <a:buFont typeface="Wingdings" pitchFamily="2" charset="2"/>
              <a:buChar char="Ø"/>
            </a:pPr>
            <a:r>
              <a:rPr lang="en-US" sz="1600" b="1" dirty="0" smtClean="0">
                <a:latin typeface="Century Gothic" panose="020B0502020202020204" pitchFamily="34" charset="0"/>
              </a:rPr>
              <a:t>Responsibility for Data Provision</a:t>
            </a:r>
          </a:p>
          <a:p>
            <a:pPr marL="273050" lvl="1"/>
            <a:r>
              <a:rPr lang="en-US" sz="1500" dirty="0" smtClean="0">
                <a:latin typeface="Century Gothic" panose="020B0502020202020204" pitchFamily="34" charset="0"/>
              </a:rPr>
              <a:t>Some data providers had to be reminded and implored numerous times to provide data required to measure KPIs. Typical explanations for non provision included inability to use the system, non availability of data and non interest in the appraisal process. </a:t>
            </a:r>
            <a:r>
              <a:rPr lang="en-US" sz="1500" dirty="0">
                <a:latin typeface="Century Gothic" panose="020B0502020202020204" pitchFamily="34" charset="0"/>
              </a:rPr>
              <a:t>The absence of a structured process for data provision is largely responsible for this</a:t>
            </a:r>
          </a:p>
        </p:txBody>
      </p:sp>
      <p:sp>
        <p:nvSpPr>
          <p:cNvPr id="7" name="TextBox 4"/>
          <p:cNvSpPr txBox="1">
            <a:spLocks noChangeArrowheads="1"/>
          </p:cNvSpPr>
          <p:nvPr/>
        </p:nvSpPr>
        <p:spPr bwMode="auto">
          <a:xfrm>
            <a:off x="30168" y="631736"/>
            <a:ext cx="8803704" cy="892552"/>
          </a:xfrm>
          <a:prstGeom prst="rect">
            <a:avLst/>
          </a:prstGeom>
          <a:noFill/>
          <a:ln w="9525">
            <a:noFill/>
            <a:miter lim="800000"/>
            <a:headEnd/>
            <a:tailEnd/>
          </a:ln>
        </p:spPr>
        <p:txBody>
          <a:bodyPr wrap="square">
            <a:spAutoFit/>
          </a:bodyPr>
          <a:lstStyle/>
          <a:p>
            <a:pPr marL="355600" lvl="2" indent="-355600">
              <a:buClr>
                <a:srgbClr val="C00000"/>
              </a:buClr>
              <a:defRPr/>
            </a:pPr>
            <a:r>
              <a:rPr lang="en-US" sz="2000" b="1" dirty="0" smtClean="0">
                <a:solidFill>
                  <a:srgbClr val="C00000"/>
                </a:solidFill>
                <a:latin typeface="Century Gothic" pitchFamily="34" charset="0"/>
              </a:rPr>
              <a:t>2. 	Data  related issues</a:t>
            </a:r>
          </a:p>
          <a:p>
            <a:pPr marL="365125" lvl="1"/>
            <a:r>
              <a:rPr lang="en-US" sz="1600" dirty="0" smtClean="0">
                <a:latin typeface="Century Gothic" panose="020B0502020202020204" pitchFamily="34" charset="0"/>
              </a:rPr>
              <a:t>The following challenges were observed with respect to data required to measure the 2015 non sales KPIs</a:t>
            </a:r>
          </a:p>
        </p:txBody>
      </p:sp>
      <p:sp>
        <p:nvSpPr>
          <p:cNvPr id="8" name="Title 1"/>
          <p:cNvSpPr txBox="1">
            <a:spLocks/>
          </p:cNvSpPr>
          <p:nvPr/>
        </p:nvSpPr>
        <p:spPr bwMode="auto">
          <a:xfrm>
            <a:off x="160784" y="72008"/>
            <a:ext cx="7219528" cy="54868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0" fontAlgn="base" hangingPunct="0">
              <a:lnSpc>
                <a:spcPct val="85000"/>
              </a:lnSpc>
              <a:spcBef>
                <a:spcPct val="0"/>
              </a:spcBef>
              <a:spcAft>
                <a:spcPct val="0"/>
              </a:spcAft>
              <a:defRPr sz="2400" b="1">
                <a:solidFill>
                  <a:srgbClr val="FF0000"/>
                </a:solidFill>
                <a:latin typeface="+mj-lt"/>
                <a:ea typeface="+mj-ea"/>
                <a:cs typeface="+mj-cs"/>
              </a:defRPr>
            </a:lvl1pPr>
            <a:lvl2pPr algn="l" rtl="0" eaLnBrk="0" fontAlgn="base" hangingPunct="0">
              <a:lnSpc>
                <a:spcPct val="85000"/>
              </a:lnSpc>
              <a:spcBef>
                <a:spcPct val="0"/>
              </a:spcBef>
              <a:spcAft>
                <a:spcPct val="0"/>
              </a:spcAft>
              <a:defRPr sz="2400" b="1">
                <a:solidFill>
                  <a:srgbClr val="FF0000"/>
                </a:solidFill>
                <a:latin typeface="Century Gothic" pitchFamily="34" charset="0"/>
                <a:cs typeface="Arial" pitchFamily="34" charset="0"/>
              </a:defRPr>
            </a:lvl2pPr>
            <a:lvl3pPr algn="l" rtl="0" eaLnBrk="0" fontAlgn="base" hangingPunct="0">
              <a:lnSpc>
                <a:spcPct val="85000"/>
              </a:lnSpc>
              <a:spcBef>
                <a:spcPct val="0"/>
              </a:spcBef>
              <a:spcAft>
                <a:spcPct val="0"/>
              </a:spcAft>
              <a:defRPr sz="2400" b="1">
                <a:solidFill>
                  <a:srgbClr val="FF0000"/>
                </a:solidFill>
                <a:latin typeface="Century Gothic" pitchFamily="34" charset="0"/>
                <a:cs typeface="Arial" pitchFamily="34" charset="0"/>
              </a:defRPr>
            </a:lvl3pPr>
            <a:lvl4pPr algn="l" rtl="0" eaLnBrk="0" fontAlgn="base" hangingPunct="0">
              <a:lnSpc>
                <a:spcPct val="85000"/>
              </a:lnSpc>
              <a:spcBef>
                <a:spcPct val="0"/>
              </a:spcBef>
              <a:spcAft>
                <a:spcPct val="0"/>
              </a:spcAft>
              <a:defRPr sz="2400" b="1">
                <a:solidFill>
                  <a:srgbClr val="FF0000"/>
                </a:solidFill>
                <a:latin typeface="Century Gothic" pitchFamily="34" charset="0"/>
                <a:cs typeface="Arial" pitchFamily="34" charset="0"/>
              </a:defRPr>
            </a:lvl4pPr>
            <a:lvl5pPr algn="l" rtl="0" eaLnBrk="0" fontAlgn="base" hangingPunct="0">
              <a:lnSpc>
                <a:spcPct val="85000"/>
              </a:lnSpc>
              <a:spcBef>
                <a:spcPct val="0"/>
              </a:spcBef>
              <a:spcAft>
                <a:spcPct val="0"/>
              </a:spcAft>
              <a:defRPr sz="2400" b="1">
                <a:solidFill>
                  <a:srgbClr val="FF0000"/>
                </a:solidFill>
                <a:latin typeface="Century Gothic" pitchFamily="34" charset="0"/>
                <a:cs typeface="Arial" pitchFamily="34" charset="0"/>
              </a:defRPr>
            </a:lvl5pPr>
            <a:lvl6pPr marL="457200" algn="l" rtl="0" fontAlgn="base">
              <a:lnSpc>
                <a:spcPct val="85000"/>
              </a:lnSpc>
              <a:spcBef>
                <a:spcPct val="0"/>
              </a:spcBef>
              <a:spcAft>
                <a:spcPct val="0"/>
              </a:spcAft>
              <a:defRPr sz="2400" b="1">
                <a:solidFill>
                  <a:schemeClr val="accent2"/>
                </a:solidFill>
                <a:latin typeface="Century Gothic" pitchFamily="34" charset="0"/>
                <a:cs typeface="Arial" pitchFamily="34" charset="0"/>
              </a:defRPr>
            </a:lvl6pPr>
            <a:lvl7pPr marL="914400" algn="l" rtl="0" fontAlgn="base">
              <a:lnSpc>
                <a:spcPct val="85000"/>
              </a:lnSpc>
              <a:spcBef>
                <a:spcPct val="0"/>
              </a:spcBef>
              <a:spcAft>
                <a:spcPct val="0"/>
              </a:spcAft>
              <a:defRPr sz="2400" b="1">
                <a:solidFill>
                  <a:schemeClr val="accent2"/>
                </a:solidFill>
                <a:latin typeface="Century Gothic" pitchFamily="34" charset="0"/>
                <a:cs typeface="Arial" pitchFamily="34" charset="0"/>
              </a:defRPr>
            </a:lvl7pPr>
            <a:lvl8pPr marL="1371600" algn="l" rtl="0" fontAlgn="base">
              <a:lnSpc>
                <a:spcPct val="85000"/>
              </a:lnSpc>
              <a:spcBef>
                <a:spcPct val="0"/>
              </a:spcBef>
              <a:spcAft>
                <a:spcPct val="0"/>
              </a:spcAft>
              <a:defRPr sz="2400" b="1">
                <a:solidFill>
                  <a:schemeClr val="accent2"/>
                </a:solidFill>
                <a:latin typeface="Century Gothic" pitchFamily="34" charset="0"/>
                <a:cs typeface="Arial" pitchFamily="34" charset="0"/>
              </a:defRPr>
            </a:lvl8pPr>
            <a:lvl9pPr marL="1828800" algn="l" rtl="0" fontAlgn="base">
              <a:lnSpc>
                <a:spcPct val="85000"/>
              </a:lnSpc>
              <a:spcBef>
                <a:spcPct val="0"/>
              </a:spcBef>
              <a:spcAft>
                <a:spcPct val="0"/>
              </a:spcAft>
              <a:defRPr sz="2400" b="1">
                <a:solidFill>
                  <a:schemeClr val="accent2"/>
                </a:solidFill>
                <a:latin typeface="Century Gothic" pitchFamily="34" charset="0"/>
                <a:cs typeface="Arial" pitchFamily="34" charset="0"/>
              </a:defRPr>
            </a:lvl9pPr>
          </a:lstStyle>
          <a:p>
            <a:r>
              <a:rPr lang="en-US" sz="2200" kern="0" dirty="0" smtClean="0">
                <a:solidFill>
                  <a:srgbClr val="C00000"/>
                </a:solidFill>
              </a:rPr>
              <a:t>Key Issues/ Observations on the 2015 Year End Appraisal Process</a:t>
            </a:r>
          </a:p>
        </p:txBody>
      </p:sp>
    </p:spTree>
    <p:extLst>
      <p:ext uri="{BB962C8B-B14F-4D97-AF65-F5344CB8AC3E}">
        <p14:creationId xmlns:p14="http://schemas.microsoft.com/office/powerpoint/2010/main" xmlns="" val="417648651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TextBox 4"/>
          <p:cNvSpPr txBox="1">
            <a:spLocks noChangeArrowheads="1"/>
          </p:cNvSpPr>
          <p:nvPr/>
        </p:nvSpPr>
        <p:spPr bwMode="auto">
          <a:xfrm>
            <a:off x="457200" y="1143000"/>
            <a:ext cx="8686800" cy="338138"/>
          </a:xfrm>
          <a:prstGeom prst="rect">
            <a:avLst/>
          </a:prstGeom>
          <a:noFill/>
          <a:ln w="9525">
            <a:noFill/>
            <a:miter lim="800000"/>
            <a:headEnd/>
            <a:tailEnd/>
          </a:ln>
        </p:spPr>
        <p:txBody>
          <a:bodyPr>
            <a:spAutoFit/>
          </a:bodyPr>
          <a:lstStyle/>
          <a:p>
            <a:r>
              <a:rPr lang="en-US" sz="1600">
                <a:solidFill>
                  <a:srgbClr val="FF0000"/>
                </a:solidFill>
                <a:latin typeface="Century Gothic" pitchFamily="34" charset="0"/>
              </a:rPr>
              <a:t>	</a:t>
            </a:r>
            <a:endParaRPr lang="en-US" sz="1600">
              <a:latin typeface="Century Gothic" pitchFamily="34" charset="0"/>
            </a:endParaRPr>
          </a:p>
        </p:txBody>
      </p:sp>
      <p:sp>
        <p:nvSpPr>
          <p:cNvPr id="2" name="Rectangle 1"/>
          <p:cNvSpPr/>
          <p:nvPr/>
        </p:nvSpPr>
        <p:spPr bwMode="auto">
          <a:xfrm>
            <a:off x="1115616" y="1988840"/>
            <a:ext cx="6912768" cy="2376264"/>
          </a:xfrm>
          <a:prstGeom prst="rect">
            <a:avLst/>
          </a:prstGeom>
          <a:solidFill>
            <a:srgbClr val="C00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3200" b="1" u="none" strike="noStrike" cap="none" normalizeH="0" baseline="0" dirty="0" smtClean="0">
              <a:ln>
                <a:noFill/>
              </a:ln>
              <a:solidFill>
                <a:schemeClr val="bg2"/>
              </a:solidFill>
              <a:effectLst/>
              <a:latin typeface="Century Gothic" pitchFamily="34" charset="0"/>
              <a:cs typeface="Arial" pitchFamily="34" charset="0"/>
            </a:endParaRPr>
          </a:p>
          <a:p>
            <a:pPr marL="0" marR="0" indent="0" algn="ctr" defTabSz="914400" rtl="0" eaLnBrk="1" fontAlgn="base" latinLnBrk="0" hangingPunct="1">
              <a:lnSpc>
                <a:spcPct val="100000"/>
              </a:lnSpc>
              <a:spcBef>
                <a:spcPct val="0"/>
              </a:spcBef>
              <a:spcAft>
                <a:spcPct val="0"/>
              </a:spcAft>
              <a:buClrTx/>
              <a:buSzTx/>
              <a:buFontTx/>
              <a:buNone/>
              <a:tabLst/>
            </a:pPr>
            <a:r>
              <a:rPr kumimoji="0" lang="en-GB" sz="3200" b="1" u="none" strike="noStrike" cap="none" normalizeH="0" baseline="0" dirty="0" smtClean="0">
                <a:ln>
                  <a:noFill/>
                </a:ln>
                <a:solidFill>
                  <a:schemeClr val="bg2"/>
                </a:solidFill>
                <a:effectLst/>
                <a:latin typeface="Century Gothic" pitchFamily="34" charset="0"/>
                <a:cs typeface="Arial" pitchFamily="34" charset="0"/>
              </a:rPr>
              <a:t>UBA NIGERIA </a:t>
            </a:r>
          </a:p>
          <a:p>
            <a:pPr marL="0" marR="0" indent="0" algn="ctr" defTabSz="914400" rtl="0" eaLnBrk="1" fontAlgn="base" latinLnBrk="0" hangingPunct="1">
              <a:lnSpc>
                <a:spcPct val="100000"/>
              </a:lnSpc>
              <a:spcBef>
                <a:spcPct val="0"/>
              </a:spcBef>
              <a:spcAft>
                <a:spcPct val="0"/>
              </a:spcAft>
              <a:buClrTx/>
              <a:buSzTx/>
              <a:buFontTx/>
              <a:buNone/>
              <a:tabLst/>
            </a:pPr>
            <a:endParaRPr kumimoji="0" lang="en-GB" sz="3200" b="1" u="none" strike="noStrike" cap="none" normalizeH="0" baseline="0" dirty="0" smtClean="0">
              <a:ln>
                <a:noFill/>
              </a:ln>
              <a:solidFill>
                <a:schemeClr val="bg2"/>
              </a:solidFill>
              <a:effectLst/>
              <a:latin typeface="Century Gothic" pitchFamily="34" charset="0"/>
              <a:cs typeface="Arial" pitchFamily="34" charset="0"/>
            </a:endParaRPr>
          </a:p>
          <a:p>
            <a:pPr marL="0" marR="0" indent="0" algn="ctr" defTabSz="914400" rtl="0" eaLnBrk="1" fontAlgn="base" latinLnBrk="0" hangingPunct="1">
              <a:lnSpc>
                <a:spcPct val="100000"/>
              </a:lnSpc>
              <a:spcBef>
                <a:spcPct val="0"/>
              </a:spcBef>
              <a:spcAft>
                <a:spcPct val="0"/>
              </a:spcAft>
              <a:buClrTx/>
              <a:buSzTx/>
              <a:buFontTx/>
              <a:buNone/>
              <a:tabLst/>
            </a:pPr>
            <a:r>
              <a:rPr kumimoji="0" lang="en-GB" sz="3200" b="1" u="none" strike="noStrike" cap="none" normalizeH="0" baseline="0" dirty="0" smtClean="0">
                <a:ln>
                  <a:noFill/>
                </a:ln>
                <a:solidFill>
                  <a:schemeClr val="bg2"/>
                </a:solidFill>
                <a:effectLst/>
                <a:latin typeface="Century Gothic" pitchFamily="34" charset="0"/>
                <a:cs typeface="Arial" pitchFamily="34" charset="0"/>
              </a:rPr>
              <a:t>- SALES PERFORMANCE</a:t>
            </a:r>
            <a:r>
              <a:rPr kumimoji="0" lang="en-GB" sz="3200" b="1" u="none" strike="noStrike" cap="none" normalizeH="0" dirty="0" smtClean="0">
                <a:ln>
                  <a:noFill/>
                </a:ln>
                <a:solidFill>
                  <a:schemeClr val="bg2"/>
                </a:solidFill>
                <a:effectLst/>
                <a:latin typeface="Century Gothic" pitchFamily="34" charset="0"/>
                <a:cs typeface="Arial" pitchFamily="34" charset="0"/>
              </a:rPr>
              <a:t> SUMMARY</a:t>
            </a:r>
            <a:r>
              <a:rPr kumimoji="0" lang="en-GB" sz="3200" b="1" u="none" strike="noStrike" cap="none" normalizeH="0" baseline="0" dirty="0" smtClean="0">
                <a:ln>
                  <a:noFill/>
                </a:ln>
                <a:solidFill>
                  <a:schemeClr val="bg2"/>
                </a:solidFill>
                <a:effectLst/>
                <a:latin typeface="Century Gothic" pitchFamily="34" charset="0"/>
                <a:cs typeface="Arial" pitchFamily="34" charset="0"/>
              </a:rPr>
              <a:t> </a:t>
            </a:r>
          </a:p>
        </p:txBody>
      </p:sp>
    </p:spTree>
    <p:extLst>
      <p:ext uri="{BB962C8B-B14F-4D97-AF65-F5344CB8AC3E}">
        <p14:creationId xmlns:p14="http://schemas.microsoft.com/office/powerpoint/2010/main" xmlns="" val="114768658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7032" y="692696"/>
            <a:ext cx="8649424" cy="338554"/>
          </a:xfrm>
          <a:prstGeom prst="rect">
            <a:avLst/>
          </a:prstGeom>
        </p:spPr>
        <p:txBody>
          <a:bodyPr wrap="square">
            <a:spAutoFit/>
          </a:bodyPr>
          <a:lstStyle/>
          <a:p>
            <a:r>
              <a:rPr lang="en-US" sz="1600" b="1" dirty="0" smtClean="0">
                <a:latin typeface="Century Gothic" panose="020B0502020202020204" pitchFamily="34" charset="0"/>
              </a:rPr>
              <a:t>Below is the list of some of the KPIs that could not be evaluated due to data issues;</a:t>
            </a:r>
          </a:p>
        </p:txBody>
      </p:sp>
      <p:sp>
        <p:nvSpPr>
          <p:cNvPr id="6" name="Title 1"/>
          <p:cNvSpPr txBox="1">
            <a:spLocks/>
          </p:cNvSpPr>
          <p:nvPr/>
        </p:nvSpPr>
        <p:spPr bwMode="auto">
          <a:xfrm>
            <a:off x="160784" y="72008"/>
            <a:ext cx="7219528" cy="54868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0" fontAlgn="base" hangingPunct="0">
              <a:lnSpc>
                <a:spcPct val="85000"/>
              </a:lnSpc>
              <a:spcBef>
                <a:spcPct val="0"/>
              </a:spcBef>
              <a:spcAft>
                <a:spcPct val="0"/>
              </a:spcAft>
              <a:defRPr sz="2400" b="1">
                <a:solidFill>
                  <a:srgbClr val="FF0000"/>
                </a:solidFill>
                <a:latin typeface="+mj-lt"/>
                <a:ea typeface="+mj-ea"/>
                <a:cs typeface="+mj-cs"/>
              </a:defRPr>
            </a:lvl1pPr>
            <a:lvl2pPr algn="l" rtl="0" eaLnBrk="0" fontAlgn="base" hangingPunct="0">
              <a:lnSpc>
                <a:spcPct val="85000"/>
              </a:lnSpc>
              <a:spcBef>
                <a:spcPct val="0"/>
              </a:spcBef>
              <a:spcAft>
                <a:spcPct val="0"/>
              </a:spcAft>
              <a:defRPr sz="2400" b="1">
                <a:solidFill>
                  <a:srgbClr val="FF0000"/>
                </a:solidFill>
                <a:latin typeface="Century Gothic" pitchFamily="34" charset="0"/>
                <a:cs typeface="Arial" pitchFamily="34" charset="0"/>
              </a:defRPr>
            </a:lvl2pPr>
            <a:lvl3pPr algn="l" rtl="0" eaLnBrk="0" fontAlgn="base" hangingPunct="0">
              <a:lnSpc>
                <a:spcPct val="85000"/>
              </a:lnSpc>
              <a:spcBef>
                <a:spcPct val="0"/>
              </a:spcBef>
              <a:spcAft>
                <a:spcPct val="0"/>
              </a:spcAft>
              <a:defRPr sz="2400" b="1">
                <a:solidFill>
                  <a:srgbClr val="FF0000"/>
                </a:solidFill>
                <a:latin typeface="Century Gothic" pitchFamily="34" charset="0"/>
                <a:cs typeface="Arial" pitchFamily="34" charset="0"/>
              </a:defRPr>
            </a:lvl3pPr>
            <a:lvl4pPr algn="l" rtl="0" eaLnBrk="0" fontAlgn="base" hangingPunct="0">
              <a:lnSpc>
                <a:spcPct val="85000"/>
              </a:lnSpc>
              <a:spcBef>
                <a:spcPct val="0"/>
              </a:spcBef>
              <a:spcAft>
                <a:spcPct val="0"/>
              </a:spcAft>
              <a:defRPr sz="2400" b="1">
                <a:solidFill>
                  <a:srgbClr val="FF0000"/>
                </a:solidFill>
                <a:latin typeface="Century Gothic" pitchFamily="34" charset="0"/>
                <a:cs typeface="Arial" pitchFamily="34" charset="0"/>
              </a:defRPr>
            </a:lvl4pPr>
            <a:lvl5pPr algn="l" rtl="0" eaLnBrk="0" fontAlgn="base" hangingPunct="0">
              <a:lnSpc>
                <a:spcPct val="85000"/>
              </a:lnSpc>
              <a:spcBef>
                <a:spcPct val="0"/>
              </a:spcBef>
              <a:spcAft>
                <a:spcPct val="0"/>
              </a:spcAft>
              <a:defRPr sz="2400" b="1">
                <a:solidFill>
                  <a:srgbClr val="FF0000"/>
                </a:solidFill>
                <a:latin typeface="Century Gothic" pitchFamily="34" charset="0"/>
                <a:cs typeface="Arial" pitchFamily="34" charset="0"/>
              </a:defRPr>
            </a:lvl5pPr>
            <a:lvl6pPr marL="457200" algn="l" rtl="0" fontAlgn="base">
              <a:lnSpc>
                <a:spcPct val="85000"/>
              </a:lnSpc>
              <a:spcBef>
                <a:spcPct val="0"/>
              </a:spcBef>
              <a:spcAft>
                <a:spcPct val="0"/>
              </a:spcAft>
              <a:defRPr sz="2400" b="1">
                <a:solidFill>
                  <a:schemeClr val="accent2"/>
                </a:solidFill>
                <a:latin typeface="Century Gothic" pitchFamily="34" charset="0"/>
                <a:cs typeface="Arial" pitchFamily="34" charset="0"/>
              </a:defRPr>
            </a:lvl6pPr>
            <a:lvl7pPr marL="914400" algn="l" rtl="0" fontAlgn="base">
              <a:lnSpc>
                <a:spcPct val="85000"/>
              </a:lnSpc>
              <a:spcBef>
                <a:spcPct val="0"/>
              </a:spcBef>
              <a:spcAft>
                <a:spcPct val="0"/>
              </a:spcAft>
              <a:defRPr sz="2400" b="1">
                <a:solidFill>
                  <a:schemeClr val="accent2"/>
                </a:solidFill>
                <a:latin typeface="Century Gothic" pitchFamily="34" charset="0"/>
                <a:cs typeface="Arial" pitchFamily="34" charset="0"/>
              </a:defRPr>
            </a:lvl7pPr>
            <a:lvl8pPr marL="1371600" algn="l" rtl="0" fontAlgn="base">
              <a:lnSpc>
                <a:spcPct val="85000"/>
              </a:lnSpc>
              <a:spcBef>
                <a:spcPct val="0"/>
              </a:spcBef>
              <a:spcAft>
                <a:spcPct val="0"/>
              </a:spcAft>
              <a:defRPr sz="2400" b="1">
                <a:solidFill>
                  <a:schemeClr val="accent2"/>
                </a:solidFill>
                <a:latin typeface="Century Gothic" pitchFamily="34" charset="0"/>
                <a:cs typeface="Arial" pitchFamily="34" charset="0"/>
              </a:defRPr>
            </a:lvl8pPr>
            <a:lvl9pPr marL="1828800" algn="l" rtl="0" fontAlgn="base">
              <a:lnSpc>
                <a:spcPct val="85000"/>
              </a:lnSpc>
              <a:spcBef>
                <a:spcPct val="0"/>
              </a:spcBef>
              <a:spcAft>
                <a:spcPct val="0"/>
              </a:spcAft>
              <a:defRPr sz="2400" b="1">
                <a:solidFill>
                  <a:schemeClr val="accent2"/>
                </a:solidFill>
                <a:latin typeface="Century Gothic" pitchFamily="34" charset="0"/>
                <a:cs typeface="Arial" pitchFamily="34" charset="0"/>
              </a:defRPr>
            </a:lvl9pPr>
          </a:lstStyle>
          <a:p>
            <a:r>
              <a:rPr lang="en-US" sz="2200" kern="0" dirty="0" smtClean="0">
                <a:solidFill>
                  <a:srgbClr val="C00000"/>
                </a:solidFill>
              </a:rPr>
              <a:t>Key Issues/ Observations on the 2015 Year End Appraisal Process -  </a:t>
            </a:r>
            <a:r>
              <a:rPr lang="en-US" sz="2000" kern="0" dirty="0" smtClean="0">
                <a:solidFill>
                  <a:srgbClr val="C00000"/>
                </a:solidFill>
              </a:rPr>
              <a:t>Data related Issues</a:t>
            </a:r>
            <a:endParaRPr lang="en-US" sz="2200" kern="0" dirty="0" smtClean="0">
              <a:solidFill>
                <a:srgbClr val="C00000"/>
              </a:solidFill>
            </a:endParaRPr>
          </a:p>
        </p:txBody>
      </p:sp>
      <p:graphicFrame>
        <p:nvGraphicFramePr>
          <p:cNvPr id="2" name="Table 1"/>
          <p:cNvGraphicFramePr>
            <a:graphicFrameLocks noGrp="1"/>
          </p:cNvGraphicFramePr>
          <p:nvPr>
            <p:extLst>
              <p:ext uri="{D42A27DB-BD31-4B8C-83A1-F6EECF244321}">
                <p14:modId xmlns:p14="http://schemas.microsoft.com/office/powerpoint/2010/main" xmlns="" val="3866537212"/>
              </p:ext>
            </p:extLst>
          </p:nvPr>
        </p:nvGraphicFramePr>
        <p:xfrm>
          <a:off x="171440" y="1082338"/>
          <a:ext cx="8865057" cy="5082966"/>
        </p:xfrm>
        <a:graphic>
          <a:graphicData uri="http://schemas.openxmlformats.org/drawingml/2006/table">
            <a:tbl>
              <a:tblPr>
                <a:tableStyleId>{5C22544A-7EE6-4342-B048-85BDC9FD1C3A}</a:tableStyleId>
              </a:tblPr>
              <a:tblGrid>
                <a:gridCol w="248201"/>
                <a:gridCol w="963124"/>
                <a:gridCol w="723017"/>
                <a:gridCol w="1370496"/>
                <a:gridCol w="1027872"/>
                <a:gridCol w="4532347"/>
              </a:tblGrid>
              <a:tr h="688558">
                <a:tc>
                  <a:txBody>
                    <a:bodyPr/>
                    <a:lstStyle/>
                    <a:p>
                      <a:pPr algn="l" fontAlgn="ctr"/>
                      <a:r>
                        <a:rPr lang="en-GB" sz="1200" b="1" u="none" strike="noStrike" dirty="0">
                          <a:solidFill>
                            <a:schemeClr val="bg1"/>
                          </a:solidFill>
                          <a:effectLst/>
                        </a:rPr>
                        <a:t>SN</a:t>
                      </a:r>
                      <a:endParaRPr lang="en-GB" sz="1200" b="1" i="0" u="none" strike="noStrike" dirty="0">
                        <a:solidFill>
                          <a:schemeClr val="bg1"/>
                        </a:solidFill>
                        <a:effectLst/>
                        <a:latin typeface="Century Gothic" panose="020B0502020202020204" pitchFamily="34" charset="0"/>
                      </a:endParaRPr>
                    </a:p>
                  </a:txBody>
                  <a:tcPr marL="7974" marR="7974" marT="7974" marB="0" anchor="ctr">
                    <a:solidFill>
                      <a:srgbClr val="C00000"/>
                    </a:solidFill>
                  </a:tcPr>
                </a:tc>
                <a:tc>
                  <a:txBody>
                    <a:bodyPr/>
                    <a:lstStyle/>
                    <a:p>
                      <a:pPr algn="l" fontAlgn="ctr"/>
                      <a:r>
                        <a:rPr lang="en-GB" sz="1200" b="1" u="none" strike="noStrike" dirty="0">
                          <a:solidFill>
                            <a:schemeClr val="bg1"/>
                          </a:solidFill>
                          <a:effectLst/>
                        </a:rPr>
                        <a:t>KPI Name</a:t>
                      </a:r>
                      <a:endParaRPr lang="en-GB" sz="1200" b="1" i="0" u="none" strike="noStrike" dirty="0">
                        <a:solidFill>
                          <a:schemeClr val="bg1"/>
                        </a:solidFill>
                        <a:effectLst/>
                        <a:latin typeface="Century Gothic" panose="020B0502020202020204" pitchFamily="34" charset="0"/>
                      </a:endParaRPr>
                    </a:p>
                  </a:txBody>
                  <a:tcPr marL="7974" marR="7974" marT="7974" marB="0" anchor="ctr">
                    <a:solidFill>
                      <a:srgbClr val="C00000"/>
                    </a:solidFill>
                  </a:tcPr>
                </a:tc>
                <a:tc>
                  <a:txBody>
                    <a:bodyPr/>
                    <a:lstStyle/>
                    <a:p>
                      <a:pPr algn="l" fontAlgn="ctr"/>
                      <a:r>
                        <a:rPr lang="en-GB" sz="1200" b="1" u="none" strike="noStrike" dirty="0">
                          <a:solidFill>
                            <a:schemeClr val="bg1"/>
                          </a:solidFill>
                          <a:effectLst/>
                        </a:rPr>
                        <a:t>KPI Codes</a:t>
                      </a:r>
                      <a:endParaRPr lang="en-GB" sz="1200" b="1" i="0" u="none" strike="noStrike" dirty="0">
                        <a:solidFill>
                          <a:schemeClr val="bg1"/>
                        </a:solidFill>
                        <a:effectLst/>
                        <a:latin typeface="Century Gothic" panose="020B0502020202020204" pitchFamily="34" charset="0"/>
                      </a:endParaRPr>
                    </a:p>
                  </a:txBody>
                  <a:tcPr marL="7974" marR="7974" marT="7974" marB="0" anchor="ctr">
                    <a:solidFill>
                      <a:srgbClr val="C00000"/>
                    </a:solidFill>
                  </a:tcPr>
                </a:tc>
                <a:tc>
                  <a:txBody>
                    <a:bodyPr/>
                    <a:lstStyle/>
                    <a:p>
                      <a:pPr algn="l" fontAlgn="ctr"/>
                      <a:r>
                        <a:rPr lang="en-GB" sz="1200" b="1" u="none" strike="noStrike" dirty="0">
                          <a:solidFill>
                            <a:schemeClr val="bg1"/>
                          </a:solidFill>
                          <a:effectLst/>
                        </a:rPr>
                        <a:t>KPI Objectives</a:t>
                      </a:r>
                      <a:endParaRPr lang="en-GB" sz="1200" b="1" i="0" u="none" strike="noStrike" dirty="0">
                        <a:solidFill>
                          <a:schemeClr val="bg1"/>
                        </a:solidFill>
                        <a:effectLst/>
                        <a:latin typeface="Century Gothic" panose="020B0502020202020204" pitchFamily="34" charset="0"/>
                      </a:endParaRPr>
                    </a:p>
                  </a:txBody>
                  <a:tcPr marL="7974" marR="7974" marT="7974" marB="0" anchor="ctr">
                    <a:solidFill>
                      <a:srgbClr val="C00000"/>
                    </a:solidFill>
                  </a:tcPr>
                </a:tc>
                <a:tc>
                  <a:txBody>
                    <a:bodyPr/>
                    <a:lstStyle/>
                    <a:p>
                      <a:pPr algn="l" fontAlgn="ctr"/>
                      <a:r>
                        <a:rPr lang="en-GB" sz="1200" b="1" u="none" strike="noStrike" dirty="0">
                          <a:solidFill>
                            <a:schemeClr val="bg1"/>
                          </a:solidFill>
                          <a:effectLst/>
                        </a:rPr>
                        <a:t>Business Area applicable </a:t>
                      </a:r>
                      <a:endParaRPr lang="en-GB" sz="1200" b="1" i="0" u="none" strike="noStrike" dirty="0">
                        <a:solidFill>
                          <a:schemeClr val="bg1"/>
                        </a:solidFill>
                        <a:effectLst/>
                        <a:latin typeface="Century Gothic" panose="020B0502020202020204" pitchFamily="34" charset="0"/>
                      </a:endParaRPr>
                    </a:p>
                  </a:txBody>
                  <a:tcPr marL="7974" marR="7974" marT="7974" marB="0" anchor="ctr">
                    <a:solidFill>
                      <a:srgbClr val="C00000"/>
                    </a:solidFill>
                  </a:tcPr>
                </a:tc>
                <a:tc>
                  <a:txBody>
                    <a:bodyPr/>
                    <a:lstStyle/>
                    <a:p>
                      <a:pPr algn="ctr" fontAlgn="ctr"/>
                      <a:r>
                        <a:rPr lang="en-GB" sz="1200" b="1" u="none" strike="noStrike" dirty="0">
                          <a:solidFill>
                            <a:schemeClr val="bg1"/>
                          </a:solidFill>
                          <a:effectLst/>
                        </a:rPr>
                        <a:t>Reasons for non-measurement </a:t>
                      </a:r>
                      <a:endParaRPr lang="en-GB" sz="1200" b="1" i="0" u="none" strike="noStrike" dirty="0">
                        <a:solidFill>
                          <a:schemeClr val="bg1"/>
                        </a:solidFill>
                        <a:effectLst/>
                        <a:latin typeface="Century Gothic" panose="020B0502020202020204" pitchFamily="34" charset="0"/>
                      </a:endParaRPr>
                    </a:p>
                  </a:txBody>
                  <a:tcPr marL="7974" marR="7974" marT="7974" marB="0" anchor="ctr">
                    <a:solidFill>
                      <a:srgbClr val="C00000"/>
                    </a:solidFill>
                  </a:tcPr>
                </a:tc>
              </a:tr>
              <a:tr h="1254136">
                <a:tc>
                  <a:txBody>
                    <a:bodyPr/>
                    <a:lstStyle/>
                    <a:p>
                      <a:pPr algn="ctr" fontAlgn="ctr"/>
                      <a:r>
                        <a:rPr lang="en-GB" sz="1200" u="none" strike="noStrike" dirty="0">
                          <a:effectLst/>
                        </a:rPr>
                        <a:t>1</a:t>
                      </a:r>
                      <a:endParaRPr lang="en-GB" sz="1200" b="0" i="0" u="none" strike="noStrike" dirty="0">
                        <a:solidFill>
                          <a:srgbClr val="000000"/>
                        </a:solidFill>
                        <a:effectLst/>
                        <a:latin typeface="Century Gothic" panose="020B0502020202020204" pitchFamily="34" charset="0"/>
                      </a:endParaRPr>
                    </a:p>
                  </a:txBody>
                  <a:tcPr marL="7974" marR="7974" marT="7974" marB="0" anchor="ctr">
                    <a:noFill/>
                  </a:tcPr>
                </a:tc>
                <a:tc>
                  <a:txBody>
                    <a:bodyPr/>
                    <a:lstStyle/>
                    <a:p>
                      <a:pPr algn="l" fontAlgn="ctr"/>
                      <a:r>
                        <a:rPr lang="en-GB" sz="1200" u="none" strike="noStrike" dirty="0">
                          <a:effectLst/>
                        </a:rPr>
                        <a:t>CBN Cash Lodgement Overages</a:t>
                      </a:r>
                      <a:endParaRPr lang="en-GB" sz="1200" b="0" i="0" u="none" strike="noStrike" dirty="0">
                        <a:solidFill>
                          <a:srgbClr val="000000"/>
                        </a:solidFill>
                        <a:effectLst/>
                        <a:latin typeface="Century Gothic" panose="020B0502020202020204" pitchFamily="34" charset="0"/>
                      </a:endParaRPr>
                    </a:p>
                  </a:txBody>
                  <a:tcPr marL="7974" marR="7974" marT="7974" marB="0" anchor="ctr">
                    <a:noFill/>
                  </a:tcPr>
                </a:tc>
                <a:tc>
                  <a:txBody>
                    <a:bodyPr/>
                    <a:lstStyle/>
                    <a:p>
                      <a:pPr algn="l" fontAlgn="ctr"/>
                      <a:r>
                        <a:rPr lang="en-GB" sz="1200" u="none" strike="noStrike" dirty="0">
                          <a:effectLst/>
                        </a:rPr>
                        <a:t>PR00106</a:t>
                      </a:r>
                      <a:endParaRPr lang="en-GB" sz="1200" b="0" i="0" u="none" strike="noStrike" dirty="0">
                        <a:solidFill>
                          <a:srgbClr val="000000"/>
                        </a:solidFill>
                        <a:effectLst/>
                        <a:latin typeface="Century Gothic" panose="020B0502020202020204" pitchFamily="34" charset="0"/>
                      </a:endParaRPr>
                    </a:p>
                  </a:txBody>
                  <a:tcPr marL="7974" marR="7974" marT="7974" marB="0" anchor="ctr">
                    <a:noFill/>
                  </a:tcPr>
                </a:tc>
                <a:tc>
                  <a:txBody>
                    <a:bodyPr/>
                    <a:lstStyle/>
                    <a:p>
                      <a:pPr algn="l" fontAlgn="ctr"/>
                      <a:r>
                        <a:rPr lang="en-GB" sz="1200" u="none" strike="noStrike" dirty="0">
                          <a:effectLst/>
                        </a:rPr>
                        <a:t>Minimize CBN Lodgement Overage</a:t>
                      </a:r>
                      <a:endParaRPr lang="en-GB" sz="1200" b="0" i="0" u="none" strike="noStrike" dirty="0">
                        <a:solidFill>
                          <a:srgbClr val="000000"/>
                        </a:solidFill>
                        <a:effectLst/>
                        <a:latin typeface="Century Gothic" panose="020B0502020202020204" pitchFamily="34" charset="0"/>
                      </a:endParaRPr>
                    </a:p>
                  </a:txBody>
                  <a:tcPr marL="7974" marR="7974" marT="7974" marB="0" anchor="ctr">
                    <a:noFill/>
                  </a:tcPr>
                </a:tc>
                <a:tc>
                  <a:txBody>
                    <a:bodyPr/>
                    <a:lstStyle/>
                    <a:p>
                      <a:pPr algn="l" fontAlgn="ctr"/>
                      <a:r>
                        <a:rPr lang="en-GB" sz="1200" u="none" strike="noStrike" dirty="0">
                          <a:effectLst/>
                        </a:rPr>
                        <a:t>Group Operations </a:t>
                      </a:r>
                      <a:endParaRPr lang="en-GB" sz="1200" b="0" i="0" u="none" strike="noStrike" dirty="0">
                        <a:solidFill>
                          <a:srgbClr val="000000"/>
                        </a:solidFill>
                        <a:effectLst/>
                        <a:latin typeface="Century Gothic" panose="020B0502020202020204" pitchFamily="34" charset="0"/>
                      </a:endParaRPr>
                    </a:p>
                  </a:txBody>
                  <a:tcPr marL="7974" marR="7974" marT="7974" marB="0" anchor="ctr">
                    <a:noFill/>
                  </a:tcPr>
                </a:tc>
                <a:tc>
                  <a:txBody>
                    <a:bodyPr/>
                    <a:lstStyle/>
                    <a:p>
                      <a:pPr algn="l" fontAlgn="ctr"/>
                      <a:r>
                        <a:rPr lang="en-GB" sz="1200" u="none" strike="noStrike" dirty="0">
                          <a:effectLst/>
                        </a:rPr>
                        <a:t>This KPI cannot be measured because the process of cash processing at CBN does not limit cash processed to those deposited in a particular year. For example, cash deposited in 2007, 2009, 2010 and 2015 etc. by UBA could be processed on a particular day and at a location different from that where it was deposited regardless of which CMC/location made the deposit.</a:t>
                      </a:r>
                      <a:endParaRPr lang="en-GB" sz="1200" b="0" i="0" u="none" strike="noStrike" dirty="0">
                        <a:solidFill>
                          <a:srgbClr val="000000"/>
                        </a:solidFill>
                        <a:effectLst/>
                        <a:latin typeface="Century Gothic" panose="020B0502020202020204" pitchFamily="34" charset="0"/>
                      </a:endParaRPr>
                    </a:p>
                  </a:txBody>
                  <a:tcPr marL="7974" marR="7974" marT="7974" marB="0" anchor="ctr">
                    <a:noFill/>
                  </a:tcPr>
                </a:tc>
              </a:tr>
              <a:tr h="1254136">
                <a:tc>
                  <a:txBody>
                    <a:bodyPr/>
                    <a:lstStyle/>
                    <a:p>
                      <a:pPr algn="ctr" fontAlgn="ctr"/>
                      <a:r>
                        <a:rPr lang="en-GB" sz="1200" u="none" strike="noStrike">
                          <a:effectLst/>
                        </a:rPr>
                        <a:t>2</a:t>
                      </a:r>
                      <a:endParaRPr lang="en-GB" sz="1200" b="0" i="0" u="none" strike="noStrike">
                        <a:solidFill>
                          <a:srgbClr val="000000"/>
                        </a:solidFill>
                        <a:effectLst/>
                        <a:latin typeface="Century Gothic" panose="020B0502020202020204" pitchFamily="34" charset="0"/>
                      </a:endParaRPr>
                    </a:p>
                  </a:txBody>
                  <a:tcPr marL="7974" marR="7974" marT="7974" marB="0" anchor="ctr">
                    <a:noFill/>
                  </a:tcPr>
                </a:tc>
                <a:tc>
                  <a:txBody>
                    <a:bodyPr/>
                    <a:lstStyle/>
                    <a:p>
                      <a:pPr algn="l" fontAlgn="ctr"/>
                      <a:r>
                        <a:rPr lang="en-GB" sz="1200" u="none" strike="noStrike">
                          <a:effectLst/>
                        </a:rPr>
                        <a:t>CBN Cash Lodgement Shortage</a:t>
                      </a:r>
                      <a:endParaRPr lang="en-GB" sz="1200" b="0" i="0" u="none" strike="noStrike">
                        <a:solidFill>
                          <a:srgbClr val="000000"/>
                        </a:solidFill>
                        <a:effectLst/>
                        <a:latin typeface="Century Gothic" panose="020B0502020202020204" pitchFamily="34" charset="0"/>
                      </a:endParaRPr>
                    </a:p>
                  </a:txBody>
                  <a:tcPr marL="7974" marR="7974" marT="7974" marB="0" anchor="ctr">
                    <a:noFill/>
                  </a:tcPr>
                </a:tc>
                <a:tc>
                  <a:txBody>
                    <a:bodyPr/>
                    <a:lstStyle/>
                    <a:p>
                      <a:pPr algn="l" fontAlgn="ctr"/>
                      <a:r>
                        <a:rPr lang="en-GB" sz="1200" u="none" strike="noStrike">
                          <a:effectLst/>
                        </a:rPr>
                        <a:t>PR00107</a:t>
                      </a:r>
                      <a:endParaRPr lang="en-GB" sz="1200" b="0" i="0" u="none" strike="noStrike">
                        <a:solidFill>
                          <a:srgbClr val="000000"/>
                        </a:solidFill>
                        <a:effectLst/>
                        <a:latin typeface="Century Gothic" panose="020B0502020202020204" pitchFamily="34" charset="0"/>
                      </a:endParaRPr>
                    </a:p>
                  </a:txBody>
                  <a:tcPr marL="7974" marR="7974" marT="7974" marB="0" anchor="ctr">
                    <a:noFill/>
                  </a:tcPr>
                </a:tc>
                <a:tc>
                  <a:txBody>
                    <a:bodyPr/>
                    <a:lstStyle/>
                    <a:p>
                      <a:pPr algn="l" fontAlgn="ctr"/>
                      <a:r>
                        <a:rPr lang="en-GB" sz="1200" u="none" strike="noStrike" dirty="0">
                          <a:effectLst/>
                        </a:rPr>
                        <a:t>Minimize CBN Lodgement Shortage</a:t>
                      </a:r>
                      <a:endParaRPr lang="en-GB" sz="1200" b="0" i="0" u="none" strike="noStrike" dirty="0">
                        <a:solidFill>
                          <a:srgbClr val="000000"/>
                        </a:solidFill>
                        <a:effectLst/>
                        <a:latin typeface="Century Gothic" panose="020B0502020202020204" pitchFamily="34" charset="0"/>
                      </a:endParaRPr>
                    </a:p>
                  </a:txBody>
                  <a:tcPr marL="7974" marR="7974" marT="7974" marB="0" anchor="ctr">
                    <a:noFill/>
                  </a:tcPr>
                </a:tc>
                <a:tc>
                  <a:txBody>
                    <a:bodyPr/>
                    <a:lstStyle/>
                    <a:p>
                      <a:pPr algn="l" fontAlgn="ctr"/>
                      <a:r>
                        <a:rPr lang="en-GB" sz="1200" u="none" strike="noStrike" dirty="0">
                          <a:effectLst/>
                        </a:rPr>
                        <a:t>Group Operations </a:t>
                      </a:r>
                      <a:endParaRPr lang="en-GB" sz="1200" b="0" i="0" u="none" strike="noStrike" dirty="0">
                        <a:solidFill>
                          <a:srgbClr val="000000"/>
                        </a:solidFill>
                        <a:effectLst/>
                        <a:latin typeface="Century Gothic" panose="020B0502020202020204" pitchFamily="34" charset="0"/>
                      </a:endParaRPr>
                    </a:p>
                  </a:txBody>
                  <a:tcPr marL="7974" marR="7974" marT="7974" marB="0" anchor="ctr">
                    <a:noFill/>
                  </a:tcPr>
                </a:tc>
                <a:tc>
                  <a:txBody>
                    <a:bodyPr/>
                    <a:lstStyle/>
                    <a:p>
                      <a:pPr algn="l" fontAlgn="ctr"/>
                      <a:r>
                        <a:rPr lang="en-GB" sz="1200" u="none" strike="noStrike" dirty="0">
                          <a:effectLst/>
                        </a:rPr>
                        <a:t>This KPI cannot be measured because the process of cash processing at CBN does not limit cash processed to those deposited in a particular year. For example, cash deposited in 2007, 2009, 2010 and 2015 etc. by UBA could be processed on a particular day and at a location different from that where it was deposited regardless of which CMC/location made the deposit.</a:t>
                      </a:r>
                      <a:endParaRPr lang="en-GB" sz="1200" b="0" i="0" u="none" strike="noStrike" dirty="0">
                        <a:solidFill>
                          <a:srgbClr val="000000"/>
                        </a:solidFill>
                        <a:effectLst/>
                        <a:latin typeface="Century Gothic" panose="020B0502020202020204" pitchFamily="34" charset="0"/>
                      </a:endParaRPr>
                    </a:p>
                  </a:txBody>
                  <a:tcPr marL="7974" marR="7974" marT="7974" marB="0" anchor="ctr">
                    <a:noFill/>
                  </a:tcPr>
                </a:tc>
              </a:tr>
              <a:tr h="1046757">
                <a:tc>
                  <a:txBody>
                    <a:bodyPr/>
                    <a:lstStyle/>
                    <a:p>
                      <a:pPr algn="ctr" fontAlgn="ctr"/>
                      <a:r>
                        <a:rPr lang="en-GB" sz="1200" u="none" strike="noStrike">
                          <a:effectLst/>
                        </a:rPr>
                        <a:t>3</a:t>
                      </a:r>
                      <a:endParaRPr lang="en-GB" sz="1200" b="0" i="0" u="none" strike="noStrike">
                        <a:solidFill>
                          <a:srgbClr val="000000"/>
                        </a:solidFill>
                        <a:effectLst/>
                        <a:latin typeface="Century Gothic" panose="020B0502020202020204" pitchFamily="34" charset="0"/>
                      </a:endParaRPr>
                    </a:p>
                  </a:txBody>
                  <a:tcPr marL="7974" marR="7974" marT="7974" marB="0" anchor="ctr">
                    <a:noFill/>
                  </a:tcPr>
                </a:tc>
                <a:tc>
                  <a:txBody>
                    <a:bodyPr/>
                    <a:lstStyle/>
                    <a:p>
                      <a:pPr algn="l" fontAlgn="ctr"/>
                      <a:r>
                        <a:rPr lang="en-GB" sz="1200" u="none" strike="noStrike">
                          <a:effectLst/>
                        </a:rPr>
                        <a:t>Cash Movement Timeliness</a:t>
                      </a:r>
                      <a:endParaRPr lang="en-GB" sz="1200" b="0" i="0" u="none" strike="noStrike">
                        <a:solidFill>
                          <a:srgbClr val="000000"/>
                        </a:solidFill>
                        <a:effectLst/>
                        <a:latin typeface="Century Gothic" panose="020B0502020202020204" pitchFamily="34" charset="0"/>
                      </a:endParaRPr>
                    </a:p>
                  </a:txBody>
                  <a:tcPr marL="7974" marR="7974" marT="7974" marB="0" anchor="ctr">
                    <a:noFill/>
                  </a:tcPr>
                </a:tc>
                <a:tc>
                  <a:txBody>
                    <a:bodyPr/>
                    <a:lstStyle/>
                    <a:p>
                      <a:pPr algn="l" fontAlgn="ctr"/>
                      <a:r>
                        <a:rPr lang="en-GB" sz="1200" u="none" strike="noStrike">
                          <a:effectLst/>
                        </a:rPr>
                        <a:t>PR00056</a:t>
                      </a:r>
                      <a:endParaRPr lang="en-GB" sz="1200" b="0" i="0" u="none" strike="noStrike">
                        <a:solidFill>
                          <a:srgbClr val="000000"/>
                        </a:solidFill>
                        <a:effectLst/>
                        <a:latin typeface="Century Gothic" panose="020B0502020202020204" pitchFamily="34" charset="0"/>
                      </a:endParaRPr>
                    </a:p>
                  </a:txBody>
                  <a:tcPr marL="7974" marR="7974" marT="7974" marB="0" anchor="ctr">
                    <a:noFill/>
                  </a:tcPr>
                </a:tc>
                <a:tc>
                  <a:txBody>
                    <a:bodyPr/>
                    <a:lstStyle/>
                    <a:p>
                      <a:pPr algn="l" fontAlgn="ctr"/>
                      <a:r>
                        <a:rPr lang="en-GB" sz="1200" u="none" strike="noStrike">
                          <a:effectLst/>
                        </a:rPr>
                        <a:t>Timely evacuation and delivery of cash to branches</a:t>
                      </a:r>
                      <a:endParaRPr lang="en-GB" sz="1200" b="0" i="0" u="none" strike="noStrike">
                        <a:solidFill>
                          <a:srgbClr val="000000"/>
                        </a:solidFill>
                        <a:effectLst/>
                        <a:latin typeface="Century Gothic" panose="020B0502020202020204" pitchFamily="34" charset="0"/>
                      </a:endParaRPr>
                    </a:p>
                  </a:txBody>
                  <a:tcPr marL="7974" marR="7974" marT="7974" marB="0" anchor="ctr">
                    <a:noFill/>
                  </a:tcPr>
                </a:tc>
                <a:tc>
                  <a:txBody>
                    <a:bodyPr/>
                    <a:lstStyle/>
                    <a:p>
                      <a:pPr algn="l" fontAlgn="ctr"/>
                      <a:r>
                        <a:rPr lang="en-GB" sz="1200" u="none" strike="noStrike">
                          <a:effectLst/>
                        </a:rPr>
                        <a:t>Group Operations </a:t>
                      </a:r>
                      <a:endParaRPr lang="en-GB" sz="1200" b="0" i="0" u="none" strike="noStrike">
                        <a:solidFill>
                          <a:srgbClr val="000000"/>
                        </a:solidFill>
                        <a:effectLst/>
                        <a:latin typeface="Century Gothic" panose="020B0502020202020204" pitchFamily="34" charset="0"/>
                      </a:endParaRPr>
                    </a:p>
                  </a:txBody>
                  <a:tcPr marL="7974" marR="7974" marT="7974" marB="0" anchor="ctr">
                    <a:noFill/>
                  </a:tcPr>
                </a:tc>
                <a:tc>
                  <a:txBody>
                    <a:bodyPr/>
                    <a:lstStyle/>
                    <a:p>
                      <a:pPr algn="l" fontAlgn="ctr"/>
                      <a:r>
                        <a:rPr lang="en-GB" sz="1200" u="none" strike="noStrike" dirty="0">
                          <a:effectLst/>
                        </a:rPr>
                        <a:t>This KPI is not measurable because we do not have a tracking mechanism to show when cash requests is made by a Business Office (supply of evacuation) and when the CMC responds. This can only be achieved if there is a portal where such requests and response from the CMCs are logged.</a:t>
                      </a:r>
                      <a:endParaRPr lang="en-GB" sz="1200" b="0" i="0" u="none" strike="noStrike" dirty="0">
                        <a:solidFill>
                          <a:srgbClr val="000000"/>
                        </a:solidFill>
                        <a:effectLst/>
                        <a:latin typeface="Century Gothic" panose="020B0502020202020204" pitchFamily="34" charset="0"/>
                      </a:endParaRPr>
                    </a:p>
                  </a:txBody>
                  <a:tcPr marL="7974" marR="7974" marT="7974" marB="0" anchor="ctr">
                    <a:noFill/>
                  </a:tcPr>
                </a:tc>
              </a:tr>
              <a:tr h="839379">
                <a:tc>
                  <a:txBody>
                    <a:bodyPr/>
                    <a:lstStyle/>
                    <a:p>
                      <a:pPr algn="ctr" fontAlgn="ctr"/>
                      <a:r>
                        <a:rPr lang="en-GB" sz="1200" u="none" strike="noStrike">
                          <a:effectLst/>
                        </a:rPr>
                        <a:t>4</a:t>
                      </a:r>
                      <a:endParaRPr lang="en-GB" sz="1200" b="0" i="0" u="none" strike="noStrike">
                        <a:solidFill>
                          <a:srgbClr val="000000"/>
                        </a:solidFill>
                        <a:effectLst/>
                        <a:latin typeface="Century Gothic" panose="020B0502020202020204" pitchFamily="34" charset="0"/>
                      </a:endParaRPr>
                    </a:p>
                  </a:txBody>
                  <a:tcPr marL="7974" marR="7974" marT="7974" marB="0" anchor="ctr">
                    <a:noFill/>
                  </a:tcPr>
                </a:tc>
                <a:tc>
                  <a:txBody>
                    <a:bodyPr/>
                    <a:lstStyle/>
                    <a:p>
                      <a:pPr algn="l" fontAlgn="ctr"/>
                      <a:r>
                        <a:rPr lang="en-GB" sz="1200" u="none" strike="noStrike">
                          <a:effectLst/>
                        </a:rPr>
                        <a:t>Walk-in Customer Acquisition</a:t>
                      </a:r>
                      <a:endParaRPr lang="en-GB" sz="1200" b="0" i="0" u="none" strike="noStrike">
                        <a:solidFill>
                          <a:srgbClr val="000000"/>
                        </a:solidFill>
                        <a:effectLst/>
                        <a:latin typeface="Century Gothic" panose="020B0502020202020204" pitchFamily="34" charset="0"/>
                      </a:endParaRPr>
                    </a:p>
                  </a:txBody>
                  <a:tcPr marL="7974" marR="7974" marT="7974" marB="0" anchor="ctr">
                    <a:noFill/>
                  </a:tcPr>
                </a:tc>
                <a:tc>
                  <a:txBody>
                    <a:bodyPr/>
                    <a:lstStyle/>
                    <a:p>
                      <a:pPr algn="l" fontAlgn="ctr"/>
                      <a:r>
                        <a:rPr lang="en-GB" sz="1200" u="none" strike="noStrike">
                          <a:effectLst/>
                        </a:rPr>
                        <a:t>FIN0035</a:t>
                      </a:r>
                      <a:endParaRPr lang="en-GB" sz="1200" b="0" i="0" u="none" strike="noStrike">
                        <a:solidFill>
                          <a:srgbClr val="000000"/>
                        </a:solidFill>
                        <a:effectLst/>
                        <a:latin typeface="Century Gothic" panose="020B0502020202020204" pitchFamily="34" charset="0"/>
                      </a:endParaRPr>
                    </a:p>
                  </a:txBody>
                  <a:tcPr marL="7974" marR="7974" marT="7974" marB="0" anchor="ctr">
                    <a:noFill/>
                  </a:tcPr>
                </a:tc>
                <a:tc>
                  <a:txBody>
                    <a:bodyPr/>
                    <a:lstStyle/>
                    <a:p>
                      <a:pPr algn="l" fontAlgn="ctr"/>
                      <a:r>
                        <a:rPr lang="en-GB" sz="1200" u="none" strike="noStrike">
                          <a:effectLst/>
                        </a:rPr>
                        <a:t>Convert Payment and Receipt walk-ins to customers of the Branch</a:t>
                      </a:r>
                      <a:endParaRPr lang="en-GB" sz="1200" b="0" i="0" u="none" strike="noStrike">
                        <a:solidFill>
                          <a:srgbClr val="000000"/>
                        </a:solidFill>
                        <a:effectLst/>
                        <a:latin typeface="Century Gothic" panose="020B0502020202020204" pitchFamily="34" charset="0"/>
                      </a:endParaRPr>
                    </a:p>
                  </a:txBody>
                  <a:tcPr marL="7974" marR="7974" marT="7974" marB="0" anchor="ctr">
                    <a:noFill/>
                  </a:tcPr>
                </a:tc>
                <a:tc>
                  <a:txBody>
                    <a:bodyPr/>
                    <a:lstStyle/>
                    <a:p>
                      <a:pPr algn="l" fontAlgn="ctr"/>
                      <a:r>
                        <a:rPr lang="en-GB" sz="1200" u="none" strike="noStrike">
                          <a:effectLst/>
                        </a:rPr>
                        <a:t>Group Operations </a:t>
                      </a:r>
                      <a:endParaRPr lang="en-GB" sz="1200" b="0" i="0" u="none" strike="noStrike">
                        <a:solidFill>
                          <a:srgbClr val="000000"/>
                        </a:solidFill>
                        <a:effectLst/>
                        <a:latin typeface="Century Gothic" panose="020B0502020202020204" pitchFamily="34" charset="0"/>
                      </a:endParaRPr>
                    </a:p>
                  </a:txBody>
                  <a:tcPr marL="7974" marR="7974" marT="7974" marB="0" anchor="ctr">
                    <a:noFill/>
                  </a:tcPr>
                </a:tc>
                <a:tc>
                  <a:txBody>
                    <a:bodyPr/>
                    <a:lstStyle/>
                    <a:p>
                      <a:pPr algn="l" fontAlgn="ctr"/>
                      <a:r>
                        <a:rPr lang="en-GB" sz="1200" u="none" strike="noStrike" dirty="0">
                          <a:effectLst/>
                        </a:rPr>
                        <a:t>This KPI cannot be measured. Today, we do not have trackers and unique codes for walk in customers; hence it is difficult to separate walk-in customers accounts and transactions from those of solicited/ referenced customers.</a:t>
                      </a:r>
                      <a:endParaRPr lang="en-GB" sz="1200" b="0" i="0" u="none" strike="noStrike" dirty="0">
                        <a:solidFill>
                          <a:srgbClr val="000000"/>
                        </a:solidFill>
                        <a:effectLst/>
                        <a:latin typeface="Century Gothic" panose="020B0502020202020204" pitchFamily="34" charset="0"/>
                      </a:endParaRPr>
                    </a:p>
                  </a:txBody>
                  <a:tcPr marL="7974" marR="7974" marT="7974" marB="0" anchor="ctr">
                    <a:noFill/>
                  </a:tcPr>
                </a:tc>
              </a:tr>
            </a:tbl>
          </a:graphicData>
        </a:graphic>
      </p:graphicFrame>
    </p:spTree>
    <p:extLst>
      <p:ext uri="{BB962C8B-B14F-4D97-AF65-F5344CB8AC3E}">
        <p14:creationId xmlns:p14="http://schemas.microsoft.com/office/powerpoint/2010/main" xmlns="" val="9905172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 y="622742"/>
            <a:ext cx="8733224" cy="338554"/>
          </a:xfrm>
          <a:prstGeom prst="rect">
            <a:avLst/>
          </a:prstGeom>
        </p:spPr>
        <p:txBody>
          <a:bodyPr wrap="square">
            <a:spAutoFit/>
          </a:bodyPr>
          <a:lstStyle/>
          <a:p>
            <a:r>
              <a:rPr lang="en-US" sz="1600" b="1" dirty="0" smtClean="0">
                <a:latin typeface="Century Gothic" panose="020B0502020202020204" pitchFamily="34" charset="0"/>
              </a:rPr>
              <a:t>Below is the list of some of the KPIs that could not be evaluated due to data issues;</a:t>
            </a:r>
          </a:p>
        </p:txBody>
      </p:sp>
      <p:sp>
        <p:nvSpPr>
          <p:cNvPr id="6" name="Title 1"/>
          <p:cNvSpPr txBox="1">
            <a:spLocks/>
          </p:cNvSpPr>
          <p:nvPr/>
        </p:nvSpPr>
        <p:spPr bwMode="auto">
          <a:xfrm>
            <a:off x="160784" y="72008"/>
            <a:ext cx="7219528" cy="54868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0" fontAlgn="base" hangingPunct="0">
              <a:lnSpc>
                <a:spcPct val="85000"/>
              </a:lnSpc>
              <a:spcBef>
                <a:spcPct val="0"/>
              </a:spcBef>
              <a:spcAft>
                <a:spcPct val="0"/>
              </a:spcAft>
              <a:defRPr sz="2400" b="1">
                <a:solidFill>
                  <a:srgbClr val="FF0000"/>
                </a:solidFill>
                <a:latin typeface="+mj-lt"/>
                <a:ea typeface="+mj-ea"/>
                <a:cs typeface="+mj-cs"/>
              </a:defRPr>
            </a:lvl1pPr>
            <a:lvl2pPr algn="l" rtl="0" eaLnBrk="0" fontAlgn="base" hangingPunct="0">
              <a:lnSpc>
                <a:spcPct val="85000"/>
              </a:lnSpc>
              <a:spcBef>
                <a:spcPct val="0"/>
              </a:spcBef>
              <a:spcAft>
                <a:spcPct val="0"/>
              </a:spcAft>
              <a:defRPr sz="2400" b="1">
                <a:solidFill>
                  <a:srgbClr val="FF0000"/>
                </a:solidFill>
                <a:latin typeface="Century Gothic" pitchFamily="34" charset="0"/>
                <a:cs typeface="Arial" pitchFamily="34" charset="0"/>
              </a:defRPr>
            </a:lvl2pPr>
            <a:lvl3pPr algn="l" rtl="0" eaLnBrk="0" fontAlgn="base" hangingPunct="0">
              <a:lnSpc>
                <a:spcPct val="85000"/>
              </a:lnSpc>
              <a:spcBef>
                <a:spcPct val="0"/>
              </a:spcBef>
              <a:spcAft>
                <a:spcPct val="0"/>
              </a:spcAft>
              <a:defRPr sz="2400" b="1">
                <a:solidFill>
                  <a:srgbClr val="FF0000"/>
                </a:solidFill>
                <a:latin typeface="Century Gothic" pitchFamily="34" charset="0"/>
                <a:cs typeface="Arial" pitchFamily="34" charset="0"/>
              </a:defRPr>
            </a:lvl3pPr>
            <a:lvl4pPr algn="l" rtl="0" eaLnBrk="0" fontAlgn="base" hangingPunct="0">
              <a:lnSpc>
                <a:spcPct val="85000"/>
              </a:lnSpc>
              <a:spcBef>
                <a:spcPct val="0"/>
              </a:spcBef>
              <a:spcAft>
                <a:spcPct val="0"/>
              </a:spcAft>
              <a:defRPr sz="2400" b="1">
                <a:solidFill>
                  <a:srgbClr val="FF0000"/>
                </a:solidFill>
                <a:latin typeface="Century Gothic" pitchFamily="34" charset="0"/>
                <a:cs typeface="Arial" pitchFamily="34" charset="0"/>
              </a:defRPr>
            </a:lvl4pPr>
            <a:lvl5pPr algn="l" rtl="0" eaLnBrk="0" fontAlgn="base" hangingPunct="0">
              <a:lnSpc>
                <a:spcPct val="85000"/>
              </a:lnSpc>
              <a:spcBef>
                <a:spcPct val="0"/>
              </a:spcBef>
              <a:spcAft>
                <a:spcPct val="0"/>
              </a:spcAft>
              <a:defRPr sz="2400" b="1">
                <a:solidFill>
                  <a:srgbClr val="FF0000"/>
                </a:solidFill>
                <a:latin typeface="Century Gothic" pitchFamily="34" charset="0"/>
                <a:cs typeface="Arial" pitchFamily="34" charset="0"/>
              </a:defRPr>
            </a:lvl5pPr>
            <a:lvl6pPr marL="457200" algn="l" rtl="0" fontAlgn="base">
              <a:lnSpc>
                <a:spcPct val="85000"/>
              </a:lnSpc>
              <a:spcBef>
                <a:spcPct val="0"/>
              </a:spcBef>
              <a:spcAft>
                <a:spcPct val="0"/>
              </a:spcAft>
              <a:defRPr sz="2400" b="1">
                <a:solidFill>
                  <a:schemeClr val="accent2"/>
                </a:solidFill>
                <a:latin typeface="Century Gothic" pitchFamily="34" charset="0"/>
                <a:cs typeface="Arial" pitchFamily="34" charset="0"/>
              </a:defRPr>
            </a:lvl6pPr>
            <a:lvl7pPr marL="914400" algn="l" rtl="0" fontAlgn="base">
              <a:lnSpc>
                <a:spcPct val="85000"/>
              </a:lnSpc>
              <a:spcBef>
                <a:spcPct val="0"/>
              </a:spcBef>
              <a:spcAft>
                <a:spcPct val="0"/>
              </a:spcAft>
              <a:defRPr sz="2400" b="1">
                <a:solidFill>
                  <a:schemeClr val="accent2"/>
                </a:solidFill>
                <a:latin typeface="Century Gothic" pitchFamily="34" charset="0"/>
                <a:cs typeface="Arial" pitchFamily="34" charset="0"/>
              </a:defRPr>
            </a:lvl7pPr>
            <a:lvl8pPr marL="1371600" algn="l" rtl="0" fontAlgn="base">
              <a:lnSpc>
                <a:spcPct val="85000"/>
              </a:lnSpc>
              <a:spcBef>
                <a:spcPct val="0"/>
              </a:spcBef>
              <a:spcAft>
                <a:spcPct val="0"/>
              </a:spcAft>
              <a:defRPr sz="2400" b="1">
                <a:solidFill>
                  <a:schemeClr val="accent2"/>
                </a:solidFill>
                <a:latin typeface="Century Gothic" pitchFamily="34" charset="0"/>
                <a:cs typeface="Arial" pitchFamily="34" charset="0"/>
              </a:defRPr>
            </a:lvl8pPr>
            <a:lvl9pPr marL="1828800" algn="l" rtl="0" fontAlgn="base">
              <a:lnSpc>
                <a:spcPct val="85000"/>
              </a:lnSpc>
              <a:spcBef>
                <a:spcPct val="0"/>
              </a:spcBef>
              <a:spcAft>
                <a:spcPct val="0"/>
              </a:spcAft>
              <a:defRPr sz="2400" b="1">
                <a:solidFill>
                  <a:schemeClr val="accent2"/>
                </a:solidFill>
                <a:latin typeface="Century Gothic" pitchFamily="34" charset="0"/>
                <a:cs typeface="Arial" pitchFamily="34" charset="0"/>
              </a:defRPr>
            </a:lvl9pPr>
          </a:lstStyle>
          <a:p>
            <a:r>
              <a:rPr lang="en-US" sz="2200" kern="0" dirty="0" smtClean="0">
                <a:solidFill>
                  <a:srgbClr val="C00000"/>
                </a:solidFill>
              </a:rPr>
              <a:t>Key Issues/ Observations on the 2015 Year End Appraisal Process -  </a:t>
            </a:r>
            <a:r>
              <a:rPr lang="en-US" sz="2000" kern="0" dirty="0" smtClean="0">
                <a:solidFill>
                  <a:srgbClr val="C00000"/>
                </a:solidFill>
              </a:rPr>
              <a:t>Data related Issues</a:t>
            </a:r>
            <a:endParaRPr lang="en-US" sz="2200" kern="0" dirty="0" smtClean="0">
              <a:solidFill>
                <a:srgbClr val="C00000"/>
              </a:solidFill>
            </a:endParaRPr>
          </a:p>
        </p:txBody>
      </p:sp>
      <p:graphicFrame>
        <p:nvGraphicFramePr>
          <p:cNvPr id="3" name="Table 2"/>
          <p:cNvGraphicFramePr>
            <a:graphicFrameLocks noGrp="1"/>
          </p:cNvGraphicFramePr>
          <p:nvPr>
            <p:extLst/>
          </p:nvPr>
        </p:nvGraphicFramePr>
        <p:xfrm>
          <a:off x="183272" y="961296"/>
          <a:ext cx="8731696" cy="5407469"/>
        </p:xfrm>
        <a:graphic>
          <a:graphicData uri="http://schemas.openxmlformats.org/drawingml/2006/table">
            <a:tbl>
              <a:tblPr/>
              <a:tblGrid>
                <a:gridCol w="244467"/>
                <a:gridCol w="948635"/>
                <a:gridCol w="712140"/>
                <a:gridCol w="1349879"/>
                <a:gridCol w="1192776"/>
                <a:gridCol w="4283799"/>
              </a:tblGrid>
              <a:tr h="432048">
                <a:tc>
                  <a:txBody>
                    <a:bodyPr/>
                    <a:lstStyle/>
                    <a:p>
                      <a:pPr algn="l" fontAlgn="ctr"/>
                      <a:r>
                        <a:rPr lang="en-GB" sz="1200" b="1" i="0" u="none" strike="noStrike" dirty="0">
                          <a:solidFill>
                            <a:srgbClr val="FFFFFF"/>
                          </a:solidFill>
                          <a:effectLst/>
                          <a:latin typeface="Century Gothic" panose="020B0502020202020204" pitchFamily="34" charset="0"/>
                        </a:rPr>
                        <a:t>SN</a:t>
                      </a:r>
                    </a:p>
                  </a:txBody>
                  <a:tcPr marL="8204" marR="8204" marT="82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0000"/>
                    </a:solidFill>
                  </a:tcPr>
                </a:tc>
                <a:tc>
                  <a:txBody>
                    <a:bodyPr/>
                    <a:lstStyle/>
                    <a:p>
                      <a:pPr algn="l" fontAlgn="ctr"/>
                      <a:r>
                        <a:rPr lang="en-GB" sz="1200" b="1" i="0" u="none" strike="noStrike" dirty="0">
                          <a:solidFill>
                            <a:srgbClr val="FFFFFF"/>
                          </a:solidFill>
                          <a:effectLst/>
                          <a:latin typeface="Century Gothic" panose="020B0502020202020204" pitchFamily="34" charset="0"/>
                        </a:rPr>
                        <a:t>KPI Name</a:t>
                      </a:r>
                    </a:p>
                  </a:txBody>
                  <a:tcPr marL="8204" marR="8204" marT="82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0000"/>
                    </a:solidFill>
                  </a:tcPr>
                </a:tc>
                <a:tc>
                  <a:txBody>
                    <a:bodyPr/>
                    <a:lstStyle/>
                    <a:p>
                      <a:pPr algn="l" fontAlgn="ctr"/>
                      <a:r>
                        <a:rPr lang="en-GB" sz="1200" b="1" i="0" u="none" strike="noStrike" dirty="0">
                          <a:solidFill>
                            <a:srgbClr val="FFFFFF"/>
                          </a:solidFill>
                          <a:effectLst/>
                          <a:latin typeface="Century Gothic" panose="020B0502020202020204" pitchFamily="34" charset="0"/>
                        </a:rPr>
                        <a:t>KPI Codes</a:t>
                      </a:r>
                    </a:p>
                  </a:txBody>
                  <a:tcPr marL="8204" marR="8204" marT="82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0000"/>
                    </a:solidFill>
                  </a:tcPr>
                </a:tc>
                <a:tc>
                  <a:txBody>
                    <a:bodyPr/>
                    <a:lstStyle/>
                    <a:p>
                      <a:pPr algn="l" fontAlgn="ctr"/>
                      <a:r>
                        <a:rPr lang="en-GB" sz="1200" b="1" i="0" u="none" strike="noStrike" dirty="0">
                          <a:solidFill>
                            <a:srgbClr val="FFFFFF"/>
                          </a:solidFill>
                          <a:effectLst/>
                          <a:latin typeface="Century Gothic" panose="020B0502020202020204" pitchFamily="34" charset="0"/>
                        </a:rPr>
                        <a:t>KPI Objectives</a:t>
                      </a:r>
                    </a:p>
                  </a:txBody>
                  <a:tcPr marL="8204" marR="8204" marT="82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0000"/>
                    </a:solidFill>
                  </a:tcPr>
                </a:tc>
                <a:tc>
                  <a:txBody>
                    <a:bodyPr/>
                    <a:lstStyle/>
                    <a:p>
                      <a:pPr algn="l" fontAlgn="ctr"/>
                      <a:r>
                        <a:rPr lang="en-GB" sz="1200" b="1" i="0" u="none" strike="noStrike" dirty="0">
                          <a:solidFill>
                            <a:srgbClr val="FFFFFF"/>
                          </a:solidFill>
                          <a:effectLst/>
                          <a:latin typeface="Century Gothic" panose="020B0502020202020204" pitchFamily="34" charset="0"/>
                        </a:rPr>
                        <a:t>Business Area applicable </a:t>
                      </a:r>
                    </a:p>
                  </a:txBody>
                  <a:tcPr marL="8204" marR="8204" marT="82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0000"/>
                    </a:solidFill>
                  </a:tcPr>
                </a:tc>
                <a:tc>
                  <a:txBody>
                    <a:bodyPr/>
                    <a:lstStyle/>
                    <a:p>
                      <a:pPr algn="ctr" fontAlgn="ctr"/>
                      <a:r>
                        <a:rPr lang="en-GB" sz="1200" b="1" i="0" u="none" strike="noStrike" dirty="0">
                          <a:solidFill>
                            <a:srgbClr val="FFFFFF"/>
                          </a:solidFill>
                          <a:effectLst/>
                          <a:latin typeface="Century Gothic" panose="020B0502020202020204" pitchFamily="34" charset="0"/>
                        </a:rPr>
                        <a:t>Reasons for non-measurement </a:t>
                      </a:r>
                    </a:p>
                  </a:txBody>
                  <a:tcPr marL="8204" marR="8204" marT="82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0000"/>
                    </a:solidFill>
                  </a:tcPr>
                </a:tc>
              </a:tr>
              <a:tr h="997443">
                <a:tc>
                  <a:txBody>
                    <a:bodyPr/>
                    <a:lstStyle/>
                    <a:p>
                      <a:pPr algn="ctr" fontAlgn="ctr"/>
                      <a:r>
                        <a:rPr lang="en-GB" sz="1200" u="none" strike="noStrike" dirty="0">
                          <a:effectLst/>
                          <a:latin typeface="+mn-lt"/>
                        </a:rPr>
                        <a:t>5</a:t>
                      </a:r>
                      <a:endParaRPr lang="en-GB" sz="1200" b="0" i="0" u="none" strike="noStrike" dirty="0">
                        <a:solidFill>
                          <a:srgbClr val="000000"/>
                        </a:solidFill>
                        <a:effectLst/>
                        <a:latin typeface="+mn-lt"/>
                      </a:endParaRPr>
                    </a:p>
                  </a:txBody>
                  <a:tcPr marL="7974" marR="7974" marT="797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GB" sz="1200" u="none" strike="noStrike" dirty="0">
                          <a:effectLst/>
                          <a:latin typeface="+mn-lt"/>
                        </a:rPr>
                        <a:t>Walk-in Transaction Volume</a:t>
                      </a:r>
                      <a:endParaRPr lang="en-GB" sz="1200" b="0" i="0" u="none" strike="noStrike" dirty="0">
                        <a:solidFill>
                          <a:srgbClr val="000000"/>
                        </a:solidFill>
                        <a:effectLst/>
                        <a:latin typeface="+mn-lt"/>
                      </a:endParaRPr>
                    </a:p>
                  </a:txBody>
                  <a:tcPr marL="7974" marR="7974" marT="797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GB" sz="1200" u="none" strike="noStrike" dirty="0">
                          <a:effectLst/>
                          <a:latin typeface="+mn-lt"/>
                        </a:rPr>
                        <a:t>FIN0036</a:t>
                      </a:r>
                      <a:endParaRPr lang="en-GB" sz="1200" b="0" i="0" u="none" strike="noStrike" dirty="0">
                        <a:solidFill>
                          <a:srgbClr val="000000"/>
                        </a:solidFill>
                        <a:effectLst/>
                        <a:latin typeface="+mn-lt"/>
                      </a:endParaRPr>
                    </a:p>
                  </a:txBody>
                  <a:tcPr marL="7974" marR="7974" marT="797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GB" sz="1200" u="none" strike="noStrike" dirty="0">
                          <a:effectLst/>
                          <a:latin typeface="+mn-lt"/>
                        </a:rPr>
                        <a:t>Convert family members, friends, contacts and associates of staff to customers</a:t>
                      </a:r>
                      <a:endParaRPr lang="en-GB" sz="1200" b="0" i="0" u="none" strike="noStrike" dirty="0">
                        <a:solidFill>
                          <a:srgbClr val="000000"/>
                        </a:solidFill>
                        <a:effectLst/>
                        <a:latin typeface="+mn-lt"/>
                      </a:endParaRPr>
                    </a:p>
                  </a:txBody>
                  <a:tcPr marL="7974" marR="7974" marT="797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GB" sz="1200" u="none" strike="noStrike" dirty="0">
                          <a:effectLst/>
                          <a:latin typeface="+mn-lt"/>
                        </a:rPr>
                        <a:t>Group Operations </a:t>
                      </a:r>
                      <a:endParaRPr lang="en-GB" sz="1200" b="0" i="0" u="none" strike="noStrike" dirty="0">
                        <a:solidFill>
                          <a:srgbClr val="000000"/>
                        </a:solidFill>
                        <a:effectLst/>
                        <a:latin typeface="+mn-lt"/>
                      </a:endParaRPr>
                    </a:p>
                  </a:txBody>
                  <a:tcPr marL="7974" marR="7974" marT="797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GB" sz="1200" u="none" strike="noStrike" dirty="0">
                          <a:effectLst/>
                          <a:latin typeface="+mn-lt"/>
                        </a:rPr>
                        <a:t>This KPI cannot be measured. Today, we do not have trackers and unique codes for walk in customers; hence it is difficult to separate walk-in customers accounts and transactions from those of solicited/ referenced customers.</a:t>
                      </a:r>
                      <a:endParaRPr lang="en-GB" sz="1200" b="0" i="0" u="none" strike="noStrike" dirty="0">
                        <a:solidFill>
                          <a:srgbClr val="000000"/>
                        </a:solidFill>
                        <a:effectLst/>
                        <a:latin typeface="+mn-lt"/>
                      </a:endParaRPr>
                    </a:p>
                  </a:txBody>
                  <a:tcPr marL="7974" marR="7974" marT="797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260157">
                <a:tc>
                  <a:txBody>
                    <a:bodyPr/>
                    <a:lstStyle/>
                    <a:p>
                      <a:pPr algn="ctr" fontAlgn="ctr"/>
                      <a:r>
                        <a:rPr lang="en-GB" sz="1200" b="0" i="0" u="none" strike="noStrike" dirty="0">
                          <a:solidFill>
                            <a:srgbClr val="000000"/>
                          </a:solidFill>
                          <a:effectLst/>
                          <a:latin typeface="+mn-lt"/>
                        </a:rPr>
                        <a:t>6</a:t>
                      </a:r>
                    </a:p>
                  </a:txBody>
                  <a:tcPr marL="8204" marR="8204" marT="82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GB" sz="1200" b="0" i="0" u="none" strike="noStrike" dirty="0">
                          <a:solidFill>
                            <a:srgbClr val="000000"/>
                          </a:solidFill>
                          <a:effectLst/>
                          <a:latin typeface="+mn-lt"/>
                        </a:rPr>
                        <a:t>Vault Cash Difference</a:t>
                      </a:r>
                    </a:p>
                  </a:txBody>
                  <a:tcPr marL="8204" marR="8204" marT="82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GB" sz="1200" b="0" i="0" u="none" strike="noStrike" dirty="0">
                          <a:solidFill>
                            <a:srgbClr val="000000"/>
                          </a:solidFill>
                          <a:effectLst/>
                          <a:latin typeface="+mn-lt"/>
                        </a:rPr>
                        <a:t>PRO0055</a:t>
                      </a:r>
                    </a:p>
                  </a:txBody>
                  <a:tcPr marL="8204" marR="8204" marT="82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GB" sz="1200" b="0" i="0" u="none" strike="noStrike" dirty="0">
                          <a:solidFill>
                            <a:srgbClr val="000000"/>
                          </a:solidFill>
                          <a:effectLst/>
                          <a:latin typeface="+mn-lt"/>
                        </a:rPr>
                        <a:t>Minimize Vault Cash Difference</a:t>
                      </a:r>
                    </a:p>
                  </a:txBody>
                  <a:tcPr marL="8204" marR="8204" marT="82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GB" sz="1200" b="0" i="0" u="none" strike="noStrike" dirty="0">
                          <a:solidFill>
                            <a:srgbClr val="000000"/>
                          </a:solidFill>
                          <a:effectLst/>
                          <a:latin typeface="+mn-lt"/>
                        </a:rPr>
                        <a:t>Group Operations </a:t>
                      </a:r>
                    </a:p>
                  </a:txBody>
                  <a:tcPr marL="8204" marR="8204" marT="82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200" b="0" i="0" u="none" strike="noStrike" dirty="0">
                          <a:solidFill>
                            <a:srgbClr val="000000"/>
                          </a:solidFill>
                          <a:effectLst/>
                          <a:latin typeface="+mn-lt"/>
                        </a:rPr>
                        <a:t>Though there is a portal where Business Offices are supposed to log their daily vault cash difference, that portal is currently not being used by the Business Offices. So as it is, there is no automated method of identifying and tracking vault cash difference in the bank limiting the KPI measurement to Internal Control or Audit periodic cash count reports will not give us the right result. </a:t>
                      </a:r>
                    </a:p>
                  </a:txBody>
                  <a:tcPr marL="8204" marR="8204" marT="82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817406">
                <a:tc>
                  <a:txBody>
                    <a:bodyPr/>
                    <a:lstStyle/>
                    <a:p>
                      <a:pPr algn="ctr" fontAlgn="ctr"/>
                      <a:r>
                        <a:rPr lang="en-GB" sz="1200" b="0" i="0" u="none" strike="noStrike">
                          <a:solidFill>
                            <a:srgbClr val="000000"/>
                          </a:solidFill>
                          <a:effectLst/>
                          <a:latin typeface="+mn-lt"/>
                        </a:rPr>
                        <a:t>7</a:t>
                      </a:r>
                    </a:p>
                  </a:txBody>
                  <a:tcPr marL="8204" marR="8204" marT="82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GB" sz="1200" b="0" i="0" u="none" strike="noStrike">
                          <a:solidFill>
                            <a:srgbClr val="000000"/>
                          </a:solidFill>
                          <a:effectLst/>
                          <a:latin typeface="+mn-lt"/>
                        </a:rPr>
                        <a:t>Online Customer Acquisition</a:t>
                      </a:r>
                    </a:p>
                  </a:txBody>
                  <a:tcPr marL="8204" marR="8204" marT="82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GB" sz="1200" b="0" i="0" u="none" strike="noStrike">
                          <a:solidFill>
                            <a:srgbClr val="000000"/>
                          </a:solidFill>
                          <a:effectLst/>
                          <a:latin typeface="+mn-lt"/>
                        </a:rPr>
                        <a:t>FIN0021</a:t>
                      </a:r>
                    </a:p>
                  </a:txBody>
                  <a:tcPr marL="8204" marR="8204" marT="82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200" b="0" i="0" u="none" strike="noStrike">
                          <a:solidFill>
                            <a:srgbClr val="000000"/>
                          </a:solidFill>
                          <a:effectLst/>
                          <a:latin typeface="+mn-lt"/>
                        </a:rPr>
                        <a:t>Increase growth rate of  our customer base </a:t>
                      </a:r>
                    </a:p>
                  </a:txBody>
                  <a:tcPr marL="8204" marR="8204" marT="82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GB" sz="1200" b="0" i="0" u="none" strike="noStrike" dirty="0">
                          <a:solidFill>
                            <a:srgbClr val="000000"/>
                          </a:solidFill>
                          <a:effectLst/>
                          <a:latin typeface="+mn-lt"/>
                        </a:rPr>
                        <a:t>CIO ORGANIZATION</a:t>
                      </a:r>
                    </a:p>
                  </a:txBody>
                  <a:tcPr marL="8204" marR="8204" marT="82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200" b="0" i="0" u="none" strike="noStrike" dirty="0">
                          <a:solidFill>
                            <a:srgbClr val="000000"/>
                          </a:solidFill>
                          <a:effectLst/>
                          <a:latin typeface="+mn-lt"/>
                        </a:rPr>
                        <a:t>This KPI cannot also be measured as customers do not initiate and conclude the account opening process online. They still have to go to a Business Office to complete the usual account opening documentation.</a:t>
                      </a:r>
                    </a:p>
                  </a:txBody>
                  <a:tcPr marL="8204" marR="8204" marT="82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72208">
                <a:tc>
                  <a:txBody>
                    <a:bodyPr/>
                    <a:lstStyle/>
                    <a:p>
                      <a:pPr algn="ctr" fontAlgn="ctr"/>
                      <a:r>
                        <a:rPr lang="en-GB" sz="1200" b="0" i="0" u="none" strike="noStrike">
                          <a:solidFill>
                            <a:srgbClr val="000000"/>
                          </a:solidFill>
                          <a:effectLst/>
                          <a:latin typeface="+mn-lt"/>
                        </a:rPr>
                        <a:t>8</a:t>
                      </a:r>
                    </a:p>
                  </a:txBody>
                  <a:tcPr marL="8204" marR="8204" marT="82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GB" sz="1200" b="0" i="0" u="none" strike="noStrike">
                          <a:solidFill>
                            <a:srgbClr val="000000"/>
                          </a:solidFill>
                          <a:effectLst/>
                          <a:latin typeface="+mn-lt"/>
                        </a:rPr>
                        <a:t>Minimized ATM Overages/ Shortages</a:t>
                      </a:r>
                    </a:p>
                  </a:txBody>
                  <a:tcPr marL="8204" marR="8204" marT="82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GB" sz="1200" b="0" i="0" u="none" strike="noStrike" dirty="0">
                          <a:solidFill>
                            <a:srgbClr val="000000"/>
                          </a:solidFill>
                          <a:effectLst/>
                          <a:latin typeface="+mn-lt"/>
                        </a:rPr>
                        <a:t>11</a:t>
                      </a:r>
                    </a:p>
                  </a:txBody>
                  <a:tcPr marL="8204" marR="8204" marT="82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GB" sz="1200" b="0" i="0" u="none" strike="noStrike" dirty="0">
                          <a:solidFill>
                            <a:srgbClr val="000000"/>
                          </a:solidFill>
                          <a:effectLst/>
                          <a:latin typeface="+mn-lt"/>
                        </a:rPr>
                        <a:t>Minimized ATM Overages</a:t>
                      </a:r>
                      <a:r>
                        <a:rPr lang="en-GB" sz="1200" b="0" i="0" u="none" strike="noStrike" dirty="0" smtClean="0">
                          <a:solidFill>
                            <a:srgbClr val="000000"/>
                          </a:solidFill>
                          <a:effectLst/>
                          <a:latin typeface="+mn-lt"/>
                        </a:rPr>
                        <a:t>/ Shortages</a:t>
                      </a:r>
                      <a:endParaRPr lang="en-GB" sz="1200" b="0" i="0" u="none" strike="noStrike" dirty="0">
                        <a:solidFill>
                          <a:srgbClr val="000000"/>
                        </a:solidFill>
                        <a:effectLst/>
                        <a:latin typeface="+mn-lt"/>
                      </a:endParaRPr>
                    </a:p>
                  </a:txBody>
                  <a:tcPr marL="8204" marR="8204" marT="82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GB" sz="1200" b="0" i="0" u="none" strike="noStrike">
                          <a:solidFill>
                            <a:srgbClr val="000000"/>
                          </a:solidFill>
                          <a:effectLst/>
                          <a:latin typeface="+mn-lt"/>
                        </a:rPr>
                        <a:t>CIO ORGANIZATION</a:t>
                      </a:r>
                    </a:p>
                  </a:txBody>
                  <a:tcPr marL="8204" marR="8204" marT="82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200" b="0" i="0" u="none" strike="noStrike" dirty="0">
                          <a:solidFill>
                            <a:srgbClr val="000000"/>
                          </a:solidFill>
                          <a:effectLst/>
                          <a:latin typeface="+mn-lt"/>
                        </a:rPr>
                        <a:t>ATM Shortage and Overages often result from systems related failures and such cash difference impact ATM Till accounts. The policy requires that such ATM difference should be reversed from/to customers account within 24 hours for UBA Cards or booked in Overages/ Shortages accounts, as the case may be. Thus measuring this KPI would mean sanctioning Business Offices which are complying with the policy on ATM cash management and rewarding non compliant Business Offices. Because of this KPI, a number of Business Offices are unwilling to book their ATM differences.</a:t>
                      </a:r>
                    </a:p>
                  </a:txBody>
                  <a:tcPr marL="8204" marR="8204" marT="82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xmlns="" val="8830976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60784" y="692696"/>
            <a:ext cx="8731696" cy="338554"/>
          </a:xfrm>
          <a:prstGeom prst="rect">
            <a:avLst/>
          </a:prstGeom>
        </p:spPr>
        <p:txBody>
          <a:bodyPr wrap="square">
            <a:spAutoFit/>
          </a:bodyPr>
          <a:lstStyle/>
          <a:p>
            <a:r>
              <a:rPr lang="en-US" sz="1600" b="1" dirty="0" smtClean="0">
                <a:latin typeface="Century Gothic" panose="020B0502020202020204" pitchFamily="34" charset="0"/>
              </a:rPr>
              <a:t>Below is the list of some of the KPIs that could not be evaluated due to data issues;</a:t>
            </a:r>
          </a:p>
        </p:txBody>
      </p:sp>
      <p:sp>
        <p:nvSpPr>
          <p:cNvPr id="6" name="Title 1"/>
          <p:cNvSpPr txBox="1">
            <a:spLocks/>
          </p:cNvSpPr>
          <p:nvPr/>
        </p:nvSpPr>
        <p:spPr bwMode="auto">
          <a:xfrm>
            <a:off x="160784" y="72008"/>
            <a:ext cx="7219528" cy="54868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0" fontAlgn="base" hangingPunct="0">
              <a:lnSpc>
                <a:spcPct val="85000"/>
              </a:lnSpc>
              <a:spcBef>
                <a:spcPct val="0"/>
              </a:spcBef>
              <a:spcAft>
                <a:spcPct val="0"/>
              </a:spcAft>
              <a:defRPr sz="2400" b="1">
                <a:solidFill>
                  <a:srgbClr val="FF0000"/>
                </a:solidFill>
                <a:latin typeface="+mj-lt"/>
                <a:ea typeface="+mj-ea"/>
                <a:cs typeface="+mj-cs"/>
              </a:defRPr>
            </a:lvl1pPr>
            <a:lvl2pPr algn="l" rtl="0" eaLnBrk="0" fontAlgn="base" hangingPunct="0">
              <a:lnSpc>
                <a:spcPct val="85000"/>
              </a:lnSpc>
              <a:spcBef>
                <a:spcPct val="0"/>
              </a:spcBef>
              <a:spcAft>
                <a:spcPct val="0"/>
              </a:spcAft>
              <a:defRPr sz="2400" b="1">
                <a:solidFill>
                  <a:srgbClr val="FF0000"/>
                </a:solidFill>
                <a:latin typeface="Century Gothic" pitchFamily="34" charset="0"/>
                <a:cs typeface="Arial" pitchFamily="34" charset="0"/>
              </a:defRPr>
            </a:lvl2pPr>
            <a:lvl3pPr algn="l" rtl="0" eaLnBrk="0" fontAlgn="base" hangingPunct="0">
              <a:lnSpc>
                <a:spcPct val="85000"/>
              </a:lnSpc>
              <a:spcBef>
                <a:spcPct val="0"/>
              </a:spcBef>
              <a:spcAft>
                <a:spcPct val="0"/>
              </a:spcAft>
              <a:defRPr sz="2400" b="1">
                <a:solidFill>
                  <a:srgbClr val="FF0000"/>
                </a:solidFill>
                <a:latin typeface="Century Gothic" pitchFamily="34" charset="0"/>
                <a:cs typeface="Arial" pitchFamily="34" charset="0"/>
              </a:defRPr>
            </a:lvl3pPr>
            <a:lvl4pPr algn="l" rtl="0" eaLnBrk="0" fontAlgn="base" hangingPunct="0">
              <a:lnSpc>
                <a:spcPct val="85000"/>
              </a:lnSpc>
              <a:spcBef>
                <a:spcPct val="0"/>
              </a:spcBef>
              <a:spcAft>
                <a:spcPct val="0"/>
              </a:spcAft>
              <a:defRPr sz="2400" b="1">
                <a:solidFill>
                  <a:srgbClr val="FF0000"/>
                </a:solidFill>
                <a:latin typeface="Century Gothic" pitchFamily="34" charset="0"/>
                <a:cs typeface="Arial" pitchFamily="34" charset="0"/>
              </a:defRPr>
            </a:lvl4pPr>
            <a:lvl5pPr algn="l" rtl="0" eaLnBrk="0" fontAlgn="base" hangingPunct="0">
              <a:lnSpc>
                <a:spcPct val="85000"/>
              </a:lnSpc>
              <a:spcBef>
                <a:spcPct val="0"/>
              </a:spcBef>
              <a:spcAft>
                <a:spcPct val="0"/>
              </a:spcAft>
              <a:defRPr sz="2400" b="1">
                <a:solidFill>
                  <a:srgbClr val="FF0000"/>
                </a:solidFill>
                <a:latin typeface="Century Gothic" pitchFamily="34" charset="0"/>
                <a:cs typeface="Arial" pitchFamily="34" charset="0"/>
              </a:defRPr>
            </a:lvl5pPr>
            <a:lvl6pPr marL="457200" algn="l" rtl="0" fontAlgn="base">
              <a:lnSpc>
                <a:spcPct val="85000"/>
              </a:lnSpc>
              <a:spcBef>
                <a:spcPct val="0"/>
              </a:spcBef>
              <a:spcAft>
                <a:spcPct val="0"/>
              </a:spcAft>
              <a:defRPr sz="2400" b="1">
                <a:solidFill>
                  <a:schemeClr val="accent2"/>
                </a:solidFill>
                <a:latin typeface="Century Gothic" pitchFamily="34" charset="0"/>
                <a:cs typeface="Arial" pitchFamily="34" charset="0"/>
              </a:defRPr>
            </a:lvl6pPr>
            <a:lvl7pPr marL="914400" algn="l" rtl="0" fontAlgn="base">
              <a:lnSpc>
                <a:spcPct val="85000"/>
              </a:lnSpc>
              <a:spcBef>
                <a:spcPct val="0"/>
              </a:spcBef>
              <a:spcAft>
                <a:spcPct val="0"/>
              </a:spcAft>
              <a:defRPr sz="2400" b="1">
                <a:solidFill>
                  <a:schemeClr val="accent2"/>
                </a:solidFill>
                <a:latin typeface="Century Gothic" pitchFamily="34" charset="0"/>
                <a:cs typeface="Arial" pitchFamily="34" charset="0"/>
              </a:defRPr>
            </a:lvl7pPr>
            <a:lvl8pPr marL="1371600" algn="l" rtl="0" fontAlgn="base">
              <a:lnSpc>
                <a:spcPct val="85000"/>
              </a:lnSpc>
              <a:spcBef>
                <a:spcPct val="0"/>
              </a:spcBef>
              <a:spcAft>
                <a:spcPct val="0"/>
              </a:spcAft>
              <a:defRPr sz="2400" b="1">
                <a:solidFill>
                  <a:schemeClr val="accent2"/>
                </a:solidFill>
                <a:latin typeface="Century Gothic" pitchFamily="34" charset="0"/>
                <a:cs typeface="Arial" pitchFamily="34" charset="0"/>
              </a:defRPr>
            </a:lvl8pPr>
            <a:lvl9pPr marL="1828800" algn="l" rtl="0" fontAlgn="base">
              <a:lnSpc>
                <a:spcPct val="85000"/>
              </a:lnSpc>
              <a:spcBef>
                <a:spcPct val="0"/>
              </a:spcBef>
              <a:spcAft>
                <a:spcPct val="0"/>
              </a:spcAft>
              <a:defRPr sz="2400" b="1">
                <a:solidFill>
                  <a:schemeClr val="accent2"/>
                </a:solidFill>
                <a:latin typeface="Century Gothic" pitchFamily="34" charset="0"/>
                <a:cs typeface="Arial" pitchFamily="34" charset="0"/>
              </a:defRPr>
            </a:lvl9pPr>
          </a:lstStyle>
          <a:p>
            <a:r>
              <a:rPr lang="en-US" sz="2200" kern="0" dirty="0" smtClean="0">
                <a:solidFill>
                  <a:srgbClr val="C00000"/>
                </a:solidFill>
              </a:rPr>
              <a:t>Key Issues/ Observations on the 2015 Year End Appraisal Process -  </a:t>
            </a:r>
            <a:r>
              <a:rPr lang="en-US" sz="2000" kern="0" dirty="0" smtClean="0">
                <a:solidFill>
                  <a:srgbClr val="C00000"/>
                </a:solidFill>
              </a:rPr>
              <a:t>Data related Issues</a:t>
            </a:r>
            <a:endParaRPr lang="en-US" sz="2200" kern="0" dirty="0" smtClean="0">
              <a:solidFill>
                <a:srgbClr val="C00000"/>
              </a:solidFill>
            </a:endParaRPr>
          </a:p>
        </p:txBody>
      </p:sp>
      <p:graphicFrame>
        <p:nvGraphicFramePr>
          <p:cNvPr id="2" name="Table 1"/>
          <p:cNvGraphicFramePr>
            <a:graphicFrameLocks noGrp="1"/>
          </p:cNvGraphicFramePr>
          <p:nvPr>
            <p:extLst/>
          </p:nvPr>
        </p:nvGraphicFramePr>
        <p:xfrm>
          <a:off x="160784" y="1031250"/>
          <a:ext cx="8803703" cy="5351623"/>
        </p:xfrm>
        <a:graphic>
          <a:graphicData uri="http://schemas.openxmlformats.org/drawingml/2006/table">
            <a:tbl>
              <a:tblPr/>
              <a:tblGrid>
                <a:gridCol w="246482"/>
                <a:gridCol w="1068390"/>
                <a:gridCol w="720080"/>
                <a:gridCol w="1368152"/>
                <a:gridCol w="1296144"/>
                <a:gridCol w="4104455"/>
              </a:tblGrid>
              <a:tr h="504057">
                <a:tc>
                  <a:txBody>
                    <a:bodyPr/>
                    <a:lstStyle/>
                    <a:p>
                      <a:pPr algn="l" fontAlgn="ctr"/>
                      <a:r>
                        <a:rPr lang="en-GB" sz="1200" b="1" i="0" u="none" strike="noStrike" dirty="0">
                          <a:solidFill>
                            <a:srgbClr val="FFFFFF"/>
                          </a:solidFill>
                          <a:effectLst/>
                          <a:latin typeface="Century Gothic" panose="020B0502020202020204" pitchFamily="34" charset="0"/>
                        </a:rPr>
                        <a:t>SN</a:t>
                      </a:r>
                    </a:p>
                  </a:txBody>
                  <a:tcPr marL="8204" marR="8204" marT="82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0000"/>
                    </a:solidFill>
                  </a:tcPr>
                </a:tc>
                <a:tc>
                  <a:txBody>
                    <a:bodyPr/>
                    <a:lstStyle/>
                    <a:p>
                      <a:pPr algn="l" fontAlgn="ctr"/>
                      <a:r>
                        <a:rPr lang="en-GB" sz="1200" b="1" i="0" u="none" strike="noStrike" dirty="0">
                          <a:solidFill>
                            <a:srgbClr val="FFFFFF"/>
                          </a:solidFill>
                          <a:effectLst/>
                          <a:latin typeface="Century Gothic" panose="020B0502020202020204" pitchFamily="34" charset="0"/>
                        </a:rPr>
                        <a:t>KPI Name</a:t>
                      </a:r>
                    </a:p>
                  </a:txBody>
                  <a:tcPr marL="8204" marR="8204" marT="82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0000"/>
                    </a:solidFill>
                  </a:tcPr>
                </a:tc>
                <a:tc>
                  <a:txBody>
                    <a:bodyPr/>
                    <a:lstStyle/>
                    <a:p>
                      <a:pPr algn="l" fontAlgn="ctr"/>
                      <a:r>
                        <a:rPr lang="en-GB" sz="1200" b="1" i="0" u="none" strike="noStrike" dirty="0">
                          <a:solidFill>
                            <a:srgbClr val="FFFFFF"/>
                          </a:solidFill>
                          <a:effectLst/>
                          <a:latin typeface="Century Gothic" panose="020B0502020202020204" pitchFamily="34" charset="0"/>
                        </a:rPr>
                        <a:t>KPI Codes</a:t>
                      </a:r>
                    </a:p>
                  </a:txBody>
                  <a:tcPr marL="8204" marR="8204" marT="82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0000"/>
                    </a:solidFill>
                  </a:tcPr>
                </a:tc>
                <a:tc>
                  <a:txBody>
                    <a:bodyPr/>
                    <a:lstStyle/>
                    <a:p>
                      <a:pPr algn="l" fontAlgn="ctr"/>
                      <a:r>
                        <a:rPr lang="en-GB" sz="1200" b="1" i="0" u="none" strike="noStrike" dirty="0">
                          <a:solidFill>
                            <a:srgbClr val="FFFFFF"/>
                          </a:solidFill>
                          <a:effectLst/>
                          <a:latin typeface="Century Gothic" panose="020B0502020202020204" pitchFamily="34" charset="0"/>
                        </a:rPr>
                        <a:t>KPI Objectives</a:t>
                      </a:r>
                    </a:p>
                  </a:txBody>
                  <a:tcPr marL="8204" marR="8204" marT="82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0000"/>
                    </a:solidFill>
                  </a:tcPr>
                </a:tc>
                <a:tc>
                  <a:txBody>
                    <a:bodyPr/>
                    <a:lstStyle/>
                    <a:p>
                      <a:pPr algn="l" fontAlgn="ctr"/>
                      <a:r>
                        <a:rPr lang="en-GB" sz="1200" b="1" i="0" u="none" strike="noStrike" dirty="0">
                          <a:solidFill>
                            <a:srgbClr val="FFFFFF"/>
                          </a:solidFill>
                          <a:effectLst/>
                          <a:latin typeface="Century Gothic" panose="020B0502020202020204" pitchFamily="34" charset="0"/>
                        </a:rPr>
                        <a:t>Business Area applicable </a:t>
                      </a:r>
                    </a:p>
                  </a:txBody>
                  <a:tcPr marL="8204" marR="8204" marT="82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0000"/>
                    </a:solidFill>
                  </a:tcPr>
                </a:tc>
                <a:tc>
                  <a:txBody>
                    <a:bodyPr/>
                    <a:lstStyle/>
                    <a:p>
                      <a:pPr algn="ctr" fontAlgn="ctr"/>
                      <a:r>
                        <a:rPr lang="en-GB" sz="1200" b="1" i="0" u="none" strike="noStrike" dirty="0">
                          <a:solidFill>
                            <a:srgbClr val="FFFFFF"/>
                          </a:solidFill>
                          <a:effectLst/>
                          <a:latin typeface="Century Gothic" panose="020B0502020202020204" pitchFamily="34" charset="0"/>
                        </a:rPr>
                        <a:t>Reasons for non-measurement </a:t>
                      </a:r>
                    </a:p>
                  </a:txBody>
                  <a:tcPr marL="8204" marR="8204" marT="82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0000"/>
                    </a:solidFill>
                  </a:tcPr>
                </a:tc>
              </a:tr>
              <a:tr h="704966">
                <a:tc>
                  <a:txBody>
                    <a:bodyPr/>
                    <a:lstStyle/>
                    <a:p>
                      <a:pPr algn="ctr" fontAlgn="ctr"/>
                      <a:r>
                        <a:rPr lang="en-GB" sz="1200" b="0" i="0" u="none" strike="noStrike" dirty="0">
                          <a:solidFill>
                            <a:srgbClr val="000000"/>
                          </a:solidFill>
                          <a:effectLst/>
                          <a:latin typeface="Century Gothic" panose="020B0502020202020204" pitchFamily="34" charset="0"/>
                        </a:rPr>
                        <a:t>9</a:t>
                      </a:r>
                    </a:p>
                  </a:txBody>
                  <a:tcPr marL="8204" marR="8204" marT="82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GB" sz="1200" b="0" i="0" u="none" strike="noStrike" dirty="0">
                          <a:solidFill>
                            <a:srgbClr val="000000"/>
                          </a:solidFill>
                          <a:effectLst/>
                          <a:latin typeface="Century Gothic" panose="020B0502020202020204" pitchFamily="34" charset="0"/>
                        </a:rPr>
                        <a:t>Team Work</a:t>
                      </a:r>
                    </a:p>
                  </a:txBody>
                  <a:tcPr marL="8204" marR="8204" marT="82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GB" sz="1200" b="0" i="0" u="none" strike="noStrike" dirty="0">
                          <a:solidFill>
                            <a:srgbClr val="000000"/>
                          </a:solidFill>
                          <a:effectLst/>
                          <a:latin typeface="Century Gothic" panose="020B0502020202020204" pitchFamily="34" charset="0"/>
                        </a:rPr>
                        <a:t>PMG001</a:t>
                      </a:r>
                    </a:p>
                  </a:txBody>
                  <a:tcPr marL="8204" marR="8204" marT="82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GB" sz="1200" b="0" i="0" u="none" strike="noStrike" dirty="0">
                          <a:solidFill>
                            <a:srgbClr val="000000"/>
                          </a:solidFill>
                          <a:effectLst/>
                          <a:latin typeface="Century Gothic" panose="020B0502020202020204" pitchFamily="34" charset="0"/>
                        </a:rPr>
                        <a:t>Foster team work</a:t>
                      </a:r>
                    </a:p>
                  </a:txBody>
                  <a:tcPr marL="8204" marR="8204" marT="82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GB" sz="1200" b="0" i="0" u="none" strike="noStrike" dirty="0">
                          <a:solidFill>
                            <a:srgbClr val="000000"/>
                          </a:solidFill>
                          <a:effectLst/>
                          <a:latin typeface="Century Gothic" panose="020B0502020202020204" pitchFamily="34" charset="0"/>
                        </a:rPr>
                        <a:t>CTO ORGANIZATION</a:t>
                      </a:r>
                    </a:p>
                  </a:txBody>
                  <a:tcPr marL="8204" marR="8204" marT="82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200" b="0" i="0" u="none" strike="noStrike" dirty="0">
                          <a:solidFill>
                            <a:srgbClr val="000000"/>
                          </a:solidFill>
                          <a:effectLst/>
                          <a:latin typeface="Century Gothic" panose="020B0502020202020204" pitchFamily="34" charset="0"/>
                        </a:rPr>
                        <a:t>The measurement basis for this KPI was Peer assessment on team effectiveness and interpersonal skills, no such record has been kept in the bank, hence no data for the KPI</a:t>
                      </a:r>
                    </a:p>
                  </a:txBody>
                  <a:tcPr marL="8204" marR="8204" marT="82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704966">
                <a:tc>
                  <a:txBody>
                    <a:bodyPr/>
                    <a:lstStyle/>
                    <a:p>
                      <a:pPr algn="ctr" fontAlgn="ctr"/>
                      <a:r>
                        <a:rPr lang="en-GB" sz="1200" b="0" i="0" u="none" strike="noStrike" dirty="0">
                          <a:solidFill>
                            <a:srgbClr val="000000"/>
                          </a:solidFill>
                          <a:effectLst/>
                          <a:latin typeface="Century Gothic" panose="020B0502020202020204" pitchFamily="34" charset="0"/>
                        </a:rPr>
                        <a:t>10</a:t>
                      </a:r>
                    </a:p>
                  </a:txBody>
                  <a:tcPr marL="8204" marR="8204" marT="82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GB" sz="1200" b="0" i="0" u="none" strike="noStrike" dirty="0">
                          <a:solidFill>
                            <a:srgbClr val="000000"/>
                          </a:solidFill>
                          <a:effectLst/>
                          <a:latin typeface="Century Gothic" panose="020B0502020202020204" pitchFamily="34" charset="0"/>
                        </a:rPr>
                        <a:t>Training Delivery</a:t>
                      </a:r>
                    </a:p>
                  </a:txBody>
                  <a:tcPr marL="8204" marR="8204" marT="82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GB" sz="1200" b="0" i="0" u="none" strike="noStrike" dirty="0">
                          <a:solidFill>
                            <a:srgbClr val="000000"/>
                          </a:solidFill>
                          <a:effectLst/>
                          <a:latin typeface="Century Gothic" panose="020B0502020202020204" pitchFamily="34" charset="0"/>
                        </a:rPr>
                        <a:t>PMG0009</a:t>
                      </a:r>
                    </a:p>
                  </a:txBody>
                  <a:tcPr marL="8204" marR="8204" marT="82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200" b="0" i="0" u="none" strike="noStrike" dirty="0">
                          <a:solidFill>
                            <a:srgbClr val="000000"/>
                          </a:solidFill>
                          <a:effectLst/>
                          <a:latin typeface="Century Gothic" panose="020B0502020202020204" pitchFamily="34" charset="0"/>
                        </a:rPr>
                        <a:t>Deliver staff training as planned</a:t>
                      </a:r>
                    </a:p>
                  </a:txBody>
                  <a:tcPr marL="8204" marR="8204" marT="82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GB" sz="1200" b="0" i="0" u="none" strike="noStrike" dirty="0">
                          <a:solidFill>
                            <a:srgbClr val="000000"/>
                          </a:solidFill>
                          <a:effectLst/>
                          <a:latin typeface="Century Gothic" panose="020B0502020202020204" pitchFamily="34" charset="0"/>
                        </a:rPr>
                        <a:t>GROUP HR</a:t>
                      </a:r>
                    </a:p>
                  </a:txBody>
                  <a:tcPr marL="8204" marR="8204" marT="82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200" b="0" i="0" u="none" strike="noStrike" dirty="0">
                          <a:solidFill>
                            <a:srgbClr val="000000"/>
                          </a:solidFill>
                          <a:effectLst/>
                          <a:latin typeface="Century Gothic" panose="020B0502020202020204" pitchFamily="34" charset="0"/>
                        </a:rPr>
                        <a:t>The number of approved training plan for the period under review versus the actual training that happened could not be clearly determined for some functional areas.</a:t>
                      </a:r>
                    </a:p>
                  </a:txBody>
                  <a:tcPr marL="8204" marR="8204" marT="82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704966">
                <a:tc>
                  <a:txBody>
                    <a:bodyPr/>
                    <a:lstStyle/>
                    <a:p>
                      <a:pPr algn="ctr" fontAlgn="ctr"/>
                      <a:r>
                        <a:rPr lang="en-GB" sz="1200" b="0" i="0" u="none" strike="noStrike">
                          <a:solidFill>
                            <a:srgbClr val="000000"/>
                          </a:solidFill>
                          <a:effectLst/>
                          <a:latin typeface="Century Gothic" panose="020B0502020202020204" pitchFamily="34" charset="0"/>
                        </a:rPr>
                        <a:t>11</a:t>
                      </a:r>
                    </a:p>
                  </a:txBody>
                  <a:tcPr marL="8204" marR="8204" marT="82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GB" sz="1200" b="0" i="0" u="none" strike="noStrike" dirty="0">
                          <a:solidFill>
                            <a:srgbClr val="000000"/>
                          </a:solidFill>
                          <a:effectLst/>
                          <a:latin typeface="Century Gothic" panose="020B0502020202020204" pitchFamily="34" charset="0"/>
                        </a:rPr>
                        <a:t>Employee Engagement</a:t>
                      </a:r>
                    </a:p>
                  </a:txBody>
                  <a:tcPr marL="8204" marR="8204" marT="82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GB" sz="1200" b="0" i="0" u="none" strike="noStrike" dirty="0">
                          <a:solidFill>
                            <a:srgbClr val="000000"/>
                          </a:solidFill>
                          <a:effectLst/>
                          <a:latin typeface="Century Gothic" panose="020B0502020202020204" pitchFamily="34" charset="0"/>
                        </a:rPr>
                        <a:t>CUS0025</a:t>
                      </a:r>
                    </a:p>
                  </a:txBody>
                  <a:tcPr marL="8204" marR="8204" marT="82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200" b="0" i="0" u="none" strike="noStrike">
                          <a:solidFill>
                            <a:srgbClr val="000000"/>
                          </a:solidFill>
                          <a:effectLst/>
                          <a:latin typeface="Century Gothic" panose="020B0502020202020204" pitchFamily="34" charset="0"/>
                        </a:rPr>
                        <a:t>Achieve satisfactory levels of Employee Engagement</a:t>
                      </a:r>
                    </a:p>
                  </a:txBody>
                  <a:tcPr marL="8204" marR="8204" marT="82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GB" sz="1200" b="0" i="0" u="none" strike="noStrike">
                          <a:solidFill>
                            <a:srgbClr val="000000"/>
                          </a:solidFill>
                          <a:effectLst/>
                          <a:latin typeface="Century Gothic" panose="020B0502020202020204" pitchFamily="34" charset="0"/>
                        </a:rPr>
                        <a:t>GROUP HR</a:t>
                      </a:r>
                    </a:p>
                  </a:txBody>
                  <a:tcPr marL="8204" marR="8204" marT="82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200" b="0" i="0" u="none" strike="noStrike" dirty="0">
                          <a:solidFill>
                            <a:srgbClr val="000000"/>
                          </a:solidFill>
                          <a:effectLst/>
                          <a:latin typeface="Century Gothic" panose="020B0502020202020204" pitchFamily="34" charset="0"/>
                        </a:rPr>
                        <a:t>New KPI- No data for 2015 with which to measure this KPI</a:t>
                      </a:r>
                    </a:p>
                  </a:txBody>
                  <a:tcPr marL="8204" marR="8204" marT="82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704966">
                <a:tc>
                  <a:txBody>
                    <a:bodyPr/>
                    <a:lstStyle/>
                    <a:p>
                      <a:pPr algn="ctr" fontAlgn="ctr"/>
                      <a:r>
                        <a:rPr lang="en-GB" sz="1200" b="0" i="0" u="none" strike="noStrike">
                          <a:solidFill>
                            <a:srgbClr val="000000"/>
                          </a:solidFill>
                          <a:effectLst/>
                          <a:latin typeface="Century Gothic" panose="020B0502020202020204" pitchFamily="34" charset="0"/>
                        </a:rPr>
                        <a:t>12</a:t>
                      </a:r>
                    </a:p>
                  </a:txBody>
                  <a:tcPr marL="8204" marR="8204" marT="82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GB" sz="1200" b="0" i="0" u="none" strike="noStrike">
                          <a:solidFill>
                            <a:srgbClr val="000000"/>
                          </a:solidFill>
                          <a:effectLst/>
                          <a:latin typeface="Century Gothic" panose="020B0502020202020204" pitchFamily="34" charset="0"/>
                        </a:rPr>
                        <a:t>Data Quality and Integrity</a:t>
                      </a:r>
                    </a:p>
                  </a:txBody>
                  <a:tcPr marL="8204" marR="8204" marT="82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GB" sz="1200" b="0" i="0" u="none" strike="noStrike">
                          <a:solidFill>
                            <a:srgbClr val="000000"/>
                          </a:solidFill>
                          <a:effectLst/>
                          <a:latin typeface="Century Gothic" panose="020B0502020202020204" pitchFamily="34" charset="0"/>
                        </a:rPr>
                        <a:t>PRO0013</a:t>
                      </a:r>
                    </a:p>
                  </a:txBody>
                  <a:tcPr marL="8204" marR="8204" marT="82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200" b="0" i="0" u="none" strike="noStrike" dirty="0">
                          <a:solidFill>
                            <a:srgbClr val="000000"/>
                          </a:solidFill>
                          <a:effectLst/>
                          <a:latin typeface="Century Gothic" panose="020B0502020202020204" pitchFamily="34" charset="0"/>
                        </a:rPr>
                        <a:t>Achieve high level of data Quality</a:t>
                      </a:r>
                    </a:p>
                  </a:txBody>
                  <a:tcPr marL="8204" marR="8204" marT="82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GB" sz="1200" b="0" i="0" u="none" strike="noStrike">
                          <a:solidFill>
                            <a:srgbClr val="000000"/>
                          </a:solidFill>
                          <a:effectLst/>
                          <a:latin typeface="Century Gothic" panose="020B0502020202020204" pitchFamily="34" charset="0"/>
                        </a:rPr>
                        <a:t>GROUP HR</a:t>
                      </a:r>
                    </a:p>
                  </a:txBody>
                  <a:tcPr marL="8204" marR="8204" marT="82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200" b="0" i="0" u="none" strike="noStrike" dirty="0">
                          <a:solidFill>
                            <a:srgbClr val="000000"/>
                          </a:solidFill>
                          <a:effectLst/>
                          <a:latin typeface="Century Gothic" panose="020B0502020202020204" pitchFamily="34" charset="0"/>
                        </a:rPr>
                        <a:t>This KPI could not be measured because the objective was not clearly defined; it simply said Achieve high level of data quality, but did not qualify what "high level" means. </a:t>
                      </a:r>
                    </a:p>
                  </a:txBody>
                  <a:tcPr marL="8204" marR="8204" marT="82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848573">
                <a:tc>
                  <a:txBody>
                    <a:bodyPr/>
                    <a:lstStyle/>
                    <a:p>
                      <a:pPr algn="ctr" fontAlgn="ctr"/>
                      <a:r>
                        <a:rPr lang="en-GB" sz="1200" b="0" i="0" u="none" strike="noStrike">
                          <a:solidFill>
                            <a:srgbClr val="000000"/>
                          </a:solidFill>
                          <a:effectLst/>
                          <a:latin typeface="Century Gothic" panose="020B0502020202020204" pitchFamily="34" charset="0"/>
                        </a:rPr>
                        <a:t>13</a:t>
                      </a:r>
                    </a:p>
                  </a:txBody>
                  <a:tcPr marL="8204" marR="8204" marT="82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GB" sz="1200" b="0" i="0" u="none" strike="noStrike">
                          <a:solidFill>
                            <a:srgbClr val="000000"/>
                          </a:solidFill>
                          <a:effectLst/>
                          <a:latin typeface="Century Gothic" panose="020B0502020202020204" pitchFamily="34" charset="0"/>
                        </a:rPr>
                        <a:t>BCP Process Modelling</a:t>
                      </a:r>
                    </a:p>
                  </a:txBody>
                  <a:tcPr marL="8204" marR="8204" marT="82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GB" sz="1200" b="0" i="0" u="none" strike="noStrike">
                          <a:solidFill>
                            <a:srgbClr val="000000"/>
                          </a:solidFill>
                          <a:effectLst/>
                          <a:latin typeface="Century Gothic" panose="020B0502020202020204" pitchFamily="34" charset="0"/>
                        </a:rPr>
                        <a:t>PRO0090</a:t>
                      </a:r>
                    </a:p>
                  </a:txBody>
                  <a:tcPr marL="8204" marR="8204" marT="82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200" b="0" i="0" u="none" strike="noStrike" dirty="0">
                          <a:solidFill>
                            <a:srgbClr val="000000"/>
                          </a:solidFill>
                          <a:effectLst/>
                          <a:latin typeface="Century Gothic" panose="020B0502020202020204" pitchFamily="34" charset="0"/>
                        </a:rPr>
                        <a:t>Ensure BCP process models are completed as planned</a:t>
                      </a:r>
                    </a:p>
                  </a:txBody>
                  <a:tcPr marL="8204" marR="8204" marT="82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GB" sz="1200" b="0" i="0" u="none" strike="noStrike" dirty="0">
                          <a:solidFill>
                            <a:srgbClr val="000000"/>
                          </a:solidFill>
                          <a:effectLst/>
                          <a:latin typeface="Century Gothic" panose="020B0502020202020204" pitchFamily="34" charset="0"/>
                        </a:rPr>
                        <a:t>Ops Risk Management </a:t>
                      </a:r>
                    </a:p>
                  </a:txBody>
                  <a:tcPr marL="8204" marR="8204" marT="82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200" b="0" i="0" u="none" strike="noStrike" dirty="0">
                          <a:solidFill>
                            <a:srgbClr val="000000"/>
                          </a:solidFill>
                          <a:effectLst/>
                          <a:latin typeface="Century Gothic" panose="020B0502020202020204" pitchFamily="34" charset="0"/>
                        </a:rPr>
                        <a:t>No basis for measuring this KPI because GRC Automation Project for Risk Management/Compliance/Internal Control/Group Audit planned for deployment in 2015 was NOT approved by Senior Mgt. Hence no data for the KPI</a:t>
                      </a:r>
                    </a:p>
                  </a:txBody>
                  <a:tcPr marL="8204" marR="8204" marT="82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966066">
                <a:tc>
                  <a:txBody>
                    <a:bodyPr/>
                    <a:lstStyle/>
                    <a:p>
                      <a:pPr algn="ctr" fontAlgn="ctr"/>
                      <a:r>
                        <a:rPr lang="en-GB" sz="1200" b="0" i="0" u="none" strike="noStrike">
                          <a:solidFill>
                            <a:srgbClr val="000000"/>
                          </a:solidFill>
                          <a:effectLst/>
                          <a:latin typeface="Century Gothic" panose="020B0502020202020204" pitchFamily="34" charset="0"/>
                        </a:rPr>
                        <a:t>14</a:t>
                      </a:r>
                    </a:p>
                  </a:txBody>
                  <a:tcPr marL="8204" marR="8204" marT="82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GB" sz="1200" b="0" i="0" u="none" strike="noStrike">
                          <a:solidFill>
                            <a:srgbClr val="000000"/>
                          </a:solidFill>
                          <a:effectLst/>
                          <a:latin typeface="Century Gothic" panose="020B0502020202020204" pitchFamily="34" charset="0"/>
                        </a:rPr>
                        <a:t>Events Execution</a:t>
                      </a:r>
                    </a:p>
                  </a:txBody>
                  <a:tcPr marL="8204" marR="8204" marT="82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GB" sz="1200" b="0" i="0" u="none" strike="noStrike" dirty="0">
                          <a:solidFill>
                            <a:srgbClr val="000000"/>
                          </a:solidFill>
                          <a:effectLst/>
                          <a:latin typeface="Century Gothic" panose="020B0502020202020204" pitchFamily="34" charset="0"/>
                        </a:rPr>
                        <a:t>PRO0078</a:t>
                      </a:r>
                    </a:p>
                  </a:txBody>
                  <a:tcPr marL="8204" marR="8204" marT="82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200" b="0" i="0" u="none" strike="noStrike">
                          <a:solidFill>
                            <a:srgbClr val="000000"/>
                          </a:solidFill>
                          <a:effectLst/>
                          <a:latin typeface="Century Gothic" panose="020B0502020202020204" pitchFamily="34" charset="0"/>
                        </a:rPr>
                        <a:t>Ensure Quality Execution of Corporate Events and Sponsorship</a:t>
                      </a:r>
                    </a:p>
                  </a:txBody>
                  <a:tcPr marL="8204" marR="8204" marT="82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GB" sz="1200" b="0" i="0" u="none" strike="noStrike" dirty="0">
                          <a:solidFill>
                            <a:srgbClr val="000000"/>
                          </a:solidFill>
                          <a:effectLst/>
                          <a:latin typeface="Century Gothic" panose="020B0502020202020204" pitchFamily="34" charset="0"/>
                        </a:rPr>
                        <a:t>Marketing and Corporate Communications</a:t>
                      </a:r>
                    </a:p>
                  </a:txBody>
                  <a:tcPr marL="8204" marR="8204" marT="82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200" b="0" i="0" u="none" strike="noStrike" dirty="0">
                          <a:solidFill>
                            <a:srgbClr val="000000"/>
                          </a:solidFill>
                          <a:effectLst/>
                          <a:latin typeface="Century Gothic" panose="020B0502020202020204" pitchFamily="34" charset="0"/>
                        </a:rPr>
                        <a:t>This KPI could not be measured because the objective was not clearly defined; it simply said "ensure quality execution of Corporate Events and Sponsorship was achieved, but no detailed explanation </a:t>
                      </a:r>
                      <a:r>
                        <a:rPr lang="en-US" sz="1200" b="0" i="0" u="none" strike="noStrike" dirty="0" smtClean="0">
                          <a:solidFill>
                            <a:srgbClr val="000000"/>
                          </a:solidFill>
                          <a:effectLst/>
                          <a:latin typeface="Century Gothic" panose="020B0502020202020204" pitchFamily="34" charset="0"/>
                        </a:rPr>
                        <a:t>on the </a:t>
                      </a:r>
                      <a:r>
                        <a:rPr lang="en-US" sz="1200" b="0" i="0" u="none" strike="noStrike" dirty="0">
                          <a:solidFill>
                            <a:srgbClr val="000000"/>
                          </a:solidFill>
                          <a:effectLst/>
                          <a:latin typeface="Century Gothic" panose="020B0502020202020204" pitchFamily="34" charset="0"/>
                        </a:rPr>
                        <a:t>meaning of quality execution.</a:t>
                      </a:r>
                    </a:p>
                  </a:txBody>
                  <a:tcPr marL="8204" marR="8204" marT="82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xmlns="" val="418948834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4"/>
          <p:cNvSpPr txBox="1">
            <a:spLocks noChangeArrowheads="1"/>
          </p:cNvSpPr>
          <p:nvPr/>
        </p:nvSpPr>
        <p:spPr bwMode="auto">
          <a:xfrm>
            <a:off x="30168" y="707792"/>
            <a:ext cx="9006328" cy="1785104"/>
          </a:xfrm>
          <a:prstGeom prst="rect">
            <a:avLst/>
          </a:prstGeom>
          <a:noFill/>
          <a:ln w="9525">
            <a:noFill/>
            <a:miter lim="800000"/>
            <a:headEnd/>
            <a:tailEnd/>
          </a:ln>
        </p:spPr>
        <p:txBody>
          <a:bodyPr wrap="square">
            <a:spAutoFit/>
          </a:bodyPr>
          <a:lstStyle/>
          <a:p>
            <a:pPr marL="355600" lvl="2" indent="-355600">
              <a:buClr>
                <a:srgbClr val="C00000"/>
              </a:buClr>
              <a:defRPr/>
            </a:pPr>
            <a:r>
              <a:rPr lang="en-US" sz="2000" b="1" dirty="0">
                <a:solidFill>
                  <a:srgbClr val="C00000"/>
                </a:solidFill>
                <a:latin typeface="Century Gothic" panose="020B0502020202020204" pitchFamily="34" charset="0"/>
              </a:rPr>
              <a:t>3</a:t>
            </a:r>
            <a:r>
              <a:rPr lang="en-US" sz="2000" b="1" dirty="0" smtClean="0">
                <a:solidFill>
                  <a:srgbClr val="C00000"/>
                </a:solidFill>
                <a:latin typeface="Century Gothic" pitchFamily="34" charset="0"/>
              </a:rPr>
              <a:t>. 	</a:t>
            </a:r>
            <a:r>
              <a:rPr lang="en-US" b="1" dirty="0" smtClean="0">
                <a:solidFill>
                  <a:srgbClr val="C00000"/>
                </a:solidFill>
                <a:latin typeface="Century Gothic" pitchFamily="34" charset="0"/>
              </a:rPr>
              <a:t>Syste</a:t>
            </a:r>
            <a:r>
              <a:rPr lang="en-US" b="1" dirty="0">
                <a:solidFill>
                  <a:srgbClr val="C00000"/>
                </a:solidFill>
                <a:latin typeface="Century Gothic" pitchFamily="34" charset="0"/>
              </a:rPr>
              <a:t>m</a:t>
            </a:r>
            <a:r>
              <a:rPr lang="en-US" b="1" dirty="0" smtClean="0">
                <a:solidFill>
                  <a:srgbClr val="C00000"/>
                </a:solidFill>
                <a:latin typeface="Century Gothic" pitchFamily="34" charset="0"/>
              </a:rPr>
              <a:t>  related issues</a:t>
            </a:r>
          </a:p>
          <a:p>
            <a:pPr marL="650875" lvl="1" indent="-285750">
              <a:buClr>
                <a:srgbClr val="C00000"/>
              </a:buClr>
              <a:buFont typeface="Wingdings" panose="05000000000000000000" pitchFamily="2" charset="2"/>
              <a:buChar char="Ø"/>
            </a:pPr>
            <a:r>
              <a:rPr lang="en-US" sz="1500" dirty="0" smtClean="0">
                <a:latin typeface="Century Gothic" panose="020B0502020202020204" pitchFamily="34" charset="0"/>
              </a:rPr>
              <a:t>The most pertinent system challenge with the appraisal process is the use of 2 disparate systems, Infopool and Infosearch, which was recently introduced to drive scoring of the 2015 KPIs.</a:t>
            </a:r>
          </a:p>
          <a:p>
            <a:pPr marL="650875" lvl="1" indent="-285750">
              <a:buClr>
                <a:srgbClr val="C00000"/>
              </a:buClr>
              <a:buFont typeface="Wingdings" panose="05000000000000000000" pitchFamily="2" charset="2"/>
              <a:buChar char="Ø"/>
            </a:pPr>
            <a:endParaRPr lang="en-US" sz="1200" dirty="0">
              <a:latin typeface="Century Gothic" panose="020B0502020202020204" pitchFamily="34" charset="0"/>
            </a:endParaRPr>
          </a:p>
          <a:p>
            <a:pPr marL="650875" lvl="1" indent="-285750">
              <a:buClr>
                <a:srgbClr val="C00000"/>
              </a:buClr>
              <a:buFont typeface="Wingdings" panose="05000000000000000000" pitchFamily="2" charset="2"/>
              <a:buChar char="Ø"/>
            </a:pPr>
            <a:r>
              <a:rPr lang="en-US" sz="1500" dirty="0">
                <a:latin typeface="Century Gothic" panose="020B0502020202020204" pitchFamily="34" charset="0"/>
              </a:rPr>
              <a:t>The observations or problems enumerated below are with respect to the newly deployed software application for validating data, and rating </a:t>
            </a:r>
            <a:r>
              <a:rPr lang="en-US" sz="1500" dirty="0" smtClean="0">
                <a:latin typeface="Century Gothic" panose="020B0502020202020204" pitchFamily="34" charset="0"/>
              </a:rPr>
              <a:t>KPIs: </a:t>
            </a:r>
            <a:endParaRPr lang="en-US" sz="1500" dirty="0">
              <a:latin typeface="Century Gothic" panose="020B0502020202020204" pitchFamily="34" charset="0"/>
            </a:endParaRPr>
          </a:p>
        </p:txBody>
      </p:sp>
      <p:sp>
        <p:nvSpPr>
          <p:cNvPr id="8" name="Title 1"/>
          <p:cNvSpPr txBox="1">
            <a:spLocks/>
          </p:cNvSpPr>
          <p:nvPr/>
        </p:nvSpPr>
        <p:spPr bwMode="auto">
          <a:xfrm>
            <a:off x="160784" y="72008"/>
            <a:ext cx="7219528" cy="54868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0" fontAlgn="base" hangingPunct="0">
              <a:lnSpc>
                <a:spcPct val="85000"/>
              </a:lnSpc>
              <a:spcBef>
                <a:spcPct val="0"/>
              </a:spcBef>
              <a:spcAft>
                <a:spcPct val="0"/>
              </a:spcAft>
              <a:defRPr sz="2400" b="1">
                <a:solidFill>
                  <a:srgbClr val="FF0000"/>
                </a:solidFill>
                <a:latin typeface="+mj-lt"/>
                <a:ea typeface="+mj-ea"/>
                <a:cs typeface="+mj-cs"/>
              </a:defRPr>
            </a:lvl1pPr>
            <a:lvl2pPr algn="l" rtl="0" eaLnBrk="0" fontAlgn="base" hangingPunct="0">
              <a:lnSpc>
                <a:spcPct val="85000"/>
              </a:lnSpc>
              <a:spcBef>
                <a:spcPct val="0"/>
              </a:spcBef>
              <a:spcAft>
                <a:spcPct val="0"/>
              </a:spcAft>
              <a:defRPr sz="2400" b="1">
                <a:solidFill>
                  <a:srgbClr val="FF0000"/>
                </a:solidFill>
                <a:latin typeface="Century Gothic" pitchFamily="34" charset="0"/>
                <a:cs typeface="Arial" pitchFamily="34" charset="0"/>
              </a:defRPr>
            </a:lvl2pPr>
            <a:lvl3pPr algn="l" rtl="0" eaLnBrk="0" fontAlgn="base" hangingPunct="0">
              <a:lnSpc>
                <a:spcPct val="85000"/>
              </a:lnSpc>
              <a:spcBef>
                <a:spcPct val="0"/>
              </a:spcBef>
              <a:spcAft>
                <a:spcPct val="0"/>
              </a:spcAft>
              <a:defRPr sz="2400" b="1">
                <a:solidFill>
                  <a:srgbClr val="FF0000"/>
                </a:solidFill>
                <a:latin typeface="Century Gothic" pitchFamily="34" charset="0"/>
                <a:cs typeface="Arial" pitchFamily="34" charset="0"/>
              </a:defRPr>
            </a:lvl3pPr>
            <a:lvl4pPr algn="l" rtl="0" eaLnBrk="0" fontAlgn="base" hangingPunct="0">
              <a:lnSpc>
                <a:spcPct val="85000"/>
              </a:lnSpc>
              <a:spcBef>
                <a:spcPct val="0"/>
              </a:spcBef>
              <a:spcAft>
                <a:spcPct val="0"/>
              </a:spcAft>
              <a:defRPr sz="2400" b="1">
                <a:solidFill>
                  <a:srgbClr val="FF0000"/>
                </a:solidFill>
                <a:latin typeface="Century Gothic" pitchFamily="34" charset="0"/>
                <a:cs typeface="Arial" pitchFamily="34" charset="0"/>
              </a:defRPr>
            </a:lvl4pPr>
            <a:lvl5pPr algn="l" rtl="0" eaLnBrk="0" fontAlgn="base" hangingPunct="0">
              <a:lnSpc>
                <a:spcPct val="85000"/>
              </a:lnSpc>
              <a:spcBef>
                <a:spcPct val="0"/>
              </a:spcBef>
              <a:spcAft>
                <a:spcPct val="0"/>
              </a:spcAft>
              <a:defRPr sz="2400" b="1">
                <a:solidFill>
                  <a:srgbClr val="FF0000"/>
                </a:solidFill>
                <a:latin typeface="Century Gothic" pitchFamily="34" charset="0"/>
                <a:cs typeface="Arial" pitchFamily="34" charset="0"/>
              </a:defRPr>
            </a:lvl5pPr>
            <a:lvl6pPr marL="457200" algn="l" rtl="0" fontAlgn="base">
              <a:lnSpc>
                <a:spcPct val="85000"/>
              </a:lnSpc>
              <a:spcBef>
                <a:spcPct val="0"/>
              </a:spcBef>
              <a:spcAft>
                <a:spcPct val="0"/>
              </a:spcAft>
              <a:defRPr sz="2400" b="1">
                <a:solidFill>
                  <a:schemeClr val="accent2"/>
                </a:solidFill>
                <a:latin typeface="Century Gothic" pitchFamily="34" charset="0"/>
                <a:cs typeface="Arial" pitchFamily="34" charset="0"/>
              </a:defRPr>
            </a:lvl6pPr>
            <a:lvl7pPr marL="914400" algn="l" rtl="0" fontAlgn="base">
              <a:lnSpc>
                <a:spcPct val="85000"/>
              </a:lnSpc>
              <a:spcBef>
                <a:spcPct val="0"/>
              </a:spcBef>
              <a:spcAft>
                <a:spcPct val="0"/>
              </a:spcAft>
              <a:defRPr sz="2400" b="1">
                <a:solidFill>
                  <a:schemeClr val="accent2"/>
                </a:solidFill>
                <a:latin typeface="Century Gothic" pitchFamily="34" charset="0"/>
                <a:cs typeface="Arial" pitchFamily="34" charset="0"/>
              </a:defRPr>
            </a:lvl7pPr>
            <a:lvl8pPr marL="1371600" algn="l" rtl="0" fontAlgn="base">
              <a:lnSpc>
                <a:spcPct val="85000"/>
              </a:lnSpc>
              <a:spcBef>
                <a:spcPct val="0"/>
              </a:spcBef>
              <a:spcAft>
                <a:spcPct val="0"/>
              </a:spcAft>
              <a:defRPr sz="2400" b="1">
                <a:solidFill>
                  <a:schemeClr val="accent2"/>
                </a:solidFill>
                <a:latin typeface="Century Gothic" pitchFamily="34" charset="0"/>
                <a:cs typeface="Arial" pitchFamily="34" charset="0"/>
              </a:defRPr>
            </a:lvl8pPr>
            <a:lvl9pPr marL="1828800" algn="l" rtl="0" fontAlgn="base">
              <a:lnSpc>
                <a:spcPct val="85000"/>
              </a:lnSpc>
              <a:spcBef>
                <a:spcPct val="0"/>
              </a:spcBef>
              <a:spcAft>
                <a:spcPct val="0"/>
              </a:spcAft>
              <a:defRPr sz="2400" b="1">
                <a:solidFill>
                  <a:schemeClr val="accent2"/>
                </a:solidFill>
                <a:latin typeface="Century Gothic" pitchFamily="34" charset="0"/>
                <a:cs typeface="Arial" pitchFamily="34" charset="0"/>
              </a:defRPr>
            </a:lvl9pPr>
          </a:lstStyle>
          <a:p>
            <a:r>
              <a:rPr lang="en-US" sz="2200" kern="0" dirty="0" smtClean="0">
                <a:solidFill>
                  <a:srgbClr val="C00000"/>
                </a:solidFill>
              </a:rPr>
              <a:t>Key Issues/ Observations on the 2015 Year End Appraisal Process</a:t>
            </a:r>
          </a:p>
        </p:txBody>
      </p:sp>
      <p:sp>
        <p:nvSpPr>
          <p:cNvPr id="2" name="Rectangle 1"/>
          <p:cNvSpPr/>
          <p:nvPr/>
        </p:nvSpPr>
        <p:spPr>
          <a:xfrm>
            <a:off x="323528" y="2420888"/>
            <a:ext cx="8640959" cy="4247317"/>
          </a:xfrm>
          <a:prstGeom prst="rect">
            <a:avLst/>
          </a:prstGeom>
        </p:spPr>
        <p:txBody>
          <a:bodyPr wrap="square">
            <a:spAutoFit/>
          </a:bodyPr>
          <a:lstStyle/>
          <a:p>
            <a:pPr marL="342900" lvl="1" indent="-342900">
              <a:buClr>
                <a:srgbClr val="C00000"/>
              </a:buClr>
              <a:buFont typeface="+mj-lt"/>
              <a:buAutoNum type="alphaUcPeriod"/>
            </a:pPr>
            <a:r>
              <a:rPr lang="en-US" sz="1500" b="1" dirty="0" smtClean="0">
                <a:latin typeface="Century Gothic" panose="020B0502020202020204" pitchFamily="34" charset="0"/>
              </a:rPr>
              <a:t>Readiness and Use of the </a:t>
            </a:r>
            <a:r>
              <a:rPr lang="en-US" sz="1500" b="1" dirty="0" err="1" smtClean="0">
                <a:latin typeface="Century Gothic" panose="020B0502020202020204" pitchFamily="34" charset="0"/>
              </a:rPr>
              <a:t>Infosearch</a:t>
            </a:r>
            <a:r>
              <a:rPr lang="en-US" sz="1500" b="1" dirty="0" smtClean="0">
                <a:latin typeface="Century Gothic" panose="020B0502020202020204" pitchFamily="34" charset="0"/>
              </a:rPr>
              <a:t> system</a:t>
            </a:r>
          </a:p>
          <a:p>
            <a:pPr marL="285750" lvl="1" indent="-285750">
              <a:buClr>
                <a:srgbClr val="C00000"/>
              </a:buClr>
              <a:buFont typeface="Wingdings" panose="05000000000000000000" pitchFamily="2" charset="2"/>
              <a:buChar char="q"/>
            </a:pPr>
            <a:endParaRPr lang="en-US" sz="1200" dirty="0">
              <a:latin typeface="Century Gothic" panose="020B0502020202020204" pitchFamily="34" charset="0"/>
            </a:endParaRPr>
          </a:p>
          <a:p>
            <a:pPr lvl="0" fontAlgn="t"/>
            <a:r>
              <a:rPr lang="en-US" sz="1500" dirty="0">
                <a:solidFill>
                  <a:srgbClr val="000000"/>
                </a:solidFill>
                <a:latin typeface="Century Gothic" panose="020B0502020202020204" pitchFamily="34" charset="0"/>
              </a:rPr>
              <a:t>The  new data collation platform </a:t>
            </a:r>
            <a:r>
              <a:rPr lang="en-US" sz="1500" dirty="0" err="1">
                <a:solidFill>
                  <a:srgbClr val="000000"/>
                </a:solidFill>
                <a:latin typeface="Century Gothic" panose="020B0502020202020204" pitchFamily="34" charset="0"/>
              </a:rPr>
              <a:t>Infosearch</a:t>
            </a:r>
            <a:r>
              <a:rPr lang="en-US" sz="1500" dirty="0">
                <a:solidFill>
                  <a:srgbClr val="000000"/>
                </a:solidFill>
                <a:latin typeface="Century Gothic" panose="020B0502020202020204" pitchFamily="34" charset="0"/>
              </a:rPr>
              <a:t> was developed in 2015. The challenges in using the system include:</a:t>
            </a:r>
          </a:p>
          <a:p>
            <a:pPr lvl="0" fontAlgn="t"/>
            <a:endParaRPr lang="en-US" sz="1200" dirty="0">
              <a:solidFill>
                <a:srgbClr val="000000"/>
              </a:solidFill>
              <a:latin typeface="Century Gothic" panose="020B0502020202020204" pitchFamily="34" charset="0"/>
            </a:endParaRPr>
          </a:p>
          <a:p>
            <a:pPr marL="342900" lvl="0" indent="-342900" fontAlgn="t">
              <a:spcBef>
                <a:spcPts val="0"/>
              </a:spcBef>
              <a:spcAft>
                <a:spcPts val="0"/>
              </a:spcAft>
              <a:buFontTx/>
              <a:buAutoNum type="alphaLcPeriod"/>
              <a:defRPr/>
            </a:pPr>
            <a:r>
              <a:rPr lang="en-US" sz="1500" dirty="0">
                <a:solidFill>
                  <a:srgbClr val="000000"/>
                </a:solidFill>
                <a:latin typeface="Century Gothic" panose="020B0502020202020204" pitchFamily="34" charset="0"/>
              </a:rPr>
              <a:t>The system is quite complex and not user friendly.</a:t>
            </a:r>
          </a:p>
          <a:p>
            <a:pPr marL="715963" lvl="1" indent="-274638" fontAlgn="t">
              <a:spcBef>
                <a:spcPts val="0"/>
              </a:spcBef>
              <a:spcAft>
                <a:spcPts val="0"/>
              </a:spcAft>
              <a:buFont typeface="Arial" panose="020B0604020202020204" pitchFamily="34" charset="0"/>
              <a:buChar char="•"/>
              <a:defRPr/>
            </a:pPr>
            <a:r>
              <a:rPr lang="en-US" sz="1500" dirty="0">
                <a:solidFill>
                  <a:srgbClr val="000000"/>
                </a:solidFill>
                <a:latin typeface="Century Gothic" panose="020B0502020202020204" pitchFamily="34" charset="0"/>
              </a:rPr>
              <a:t>A few  weeks were spent in 2015 trying to train end users on its functions and usability including:</a:t>
            </a:r>
          </a:p>
          <a:p>
            <a:pPr marL="715963" lvl="1" indent="-274638" fontAlgn="t">
              <a:spcBef>
                <a:spcPts val="0"/>
              </a:spcBef>
              <a:spcAft>
                <a:spcPts val="0"/>
              </a:spcAft>
              <a:buFont typeface="Arial" panose="020B0604020202020204" pitchFamily="34" charset="0"/>
              <a:buChar char="•"/>
              <a:defRPr/>
            </a:pPr>
            <a:r>
              <a:rPr lang="en-US" sz="1500" dirty="0">
                <a:solidFill>
                  <a:srgbClr val="000000"/>
                </a:solidFill>
                <a:latin typeface="Century Gothic" panose="020B0502020202020204" pitchFamily="34" charset="0"/>
              </a:rPr>
              <a:t>Several DVT meetings/ sessions were also spent in trying to teach the DVT members how to use the </a:t>
            </a:r>
            <a:r>
              <a:rPr lang="en-US" sz="1500" dirty="0" err="1">
                <a:solidFill>
                  <a:srgbClr val="000000"/>
                </a:solidFill>
                <a:latin typeface="Century Gothic" panose="020B0502020202020204" pitchFamily="34" charset="0"/>
              </a:rPr>
              <a:t>Infosearch</a:t>
            </a:r>
            <a:r>
              <a:rPr lang="en-US" sz="1500" dirty="0">
                <a:solidFill>
                  <a:srgbClr val="000000"/>
                </a:solidFill>
                <a:latin typeface="Century Gothic" panose="020B0502020202020204" pitchFamily="34" charset="0"/>
              </a:rPr>
              <a:t> tool, to enable them review uploaded data and score KPIs </a:t>
            </a:r>
          </a:p>
          <a:p>
            <a:pPr marL="715963" lvl="1" indent="-274638" fontAlgn="t">
              <a:spcBef>
                <a:spcPts val="0"/>
              </a:spcBef>
              <a:spcAft>
                <a:spcPts val="0"/>
              </a:spcAft>
              <a:buFont typeface="Arial" panose="020B0604020202020204" pitchFamily="34" charset="0"/>
              <a:buChar char="•"/>
              <a:defRPr/>
            </a:pPr>
            <a:r>
              <a:rPr lang="en-US" sz="1500" dirty="0">
                <a:solidFill>
                  <a:srgbClr val="000000"/>
                </a:solidFill>
                <a:latin typeface="Century Gothic" panose="020B0502020202020204" pitchFamily="34" charset="0"/>
              </a:rPr>
              <a:t>Two sessions were also organized in February 2016 to train data providers and other  end users on its functionalities and use. </a:t>
            </a:r>
          </a:p>
          <a:p>
            <a:pPr marL="715963" lvl="1" indent="-274638" fontAlgn="t">
              <a:spcBef>
                <a:spcPts val="0"/>
              </a:spcBef>
              <a:spcAft>
                <a:spcPts val="0"/>
              </a:spcAft>
              <a:buFont typeface="Arial" panose="020B0604020202020204" pitchFamily="34" charset="0"/>
              <a:buChar char="•"/>
              <a:defRPr/>
            </a:pPr>
            <a:r>
              <a:rPr lang="en-US" sz="1500" dirty="0">
                <a:solidFill>
                  <a:srgbClr val="000000"/>
                </a:solidFill>
                <a:latin typeface="Century Gothic" panose="020B0502020202020204" pitchFamily="34" charset="0"/>
              </a:rPr>
              <a:t>Despite these trainings, several users are unable to understand and use the system appropriately.</a:t>
            </a:r>
          </a:p>
          <a:p>
            <a:pPr marL="342900" lvl="0" indent="-342900" fontAlgn="t">
              <a:buAutoNum type="alphaLcPeriod"/>
            </a:pPr>
            <a:endParaRPr lang="en-US" sz="1200" dirty="0">
              <a:solidFill>
                <a:srgbClr val="000000"/>
              </a:solidFill>
              <a:latin typeface="Century Gothic" panose="020B0502020202020204" pitchFamily="34" charset="0"/>
            </a:endParaRPr>
          </a:p>
          <a:p>
            <a:pPr marL="342900" lvl="0" indent="-342900" fontAlgn="t">
              <a:spcBef>
                <a:spcPts val="0"/>
              </a:spcBef>
              <a:spcAft>
                <a:spcPts val="0"/>
              </a:spcAft>
              <a:buFontTx/>
              <a:buAutoNum type="alphaLcPeriod"/>
              <a:defRPr/>
            </a:pPr>
            <a:r>
              <a:rPr lang="en-US" sz="1500" dirty="0">
                <a:solidFill>
                  <a:srgbClr val="000000"/>
                </a:solidFill>
                <a:latin typeface="Century Gothic" panose="020B0502020202020204" pitchFamily="34" charset="0"/>
              </a:rPr>
              <a:t>It takes more than 10 hours to extract updated KPI appraisal reports from </a:t>
            </a:r>
            <a:r>
              <a:rPr lang="en-US" sz="1500" dirty="0" err="1">
                <a:solidFill>
                  <a:srgbClr val="000000"/>
                </a:solidFill>
                <a:latin typeface="Century Gothic" panose="020B0502020202020204" pitchFamily="34" charset="0"/>
              </a:rPr>
              <a:t>Infosearch</a:t>
            </a:r>
            <a:r>
              <a:rPr lang="en-US" sz="1500" dirty="0">
                <a:solidFill>
                  <a:srgbClr val="000000"/>
                </a:solidFill>
                <a:latin typeface="Century Gothic" panose="020B0502020202020204" pitchFamily="34" charset="0"/>
              </a:rPr>
              <a:t>. As such, when a request is made, required reports are only received the following day</a:t>
            </a:r>
            <a:r>
              <a:rPr lang="en-US" sz="1500" dirty="0" smtClean="0">
                <a:solidFill>
                  <a:srgbClr val="000000"/>
                </a:solidFill>
                <a:latin typeface="Century Gothic" panose="020B0502020202020204" pitchFamily="34" charset="0"/>
              </a:rPr>
              <a:t>.</a:t>
            </a:r>
            <a:endParaRPr lang="en-US" sz="1500" dirty="0">
              <a:solidFill>
                <a:srgbClr val="000000"/>
              </a:solidFill>
              <a:latin typeface="Century Gothic" panose="020B0502020202020204" pitchFamily="34" charset="0"/>
            </a:endParaRPr>
          </a:p>
        </p:txBody>
      </p:sp>
    </p:spTree>
    <p:extLst>
      <p:ext uri="{BB962C8B-B14F-4D97-AF65-F5344CB8AC3E}">
        <p14:creationId xmlns:p14="http://schemas.microsoft.com/office/powerpoint/2010/main" xmlns="" val="192581469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p:cNvGraphicFramePr>
            <a:graphicFrameLocks noGrp="1"/>
          </p:cNvGraphicFramePr>
          <p:nvPr>
            <p:extLst>
              <p:ext uri="{D42A27DB-BD31-4B8C-83A1-F6EECF244321}">
                <p14:modId xmlns:p14="http://schemas.microsoft.com/office/powerpoint/2010/main" xmlns="" val="847071764"/>
              </p:ext>
            </p:extLst>
          </p:nvPr>
        </p:nvGraphicFramePr>
        <p:xfrm>
          <a:off x="179512" y="1048544"/>
          <a:ext cx="8731697" cy="5323661"/>
        </p:xfrm>
        <a:graphic>
          <a:graphicData uri="http://schemas.openxmlformats.org/drawingml/2006/table">
            <a:tbl>
              <a:tblPr/>
              <a:tblGrid>
                <a:gridCol w="399392"/>
                <a:gridCol w="1579875"/>
                <a:gridCol w="6752430"/>
              </a:tblGrid>
              <a:tr h="316667">
                <a:tc>
                  <a:txBody>
                    <a:bodyPr/>
                    <a:lstStyle/>
                    <a:p>
                      <a:pPr algn="l" fontAlgn="t"/>
                      <a:r>
                        <a:rPr lang="en-US" sz="1400" b="1" i="0" u="none" strike="noStrike" dirty="0">
                          <a:solidFill>
                            <a:srgbClr val="FFFFFF"/>
                          </a:solidFill>
                          <a:latin typeface="Century Gothic"/>
                        </a:rPr>
                        <a:t>s/n</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0000"/>
                    </a:solidFill>
                  </a:tcPr>
                </a:tc>
                <a:tc>
                  <a:txBody>
                    <a:bodyPr/>
                    <a:lstStyle/>
                    <a:p>
                      <a:pPr algn="l" fontAlgn="t"/>
                      <a:r>
                        <a:rPr lang="en-US" sz="1400" b="1" i="0" u="none" strike="noStrike" dirty="0">
                          <a:solidFill>
                            <a:srgbClr val="FFFFFF"/>
                          </a:solidFill>
                          <a:latin typeface="Century Gothic"/>
                        </a:rPr>
                        <a:t>Issue Type</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0000"/>
                    </a:solidFill>
                  </a:tcPr>
                </a:tc>
                <a:tc>
                  <a:txBody>
                    <a:bodyPr/>
                    <a:lstStyle/>
                    <a:p>
                      <a:pPr algn="l" fontAlgn="t"/>
                      <a:r>
                        <a:rPr lang="en-US" sz="1400" b="1" i="0" u="none" strike="noStrike" dirty="0">
                          <a:solidFill>
                            <a:srgbClr val="FFFFFF"/>
                          </a:solidFill>
                          <a:latin typeface="Century Gothic"/>
                        </a:rPr>
                        <a:t>Description</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0000"/>
                    </a:solidFill>
                  </a:tcPr>
                </a:tc>
              </a:tr>
              <a:tr h="831144">
                <a:tc>
                  <a:txBody>
                    <a:bodyPr/>
                    <a:lstStyle/>
                    <a:p>
                      <a:pPr algn="ctr" fontAlgn="t"/>
                      <a:r>
                        <a:rPr lang="en-US" sz="1400" b="0" i="0" u="none" strike="noStrike" dirty="0" smtClean="0">
                          <a:solidFill>
                            <a:srgbClr val="000000"/>
                          </a:solidFill>
                          <a:latin typeface="Century Gothic" panose="020B0502020202020204" pitchFamily="34" charset="0"/>
                        </a:rPr>
                        <a:t>2</a:t>
                      </a:r>
                      <a:endParaRPr lang="en-US" sz="1400" b="0" i="0" u="none" strike="noStrike" dirty="0">
                        <a:solidFill>
                          <a:srgbClr val="000000"/>
                        </a:solidFill>
                        <a:latin typeface="Century Gothic" panose="020B0502020202020204" pitchFamily="34" charset="0"/>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400" b="0" i="0" u="none" strike="noStrike" dirty="0" smtClean="0">
                          <a:solidFill>
                            <a:srgbClr val="000000"/>
                          </a:solidFill>
                          <a:latin typeface="Century Gothic" panose="020B0502020202020204" pitchFamily="34" charset="0"/>
                        </a:rPr>
                        <a:t>Concentration</a:t>
                      </a:r>
                      <a:r>
                        <a:rPr lang="en-US" sz="1400" b="0" i="0" u="none" strike="noStrike" baseline="0" dirty="0" smtClean="0">
                          <a:solidFill>
                            <a:srgbClr val="000000"/>
                          </a:solidFill>
                          <a:latin typeface="Century Gothic" panose="020B0502020202020204" pitchFamily="34" charset="0"/>
                        </a:rPr>
                        <a:t> Risk/ </a:t>
                      </a:r>
                    </a:p>
                    <a:p>
                      <a:pPr algn="l" fontAlgn="t"/>
                      <a:endParaRPr lang="en-US" sz="1400" b="0" i="0" u="none" strike="noStrike" baseline="0" dirty="0" smtClean="0">
                        <a:solidFill>
                          <a:srgbClr val="000000"/>
                        </a:solidFill>
                        <a:latin typeface="Century Gothic" panose="020B0502020202020204" pitchFamily="34" charset="0"/>
                      </a:endParaRPr>
                    </a:p>
                    <a:p>
                      <a:pPr algn="l" fontAlgn="t"/>
                      <a:r>
                        <a:rPr lang="en-US" sz="1400" b="0" i="0" u="none" strike="noStrike" dirty="0" smtClean="0">
                          <a:solidFill>
                            <a:srgbClr val="000000"/>
                          </a:solidFill>
                          <a:latin typeface="Century Gothic" panose="020B0502020202020204" pitchFamily="34" charset="0"/>
                        </a:rPr>
                        <a:t>Insufficient number of   IT support </a:t>
                      </a:r>
                      <a:r>
                        <a:rPr lang="en-US" sz="1400" b="0" i="0" u="none" strike="noStrike" dirty="0">
                          <a:solidFill>
                            <a:srgbClr val="000000"/>
                          </a:solidFill>
                          <a:latin typeface="Century Gothic" panose="020B0502020202020204" pitchFamily="34" charset="0"/>
                        </a:rPr>
                        <a:t>personnel </a:t>
                      </a:r>
                      <a:endParaRPr lang="en-US" sz="1400" b="0" i="0" u="none" strike="noStrike" dirty="0" smtClean="0">
                        <a:solidFill>
                          <a:srgbClr val="000000"/>
                        </a:solidFill>
                        <a:latin typeface="Century Gothic" panose="020B0502020202020204" pitchFamily="34" charset="0"/>
                      </a:endParaRPr>
                    </a:p>
                    <a:p>
                      <a:pPr algn="l" fontAlgn="t"/>
                      <a:endParaRPr lang="en-US" sz="1400" b="0" i="0" u="none" strike="noStrike" dirty="0">
                        <a:solidFill>
                          <a:srgbClr val="000000"/>
                        </a:solidFill>
                        <a:latin typeface="Century Gothic" panose="020B0502020202020204" pitchFamily="34" charset="0"/>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400" b="0" kern="1200" dirty="0" err="1" smtClean="0">
                          <a:solidFill>
                            <a:schemeClr val="tx1"/>
                          </a:solidFill>
                          <a:effectLst/>
                          <a:latin typeface="Century Gothic" panose="020B0502020202020204" pitchFamily="34" charset="0"/>
                          <a:ea typeface="+mn-ea"/>
                          <a:cs typeface="+mn-cs"/>
                        </a:rPr>
                        <a:t>Infosearch</a:t>
                      </a:r>
                      <a:r>
                        <a:rPr lang="en-US" sz="1400" b="0" kern="1200" dirty="0" smtClean="0">
                          <a:solidFill>
                            <a:schemeClr val="tx1"/>
                          </a:solidFill>
                          <a:effectLst/>
                          <a:latin typeface="Century Gothic" panose="020B0502020202020204" pitchFamily="34" charset="0"/>
                          <a:ea typeface="+mn-ea"/>
                          <a:cs typeface="+mn-cs"/>
                        </a:rPr>
                        <a:t> was developed by only one IT staff, and he currently provides support alone for the application. This portends a huge concentration risk for the bank that may crystallize in the event of the staff leaving the bank.</a:t>
                      </a:r>
                    </a:p>
                    <a:p>
                      <a:pPr algn="l" fontAlgn="t"/>
                      <a:endParaRPr lang="en-US" sz="1400" b="0" i="0" u="none" strike="noStrike" dirty="0" smtClean="0">
                        <a:solidFill>
                          <a:srgbClr val="000000"/>
                        </a:solidFill>
                        <a:latin typeface="Century Gothic" panose="020B0502020202020204" pitchFamily="34" charset="0"/>
                      </a:endParaRPr>
                    </a:p>
                    <a:p>
                      <a:pPr algn="l" fontAlgn="t"/>
                      <a:r>
                        <a:rPr lang="en-US" sz="1400" b="0" i="0" u="none" strike="noStrike" dirty="0" smtClean="0">
                          <a:solidFill>
                            <a:srgbClr val="000000"/>
                          </a:solidFill>
                          <a:latin typeface="Century Gothic" panose="020B0502020202020204" pitchFamily="34" charset="0"/>
                        </a:rPr>
                        <a:t>There  is also only </a:t>
                      </a:r>
                      <a:r>
                        <a:rPr lang="en-US" sz="1400" b="0" i="0" u="none" strike="noStrike" dirty="0">
                          <a:solidFill>
                            <a:srgbClr val="000000"/>
                          </a:solidFill>
                          <a:latin typeface="Century Gothic" panose="020B0502020202020204" pitchFamily="34" charset="0"/>
                        </a:rPr>
                        <a:t>one IT resource supporting the entire appraisal process. This has led to delays  in processing real time requests and required system modifications.</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000904">
                <a:tc>
                  <a:txBody>
                    <a:bodyPr/>
                    <a:lstStyle/>
                    <a:p>
                      <a:pPr algn="ctr" fontAlgn="t"/>
                      <a:r>
                        <a:rPr lang="en-US" sz="1400" b="0" i="0" u="none" strike="noStrike" dirty="0">
                          <a:solidFill>
                            <a:srgbClr val="000000"/>
                          </a:solidFill>
                          <a:latin typeface="Century Gothic" panose="020B0502020202020204" pitchFamily="34" charset="0"/>
                        </a:rPr>
                        <a:t>3</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400" b="0" i="0" u="none" strike="noStrike" dirty="0" smtClean="0">
                          <a:solidFill>
                            <a:srgbClr val="000000"/>
                          </a:solidFill>
                          <a:latin typeface="Century Gothic" panose="020B0502020202020204" pitchFamily="34" charset="0"/>
                        </a:rPr>
                        <a:t>Inappropriate System </a:t>
                      </a:r>
                      <a:r>
                        <a:rPr lang="en-US" sz="1400" b="0" i="0" u="none" strike="noStrike" dirty="0">
                          <a:solidFill>
                            <a:srgbClr val="000000"/>
                          </a:solidFill>
                          <a:latin typeface="Century Gothic" panose="020B0502020202020204" pitchFamily="34" charset="0"/>
                        </a:rPr>
                        <a:t>Logic</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400" b="0" i="0" u="none" strike="noStrike" dirty="0" smtClean="0">
                          <a:solidFill>
                            <a:srgbClr val="000000"/>
                          </a:solidFill>
                          <a:latin typeface="Century Gothic" panose="020B0502020202020204" pitchFamily="34" charset="0"/>
                        </a:rPr>
                        <a:t>The </a:t>
                      </a:r>
                      <a:r>
                        <a:rPr lang="en-US" sz="1400" b="0" i="0" u="none" strike="noStrike" dirty="0">
                          <a:solidFill>
                            <a:srgbClr val="000000"/>
                          </a:solidFill>
                          <a:latin typeface="Century Gothic" panose="020B0502020202020204" pitchFamily="34" charset="0"/>
                        </a:rPr>
                        <a:t>logic built into the software application to score and rate some KPIs was not flexible to accommodate some peculiar  scenarios that would entail the  proration of scores. Consequently, data for some KPIs were wrongly interpreted and uploaded, which resulted in unreasonable scores</a:t>
                      </a:r>
                      <a:r>
                        <a:rPr lang="en-US" sz="1400" b="0" i="0" u="none" strike="noStrike" dirty="0" smtClean="0">
                          <a:solidFill>
                            <a:srgbClr val="000000"/>
                          </a:solidFill>
                          <a:latin typeface="Century Gothic" panose="020B0502020202020204" pitchFamily="34" charset="0"/>
                        </a:rPr>
                        <a:t>. </a:t>
                      </a:r>
                    </a:p>
                    <a:p>
                      <a:pPr algn="l" fontAlgn="t"/>
                      <a:r>
                        <a:rPr lang="en-US" sz="1400" b="0" i="0" u="none" strike="noStrike" dirty="0" smtClean="0">
                          <a:solidFill>
                            <a:srgbClr val="000000"/>
                          </a:solidFill>
                          <a:latin typeface="Century Gothic" panose="020B0502020202020204" pitchFamily="34" charset="0"/>
                        </a:rPr>
                        <a:t>These were worked on and corrected</a:t>
                      </a:r>
                      <a:r>
                        <a:rPr lang="en-US" sz="1400" b="0" i="0" u="none" strike="noStrike" baseline="0" dirty="0" smtClean="0">
                          <a:solidFill>
                            <a:srgbClr val="000000"/>
                          </a:solidFill>
                          <a:latin typeface="Century Gothic" panose="020B0502020202020204" pitchFamily="34" charset="0"/>
                        </a:rPr>
                        <a:t> by the DVT</a:t>
                      </a:r>
                    </a:p>
                    <a:p>
                      <a:pPr marL="0" marR="0" indent="0" algn="l" defTabSz="914400" rtl="0" eaLnBrk="1" fontAlgn="t" latinLnBrk="0" hangingPunct="1">
                        <a:lnSpc>
                          <a:spcPct val="100000"/>
                        </a:lnSpc>
                        <a:spcBef>
                          <a:spcPts val="0"/>
                        </a:spcBef>
                        <a:spcAft>
                          <a:spcPts val="0"/>
                        </a:spcAft>
                        <a:buClrTx/>
                        <a:buSzTx/>
                        <a:buFontTx/>
                        <a:buNone/>
                        <a:tabLst/>
                        <a:defRPr/>
                      </a:pPr>
                      <a:r>
                        <a:rPr lang="en-US" sz="1400" b="0" i="0" u="none" strike="noStrike" baseline="0" dirty="0" smtClean="0">
                          <a:solidFill>
                            <a:srgbClr val="000000"/>
                          </a:solidFill>
                          <a:latin typeface="Century Gothic" panose="020B0502020202020204" pitchFamily="34" charset="0"/>
                        </a:rPr>
                        <a:t>There have been issues with the algorithm built into the platform to score KPIs. While some of these have been corrected as identified during DVT reviews, the entire KPI measurement parameters and scoring methodology in Infosearch needs to be reviewed and revalidated.</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224136">
                <a:tc>
                  <a:txBody>
                    <a:bodyPr/>
                    <a:lstStyle/>
                    <a:p>
                      <a:pPr algn="ctr" fontAlgn="t"/>
                      <a:r>
                        <a:rPr lang="en-US" sz="1400" b="0" i="0" u="none" strike="noStrike" dirty="0" smtClean="0">
                          <a:solidFill>
                            <a:srgbClr val="000000"/>
                          </a:solidFill>
                          <a:latin typeface="Century Gothic" panose="020B0502020202020204" pitchFamily="34" charset="0"/>
                        </a:rPr>
                        <a:t>4</a:t>
                      </a:r>
                      <a:endParaRPr lang="en-US" sz="1400" b="0" i="0" u="none" strike="noStrike" dirty="0">
                        <a:solidFill>
                          <a:srgbClr val="000000"/>
                        </a:solidFill>
                        <a:latin typeface="Century Gothic" panose="020B0502020202020204" pitchFamily="34" charset="0"/>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400" b="0" i="0" u="none" strike="noStrike" dirty="0" smtClean="0">
                          <a:solidFill>
                            <a:srgbClr val="000000"/>
                          </a:solidFill>
                          <a:latin typeface="Century Gothic" panose="020B0502020202020204" pitchFamily="34" charset="0"/>
                        </a:rPr>
                        <a:t>Inability to support the sales</a:t>
                      </a:r>
                      <a:r>
                        <a:rPr lang="en-US" sz="1400" b="0" i="0" u="none" strike="noStrike" baseline="0" dirty="0" smtClean="0">
                          <a:solidFill>
                            <a:srgbClr val="000000"/>
                          </a:solidFill>
                          <a:latin typeface="Century Gothic" panose="020B0502020202020204" pitchFamily="34" charset="0"/>
                        </a:rPr>
                        <a:t> KPIs  / No Separate instances for the Africa subsidiaries</a:t>
                      </a:r>
                      <a:endParaRPr lang="en-US" sz="1400" b="0" i="0" u="none" strike="noStrike" dirty="0">
                        <a:solidFill>
                          <a:srgbClr val="000000"/>
                        </a:solidFill>
                        <a:latin typeface="Century Gothic" panose="020B0502020202020204" pitchFamily="34" charset="0"/>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400" b="0" i="0" u="none" strike="noStrike" dirty="0" smtClean="0">
                          <a:solidFill>
                            <a:srgbClr val="000000"/>
                          </a:solidFill>
                          <a:latin typeface="Century Gothic" panose="020B0502020202020204" pitchFamily="34" charset="0"/>
                        </a:rPr>
                        <a:t>The</a:t>
                      </a:r>
                      <a:r>
                        <a:rPr lang="en-US" sz="1400" b="0" i="0" u="none" strike="noStrike" baseline="0" dirty="0" smtClean="0">
                          <a:solidFill>
                            <a:srgbClr val="000000"/>
                          </a:solidFill>
                          <a:latin typeface="Century Gothic" panose="020B0502020202020204" pitchFamily="34" charset="0"/>
                        </a:rPr>
                        <a:t> new Infosearch platform is currently only built to support the non sales KPIs.  It has not been configured to manage the appraisal of sales KPIs. As such, the KPIs for the sales workforce was  uploaded into Infopool while the KPIs of the non sales workforce was uploaded into </a:t>
                      </a:r>
                      <a:r>
                        <a:rPr lang="en-US" sz="1400" b="0" i="0" u="none" strike="noStrike" baseline="0" dirty="0" err="1" smtClean="0">
                          <a:solidFill>
                            <a:srgbClr val="000000"/>
                          </a:solidFill>
                          <a:latin typeface="Century Gothic" panose="020B0502020202020204" pitchFamily="34" charset="0"/>
                        </a:rPr>
                        <a:t>infosearch</a:t>
                      </a:r>
                      <a:r>
                        <a:rPr lang="en-US" sz="1400" b="0" i="0" u="none" strike="noStrike" baseline="0" dirty="0" smtClean="0">
                          <a:solidFill>
                            <a:srgbClr val="000000"/>
                          </a:solidFill>
                          <a:latin typeface="Century Gothic" panose="020B0502020202020204" pitchFamily="34" charset="0"/>
                        </a:rPr>
                        <a:t>. </a:t>
                      </a:r>
                    </a:p>
                    <a:p>
                      <a:pPr algn="l" fontAlgn="t"/>
                      <a:r>
                        <a:rPr lang="en-US" sz="1400" b="0" i="0" u="none" strike="noStrike" baseline="0" dirty="0" smtClean="0">
                          <a:solidFill>
                            <a:srgbClr val="000000"/>
                          </a:solidFill>
                          <a:latin typeface="Century Gothic" panose="020B0502020202020204" pitchFamily="34" charset="0"/>
                        </a:rPr>
                        <a:t>In addition, separate instances of the appraisal platform needs to be built for all the Africa subsidiaries to support the deployment of the non sales KPIs to Africa. These separate instances have not been built.</a:t>
                      </a:r>
                      <a:endParaRPr lang="en-US" sz="1400" b="0" i="0" u="none" strike="noStrike" dirty="0">
                        <a:solidFill>
                          <a:srgbClr val="000000"/>
                        </a:solidFill>
                        <a:latin typeface="Century Gothic" panose="020B0502020202020204" pitchFamily="34" charset="0"/>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
        <p:nvSpPr>
          <p:cNvPr id="7" name="Title 1"/>
          <p:cNvSpPr txBox="1">
            <a:spLocks/>
          </p:cNvSpPr>
          <p:nvPr/>
        </p:nvSpPr>
        <p:spPr bwMode="auto">
          <a:xfrm>
            <a:off x="160784" y="72008"/>
            <a:ext cx="7219528" cy="54868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0" fontAlgn="base" hangingPunct="0">
              <a:lnSpc>
                <a:spcPct val="85000"/>
              </a:lnSpc>
              <a:spcBef>
                <a:spcPct val="0"/>
              </a:spcBef>
              <a:spcAft>
                <a:spcPct val="0"/>
              </a:spcAft>
              <a:defRPr sz="2400" b="1">
                <a:solidFill>
                  <a:srgbClr val="FF0000"/>
                </a:solidFill>
                <a:latin typeface="+mj-lt"/>
                <a:ea typeface="+mj-ea"/>
                <a:cs typeface="+mj-cs"/>
              </a:defRPr>
            </a:lvl1pPr>
            <a:lvl2pPr algn="l" rtl="0" eaLnBrk="0" fontAlgn="base" hangingPunct="0">
              <a:lnSpc>
                <a:spcPct val="85000"/>
              </a:lnSpc>
              <a:spcBef>
                <a:spcPct val="0"/>
              </a:spcBef>
              <a:spcAft>
                <a:spcPct val="0"/>
              </a:spcAft>
              <a:defRPr sz="2400" b="1">
                <a:solidFill>
                  <a:srgbClr val="FF0000"/>
                </a:solidFill>
                <a:latin typeface="Century Gothic" pitchFamily="34" charset="0"/>
                <a:cs typeface="Arial" pitchFamily="34" charset="0"/>
              </a:defRPr>
            </a:lvl2pPr>
            <a:lvl3pPr algn="l" rtl="0" eaLnBrk="0" fontAlgn="base" hangingPunct="0">
              <a:lnSpc>
                <a:spcPct val="85000"/>
              </a:lnSpc>
              <a:spcBef>
                <a:spcPct val="0"/>
              </a:spcBef>
              <a:spcAft>
                <a:spcPct val="0"/>
              </a:spcAft>
              <a:defRPr sz="2400" b="1">
                <a:solidFill>
                  <a:srgbClr val="FF0000"/>
                </a:solidFill>
                <a:latin typeface="Century Gothic" pitchFamily="34" charset="0"/>
                <a:cs typeface="Arial" pitchFamily="34" charset="0"/>
              </a:defRPr>
            </a:lvl3pPr>
            <a:lvl4pPr algn="l" rtl="0" eaLnBrk="0" fontAlgn="base" hangingPunct="0">
              <a:lnSpc>
                <a:spcPct val="85000"/>
              </a:lnSpc>
              <a:spcBef>
                <a:spcPct val="0"/>
              </a:spcBef>
              <a:spcAft>
                <a:spcPct val="0"/>
              </a:spcAft>
              <a:defRPr sz="2400" b="1">
                <a:solidFill>
                  <a:srgbClr val="FF0000"/>
                </a:solidFill>
                <a:latin typeface="Century Gothic" pitchFamily="34" charset="0"/>
                <a:cs typeface="Arial" pitchFamily="34" charset="0"/>
              </a:defRPr>
            </a:lvl4pPr>
            <a:lvl5pPr algn="l" rtl="0" eaLnBrk="0" fontAlgn="base" hangingPunct="0">
              <a:lnSpc>
                <a:spcPct val="85000"/>
              </a:lnSpc>
              <a:spcBef>
                <a:spcPct val="0"/>
              </a:spcBef>
              <a:spcAft>
                <a:spcPct val="0"/>
              </a:spcAft>
              <a:defRPr sz="2400" b="1">
                <a:solidFill>
                  <a:srgbClr val="FF0000"/>
                </a:solidFill>
                <a:latin typeface="Century Gothic" pitchFamily="34" charset="0"/>
                <a:cs typeface="Arial" pitchFamily="34" charset="0"/>
              </a:defRPr>
            </a:lvl5pPr>
            <a:lvl6pPr marL="457200" algn="l" rtl="0" fontAlgn="base">
              <a:lnSpc>
                <a:spcPct val="85000"/>
              </a:lnSpc>
              <a:spcBef>
                <a:spcPct val="0"/>
              </a:spcBef>
              <a:spcAft>
                <a:spcPct val="0"/>
              </a:spcAft>
              <a:defRPr sz="2400" b="1">
                <a:solidFill>
                  <a:schemeClr val="accent2"/>
                </a:solidFill>
                <a:latin typeface="Century Gothic" pitchFamily="34" charset="0"/>
                <a:cs typeface="Arial" pitchFamily="34" charset="0"/>
              </a:defRPr>
            </a:lvl6pPr>
            <a:lvl7pPr marL="914400" algn="l" rtl="0" fontAlgn="base">
              <a:lnSpc>
                <a:spcPct val="85000"/>
              </a:lnSpc>
              <a:spcBef>
                <a:spcPct val="0"/>
              </a:spcBef>
              <a:spcAft>
                <a:spcPct val="0"/>
              </a:spcAft>
              <a:defRPr sz="2400" b="1">
                <a:solidFill>
                  <a:schemeClr val="accent2"/>
                </a:solidFill>
                <a:latin typeface="Century Gothic" pitchFamily="34" charset="0"/>
                <a:cs typeface="Arial" pitchFamily="34" charset="0"/>
              </a:defRPr>
            </a:lvl7pPr>
            <a:lvl8pPr marL="1371600" algn="l" rtl="0" fontAlgn="base">
              <a:lnSpc>
                <a:spcPct val="85000"/>
              </a:lnSpc>
              <a:spcBef>
                <a:spcPct val="0"/>
              </a:spcBef>
              <a:spcAft>
                <a:spcPct val="0"/>
              </a:spcAft>
              <a:defRPr sz="2400" b="1">
                <a:solidFill>
                  <a:schemeClr val="accent2"/>
                </a:solidFill>
                <a:latin typeface="Century Gothic" pitchFamily="34" charset="0"/>
                <a:cs typeface="Arial" pitchFamily="34" charset="0"/>
              </a:defRPr>
            </a:lvl8pPr>
            <a:lvl9pPr marL="1828800" algn="l" rtl="0" fontAlgn="base">
              <a:lnSpc>
                <a:spcPct val="85000"/>
              </a:lnSpc>
              <a:spcBef>
                <a:spcPct val="0"/>
              </a:spcBef>
              <a:spcAft>
                <a:spcPct val="0"/>
              </a:spcAft>
              <a:defRPr sz="2400" b="1">
                <a:solidFill>
                  <a:schemeClr val="accent2"/>
                </a:solidFill>
                <a:latin typeface="Century Gothic" pitchFamily="34" charset="0"/>
                <a:cs typeface="Arial" pitchFamily="34" charset="0"/>
              </a:defRPr>
            </a:lvl9pPr>
          </a:lstStyle>
          <a:p>
            <a:r>
              <a:rPr lang="en-US" sz="2200" kern="0" dirty="0" smtClean="0">
                <a:solidFill>
                  <a:srgbClr val="C00000"/>
                </a:solidFill>
              </a:rPr>
              <a:t>Key Issues/ Observations on the 2015 Year End Appraisal Process</a:t>
            </a:r>
          </a:p>
        </p:txBody>
      </p:sp>
      <p:sp>
        <p:nvSpPr>
          <p:cNvPr id="3" name="Rectangle 2"/>
          <p:cNvSpPr/>
          <p:nvPr/>
        </p:nvSpPr>
        <p:spPr>
          <a:xfrm>
            <a:off x="160784" y="662216"/>
            <a:ext cx="4304383" cy="400110"/>
          </a:xfrm>
          <a:prstGeom prst="rect">
            <a:avLst/>
          </a:prstGeom>
        </p:spPr>
        <p:txBody>
          <a:bodyPr wrap="none">
            <a:spAutoFit/>
          </a:bodyPr>
          <a:lstStyle/>
          <a:p>
            <a:pPr marL="355600" lvl="2" indent="-355600">
              <a:buClr>
                <a:srgbClr val="C00000"/>
              </a:buClr>
              <a:defRPr/>
            </a:pPr>
            <a:r>
              <a:rPr lang="en-US" sz="2000" b="1" dirty="0">
                <a:solidFill>
                  <a:srgbClr val="C00000"/>
                </a:solidFill>
                <a:latin typeface="Century Gothic" pitchFamily="34" charset="0"/>
              </a:rPr>
              <a:t>3. 	System  related </a:t>
            </a:r>
            <a:r>
              <a:rPr lang="en-US" sz="2000" b="1" dirty="0" smtClean="0">
                <a:solidFill>
                  <a:srgbClr val="C00000"/>
                </a:solidFill>
                <a:latin typeface="Century Gothic" pitchFamily="34" charset="0"/>
              </a:rPr>
              <a:t>issues (cont’d)</a:t>
            </a:r>
            <a:endParaRPr lang="en-US" sz="2000" b="1" dirty="0">
              <a:solidFill>
                <a:srgbClr val="C00000"/>
              </a:solidFill>
              <a:latin typeface="Century Gothic" pitchFamily="34" charset="0"/>
            </a:endParaRPr>
          </a:p>
        </p:txBody>
      </p:sp>
    </p:spTree>
    <p:extLst>
      <p:ext uri="{BB962C8B-B14F-4D97-AF65-F5344CB8AC3E}">
        <p14:creationId xmlns:p14="http://schemas.microsoft.com/office/powerpoint/2010/main" xmlns="" val="29330138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4"/>
          <p:cNvSpPr txBox="1">
            <a:spLocks noChangeArrowheads="1"/>
          </p:cNvSpPr>
          <p:nvPr/>
        </p:nvSpPr>
        <p:spPr bwMode="auto">
          <a:xfrm>
            <a:off x="304920" y="1582921"/>
            <a:ext cx="8336040" cy="2062103"/>
          </a:xfrm>
          <a:prstGeom prst="rect">
            <a:avLst/>
          </a:prstGeom>
          <a:noFill/>
          <a:ln w="9525">
            <a:noFill/>
            <a:miter lim="800000"/>
            <a:headEnd/>
            <a:tailEnd/>
          </a:ln>
        </p:spPr>
        <p:txBody>
          <a:bodyPr wrap="square">
            <a:spAutoFit/>
          </a:bodyPr>
          <a:lstStyle/>
          <a:p>
            <a:pPr marL="355600" lvl="2" indent="-355600">
              <a:buClr>
                <a:srgbClr val="C00000"/>
              </a:buClr>
              <a:buFont typeface="Wingdings" panose="05000000000000000000" pitchFamily="2" charset="2"/>
              <a:buChar char="q"/>
              <a:defRPr/>
            </a:pPr>
            <a:r>
              <a:rPr lang="en-GB" sz="1500" dirty="0">
                <a:latin typeface="Century Gothic" panose="020B0502020202020204" pitchFamily="34" charset="0"/>
              </a:rPr>
              <a:t>With the exit of the Infopool team in March 2014 and five HCM workforce performance management staff between 2014 and 2015, there is a critical need to </a:t>
            </a:r>
            <a:r>
              <a:rPr lang="en-GB" sz="1500" dirty="0" err="1">
                <a:latin typeface="Century Gothic" panose="020B0502020202020204" pitchFamily="34" charset="0"/>
              </a:rPr>
              <a:t>onboard</a:t>
            </a:r>
            <a:r>
              <a:rPr lang="en-GB" sz="1500" dirty="0">
                <a:latin typeface="Century Gothic" panose="020B0502020202020204" pitchFamily="34" charset="0"/>
              </a:rPr>
              <a:t> experienced and skilled performance management resources to aid the work of the team as the exited staff were replaced with inexperienced members due to the ban on recruitment of experienced hires. </a:t>
            </a:r>
            <a:endParaRPr lang="en-GB" sz="1500" dirty="0" smtClean="0">
              <a:latin typeface="Century Gothic" panose="020B0502020202020204" pitchFamily="34" charset="0"/>
            </a:endParaRPr>
          </a:p>
          <a:p>
            <a:pPr marL="355600" lvl="2" indent="-355600">
              <a:buClr>
                <a:srgbClr val="C00000"/>
              </a:buClr>
              <a:buFont typeface="Wingdings" panose="05000000000000000000" pitchFamily="2" charset="2"/>
              <a:buChar char="q"/>
              <a:defRPr/>
            </a:pPr>
            <a:endParaRPr lang="en-GB" sz="1200" dirty="0" smtClean="0">
              <a:latin typeface="Century Gothic" panose="020B0502020202020204" pitchFamily="34" charset="0"/>
            </a:endParaRPr>
          </a:p>
          <a:p>
            <a:pPr marL="355600" lvl="2" indent="-355600">
              <a:buClr>
                <a:srgbClr val="C00000"/>
              </a:buClr>
              <a:buFont typeface="Wingdings" panose="05000000000000000000" pitchFamily="2" charset="2"/>
              <a:buChar char="q"/>
              <a:defRPr/>
            </a:pPr>
            <a:r>
              <a:rPr lang="en-GB" sz="1500" dirty="0" smtClean="0">
                <a:latin typeface="Century Gothic" panose="020B0502020202020204" pitchFamily="34" charset="0"/>
              </a:rPr>
              <a:t>This </a:t>
            </a:r>
            <a:r>
              <a:rPr lang="en-GB" sz="1500" dirty="0">
                <a:latin typeface="Century Gothic" panose="020B0502020202020204" pitchFamily="34" charset="0"/>
              </a:rPr>
              <a:t>need has been further heightened by the frequent changes in the structure of the appraisal process, KPIs and what is required to fully implement the new </a:t>
            </a:r>
            <a:r>
              <a:rPr lang="en-GB" sz="1500" dirty="0" smtClean="0">
                <a:latin typeface="Century Gothic" panose="020B0502020202020204" pitchFamily="34" charset="0"/>
              </a:rPr>
              <a:t>KPIs</a:t>
            </a:r>
          </a:p>
          <a:p>
            <a:pPr marL="355600" lvl="2" indent="-355600">
              <a:buClr>
                <a:srgbClr val="C00000"/>
              </a:buClr>
              <a:buFont typeface="Wingdings" panose="05000000000000000000" pitchFamily="2" charset="2"/>
              <a:buChar char="q"/>
              <a:defRPr/>
            </a:pPr>
            <a:endParaRPr lang="en-US" sz="800" dirty="0">
              <a:latin typeface="Century Gothic" panose="020B0502020202020204" pitchFamily="34" charset="0"/>
            </a:endParaRPr>
          </a:p>
        </p:txBody>
      </p:sp>
      <p:sp>
        <p:nvSpPr>
          <p:cNvPr id="7" name="Title 1"/>
          <p:cNvSpPr txBox="1">
            <a:spLocks/>
          </p:cNvSpPr>
          <p:nvPr/>
        </p:nvSpPr>
        <p:spPr bwMode="auto">
          <a:xfrm>
            <a:off x="107504" y="739501"/>
            <a:ext cx="8712968" cy="67327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0" fontAlgn="base" hangingPunct="0">
              <a:lnSpc>
                <a:spcPct val="85000"/>
              </a:lnSpc>
              <a:spcBef>
                <a:spcPct val="0"/>
              </a:spcBef>
              <a:spcAft>
                <a:spcPct val="0"/>
              </a:spcAft>
              <a:defRPr sz="2400" b="1">
                <a:solidFill>
                  <a:srgbClr val="FF0000"/>
                </a:solidFill>
                <a:latin typeface="+mj-lt"/>
                <a:ea typeface="+mj-ea"/>
                <a:cs typeface="+mj-cs"/>
              </a:defRPr>
            </a:lvl1pPr>
            <a:lvl2pPr algn="l" rtl="0" eaLnBrk="0" fontAlgn="base" hangingPunct="0">
              <a:lnSpc>
                <a:spcPct val="85000"/>
              </a:lnSpc>
              <a:spcBef>
                <a:spcPct val="0"/>
              </a:spcBef>
              <a:spcAft>
                <a:spcPct val="0"/>
              </a:spcAft>
              <a:defRPr sz="2400" b="1">
                <a:solidFill>
                  <a:srgbClr val="FF0000"/>
                </a:solidFill>
                <a:latin typeface="Century Gothic" pitchFamily="34" charset="0"/>
                <a:cs typeface="Arial" pitchFamily="34" charset="0"/>
              </a:defRPr>
            </a:lvl2pPr>
            <a:lvl3pPr algn="l" rtl="0" eaLnBrk="0" fontAlgn="base" hangingPunct="0">
              <a:lnSpc>
                <a:spcPct val="85000"/>
              </a:lnSpc>
              <a:spcBef>
                <a:spcPct val="0"/>
              </a:spcBef>
              <a:spcAft>
                <a:spcPct val="0"/>
              </a:spcAft>
              <a:defRPr sz="2400" b="1">
                <a:solidFill>
                  <a:srgbClr val="FF0000"/>
                </a:solidFill>
                <a:latin typeface="Century Gothic" pitchFamily="34" charset="0"/>
                <a:cs typeface="Arial" pitchFamily="34" charset="0"/>
              </a:defRPr>
            </a:lvl3pPr>
            <a:lvl4pPr algn="l" rtl="0" eaLnBrk="0" fontAlgn="base" hangingPunct="0">
              <a:lnSpc>
                <a:spcPct val="85000"/>
              </a:lnSpc>
              <a:spcBef>
                <a:spcPct val="0"/>
              </a:spcBef>
              <a:spcAft>
                <a:spcPct val="0"/>
              </a:spcAft>
              <a:defRPr sz="2400" b="1">
                <a:solidFill>
                  <a:srgbClr val="FF0000"/>
                </a:solidFill>
                <a:latin typeface="Century Gothic" pitchFamily="34" charset="0"/>
                <a:cs typeface="Arial" pitchFamily="34" charset="0"/>
              </a:defRPr>
            </a:lvl4pPr>
            <a:lvl5pPr algn="l" rtl="0" eaLnBrk="0" fontAlgn="base" hangingPunct="0">
              <a:lnSpc>
                <a:spcPct val="85000"/>
              </a:lnSpc>
              <a:spcBef>
                <a:spcPct val="0"/>
              </a:spcBef>
              <a:spcAft>
                <a:spcPct val="0"/>
              </a:spcAft>
              <a:defRPr sz="2400" b="1">
                <a:solidFill>
                  <a:srgbClr val="FF0000"/>
                </a:solidFill>
                <a:latin typeface="Century Gothic" pitchFamily="34" charset="0"/>
                <a:cs typeface="Arial" pitchFamily="34" charset="0"/>
              </a:defRPr>
            </a:lvl5pPr>
            <a:lvl6pPr marL="457200" algn="l" rtl="0" fontAlgn="base">
              <a:lnSpc>
                <a:spcPct val="85000"/>
              </a:lnSpc>
              <a:spcBef>
                <a:spcPct val="0"/>
              </a:spcBef>
              <a:spcAft>
                <a:spcPct val="0"/>
              </a:spcAft>
              <a:defRPr sz="2400" b="1">
                <a:solidFill>
                  <a:schemeClr val="accent2"/>
                </a:solidFill>
                <a:latin typeface="Century Gothic" pitchFamily="34" charset="0"/>
                <a:cs typeface="Arial" pitchFamily="34" charset="0"/>
              </a:defRPr>
            </a:lvl6pPr>
            <a:lvl7pPr marL="914400" algn="l" rtl="0" fontAlgn="base">
              <a:lnSpc>
                <a:spcPct val="85000"/>
              </a:lnSpc>
              <a:spcBef>
                <a:spcPct val="0"/>
              </a:spcBef>
              <a:spcAft>
                <a:spcPct val="0"/>
              </a:spcAft>
              <a:defRPr sz="2400" b="1">
                <a:solidFill>
                  <a:schemeClr val="accent2"/>
                </a:solidFill>
                <a:latin typeface="Century Gothic" pitchFamily="34" charset="0"/>
                <a:cs typeface="Arial" pitchFamily="34" charset="0"/>
              </a:defRPr>
            </a:lvl7pPr>
            <a:lvl8pPr marL="1371600" algn="l" rtl="0" fontAlgn="base">
              <a:lnSpc>
                <a:spcPct val="85000"/>
              </a:lnSpc>
              <a:spcBef>
                <a:spcPct val="0"/>
              </a:spcBef>
              <a:spcAft>
                <a:spcPct val="0"/>
              </a:spcAft>
              <a:defRPr sz="2400" b="1">
                <a:solidFill>
                  <a:schemeClr val="accent2"/>
                </a:solidFill>
                <a:latin typeface="Century Gothic" pitchFamily="34" charset="0"/>
                <a:cs typeface="Arial" pitchFamily="34" charset="0"/>
              </a:defRPr>
            </a:lvl8pPr>
            <a:lvl9pPr marL="1828800" algn="l" rtl="0" fontAlgn="base">
              <a:lnSpc>
                <a:spcPct val="85000"/>
              </a:lnSpc>
              <a:spcBef>
                <a:spcPct val="0"/>
              </a:spcBef>
              <a:spcAft>
                <a:spcPct val="0"/>
              </a:spcAft>
              <a:defRPr sz="2400" b="1">
                <a:solidFill>
                  <a:schemeClr val="accent2"/>
                </a:solidFill>
                <a:latin typeface="Century Gothic" pitchFamily="34" charset="0"/>
                <a:cs typeface="Arial" pitchFamily="34" charset="0"/>
              </a:defRPr>
            </a:lvl9pPr>
          </a:lstStyle>
          <a:p>
            <a:pPr marL="365125" lvl="3" indent="-365125">
              <a:lnSpc>
                <a:spcPct val="100000"/>
              </a:lnSpc>
              <a:spcBef>
                <a:spcPts val="600"/>
              </a:spcBef>
              <a:spcAft>
                <a:spcPts val="600"/>
              </a:spcAft>
            </a:pPr>
            <a:r>
              <a:rPr lang="en-US" sz="1800" kern="0" dirty="0">
                <a:solidFill>
                  <a:srgbClr val="C00000"/>
                </a:solidFill>
              </a:rPr>
              <a:t>4</a:t>
            </a:r>
            <a:r>
              <a:rPr lang="en-US" sz="1800" kern="0" dirty="0" smtClean="0">
                <a:solidFill>
                  <a:srgbClr val="C00000"/>
                </a:solidFill>
              </a:rPr>
              <a:t>.  </a:t>
            </a:r>
            <a:r>
              <a:rPr lang="en-US" sz="1800" dirty="0" smtClean="0">
                <a:solidFill>
                  <a:srgbClr val="C00000"/>
                </a:solidFill>
              </a:rPr>
              <a:t>Critical </a:t>
            </a:r>
            <a:r>
              <a:rPr lang="en-US" sz="1800" dirty="0">
                <a:solidFill>
                  <a:srgbClr val="C00000"/>
                </a:solidFill>
              </a:rPr>
              <a:t>Manpower </a:t>
            </a:r>
            <a:r>
              <a:rPr lang="en-US" sz="1800" dirty="0" smtClean="0">
                <a:solidFill>
                  <a:srgbClr val="C00000"/>
                </a:solidFill>
              </a:rPr>
              <a:t>and Skill Issues </a:t>
            </a:r>
            <a:r>
              <a:rPr lang="en-US" sz="1800" dirty="0">
                <a:solidFill>
                  <a:schemeClr val="tx1"/>
                </a:solidFill>
              </a:rPr>
              <a:t>- </a:t>
            </a:r>
            <a:r>
              <a:rPr lang="en-GB" sz="1800" dirty="0">
                <a:solidFill>
                  <a:schemeClr val="tx1"/>
                </a:solidFill>
              </a:rPr>
              <a:t>Acute shortage of personnel and </a:t>
            </a:r>
            <a:r>
              <a:rPr lang="en-GB" sz="1800" dirty="0" smtClean="0">
                <a:solidFill>
                  <a:schemeClr val="tx1"/>
                </a:solidFill>
              </a:rPr>
              <a:t> skilled/ experienced </a:t>
            </a:r>
            <a:r>
              <a:rPr lang="en-GB" sz="1800" dirty="0">
                <a:solidFill>
                  <a:schemeClr val="tx1"/>
                </a:solidFill>
              </a:rPr>
              <a:t>resources </a:t>
            </a:r>
            <a:r>
              <a:rPr lang="en-GB" sz="1800" dirty="0" smtClean="0">
                <a:solidFill>
                  <a:schemeClr val="tx1"/>
                </a:solidFill>
              </a:rPr>
              <a:t>in HCM and IT</a:t>
            </a:r>
            <a:endParaRPr lang="en-GB" sz="1800" dirty="0">
              <a:solidFill>
                <a:schemeClr val="tx1"/>
              </a:solidFill>
            </a:endParaRPr>
          </a:p>
        </p:txBody>
      </p:sp>
      <p:sp>
        <p:nvSpPr>
          <p:cNvPr id="9" name="Title 1"/>
          <p:cNvSpPr txBox="1">
            <a:spLocks/>
          </p:cNvSpPr>
          <p:nvPr/>
        </p:nvSpPr>
        <p:spPr bwMode="auto">
          <a:xfrm>
            <a:off x="160784" y="72008"/>
            <a:ext cx="7219528" cy="54868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0" fontAlgn="base" hangingPunct="0">
              <a:lnSpc>
                <a:spcPct val="85000"/>
              </a:lnSpc>
              <a:spcBef>
                <a:spcPct val="0"/>
              </a:spcBef>
              <a:spcAft>
                <a:spcPct val="0"/>
              </a:spcAft>
              <a:defRPr sz="2400" b="1">
                <a:solidFill>
                  <a:srgbClr val="FF0000"/>
                </a:solidFill>
                <a:latin typeface="+mj-lt"/>
                <a:ea typeface="+mj-ea"/>
                <a:cs typeface="+mj-cs"/>
              </a:defRPr>
            </a:lvl1pPr>
            <a:lvl2pPr algn="l" rtl="0" eaLnBrk="0" fontAlgn="base" hangingPunct="0">
              <a:lnSpc>
                <a:spcPct val="85000"/>
              </a:lnSpc>
              <a:spcBef>
                <a:spcPct val="0"/>
              </a:spcBef>
              <a:spcAft>
                <a:spcPct val="0"/>
              </a:spcAft>
              <a:defRPr sz="2400" b="1">
                <a:solidFill>
                  <a:srgbClr val="FF0000"/>
                </a:solidFill>
                <a:latin typeface="Century Gothic" pitchFamily="34" charset="0"/>
                <a:cs typeface="Arial" pitchFamily="34" charset="0"/>
              </a:defRPr>
            </a:lvl2pPr>
            <a:lvl3pPr algn="l" rtl="0" eaLnBrk="0" fontAlgn="base" hangingPunct="0">
              <a:lnSpc>
                <a:spcPct val="85000"/>
              </a:lnSpc>
              <a:spcBef>
                <a:spcPct val="0"/>
              </a:spcBef>
              <a:spcAft>
                <a:spcPct val="0"/>
              </a:spcAft>
              <a:defRPr sz="2400" b="1">
                <a:solidFill>
                  <a:srgbClr val="FF0000"/>
                </a:solidFill>
                <a:latin typeface="Century Gothic" pitchFamily="34" charset="0"/>
                <a:cs typeface="Arial" pitchFamily="34" charset="0"/>
              </a:defRPr>
            </a:lvl3pPr>
            <a:lvl4pPr algn="l" rtl="0" eaLnBrk="0" fontAlgn="base" hangingPunct="0">
              <a:lnSpc>
                <a:spcPct val="85000"/>
              </a:lnSpc>
              <a:spcBef>
                <a:spcPct val="0"/>
              </a:spcBef>
              <a:spcAft>
                <a:spcPct val="0"/>
              </a:spcAft>
              <a:defRPr sz="2400" b="1">
                <a:solidFill>
                  <a:srgbClr val="FF0000"/>
                </a:solidFill>
                <a:latin typeface="Century Gothic" pitchFamily="34" charset="0"/>
                <a:cs typeface="Arial" pitchFamily="34" charset="0"/>
              </a:defRPr>
            </a:lvl4pPr>
            <a:lvl5pPr algn="l" rtl="0" eaLnBrk="0" fontAlgn="base" hangingPunct="0">
              <a:lnSpc>
                <a:spcPct val="85000"/>
              </a:lnSpc>
              <a:spcBef>
                <a:spcPct val="0"/>
              </a:spcBef>
              <a:spcAft>
                <a:spcPct val="0"/>
              </a:spcAft>
              <a:defRPr sz="2400" b="1">
                <a:solidFill>
                  <a:srgbClr val="FF0000"/>
                </a:solidFill>
                <a:latin typeface="Century Gothic" pitchFamily="34" charset="0"/>
                <a:cs typeface="Arial" pitchFamily="34" charset="0"/>
              </a:defRPr>
            </a:lvl5pPr>
            <a:lvl6pPr marL="457200" algn="l" rtl="0" fontAlgn="base">
              <a:lnSpc>
                <a:spcPct val="85000"/>
              </a:lnSpc>
              <a:spcBef>
                <a:spcPct val="0"/>
              </a:spcBef>
              <a:spcAft>
                <a:spcPct val="0"/>
              </a:spcAft>
              <a:defRPr sz="2400" b="1">
                <a:solidFill>
                  <a:schemeClr val="accent2"/>
                </a:solidFill>
                <a:latin typeface="Century Gothic" pitchFamily="34" charset="0"/>
                <a:cs typeface="Arial" pitchFamily="34" charset="0"/>
              </a:defRPr>
            </a:lvl6pPr>
            <a:lvl7pPr marL="914400" algn="l" rtl="0" fontAlgn="base">
              <a:lnSpc>
                <a:spcPct val="85000"/>
              </a:lnSpc>
              <a:spcBef>
                <a:spcPct val="0"/>
              </a:spcBef>
              <a:spcAft>
                <a:spcPct val="0"/>
              </a:spcAft>
              <a:defRPr sz="2400" b="1">
                <a:solidFill>
                  <a:schemeClr val="accent2"/>
                </a:solidFill>
                <a:latin typeface="Century Gothic" pitchFamily="34" charset="0"/>
                <a:cs typeface="Arial" pitchFamily="34" charset="0"/>
              </a:defRPr>
            </a:lvl7pPr>
            <a:lvl8pPr marL="1371600" algn="l" rtl="0" fontAlgn="base">
              <a:lnSpc>
                <a:spcPct val="85000"/>
              </a:lnSpc>
              <a:spcBef>
                <a:spcPct val="0"/>
              </a:spcBef>
              <a:spcAft>
                <a:spcPct val="0"/>
              </a:spcAft>
              <a:defRPr sz="2400" b="1">
                <a:solidFill>
                  <a:schemeClr val="accent2"/>
                </a:solidFill>
                <a:latin typeface="Century Gothic" pitchFamily="34" charset="0"/>
                <a:cs typeface="Arial" pitchFamily="34" charset="0"/>
              </a:defRPr>
            </a:lvl8pPr>
            <a:lvl9pPr marL="1828800" algn="l" rtl="0" fontAlgn="base">
              <a:lnSpc>
                <a:spcPct val="85000"/>
              </a:lnSpc>
              <a:spcBef>
                <a:spcPct val="0"/>
              </a:spcBef>
              <a:spcAft>
                <a:spcPct val="0"/>
              </a:spcAft>
              <a:defRPr sz="2400" b="1">
                <a:solidFill>
                  <a:schemeClr val="accent2"/>
                </a:solidFill>
                <a:latin typeface="Century Gothic" pitchFamily="34" charset="0"/>
                <a:cs typeface="Arial" pitchFamily="34" charset="0"/>
              </a:defRPr>
            </a:lvl9pPr>
          </a:lstStyle>
          <a:p>
            <a:r>
              <a:rPr lang="en-US" sz="2200" kern="0" dirty="0" smtClean="0">
                <a:solidFill>
                  <a:srgbClr val="C00000"/>
                </a:solidFill>
              </a:rPr>
              <a:t>Key Issues/ Observations on the 2015 Year End Appraisal Process</a:t>
            </a:r>
          </a:p>
        </p:txBody>
      </p:sp>
    </p:spTree>
    <p:extLst>
      <p:ext uri="{BB962C8B-B14F-4D97-AF65-F5344CB8AC3E}">
        <p14:creationId xmlns:p14="http://schemas.microsoft.com/office/powerpoint/2010/main" xmlns="" val="279994678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bwMode="auto">
          <a:xfrm>
            <a:off x="160784" y="72008"/>
            <a:ext cx="7219528" cy="54868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0" fontAlgn="base" hangingPunct="0">
              <a:lnSpc>
                <a:spcPct val="85000"/>
              </a:lnSpc>
              <a:spcBef>
                <a:spcPct val="0"/>
              </a:spcBef>
              <a:spcAft>
                <a:spcPct val="0"/>
              </a:spcAft>
              <a:defRPr sz="2400" b="1">
                <a:solidFill>
                  <a:srgbClr val="FF0000"/>
                </a:solidFill>
                <a:latin typeface="+mj-lt"/>
                <a:ea typeface="+mj-ea"/>
                <a:cs typeface="+mj-cs"/>
              </a:defRPr>
            </a:lvl1pPr>
            <a:lvl2pPr algn="l" rtl="0" eaLnBrk="0" fontAlgn="base" hangingPunct="0">
              <a:lnSpc>
                <a:spcPct val="85000"/>
              </a:lnSpc>
              <a:spcBef>
                <a:spcPct val="0"/>
              </a:spcBef>
              <a:spcAft>
                <a:spcPct val="0"/>
              </a:spcAft>
              <a:defRPr sz="2400" b="1">
                <a:solidFill>
                  <a:srgbClr val="FF0000"/>
                </a:solidFill>
                <a:latin typeface="Century Gothic" pitchFamily="34" charset="0"/>
                <a:cs typeface="Arial" pitchFamily="34" charset="0"/>
              </a:defRPr>
            </a:lvl2pPr>
            <a:lvl3pPr algn="l" rtl="0" eaLnBrk="0" fontAlgn="base" hangingPunct="0">
              <a:lnSpc>
                <a:spcPct val="85000"/>
              </a:lnSpc>
              <a:spcBef>
                <a:spcPct val="0"/>
              </a:spcBef>
              <a:spcAft>
                <a:spcPct val="0"/>
              </a:spcAft>
              <a:defRPr sz="2400" b="1">
                <a:solidFill>
                  <a:srgbClr val="FF0000"/>
                </a:solidFill>
                <a:latin typeface="Century Gothic" pitchFamily="34" charset="0"/>
                <a:cs typeface="Arial" pitchFamily="34" charset="0"/>
              </a:defRPr>
            </a:lvl3pPr>
            <a:lvl4pPr algn="l" rtl="0" eaLnBrk="0" fontAlgn="base" hangingPunct="0">
              <a:lnSpc>
                <a:spcPct val="85000"/>
              </a:lnSpc>
              <a:spcBef>
                <a:spcPct val="0"/>
              </a:spcBef>
              <a:spcAft>
                <a:spcPct val="0"/>
              </a:spcAft>
              <a:defRPr sz="2400" b="1">
                <a:solidFill>
                  <a:srgbClr val="FF0000"/>
                </a:solidFill>
                <a:latin typeface="Century Gothic" pitchFamily="34" charset="0"/>
                <a:cs typeface="Arial" pitchFamily="34" charset="0"/>
              </a:defRPr>
            </a:lvl4pPr>
            <a:lvl5pPr algn="l" rtl="0" eaLnBrk="0" fontAlgn="base" hangingPunct="0">
              <a:lnSpc>
                <a:spcPct val="85000"/>
              </a:lnSpc>
              <a:spcBef>
                <a:spcPct val="0"/>
              </a:spcBef>
              <a:spcAft>
                <a:spcPct val="0"/>
              </a:spcAft>
              <a:defRPr sz="2400" b="1">
                <a:solidFill>
                  <a:srgbClr val="FF0000"/>
                </a:solidFill>
                <a:latin typeface="Century Gothic" pitchFamily="34" charset="0"/>
                <a:cs typeface="Arial" pitchFamily="34" charset="0"/>
              </a:defRPr>
            </a:lvl5pPr>
            <a:lvl6pPr marL="457200" algn="l" rtl="0" fontAlgn="base">
              <a:lnSpc>
                <a:spcPct val="85000"/>
              </a:lnSpc>
              <a:spcBef>
                <a:spcPct val="0"/>
              </a:spcBef>
              <a:spcAft>
                <a:spcPct val="0"/>
              </a:spcAft>
              <a:defRPr sz="2400" b="1">
                <a:solidFill>
                  <a:schemeClr val="accent2"/>
                </a:solidFill>
                <a:latin typeface="Century Gothic" pitchFamily="34" charset="0"/>
                <a:cs typeface="Arial" pitchFamily="34" charset="0"/>
              </a:defRPr>
            </a:lvl6pPr>
            <a:lvl7pPr marL="914400" algn="l" rtl="0" fontAlgn="base">
              <a:lnSpc>
                <a:spcPct val="85000"/>
              </a:lnSpc>
              <a:spcBef>
                <a:spcPct val="0"/>
              </a:spcBef>
              <a:spcAft>
                <a:spcPct val="0"/>
              </a:spcAft>
              <a:defRPr sz="2400" b="1">
                <a:solidFill>
                  <a:schemeClr val="accent2"/>
                </a:solidFill>
                <a:latin typeface="Century Gothic" pitchFamily="34" charset="0"/>
                <a:cs typeface="Arial" pitchFamily="34" charset="0"/>
              </a:defRPr>
            </a:lvl7pPr>
            <a:lvl8pPr marL="1371600" algn="l" rtl="0" fontAlgn="base">
              <a:lnSpc>
                <a:spcPct val="85000"/>
              </a:lnSpc>
              <a:spcBef>
                <a:spcPct val="0"/>
              </a:spcBef>
              <a:spcAft>
                <a:spcPct val="0"/>
              </a:spcAft>
              <a:defRPr sz="2400" b="1">
                <a:solidFill>
                  <a:schemeClr val="accent2"/>
                </a:solidFill>
                <a:latin typeface="Century Gothic" pitchFamily="34" charset="0"/>
                <a:cs typeface="Arial" pitchFamily="34" charset="0"/>
              </a:defRPr>
            </a:lvl8pPr>
            <a:lvl9pPr marL="1828800" algn="l" rtl="0" fontAlgn="base">
              <a:lnSpc>
                <a:spcPct val="85000"/>
              </a:lnSpc>
              <a:spcBef>
                <a:spcPct val="0"/>
              </a:spcBef>
              <a:spcAft>
                <a:spcPct val="0"/>
              </a:spcAft>
              <a:defRPr sz="2400" b="1">
                <a:solidFill>
                  <a:schemeClr val="accent2"/>
                </a:solidFill>
                <a:latin typeface="Century Gothic" pitchFamily="34" charset="0"/>
                <a:cs typeface="Arial" pitchFamily="34" charset="0"/>
              </a:defRPr>
            </a:lvl9pPr>
          </a:lstStyle>
          <a:p>
            <a:r>
              <a:rPr lang="en-US" sz="2200" kern="0" dirty="0" smtClean="0">
                <a:solidFill>
                  <a:srgbClr val="C00000"/>
                </a:solidFill>
              </a:rPr>
              <a:t>Key Issues/ Observations on the 2015 Year End Appraisal Process</a:t>
            </a:r>
          </a:p>
        </p:txBody>
      </p:sp>
      <p:sp>
        <p:nvSpPr>
          <p:cNvPr id="10" name="Title 1"/>
          <p:cNvSpPr txBox="1">
            <a:spLocks/>
          </p:cNvSpPr>
          <p:nvPr/>
        </p:nvSpPr>
        <p:spPr bwMode="auto">
          <a:xfrm>
            <a:off x="160784" y="807516"/>
            <a:ext cx="8208912" cy="31722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0" fontAlgn="base" hangingPunct="0">
              <a:lnSpc>
                <a:spcPct val="85000"/>
              </a:lnSpc>
              <a:spcBef>
                <a:spcPct val="0"/>
              </a:spcBef>
              <a:spcAft>
                <a:spcPct val="0"/>
              </a:spcAft>
              <a:defRPr sz="2400" b="1">
                <a:solidFill>
                  <a:srgbClr val="FF0000"/>
                </a:solidFill>
                <a:latin typeface="+mj-lt"/>
                <a:ea typeface="+mj-ea"/>
                <a:cs typeface="+mj-cs"/>
              </a:defRPr>
            </a:lvl1pPr>
            <a:lvl2pPr algn="l" rtl="0" eaLnBrk="0" fontAlgn="base" hangingPunct="0">
              <a:lnSpc>
                <a:spcPct val="85000"/>
              </a:lnSpc>
              <a:spcBef>
                <a:spcPct val="0"/>
              </a:spcBef>
              <a:spcAft>
                <a:spcPct val="0"/>
              </a:spcAft>
              <a:defRPr sz="2400" b="1">
                <a:solidFill>
                  <a:srgbClr val="FF0000"/>
                </a:solidFill>
                <a:latin typeface="Century Gothic" pitchFamily="34" charset="0"/>
                <a:cs typeface="Arial" pitchFamily="34" charset="0"/>
              </a:defRPr>
            </a:lvl2pPr>
            <a:lvl3pPr algn="l" rtl="0" eaLnBrk="0" fontAlgn="base" hangingPunct="0">
              <a:lnSpc>
                <a:spcPct val="85000"/>
              </a:lnSpc>
              <a:spcBef>
                <a:spcPct val="0"/>
              </a:spcBef>
              <a:spcAft>
                <a:spcPct val="0"/>
              </a:spcAft>
              <a:defRPr sz="2400" b="1">
                <a:solidFill>
                  <a:srgbClr val="FF0000"/>
                </a:solidFill>
                <a:latin typeface="Century Gothic" pitchFamily="34" charset="0"/>
                <a:cs typeface="Arial" pitchFamily="34" charset="0"/>
              </a:defRPr>
            </a:lvl3pPr>
            <a:lvl4pPr algn="l" rtl="0" eaLnBrk="0" fontAlgn="base" hangingPunct="0">
              <a:lnSpc>
                <a:spcPct val="85000"/>
              </a:lnSpc>
              <a:spcBef>
                <a:spcPct val="0"/>
              </a:spcBef>
              <a:spcAft>
                <a:spcPct val="0"/>
              </a:spcAft>
              <a:defRPr sz="2400" b="1">
                <a:solidFill>
                  <a:srgbClr val="FF0000"/>
                </a:solidFill>
                <a:latin typeface="Century Gothic" pitchFamily="34" charset="0"/>
                <a:cs typeface="Arial" pitchFamily="34" charset="0"/>
              </a:defRPr>
            </a:lvl4pPr>
            <a:lvl5pPr algn="l" rtl="0" eaLnBrk="0" fontAlgn="base" hangingPunct="0">
              <a:lnSpc>
                <a:spcPct val="85000"/>
              </a:lnSpc>
              <a:spcBef>
                <a:spcPct val="0"/>
              </a:spcBef>
              <a:spcAft>
                <a:spcPct val="0"/>
              </a:spcAft>
              <a:defRPr sz="2400" b="1">
                <a:solidFill>
                  <a:srgbClr val="FF0000"/>
                </a:solidFill>
                <a:latin typeface="Century Gothic" pitchFamily="34" charset="0"/>
                <a:cs typeface="Arial" pitchFamily="34" charset="0"/>
              </a:defRPr>
            </a:lvl5pPr>
            <a:lvl6pPr marL="457200" algn="l" rtl="0" fontAlgn="base">
              <a:lnSpc>
                <a:spcPct val="85000"/>
              </a:lnSpc>
              <a:spcBef>
                <a:spcPct val="0"/>
              </a:spcBef>
              <a:spcAft>
                <a:spcPct val="0"/>
              </a:spcAft>
              <a:defRPr sz="2400" b="1">
                <a:solidFill>
                  <a:schemeClr val="accent2"/>
                </a:solidFill>
                <a:latin typeface="Century Gothic" pitchFamily="34" charset="0"/>
                <a:cs typeface="Arial" pitchFamily="34" charset="0"/>
              </a:defRPr>
            </a:lvl6pPr>
            <a:lvl7pPr marL="914400" algn="l" rtl="0" fontAlgn="base">
              <a:lnSpc>
                <a:spcPct val="85000"/>
              </a:lnSpc>
              <a:spcBef>
                <a:spcPct val="0"/>
              </a:spcBef>
              <a:spcAft>
                <a:spcPct val="0"/>
              </a:spcAft>
              <a:defRPr sz="2400" b="1">
                <a:solidFill>
                  <a:schemeClr val="accent2"/>
                </a:solidFill>
                <a:latin typeface="Century Gothic" pitchFamily="34" charset="0"/>
                <a:cs typeface="Arial" pitchFamily="34" charset="0"/>
              </a:defRPr>
            </a:lvl7pPr>
            <a:lvl8pPr marL="1371600" algn="l" rtl="0" fontAlgn="base">
              <a:lnSpc>
                <a:spcPct val="85000"/>
              </a:lnSpc>
              <a:spcBef>
                <a:spcPct val="0"/>
              </a:spcBef>
              <a:spcAft>
                <a:spcPct val="0"/>
              </a:spcAft>
              <a:defRPr sz="2400" b="1">
                <a:solidFill>
                  <a:schemeClr val="accent2"/>
                </a:solidFill>
                <a:latin typeface="Century Gothic" pitchFamily="34" charset="0"/>
                <a:cs typeface="Arial" pitchFamily="34" charset="0"/>
              </a:defRPr>
            </a:lvl8pPr>
            <a:lvl9pPr marL="1828800" algn="l" rtl="0" fontAlgn="base">
              <a:lnSpc>
                <a:spcPct val="85000"/>
              </a:lnSpc>
              <a:spcBef>
                <a:spcPct val="0"/>
              </a:spcBef>
              <a:spcAft>
                <a:spcPct val="0"/>
              </a:spcAft>
              <a:defRPr sz="2400" b="1">
                <a:solidFill>
                  <a:schemeClr val="accent2"/>
                </a:solidFill>
                <a:latin typeface="Century Gothic" pitchFamily="34" charset="0"/>
                <a:cs typeface="Arial" pitchFamily="34" charset="0"/>
              </a:defRPr>
            </a:lvl9pPr>
          </a:lstStyle>
          <a:p>
            <a:pPr marL="0" lvl="3"/>
            <a:r>
              <a:rPr lang="en-US" sz="1800" kern="0" dirty="0" smtClean="0">
                <a:solidFill>
                  <a:srgbClr val="C00000"/>
                </a:solidFill>
              </a:rPr>
              <a:t>4a. </a:t>
            </a:r>
            <a:r>
              <a:rPr lang="en-US" sz="1800" dirty="0">
                <a:solidFill>
                  <a:srgbClr val="C00000"/>
                </a:solidFill>
              </a:rPr>
              <a:t>Critical </a:t>
            </a:r>
            <a:r>
              <a:rPr lang="en-US" sz="1800" dirty="0" smtClean="0">
                <a:solidFill>
                  <a:srgbClr val="C00000"/>
                </a:solidFill>
              </a:rPr>
              <a:t>Manpower and Skill Issues  (HCM)</a:t>
            </a:r>
            <a:endParaRPr lang="en-GB" sz="1800" dirty="0">
              <a:solidFill>
                <a:srgbClr val="C00000"/>
              </a:solidFill>
            </a:endParaRPr>
          </a:p>
        </p:txBody>
      </p:sp>
      <p:sp>
        <p:nvSpPr>
          <p:cNvPr id="13" name="Rectangle 12"/>
          <p:cNvSpPr/>
          <p:nvPr/>
        </p:nvSpPr>
        <p:spPr>
          <a:xfrm>
            <a:off x="611560" y="1231587"/>
            <a:ext cx="8153400" cy="5062924"/>
          </a:xfrm>
          <a:prstGeom prst="rect">
            <a:avLst/>
          </a:prstGeom>
        </p:spPr>
        <p:txBody>
          <a:bodyPr wrap="square">
            <a:spAutoFit/>
          </a:bodyPr>
          <a:lstStyle/>
          <a:p>
            <a:pPr marL="355600" lvl="2" indent="-355600">
              <a:buClr>
                <a:srgbClr val="C00000"/>
              </a:buClr>
              <a:buFont typeface="Wingdings" panose="05000000000000000000" pitchFamily="2" charset="2"/>
              <a:buChar char="q"/>
              <a:defRPr/>
            </a:pPr>
            <a:r>
              <a:rPr lang="en-US" sz="1500" dirty="0">
                <a:latin typeface="Century Gothic" panose="020B0502020202020204" pitchFamily="34" charset="0"/>
              </a:rPr>
              <a:t>There is a dire need to increase the number and experience level of staff in the HCM performance management team on one hand,  and also enhance the  knowledge and competency of the members of the team on performance management in general and the UBA </a:t>
            </a:r>
            <a:endParaRPr lang="en-US" sz="1500" dirty="0" smtClean="0">
              <a:latin typeface="Century Gothic" panose="020B0502020202020204" pitchFamily="34" charset="0"/>
            </a:endParaRPr>
          </a:p>
          <a:p>
            <a:pPr marL="355600" lvl="2" indent="-355600">
              <a:buClr>
                <a:srgbClr val="C00000"/>
              </a:buClr>
              <a:buFont typeface="Wingdings" panose="05000000000000000000" pitchFamily="2" charset="2"/>
              <a:buChar char="q"/>
              <a:defRPr/>
            </a:pPr>
            <a:endParaRPr lang="en-US" sz="800" dirty="0">
              <a:latin typeface="Century Gothic" panose="020B0502020202020204" pitchFamily="34" charset="0"/>
            </a:endParaRPr>
          </a:p>
          <a:p>
            <a:pPr marL="355600" lvl="2" indent="-355600">
              <a:buClr>
                <a:srgbClr val="C00000"/>
              </a:buClr>
              <a:buFont typeface="Wingdings" panose="05000000000000000000" pitchFamily="2" charset="2"/>
              <a:buChar char="q"/>
              <a:defRPr/>
            </a:pPr>
            <a:r>
              <a:rPr lang="en-US" sz="1500" dirty="0">
                <a:latin typeface="Century Gothic" panose="020B0502020202020204" pitchFamily="34" charset="0"/>
              </a:rPr>
              <a:t>There is only one resource in the HCM  workforce performance management team with </a:t>
            </a:r>
            <a:r>
              <a:rPr lang="en-US" sz="1500" dirty="0" smtClean="0">
                <a:latin typeface="Century Gothic" panose="020B0502020202020204" pitchFamily="34" charset="0"/>
              </a:rPr>
              <a:t>an </a:t>
            </a:r>
            <a:r>
              <a:rPr lang="en-US" sz="1500" dirty="0">
                <a:latin typeface="Century Gothic" panose="020B0502020202020204" pitchFamily="34" charset="0"/>
              </a:rPr>
              <a:t>understanding of the current appraisal process and the newly deployed Infosearch system</a:t>
            </a:r>
            <a:r>
              <a:rPr lang="en-US" sz="1500" dirty="0" smtClean="0">
                <a:latin typeface="Century Gothic" panose="020B0502020202020204" pitchFamily="34" charset="0"/>
              </a:rPr>
              <a:t>. To begin to mitigate these critical issues, we recommend the following:</a:t>
            </a:r>
          </a:p>
          <a:p>
            <a:pPr marL="355600" lvl="2" indent="-355600">
              <a:buClr>
                <a:srgbClr val="C00000"/>
              </a:buClr>
              <a:buFont typeface="Wingdings" panose="05000000000000000000" pitchFamily="2" charset="2"/>
              <a:buChar char="q"/>
              <a:defRPr/>
            </a:pPr>
            <a:endParaRPr lang="en-US" sz="1500" dirty="0" smtClean="0">
              <a:latin typeface="Century Gothic" panose="020B0502020202020204" pitchFamily="34" charset="0"/>
            </a:endParaRPr>
          </a:p>
          <a:p>
            <a:pPr marL="812800" lvl="3" indent="-355600">
              <a:buClr>
                <a:srgbClr val="C00000"/>
              </a:buClr>
              <a:buFont typeface="+mj-lt"/>
              <a:buAutoNum type="alphaLcPeriod"/>
              <a:defRPr/>
            </a:pPr>
            <a:r>
              <a:rPr lang="en-US" sz="1500" dirty="0" smtClean="0">
                <a:latin typeface="Century Gothic" panose="020B0502020202020204" pitchFamily="34" charset="0"/>
              </a:rPr>
              <a:t>The set up of a cross functional, experienced, skilled and 100% dedicated workforce performance management team to define SMART KPIs, ensure appropriate data provision and  reduce the reliance of the appraisal process on the data validation team. </a:t>
            </a:r>
            <a:r>
              <a:rPr lang="en-GB" sz="1500" dirty="0">
                <a:latin typeface="Century Gothic" panose="020B0502020202020204" pitchFamily="34" charset="0"/>
                <a:ea typeface="Times New Roman" panose="02020603050405020304" pitchFamily="18" charset="0"/>
              </a:rPr>
              <a:t>KPI definition is an all-involving and specialised process which requires some degree of skill and experience in order to yield ‘SMART’ KPIs.</a:t>
            </a:r>
            <a:r>
              <a:rPr lang="en-GB" sz="1400" dirty="0">
                <a:latin typeface="Century Gothic" panose="020B0502020202020204" pitchFamily="34" charset="0"/>
                <a:ea typeface="Times New Roman" panose="02020603050405020304" pitchFamily="18" charset="0"/>
              </a:rPr>
              <a:t> </a:t>
            </a:r>
            <a:r>
              <a:rPr lang="en-GB" sz="1500" dirty="0">
                <a:latin typeface="Century Gothic" panose="020B0502020202020204" pitchFamily="34" charset="0"/>
                <a:ea typeface="Times New Roman" panose="02020603050405020304" pitchFamily="18" charset="0"/>
              </a:rPr>
              <a:t>There is however, very  limited knowledge and expertise within the team as currently constituted, in developing and driving all the non sales areas to develop their KPIs.</a:t>
            </a:r>
          </a:p>
          <a:p>
            <a:pPr marL="812800" lvl="3" indent="-355600">
              <a:buClr>
                <a:srgbClr val="C00000"/>
              </a:buClr>
              <a:buFont typeface="+mj-lt"/>
              <a:buAutoNum type="alphaLcPeriod"/>
              <a:defRPr/>
            </a:pPr>
            <a:endParaRPr lang="en-US" sz="1500" dirty="0" smtClean="0">
              <a:latin typeface="Century Gothic" panose="020B0502020202020204" pitchFamily="34" charset="0"/>
            </a:endParaRPr>
          </a:p>
          <a:p>
            <a:pPr marL="812800" lvl="3" indent="-355600">
              <a:buClr>
                <a:srgbClr val="C00000"/>
              </a:buClr>
              <a:buFont typeface="+mj-lt"/>
              <a:buAutoNum type="alphaLcPeriod"/>
              <a:defRPr/>
            </a:pPr>
            <a:r>
              <a:rPr lang="en-US" sz="1500" dirty="0">
                <a:latin typeface="Century Gothic" panose="020B0502020202020204" pitchFamily="34" charset="0"/>
              </a:rPr>
              <a:t>The engagement of </a:t>
            </a:r>
            <a:r>
              <a:rPr lang="en-US" sz="1500" dirty="0" smtClean="0">
                <a:latin typeface="Century Gothic" panose="020B0502020202020204" pitchFamily="34" charset="0"/>
              </a:rPr>
              <a:t>an experienced and skilled  </a:t>
            </a:r>
            <a:r>
              <a:rPr lang="en-US" sz="1500" dirty="0">
                <a:latin typeface="Century Gothic" panose="020B0502020202020204" pitchFamily="34" charset="0"/>
              </a:rPr>
              <a:t>consultant to be embedded </a:t>
            </a:r>
            <a:r>
              <a:rPr lang="en-US" sz="1500" dirty="0" smtClean="0">
                <a:latin typeface="Century Gothic" panose="020B0502020202020204" pitchFamily="34" charset="0"/>
              </a:rPr>
              <a:t>and quickly begin to address </a:t>
            </a:r>
            <a:r>
              <a:rPr lang="en-US" sz="1500" dirty="0">
                <a:latin typeface="Century Gothic" panose="020B0502020202020204" pitchFamily="34" charset="0"/>
              </a:rPr>
              <a:t>the gaps identified in the 2015 KPI framework and in the process transfer knowledge to the team and business</a:t>
            </a:r>
            <a:r>
              <a:rPr lang="en-US" sz="1500" dirty="0" smtClean="0">
                <a:latin typeface="Century Gothic" panose="020B0502020202020204" pitchFamily="34" charset="0"/>
              </a:rPr>
              <a:t>.</a:t>
            </a:r>
            <a:endParaRPr lang="en-US" sz="1500" dirty="0">
              <a:latin typeface="Century Gothic" panose="020B0502020202020204" pitchFamily="34" charset="0"/>
            </a:endParaRPr>
          </a:p>
        </p:txBody>
      </p:sp>
    </p:spTree>
    <p:extLst>
      <p:ext uri="{BB962C8B-B14F-4D97-AF65-F5344CB8AC3E}">
        <p14:creationId xmlns:p14="http://schemas.microsoft.com/office/powerpoint/2010/main" xmlns="" val="154218047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bwMode="auto">
          <a:xfrm>
            <a:off x="160784" y="72008"/>
            <a:ext cx="7219528" cy="54868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0" fontAlgn="base" hangingPunct="0">
              <a:lnSpc>
                <a:spcPct val="85000"/>
              </a:lnSpc>
              <a:spcBef>
                <a:spcPct val="0"/>
              </a:spcBef>
              <a:spcAft>
                <a:spcPct val="0"/>
              </a:spcAft>
              <a:defRPr sz="2400" b="1">
                <a:solidFill>
                  <a:srgbClr val="FF0000"/>
                </a:solidFill>
                <a:latin typeface="+mj-lt"/>
                <a:ea typeface="+mj-ea"/>
                <a:cs typeface="+mj-cs"/>
              </a:defRPr>
            </a:lvl1pPr>
            <a:lvl2pPr algn="l" rtl="0" eaLnBrk="0" fontAlgn="base" hangingPunct="0">
              <a:lnSpc>
                <a:spcPct val="85000"/>
              </a:lnSpc>
              <a:spcBef>
                <a:spcPct val="0"/>
              </a:spcBef>
              <a:spcAft>
                <a:spcPct val="0"/>
              </a:spcAft>
              <a:defRPr sz="2400" b="1">
                <a:solidFill>
                  <a:srgbClr val="FF0000"/>
                </a:solidFill>
                <a:latin typeface="Century Gothic" pitchFamily="34" charset="0"/>
                <a:cs typeface="Arial" pitchFamily="34" charset="0"/>
              </a:defRPr>
            </a:lvl2pPr>
            <a:lvl3pPr algn="l" rtl="0" eaLnBrk="0" fontAlgn="base" hangingPunct="0">
              <a:lnSpc>
                <a:spcPct val="85000"/>
              </a:lnSpc>
              <a:spcBef>
                <a:spcPct val="0"/>
              </a:spcBef>
              <a:spcAft>
                <a:spcPct val="0"/>
              </a:spcAft>
              <a:defRPr sz="2400" b="1">
                <a:solidFill>
                  <a:srgbClr val="FF0000"/>
                </a:solidFill>
                <a:latin typeface="Century Gothic" pitchFamily="34" charset="0"/>
                <a:cs typeface="Arial" pitchFamily="34" charset="0"/>
              </a:defRPr>
            </a:lvl3pPr>
            <a:lvl4pPr algn="l" rtl="0" eaLnBrk="0" fontAlgn="base" hangingPunct="0">
              <a:lnSpc>
                <a:spcPct val="85000"/>
              </a:lnSpc>
              <a:spcBef>
                <a:spcPct val="0"/>
              </a:spcBef>
              <a:spcAft>
                <a:spcPct val="0"/>
              </a:spcAft>
              <a:defRPr sz="2400" b="1">
                <a:solidFill>
                  <a:srgbClr val="FF0000"/>
                </a:solidFill>
                <a:latin typeface="Century Gothic" pitchFamily="34" charset="0"/>
                <a:cs typeface="Arial" pitchFamily="34" charset="0"/>
              </a:defRPr>
            </a:lvl4pPr>
            <a:lvl5pPr algn="l" rtl="0" eaLnBrk="0" fontAlgn="base" hangingPunct="0">
              <a:lnSpc>
                <a:spcPct val="85000"/>
              </a:lnSpc>
              <a:spcBef>
                <a:spcPct val="0"/>
              </a:spcBef>
              <a:spcAft>
                <a:spcPct val="0"/>
              </a:spcAft>
              <a:defRPr sz="2400" b="1">
                <a:solidFill>
                  <a:srgbClr val="FF0000"/>
                </a:solidFill>
                <a:latin typeface="Century Gothic" pitchFamily="34" charset="0"/>
                <a:cs typeface="Arial" pitchFamily="34" charset="0"/>
              </a:defRPr>
            </a:lvl5pPr>
            <a:lvl6pPr marL="457200" algn="l" rtl="0" fontAlgn="base">
              <a:lnSpc>
                <a:spcPct val="85000"/>
              </a:lnSpc>
              <a:spcBef>
                <a:spcPct val="0"/>
              </a:spcBef>
              <a:spcAft>
                <a:spcPct val="0"/>
              </a:spcAft>
              <a:defRPr sz="2400" b="1">
                <a:solidFill>
                  <a:schemeClr val="accent2"/>
                </a:solidFill>
                <a:latin typeface="Century Gothic" pitchFamily="34" charset="0"/>
                <a:cs typeface="Arial" pitchFamily="34" charset="0"/>
              </a:defRPr>
            </a:lvl6pPr>
            <a:lvl7pPr marL="914400" algn="l" rtl="0" fontAlgn="base">
              <a:lnSpc>
                <a:spcPct val="85000"/>
              </a:lnSpc>
              <a:spcBef>
                <a:spcPct val="0"/>
              </a:spcBef>
              <a:spcAft>
                <a:spcPct val="0"/>
              </a:spcAft>
              <a:defRPr sz="2400" b="1">
                <a:solidFill>
                  <a:schemeClr val="accent2"/>
                </a:solidFill>
                <a:latin typeface="Century Gothic" pitchFamily="34" charset="0"/>
                <a:cs typeface="Arial" pitchFamily="34" charset="0"/>
              </a:defRPr>
            </a:lvl7pPr>
            <a:lvl8pPr marL="1371600" algn="l" rtl="0" fontAlgn="base">
              <a:lnSpc>
                <a:spcPct val="85000"/>
              </a:lnSpc>
              <a:spcBef>
                <a:spcPct val="0"/>
              </a:spcBef>
              <a:spcAft>
                <a:spcPct val="0"/>
              </a:spcAft>
              <a:defRPr sz="2400" b="1">
                <a:solidFill>
                  <a:schemeClr val="accent2"/>
                </a:solidFill>
                <a:latin typeface="Century Gothic" pitchFamily="34" charset="0"/>
                <a:cs typeface="Arial" pitchFamily="34" charset="0"/>
              </a:defRPr>
            </a:lvl8pPr>
            <a:lvl9pPr marL="1828800" algn="l" rtl="0" fontAlgn="base">
              <a:lnSpc>
                <a:spcPct val="85000"/>
              </a:lnSpc>
              <a:spcBef>
                <a:spcPct val="0"/>
              </a:spcBef>
              <a:spcAft>
                <a:spcPct val="0"/>
              </a:spcAft>
              <a:defRPr sz="2400" b="1">
                <a:solidFill>
                  <a:schemeClr val="accent2"/>
                </a:solidFill>
                <a:latin typeface="Century Gothic" pitchFamily="34" charset="0"/>
                <a:cs typeface="Arial" pitchFamily="34" charset="0"/>
              </a:defRPr>
            </a:lvl9pPr>
          </a:lstStyle>
          <a:p>
            <a:r>
              <a:rPr lang="en-US" sz="2200" kern="0" dirty="0" smtClean="0">
                <a:solidFill>
                  <a:srgbClr val="C00000"/>
                </a:solidFill>
              </a:rPr>
              <a:t>Key Issues/ Observations on the 2015 Year End Appraisal Process</a:t>
            </a:r>
          </a:p>
        </p:txBody>
      </p:sp>
      <p:sp>
        <p:nvSpPr>
          <p:cNvPr id="10" name="Title 1"/>
          <p:cNvSpPr txBox="1">
            <a:spLocks/>
          </p:cNvSpPr>
          <p:nvPr/>
        </p:nvSpPr>
        <p:spPr bwMode="auto">
          <a:xfrm>
            <a:off x="179512" y="910466"/>
            <a:ext cx="8208912" cy="286286"/>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0" fontAlgn="base" hangingPunct="0">
              <a:lnSpc>
                <a:spcPct val="85000"/>
              </a:lnSpc>
              <a:spcBef>
                <a:spcPct val="0"/>
              </a:spcBef>
              <a:spcAft>
                <a:spcPct val="0"/>
              </a:spcAft>
              <a:defRPr sz="2400" b="1">
                <a:solidFill>
                  <a:srgbClr val="FF0000"/>
                </a:solidFill>
                <a:latin typeface="+mj-lt"/>
                <a:ea typeface="+mj-ea"/>
                <a:cs typeface="+mj-cs"/>
              </a:defRPr>
            </a:lvl1pPr>
            <a:lvl2pPr algn="l" rtl="0" eaLnBrk="0" fontAlgn="base" hangingPunct="0">
              <a:lnSpc>
                <a:spcPct val="85000"/>
              </a:lnSpc>
              <a:spcBef>
                <a:spcPct val="0"/>
              </a:spcBef>
              <a:spcAft>
                <a:spcPct val="0"/>
              </a:spcAft>
              <a:defRPr sz="2400" b="1">
                <a:solidFill>
                  <a:srgbClr val="FF0000"/>
                </a:solidFill>
                <a:latin typeface="Century Gothic" pitchFamily="34" charset="0"/>
                <a:cs typeface="Arial" pitchFamily="34" charset="0"/>
              </a:defRPr>
            </a:lvl2pPr>
            <a:lvl3pPr algn="l" rtl="0" eaLnBrk="0" fontAlgn="base" hangingPunct="0">
              <a:lnSpc>
                <a:spcPct val="85000"/>
              </a:lnSpc>
              <a:spcBef>
                <a:spcPct val="0"/>
              </a:spcBef>
              <a:spcAft>
                <a:spcPct val="0"/>
              </a:spcAft>
              <a:defRPr sz="2400" b="1">
                <a:solidFill>
                  <a:srgbClr val="FF0000"/>
                </a:solidFill>
                <a:latin typeface="Century Gothic" pitchFamily="34" charset="0"/>
                <a:cs typeface="Arial" pitchFamily="34" charset="0"/>
              </a:defRPr>
            </a:lvl3pPr>
            <a:lvl4pPr algn="l" rtl="0" eaLnBrk="0" fontAlgn="base" hangingPunct="0">
              <a:lnSpc>
                <a:spcPct val="85000"/>
              </a:lnSpc>
              <a:spcBef>
                <a:spcPct val="0"/>
              </a:spcBef>
              <a:spcAft>
                <a:spcPct val="0"/>
              </a:spcAft>
              <a:defRPr sz="2400" b="1">
                <a:solidFill>
                  <a:srgbClr val="FF0000"/>
                </a:solidFill>
                <a:latin typeface="Century Gothic" pitchFamily="34" charset="0"/>
                <a:cs typeface="Arial" pitchFamily="34" charset="0"/>
              </a:defRPr>
            </a:lvl4pPr>
            <a:lvl5pPr algn="l" rtl="0" eaLnBrk="0" fontAlgn="base" hangingPunct="0">
              <a:lnSpc>
                <a:spcPct val="85000"/>
              </a:lnSpc>
              <a:spcBef>
                <a:spcPct val="0"/>
              </a:spcBef>
              <a:spcAft>
                <a:spcPct val="0"/>
              </a:spcAft>
              <a:defRPr sz="2400" b="1">
                <a:solidFill>
                  <a:srgbClr val="FF0000"/>
                </a:solidFill>
                <a:latin typeface="Century Gothic" pitchFamily="34" charset="0"/>
                <a:cs typeface="Arial" pitchFamily="34" charset="0"/>
              </a:defRPr>
            </a:lvl5pPr>
            <a:lvl6pPr marL="457200" algn="l" rtl="0" fontAlgn="base">
              <a:lnSpc>
                <a:spcPct val="85000"/>
              </a:lnSpc>
              <a:spcBef>
                <a:spcPct val="0"/>
              </a:spcBef>
              <a:spcAft>
                <a:spcPct val="0"/>
              </a:spcAft>
              <a:defRPr sz="2400" b="1">
                <a:solidFill>
                  <a:schemeClr val="accent2"/>
                </a:solidFill>
                <a:latin typeface="Century Gothic" pitchFamily="34" charset="0"/>
                <a:cs typeface="Arial" pitchFamily="34" charset="0"/>
              </a:defRPr>
            </a:lvl6pPr>
            <a:lvl7pPr marL="914400" algn="l" rtl="0" fontAlgn="base">
              <a:lnSpc>
                <a:spcPct val="85000"/>
              </a:lnSpc>
              <a:spcBef>
                <a:spcPct val="0"/>
              </a:spcBef>
              <a:spcAft>
                <a:spcPct val="0"/>
              </a:spcAft>
              <a:defRPr sz="2400" b="1">
                <a:solidFill>
                  <a:schemeClr val="accent2"/>
                </a:solidFill>
                <a:latin typeface="Century Gothic" pitchFamily="34" charset="0"/>
                <a:cs typeface="Arial" pitchFamily="34" charset="0"/>
              </a:defRPr>
            </a:lvl7pPr>
            <a:lvl8pPr marL="1371600" algn="l" rtl="0" fontAlgn="base">
              <a:lnSpc>
                <a:spcPct val="85000"/>
              </a:lnSpc>
              <a:spcBef>
                <a:spcPct val="0"/>
              </a:spcBef>
              <a:spcAft>
                <a:spcPct val="0"/>
              </a:spcAft>
              <a:defRPr sz="2400" b="1">
                <a:solidFill>
                  <a:schemeClr val="accent2"/>
                </a:solidFill>
                <a:latin typeface="Century Gothic" pitchFamily="34" charset="0"/>
                <a:cs typeface="Arial" pitchFamily="34" charset="0"/>
              </a:defRPr>
            </a:lvl8pPr>
            <a:lvl9pPr marL="1828800" algn="l" rtl="0" fontAlgn="base">
              <a:lnSpc>
                <a:spcPct val="85000"/>
              </a:lnSpc>
              <a:spcBef>
                <a:spcPct val="0"/>
              </a:spcBef>
              <a:spcAft>
                <a:spcPct val="0"/>
              </a:spcAft>
              <a:defRPr sz="2400" b="1">
                <a:solidFill>
                  <a:schemeClr val="accent2"/>
                </a:solidFill>
                <a:latin typeface="Century Gothic" pitchFamily="34" charset="0"/>
                <a:cs typeface="Arial" pitchFamily="34" charset="0"/>
              </a:defRPr>
            </a:lvl9pPr>
          </a:lstStyle>
          <a:p>
            <a:pPr marL="0" lvl="3"/>
            <a:r>
              <a:rPr lang="en-US" sz="1800" kern="0" dirty="0">
                <a:solidFill>
                  <a:srgbClr val="C00000"/>
                </a:solidFill>
              </a:rPr>
              <a:t>4</a:t>
            </a:r>
            <a:r>
              <a:rPr lang="en-US" sz="1800" kern="0" dirty="0" smtClean="0">
                <a:solidFill>
                  <a:srgbClr val="C00000"/>
                </a:solidFill>
              </a:rPr>
              <a:t>b. </a:t>
            </a:r>
            <a:r>
              <a:rPr lang="en-US" sz="1800" dirty="0">
                <a:solidFill>
                  <a:srgbClr val="C00000"/>
                </a:solidFill>
              </a:rPr>
              <a:t>Critical </a:t>
            </a:r>
            <a:r>
              <a:rPr lang="en-US" sz="1800" dirty="0" smtClean="0">
                <a:solidFill>
                  <a:srgbClr val="C00000"/>
                </a:solidFill>
              </a:rPr>
              <a:t>Manpower and Skill Issues  (IT)</a:t>
            </a:r>
            <a:endParaRPr lang="en-GB" sz="1800" dirty="0">
              <a:solidFill>
                <a:srgbClr val="C00000"/>
              </a:solidFill>
            </a:endParaRPr>
          </a:p>
        </p:txBody>
      </p:sp>
      <p:sp>
        <p:nvSpPr>
          <p:cNvPr id="12" name="Rectangle 11"/>
          <p:cNvSpPr/>
          <p:nvPr/>
        </p:nvSpPr>
        <p:spPr>
          <a:xfrm>
            <a:off x="595064" y="1322472"/>
            <a:ext cx="8153400" cy="4770537"/>
          </a:xfrm>
          <a:prstGeom prst="rect">
            <a:avLst/>
          </a:prstGeom>
        </p:spPr>
        <p:txBody>
          <a:bodyPr wrap="square">
            <a:spAutoFit/>
          </a:bodyPr>
          <a:lstStyle/>
          <a:p>
            <a:pPr marL="355600" lvl="2" indent="-355600">
              <a:buClr>
                <a:srgbClr val="C00000"/>
              </a:buClr>
              <a:buFont typeface="Wingdings" panose="05000000000000000000" pitchFamily="2" charset="2"/>
              <a:buChar char="q"/>
              <a:defRPr/>
            </a:pPr>
            <a:r>
              <a:rPr lang="en-US" sz="1600" dirty="0">
                <a:latin typeface="Century Gothic" panose="020B0502020202020204" pitchFamily="34" charset="0"/>
              </a:rPr>
              <a:t>There is </a:t>
            </a:r>
            <a:r>
              <a:rPr lang="en-US" sz="1600" dirty="0" smtClean="0">
                <a:latin typeface="Century Gothic" panose="020B0502020202020204" pitchFamily="34" charset="0"/>
              </a:rPr>
              <a:t>currently only one IT </a:t>
            </a:r>
            <a:r>
              <a:rPr lang="en-US" sz="1600" dirty="0" smtClean="0">
                <a:solidFill>
                  <a:srgbClr val="000000"/>
                </a:solidFill>
                <a:latin typeface="Century Gothic" panose="020B0502020202020204" pitchFamily="34" charset="0"/>
              </a:rPr>
              <a:t>who understands</a:t>
            </a:r>
            <a:r>
              <a:rPr lang="en-US" sz="1600" dirty="0">
                <a:solidFill>
                  <a:srgbClr val="000000"/>
                </a:solidFill>
                <a:latin typeface="Century Gothic" panose="020B0502020202020204" pitchFamily="34" charset="0"/>
              </a:rPr>
              <a:t>, works on and resolves all issues on the </a:t>
            </a:r>
            <a:r>
              <a:rPr lang="en-US" sz="1600" dirty="0" smtClean="0">
                <a:solidFill>
                  <a:srgbClr val="000000"/>
                </a:solidFill>
                <a:latin typeface="Century Gothic" panose="020B0502020202020204" pitchFamily="34" charset="0"/>
              </a:rPr>
              <a:t>InfoSearch appraisal platform. The dependency on this </a:t>
            </a:r>
            <a:r>
              <a:rPr lang="en-US" sz="1600" dirty="0">
                <a:solidFill>
                  <a:srgbClr val="000000"/>
                </a:solidFill>
                <a:latin typeface="Century Gothic" panose="020B0502020202020204" pitchFamily="34" charset="0"/>
              </a:rPr>
              <a:t>on this personnel is such that when the staff is officially out of office on training or vacation, or even when the staff is ill, all appraisal issues pend until the staff resumes. </a:t>
            </a:r>
            <a:endParaRPr lang="en-US" sz="1600" dirty="0" smtClean="0">
              <a:solidFill>
                <a:srgbClr val="000000"/>
              </a:solidFill>
              <a:latin typeface="Century Gothic" panose="020B0502020202020204" pitchFamily="34" charset="0"/>
            </a:endParaRPr>
          </a:p>
          <a:p>
            <a:pPr marL="355600" lvl="2" indent="-355600">
              <a:buClr>
                <a:srgbClr val="C00000"/>
              </a:buClr>
              <a:buFont typeface="Wingdings" panose="05000000000000000000" pitchFamily="2" charset="2"/>
              <a:buChar char="q"/>
              <a:defRPr/>
            </a:pPr>
            <a:endParaRPr lang="en-US" sz="1600" dirty="0" smtClean="0">
              <a:solidFill>
                <a:srgbClr val="000000"/>
              </a:solidFill>
              <a:latin typeface="Century Gothic" panose="020B0502020202020204" pitchFamily="34" charset="0"/>
            </a:endParaRPr>
          </a:p>
          <a:p>
            <a:pPr marL="355600" lvl="2" indent="-355600">
              <a:buClr>
                <a:srgbClr val="C00000"/>
              </a:buClr>
              <a:buFont typeface="Wingdings" panose="05000000000000000000" pitchFamily="2" charset="2"/>
              <a:buChar char="q"/>
              <a:defRPr/>
            </a:pPr>
            <a:r>
              <a:rPr lang="en-US" sz="1600" dirty="0">
                <a:latin typeface="Century Gothic" panose="020B0502020202020204" pitchFamily="34" charset="0"/>
              </a:rPr>
              <a:t>This single IT  resource is also engaged in several IT projects, some on locations outside the Head Office and is not fully available to support the appraisal process.. This has led to delays in processing real time requests, extracting reports and closing out required system modifications. </a:t>
            </a:r>
          </a:p>
          <a:p>
            <a:pPr marL="355600" lvl="2" indent="-355600">
              <a:buClr>
                <a:srgbClr val="C00000"/>
              </a:buClr>
              <a:buFont typeface="Wingdings" panose="05000000000000000000" pitchFamily="2" charset="2"/>
              <a:buChar char="q"/>
              <a:defRPr/>
            </a:pPr>
            <a:endParaRPr lang="en-US" sz="1600" dirty="0">
              <a:solidFill>
                <a:srgbClr val="000000"/>
              </a:solidFill>
              <a:latin typeface="Century Gothic" panose="020B0502020202020204" pitchFamily="34" charset="0"/>
            </a:endParaRPr>
          </a:p>
          <a:p>
            <a:pPr marL="355600" lvl="2" indent="-355600">
              <a:buClr>
                <a:srgbClr val="C00000"/>
              </a:buClr>
              <a:buFont typeface="Wingdings" panose="05000000000000000000" pitchFamily="2" charset="2"/>
              <a:buChar char="q"/>
              <a:defRPr/>
            </a:pPr>
            <a:r>
              <a:rPr lang="en-US" sz="1600" dirty="0">
                <a:solidFill>
                  <a:srgbClr val="000000"/>
                </a:solidFill>
                <a:latin typeface="Century Gothic" panose="020B0502020202020204" pitchFamily="34" charset="0"/>
              </a:rPr>
              <a:t>No other staff in IT has the knowledge and skill to even download or extract an appraisal report from the Infosearch platform</a:t>
            </a:r>
            <a:r>
              <a:rPr lang="en-US" sz="1600" dirty="0" smtClean="0">
                <a:solidFill>
                  <a:srgbClr val="000000"/>
                </a:solidFill>
                <a:latin typeface="Century Gothic" panose="020B0502020202020204" pitchFamily="34" charset="0"/>
              </a:rPr>
              <a:t>.</a:t>
            </a:r>
          </a:p>
          <a:p>
            <a:pPr marL="355600" lvl="2" indent="-355600">
              <a:buClr>
                <a:srgbClr val="C00000"/>
              </a:buClr>
              <a:buFont typeface="Wingdings" panose="05000000000000000000" pitchFamily="2" charset="2"/>
              <a:buChar char="q"/>
              <a:defRPr/>
            </a:pPr>
            <a:endParaRPr lang="en-US" sz="1600" dirty="0">
              <a:solidFill>
                <a:srgbClr val="000000"/>
              </a:solidFill>
              <a:latin typeface="Century Gothic" panose="020B0502020202020204" pitchFamily="34" charset="0"/>
            </a:endParaRPr>
          </a:p>
          <a:p>
            <a:pPr marL="355600" lvl="2" indent="-355600">
              <a:buClr>
                <a:srgbClr val="C00000"/>
              </a:buClr>
              <a:buFont typeface="Wingdings" panose="05000000000000000000" pitchFamily="2" charset="2"/>
              <a:buChar char="q"/>
              <a:defRPr/>
            </a:pPr>
            <a:r>
              <a:rPr lang="en-US" sz="1600" dirty="0" smtClean="0">
                <a:solidFill>
                  <a:srgbClr val="000000"/>
                </a:solidFill>
                <a:latin typeface="Century Gothic" panose="020B0502020202020204" pitchFamily="34" charset="0"/>
              </a:rPr>
              <a:t>This </a:t>
            </a:r>
            <a:r>
              <a:rPr lang="en-US" sz="1600" dirty="0">
                <a:solidFill>
                  <a:srgbClr val="000000"/>
                </a:solidFill>
                <a:latin typeface="Century Gothic" panose="020B0502020202020204" pitchFamily="34" charset="0"/>
              </a:rPr>
              <a:t>critical impending risk has been highlighted in several meetings with IT leadership since the inception of the Infosearch project in 2015</a:t>
            </a:r>
            <a:r>
              <a:rPr lang="en-US" sz="1600" dirty="0" smtClean="0">
                <a:solidFill>
                  <a:srgbClr val="000000"/>
                </a:solidFill>
                <a:latin typeface="Century Gothic" panose="020B0502020202020204" pitchFamily="34" charset="0"/>
              </a:rPr>
              <a:t>.</a:t>
            </a:r>
          </a:p>
          <a:p>
            <a:pPr marL="355600" lvl="2" indent="-355600">
              <a:buClr>
                <a:srgbClr val="C00000"/>
              </a:buClr>
              <a:buFont typeface="Wingdings" panose="05000000000000000000" pitchFamily="2" charset="2"/>
              <a:buChar char="q"/>
              <a:defRPr/>
            </a:pPr>
            <a:endParaRPr lang="en-US" sz="1600" dirty="0">
              <a:solidFill>
                <a:srgbClr val="000000"/>
              </a:solidFill>
              <a:latin typeface="Century Gothic" panose="020B0502020202020204" pitchFamily="34" charset="0"/>
            </a:endParaRPr>
          </a:p>
          <a:p>
            <a:pPr marL="355600" lvl="2" indent="-355600">
              <a:buClr>
                <a:srgbClr val="C00000"/>
              </a:buClr>
              <a:buFont typeface="Wingdings" panose="05000000000000000000" pitchFamily="2" charset="2"/>
              <a:buChar char="q"/>
              <a:defRPr/>
            </a:pPr>
            <a:r>
              <a:rPr lang="en-US" sz="1600" dirty="0">
                <a:solidFill>
                  <a:srgbClr val="000000"/>
                </a:solidFill>
                <a:latin typeface="Century Gothic" panose="020B0502020202020204" pitchFamily="34" charset="0"/>
              </a:rPr>
              <a:t>It is being highlighted in the appraisal report for Executive management review and intervention.  </a:t>
            </a:r>
          </a:p>
        </p:txBody>
      </p:sp>
    </p:spTree>
    <p:extLst>
      <p:ext uri="{BB962C8B-B14F-4D97-AF65-F5344CB8AC3E}">
        <p14:creationId xmlns:p14="http://schemas.microsoft.com/office/powerpoint/2010/main" xmlns="" val="404726022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TextBox 4"/>
          <p:cNvSpPr txBox="1">
            <a:spLocks noChangeArrowheads="1"/>
          </p:cNvSpPr>
          <p:nvPr/>
        </p:nvSpPr>
        <p:spPr bwMode="auto">
          <a:xfrm>
            <a:off x="457200" y="1143000"/>
            <a:ext cx="8686800" cy="338138"/>
          </a:xfrm>
          <a:prstGeom prst="rect">
            <a:avLst/>
          </a:prstGeom>
          <a:noFill/>
          <a:ln w="9525">
            <a:noFill/>
            <a:miter lim="800000"/>
            <a:headEnd/>
            <a:tailEnd/>
          </a:ln>
        </p:spPr>
        <p:txBody>
          <a:bodyPr>
            <a:spAutoFit/>
          </a:bodyPr>
          <a:lstStyle/>
          <a:p>
            <a:r>
              <a:rPr lang="en-US" sz="1600">
                <a:solidFill>
                  <a:srgbClr val="FF0000"/>
                </a:solidFill>
                <a:latin typeface="Century Gothic" pitchFamily="34" charset="0"/>
              </a:rPr>
              <a:t>	</a:t>
            </a:r>
            <a:endParaRPr lang="en-US" sz="1600">
              <a:latin typeface="Century Gothic" pitchFamily="34" charset="0"/>
            </a:endParaRPr>
          </a:p>
        </p:txBody>
      </p:sp>
      <p:sp>
        <p:nvSpPr>
          <p:cNvPr id="2" name="Rectangle 1"/>
          <p:cNvSpPr/>
          <p:nvPr/>
        </p:nvSpPr>
        <p:spPr bwMode="auto">
          <a:xfrm>
            <a:off x="1187624" y="2276872"/>
            <a:ext cx="6336704" cy="1584176"/>
          </a:xfrm>
          <a:prstGeom prst="rect">
            <a:avLst/>
          </a:prstGeom>
          <a:solidFill>
            <a:srgbClr val="C00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536575" lvl="1" indent="-482600">
              <a:buClr>
                <a:srgbClr val="C00000"/>
              </a:buClr>
              <a:buFont typeface="Wingdings" pitchFamily="2" charset="2"/>
              <a:buChar char="q"/>
              <a:defRPr/>
            </a:pPr>
            <a:endParaRPr lang="en-US" sz="2400" b="1" dirty="0" smtClean="0">
              <a:solidFill>
                <a:schemeClr val="bg1"/>
              </a:solidFill>
              <a:latin typeface="Century Gothic" pitchFamily="34" charset="0"/>
            </a:endParaRPr>
          </a:p>
          <a:p>
            <a:pPr marL="536575" lvl="1" indent="-482600">
              <a:buClr>
                <a:srgbClr val="C00000"/>
              </a:buClr>
              <a:buFont typeface="Wingdings" pitchFamily="2" charset="2"/>
              <a:buChar char="q"/>
              <a:defRPr/>
            </a:pPr>
            <a:r>
              <a:rPr lang="en-US" sz="2400" b="1" dirty="0" smtClean="0">
                <a:solidFill>
                  <a:schemeClr val="bg1"/>
                </a:solidFill>
                <a:latin typeface="Century Gothic" pitchFamily="34" charset="0"/>
              </a:rPr>
              <a:t>The Data Validation Team (DVT)</a:t>
            </a:r>
            <a:endParaRPr lang="en-US" sz="2400" b="1" dirty="0">
              <a:solidFill>
                <a:schemeClr val="bg1"/>
              </a:solidFill>
              <a:latin typeface="Century Gothic" pitchFamily="34" charset="0"/>
            </a:endParaRPr>
          </a:p>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u="none" strike="noStrike" cap="none" normalizeH="0" baseline="0" dirty="0" smtClean="0">
              <a:ln>
                <a:noFill/>
              </a:ln>
              <a:solidFill>
                <a:schemeClr val="bg1"/>
              </a:solidFill>
              <a:effectLst/>
              <a:latin typeface="Century Gothic" pitchFamily="34" charset="0"/>
              <a:cs typeface="Arial" pitchFamily="34" charset="0"/>
            </a:endParaRPr>
          </a:p>
        </p:txBody>
      </p:sp>
    </p:spTree>
    <p:extLst>
      <p:ext uri="{BB962C8B-B14F-4D97-AF65-F5344CB8AC3E}">
        <p14:creationId xmlns:p14="http://schemas.microsoft.com/office/powerpoint/2010/main" xmlns="" val="337959532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a:xfrm>
            <a:off x="107504" y="204406"/>
            <a:ext cx="7416824" cy="272266"/>
          </a:xfrm>
        </p:spPr>
        <p:txBody>
          <a:bodyPr/>
          <a:lstStyle/>
          <a:p>
            <a:r>
              <a:rPr lang="en-US" sz="2200" dirty="0">
                <a:solidFill>
                  <a:srgbClr val="C00000"/>
                </a:solidFill>
              </a:rPr>
              <a:t>The Non </a:t>
            </a:r>
            <a:r>
              <a:rPr lang="en-US" sz="2200" dirty="0" smtClean="0">
                <a:solidFill>
                  <a:srgbClr val="C00000"/>
                </a:solidFill>
              </a:rPr>
              <a:t>Sales Data Validation Team (1 /2)</a:t>
            </a:r>
          </a:p>
        </p:txBody>
      </p:sp>
      <p:graphicFrame>
        <p:nvGraphicFramePr>
          <p:cNvPr id="3" name="Table 2"/>
          <p:cNvGraphicFramePr>
            <a:graphicFrameLocks noGrp="1"/>
          </p:cNvGraphicFramePr>
          <p:nvPr>
            <p:extLst/>
          </p:nvPr>
        </p:nvGraphicFramePr>
        <p:xfrm>
          <a:off x="251520" y="908720"/>
          <a:ext cx="8640960" cy="2832408"/>
        </p:xfrm>
        <a:graphic>
          <a:graphicData uri="http://schemas.openxmlformats.org/drawingml/2006/table">
            <a:tbl>
              <a:tblPr/>
              <a:tblGrid>
                <a:gridCol w="340457"/>
                <a:gridCol w="1387735"/>
                <a:gridCol w="506987"/>
                <a:gridCol w="2157309"/>
                <a:gridCol w="1368152"/>
                <a:gridCol w="792088"/>
                <a:gridCol w="1008112"/>
                <a:gridCol w="1080120"/>
              </a:tblGrid>
              <a:tr h="360040">
                <a:tc gridSpan="8">
                  <a:txBody>
                    <a:bodyPr/>
                    <a:lstStyle/>
                    <a:p>
                      <a:pPr algn="ctr" fontAlgn="ctr"/>
                      <a:r>
                        <a:rPr lang="en-US" sz="1500" b="1" i="0" u="none" strike="noStrike" dirty="0">
                          <a:solidFill>
                            <a:srgbClr val="FFFFFF"/>
                          </a:solidFill>
                          <a:effectLst/>
                          <a:latin typeface="Century Gothic" panose="020B0502020202020204" pitchFamily="34" charset="0"/>
                        </a:rPr>
                        <a:t>2015 YEAR END APPRAISAL DATA VALIDATION TEAM </a:t>
                      </a:r>
                      <a:r>
                        <a:rPr lang="en-US" sz="1500" b="1" i="0" u="none" strike="noStrike" dirty="0" smtClean="0">
                          <a:solidFill>
                            <a:srgbClr val="FFFFFF"/>
                          </a:solidFill>
                          <a:effectLst/>
                          <a:latin typeface="Century Gothic" panose="020B0502020202020204" pitchFamily="34" charset="0"/>
                        </a:rPr>
                        <a:t>(DVT) MEMBERS</a:t>
                      </a:r>
                      <a:endParaRPr lang="en-US" sz="1500" b="1" i="0" u="none" strike="noStrike" dirty="0">
                        <a:solidFill>
                          <a:srgbClr val="FFFFFF"/>
                        </a:solidFill>
                        <a:effectLst/>
                        <a:latin typeface="Century Gothic" panose="020B0502020202020204" pitchFamily="34" charset="0"/>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r>
              <a:tr h="402204">
                <a:tc>
                  <a:txBody>
                    <a:bodyPr/>
                    <a:lstStyle/>
                    <a:p>
                      <a:pPr algn="ctr" fontAlgn="ctr"/>
                      <a:r>
                        <a:rPr lang="en-GB" sz="1200" b="1" i="0" u="none" strike="noStrike" dirty="0">
                          <a:solidFill>
                            <a:srgbClr val="FFFFFF"/>
                          </a:solidFill>
                          <a:effectLst/>
                          <a:latin typeface="Century Gothic" panose="020B0502020202020204" pitchFamily="34" charset="0"/>
                        </a:rPr>
                        <a:t>SN</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08080"/>
                    </a:solidFill>
                  </a:tcPr>
                </a:tc>
                <a:tc>
                  <a:txBody>
                    <a:bodyPr/>
                    <a:lstStyle/>
                    <a:p>
                      <a:pPr algn="l" fontAlgn="ctr"/>
                      <a:r>
                        <a:rPr lang="en-GB" sz="1200" b="1" i="0" u="none" strike="noStrike" dirty="0">
                          <a:solidFill>
                            <a:srgbClr val="FFFFFF"/>
                          </a:solidFill>
                          <a:effectLst/>
                          <a:latin typeface="Century Gothic" panose="020B0502020202020204" pitchFamily="34" charset="0"/>
                        </a:rPr>
                        <a:t>Staff Name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08080"/>
                    </a:solidFill>
                  </a:tcPr>
                </a:tc>
                <a:tc>
                  <a:txBody>
                    <a:bodyPr/>
                    <a:lstStyle/>
                    <a:p>
                      <a:pPr algn="l" fontAlgn="ctr"/>
                      <a:r>
                        <a:rPr lang="en-GB" sz="1200" b="1" i="0" u="none" strike="noStrike" dirty="0">
                          <a:solidFill>
                            <a:srgbClr val="FFFFFF"/>
                          </a:solidFill>
                          <a:effectLst/>
                          <a:latin typeface="Century Gothic" panose="020B0502020202020204" pitchFamily="34" charset="0"/>
                        </a:rPr>
                        <a:t>Grade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08080"/>
                    </a:solidFill>
                  </a:tcPr>
                </a:tc>
                <a:tc>
                  <a:txBody>
                    <a:bodyPr/>
                    <a:lstStyle/>
                    <a:p>
                      <a:pPr algn="l" fontAlgn="ctr"/>
                      <a:r>
                        <a:rPr lang="en-GB" sz="1200" b="1" i="0" u="none" strike="noStrike" dirty="0">
                          <a:solidFill>
                            <a:srgbClr val="FFFFFF"/>
                          </a:solidFill>
                          <a:effectLst/>
                          <a:latin typeface="Century Gothic" panose="020B0502020202020204" pitchFamily="34" charset="0"/>
                        </a:rPr>
                        <a:t>Unit / Dept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08080"/>
                    </a:solidFill>
                  </a:tcPr>
                </a:tc>
                <a:tc>
                  <a:txBody>
                    <a:bodyPr/>
                    <a:lstStyle/>
                    <a:p>
                      <a:pPr algn="l" fontAlgn="ctr"/>
                      <a:r>
                        <a:rPr lang="en-GB" sz="1200" b="1" i="0" u="none" strike="noStrike" dirty="0">
                          <a:solidFill>
                            <a:srgbClr val="FFFFFF"/>
                          </a:solidFill>
                          <a:effectLst/>
                          <a:latin typeface="Century Gothic" panose="020B0502020202020204" pitchFamily="34" charset="0"/>
                        </a:rPr>
                        <a:t>Division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08080"/>
                    </a:solidFill>
                  </a:tcPr>
                </a:tc>
                <a:tc>
                  <a:txBody>
                    <a:bodyPr/>
                    <a:lstStyle/>
                    <a:p>
                      <a:pPr algn="l" fontAlgn="ctr"/>
                      <a:r>
                        <a:rPr lang="en-GB" sz="1200" b="1" i="0" u="none" strike="noStrike" dirty="0">
                          <a:solidFill>
                            <a:srgbClr val="FFFFFF"/>
                          </a:solidFill>
                          <a:effectLst/>
                          <a:latin typeface="Century Gothic" panose="020B0502020202020204" pitchFamily="34" charset="0"/>
                        </a:rPr>
                        <a:t>DVT Sub team</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08080"/>
                    </a:solidFill>
                  </a:tcPr>
                </a:tc>
                <a:tc>
                  <a:txBody>
                    <a:bodyPr/>
                    <a:lstStyle/>
                    <a:p>
                      <a:pPr algn="l" fontAlgn="ctr"/>
                      <a:r>
                        <a:rPr lang="en-GB" sz="1200" b="1" i="0" u="none" strike="noStrike" dirty="0">
                          <a:solidFill>
                            <a:srgbClr val="FFFFFF"/>
                          </a:solidFill>
                          <a:effectLst/>
                          <a:latin typeface="Century Gothic" panose="020B0502020202020204" pitchFamily="34" charset="0"/>
                        </a:rPr>
                        <a:t>Review Areas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08080"/>
                    </a:solidFill>
                  </a:tcPr>
                </a:tc>
                <a:tc>
                  <a:txBody>
                    <a:bodyPr/>
                    <a:lstStyle/>
                    <a:p>
                      <a:pPr algn="l" fontAlgn="ctr"/>
                      <a:r>
                        <a:rPr lang="en-US" sz="1200" b="1" i="0" u="none" strike="noStrike" dirty="0">
                          <a:solidFill>
                            <a:srgbClr val="FFFFFF"/>
                          </a:solidFill>
                          <a:effectLst/>
                          <a:latin typeface="Century Gothic" panose="020B0502020202020204" pitchFamily="34" charset="0"/>
                        </a:rPr>
                        <a:t>Team Lead &amp; SME </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08080"/>
                    </a:solidFill>
                  </a:tcPr>
                </a:tc>
              </a:tr>
              <a:tr h="272079">
                <a:tc>
                  <a:txBody>
                    <a:bodyPr/>
                    <a:lstStyle/>
                    <a:p>
                      <a:pPr algn="ctr" fontAlgn="ctr"/>
                      <a:r>
                        <a:rPr lang="en-GB" sz="1200" b="0" i="0" u="none" strike="noStrike" dirty="0">
                          <a:solidFill>
                            <a:srgbClr val="000000"/>
                          </a:solidFill>
                          <a:effectLst/>
                          <a:latin typeface="Century Gothic" panose="020B0502020202020204" pitchFamily="34" charset="0"/>
                        </a:rPr>
                        <a:t>1</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GB" sz="1200" b="0" i="0" u="none" strike="noStrike">
                          <a:solidFill>
                            <a:srgbClr val="000000"/>
                          </a:solidFill>
                          <a:effectLst/>
                          <a:latin typeface="Century Gothic" panose="020B0502020202020204" pitchFamily="34" charset="0"/>
                        </a:rPr>
                        <a:t>Robert Eta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GB" sz="1200" b="0" i="0" u="none" strike="noStrike" dirty="0">
                          <a:solidFill>
                            <a:srgbClr val="000000"/>
                          </a:solidFill>
                          <a:effectLst/>
                          <a:latin typeface="Century Gothic" panose="020B0502020202020204" pitchFamily="34" charset="0"/>
                        </a:rPr>
                        <a:t>AGM</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GB" sz="1200" b="0" i="0" u="none" strike="noStrike" dirty="0">
                          <a:solidFill>
                            <a:srgbClr val="000000"/>
                          </a:solidFill>
                          <a:effectLst/>
                          <a:latin typeface="Century Gothic" panose="020B0502020202020204" pitchFamily="34" charset="0"/>
                        </a:rPr>
                        <a:t> GSS Card Operations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GB" sz="1200" b="0" i="0" u="none" strike="noStrike" dirty="0">
                          <a:solidFill>
                            <a:srgbClr val="000000"/>
                          </a:solidFill>
                          <a:effectLst/>
                          <a:latin typeface="Century Gothic" panose="020B0502020202020204" pitchFamily="34" charset="0"/>
                        </a:rPr>
                        <a:t>Group Operations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7">
                  <a:txBody>
                    <a:bodyPr/>
                    <a:lstStyle/>
                    <a:p>
                      <a:pPr algn="ctr" fontAlgn="ctr"/>
                      <a:r>
                        <a:rPr lang="en-GB" sz="1200" b="0" i="0" u="none" strike="noStrike" dirty="0" smtClean="0">
                          <a:solidFill>
                            <a:srgbClr val="000000"/>
                          </a:solidFill>
                          <a:effectLst/>
                          <a:latin typeface="Century Gothic" panose="020B0502020202020204" pitchFamily="34" charset="0"/>
                        </a:rPr>
                        <a:t>Group</a:t>
                      </a:r>
                    </a:p>
                    <a:p>
                      <a:pPr algn="ctr" fontAlgn="ctr"/>
                      <a:r>
                        <a:rPr lang="en-GB" sz="1200" b="0" i="0" u="none" strike="noStrike" dirty="0" smtClean="0">
                          <a:solidFill>
                            <a:srgbClr val="000000"/>
                          </a:solidFill>
                          <a:effectLst/>
                          <a:latin typeface="Century Gothic" panose="020B0502020202020204" pitchFamily="34" charset="0"/>
                        </a:rPr>
                        <a:t> </a:t>
                      </a:r>
                      <a:r>
                        <a:rPr lang="en-GB" sz="1200" b="0" i="0" u="none" strike="noStrike" dirty="0">
                          <a:solidFill>
                            <a:srgbClr val="000000"/>
                          </a:solidFill>
                          <a:effectLst/>
                          <a:latin typeface="Century Gothic" panose="020B0502020202020204" pitchFamily="34" charset="0"/>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7">
                  <a:txBody>
                    <a:bodyPr/>
                    <a:lstStyle/>
                    <a:p>
                      <a:pPr algn="l" fontAlgn="ctr"/>
                      <a:r>
                        <a:rPr lang="en-GB" sz="1200" b="0" i="0" u="none" strike="noStrike">
                          <a:solidFill>
                            <a:srgbClr val="000000"/>
                          </a:solidFill>
                          <a:effectLst/>
                          <a:latin typeface="Century Gothic" panose="020B0502020202020204" pitchFamily="34" charset="0"/>
                        </a:rPr>
                        <a:t>Risk Mgt, Internal Control &amp; CIO Organization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7">
                  <a:txBody>
                    <a:bodyPr/>
                    <a:lstStyle/>
                    <a:p>
                      <a:pPr algn="l" fontAlgn="ctr"/>
                      <a:r>
                        <a:rPr lang="en-GB" sz="1200" b="0" i="0" u="none" strike="noStrike" dirty="0">
                          <a:solidFill>
                            <a:srgbClr val="000000"/>
                          </a:solidFill>
                          <a:effectLst/>
                          <a:latin typeface="Century Gothic" panose="020B0502020202020204" pitchFamily="34" charset="0"/>
                        </a:rPr>
                        <a:t>TL: Robert Eta </a:t>
                      </a:r>
                      <a:endParaRPr lang="en-GB" sz="1200" b="0" i="0" u="none" strike="noStrike" dirty="0" smtClean="0">
                        <a:solidFill>
                          <a:srgbClr val="000000"/>
                        </a:solidFill>
                        <a:effectLst/>
                        <a:latin typeface="Century Gothic" panose="020B0502020202020204" pitchFamily="34" charset="0"/>
                      </a:endParaRPr>
                    </a:p>
                    <a:p>
                      <a:pPr algn="l" fontAlgn="ctr"/>
                      <a:r>
                        <a:rPr lang="en-GB" sz="1200" b="0" i="0" u="none" strike="noStrike" dirty="0">
                          <a:solidFill>
                            <a:srgbClr val="000000"/>
                          </a:solidFill>
                          <a:effectLst/>
                          <a:latin typeface="Century Gothic" panose="020B0502020202020204" pitchFamily="34" charset="0"/>
                        </a:rPr>
                        <a:t/>
                      </a:r>
                      <a:br>
                        <a:rPr lang="en-GB" sz="1200" b="0" i="0" u="none" strike="noStrike" dirty="0">
                          <a:solidFill>
                            <a:srgbClr val="000000"/>
                          </a:solidFill>
                          <a:effectLst/>
                          <a:latin typeface="Century Gothic" panose="020B0502020202020204" pitchFamily="34" charset="0"/>
                        </a:rPr>
                      </a:br>
                      <a:r>
                        <a:rPr lang="en-GB" sz="1200" b="0" i="0" u="none" strike="noStrike" dirty="0">
                          <a:solidFill>
                            <a:srgbClr val="000000"/>
                          </a:solidFill>
                          <a:effectLst/>
                          <a:latin typeface="Century Gothic" panose="020B0502020202020204" pitchFamily="34" charset="0"/>
                        </a:rPr>
                        <a:t>Alternate TL: Harrison </a:t>
                      </a:r>
                      <a:r>
                        <a:rPr lang="en-GB" sz="1200" b="0" i="0" u="none" strike="noStrike" dirty="0" smtClean="0">
                          <a:solidFill>
                            <a:srgbClr val="000000"/>
                          </a:solidFill>
                          <a:effectLst/>
                          <a:latin typeface="Century Gothic" panose="020B0502020202020204" pitchFamily="34" charset="0"/>
                        </a:rPr>
                        <a:t>Nnaji</a:t>
                      </a:r>
                    </a:p>
                    <a:p>
                      <a:pPr algn="l" fontAlgn="ctr"/>
                      <a:r>
                        <a:rPr lang="en-GB" sz="1200" b="0" i="0" u="none" strike="noStrike" dirty="0">
                          <a:solidFill>
                            <a:srgbClr val="000000"/>
                          </a:solidFill>
                          <a:effectLst/>
                          <a:latin typeface="Century Gothic" panose="020B0502020202020204" pitchFamily="34" charset="0"/>
                        </a:rPr>
                        <a:t/>
                      </a:r>
                      <a:br>
                        <a:rPr lang="en-GB" sz="1200" b="0" i="0" u="none" strike="noStrike" dirty="0">
                          <a:solidFill>
                            <a:srgbClr val="000000"/>
                          </a:solidFill>
                          <a:effectLst/>
                          <a:latin typeface="Century Gothic" panose="020B0502020202020204" pitchFamily="34" charset="0"/>
                        </a:rPr>
                      </a:br>
                      <a:r>
                        <a:rPr lang="en-GB" sz="1200" b="0" i="0" u="none" strike="noStrike" dirty="0">
                          <a:solidFill>
                            <a:srgbClr val="000000"/>
                          </a:solidFill>
                          <a:effectLst/>
                          <a:latin typeface="Century Gothic" panose="020B0502020202020204" pitchFamily="34" charset="0"/>
                        </a:rPr>
                        <a:t>SME: Stephen Unwan</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1102">
                <a:tc>
                  <a:txBody>
                    <a:bodyPr/>
                    <a:lstStyle/>
                    <a:p>
                      <a:pPr algn="ctr" fontAlgn="ctr"/>
                      <a:r>
                        <a:rPr lang="en-GB" sz="1200" b="0" i="0" u="none" strike="noStrike">
                          <a:solidFill>
                            <a:srgbClr val="000000"/>
                          </a:solidFill>
                          <a:effectLst/>
                          <a:latin typeface="Century Gothic" panose="020B0502020202020204" pitchFamily="34" charset="0"/>
                        </a:rPr>
                        <a:t>2</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GB" sz="1200" b="0" i="0" u="none" strike="noStrike" dirty="0">
                          <a:solidFill>
                            <a:srgbClr val="000000"/>
                          </a:solidFill>
                          <a:effectLst/>
                          <a:latin typeface="Century Gothic" panose="020B0502020202020204" pitchFamily="34" charset="0"/>
                        </a:rPr>
                        <a:t>Harrison Nnaji</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GB" sz="1200" b="0" i="0" u="none" strike="noStrike" dirty="0">
                          <a:solidFill>
                            <a:srgbClr val="000000"/>
                          </a:solidFill>
                          <a:effectLst/>
                          <a:latin typeface="Century Gothic" panose="020B0502020202020204" pitchFamily="34" charset="0"/>
                        </a:rPr>
                        <a:t>SM</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GB" sz="1200" b="0" i="0" u="none" strike="noStrike" dirty="0">
                          <a:solidFill>
                            <a:srgbClr val="000000"/>
                          </a:solidFill>
                          <a:effectLst/>
                          <a:latin typeface="Century Gothic" panose="020B0502020202020204" pitchFamily="34" charset="0"/>
                        </a:rPr>
                        <a:t>IT Enterprise Security</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GB" sz="1200" b="0" i="0" u="none" strike="noStrike" dirty="0">
                          <a:solidFill>
                            <a:srgbClr val="000000"/>
                          </a:solidFill>
                          <a:effectLst/>
                          <a:latin typeface="Century Gothic" panose="020B0502020202020204" pitchFamily="34" charset="0"/>
                        </a:rPr>
                        <a:t>CTO</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en-GB"/>
                    </a:p>
                  </a:txBody>
                  <a:tcPr/>
                </a:tc>
                <a:tc vMerge="1">
                  <a:txBody>
                    <a:bodyPr/>
                    <a:lstStyle/>
                    <a:p>
                      <a:endParaRPr lang="en-GB"/>
                    </a:p>
                  </a:txBody>
                  <a:tcPr/>
                </a:tc>
                <a:tc vMerge="1">
                  <a:txBody>
                    <a:bodyPr/>
                    <a:lstStyle/>
                    <a:p>
                      <a:endParaRPr lang="en-GB"/>
                    </a:p>
                  </a:txBody>
                  <a:tcPr/>
                </a:tc>
              </a:tr>
              <a:tr h="378544">
                <a:tc>
                  <a:txBody>
                    <a:bodyPr/>
                    <a:lstStyle/>
                    <a:p>
                      <a:pPr algn="ctr" fontAlgn="ctr"/>
                      <a:r>
                        <a:rPr lang="en-GB" sz="1200" b="0" i="0" u="none" strike="noStrike">
                          <a:solidFill>
                            <a:srgbClr val="000000"/>
                          </a:solidFill>
                          <a:effectLst/>
                          <a:latin typeface="Century Gothic" panose="020B0502020202020204" pitchFamily="34" charset="0"/>
                        </a:rPr>
                        <a:t>3</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GB" sz="1200" b="0" i="0" u="none" strike="noStrike" dirty="0">
                          <a:solidFill>
                            <a:srgbClr val="000000"/>
                          </a:solidFill>
                          <a:effectLst/>
                          <a:latin typeface="Century Gothic" panose="020B0502020202020204" pitchFamily="34" charset="0"/>
                        </a:rPr>
                        <a:t>Stephen Unwan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GB" sz="1200" b="0" i="0" u="none" strike="noStrike" dirty="0">
                          <a:solidFill>
                            <a:srgbClr val="000000"/>
                          </a:solidFill>
                          <a:effectLst/>
                          <a:latin typeface="Century Gothic" panose="020B0502020202020204" pitchFamily="34" charset="0"/>
                        </a:rPr>
                        <a:t>SM</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200" b="0" i="0" u="none" strike="noStrike" dirty="0">
                          <a:solidFill>
                            <a:srgbClr val="000000"/>
                          </a:solidFill>
                          <a:effectLst/>
                          <a:latin typeface="Century Gothic" panose="020B0502020202020204" pitchFamily="34" charset="0"/>
                        </a:rPr>
                        <a:t>Credit Policy and Product Programs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GB" sz="1200" b="0" i="0" u="none" strike="noStrike" dirty="0">
                          <a:solidFill>
                            <a:srgbClr val="000000"/>
                          </a:solidFill>
                          <a:effectLst/>
                          <a:latin typeface="Century Gothic" panose="020B0502020202020204" pitchFamily="34" charset="0"/>
                        </a:rPr>
                        <a:t>Risk Management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en-GB"/>
                    </a:p>
                  </a:txBody>
                  <a:tcPr/>
                </a:tc>
                <a:tc vMerge="1">
                  <a:txBody>
                    <a:bodyPr/>
                    <a:lstStyle/>
                    <a:p>
                      <a:endParaRPr lang="en-GB"/>
                    </a:p>
                  </a:txBody>
                  <a:tcPr/>
                </a:tc>
                <a:tc vMerge="1">
                  <a:txBody>
                    <a:bodyPr/>
                    <a:lstStyle/>
                    <a:p>
                      <a:endParaRPr lang="en-GB"/>
                    </a:p>
                  </a:txBody>
                  <a:tcPr/>
                </a:tc>
              </a:tr>
              <a:tr h="307567">
                <a:tc>
                  <a:txBody>
                    <a:bodyPr/>
                    <a:lstStyle/>
                    <a:p>
                      <a:pPr algn="ctr" fontAlgn="ctr"/>
                      <a:r>
                        <a:rPr lang="en-GB" sz="1200" b="0" i="0" u="none" strike="noStrike">
                          <a:solidFill>
                            <a:srgbClr val="000000"/>
                          </a:solidFill>
                          <a:effectLst/>
                          <a:latin typeface="Century Gothic" panose="020B0502020202020204" pitchFamily="34" charset="0"/>
                        </a:rPr>
                        <a:t>4</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GB" sz="1200" b="0" i="0" u="none" strike="noStrike">
                          <a:solidFill>
                            <a:srgbClr val="000000"/>
                          </a:solidFill>
                          <a:effectLst/>
                          <a:latin typeface="Century Gothic" panose="020B0502020202020204" pitchFamily="34" charset="0"/>
                        </a:rPr>
                        <a:t>Lekan Odekunle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GB" sz="1200" b="0" i="0" u="none" strike="noStrike" dirty="0">
                          <a:solidFill>
                            <a:srgbClr val="000000"/>
                          </a:solidFill>
                          <a:effectLst/>
                          <a:latin typeface="Century Gothic" panose="020B0502020202020204" pitchFamily="34" charset="0"/>
                        </a:rPr>
                        <a:t>DM</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GB" sz="1200" b="0" i="0" u="none" strike="noStrike" dirty="0">
                          <a:solidFill>
                            <a:srgbClr val="000000"/>
                          </a:solidFill>
                          <a:effectLst/>
                          <a:latin typeface="Century Gothic" panose="020B0502020202020204" pitchFamily="34" charset="0"/>
                        </a:rPr>
                        <a:t>Head Office Control</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GB" sz="1200" b="0" i="0" u="none" strike="noStrike">
                          <a:solidFill>
                            <a:srgbClr val="000000"/>
                          </a:solidFill>
                          <a:effectLst/>
                          <a:latin typeface="Century Gothic" panose="020B0502020202020204" pitchFamily="34" charset="0"/>
                        </a:rPr>
                        <a:t>Internal Control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en-GB"/>
                    </a:p>
                  </a:txBody>
                  <a:tcPr/>
                </a:tc>
                <a:tc vMerge="1">
                  <a:txBody>
                    <a:bodyPr/>
                    <a:lstStyle/>
                    <a:p>
                      <a:endParaRPr lang="en-GB"/>
                    </a:p>
                  </a:txBody>
                  <a:tcPr/>
                </a:tc>
                <a:tc vMerge="1">
                  <a:txBody>
                    <a:bodyPr/>
                    <a:lstStyle/>
                    <a:p>
                      <a:endParaRPr lang="en-GB"/>
                    </a:p>
                  </a:txBody>
                  <a:tcPr/>
                </a:tc>
              </a:tr>
              <a:tr h="378544">
                <a:tc>
                  <a:txBody>
                    <a:bodyPr/>
                    <a:lstStyle/>
                    <a:p>
                      <a:pPr algn="ctr" fontAlgn="ctr"/>
                      <a:r>
                        <a:rPr lang="en-GB" sz="1200" b="0" i="0" u="none" strike="noStrike">
                          <a:solidFill>
                            <a:srgbClr val="000000"/>
                          </a:solidFill>
                          <a:effectLst/>
                          <a:latin typeface="Century Gothic" panose="020B0502020202020204" pitchFamily="34" charset="0"/>
                        </a:rPr>
                        <a:t>5</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GB" sz="1200" b="0" i="0" u="none" strike="noStrike">
                          <a:solidFill>
                            <a:srgbClr val="000000"/>
                          </a:solidFill>
                          <a:effectLst/>
                          <a:latin typeface="Century Gothic" panose="020B0502020202020204" pitchFamily="34" charset="0"/>
                        </a:rPr>
                        <a:t>David Alaka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GB" sz="1200" b="0" i="0" u="none" strike="noStrike" dirty="0">
                          <a:solidFill>
                            <a:srgbClr val="000000"/>
                          </a:solidFill>
                          <a:effectLst/>
                          <a:latin typeface="Century Gothic" panose="020B0502020202020204" pitchFamily="34" charset="0"/>
                        </a:rPr>
                        <a:t>SM</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GB" sz="1200" b="0" i="0" u="none" strike="noStrike" dirty="0">
                          <a:solidFill>
                            <a:srgbClr val="000000"/>
                          </a:solidFill>
                          <a:effectLst/>
                          <a:latin typeface="Century Gothic" panose="020B0502020202020204" pitchFamily="34" charset="0"/>
                        </a:rPr>
                        <a:t>Business Continuity Management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GB" sz="1200" b="0" i="0" u="none" strike="noStrike" dirty="0">
                          <a:solidFill>
                            <a:srgbClr val="000000"/>
                          </a:solidFill>
                          <a:effectLst/>
                          <a:latin typeface="Century Gothic" panose="020B0502020202020204" pitchFamily="34" charset="0"/>
                        </a:rPr>
                        <a:t>Risk Management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en-GB"/>
                    </a:p>
                  </a:txBody>
                  <a:tcPr/>
                </a:tc>
                <a:tc vMerge="1">
                  <a:txBody>
                    <a:bodyPr/>
                    <a:lstStyle/>
                    <a:p>
                      <a:endParaRPr lang="en-GB"/>
                    </a:p>
                  </a:txBody>
                  <a:tcPr/>
                </a:tc>
                <a:tc vMerge="1">
                  <a:txBody>
                    <a:bodyPr/>
                    <a:lstStyle/>
                    <a:p>
                      <a:endParaRPr lang="en-GB"/>
                    </a:p>
                  </a:txBody>
                  <a:tcPr/>
                </a:tc>
              </a:tr>
              <a:tr h="272079">
                <a:tc>
                  <a:txBody>
                    <a:bodyPr/>
                    <a:lstStyle/>
                    <a:p>
                      <a:pPr algn="ctr" fontAlgn="ctr"/>
                      <a:r>
                        <a:rPr lang="en-GB" sz="1200" b="0" i="0" u="none" strike="noStrike">
                          <a:solidFill>
                            <a:srgbClr val="000000"/>
                          </a:solidFill>
                          <a:effectLst/>
                          <a:latin typeface="Century Gothic" panose="020B0502020202020204" pitchFamily="34" charset="0"/>
                        </a:rPr>
                        <a:t>6</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GB" sz="1200" b="0" i="0" u="none" strike="noStrike">
                          <a:solidFill>
                            <a:srgbClr val="000000"/>
                          </a:solidFill>
                          <a:effectLst/>
                          <a:latin typeface="Century Gothic" panose="020B0502020202020204" pitchFamily="34" charset="0"/>
                        </a:rPr>
                        <a:t>Johnson Onyiriuka</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GB" sz="1200" b="0" i="0" u="none" strike="noStrike" dirty="0">
                          <a:solidFill>
                            <a:srgbClr val="000000"/>
                          </a:solidFill>
                          <a:effectLst/>
                          <a:latin typeface="Century Gothic" panose="020B0502020202020204" pitchFamily="34" charset="0"/>
                        </a:rPr>
                        <a:t>DM</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GB" sz="1200" b="0" i="0" u="none" strike="noStrike">
                          <a:solidFill>
                            <a:srgbClr val="000000"/>
                          </a:solidFill>
                          <a:effectLst/>
                          <a:latin typeface="Century Gothic" panose="020B0502020202020204" pitchFamily="34" charset="0"/>
                        </a:rPr>
                        <a:t>Investigation and Fraud Mgt.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GB" sz="1200" b="0" i="0" u="none" strike="noStrike" dirty="0">
                          <a:solidFill>
                            <a:srgbClr val="000000"/>
                          </a:solidFill>
                          <a:effectLst/>
                          <a:latin typeface="Century Gothic" panose="020B0502020202020204" pitchFamily="34" charset="0"/>
                        </a:rPr>
                        <a:t>Group Audit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en-GB"/>
                    </a:p>
                  </a:txBody>
                  <a:tcPr/>
                </a:tc>
                <a:tc vMerge="1">
                  <a:txBody>
                    <a:bodyPr/>
                    <a:lstStyle/>
                    <a:p>
                      <a:endParaRPr lang="en-GB"/>
                    </a:p>
                  </a:txBody>
                  <a:tcPr/>
                </a:tc>
                <a:tc vMerge="1">
                  <a:txBody>
                    <a:bodyPr/>
                    <a:lstStyle/>
                    <a:p>
                      <a:endParaRPr lang="en-GB"/>
                    </a:p>
                  </a:txBody>
                  <a:tcPr/>
                </a:tc>
              </a:tr>
              <a:tr h="260249">
                <a:tc>
                  <a:txBody>
                    <a:bodyPr/>
                    <a:lstStyle/>
                    <a:p>
                      <a:pPr algn="ctr" fontAlgn="ctr"/>
                      <a:r>
                        <a:rPr lang="en-GB" sz="1200" b="0" i="0" u="none" strike="noStrike">
                          <a:solidFill>
                            <a:srgbClr val="000000"/>
                          </a:solidFill>
                          <a:effectLst/>
                          <a:latin typeface="Century Gothic" panose="020B0502020202020204" pitchFamily="34" charset="0"/>
                        </a:rPr>
                        <a:t>7</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n-GB" sz="1200" b="0" i="0" u="none" strike="noStrike">
                          <a:solidFill>
                            <a:srgbClr val="000000"/>
                          </a:solidFill>
                          <a:effectLst/>
                          <a:latin typeface="Century Gothic" panose="020B0502020202020204" pitchFamily="34" charset="0"/>
                        </a:rPr>
                        <a:t>Ajayi Wilfred</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n-GB" sz="1200" b="0" i="0" u="none" strike="noStrike" dirty="0">
                          <a:solidFill>
                            <a:srgbClr val="000000"/>
                          </a:solidFill>
                          <a:effectLst/>
                          <a:latin typeface="Century Gothic" panose="020B0502020202020204" pitchFamily="34" charset="0"/>
                        </a:rPr>
                        <a:t>PM</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n-GB" sz="1200" b="0" i="0" u="none" strike="noStrike">
                          <a:solidFill>
                            <a:srgbClr val="000000"/>
                          </a:solidFill>
                          <a:effectLst/>
                          <a:latin typeface="Century Gothic" panose="020B0502020202020204" pitchFamily="34" charset="0"/>
                        </a:rPr>
                        <a:t>Lagos Zonal Clearing Centre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n-GB" sz="1200" b="0" i="0" u="none" strike="noStrike" dirty="0">
                          <a:solidFill>
                            <a:srgbClr val="000000"/>
                          </a:solidFill>
                          <a:effectLst/>
                          <a:latin typeface="Century Gothic" panose="020B0502020202020204" pitchFamily="34" charset="0"/>
                        </a:rPr>
                        <a:t>Group Operations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GB"/>
                    </a:p>
                  </a:txBody>
                  <a:tcPr/>
                </a:tc>
                <a:tc vMerge="1">
                  <a:txBody>
                    <a:bodyPr/>
                    <a:lstStyle/>
                    <a:p>
                      <a:endParaRPr lang="en-GB"/>
                    </a:p>
                  </a:txBody>
                  <a:tcPr/>
                </a:tc>
                <a:tc vMerge="1">
                  <a:txBody>
                    <a:bodyPr/>
                    <a:lstStyle/>
                    <a:p>
                      <a:endParaRPr lang="en-GB"/>
                    </a:p>
                  </a:txBody>
                  <a:tcPr/>
                </a:tc>
              </a:tr>
            </a:tbl>
          </a:graphicData>
        </a:graphic>
      </p:graphicFrame>
      <p:graphicFrame>
        <p:nvGraphicFramePr>
          <p:cNvPr id="2" name="Table 1"/>
          <p:cNvGraphicFramePr>
            <a:graphicFrameLocks noGrp="1"/>
          </p:cNvGraphicFramePr>
          <p:nvPr>
            <p:extLst/>
          </p:nvPr>
        </p:nvGraphicFramePr>
        <p:xfrm>
          <a:off x="251519" y="3773800"/>
          <a:ext cx="8640962" cy="1777100"/>
        </p:xfrm>
        <a:graphic>
          <a:graphicData uri="http://schemas.openxmlformats.org/drawingml/2006/table">
            <a:tbl>
              <a:tblPr/>
              <a:tblGrid>
                <a:gridCol w="340457"/>
                <a:gridCol w="1359405"/>
                <a:gridCol w="532387"/>
                <a:gridCol w="2160240"/>
                <a:gridCol w="1368152"/>
                <a:gridCol w="792088"/>
                <a:gridCol w="1008112"/>
                <a:gridCol w="1080121"/>
              </a:tblGrid>
              <a:tr h="229923">
                <a:tc>
                  <a:txBody>
                    <a:bodyPr/>
                    <a:lstStyle/>
                    <a:p>
                      <a:pPr algn="ctr" fontAlgn="ctr"/>
                      <a:r>
                        <a:rPr lang="en-GB" sz="1200" b="0" i="0" u="none" strike="noStrike" dirty="0">
                          <a:solidFill>
                            <a:srgbClr val="000000"/>
                          </a:solidFill>
                          <a:effectLst/>
                          <a:latin typeface="Century Gothic" panose="020B0502020202020204" pitchFamily="34" charset="0"/>
                        </a:rPr>
                        <a:t>8</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GB" sz="1200" b="0" i="0" u="none" strike="noStrike" dirty="0">
                          <a:solidFill>
                            <a:srgbClr val="000000"/>
                          </a:solidFill>
                          <a:effectLst/>
                          <a:latin typeface="Century Gothic" panose="020B0502020202020204" pitchFamily="34" charset="0"/>
                        </a:rPr>
                        <a:t>Laja Sorunke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GB" sz="1200" b="0" i="0" u="none" strike="noStrike">
                          <a:solidFill>
                            <a:srgbClr val="000000"/>
                          </a:solidFill>
                          <a:effectLst/>
                          <a:latin typeface="Century Gothic" panose="020B0502020202020204" pitchFamily="34" charset="0"/>
                        </a:rPr>
                        <a:t>PM</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GB" sz="1200" b="0" i="0" u="none" strike="noStrike" dirty="0">
                          <a:solidFill>
                            <a:srgbClr val="000000"/>
                          </a:solidFill>
                          <a:effectLst/>
                          <a:latin typeface="Century Gothic" panose="020B0502020202020204" pitchFamily="34" charset="0"/>
                        </a:rPr>
                        <a:t>IT &amp; E-Banking Control</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GB" sz="1200" b="0" i="0" u="none" strike="noStrike">
                          <a:solidFill>
                            <a:srgbClr val="000000"/>
                          </a:solidFill>
                          <a:effectLst/>
                          <a:latin typeface="Century Gothic" panose="020B0502020202020204" pitchFamily="34" charset="0"/>
                        </a:rPr>
                        <a:t>Internal Control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5">
                  <a:txBody>
                    <a:bodyPr/>
                    <a:lstStyle/>
                    <a:p>
                      <a:pPr algn="ctr" fontAlgn="ctr"/>
                      <a:r>
                        <a:rPr lang="en-GB" sz="1200" b="0" i="0" u="none" strike="noStrike" dirty="0" smtClean="0">
                          <a:solidFill>
                            <a:srgbClr val="000000"/>
                          </a:solidFill>
                          <a:effectLst/>
                          <a:latin typeface="Century Gothic" panose="020B0502020202020204" pitchFamily="34" charset="0"/>
                        </a:rPr>
                        <a:t>Group</a:t>
                      </a:r>
                    </a:p>
                    <a:p>
                      <a:pPr algn="ctr" fontAlgn="ctr"/>
                      <a:r>
                        <a:rPr lang="en-GB" sz="1200" b="0" i="0" u="none" strike="noStrike" dirty="0" smtClean="0">
                          <a:solidFill>
                            <a:srgbClr val="000000"/>
                          </a:solidFill>
                          <a:effectLst/>
                          <a:latin typeface="Century Gothic" panose="020B0502020202020204" pitchFamily="34" charset="0"/>
                        </a:rPr>
                        <a:t> </a:t>
                      </a:r>
                      <a:r>
                        <a:rPr lang="en-GB" sz="1200" b="0" i="0" u="none" strike="noStrike" dirty="0">
                          <a:solidFill>
                            <a:srgbClr val="000000"/>
                          </a:solidFill>
                          <a:effectLst/>
                          <a:latin typeface="Century Gothic" panose="020B0502020202020204" pitchFamily="34" charset="0"/>
                        </a:rPr>
                        <a:t>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5">
                  <a:txBody>
                    <a:bodyPr/>
                    <a:lstStyle/>
                    <a:p>
                      <a:pPr algn="l" fontAlgn="ctr"/>
                      <a:r>
                        <a:rPr lang="en-US" sz="1200" b="0" i="0" u="none" strike="noStrike" dirty="0">
                          <a:solidFill>
                            <a:srgbClr val="000000"/>
                          </a:solidFill>
                          <a:effectLst/>
                          <a:latin typeface="Century Gothic" panose="020B0502020202020204" pitchFamily="34" charset="0"/>
                        </a:rPr>
                        <a:t>Internal Audit, S&amp;BT, Marketing and Corporate </a:t>
                      </a:r>
                      <a:r>
                        <a:rPr lang="en-US" sz="1200" b="0" i="0" u="none" strike="noStrike" dirty="0" err="1">
                          <a:solidFill>
                            <a:srgbClr val="000000"/>
                          </a:solidFill>
                          <a:effectLst/>
                          <a:latin typeface="Century Gothic" panose="020B0502020202020204" pitchFamily="34" charset="0"/>
                        </a:rPr>
                        <a:t>Comms</a:t>
                      </a:r>
                      <a:endParaRPr lang="en-US" sz="1200" b="0" i="0" u="none" strike="noStrike" dirty="0">
                        <a:solidFill>
                          <a:srgbClr val="000000"/>
                        </a:solidFill>
                        <a:effectLst/>
                        <a:latin typeface="Century Gothic" panose="020B050202020202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5">
                  <a:txBody>
                    <a:bodyPr/>
                    <a:lstStyle/>
                    <a:p>
                      <a:pPr algn="l" fontAlgn="ctr"/>
                      <a:r>
                        <a:rPr lang="en-GB" sz="1200" b="0" i="0" u="none" strike="noStrike" dirty="0">
                          <a:solidFill>
                            <a:srgbClr val="000000"/>
                          </a:solidFill>
                          <a:effectLst/>
                          <a:latin typeface="Century Gothic" panose="020B0502020202020204" pitchFamily="34" charset="0"/>
                        </a:rPr>
                        <a:t>TL: Laja Sorunke </a:t>
                      </a:r>
                      <a:endParaRPr lang="en-GB" sz="1200" b="0" i="0" u="none" strike="noStrike" dirty="0" smtClean="0">
                        <a:solidFill>
                          <a:srgbClr val="000000"/>
                        </a:solidFill>
                        <a:effectLst/>
                        <a:latin typeface="Century Gothic" panose="020B0502020202020204" pitchFamily="34" charset="0"/>
                      </a:endParaRPr>
                    </a:p>
                    <a:p>
                      <a:pPr algn="l" fontAlgn="ctr"/>
                      <a:r>
                        <a:rPr lang="en-GB" sz="1200" b="0" i="0" u="none" strike="noStrike" dirty="0">
                          <a:solidFill>
                            <a:srgbClr val="000000"/>
                          </a:solidFill>
                          <a:effectLst/>
                          <a:latin typeface="Century Gothic" panose="020B0502020202020204" pitchFamily="34" charset="0"/>
                        </a:rPr>
                        <a:t/>
                      </a:r>
                      <a:br>
                        <a:rPr lang="en-GB" sz="1200" b="0" i="0" u="none" strike="noStrike" dirty="0">
                          <a:solidFill>
                            <a:srgbClr val="000000"/>
                          </a:solidFill>
                          <a:effectLst/>
                          <a:latin typeface="Century Gothic" panose="020B0502020202020204" pitchFamily="34" charset="0"/>
                        </a:rPr>
                      </a:br>
                      <a:r>
                        <a:rPr lang="en-GB" sz="1200" b="0" i="0" u="none" strike="noStrike" dirty="0">
                          <a:solidFill>
                            <a:srgbClr val="000000"/>
                          </a:solidFill>
                          <a:effectLst/>
                          <a:latin typeface="Century Gothic" panose="020B0502020202020204" pitchFamily="34" charset="0"/>
                        </a:rPr>
                        <a:t>Alternate TL: Olumide Ajibawo                              </a:t>
                      </a:r>
                      <a:br>
                        <a:rPr lang="en-GB" sz="1200" b="0" i="0" u="none" strike="noStrike" dirty="0">
                          <a:solidFill>
                            <a:srgbClr val="000000"/>
                          </a:solidFill>
                          <a:effectLst/>
                          <a:latin typeface="Century Gothic" panose="020B0502020202020204" pitchFamily="34" charset="0"/>
                        </a:rPr>
                      </a:br>
                      <a:r>
                        <a:rPr lang="en-GB" sz="1200" b="0" i="0" u="none" strike="noStrike" dirty="0">
                          <a:solidFill>
                            <a:srgbClr val="000000"/>
                          </a:solidFill>
                          <a:effectLst/>
                          <a:latin typeface="Century Gothic" panose="020B0502020202020204" pitchFamily="34" charset="0"/>
                        </a:rPr>
                        <a:t>SME: Henry Ige</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64412">
                <a:tc>
                  <a:txBody>
                    <a:bodyPr/>
                    <a:lstStyle/>
                    <a:p>
                      <a:pPr algn="ctr" fontAlgn="ctr"/>
                      <a:r>
                        <a:rPr lang="en-GB" sz="1200" b="0" i="0" u="none" strike="noStrike">
                          <a:solidFill>
                            <a:srgbClr val="000000"/>
                          </a:solidFill>
                          <a:effectLst/>
                          <a:latin typeface="Century Gothic" panose="020B0502020202020204" pitchFamily="34" charset="0"/>
                        </a:rPr>
                        <a:t>9</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GB" sz="1200" b="0" i="0" u="none" strike="noStrike" dirty="0">
                          <a:solidFill>
                            <a:srgbClr val="000000"/>
                          </a:solidFill>
                          <a:effectLst/>
                          <a:latin typeface="Century Gothic" panose="020B0502020202020204" pitchFamily="34" charset="0"/>
                        </a:rPr>
                        <a:t>Olumide Ajibawo</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GB" sz="1200" b="0" i="0" u="none" strike="noStrike">
                          <a:solidFill>
                            <a:srgbClr val="000000"/>
                          </a:solidFill>
                          <a:effectLst/>
                          <a:latin typeface="Century Gothic" panose="020B0502020202020204" pitchFamily="34" charset="0"/>
                        </a:rPr>
                        <a:t>DM</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GB" sz="1200" b="0" i="0" u="none" strike="noStrike">
                          <a:solidFill>
                            <a:srgbClr val="000000"/>
                          </a:solidFill>
                          <a:effectLst/>
                          <a:latin typeface="Century Gothic" panose="020B0502020202020204" pitchFamily="34" charset="0"/>
                        </a:rPr>
                        <a:t>Group Operations Office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GB" sz="1200" b="0" i="0" u="none" strike="noStrike" dirty="0">
                          <a:solidFill>
                            <a:srgbClr val="000000"/>
                          </a:solidFill>
                          <a:effectLst/>
                          <a:latin typeface="Century Gothic" panose="020B0502020202020204" pitchFamily="34" charset="0"/>
                        </a:rPr>
                        <a:t>Group Operations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en-GB"/>
                    </a:p>
                  </a:txBody>
                  <a:tcPr/>
                </a:tc>
                <a:tc vMerge="1">
                  <a:txBody>
                    <a:bodyPr/>
                    <a:lstStyle/>
                    <a:p>
                      <a:endParaRPr lang="en-GB"/>
                    </a:p>
                  </a:txBody>
                  <a:tcPr/>
                </a:tc>
                <a:tc vMerge="1">
                  <a:txBody>
                    <a:bodyPr/>
                    <a:lstStyle/>
                    <a:p>
                      <a:endParaRPr lang="en-GB"/>
                    </a:p>
                  </a:txBody>
                  <a:tcPr/>
                </a:tc>
              </a:tr>
              <a:tr h="402864">
                <a:tc>
                  <a:txBody>
                    <a:bodyPr/>
                    <a:lstStyle/>
                    <a:p>
                      <a:pPr algn="ctr" fontAlgn="ctr"/>
                      <a:r>
                        <a:rPr lang="en-GB" sz="1200" b="0" i="0" u="none" strike="noStrike">
                          <a:solidFill>
                            <a:srgbClr val="000000"/>
                          </a:solidFill>
                          <a:effectLst/>
                          <a:latin typeface="Century Gothic" panose="020B0502020202020204" pitchFamily="34" charset="0"/>
                        </a:rPr>
                        <a:t>10</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GB" sz="1200" b="0" i="0" u="none" strike="noStrike" dirty="0">
                          <a:solidFill>
                            <a:srgbClr val="000000"/>
                          </a:solidFill>
                          <a:effectLst/>
                          <a:latin typeface="Century Gothic" panose="020B0502020202020204" pitchFamily="34" charset="0"/>
                        </a:rPr>
                        <a:t>Henry Ige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GB" sz="1200" b="0" i="0" u="none" strike="noStrike" dirty="0">
                          <a:solidFill>
                            <a:srgbClr val="000000"/>
                          </a:solidFill>
                          <a:effectLst/>
                          <a:latin typeface="Century Gothic" panose="020B0502020202020204" pitchFamily="34" charset="0"/>
                        </a:rPr>
                        <a:t>AM</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200" b="0" i="0" u="none" strike="noStrike" dirty="0">
                          <a:solidFill>
                            <a:srgbClr val="000000"/>
                          </a:solidFill>
                          <a:effectLst/>
                          <a:latin typeface="Century Gothic" panose="020B0502020202020204" pitchFamily="34" charset="0"/>
                        </a:rPr>
                        <a:t>Execution Mgt. and Compliance Monitoring</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GB" sz="1200" b="0" i="0" u="none" strike="noStrike" dirty="0">
                          <a:solidFill>
                            <a:srgbClr val="000000"/>
                          </a:solidFill>
                          <a:effectLst/>
                          <a:latin typeface="Century Gothic" panose="020B0502020202020204" pitchFamily="34" charset="0"/>
                        </a:rPr>
                        <a:t>Group Audit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en-GB"/>
                    </a:p>
                  </a:txBody>
                  <a:tcPr/>
                </a:tc>
                <a:tc vMerge="1">
                  <a:txBody>
                    <a:bodyPr/>
                    <a:lstStyle/>
                    <a:p>
                      <a:endParaRPr lang="en-GB"/>
                    </a:p>
                  </a:txBody>
                  <a:tcPr/>
                </a:tc>
                <a:tc vMerge="1">
                  <a:txBody>
                    <a:bodyPr/>
                    <a:lstStyle/>
                    <a:p>
                      <a:endParaRPr lang="en-GB"/>
                    </a:p>
                  </a:txBody>
                  <a:tcPr/>
                </a:tc>
              </a:tr>
              <a:tr h="264412">
                <a:tc>
                  <a:txBody>
                    <a:bodyPr/>
                    <a:lstStyle/>
                    <a:p>
                      <a:pPr algn="ctr" fontAlgn="ctr"/>
                      <a:r>
                        <a:rPr lang="en-GB" sz="1200" b="0" i="0" u="none" strike="noStrike">
                          <a:solidFill>
                            <a:srgbClr val="000000"/>
                          </a:solidFill>
                          <a:effectLst/>
                          <a:latin typeface="Century Gothic" panose="020B0502020202020204" pitchFamily="34" charset="0"/>
                        </a:rPr>
                        <a:t>11</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GB" sz="1200" b="0" i="0" u="none" strike="noStrike" dirty="0">
                          <a:solidFill>
                            <a:srgbClr val="000000"/>
                          </a:solidFill>
                          <a:effectLst/>
                          <a:latin typeface="Century Gothic" panose="020B0502020202020204" pitchFamily="34" charset="0"/>
                        </a:rPr>
                        <a:t>Princewill Opara</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GB" sz="1200" b="0" i="0" u="none" strike="noStrike">
                          <a:solidFill>
                            <a:srgbClr val="000000"/>
                          </a:solidFill>
                          <a:effectLst/>
                          <a:latin typeface="Century Gothic" panose="020B0502020202020204" pitchFamily="34" charset="0"/>
                        </a:rPr>
                        <a:t>MGR</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GB" sz="1200" b="0" i="0" u="none" strike="noStrike" dirty="0">
                          <a:solidFill>
                            <a:srgbClr val="000000"/>
                          </a:solidFill>
                          <a:effectLst/>
                          <a:latin typeface="Century Gothic" panose="020B0502020202020204" pitchFamily="34" charset="0"/>
                        </a:rPr>
                        <a:t>Core Banking Mgt.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GB" sz="1200" b="0" i="0" u="none" strike="noStrike" dirty="0">
                          <a:solidFill>
                            <a:srgbClr val="000000"/>
                          </a:solidFill>
                          <a:effectLst/>
                          <a:latin typeface="Century Gothic" panose="020B0502020202020204" pitchFamily="34" charset="0"/>
                        </a:rPr>
                        <a:t>CIO</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en-GB"/>
                    </a:p>
                  </a:txBody>
                  <a:tcPr/>
                </a:tc>
                <a:tc vMerge="1">
                  <a:txBody>
                    <a:bodyPr/>
                    <a:lstStyle/>
                    <a:p>
                      <a:endParaRPr lang="en-GB"/>
                    </a:p>
                  </a:txBody>
                  <a:tcPr/>
                </a:tc>
                <a:tc vMerge="1">
                  <a:txBody>
                    <a:bodyPr/>
                    <a:lstStyle/>
                    <a:p>
                      <a:endParaRPr lang="en-GB"/>
                    </a:p>
                  </a:txBody>
                  <a:tcPr/>
                </a:tc>
              </a:tr>
              <a:tr h="615489">
                <a:tc>
                  <a:txBody>
                    <a:bodyPr/>
                    <a:lstStyle/>
                    <a:p>
                      <a:pPr algn="ctr" fontAlgn="ctr"/>
                      <a:r>
                        <a:rPr lang="en-GB" sz="1200" b="0" i="0" u="none" strike="noStrike">
                          <a:solidFill>
                            <a:srgbClr val="000000"/>
                          </a:solidFill>
                          <a:effectLst/>
                          <a:latin typeface="Century Gothic" panose="020B0502020202020204" pitchFamily="34" charset="0"/>
                        </a:rPr>
                        <a:t>12</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n-GB" sz="1200" b="0" i="0" u="none" strike="noStrike" dirty="0">
                          <a:solidFill>
                            <a:srgbClr val="000000"/>
                          </a:solidFill>
                          <a:effectLst/>
                          <a:latin typeface="Century Gothic" panose="020B0502020202020204" pitchFamily="34" charset="0"/>
                        </a:rPr>
                        <a:t>Chike Emenike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n-GB" sz="1200" b="0" i="0" u="none" strike="noStrike">
                          <a:solidFill>
                            <a:srgbClr val="000000"/>
                          </a:solidFill>
                          <a:effectLst/>
                          <a:latin typeface="Century Gothic" panose="020B0502020202020204" pitchFamily="34" charset="0"/>
                        </a:rPr>
                        <a:t>MGR</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n-GB" sz="1200" b="0" i="0" u="none" strike="noStrike">
                          <a:solidFill>
                            <a:srgbClr val="000000"/>
                          </a:solidFill>
                          <a:effectLst/>
                          <a:latin typeface="Century Gothic" panose="020B0502020202020204" pitchFamily="34" charset="0"/>
                        </a:rPr>
                        <a:t>IT Strategy &amp; Governance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n-GB" sz="1200" b="0" i="0" u="none" strike="noStrike" dirty="0">
                          <a:solidFill>
                            <a:srgbClr val="000000"/>
                          </a:solidFill>
                          <a:effectLst/>
                          <a:latin typeface="Century Gothic" panose="020B0502020202020204" pitchFamily="34" charset="0"/>
                        </a:rPr>
                        <a:t>CIO</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GB"/>
                    </a:p>
                  </a:txBody>
                  <a:tcPr/>
                </a:tc>
                <a:tc vMerge="1">
                  <a:txBody>
                    <a:bodyPr/>
                    <a:lstStyle/>
                    <a:p>
                      <a:endParaRPr lang="en-GB"/>
                    </a:p>
                  </a:txBody>
                  <a:tcPr/>
                </a:tc>
                <a:tc vMerge="1">
                  <a:txBody>
                    <a:bodyPr/>
                    <a:lstStyle/>
                    <a:p>
                      <a:endParaRPr lang="en-GB"/>
                    </a:p>
                  </a:txBody>
                  <a:tcPr/>
                </a:tc>
              </a:tr>
            </a:tbl>
          </a:graphicData>
        </a:graphic>
      </p:graphicFrame>
    </p:spTree>
    <p:extLst>
      <p:ext uri="{BB962C8B-B14F-4D97-AF65-F5344CB8AC3E}">
        <p14:creationId xmlns:p14="http://schemas.microsoft.com/office/powerpoint/2010/main" xmlns="" val="304465662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200" dirty="0" smtClean="0">
                <a:solidFill>
                  <a:srgbClr val="C00000"/>
                </a:solidFill>
              </a:rPr>
              <a:t>Market Facing KPIs for 2015 Financial Year</a:t>
            </a:r>
            <a:endParaRPr lang="en-GB" sz="2200" dirty="0">
              <a:solidFill>
                <a:srgbClr val="C00000"/>
              </a:solidFill>
            </a:endParaRPr>
          </a:p>
        </p:txBody>
      </p:sp>
      <p:sp>
        <p:nvSpPr>
          <p:cNvPr id="4" name="Rectangle 3"/>
          <p:cNvSpPr/>
          <p:nvPr/>
        </p:nvSpPr>
        <p:spPr>
          <a:xfrm>
            <a:off x="251520" y="925170"/>
            <a:ext cx="8712967" cy="1826141"/>
          </a:xfrm>
          <a:prstGeom prst="rect">
            <a:avLst/>
          </a:prstGeom>
        </p:spPr>
        <p:txBody>
          <a:bodyPr wrap="square">
            <a:spAutoFit/>
          </a:bodyPr>
          <a:lstStyle/>
          <a:p>
            <a:pPr>
              <a:spcBef>
                <a:spcPts val="500"/>
              </a:spcBef>
              <a:spcAft>
                <a:spcPts val="500"/>
              </a:spcAft>
              <a:buClr>
                <a:srgbClr val="FF0000"/>
              </a:buClr>
            </a:pPr>
            <a:r>
              <a:rPr lang="en-US" sz="1600" dirty="0" smtClean="0">
                <a:latin typeface="Century Gothic" panose="020B0502020202020204" pitchFamily="34" charset="0"/>
                <a:ea typeface="Calibri" panose="020F0502020204030204" pitchFamily="34" charset="0"/>
                <a:cs typeface="Times New Roman" panose="02020603050405020304" pitchFamily="18" charset="0"/>
              </a:rPr>
              <a:t>The 2015 KPIs for Market </a:t>
            </a:r>
            <a:r>
              <a:rPr lang="en-US" sz="1600" dirty="0">
                <a:latin typeface="Century Gothic" panose="020B0502020202020204" pitchFamily="34" charset="0"/>
                <a:ea typeface="Calibri" panose="020F0502020204030204" pitchFamily="34" charset="0"/>
                <a:cs typeface="Times New Roman" panose="02020603050405020304" pitchFamily="18" charset="0"/>
              </a:rPr>
              <a:t>Facing </a:t>
            </a:r>
            <a:r>
              <a:rPr lang="en-US" sz="1600" dirty="0" smtClean="0">
                <a:latin typeface="Century Gothic" panose="020B0502020202020204" pitchFamily="34" charset="0"/>
                <a:ea typeface="Calibri" panose="020F0502020204030204" pitchFamily="34" charset="0"/>
                <a:cs typeface="Times New Roman" panose="02020603050405020304" pitchFamily="18" charset="0"/>
              </a:rPr>
              <a:t>staff are as </a:t>
            </a:r>
            <a:r>
              <a:rPr lang="en-US" sz="1600" dirty="0">
                <a:latin typeface="Century Gothic" panose="020B0502020202020204" pitchFamily="34" charset="0"/>
                <a:ea typeface="Calibri" panose="020F0502020204030204" pitchFamily="34" charset="0"/>
                <a:cs typeface="Times New Roman" panose="02020603050405020304" pitchFamily="18" charset="0"/>
              </a:rPr>
              <a:t>follows:</a:t>
            </a:r>
            <a:endParaRPr lang="en-GB" sz="1600" dirty="0">
              <a:latin typeface="Century Gothic" panose="020B0502020202020204" pitchFamily="34" charset="0"/>
              <a:ea typeface="Calibri" panose="020F0502020204030204" pitchFamily="34" charset="0"/>
              <a:cs typeface="Times New Roman" panose="02020603050405020304" pitchFamily="18" charset="0"/>
            </a:endParaRPr>
          </a:p>
          <a:p>
            <a:pPr marL="342900" indent="-342900">
              <a:spcBef>
                <a:spcPts val="500"/>
              </a:spcBef>
              <a:spcAft>
                <a:spcPts val="500"/>
              </a:spcAft>
              <a:buClr>
                <a:srgbClr val="C00000"/>
              </a:buClr>
              <a:buFont typeface="Wingdings" panose="05000000000000000000" pitchFamily="2" charset="2"/>
              <a:buChar char="q"/>
            </a:pPr>
            <a:r>
              <a:rPr lang="en-US" sz="1600" dirty="0">
                <a:latin typeface="Century Gothic" panose="020B0502020202020204" pitchFamily="34" charset="0"/>
                <a:ea typeface="Calibri" panose="020F0502020204030204" pitchFamily="34" charset="0"/>
                <a:cs typeface="Times New Roman" panose="02020603050405020304" pitchFamily="18" charset="0"/>
              </a:rPr>
              <a:t>Branches </a:t>
            </a:r>
            <a:r>
              <a:rPr lang="en-US" sz="1600" dirty="0" smtClean="0">
                <a:latin typeface="Century Gothic" panose="020B0502020202020204" pitchFamily="34" charset="0"/>
                <a:ea typeface="Calibri" panose="020F0502020204030204" pitchFamily="34" charset="0"/>
                <a:cs typeface="Times New Roman" panose="02020603050405020304" pitchFamily="18" charset="0"/>
              </a:rPr>
              <a:t>were re-classified </a:t>
            </a:r>
            <a:r>
              <a:rPr lang="en-US" sz="1600" dirty="0">
                <a:latin typeface="Century Gothic" panose="020B0502020202020204" pitchFamily="34" charset="0"/>
                <a:ea typeface="Calibri" panose="020F0502020204030204" pitchFamily="34" charset="0"/>
                <a:cs typeface="Times New Roman" panose="02020603050405020304" pitchFamily="18" charset="0"/>
              </a:rPr>
              <a:t>into Wholesale/ Specialized, Urban and Rural branches in order to align with the peculiarities of the different segments of the Bank’s business.</a:t>
            </a:r>
            <a:endParaRPr lang="en-GB" sz="1600" dirty="0">
              <a:latin typeface="Century Gothic" panose="020B0502020202020204" pitchFamily="34" charset="0"/>
              <a:ea typeface="Calibri" panose="020F0502020204030204" pitchFamily="34" charset="0"/>
              <a:cs typeface="Times New Roman" panose="02020603050405020304" pitchFamily="18" charset="0"/>
            </a:endParaRPr>
          </a:p>
          <a:p>
            <a:pPr marL="342900" lvl="0" indent="-342900">
              <a:spcBef>
                <a:spcPts val="500"/>
              </a:spcBef>
              <a:spcAft>
                <a:spcPts val="500"/>
              </a:spcAft>
              <a:buClr>
                <a:srgbClr val="C00000"/>
              </a:buClr>
              <a:buFont typeface="Wingdings" panose="05000000000000000000" pitchFamily="2" charset="2"/>
              <a:buChar char="q"/>
            </a:pPr>
            <a:r>
              <a:rPr lang="en-US" sz="1600" dirty="0" smtClean="0">
                <a:latin typeface="Century Gothic" panose="020B0502020202020204" pitchFamily="34" charset="0"/>
                <a:ea typeface="Calibri" panose="020F0502020204030204" pitchFamily="34" charset="0"/>
                <a:cs typeface="Times New Roman" panose="02020603050405020304" pitchFamily="18" charset="0"/>
              </a:rPr>
              <a:t>2015 </a:t>
            </a:r>
            <a:r>
              <a:rPr lang="en-US" sz="1600" dirty="0">
                <a:latin typeface="Century Gothic" panose="020B0502020202020204" pitchFamily="34" charset="0"/>
                <a:ea typeface="Calibri" panose="020F0502020204030204" pitchFamily="34" charset="0"/>
                <a:cs typeface="Times New Roman" panose="02020603050405020304" pitchFamily="18" charset="0"/>
              </a:rPr>
              <a:t>KPIs </a:t>
            </a:r>
            <a:r>
              <a:rPr lang="en-US" sz="1600" dirty="0" smtClean="0">
                <a:latin typeface="Century Gothic" panose="020B0502020202020204" pitchFamily="34" charset="0"/>
                <a:ea typeface="Calibri" panose="020F0502020204030204" pitchFamily="34" charset="0"/>
                <a:cs typeface="Times New Roman" panose="02020603050405020304" pitchFamily="18" charset="0"/>
              </a:rPr>
              <a:t>were focused </a:t>
            </a:r>
            <a:r>
              <a:rPr lang="en-US" sz="1600" dirty="0">
                <a:latin typeface="Century Gothic" panose="020B0502020202020204" pitchFamily="34" charset="0"/>
                <a:ea typeface="Calibri" panose="020F0502020204030204" pitchFamily="34" charset="0"/>
                <a:cs typeface="Times New Roman" panose="02020603050405020304" pitchFamily="18" charset="0"/>
              </a:rPr>
              <a:t>on significant few lagging and leading indicators – Contributions (no longer PBT), CASA deposits, Collections and Trade transactions</a:t>
            </a:r>
            <a:r>
              <a:rPr lang="en-US" sz="1600" dirty="0" smtClean="0">
                <a:latin typeface="Century Gothic" panose="020B0502020202020204" pitchFamily="34" charset="0"/>
                <a:ea typeface="Calibri" panose="020F0502020204030204" pitchFamily="34" charset="0"/>
                <a:cs typeface="Times New Roman" panose="02020603050405020304" pitchFamily="18" charset="0"/>
              </a:rPr>
              <a:t>.</a:t>
            </a:r>
            <a:endParaRPr lang="en-GB" sz="1600" dirty="0">
              <a:latin typeface="Century Gothic" panose="020B0502020202020204" pitchFamily="34" charset="0"/>
              <a:ea typeface="Calibri" panose="020F0502020204030204" pitchFamily="34" charset="0"/>
              <a:cs typeface="Times New Roman" panose="02020603050405020304" pitchFamily="18" charset="0"/>
            </a:endParaRPr>
          </a:p>
        </p:txBody>
      </p:sp>
      <p:graphicFrame>
        <p:nvGraphicFramePr>
          <p:cNvPr id="5" name="Table 4"/>
          <p:cNvGraphicFramePr>
            <a:graphicFrameLocks noGrp="1"/>
          </p:cNvGraphicFramePr>
          <p:nvPr>
            <p:extLst>
              <p:ext uri="{D42A27DB-BD31-4B8C-83A1-F6EECF244321}">
                <p14:modId xmlns:p14="http://schemas.microsoft.com/office/powerpoint/2010/main" xmlns="" val="1605541626"/>
              </p:ext>
            </p:extLst>
          </p:nvPr>
        </p:nvGraphicFramePr>
        <p:xfrm>
          <a:off x="369279" y="3501008"/>
          <a:ext cx="8352929" cy="2703448"/>
        </p:xfrm>
        <a:graphic>
          <a:graphicData uri="http://schemas.openxmlformats.org/drawingml/2006/table">
            <a:tbl>
              <a:tblPr firstRow="1" firstCol="1" bandRow="1">
                <a:tableStyleId>{5C22544A-7EE6-4342-B048-85BDC9FD1C3A}</a:tableStyleId>
              </a:tblPr>
              <a:tblGrid>
                <a:gridCol w="1132588"/>
                <a:gridCol w="2611829"/>
                <a:gridCol w="2232248"/>
                <a:gridCol w="1296144"/>
                <a:gridCol w="1080120"/>
              </a:tblGrid>
              <a:tr h="429721">
                <a:tc>
                  <a:txBody>
                    <a:bodyPr/>
                    <a:lstStyle/>
                    <a:p>
                      <a:pPr algn="l"/>
                      <a:endParaRPr lang="en-GB" sz="1000" dirty="0">
                        <a:solidFill>
                          <a:schemeClr val="bg2"/>
                        </a:solidFill>
                        <a:effectLst/>
                        <a:latin typeface="Times New Roman" panose="02020603050405020304" pitchFamily="18" charset="0"/>
                      </a:endParaRPr>
                    </a:p>
                  </a:txBody>
                  <a:tcPr>
                    <a:solidFill>
                      <a:srgbClr val="C00000"/>
                    </a:solidFill>
                  </a:tcPr>
                </a:tc>
                <a:tc>
                  <a:txBody>
                    <a:bodyPr/>
                    <a:lstStyle/>
                    <a:p>
                      <a:pPr algn="l">
                        <a:spcBef>
                          <a:spcPts val="500"/>
                        </a:spcBef>
                        <a:spcAft>
                          <a:spcPts val="500"/>
                        </a:spcAft>
                      </a:pPr>
                      <a:r>
                        <a:rPr lang="en-ZA" sz="1400" dirty="0">
                          <a:solidFill>
                            <a:schemeClr val="bg2"/>
                          </a:solidFill>
                          <a:effectLst/>
                        </a:rPr>
                        <a:t>KPIs </a:t>
                      </a:r>
                      <a:endParaRPr lang="en-GB" sz="1400" dirty="0">
                        <a:solidFill>
                          <a:schemeClr val="bg2"/>
                        </a:solidFill>
                        <a:effectLst/>
                        <a:latin typeface="Century Gothic" panose="020B0502020202020204" pitchFamily="34" charset="0"/>
                        <a:ea typeface="Calibri" panose="020F0502020204030204" pitchFamily="34" charset="0"/>
                        <a:cs typeface="Times New Roman" panose="02020603050405020304" pitchFamily="18" charset="0"/>
                      </a:endParaRPr>
                    </a:p>
                  </a:txBody>
                  <a:tcPr>
                    <a:solidFill>
                      <a:srgbClr val="C00000"/>
                    </a:solidFill>
                  </a:tcPr>
                </a:tc>
                <a:tc>
                  <a:txBody>
                    <a:bodyPr/>
                    <a:lstStyle/>
                    <a:p>
                      <a:pPr algn="l">
                        <a:spcBef>
                          <a:spcPts val="500"/>
                        </a:spcBef>
                        <a:spcAft>
                          <a:spcPts val="500"/>
                        </a:spcAft>
                      </a:pPr>
                      <a:r>
                        <a:rPr lang="en-ZA" sz="1400" dirty="0" smtClean="0">
                          <a:solidFill>
                            <a:schemeClr val="bg2"/>
                          </a:solidFill>
                          <a:effectLst/>
                        </a:rPr>
                        <a:t>Wholesale/Specialised Businesses </a:t>
                      </a:r>
                      <a:endParaRPr lang="en-GB" sz="1400" dirty="0">
                        <a:solidFill>
                          <a:schemeClr val="bg2"/>
                        </a:solidFill>
                        <a:effectLst/>
                        <a:latin typeface="Century Gothic" panose="020B0502020202020204" pitchFamily="34" charset="0"/>
                        <a:ea typeface="Calibri" panose="020F0502020204030204" pitchFamily="34" charset="0"/>
                        <a:cs typeface="Times New Roman" panose="02020603050405020304" pitchFamily="18" charset="0"/>
                      </a:endParaRPr>
                    </a:p>
                  </a:txBody>
                  <a:tcPr>
                    <a:solidFill>
                      <a:srgbClr val="C00000"/>
                    </a:solidFill>
                  </a:tcPr>
                </a:tc>
                <a:tc>
                  <a:txBody>
                    <a:bodyPr/>
                    <a:lstStyle/>
                    <a:p>
                      <a:pPr algn="l">
                        <a:spcBef>
                          <a:spcPts val="500"/>
                        </a:spcBef>
                        <a:spcAft>
                          <a:spcPts val="500"/>
                        </a:spcAft>
                      </a:pPr>
                      <a:r>
                        <a:rPr lang="en-ZA" sz="1400" dirty="0">
                          <a:solidFill>
                            <a:schemeClr val="bg2"/>
                          </a:solidFill>
                          <a:effectLst/>
                        </a:rPr>
                        <a:t>Urban Branches </a:t>
                      </a:r>
                      <a:endParaRPr lang="en-GB" sz="1400" dirty="0">
                        <a:solidFill>
                          <a:schemeClr val="bg2"/>
                        </a:solidFill>
                        <a:effectLst/>
                        <a:latin typeface="Century Gothic" panose="020B0502020202020204" pitchFamily="34" charset="0"/>
                        <a:ea typeface="Calibri" panose="020F0502020204030204" pitchFamily="34" charset="0"/>
                        <a:cs typeface="Times New Roman" panose="02020603050405020304" pitchFamily="18" charset="0"/>
                      </a:endParaRPr>
                    </a:p>
                  </a:txBody>
                  <a:tcPr>
                    <a:solidFill>
                      <a:srgbClr val="C00000"/>
                    </a:solidFill>
                  </a:tcPr>
                </a:tc>
                <a:tc>
                  <a:txBody>
                    <a:bodyPr/>
                    <a:lstStyle/>
                    <a:p>
                      <a:pPr algn="l">
                        <a:spcBef>
                          <a:spcPts val="500"/>
                        </a:spcBef>
                        <a:spcAft>
                          <a:spcPts val="500"/>
                        </a:spcAft>
                      </a:pPr>
                      <a:r>
                        <a:rPr lang="en-ZA" sz="1400" dirty="0">
                          <a:solidFill>
                            <a:schemeClr val="bg2"/>
                          </a:solidFill>
                          <a:effectLst/>
                        </a:rPr>
                        <a:t>Rural Branches </a:t>
                      </a:r>
                      <a:endParaRPr lang="en-GB" sz="1400" dirty="0">
                        <a:solidFill>
                          <a:schemeClr val="bg2"/>
                        </a:solidFill>
                        <a:effectLst/>
                        <a:latin typeface="Century Gothic" panose="020B0502020202020204" pitchFamily="34" charset="0"/>
                        <a:ea typeface="Calibri" panose="020F0502020204030204" pitchFamily="34" charset="0"/>
                        <a:cs typeface="Times New Roman" panose="02020603050405020304" pitchFamily="18" charset="0"/>
                      </a:endParaRPr>
                    </a:p>
                  </a:txBody>
                  <a:tcPr>
                    <a:solidFill>
                      <a:srgbClr val="C00000"/>
                    </a:solidFill>
                  </a:tcPr>
                </a:tc>
              </a:tr>
              <a:tr h="290944">
                <a:tc rowSpan="3">
                  <a:txBody>
                    <a:bodyPr/>
                    <a:lstStyle/>
                    <a:p>
                      <a:pPr>
                        <a:spcBef>
                          <a:spcPts val="500"/>
                        </a:spcBef>
                        <a:spcAft>
                          <a:spcPts val="500"/>
                        </a:spcAft>
                      </a:pPr>
                      <a:r>
                        <a:rPr lang="en-ZA" sz="1400" dirty="0">
                          <a:solidFill>
                            <a:schemeClr val="tx1"/>
                          </a:solidFill>
                          <a:effectLst/>
                        </a:rPr>
                        <a:t>Lagging Indicators </a:t>
                      </a:r>
                      <a:endParaRPr lang="en-GB" sz="1400" dirty="0">
                        <a:solidFill>
                          <a:schemeClr val="tx1"/>
                        </a:solidFill>
                        <a:effectLst/>
                        <a:latin typeface="Century Gothic" panose="020B0502020202020204" pitchFamily="34" charset="0"/>
                        <a:ea typeface="Calibri" panose="020F0502020204030204" pitchFamily="34" charset="0"/>
                        <a:cs typeface="Times New Roman" panose="02020603050405020304" pitchFamily="18" charset="0"/>
                      </a:endParaRPr>
                    </a:p>
                  </a:txBody>
                  <a:tcPr>
                    <a:noFill/>
                  </a:tcPr>
                </a:tc>
                <a:tc>
                  <a:txBody>
                    <a:bodyPr/>
                    <a:lstStyle/>
                    <a:p>
                      <a:pPr>
                        <a:spcBef>
                          <a:spcPts val="500"/>
                        </a:spcBef>
                        <a:spcAft>
                          <a:spcPts val="500"/>
                        </a:spcAft>
                      </a:pPr>
                      <a:r>
                        <a:rPr lang="en-ZA" sz="1400">
                          <a:solidFill>
                            <a:schemeClr val="tx1"/>
                          </a:solidFill>
                          <a:effectLst/>
                        </a:rPr>
                        <a:t>Contribution </a:t>
                      </a:r>
                      <a:endParaRPr lang="en-GB" sz="1400">
                        <a:solidFill>
                          <a:schemeClr val="tx1"/>
                        </a:solidFill>
                        <a:effectLst/>
                        <a:latin typeface="Century Gothic" panose="020B0502020202020204" pitchFamily="34" charset="0"/>
                        <a:ea typeface="Calibri" panose="020F0502020204030204" pitchFamily="34" charset="0"/>
                        <a:cs typeface="Times New Roman" panose="02020603050405020304" pitchFamily="18" charset="0"/>
                      </a:endParaRPr>
                    </a:p>
                  </a:txBody>
                  <a:tcPr>
                    <a:noFill/>
                  </a:tcPr>
                </a:tc>
                <a:tc>
                  <a:txBody>
                    <a:bodyPr/>
                    <a:lstStyle/>
                    <a:p>
                      <a:pPr algn="ctr">
                        <a:spcBef>
                          <a:spcPts val="500"/>
                        </a:spcBef>
                        <a:spcAft>
                          <a:spcPts val="500"/>
                        </a:spcAft>
                      </a:pPr>
                      <a:r>
                        <a:rPr lang="en-ZA" sz="1400" dirty="0">
                          <a:solidFill>
                            <a:schemeClr val="tx1"/>
                          </a:solidFill>
                          <a:effectLst/>
                        </a:rPr>
                        <a:t>45% </a:t>
                      </a:r>
                      <a:endParaRPr lang="en-GB" sz="1400" dirty="0">
                        <a:solidFill>
                          <a:schemeClr val="tx1"/>
                        </a:solidFill>
                        <a:effectLst/>
                        <a:latin typeface="Century Gothic" panose="020B0502020202020204" pitchFamily="34" charset="0"/>
                        <a:ea typeface="Calibri" panose="020F0502020204030204" pitchFamily="34" charset="0"/>
                        <a:cs typeface="Times New Roman" panose="02020603050405020304" pitchFamily="18" charset="0"/>
                      </a:endParaRPr>
                    </a:p>
                  </a:txBody>
                  <a:tcPr>
                    <a:noFill/>
                  </a:tcPr>
                </a:tc>
                <a:tc>
                  <a:txBody>
                    <a:bodyPr/>
                    <a:lstStyle/>
                    <a:p>
                      <a:pPr algn="ctr">
                        <a:spcBef>
                          <a:spcPts val="500"/>
                        </a:spcBef>
                        <a:spcAft>
                          <a:spcPts val="500"/>
                        </a:spcAft>
                      </a:pPr>
                      <a:r>
                        <a:rPr lang="en-ZA" sz="1400">
                          <a:solidFill>
                            <a:schemeClr val="tx1"/>
                          </a:solidFill>
                          <a:effectLst/>
                        </a:rPr>
                        <a:t>40% </a:t>
                      </a:r>
                      <a:endParaRPr lang="en-GB" sz="1400">
                        <a:solidFill>
                          <a:schemeClr val="tx1"/>
                        </a:solidFill>
                        <a:effectLst/>
                        <a:latin typeface="Century Gothic" panose="020B0502020202020204" pitchFamily="34" charset="0"/>
                        <a:ea typeface="Calibri" panose="020F0502020204030204" pitchFamily="34" charset="0"/>
                        <a:cs typeface="Times New Roman" panose="02020603050405020304" pitchFamily="18" charset="0"/>
                      </a:endParaRPr>
                    </a:p>
                  </a:txBody>
                  <a:tcPr>
                    <a:noFill/>
                  </a:tcPr>
                </a:tc>
                <a:tc>
                  <a:txBody>
                    <a:bodyPr/>
                    <a:lstStyle/>
                    <a:p>
                      <a:pPr algn="ctr">
                        <a:spcBef>
                          <a:spcPts val="500"/>
                        </a:spcBef>
                        <a:spcAft>
                          <a:spcPts val="500"/>
                        </a:spcAft>
                      </a:pPr>
                      <a:r>
                        <a:rPr lang="en-ZA" sz="1400">
                          <a:solidFill>
                            <a:schemeClr val="tx1"/>
                          </a:solidFill>
                          <a:effectLst/>
                        </a:rPr>
                        <a:t>35% </a:t>
                      </a:r>
                      <a:endParaRPr lang="en-GB" sz="1400">
                        <a:solidFill>
                          <a:schemeClr val="tx1"/>
                        </a:solidFill>
                        <a:effectLst/>
                        <a:latin typeface="Century Gothic" panose="020B0502020202020204" pitchFamily="34" charset="0"/>
                        <a:ea typeface="Calibri" panose="020F0502020204030204" pitchFamily="34" charset="0"/>
                        <a:cs typeface="Times New Roman" panose="02020603050405020304" pitchFamily="18" charset="0"/>
                      </a:endParaRPr>
                    </a:p>
                  </a:txBody>
                  <a:tcPr>
                    <a:noFill/>
                  </a:tcPr>
                </a:tc>
              </a:tr>
              <a:tr h="342245">
                <a:tc vMerge="1">
                  <a:txBody>
                    <a:bodyPr/>
                    <a:lstStyle/>
                    <a:p>
                      <a:endParaRPr lang="en-GB"/>
                    </a:p>
                  </a:txBody>
                  <a:tcPr/>
                </a:tc>
                <a:tc>
                  <a:txBody>
                    <a:bodyPr/>
                    <a:lstStyle/>
                    <a:p>
                      <a:pPr>
                        <a:spcBef>
                          <a:spcPts val="500"/>
                        </a:spcBef>
                        <a:spcAft>
                          <a:spcPts val="500"/>
                        </a:spcAft>
                      </a:pPr>
                      <a:r>
                        <a:rPr lang="en-ZA" sz="1400" dirty="0">
                          <a:solidFill>
                            <a:schemeClr val="tx1"/>
                          </a:solidFill>
                          <a:effectLst/>
                        </a:rPr>
                        <a:t>CASA </a:t>
                      </a:r>
                      <a:endParaRPr lang="en-GB" sz="1400" dirty="0">
                        <a:solidFill>
                          <a:schemeClr val="tx1"/>
                        </a:solidFill>
                        <a:effectLst/>
                        <a:latin typeface="Century Gothic" panose="020B0502020202020204" pitchFamily="34" charset="0"/>
                        <a:ea typeface="Calibri" panose="020F0502020204030204" pitchFamily="34" charset="0"/>
                        <a:cs typeface="Times New Roman" panose="02020603050405020304" pitchFamily="18" charset="0"/>
                      </a:endParaRPr>
                    </a:p>
                  </a:txBody>
                  <a:tcPr>
                    <a:noFill/>
                  </a:tcPr>
                </a:tc>
                <a:tc>
                  <a:txBody>
                    <a:bodyPr/>
                    <a:lstStyle/>
                    <a:p>
                      <a:pPr algn="ctr">
                        <a:spcBef>
                          <a:spcPts val="500"/>
                        </a:spcBef>
                        <a:spcAft>
                          <a:spcPts val="500"/>
                        </a:spcAft>
                      </a:pPr>
                      <a:r>
                        <a:rPr lang="en-ZA" sz="1400" dirty="0">
                          <a:solidFill>
                            <a:schemeClr val="tx1"/>
                          </a:solidFill>
                          <a:effectLst/>
                        </a:rPr>
                        <a:t>30% </a:t>
                      </a:r>
                      <a:endParaRPr lang="en-GB" sz="1400" dirty="0">
                        <a:solidFill>
                          <a:schemeClr val="tx1"/>
                        </a:solidFill>
                        <a:effectLst/>
                        <a:latin typeface="Century Gothic" panose="020B0502020202020204" pitchFamily="34" charset="0"/>
                        <a:ea typeface="Calibri" panose="020F0502020204030204" pitchFamily="34" charset="0"/>
                        <a:cs typeface="Times New Roman" panose="02020603050405020304" pitchFamily="18" charset="0"/>
                      </a:endParaRPr>
                    </a:p>
                  </a:txBody>
                  <a:tcPr>
                    <a:noFill/>
                  </a:tcPr>
                </a:tc>
                <a:tc>
                  <a:txBody>
                    <a:bodyPr/>
                    <a:lstStyle/>
                    <a:p>
                      <a:pPr algn="ctr">
                        <a:spcBef>
                          <a:spcPts val="500"/>
                        </a:spcBef>
                        <a:spcAft>
                          <a:spcPts val="500"/>
                        </a:spcAft>
                      </a:pPr>
                      <a:r>
                        <a:rPr lang="en-ZA" sz="1400" dirty="0">
                          <a:solidFill>
                            <a:schemeClr val="tx1"/>
                          </a:solidFill>
                          <a:effectLst/>
                        </a:rPr>
                        <a:t>35% </a:t>
                      </a:r>
                      <a:endParaRPr lang="en-GB" sz="1400" dirty="0">
                        <a:solidFill>
                          <a:schemeClr val="tx1"/>
                        </a:solidFill>
                        <a:effectLst/>
                        <a:latin typeface="Century Gothic" panose="020B0502020202020204" pitchFamily="34" charset="0"/>
                        <a:ea typeface="Calibri" panose="020F0502020204030204" pitchFamily="34" charset="0"/>
                        <a:cs typeface="Times New Roman" panose="02020603050405020304" pitchFamily="18" charset="0"/>
                      </a:endParaRPr>
                    </a:p>
                  </a:txBody>
                  <a:tcPr>
                    <a:noFill/>
                  </a:tcPr>
                </a:tc>
                <a:tc>
                  <a:txBody>
                    <a:bodyPr/>
                    <a:lstStyle/>
                    <a:p>
                      <a:pPr algn="ctr">
                        <a:spcBef>
                          <a:spcPts val="500"/>
                        </a:spcBef>
                        <a:spcAft>
                          <a:spcPts val="500"/>
                        </a:spcAft>
                      </a:pPr>
                      <a:r>
                        <a:rPr lang="en-ZA" sz="1400">
                          <a:solidFill>
                            <a:schemeClr val="tx1"/>
                          </a:solidFill>
                          <a:effectLst/>
                        </a:rPr>
                        <a:t>50% </a:t>
                      </a:r>
                      <a:endParaRPr lang="en-GB" sz="1400">
                        <a:solidFill>
                          <a:schemeClr val="tx1"/>
                        </a:solidFill>
                        <a:effectLst/>
                        <a:latin typeface="Century Gothic" panose="020B0502020202020204" pitchFamily="34" charset="0"/>
                        <a:ea typeface="Calibri" panose="020F0502020204030204" pitchFamily="34" charset="0"/>
                        <a:cs typeface="Times New Roman" panose="02020603050405020304" pitchFamily="18" charset="0"/>
                      </a:endParaRPr>
                    </a:p>
                  </a:txBody>
                  <a:tcPr>
                    <a:noFill/>
                  </a:tcPr>
                </a:tc>
              </a:tr>
              <a:tr h="452755">
                <a:tc vMerge="1">
                  <a:txBody>
                    <a:bodyPr/>
                    <a:lstStyle/>
                    <a:p>
                      <a:endParaRPr lang="en-GB"/>
                    </a:p>
                  </a:txBody>
                  <a:tcPr/>
                </a:tc>
                <a:tc>
                  <a:txBody>
                    <a:bodyPr/>
                    <a:lstStyle/>
                    <a:p>
                      <a:pPr>
                        <a:spcBef>
                          <a:spcPts val="500"/>
                        </a:spcBef>
                        <a:spcAft>
                          <a:spcPts val="500"/>
                        </a:spcAft>
                      </a:pPr>
                      <a:r>
                        <a:rPr lang="en-ZA" sz="1400" dirty="0">
                          <a:solidFill>
                            <a:schemeClr val="tx1"/>
                          </a:solidFill>
                          <a:effectLst/>
                        </a:rPr>
                        <a:t>Time Deposit/DOM/Other Deposit types </a:t>
                      </a:r>
                      <a:endParaRPr lang="en-GB" sz="1400" dirty="0">
                        <a:solidFill>
                          <a:schemeClr val="tx1"/>
                        </a:solidFill>
                        <a:effectLst/>
                        <a:latin typeface="Century Gothic" panose="020B0502020202020204" pitchFamily="34" charset="0"/>
                        <a:ea typeface="Calibri" panose="020F0502020204030204" pitchFamily="34" charset="0"/>
                        <a:cs typeface="Times New Roman" panose="02020603050405020304" pitchFamily="18" charset="0"/>
                      </a:endParaRPr>
                    </a:p>
                  </a:txBody>
                  <a:tcPr>
                    <a:noFill/>
                  </a:tcPr>
                </a:tc>
                <a:tc>
                  <a:txBody>
                    <a:bodyPr/>
                    <a:lstStyle/>
                    <a:p>
                      <a:pPr algn="ctr">
                        <a:spcBef>
                          <a:spcPts val="500"/>
                        </a:spcBef>
                        <a:spcAft>
                          <a:spcPts val="500"/>
                        </a:spcAft>
                      </a:pPr>
                      <a:r>
                        <a:rPr lang="en-ZA" sz="1400" dirty="0">
                          <a:solidFill>
                            <a:schemeClr val="tx1"/>
                          </a:solidFill>
                          <a:effectLst/>
                        </a:rPr>
                        <a:t>5% </a:t>
                      </a:r>
                      <a:endParaRPr lang="en-GB" sz="1400" dirty="0">
                        <a:solidFill>
                          <a:schemeClr val="tx1"/>
                        </a:solidFill>
                        <a:effectLst/>
                        <a:latin typeface="Century Gothic" panose="020B0502020202020204" pitchFamily="34" charset="0"/>
                        <a:ea typeface="Calibri" panose="020F0502020204030204" pitchFamily="34" charset="0"/>
                        <a:cs typeface="Times New Roman" panose="02020603050405020304" pitchFamily="18" charset="0"/>
                      </a:endParaRPr>
                    </a:p>
                  </a:txBody>
                  <a:tcPr>
                    <a:noFill/>
                  </a:tcPr>
                </a:tc>
                <a:tc>
                  <a:txBody>
                    <a:bodyPr/>
                    <a:lstStyle/>
                    <a:p>
                      <a:pPr algn="ctr">
                        <a:spcBef>
                          <a:spcPts val="500"/>
                        </a:spcBef>
                        <a:spcAft>
                          <a:spcPts val="500"/>
                        </a:spcAft>
                      </a:pPr>
                      <a:r>
                        <a:rPr lang="en-ZA" sz="1400" dirty="0">
                          <a:solidFill>
                            <a:schemeClr val="tx1"/>
                          </a:solidFill>
                          <a:effectLst/>
                        </a:rPr>
                        <a:t>5% </a:t>
                      </a:r>
                      <a:endParaRPr lang="en-GB" sz="1400" dirty="0">
                        <a:solidFill>
                          <a:schemeClr val="tx1"/>
                        </a:solidFill>
                        <a:effectLst/>
                        <a:latin typeface="Century Gothic" panose="020B0502020202020204" pitchFamily="34" charset="0"/>
                        <a:ea typeface="Calibri" panose="020F0502020204030204" pitchFamily="34" charset="0"/>
                        <a:cs typeface="Times New Roman" panose="02020603050405020304" pitchFamily="18" charset="0"/>
                      </a:endParaRPr>
                    </a:p>
                  </a:txBody>
                  <a:tcPr>
                    <a:noFill/>
                  </a:tcPr>
                </a:tc>
                <a:tc>
                  <a:txBody>
                    <a:bodyPr/>
                    <a:lstStyle/>
                    <a:p>
                      <a:pPr algn="ctr">
                        <a:spcBef>
                          <a:spcPts val="500"/>
                        </a:spcBef>
                        <a:spcAft>
                          <a:spcPts val="500"/>
                        </a:spcAft>
                      </a:pPr>
                      <a:r>
                        <a:rPr lang="en-ZA" sz="1400">
                          <a:solidFill>
                            <a:schemeClr val="tx1"/>
                          </a:solidFill>
                          <a:effectLst/>
                        </a:rPr>
                        <a:t>5% </a:t>
                      </a:r>
                      <a:endParaRPr lang="en-GB" sz="1400">
                        <a:solidFill>
                          <a:schemeClr val="tx1"/>
                        </a:solidFill>
                        <a:effectLst/>
                        <a:latin typeface="Century Gothic" panose="020B0502020202020204" pitchFamily="34" charset="0"/>
                        <a:ea typeface="Calibri" panose="020F0502020204030204" pitchFamily="34" charset="0"/>
                        <a:cs typeface="Times New Roman" panose="02020603050405020304" pitchFamily="18" charset="0"/>
                      </a:endParaRPr>
                    </a:p>
                  </a:txBody>
                  <a:tcPr>
                    <a:noFill/>
                  </a:tcPr>
                </a:tc>
              </a:tr>
              <a:tr h="389776">
                <a:tc rowSpan="2">
                  <a:txBody>
                    <a:bodyPr/>
                    <a:lstStyle/>
                    <a:p>
                      <a:pPr>
                        <a:spcBef>
                          <a:spcPts val="500"/>
                        </a:spcBef>
                        <a:spcAft>
                          <a:spcPts val="500"/>
                        </a:spcAft>
                      </a:pPr>
                      <a:r>
                        <a:rPr lang="en-ZA" sz="1400">
                          <a:solidFill>
                            <a:schemeClr val="tx1"/>
                          </a:solidFill>
                          <a:effectLst/>
                        </a:rPr>
                        <a:t>Leading Indicators </a:t>
                      </a:r>
                      <a:endParaRPr lang="en-GB" sz="1400">
                        <a:solidFill>
                          <a:schemeClr val="tx1"/>
                        </a:solidFill>
                        <a:effectLst/>
                        <a:latin typeface="Century Gothic" panose="020B0502020202020204" pitchFamily="34" charset="0"/>
                        <a:ea typeface="Calibri" panose="020F0502020204030204" pitchFamily="34" charset="0"/>
                        <a:cs typeface="Times New Roman" panose="02020603050405020304" pitchFamily="18" charset="0"/>
                      </a:endParaRPr>
                    </a:p>
                  </a:txBody>
                  <a:tcPr>
                    <a:noFill/>
                  </a:tcPr>
                </a:tc>
                <a:tc>
                  <a:txBody>
                    <a:bodyPr/>
                    <a:lstStyle/>
                    <a:p>
                      <a:pPr>
                        <a:spcBef>
                          <a:spcPts val="500"/>
                        </a:spcBef>
                        <a:spcAft>
                          <a:spcPts val="500"/>
                        </a:spcAft>
                      </a:pPr>
                      <a:r>
                        <a:rPr lang="en-ZA" sz="1400" dirty="0">
                          <a:solidFill>
                            <a:schemeClr val="tx1"/>
                          </a:solidFill>
                          <a:effectLst/>
                        </a:rPr>
                        <a:t>Collections </a:t>
                      </a:r>
                      <a:endParaRPr lang="en-GB" sz="1400" dirty="0">
                        <a:solidFill>
                          <a:schemeClr val="tx1"/>
                        </a:solidFill>
                        <a:effectLst/>
                        <a:latin typeface="Century Gothic" panose="020B0502020202020204" pitchFamily="34" charset="0"/>
                        <a:ea typeface="Calibri" panose="020F0502020204030204" pitchFamily="34" charset="0"/>
                        <a:cs typeface="Times New Roman" panose="02020603050405020304" pitchFamily="18" charset="0"/>
                      </a:endParaRPr>
                    </a:p>
                  </a:txBody>
                  <a:tcPr>
                    <a:noFill/>
                  </a:tcPr>
                </a:tc>
                <a:tc>
                  <a:txBody>
                    <a:bodyPr/>
                    <a:lstStyle/>
                    <a:p>
                      <a:pPr algn="ctr">
                        <a:spcBef>
                          <a:spcPts val="500"/>
                        </a:spcBef>
                        <a:spcAft>
                          <a:spcPts val="500"/>
                        </a:spcAft>
                      </a:pPr>
                      <a:r>
                        <a:rPr lang="en-ZA" sz="1400" dirty="0">
                          <a:solidFill>
                            <a:schemeClr val="tx1"/>
                          </a:solidFill>
                          <a:effectLst/>
                        </a:rPr>
                        <a:t>10% </a:t>
                      </a:r>
                      <a:endParaRPr lang="en-GB" sz="1400" dirty="0">
                        <a:solidFill>
                          <a:schemeClr val="tx1"/>
                        </a:solidFill>
                        <a:effectLst/>
                        <a:latin typeface="Century Gothic" panose="020B0502020202020204" pitchFamily="34" charset="0"/>
                        <a:ea typeface="Calibri" panose="020F0502020204030204" pitchFamily="34" charset="0"/>
                        <a:cs typeface="Times New Roman" panose="02020603050405020304" pitchFamily="18" charset="0"/>
                      </a:endParaRPr>
                    </a:p>
                  </a:txBody>
                  <a:tcPr>
                    <a:noFill/>
                  </a:tcPr>
                </a:tc>
                <a:tc>
                  <a:txBody>
                    <a:bodyPr/>
                    <a:lstStyle/>
                    <a:p>
                      <a:pPr algn="ctr">
                        <a:spcBef>
                          <a:spcPts val="500"/>
                        </a:spcBef>
                        <a:spcAft>
                          <a:spcPts val="500"/>
                        </a:spcAft>
                      </a:pPr>
                      <a:r>
                        <a:rPr lang="en-ZA" sz="1400" dirty="0">
                          <a:solidFill>
                            <a:schemeClr val="tx1"/>
                          </a:solidFill>
                          <a:effectLst/>
                        </a:rPr>
                        <a:t>10% </a:t>
                      </a:r>
                      <a:endParaRPr lang="en-GB" sz="1400" dirty="0">
                        <a:solidFill>
                          <a:schemeClr val="tx1"/>
                        </a:solidFill>
                        <a:effectLst/>
                        <a:latin typeface="Century Gothic" panose="020B0502020202020204" pitchFamily="34" charset="0"/>
                        <a:ea typeface="Calibri" panose="020F0502020204030204" pitchFamily="34" charset="0"/>
                        <a:cs typeface="Times New Roman" panose="02020603050405020304" pitchFamily="18" charset="0"/>
                      </a:endParaRPr>
                    </a:p>
                  </a:txBody>
                  <a:tcPr>
                    <a:noFill/>
                  </a:tcPr>
                </a:tc>
                <a:tc>
                  <a:txBody>
                    <a:bodyPr/>
                    <a:lstStyle/>
                    <a:p>
                      <a:pPr algn="ctr">
                        <a:spcBef>
                          <a:spcPts val="500"/>
                        </a:spcBef>
                        <a:spcAft>
                          <a:spcPts val="500"/>
                        </a:spcAft>
                      </a:pPr>
                      <a:r>
                        <a:rPr lang="en-ZA" sz="1400" dirty="0">
                          <a:solidFill>
                            <a:schemeClr val="tx1"/>
                          </a:solidFill>
                          <a:effectLst/>
                        </a:rPr>
                        <a:t>10% </a:t>
                      </a:r>
                      <a:endParaRPr lang="en-GB" sz="1400" dirty="0">
                        <a:solidFill>
                          <a:schemeClr val="tx1"/>
                        </a:solidFill>
                        <a:effectLst/>
                        <a:latin typeface="Century Gothic" panose="020B0502020202020204" pitchFamily="34" charset="0"/>
                        <a:ea typeface="Calibri" panose="020F0502020204030204" pitchFamily="34" charset="0"/>
                        <a:cs typeface="Times New Roman" panose="02020603050405020304" pitchFamily="18" charset="0"/>
                      </a:endParaRPr>
                    </a:p>
                  </a:txBody>
                  <a:tcPr>
                    <a:noFill/>
                  </a:tcPr>
                </a:tc>
              </a:tr>
              <a:tr h="325507">
                <a:tc vMerge="1">
                  <a:txBody>
                    <a:bodyPr/>
                    <a:lstStyle/>
                    <a:p>
                      <a:endParaRPr lang="en-GB"/>
                    </a:p>
                  </a:txBody>
                  <a:tcPr/>
                </a:tc>
                <a:tc>
                  <a:txBody>
                    <a:bodyPr/>
                    <a:lstStyle/>
                    <a:p>
                      <a:pPr>
                        <a:spcBef>
                          <a:spcPts val="500"/>
                        </a:spcBef>
                        <a:spcAft>
                          <a:spcPts val="500"/>
                        </a:spcAft>
                      </a:pPr>
                      <a:r>
                        <a:rPr lang="en-ZA" sz="1400">
                          <a:solidFill>
                            <a:schemeClr val="tx1"/>
                          </a:solidFill>
                          <a:effectLst/>
                        </a:rPr>
                        <a:t>Trade Business </a:t>
                      </a:r>
                      <a:endParaRPr lang="en-GB" sz="1400">
                        <a:solidFill>
                          <a:schemeClr val="tx1"/>
                        </a:solidFill>
                        <a:effectLst/>
                        <a:latin typeface="Century Gothic" panose="020B0502020202020204" pitchFamily="34" charset="0"/>
                        <a:ea typeface="Calibri" panose="020F0502020204030204" pitchFamily="34" charset="0"/>
                        <a:cs typeface="Times New Roman" panose="02020603050405020304" pitchFamily="18" charset="0"/>
                      </a:endParaRPr>
                    </a:p>
                  </a:txBody>
                  <a:tcPr>
                    <a:noFill/>
                  </a:tcPr>
                </a:tc>
                <a:tc>
                  <a:txBody>
                    <a:bodyPr/>
                    <a:lstStyle/>
                    <a:p>
                      <a:pPr algn="ctr">
                        <a:spcBef>
                          <a:spcPts val="500"/>
                        </a:spcBef>
                        <a:spcAft>
                          <a:spcPts val="500"/>
                        </a:spcAft>
                      </a:pPr>
                      <a:r>
                        <a:rPr lang="en-ZA" sz="1400">
                          <a:solidFill>
                            <a:schemeClr val="tx1"/>
                          </a:solidFill>
                          <a:effectLst/>
                        </a:rPr>
                        <a:t>10% </a:t>
                      </a:r>
                      <a:endParaRPr lang="en-GB" sz="1400">
                        <a:solidFill>
                          <a:schemeClr val="tx1"/>
                        </a:solidFill>
                        <a:effectLst/>
                        <a:latin typeface="Century Gothic" panose="020B0502020202020204" pitchFamily="34" charset="0"/>
                        <a:ea typeface="Calibri" panose="020F0502020204030204" pitchFamily="34" charset="0"/>
                        <a:cs typeface="Times New Roman" panose="02020603050405020304" pitchFamily="18" charset="0"/>
                      </a:endParaRPr>
                    </a:p>
                  </a:txBody>
                  <a:tcPr>
                    <a:noFill/>
                  </a:tcPr>
                </a:tc>
                <a:tc>
                  <a:txBody>
                    <a:bodyPr/>
                    <a:lstStyle/>
                    <a:p>
                      <a:pPr algn="ctr">
                        <a:spcBef>
                          <a:spcPts val="500"/>
                        </a:spcBef>
                        <a:spcAft>
                          <a:spcPts val="500"/>
                        </a:spcAft>
                      </a:pPr>
                      <a:r>
                        <a:rPr lang="en-ZA" sz="1400" dirty="0">
                          <a:solidFill>
                            <a:schemeClr val="tx1"/>
                          </a:solidFill>
                          <a:effectLst/>
                        </a:rPr>
                        <a:t>10% </a:t>
                      </a:r>
                      <a:endParaRPr lang="en-GB" sz="1400" dirty="0">
                        <a:solidFill>
                          <a:schemeClr val="tx1"/>
                        </a:solidFill>
                        <a:effectLst/>
                        <a:latin typeface="Century Gothic" panose="020B0502020202020204" pitchFamily="34" charset="0"/>
                        <a:ea typeface="Calibri" panose="020F0502020204030204" pitchFamily="34" charset="0"/>
                        <a:cs typeface="Times New Roman" panose="02020603050405020304" pitchFamily="18" charset="0"/>
                      </a:endParaRPr>
                    </a:p>
                  </a:txBody>
                  <a:tcPr>
                    <a:noFill/>
                  </a:tcPr>
                </a:tc>
                <a:tc>
                  <a:txBody>
                    <a:bodyPr/>
                    <a:lstStyle/>
                    <a:p>
                      <a:pPr algn="ctr">
                        <a:spcBef>
                          <a:spcPts val="500"/>
                        </a:spcBef>
                        <a:spcAft>
                          <a:spcPts val="500"/>
                        </a:spcAft>
                      </a:pPr>
                      <a:r>
                        <a:rPr lang="en-ZA" sz="1400" dirty="0">
                          <a:solidFill>
                            <a:schemeClr val="tx1"/>
                          </a:solidFill>
                          <a:effectLst/>
                        </a:rPr>
                        <a:t>0% </a:t>
                      </a:r>
                      <a:endParaRPr lang="en-GB" sz="1400" dirty="0">
                        <a:solidFill>
                          <a:schemeClr val="tx1"/>
                        </a:solidFill>
                        <a:effectLst/>
                        <a:latin typeface="Century Gothic" panose="020B0502020202020204" pitchFamily="34" charset="0"/>
                        <a:ea typeface="Calibri" panose="020F0502020204030204" pitchFamily="34" charset="0"/>
                        <a:cs typeface="Times New Roman" panose="02020603050405020304" pitchFamily="18" charset="0"/>
                      </a:endParaRPr>
                    </a:p>
                  </a:txBody>
                  <a:tcPr>
                    <a:noFill/>
                  </a:tcPr>
                </a:tc>
              </a:tr>
              <a:tr h="297130">
                <a:tc gridSpan="2">
                  <a:txBody>
                    <a:bodyPr/>
                    <a:lstStyle/>
                    <a:p>
                      <a:pPr algn="ctr">
                        <a:spcBef>
                          <a:spcPts val="500"/>
                        </a:spcBef>
                        <a:spcAft>
                          <a:spcPts val="500"/>
                        </a:spcAft>
                      </a:pPr>
                      <a:r>
                        <a:rPr lang="en-ZA" sz="1400" b="1" dirty="0">
                          <a:solidFill>
                            <a:schemeClr val="bg2"/>
                          </a:solidFill>
                          <a:effectLst/>
                        </a:rPr>
                        <a:t>Total</a:t>
                      </a:r>
                      <a:endParaRPr lang="en-GB" sz="1400" b="1" dirty="0">
                        <a:solidFill>
                          <a:schemeClr val="bg2"/>
                        </a:solidFill>
                        <a:effectLst/>
                        <a:latin typeface="Century Gothic" panose="020B0502020202020204" pitchFamily="34" charset="0"/>
                        <a:ea typeface="Calibri" panose="020F0502020204030204" pitchFamily="34" charset="0"/>
                        <a:cs typeface="Times New Roman" panose="02020603050405020304" pitchFamily="18" charset="0"/>
                      </a:endParaRPr>
                    </a:p>
                  </a:txBody>
                  <a:tcPr marL="0" marR="0" marT="0" marB="0" anchor="ctr">
                    <a:solidFill>
                      <a:srgbClr val="C00000"/>
                    </a:solidFill>
                  </a:tcPr>
                </a:tc>
                <a:tc hMerge="1">
                  <a:txBody>
                    <a:bodyPr/>
                    <a:lstStyle/>
                    <a:p>
                      <a:endParaRPr lang="en-GB"/>
                    </a:p>
                  </a:txBody>
                  <a:tcPr/>
                </a:tc>
                <a:tc>
                  <a:txBody>
                    <a:bodyPr/>
                    <a:lstStyle/>
                    <a:p>
                      <a:pPr algn="ctr">
                        <a:spcBef>
                          <a:spcPts val="500"/>
                        </a:spcBef>
                        <a:spcAft>
                          <a:spcPts val="500"/>
                        </a:spcAft>
                      </a:pPr>
                      <a:r>
                        <a:rPr lang="en-ZA" sz="1400" b="1" dirty="0">
                          <a:solidFill>
                            <a:schemeClr val="bg2"/>
                          </a:solidFill>
                          <a:effectLst/>
                        </a:rPr>
                        <a:t>100% </a:t>
                      </a:r>
                      <a:endParaRPr lang="en-GB" sz="1400" b="1" dirty="0">
                        <a:solidFill>
                          <a:schemeClr val="bg2"/>
                        </a:solidFill>
                        <a:effectLst/>
                        <a:latin typeface="Century Gothic" panose="020B0502020202020204" pitchFamily="34" charset="0"/>
                        <a:ea typeface="Calibri" panose="020F0502020204030204" pitchFamily="34" charset="0"/>
                        <a:cs typeface="Times New Roman" panose="02020603050405020304" pitchFamily="18" charset="0"/>
                      </a:endParaRPr>
                    </a:p>
                  </a:txBody>
                  <a:tcPr>
                    <a:solidFill>
                      <a:srgbClr val="C00000"/>
                    </a:solidFill>
                  </a:tcPr>
                </a:tc>
                <a:tc>
                  <a:txBody>
                    <a:bodyPr/>
                    <a:lstStyle/>
                    <a:p>
                      <a:pPr algn="ctr">
                        <a:spcBef>
                          <a:spcPts val="500"/>
                        </a:spcBef>
                        <a:spcAft>
                          <a:spcPts val="500"/>
                        </a:spcAft>
                      </a:pPr>
                      <a:r>
                        <a:rPr lang="en-ZA" sz="1400" b="1">
                          <a:solidFill>
                            <a:schemeClr val="bg2"/>
                          </a:solidFill>
                          <a:effectLst/>
                        </a:rPr>
                        <a:t>100% </a:t>
                      </a:r>
                      <a:endParaRPr lang="en-GB" sz="1400" b="1">
                        <a:solidFill>
                          <a:schemeClr val="bg2"/>
                        </a:solidFill>
                        <a:effectLst/>
                        <a:latin typeface="Century Gothic" panose="020B0502020202020204" pitchFamily="34" charset="0"/>
                        <a:ea typeface="Calibri" panose="020F0502020204030204" pitchFamily="34" charset="0"/>
                        <a:cs typeface="Times New Roman" panose="02020603050405020304" pitchFamily="18" charset="0"/>
                      </a:endParaRPr>
                    </a:p>
                  </a:txBody>
                  <a:tcPr>
                    <a:solidFill>
                      <a:srgbClr val="C00000"/>
                    </a:solidFill>
                  </a:tcPr>
                </a:tc>
                <a:tc>
                  <a:txBody>
                    <a:bodyPr/>
                    <a:lstStyle/>
                    <a:p>
                      <a:pPr algn="ctr">
                        <a:spcBef>
                          <a:spcPts val="500"/>
                        </a:spcBef>
                        <a:spcAft>
                          <a:spcPts val="500"/>
                        </a:spcAft>
                      </a:pPr>
                      <a:r>
                        <a:rPr lang="en-ZA" sz="1400" b="1" dirty="0">
                          <a:solidFill>
                            <a:schemeClr val="bg2"/>
                          </a:solidFill>
                          <a:effectLst/>
                        </a:rPr>
                        <a:t>100% </a:t>
                      </a:r>
                      <a:endParaRPr lang="en-GB" sz="1400" b="1" dirty="0">
                        <a:solidFill>
                          <a:schemeClr val="bg2"/>
                        </a:solidFill>
                        <a:effectLst/>
                        <a:latin typeface="Century Gothic" panose="020B0502020202020204" pitchFamily="34" charset="0"/>
                        <a:ea typeface="Calibri" panose="020F0502020204030204" pitchFamily="34" charset="0"/>
                        <a:cs typeface="Times New Roman" panose="02020603050405020304" pitchFamily="18" charset="0"/>
                      </a:endParaRPr>
                    </a:p>
                  </a:txBody>
                  <a:tcPr>
                    <a:solidFill>
                      <a:srgbClr val="C00000"/>
                    </a:solidFill>
                  </a:tcPr>
                </a:tc>
              </a:tr>
            </a:tbl>
          </a:graphicData>
        </a:graphic>
      </p:graphicFrame>
    </p:spTree>
    <p:extLst>
      <p:ext uri="{BB962C8B-B14F-4D97-AF65-F5344CB8AC3E}">
        <p14:creationId xmlns:p14="http://schemas.microsoft.com/office/powerpoint/2010/main" xmlns="" val="378795734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nvPr>
        </p:nvGraphicFramePr>
        <p:xfrm>
          <a:off x="251520" y="1700808"/>
          <a:ext cx="8640960" cy="3888433"/>
        </p:xfrm>
        <a:graphic>
          <a:graphicData uri="http://schemas.openxmlformats.org/drawingml/2006/table">
            <a:tbl>
              <a:tblPr/>
              <a:tblGrid>
                <a:gridCol w="346131"/>
                <a:gridCol w="1382061"/>
                <a:gridCol w="504056"/>
                <a:gridCol w="2232248"/>
                <a:gridCol w="1368152"/>
                <a:gridCol w="720080"/>
                <a:gridCol w="1008112"/>
                <a:gridCol w="1080120"/>
              </a:tblGrid>
              <a:tr h="435421">
                <a:tc>
                  <a:txBody>
                    <a:bodyPr/>
                    <a:lstStyle/>
                    <a:p>
                      <a:pPr algn="ctr" fontAlgn="ctr"/>
                      <a:r>
                        <a:rPr lang="en-GB" sz="1200" b="0" i="0" u="none" strike="noStrike" dirty="0">
                          <a:solidFill>
                            <a:srgbClr val="000000"/>
                          </a:solidFill>
                          <a:effectLst/>
                          <a:latin typeface="Century Gothic" panose="020B0502020202020204" pitchFamily="34" charset="0"/>
                        </a:rPr>
                        <a:t>13</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GB" sz="1200" b="0" i="0" u="none" strike="noStrike" dirty="0">
                          <a:solidFill>
                            <a:srgbClr val="000000"/>
                          </a:solidFill>
                          <a:effectLst/>
                          <a:latin typeface="Century Gothic" panose="020B0502020202020204" pitchFamily="34" charset="0"/>
                        </a:rPr>
                        <a:t>Patrick Omoighe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GB" sz="1200" b="0" i="0" u="none" strike="noStrike" dirty="0">
                          <a:solidFill>
                            <a:srgbClr val="000000"/>
                          </a:solidFill>
                          <a:effectLst/>
                          <a:latin typeface="Century Gothic" panose="020B0502020202020204" pitchFamily="34" charset="0"/>
                        </a:rPr>
                        <a:t>SM</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GB" sz="1200" b="0" i="0" u="none" strike="noStrike" dirty="0">
                          <a:solidFill>
                            <a:srgbClr val="000000"/>
                          </a:solidFill>
                          <a:effectLst/>
                          <a:latin typeface="Century Gothic" panose="020B0502020202020204" pitchFamily="34" charset="0"/>
                        </a:rPr>
                        <a:t>Internal Control Coordinator UBA Anglophone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GB" sz="1200" b="0" i="0" u="none" strike="noStrike" dirty="0">
                          <a:solidFill>
                            <a:srgbClr val="000000"/>
                          </a:solidFill>
                          <a:effectLst/>
                          <a:latin typeface="Century Gothic" panose="020B0502020202020204" pitchFamily="34" charset="0"/>
                        </a:rPr>
                        <a:t>Internal Control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4">
                  <a:txBody>
                    <a:bodyPr/>
                    <a:lstStyle/>
                    <a:p>
                      <a:pPr algn="ctr" fontAlgn="ctr"/>
                      <a:r>
                        <a:rPr lang="en-GB" sz="1200" b="0" i="0" u="none" strike="noStrike" dirty="0" smtClean="0">
                          <a:solidFill>
                            <a:srgbClr val="000000"/>
                          </a:solidFill>
                          <a:effectLst/>
                          <a:latin typeface="Century Gothic" panose="020B0502020202020204" pitchFamily="34" charset="0"/>
                        </a:rPr>
                        <a:t>Group</a:t>
                      </a:r>
                    </a:p>
                    <a:p>
                      <a:pPr algn="ctr" fontAlgn="ctr"/>
                      <a:r>
                        <a:rPr lang="en-GB" sz="1200" b="0" i="0" u="none" strike="noStrike" dirty="0" smtClean="0">
                          <a:solidFill>
                            <a:srgbClr val="000000"/>
                          </a:solidFill>
                          <a:effectLst/>
                          <a:latin typeface="Century Gothic" panose="020B0502020202020204" pitchFamily="34" charset="0"/>
                        </a:rPr>
                        <a:t> </a:t>
                      </a:r>
                      <a:r>
                        <a:rPr lang="en-GB" sz="1200" b="0" i="0" u="none" strike="noStrike" dirty="0">
                          <a:solidFill>
                            <a:srgbClr val="000000"/>
                          </a:solidFill>
                          <a:effectLst/>
                          <a:latin typeface="Century Gothic" panose="020B0502020202020204" pitchFamily="34" charset="0"/>
                        </a:rPr>
                        <a:t>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4">
                  <a:txBody>
                    <a:bodyPr/>
                    <a:lstStyle/>
                    <a:p>
                      <a:pPr algn="l" fontAlgn="ctr"/>
                      <a:r>
                        <a:rPr lang="en-US" sz="1200" b="0" i="0" u="none" strike="noStrike" dirty="0">
                          <a:solidFill>
                            <a:srgbClr val="000000"/>
                          </a:solidFill>
                          <a:effectLst/>
                          <a:latin typeface="Century Gothic" panose="020B0502020202020204" pitchFamily="34" charset="0"/>
                        </a:rPr>
                        <a:t>Group Operations; Head Office and Branch</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4">
                  <a:txBody>
                    <a:bodyPr/>
                    <a:lstStyle/>
                    <a:p>
                      <a:pPr algn="l" fontAlgn="ctr"/>
                      <a:r>
                        <a:rPr lang="en-GB" sz="1200" b="0" i="0" u="none" strike="noStrike" dirty="0">
                          <a:solidFill>
                            <a:srgbClr val="000000"/>
                          </a:solidFill>
                          <a:effectLst/>
                          <a:latin typeface="Century Gothic" panose="020B0502020202020204" pitchFamily="34" charset="0"/>
                        </a:rPr>
                        <a:t>TL: Patrick Omoighe,                        </a:t>
                      </a:r>
                      <a:br>
                        <a:rPr lang="en-GB" sz="1200" b="0" i="0" u="none" strike="noStrike" dirty="0">
                          <a:solidFill>
                            <a:srgbClr val="000000"/>
                          </a:solidFill>
                          <a:effectLst/>
                          <a:latin typeface="Century Gothic" panose="020B0502020202020204" pitchFamily="34" charset="0"/>
                        </a:rPr>
                      </a:br>
                      <a:r>
                        <a:rPr lang="en-GB" sz="1200" b="0" i="0" u="none" strike="noStrike" dirty="0">
                          <a:solidFill>
                            <a:srgbClr val="000000"/>
                          </a:solidFill>
                          <a:effectLst/>
                          <a:latin typeface="Century Gothic" panose="020B0502020202020204" pitchFamily="34" charset="0"/>
                        </a:rPr>
                        <a:t>SME: Nkechi Arizor</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5003">
                <a:tc>
                  <a:txBody>
                    <a:bodyPr/>
                    <a:lstStyle/>
                    <a:p>
                      <a:pPr algn="ctr" fontAlgn="ctr"/>
                      <a:r>
                        <a:rPr lang="en-GB" sz="1200" b="0" i="0" u="none" strike="noStrike">
                          <a:solidFill>
                            <a:srgbClr val="000000"/>
                          </a:solidFill>
                          <a:effectLst/>
                          <a:latin typeface="Century Gothic" panose="020B0502020202020204" pitchFamily="34" charset="0"/>
                        </a:rPr>
                        <a:t>14</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GB" sz="1200" b="0" i="0" u="none" strike="noStrike" dirty="0">
                          <a:solidFill>
                            <a:srgbClr val="000000"/>
                          </a:solidFill>
                          <a:effectLst/>
                          <a:latin typeface="Century Gothic" panose="020B0502020202020204" pitchFamily="34" charset="0"/>
                        </a:rPr>
                        <a:t>Felix Ugbebor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GB" sz="1200" b="0" i="0" u="none" strike="noStrike">
                          <a:solidFill>
                            <a:srgbClr val="000000"/>
                          </a:solidFill>
                          <a:effectLst/>
                          <a:latin typeface="Century Gothic" panose="020B0502020202020204" pitchFamily="34" charset="0"/>
                        </a:rPr>
                        <a:t>SM</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GB" sz="1200" b="0" i="0" u="none" strike="noStrike" dirty="0">
                          <a:solidFill>
                            <a:srgbClr val="000000"/>
                          </a:solidFill>
                          <a:effectLst/>
                          <a:latin typeface="Century Gothic" panose="020B0502020202020204" pitchFamily="34" charset="0"/>
                        </a:rPr>
                        <a:t>Domestic Operations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GB" sz="1200" b="0" i="0" u="none" strike="noStrike">
                          <a:solidFill>
                            <a:srgbClr val="000000"/>
                          </a:solidFill>
                          <a:effectLst/>
                          <a:latin typeface="Century Gothic" panose="020B0502020202020204" pitchFamily="34" charset="0"/>
                        </a:rPr>
                        <a:t>Group Operations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en-GB"/>
                    </a:p>
                  </a:txBody>
                  <a:tcPr/>
                </a:tc>
                <a:tc vMerge="1">
                  <a:txBody>
                    <a:bodyPr/>
                    <a:lstStyle/>
                    <a:p>
                      <a:endParaRPr lang="en-GB"/>
                    </a:p>
                  </a:txBody>
                  <a:tcPr/>
                </a:tc>
                <a:tc vMerge="1">
                  <a:txBody>
                    <a:bodyPr/>
                    <a:lstStyle/>
                    <a:p>
                      <a:endParaRPr lang="en-GB"/>
                    </a:p>
                  </a:txBody>
                  <a:tcPr/>
                </a:tc>
              </a:tr>
              <a:tr h="435421">
                <a:tc>
                  <a:txBody>
                    <a:bodyPr/>
                    <a:lstStyle/>
                    <a:p>
                      <a:pPr algn="ctr" fontAlgn="ctr"/>
                      <a:r>
                        <a:rPr lang="en-GB" sz="1200" b="0" i="0" u="none" strike="noStrike">
                          <a:solidFill>
                            <a:srgbClr val="000000"/>
                          </a:solidFill>
                          <a:effectLst/>
                          <a:latin typeface="Century Gothic" panose="020B0502020202020204" pitchFamily="34" charset="0"/>
                        </a:rPr>
                        <a:t>15</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GB" sz="1200" b="0" i="0" u="none" strike="noStrike" dirty="0">
                          <a:solidFill>
                            <a:srgbClr val="000000"/>
                          </a:solidFill>
                          <a:effectLst/>
                          <a:latin typeface="Century Gothic" panose="020B0502020202020204" pitchFamily="34" charset="0"/>
                        </a:rPr>
                        <a:t>Chukwuemeka Okere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GB" sz="1200" b="0" i="0" u="none" strike="noStrike">
                          <a:solidFill>
                            <a:srgbClr val="000000"/>
                          </a:solidFill>
                          <a:effectLst/>
                          <a:latin typeface="Century Gothic" panose="020B0502020202020204" pitchFamily="34" charset="0"/>
                        </a:rPr>
                        <a:t>MGR</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200" b="0" i="0" u="none" strike="noStrike" dirty="0">
                          <a:solidFill>
                            <a:srgbClr val="000000"/>
                          </a:solidFill>
                          <a:effectLst/>
                          <a:latin typeface="Century Gothic" panose="020B0502020202020204" pitchFamily="34" charset="0"/>
                        </a:rPr>
                        <a:t>Employee Compensation and Benefits Advisory</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GB" sz="1200" b="0" i="0" u="none" strike="noStrike">
                          <a:solidFill>
                            <a:srgbClr val="000000"/>
                          </a:solidFill>
                          <a:effectLst/>
                          <a:latin typeface="Century Gothic" panose="020B0502020202020204" pitchFamily="34" charset="0"/>
                        </a:rPr>
                        <a:t>HCM</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en-GB"/>
                    </a:p>
                  </a:txBody>
                  <a:tcPr/>
                </a:tc>
                <a:tc vMerge="1">
                  <a:txBody>
                    <a:bodyPr/>
                    <a:lstStyle/>
                    <a:p>
                      <a:endParaRPr lang="en-GB"/>
                    </a:p>
                  </a:txBody>
                  <a:tcPr/>
                </a:tc>
                <a:tc vMerge="1">
                  <a:txBody>
                    <a:bodyPr/>
                    <a:lstStyle/>
                    <a:p>
                      <a:endParaRPr lang="en-GB"/>
                    </a:p>
                  </a:txBody>
                  <a:tcPr/>
                </a:tc>
              </a:tr>
              <a:tr h="446879">
                <a:tc>
                  <a:txBody>
                    <a:bodyPr/>
                    <a:lstStyle/>
                    <a:p>
                      <a:pPr algn="ctr" fontAlgn="ctr"/>
                      <a:r>
                        <a:rPr lang="en-GB" sz="1200" b="0" i="0" u="none" strike="noStrike">
                          <a:solidFill>
                            <a:srgbClr val="000000"/>
                          </a:solidFill>
                          <a:effectLst/>
                          <a:latin typeface="Century Gothic" panose="020B0502020202020204" pitchFamily="34" charset="0"/>
                        </a:rPr>
                        <a:t>16</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n-GB" sz="1200" b="0" i="0" u="none" strike="noStrike" dirty="0">
                          <a:solidFill>
                            <a:srgbClr val="000000"/>
                          </a:solidFill>
                          <a:effectLst/>
                          <a:latin typeface="Century Gothic" panose="020B0502020202020204" pitchFamily="34" charset="0"/>
                        </a:rPr>
                        <a:t>Nkechi Arizor</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n-GB" sz="1200" b="0" i="0" u="none" strike="noStrike" dirty="0">
                          <a:solidFill>
                            <a:srgbClr val="000000"/>
                          </a:solidFill>
                          <a:effectLst/>
                          <a:latin typeface="Century Gothic" panose="020B0502020202020204" pitchFamily="34" charset="0"/>
                        </a:rPr>
                        <a:t>SM</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n-US" sz="1200" b="0" i="0" u="none" strike="noStrike" dirty="0">
                          <a:solidFill>
                            <a:srgbClr val="000000"/>
                          </a:solidFill>
                          <a:effectLst/>
                          <a:latin typeface="Century Gothic" panose="020B0502020202020204" pitchFamily="34" charset="0"/>
                        </a:rPr>
                        <a:t>Nigeria South Chief Operating Office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n-GB" sz="1200" b="0" i="0" u="none" strike="noStrike" dirty="0">
                          <a:solidFill>
                            <a:srgbClr val="000000"/>
                          </a:solidFill>
                          <a:effectLst/>
                          <a:latin typeface="Century Gothic" panose="020B0502020202020204" pitchFamily="34" charset="0"/>
                        </a:rPr>
                        <a:t>Group Operations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GB"/>
                    </a:p>
                  </a:txBody>
                  <a:tcPr/>
                </a:tc>
                <a:tc vMerge="1">
                  <a:txBody>
                    <a:bodyPr/>
                    <a:lstStyle/>
                    <a:p>
                      <a:endParaRPr lang="en-GB"/>
                    </a:p>
                  </a:txBody>
                  <a:tcPr/>
                </a:tc>
                <a:tc vMerge="1">
                  <a:txBody>
                    <a:bodyPr/>
                    <a:lstStyle/>
                    <a:p>
                      <a:endParaRPr lang="en-GB"/>
                    </a:p>
                  </a:txBody>
                  <a:tcPr/>
                </a:tc>
              </a:tr>
              <a:tr h="229168">
                <a:tc>
                  <a:txBody>
                    <a:bodyPr/>
                    <a:lstStyle/>
                    <a:p>
                      <a:pPr algn="ctr" fontAlgn="ctr"/>
                      <a:r>
                        <a:rPr lang="en-GB" sz="1200" b="0" i="0" u="none" strike="noStrike">
                          <a:solidFill>
                            <a:srgbClr val="000000"/>
                          </a:solidFill>
                          <a:effectLst/>
                          <a:latin typeface="Century Gothic" panose="020B0502020202020204" pitchFamily="34" charset="0"/>
                        </a:rPr>
                        <a:t>17</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GB" sz="1200" b="0" i="0" u="none" strike="noStrike">
                          <a:solidFill>
                            <a:srgbClr val="000000"/>
                          </a:solidFill>
                          <a:effectLst/>
                          <a:latin typeface="Century Gothic" panose="020B0502020202020204" pitchFamily="34" charset="0"/>
                        </a:rPr>
                        <a:t>Arowolo Isiaka</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GB" sz="1200" b="0" i="0" u="none" strike="noStrike">
                          <a:solidFill>
                            <a:srgbClr val="000000"/>
                          </a:solidFill>
                          <a:effectLst/>
                          <a:latin typeface="Century Gothic" panose="020B0502020202020204" pitchFamily="34" charset="0"/>
                        </a:rPr>
                        <a:t>MGR</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GB" sz="1200" b="0" i="0" u="none" strike="noStrike" dirty="0">
                          <a:solidFill>
                            <a:srgbClr val="000000"/>
                          </a:solidFill>
                          <a:effectLst/>
                          <a:latin typeface="Century Gothic" panose="020B0502020202020204" pitchFamily="34" charset="0"/>
                        </a:rPr>
                        <a:t>Head Office Audit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GB" sz="1200" b="0" i="0" u="none" strike="noStrike" dirty="0">
                          <a:solidFill>
                            <a:srgbClr val="000000"/>
                          </a:solidFill>
                          <a:effectLst/>
                          <a:latin typeface="Century Gothic" panose="020B0502020202020204" pitchFamily="34" charset="0"/>
                        </a:rPr>
                        <a:t>Group Audit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3">
                  <a:txBody>
                    <a:bodyPr/>
                    <a:lstStyle/>
                    <a:p>
                      <a:pPr algn="ctr" fontAlgn="ctr"/>
                      <a:r>
                        <a:rPr lang="en-GB" sz="1200" b="0" i="0" u="none" strike="noStrike" dirty="0" smtClean="0">
                          <a:solidFill>
                            <a:srgbClr val="000000"/>
                          </a:solidFill>
                          <a:effectLst/>
                          <a:latin typeface="Century Gothic" panose="020B0502020202020204" pitchFamily="34" charset="0"/>
                        </a:rPr>
                        <a:t>Group</a:t>
                      </a:r>
                    </a:p>
                    <a:p>
                      <a:pPr algn="ctr" fontAlgn="ctr"/>
                      <a:r>
                        <a:rPr lang="en-GB" sz="1200" b="0" i="0" u="none" strike="noStrike" dirty="0" smtClean="0">
                          <a:solidFill>
                            <a:srgbClr val="000000"/>
                          </a:solidFill>
                          <a:effectLst/>
                          <a:latin typeface="Century Gothic" panose="020B0502020202020204" pitchFamily="34" charset="0"/>
                        </a:rPr>
                        <a:t> </a:t>
                      </a:r>
                      <a:r>
                        <a:rPr lang="en-GB" sz="1200" b="0" i="0" u="none" strike="noStrike" dirty="0">
                          <a:solidFill>
                            <a:srgbClr val="000000"/>
                          </a:solidFill>
                          <a:effectLst/>
                          <a:latin typeface="Century Gothic" panose="020B0502020202020204" pitchFamily="34" charset="0"/>
                        </a:rPr>
                        <a:t>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algn="l" fontAlgn="ctr"/>
                      <a:r>
                        <a:rPr lang="en-GB" sz="1200" b="0" i="0" u="none" strike="noStrike">
                          <a:solidFill>
                            <a:srgbClr val="000000"/>
                          </a:solidFill>
                          <a:effectLst/>
                          <a:latin typeface="Century Gothic" panose="020B0502020202020204" pitchFamily="34" charset="0"/>
                        </a:rPr>
                        <a:t>Group Finance, Company Secretariate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algn="l" fontAlgn="ctr"/>
                      <a:r>
                        <a:rPr lang="en-GB" sz="1200" b="0" i="0" u="none" strike="noStrike" dirty="0">
                          <a:solidFill>
                            <a:srgbClr val="000000"/>
                          </a:solidFill>
                          <a:effectLst/>
                          <a:latin typeface="Century Gothic" panose="020B0502020202020204" pitchFamily="34" charset="0"/>
                        </a:rPr>
                        <a:t>TL: Arowolo </a:t>
                      </a:r>
                      <a:r>
                        <a:rPr lang="en-GB" sz="1200" b="0" i="0" u="none" strike="noStrike" dirty="0" smtClean="0">
                          <a:solidFill>
                            <a:srgbClr val="000000"/>
                          </a:solidFill>
                          <a:effectLst/>
                          <a:latin typeface="Century Gothic" panose="020B0502020202020204" pitchFamily="34" charset="0"/>
                        </a:rPr>
                        <a:t>Isiaka</a:t>
                      </a:r>
                    </a:p>
                    <a:p>
                      <a:pPr algn="l" fontAlgn="ctr"/>
                      <a:r>
                        <a:rPr lang="en-GB" sz="1200" b="0" i="0" u="none" strike="noStrike" dirty="0">
                          <a:solidFill>
                            <a:srgbClr val="000000"/>
                          </a:solidFill>
                          <a:effectLst/>
                          <a:latin typeface="Century Gothic" panose="020B0502020202020204" pitchFamily="34" charset="0"/>
                        </a:rPr>
                        <a:t/>
                      </a:r>
                      <a:br>
                        <a:rPr lang="en-GB" sz="1200" b="0" i="0" u="none" strike="noStrike" dirty="0">
                          <a:solidFill>
                            <a:srgbClr val="000000"/>
                          </a:solidFill>
                          <a:effectLst/>
                          <a:latin typeface="Century Gothic" panose="020B0502020202020204" pitchFamily="34" charset="0"/>
                        </a:rPr>
                      </a:br>
                      <a:r>
                        <a:rPr lang="en-GB" sz="1200" b="0" i="0" u="none" strike="noStrike" dirty="0">
                          <a:solidFill>
                            <a:srgbClr val="000000"/>
                          </a:solidFill>
                          <a:effectLst/>
                          <a:latin typeface="Century Gothic" panose="020B0502020202020204" pitchFamily="34" charset="0"/>
                        </a:rPr>
                        <a:t>SME: Eugene Inotu</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35421">
                <a:tc>
                  <a:txBody>
                    <a:bodyPr/>
                    <a:lstStyle/>
                    <a:p>
                      <a:pPr algn="ctr" fontAlgn="ctr"/>
                      <a:r>
                        <a:rPr lang="en-GB" sz="1200" b="0" i="0" u="none" strike="noStrike">
                          <a:solidFill>
                            <a:srgbClr val="000000"/>
                          </a:solidFill>
                          <a:effectLst/>
                          <a:latin typeface="Century Gothic" panose="020B0502020202020204" pitchFamily="34" charset="0"/>
                        </a:rPr>
                        <a:t>18</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GB" sz="1200" b="0" i="0" u="none" strike="noStrike" dirty="0">
                          <a:solidFill>
                            <a:srgbClr val="000000"/>
                          </a:solidFill>
                          <a:effectLst/>
                          <a:latin typeface="Century Gothic" panose="020B0502020202020204" pitchFamily="34" charset="0"/>
                        </a:rPr>
                        <a:t>Eugene Inotu</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GB" sz="1200" b="0" i="0" u="none" strike="noStrike">
                          <a:solidFill>
                            <a:srgbClr val="000000"/>
                          </a:solidFill>
                          <a:effectLst/>
                          <a:latin typeface="Century Gothic" panose="020B0502020202020204" pitchFamily="34" charset="0"/>
                        </a:rPr>
                        <a:t>MGR</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GB" sz="1200" b="0" i="0" u="none" strike="noStrike" dirty="0">
                          <a:solidFill>
                            <a:srgbClr val="000000"/>
                          </a:solidFill>
                          <a:effectLst/>
                          <a:latin typeface="Century Gothic" panose="020B0502020202020204" pitchFamily="34" charset="0"/>
                        </a:rPr>
                        <a:t>Cost and Resource Management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GB" sz="1200" b="0" i="0" u="none" strike="noStrike" dirty="0">
                          <a:solidFill>
                            <a:srgbClr val="000000"/>
                          </a:solidFill>
                          <a:effectLst/>
                          <a:latin typeface="Century Gothic" panose="020B0502020202020204" pitchFamily="34" charset="0"/>
                        </a:rPr>
                        <a:t>Group Finance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en-GB"/>
                    </a:p>
                  </a:txBody>
                  <a:tcPr/>
                </a:tc>
                <a:tc vMerge="1">
                  <a:txBody>
                    <a:bodyPr/>
                    <a:lstStyle/>
                    <a:p>
                      <a:endParaRPr lang="en-GB"/>
                    </a:p>
                  </a:txBody>
                  <a:tcPr/>
                </a:tc>
                <a:tc vMerge="1">
                  <a:txBody>
                    <a:bodyPr/>
                    <a:lstStyle/>
                    <a:p>
                      <a:endParaRPr lang="en-GB"/>
                    </a:p>
                  </a:txBody>
                  <a:tcPr/>
                </a:tc>
              </a:tr>
              <a:tr h="446879">
                <a:tc>
                  <a:txBody>
                    <a:bodyPr/>
                    <a:lstStyle/>
                    <a:p>
                      <a:pPr algn="ctr" fontAlgn="ctr"/>
                      <a:r>
                        <a:rPr lang="en-GB" sz="1200" b="0" i="0" u="none" strike="noStrike">
                          <a:solidFill>
                            <a:srgbClr val="000000"/>
                          </a:solidFill>
                          <a:effectLst/>
                          <a:latin typeface="Century Gothic" panose="020B0502020202020204" pitchFamily="34" charset="0"/>
                        </a:rPr>
                        <a:t>19</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n-GB" sz="1200" b="0" i="0" u="none" strike="noStrike" dirty="0">
                          <a:solidFill>
                            <a:srgbClr val="000000"/>
                          </a:solidFill>
                          <a:effectLst/>
                          <a:latin typeface="Century Gothic" panose="020B0502020202020204" pitchFamily="34" charset="0"/>
                        </a:rPr>
                        <a:t>Mustapha Abiodun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n-GB" sz="1200" b="0" i="0" u="none" strike="noStrike">
                          <a:solidFill>
                            <a:srgbClr val="000000"/>
                          </a:solidFill>
                          <a:effectLst/>
                          <a:latin typeface="Century Gothic" panose="020B0502020202020204" pitchFamily="34" charset="0"/>
                        </a:rPr>
                        <a:t>AM</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n-GB" sz="1200" b="0" i="0" u="none" strike="noStrike">
                          <a:solidFill>
                            <a:srgbClr val="000000"/>
                          </a:solidFill>
                          <a:effectLst/>
                          <a:latin typeface="Century Gothic" panose="020B0502020202020204" pitchFamily="34" charset="0"/>
                        </a:rPr>
                        <a:t>Head Office Control</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n-GB" sz="1200" b="0" i="0" u="none" strike="noStrike" dirty="0">
                          <a:solidFill>
                            <a:srgbClr val="000000"/>
                          </a:solidFill>
                          <a:effectLst/>
                          <a:latin typeface="Century Gothic" panose="020B0502020202020204" pitchFamily="34" charset="0"/>
                        </a:rPr>
                        <a:t>Internal Control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GB"/>
                    </a:p>
                  </a:txBody>
                  <a:tcPr/>
                </a:tc>
                <a:tc vMerge="1">
                  <a:txBody>
                    <a:bodyPr/>
                    <a:lstStyle/>
                    <a:p>
                      <a:endParaRPr lang="en-GB"/>
                    </a:p>
                  </a:txBody>
                  <a:tcPr/>
                </a:tc>
                <a:tc vMerge="1">
                  <a:txBody>
                    <a:bodyPr/>
                    <a:lstStyle/>
                    <a:p>
                      <a:endParaRPr lang="en-GB"/>
                    </a:p>
                  </a:txBody>
                  <a:tcPr/>
                </a:tc>
              </a:tr>
              <a:tr h="229168">
                <a:tc>
                  <a:txBody>
                    <a:bodyPr/>
                    <a:lstStyle/>
                    <a:p>
                      <a:pPr algn="ctr" fontAlgn="ctr"/>
                      <a:r>
                        <a:rPr lang="en-GB" sz="1200" b="0" i="0" u="none" strike="noStrike">
                          <a:solidFill>
                            <a:srgbClr val="000000"/>
                          </a:solidFill>
                          <a:effectLst/>
                          <a:latin typeface="Century Gothic" panose="020B0502020202020204" pitchFamily="34" charset="0"/>
                        </a:rPr>
                        <a:t>20</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GB" sz="1200" b="0" i="0" u="none" strike="noStrike" dirty="0">
                          <a:solidFill>
                            <a:srgbClr val="000000"/>
                          </a:solidFill>
                          <a:effectLst/>
                          <a:latin typeface="Century Gothic" panose="020B0502020202020204" pitchFamily="34" charset="0"/>
                        </a:rPr>
                        <a:t>Victor Adepoju</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GB" sz="1200" b="0" i="0" u="none" strike="noStrike">
                          <a:solidFill>
                            <a:srgbClr val="000000"/>
                          </a:solidFill>
                          <a:effectLst/>
                          <a:latin typeface="Century Gothic" panose="020B0502020202020204" pitchFamily="34" charset="0"/>
                        </a:rPr>
                        <a:t>MGR</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GB" sz="1200" b="0" i="0" u="none" strike="noStrike">
                          <a:solidFill>
                            <a:srgbClr val="000000"/>
                          </a:solidFill>
                          <a:effectLst/>
                          <a:latin typeface="Century Gothic" panose="020B0502020202020204" pitchFamily="34" charset="0"/>
                        </a:rPr>
                        <a:t>Internal Control</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GB" sz="1200" b="0" i="0" u="none" strike="noStrike" dirty="0">
                          <a:solidFill>
                            <a:srgbClr val="000000"/>
                          </a:solidFill>
                          <a:effectLst/>
                          <a:latin typeface="Century Gothic" panose="020B0502020202020204" pitchFamily="34" charset="0"/>
                        </a:rPr>
                        <a:t>Internal Control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3">
                  <a:txBody>
                    <a:bodyPr/>
                    <a:lstStyle/>
                    <a:p>
                      <a:pPr algn="ctr" fontAlgn="ctr"/>
                      <a:r>
                        <a:rPr lang="en-GB" sz="1200" b="0" i="0" u="none" strike="noStrike" dirty="0">
                          <a:solidFill>
                            <a:srgbClr val="000000"/>
                          </a:solidFill>
                          <a:effectLst/>
                          <a:latin typeface="Century Gothic" panose="020B0502020202020204" pitchFamily="34" charset="0"/>
                        </a:rPr>
                        <a:t>Group </a:t>
                      </a:r>
                      <a:endParaRPr lang="en-GB" sz="1200" b="0" i="0" u="none" strike="noStrike" dirty="0" smtClean="0">
                        <a:solidFill>
                          <a:srgbClr val="000000"/>
                        </a:solidFill>
                        <a:effectLst/>
                        <a:latin typeface="Century Gothic" panose="020B0502020202020204" pitchFamily="34" charset="0"/>
                      </a:endParaRPr>
                    </a:p>
                    <a:p>
                      <a:pPr algn="ctr" fontAlgn="ctr"/>
                      <a:r>
                        <a:rPr lang="en-GB" sz="1200" b="0" i="0" u="none" strike="noStrike" dirty="0" smtClean="0">
                          <a:solidFill>
                            <a:srgbClr val="000000"/>
                          </a:solidFill>
                          <a:effectLst/>
                          <a:latin typeface="Century Gothic" panose="020B0502020202020204" pitchFamily="34" charset="0"/>
                        </a:rPr>
                        <a:t>5</a:t>
                      </a:r>
                      <a:endParaRPr lang="en-GB" sz="1200" b="0" i="0" u="none" strike="noStrike" dirty="0">
                        <a:solidFill>
                          <a:srgbClr val="000000"/>
                        </a:solidFill>
                        <a:effectLst/>
                        <a:latin typeface="Century Gothic" panose="020B050202020202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algn="l" fontAlgn="ctr"/>
                      <a:r>
                        <a:rPr lang="en-GB" sz="1200" b="0" i="0" u="none" strike="noStrike" dirty="0">
                          <a:solidFill>
                            <a:srgbClr val="000000"/>
                          </a:solidFill>
                          <a:effectLst/>
                          <a:latin typeface="Century Gothic" panose="020B0502020202020204" pitchFamily="34" charset="0"/>
                        </a:rPr>
                        <a:t>HCM, Corporate Services, Customer Service, Legal</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algn="l" fontAlgn="ctr"/>
                      <a:r>
                        <a:rPr lang="en-US" sz="1200" b="0" i="0" u="none" strike="noStrike">
                          <a:solidFill>
                            <a:srgbClr val="000000"/>
                          </a:solidFill>
                          <a:effectLst/>
                          <a:latin typeface="Century Gothic" panose="020B0502020202020204" pitchFamily="34" charset="0"/>
                        </a:rPr>
                        <a:t>TL: Victor Adepoju,                           </a:t>
                      </a:r>
                      <a:br>
                        <a:rPr lang="en-US" sz="1200" b="0" i="0" u="none" strike="noStrike">
                          <a:solidFill>
                            <a:srgbClr val="000000"/>
                          </a:solidFill>
                          <a:effectLst/>
                          <a:latin typeface="Century Gothic" panose="020B0502020202020204" pitchFamily="34" charset="0"/>
                        </a:rPr>
                      </a:br>
                      <a:r>
                        <a:rPr lang="en-US" sz="1200" b="0" i="0" u="none" strike="noStrike">
                          <a:solidFill>
                            <a:srgbClr val="000000"/>
                          </a:solidFill>
                          <a:effectLst/>
                          <a:latin typeface="Century Gothic" panose="020B0502020202020204" pitchFamily="34" charset="0"/>
                        </a:rPr>
                        <a:t>SME: Mike Olawale</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35421">
                <a:tc>
                  <a:txBody>
                    <a:bodyPr/>
                    <a:lstStyle/>
                    <a:p>
                      <a:pPr algn="ctr" fontAlgn="ctr"/>
                      <a:r>
                        <a:rPr lang="en-GB" sz="1200" b="0" i="0" u="none" strike="noStrike">
                          <a:solidFill>
                            <a:srgbClr val="000000"/>
                          </a:solidFill>
                          <a:effectLst/>
                          <a:latin typeface="Century Gothic" panose="020B0502020202020204" pitchFamily="34" charset="0"/>
                        </a:rPr>
                        <a:t>21</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GB" sz="1200" b="0" i="0" u="none" strike="noStrike" dirty="0">
                          <a:solidFill>
                            <a:srgbClr val="000000"/>
                          </a:solidFill>
                          <a:effectLst/>
                          <a:latin typeface="Century Gothic" panose="020B0502020202020204" pitchFamily="34" charset="0"/>
                        </a:rPr>
                        <a:t>Mike Olawale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GB" sz="1200" b="0" i="0" u="none" strike="noStrike">
                          <a:solidFill>
                            <a:srgbClr val="000000"/>
                          </a:solidFill>
                          <a:effectLst/>
                          <a:latin typeface="Century Gothic" panose="020B0502020202020204" pitchFamily="34" charset="0"/>
                        </a:rPr>
                        <a:t>PM</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200" b="0" i="0" u="none" strike="noStrike">
                          <a:solidFill>
                            <a:srgbClr val="000000"/>
                          </a:solidFill>
                          <a:effectLst/>
                          <a:latin typeface="Century Gothic" panose="020B0502020202020204" pitchFamily="34" charset="0"/>
                        </a:rPr>
                        <a:t>HR Business Partner Head Office, SSGs and Subsidiary</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GB" sz="1200" b="0" i="0" u="none" strike="noStrike" dirty="0">
                          <a:solidFill>
                            <a:srgbClr val="000000"/>
                          </a:solidFill>
                          <a:effectLst/>
                          <a:latin typeface="Century Gothic" panose="020B0502020202020204" pitchFamily="34" charset="0"/>
                        </a:rPr>
                        <a:t>HCM</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en-GB"/>
                    </a:p>
                  </a:txBody>
                  <a:tcPr/>
                </a:tc>
                <a:tc vMerge="1">
                  <a:txBody>
                    <a:bodyPr/>
                    <a:lstStyle/>
                    <a:p>
                      <a:endParaRPr lang="en-GB"/>
                    </a:p>
                  </a:txBody>
                  <a:tcPr/>
                </a:tc>
                <a:tc vMerge="1">
                  <a:txBody>
                    <a:bodyPr/>
                    <a:lstStyle/>
                    <a:p>
                      <a:endParaRPr lang="en-GB"/>
                    </a:p>
                  </a:txBody>
                  <a:tcPr/>
                </a:tc>
              </a:tr>
              <a:tr h="519652">
                <a:tc>
                  <a:txBody>
                    <a:bodyPr/>
                    <a:lstStyle/>
                    <a:p>
                      <a:pPr algn="ctr" fontAlgn="ctr"/>
                      <a:r>
                        <a:rPr lang="en-GB" sz="1200" b="0" i="0" u="none" strike="noStrike">
                          <a:solidFill>
                            <a:srgbClr val="000000"/>
                          </a:solidFill>
                          <a:effectLst/>
                          <a:latin typeface="Century Gothic" panose="020B0502020202020204" pitchFamily="34" charset="0"/>
                        </a:rPr>
                        <a:t>22</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n-GB" sz="1200" b="0" i="0" u="none" strike="noStrike" dirty="0">
                          <a:solidFill>
                            <a:srgbClr val="000000"/>
                          </a:solidFill>
                          <a:effectLst/>
                          <a:latin typeface="Century Gothic" panose="020B0502020202020204" pitchFamily="34" charset="0"/>
                        </a:rPr>
                        <a:t>Christiana Okenla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n-GB" sz="1200" b="0" i="0" u="none" strike="noStrike">
                          <a:solidFill>
                            <a:srgbClr val="000000"/>
                          </a:solidFill>
                          <a:effectLst/>
                          <a:latin typeface="Century Gothic" panose="020B0502020202020204" pitchFamily="34" charset="0"/>
                        </a:rPr>
                        <a:t>AM</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n-GB" sz="1200" b="0" i="0" u="none" strike="noStrike">
                          <a:solidFill>
                            <a:srgbClr val="000000"/>
                          </a:solidFill>
                          <a:effectLst/>
                          <a:latin typeface="Century Gothic" panose="020B0502020202020204" pitchFamily="34" charset="0"/>
                        </a:rPr>
                        <a:t>Customer Fulfilment Centre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n-GB" sz="1200" b="0" i="0" u="none" strike="noStrike" dirty="0">
                          <a:solidFill>
                            <a:srgbClr val="000000"/>
                          </a:solidFill>
                          <a:effectLst/>
                          <a:latin typeface="Century Gothic" panose="020B0502020202020204" pitchFamily="34" charset="0"/>
                        </a:rPr>
                        <a:t>Consumer &amp; Digital Banking</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GB"/>
                    </a:p>
                  </a:txBody>
                  <a:tcPr/>
                </a:tc>
                <a:tc vMerge="1">
                  <a:txBody>
                    <a:bodyPr/>
                    <a:lstStyle/>
                    <a:p>
                      <a:endParaRPr lang="en-GB"/>
                    </a:p>
                  </a:txBody>
                  <a:tcPr/>
                </a:tc>
                <a:tc vMerge="1">
                  <a:txBody>
                    <a:bodyPr/>
                    <a:lstStyle/>
                    <a:p>
                      <a:endParaRPr lang="en-GB"/>
                    </a:p>
                  </a:txBody>
                  <a:tcPr/>
                </a:tc>
              </a:tr>
            </a:tbl>
          </a:graphicData>
        </a:graphic>
      </p:graphicFrame>
      <p:graphicFrame>
        <p:nvGraphicFramePr>
          <p:cNvPr id="4" name="Table 3"/>
          <p:cNvGraphicFramePr>
            <a:graphicFrameLocks noGrp="1"/>
          </p:cNvGraphicFramePr>
          <p:nvPr>
            <p:extLst/>
          </p:nvPr>
        </p:nvGraphicFramePr>
        <p:xfrm>
          <a:off x="251520" y="908720"/>
          <a:ext cx="8640960" cy="762244"/>
        </p:xfrm>
        <a:graphic>
          <a:graphicData uri="http://schemas.openxmlformats.org/drawingml/2006/table">
            <a:tbl>
              <a:tblPr/>
              <a:tblGrid>
                <a:gridCol w="340457"/>
                <a:gridCol w="1387735"/>
                <a:gridCol w="506987"/>
                <a:gridCol w="2373333"/>
                <a:gridCol w="1224136"/>
                <a:gridCol w="720080"/>
                <a:gridCol w="1008112"/>
                <a:gridCol w="1080120"/>
              </a:tblGrid>
              <a:tr h="360040">
                <a:tc gridSpan="8">
                  <a:txBody>
                    <a:bodyPr/>
                    <a:lstStyle/>
                    <a:p>
                      <a:pPr algn="ctr" fontAlgn="ctr"/>
                      <a:r>
                        <a:rPr lang="en-US" sz="1500" b="1" i="0" u="none" strike="noStrike" dirty="0">
                          <a:solidFill>
                            <a:srgbClr val="FFFFFF"/>
                          </a:solidFill>
                          <a:effectLst/>
                          <a:latin typeface="Century Gothic" panose="020B0502020202020204" pitchFamily="34" charset="0"/>
                        </a:rPr>
                        <a:t>2015 YEAR END APPRAISAL DATA VALIDATION TEAM </a:t>
                      </a:r>
                      <a:r>
                        <a:rPr lang="en-US" sz="1500" b="1" i="0" u="none" strike="noStrike" dirty="0" smtClean="0">
                          <a:solidFill>
                            <a:srgbClr val="FFFFFF"/>
                          </a:solidFill>
                          <a:effectLst/>
                          <a:latin typeface="Century Gothic" panose="020B0502020202020204" pitchFamily="34" charset="0"/>
                        </a:rPr>
                        <a:t>(DVT) MEMBERS (Cont’d)</a:t>
                      </a:r>
                      <a:endParaRPr lang="en-US" sz="1500" b="1" i="0" u="none" strike="noStrike" dirty="0">
                        <a:solidFill>
                          <a:srgbClr val="FFFFFF"/>
                        </a:solidFill>
                        <a:effectLst/>
                        <a:latin typeface="Century Gothic" panose="020B0502020202020204" pitchFamily="34" charset="0"/>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r>
              <a:tr h="402204">
                <a:tc>
                  <a:txBody>
                    <a:bodyPr/>
                    <a:lstStyle/>
                    <a:p>
                      <a:pPr algn="ctr" fontAlgn="ctr"/>
                      <a:r>
                        <a:rPr lang="en-GB" sz="1200" b="1" i="0" u="none" strike="noStrike" dirty="0">
                          <a:solidFill>
                            <a:srgbClr val="FFFFFF"/>
                          </a:solidFill>
                          <a:effectLst/>
                          <a:latin typeface="Century Gothic" panose="020B0502020202020204" pitchFamily="34" charset="0"/>
                        </a:rPr>
                        <a:t>SN</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08080"/>
                    </a:solidFill>
                  </a:tcPr>
                </a:tc>
                <a:tc>
                  <a:txBody>
                    <a:bodyPr/>
                    <a:lstStyle/>
                    <a:p>
                      <a:pPr algn="l" fontAlgn="ctr"/>
                      <a:r>
                        <a:rPr lang="en-GB" sz="1200" b="1" i="0" u="none" strike="noStrike" dirty="0">
                          <a:solidFill>
                            <a:srgbClr val="FFFFFF"/>
                          </a:solidFill>
                          <a:effectLst/>
                          <a:latin typeface="Century Gothic" panose="020B0502020202020204" pitchFamily="34" charset="0"/>
                        </a:rPr>
                        <a:t>Staff Name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08080"/>
                    </a:solidFill>
                  </a:tcPr>
                </a:tc>
                <a:tc>
                  <a:txBody>
                    <a:bodyPr/>
                    <a:lstStyle/>
                    <a:p>
                      <a:pPr algn="l" fontAlgn="ctr"/>
                      <a:r>
                        <a:rPr lang="en-GB" sz="1200" b="1" i="0" u="none" strike="noStrike" dirty="0">
                          <a:solidFill>
                            <a:srgbClr val="FFFFFF"/>
                          </a:solidFill>
                          <a:effectLst/>
                          <a:latin typeface="Century Gothic" panose="020B0502020202020204" pitchFamily="34" charset="0"/>
                        </a:rPr>
                        <a:t>Grade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08080"/>
                    </a:solidFill>
                  </a:tcPr>
                </a:tc>
                <a:tc>
                  <a:txBody>
                    <a:bodyPr/>
                    <a:lstStyle/>
                    <a:p>
                      <a:pPr algn="l" fontAlgn="ctr"/>
                      <a:r>
                        <a:rPr lang="en-GB" sz="1200" b="1" i="0" u="none" strike="noStrike" dirty="0">
                          <a:solidFill>
                            <a:srgbClr val="FFFFFF"/>
                          </a:solidFill>
                          <a:effectLst/>
                          <a:latin typeface="Century Gothic" panose="020B0502020202020204" pitchFamily="34" charset="0"/>
                        </a:rPr>
                        <a:t>Unit / Dept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08080"/>
                    </a:solidFill>
                  </a:tcPr>
                </a:tc>
                <a:tc>
                  <a:txBody>
                    <a:bodyPr/>
                    <a:lstStyle/>
                    <a:p>
                      <a:pPr algn="l" fontAlgn="ctr"/>
                      <a:r>
                        <a:rPr lang="en-GB" sz="1200" b="1" i="0" u="none" strike="noStrike" dirty="0">
                          <a:solidFill>
                            <a:srgbClr val="FFFFFF"/>
                          </a:solidFill>
                          <a:effectLst/>
                          <a:latin typeface="Century Gothic" panose="020B0502020202020204" pitchFamily="34" charset="0"/>
                        </a:rPr>
                        <a:t>Division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08080"/>
                    </a:solidFill>
                  </a:tcPr>
                </a:tc>
                <a:tc>
                  <a:txBody>
                    <a:bodyPr/>
                    <a:lstStyle/>
                    <a:p>
                      <a:pPr algn="l" fontAlgn="ctr"/>
                      <a:r>
                        <a:rPr lang="en-GB" sz="1200" b="1" i="0" u="none" strike="noStrike" dirty="0">
                          <a:solidFill>
                            <a:srgbClr val="FFFFFF"/>
                          </a:solidFill>
                          <a:effectLst/>
                          <a:latin typeface="Century Gothic" panose="020B0502020202020204" pitchFamily="34" charset="0"/>
                        </a:rPr>
                        <a:t>DVT Sub team</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08080"/>
                    </a:solidFill>
                  </a:tcPr>
                </a:tc>
                <a:tc>
                  <a:txBody>
                    <a:bodyPr/>
                    <a:lstStyle/>
                    <a:p>
                      <a:pPr algn="l" fontAlgn="ctr"/>
                      <a:r>
                        <a:rPr lang="en-GB" sz="1200" b="1" i="0" u="none" strike="noStrike" dirty="0">
                          <a:solidFill>
                            <a:srgbClr val="FFFFFF"/>
                          </a:solidFill>
                          <a:effectLst/>
                          <a:latin typeface="Century Gothic" panose="020B0502020202020204" pitchFamily="34" charset="0"/>
                        </a:rPr>
                        <a:t>Review Areas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08080"/>
                    </a:solidFill>
                  </a:tcPr>
                </a:tc>
                <a:tc>
                  <a:txBody>
                    <a:bodyPr/>
                    <a:lstStyle/>
                    <a:p>
                      <a:pPr algn="l" fontAlgn="ctr"/>
                      <a:r>
                        <a:rPr lang="en-US" sz="1200" b="1" i="0" u="none" strike="noStrike" dirty="0">
                          <a:solidFill>
                            <a:srgbClr val="FFFFFF"/>
                          </a:solidFill>
                          <a:effectLst/>
                          <a:latin typeface="Century Gothic" panose="020B0502020202020204" pitchFamily="34" charset="0"/>
                        </a:rPr>
                        <a:t>Team Lead &amp; SME </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08080"/>
                    </a:solidFill>
                  </a:tcPr>
                </a:tc>
              </a:tr>
            </a:tbl>
          </a:graphicData>
        </a:graphic>
      </p:graphicFrame>
      <p:sp>
        <p:nvSpPr>
          <p:cNvPr id="6" name="Title 1"/>
          <p:cNvSpPr>
            <a:spLocks noGrp="1"/>
          </p:cNvSpPr>
          <p:nvPr>
            <p:ph type="title"/>
          </p:nvPr>
        </p:nvSpPr>
        <p:spPr>
          <a:xfrm>
            <a:off x="107504" y="204406"/>
            <a:ext cx="7416824" cy="272266"/>
          </a:xfrm>
        </p:spPr>
        <p:txBody>
          <a:bodyPr/>
          <a:lstStyle/>
          <a:p>
            <a:r>
              <a:rPr lang="en-US" sz="2200" dirty="0" smtClean="0">
                <a:solidFill>
                  <a:srgbClr val="C00000"/>
                </a:solidFill>
              </a:rPr>
              <a:t>The Non Sales Data Validation Team (2/2)</a:t>
            </a:r>
          </a:p>
        </p:txBody>
      </p:sp>
    </p:spTree>
    <p:extLst>
      <p:ext uri="{BB962C8B-B14F-4D97-AF65-F5344CB8AC3E}">
        <p14:creationId xmlns:p14="http://schemas.microsoft.com/office/powerpoint/2010/main" xmlns="" val="408530478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TextBox 4"/>
          <p:cNvSpPr txBox="1">
            <a:spLocks noChangeArrowheads="1"/>
          </p:cNvSpPr>
          <p:nvPr/>
        </p:nvSpPr>
        <p:spPr bwMode="auto">
          <a:xfrm>
            <a:off x="457200" y="1143000"/>
            <a:ext cx="8686800" cy="338138"/>
          </a:xfrm>
          <a:prstGeom prst="rect">
            <a:avLst/>
          </a:prstGeom>
          <a:noFill/>
          <a:ln w="9525">
            <a:noFill/>
            <a:miter lim="800000"/>
            <a:headEnd/>
            <a:tailEnd/>
          </a:ln>
        </p:spPr>
        <p:txBody>
          <a:bodyPr>
            <a:spAutoFit/>
          </a:bodyPr>
          <a:lstStyle/>
          <a:p>
            <a:r>
              <a:rPr lang="en-US" sz="1600">
                <a:solidFill>
                  <a:srgbClr val="FF0000"/>
                </a:solidFill>
                <a:latin typeface="Century Gothic" pitchFamily="34" charset="0"/>
              </a:rPr>
              <a:t>	</a:t>
            </a:r>
            <a:endParaRPr lang="en-US" sz="1600">
              <a:latin typeface="Century Gothic" pitchFamily="34" charset="0"/>
            </a:endParaRPr>
          </a:p>
        </p:txBody>
      </p:sp>
      <p:sp>
        <p:nvSpPr>
          <p:cNvPr id="2" name="Rectangle 1"/>
          <p:cNvSpPr/>
          <p:nvPr/>
        </p:nvSpPr>
        <p:spPr bwMode="auto">
          <a:xfrm>
            <a:off x="1187624" y="2276872"/>
            <a:ext cx="6336704" cy="1584176"/>
          </a:xfrm>
          <a:prstGeom prst="rect">
            <a:avLst/>
          </a:prstGeom>
          <a:solidFill>
            <a:srgbClr val="C00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536575" lvl="1" indent="-482600">
              <a:buClr>
                <a:srgbClr val="C00000"/>
              </a:buClr>
              <a:buFont typeface="Wingdings" pitchFamily="2" charset="2"/>
              <a:buChar char="q"/>
              <a:defRPr/>
            </a:pPr>
            <a:endParaRPr lang="en-US" sz="2400" b="1" dirty="0" smtClean="0">
              <a:solidFill>
                <a:schemeClr val="bg1"/>
              </a:solidFill>
              <a:latin typeface="Century Gothic" pitchFamily="34" charset="0"/>
            </a:endParaRPr>
          </a:p>
          <a:p>
            <a:pPr marL="536575" lvl="1" indent="-482600">
              <a:buClr>
                <a:srgbClr val="C00000"/>
              </a:buClr>
              <a:buFont typeface="Wingdings" pitchFamily="2" charset="2"/>
              <a:buChar char="q"/>
              <a:defRPr/>
            </a:pPr>
            <a:r>
              <a:rPr lang="en-US" sz="2400" b="1" dirty="0" smtClean="0">
                <a:solidFill>
                  <a:schemeClr val="bg1"/>
                </a:solidFill>
                <a:latin typeface="Century Gothic" pitchFamily="34" charset="0"/>
              </a:rPr>
              <a:t>Details of Africa Non Sales Appraisals</a:t>
            </a:r>
            <a:endParaRPr lang="en-US" sz="2400" b="1" dirty="0">
              <a:solidFill>
                <a:schemeClr val="bg1"/>
              </a:solidFill>
              <a:latin typeface="Century Gothic" pitchFamily="34" charset="0"/>
            </a:endParaRPr>
          </a:p>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u="none" strike="noStrike" cap="none" normalizeH="0" baseline="0" dirty="0" smtClean="0">
              <a:ln>
                <a:noFill/>
              </a:ln>
              <a:solidFill>
                <a:schemeClr val="bg1"/>
              </a:solidFill>
              <a:effectLst/>
              <a:latin typeface="Century Gothic" pitchFamily="34" charset="0"/>
              <a:cs typeface="Arial" pitchFamily="34" charset="0"/>
            </a:endParaRPr>
          </a:p>
        </p:txBody>
      </p:sp>
    </p:spTree>
    <p:extLst>
      <p:ext uri="{BB962C8B-B14F-4D97-AF65-F5344CB8AC3E}">
        <p14:creationId xmlns:p14="http://schemas.microsoft.com/office/powerpoint/2010/main" xmlns="" val="3690269770"/>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73153" y="76201"/>
            <a:ext cx="7379167" cy="619125"/>
          </a:xfrm>
        </p:spPr>
        <p:txBody>
          <a:bodyPr/>
          <a:lstStyle/>
          <a:p>
            <a:pPr algn="l"/>
            <a:r>
              <a:rPr lang="en-US" sz="2400" b="1" dirty="0" smtClean="0">
                <a:solidFill>
                  <a:srgbClr val="C00000"/>
                </a:solidFill>
                <a:latin typeface="Century Gothic" panose="020B0502020202020204" pitchFamily="34" charset="0"/>
              </a:rPr>
              <a:t>UBA AFRICA: Pre and Post Moderation Summary </a:t>
            </a:r>
            <a:endParaRPr lang="en-US" sz="2400" b="1" dirty="0">
              <a:solidFill>
                <a:srgbClr val="C00000"/>
              </a:solidFill>
              <a:latin typeface="Century Gothic" panose="020B0502020202020204"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xmlns="" val="1439735726"/>
              </p:ext>
            </p:extLst>
          </p:nvPr>
        </p:nvGraphicFramePr>
        <p:xfrm>
          <a:off x="193800" y="1008732"/>
          <a:ext cx="8698680" cy="5240654"/>
        </p:xfrm>
        <a:graphic>
          <a:graphicData uri="http://schemas.openxmlformats.org/drawingml/2006/table">
            <a:tbl>
              <a:tblPr firstRow="1" bandRow="1">
                <a:tableStyleId>{5C22544A-7EE6-4342-B048-85BDC9FD1C3A}</a:tableStyleId>
              </a:tblPr>
              <a:tblGrid>
                <a:gridCol w="599909"/>
                <a:gridCol w="2237970"/>
                <a:gridCol w="3065928"/>
                <a:gridCol w="2794873"/>
              </a:tblGrid>
              <a:tr h="407537">
                <a:tc>
                  <a:txBody>
                    <a:bodyPr/>
                    <a:lstStyle/>
                    <a:p>
                      <a:r>
                        <a:rPr lang="en-GB" sz="1600" dirty="0" smtClean="0">
                          <a:solidFill>
                            <a:schemeClr val="bg1"/>
                          </a:solidFill>
                          <a:latin typeface="Century Gothic" panose="020B0502020202020204" pitchFamily="34" charset="0"/>
                        </a:rPr>
                        <a:t>s/n</a:t>
                      </a:r>
                      <a:endParaRPr lang="en-GB" sz="1600" dirty="0">
                        <a:solidFill>
                          <a:schemeClr val="bg1"/>
                        </a:solidFill>
                        <a:latin typeface="Century Gothic" panose="020B0502020202020204" pitchFamily="34" charset="0"/>
                      </a:endParaRPr>
                    </a:p>
                  </a:txBody>
                  <a:tcPr>
                    <a:solidFill>
                      <a:srgbClr val="C00000"/>
                    </a:solidFill>
                  </a:tcPr>
                </a:tc>
                <a:tc>
                  <a:txBody>
                    <a:bodyPr/>
                    <a:lstStyle/>
                    <a:p>
                      <a:r>
                        <a:rPr lang="en-US" sz="1600" dirty="0" smtClean="0">
                          <a:solidFill>
                            <a:schemeClr val="bg1"/>
                          </a:solidFill>
                          <a:latin typeface="Century Gothic" panose="020B0502020202020204" pitchFamily="34" charset="0"/>
                        </a:rPr>
                        <a:t>Analysis</a:t>
                      </a:r>
                      <a:r>
                        <a:rPr lang="en-US" sz="1600" baseline="0" dirty="0" smtClean="0">
                          <a:solidFill>
                            <a:schemeClr val="bg1"/>
                          </a:solidFill>
                          <a:latin typeface="Century Gothic" panose="020B0502020202020204" pitchFamily="34" charset="0"/>
                        </a:rPr>
                        <a:t> Parameter</a:t>
                      </a:r>
                      <a:endParaRPr lang="en-GB" sz="1600" dirty="0">
                        <a:solidFill>
                          <a:schemeClr val="bg1"/>
                        </a:solidFill>
                        <a:latin typeface="Century Gothic" panose="020B0502020202020204" pitchFamily="34" charset="0"/>
                      </a:endParaRPr>
                    </a:p>
                  </a:txBody>
                  <a:tcPr>
                    <a:solidFill>
                      <a:srgbClr val="C00000"/>
                    </a:solidFill>
                  </a:tcPr>
                </a:tc>
                <a:tc>
                  <a:txBody>
                    <a:bodyPr/>
                    <a:lstStyle/>
                    <a:p>
                      <a:r>
                        <a:rPr lang="en-US" sz="1600" dirty="0" smtClean="0">
                          <a:solidFill>
                            <a:schemeClr val="bg1"/>
                          </a:solidFill>
                          <a:latin typeface="Century Gothic" panose="020B0502020202020204" pitchFamily="34" charset="0"/>
                        </a:rPr>
                        <a:t>Anglophone</a:t>
                      </a:r>
                      <a:endParaRPr lang="en-GB" sz="1600" dirty="0">
                        <a:solidFill>
                          <a:schemeClr val="bg1"/>
                        </a:solidFill>
                        <a:latin typeface="Century Gothic" panose="020B0502020202020204" pitchFamily="34" charset="0"/>
                      </a:endParaRPr>
                    </a:p>
                  </a:txBody>
                  <a:tcPr>
                    <a:solidFill>
                      <a:srgbClr val="C00000"/>
                    </a:solidFill>
                  </a:tcPr>
                </a:tc>
                <a:tc>
                  <a:txBody>
                    <a:bodyPr/>
                    <a:lstStyle/>
                    <a:p>
                      <a:r>
                        <a:rPr lang="en-US" sz="1600" dirty="0" smtClean="0">
                          <a:solidFill>
                            <a:schemeClr val="bg1"/>
                          </a:solidFill>
                          <a:latin typeface="Century Gothic" panose="020B0502020202020204" pitchFamily="34" charset="0"/>
                        </a:rPr>
                        <a:t>Francophone</a:t>
                      </a:r>
                      <a:endParaRPr lang="en-GB" sz="1600" dirty="0">
                        <a:solidFill>
                          <a:schemeClr val="bg1"/>
                        </a:solidFill>
                        <a:latin typeface="Century Gothic" panose="020B0502020202020204" pitchFamily="34" charset="0"/>
                      </a:endParaRPr>
                    </a:p>
                  </a:txBody>
                  <a:tcPr>
                    <a:solidFill>
                      <a:srgbClr val="C00000"/>
                    </a:solidFill>
                  </a:tcPr>
                </a:tc>
              </a:tr>
              <a:tr h="2379477">
                <a:tc>
                  <a:txBody>
                    <a:bodyPr/>
                    <a:lstStyle/>
                    <a:p>
                      <a:r>
                        <a:rPr lang="en-US" sz="1550" dirty="0" smtClean="0">
                          <a:latin typeface="Century Gothic" panose="020B0502020202020204" pitchFamily="34" charset="0"/>
                        </a:rPr>
                        <a:t>1</a:t>
                      </a:r>
                      <a:endParaRPr lang="en-GB" sz="1550" dirty="0">
                        <a:latin typeface="Century Gothic" panose="020B0502020202020204" pitchFamily="34" charset="0"/>
                      </a:endParaRPr>
                    </a:p>
                  </a:txBody>
                  <a:tcPr>
                    <a:noFill/>
                  </a:tcPr>
                </a:tc>
                <a:tc>
                  <a:txBody>
                    <a:bodyPr/>
                    <a:lstStyle/>
                    <a:p>
                      <a:r>
                        <a:rPr lang="en-US" sz="1550" dirty="0" smtClean="0">
                          <a:latin typeface="Century Gothic" panose="020B0502020202020204" pitchFamily="34" charset="0"/>
                        </a:rPr>
                        <a:t>Country(</a:t>
                      </a:r>
                      <a:r>
                        <a:rPr lang="en-US" sz="1550" dirty="0" err="1" smtClean="0">
                          <a:latin typeface="Century Gothic" panose="020B0502020202020204" pitchFamily="34" charset="0"/>
                        </a:rPr>
                        <a:t>ies</a:t>
                      </a:r>
                      <a:r>
                        <a:rPr lang="en-US" sz="1550" dirty="0" smtClean="0">
                          <a:latin typeface="Century Gothic" panose="020B0502020202020204" pitchFamily="34" charset="0"/>
                        </a:rPr>
                        <a:t>)  that made the greatest</a:t>
                      </a:r>
                      <a:r>
                        <a:rPr lang="en-US" sz="1550" baseline="0" dirty="0" smtClean="0">
                          <a:latin typeface="Century Gothic" panose="020B0502020202020204" pitchFamily="34" charset="0"/>
                        </a:rPr>
                        <a:t> effort to adhere to the performance review and moderation guidelines </a:t>
                      </a:r>
                      <a:endParaRPr lang="en-GB" sz="1550" dirty="0">
                        <a:latin typeface="Century Gothic" panose="020B0502020202020204" pitchFamily="34" charset="0"/>
                      </a:endParaRPr>
                    </a:p>
                  </a:txBody>
                  <a:tcPr>
                    <a:noFill/>
                  </a:tcPr>
                </a:tc>
                <a:tc>
                  <a:txBody>
                    <a:bodyPr/>
                    <a:lstStyle/>
                    <a:p>
                      <a:pPr marL="400050" indent="-400050" algn="l" defTabSz="914400" rtl="0" eaLnBrk="1" latinLnBrk="0" hangingPunct="1">
                        <a:buAutoNum type="romanLcPeriod"/>
                      </a:pPr>
                      <a:r>
                        <a:rPr lang="en-US" sz="1550" kern="1200" dirty="0" smtClean="0">
                          <a:solidFill>
                            <a:schemeClr val="dk1"/>
                          </a:solidFill>
                          <a:latin typeface="Century Gothic" panose="020B0502020202020204" pitchFamily="34" charset="0"/>
                          <a:ea typeface="+mn-ea"/>
                          <a:cs typeface="+mn-cs"/>
                        </a:rPr>
                        <a:t>Uganda</a:t>
                      </a:r>
                      <a:r>
                        <a:rPr lang="en-US" sz="1550" kern="1200" baseline="0" dirty="0" smtClean="0">
                          <a:solidFill>
                            <a:schemeClr val="dk1"/>
                          </a:solidFill>
                          <a:latin typeface="Century Gothic" panose="020B0502020202020204" pitchFamily="34" charset="0"/>
                          <a:ea typeface="+mn-ea"/>
                          <a:cs typeface="+mn-cs"/>
                        </a:rPr>
                        <a:t> - </a:t>
                      </a:r>
                      <a:r>
                        <a:rPr lang="en-US" sz="1550" kern="1200" dirty="0" smtClean="0">
                          <a:solidFill>
                            <a:schemeClr val="dk1"/>
                          </a:solidFill>
                          <a:latin typeface="Century Gothic" panose="020B0502020202020204" pitchFamily="34" charset="0"/>
                          <a:ea typeface="+mn-ea"/>
                          <a:cs typeface="+mn-cs"/>
                        </a:rPr>
                        <a:t>Role Model from </a:t>
                      </a:r>
                      <a:r>
                        <a:rPr lang="en-US" sz="1550" b="1" kern="1200" dirty="0" smtClean="0">
                          <a:solidFill>
                            <a:schemeClr val="dk1"/>
                          </a:solidFill>
                          <a:latin typeface="Century Gothic" panose="020B0502020202020204" pitchFamily="34" charset="0"/>
                          <a:ea typeface="+mn-ea"/>
                          <a:cs typeface="+mn-cs"/>
                        </a:rPr>
                        <a:t>19% to 2% </a:t>
                      </a:r>
                      <a:r>
                        <a:rPr lang="en-US" sz="1550" kern="1200" dirty="0" smtClean="0">
                          <a:solidFill>
                            <a:schemeClr val="dk1"/>
                          </a:solidFill>
                          <a:latin typeface="Century Gothic" panose="020B0502020202020204" pitchFamily="34" charset="0"/>
                          <a:ea typeface="+mn-ea"/>
                          <a:cs typeface="+mn-cs"/>
                        </a:rPr>
                        <a:t>of the non sales workforce;</a:t>
                      </a:r>
                    </a:p>
                    <a:p>
                      <a:pPr marL="0" indent="0"/>
                      <a:endParaRPr lang="en-US" sz="1550" baseline="0" dirty="0" smtClean="0">
                        <a:latin typeface="Century Gothic" panose="020B0502020202020204" pitchFamily="34" charset="0"/>
                      </a:endParaRPr>
                    </a:p>
                    <a:p>
                      <a:pPr marL="400050" indent="-400050" algn="l" defTabSz="914400" rtl="0" eaLnBrk="1" latinLnBrk="0" hangingPunct="1">
                        <a:buAutoNum type="romanLcPeriod" startAt="2"/>
                      </a:pPr>
                      <a:r>
                        <a:rPr lang="en-US" sz="1550" kern="1200" dirty="0" smtClean="0">
                          <a:solidFill>
                            <a:schemeClr val="dk1"/>
                          </a:solidFill>
                          <a:latin typeface="Century Gothic" panose="020B0502020202020204" pitchFamily="34" charset="0"/>
                          <a:ea typeface="+mn-ea"/>
                          <a:cs typeface="+mn-cs"/>
                        </a:rPr>
                        <a:t>Zambia -</a:t>
                      </a:r>
                      <a:r>
                        <a:rPr lang="en-US" sz="1550" kern="1200" baseline="0" dirty="0" smtClean="0">
                          <a:solidFill>
                            <a:schemeClr val="dk1"/>
                          </a:solidFill>
                          <a:latin typeface="Century Gothic" panose="020B0502020202020204" pitchFamily="34" charset="0"/>
                          <a:ea typeface="+mn-ea"/>
                          <a:cs typeface="+mn-cs"/>
                        </a:rPr>
                        <a:t> </a:t>
                      </a:r>
                      <a:r>
                        <a:rPr lang="en-US" sz="1550" kern="1200" dirty="0" smtClean="0">
                          <a:solidFill>
                            <a:schemeClr val="dk1"/>
                          </a:solidFill>
                          <a:latin typeface="Century Gothic" panose="020B0502020202020204" pitchFamily="34" charset="0"/>
                          <a:ea typeface="+mn-ea"/>
                          <a:cs typeface="+mn-cs"/>
                        </a:rPr>
                        <a:t>Role Model from </a:t>
                      </a:r>
                      <a:r>
                        <a:rPr lang="en-US" sz="1550" b="1" kern="1200" dirty="0" smtClean="0">
                          <a:solidFill>
                            <a:schemeClr val="dk1"/>
                          </a:solidFill>
                          <a:latin typeface="Century Gothic" panose="020B0502020202020204" pitchFamily="34" charset="0"/>
                          <a:ea typeface="+mn-ea"/>
                          <a:cs typeface="+mn-cs"/>
                        </a:rPr>
                        <a:t>42% to 7% </a:t>
                      </a:r>
                      <a:r>
                        <a:rPr lang="en-US" sz="1550" kern="1200" dirty="0" smtClean="0">
                          <a:solidFill>
                            <a:schemeClr val="dk1"/>
                          </a:solidFill>
                          <a:latin typeface="Century Gothic" panose="020B0502020202020204" pitchFamily="34" charset="0"/>
                          <a:ea typeface="+mn-ea"/>
                          <a:cs typeface="+mn-cs"/>
                        </a:rPr>
                        <a:t>of the non sales workforce</a:t>
                      </a:r>
                    </a:p>
                    <a:p>
                      <a:endParaRPr lang="en-GB" sz="1550" dirty="0">
                        <a:latin typeface="Century Gothic" panose="020B0502020202020204" pitchFamily="34" charset="0"/>
                      </a:endParaRPr>
                    </a:p>
                  </a:txBody>
                  <a:tcPr>
                    <a:noFill/>
                  </a:tcPr>
                </a:tc>
                <a:tc>
                  <a:txBody>
                    <a:bodyPr/>
                    <a:lstStyle/>
                    <a:p>
                      <a:pPr marL="231775" indent="-231775"/>
                      <a:r>
                        <a:rPr lang="en-US" sz="1550" dirty="0" err="1" smtClean="0">
                          <a:latin typeface="Century Gothic" panose="020B0502020202020204" pitchFamily="34" charset="0"/>
                        </a:rPr>
                        <a:t>i</a:t>
                      </a:r>
                      <a:r>
                        <a:rPr lang="en-US" sz="1550" dirty="0" smtClean="0">
                          <a:latin typeface="Century Gothic" panose="020B0502020202020204" pitchFamily="34" charset="0"/>
                        </a:rPr>
                        <a:t>.  Burkina</a:t>
                      </a:r>
                      <a:r>
                        <a:rPr lang="en-US" sz="1550" baseline="0" dirty="0" smtClean="0">
                          <a:latin typeface="Century Gothic" panose="020B0502020202020204" pitchFamily="34" charset="0"/>
                        </a:rPr>
                        <a:t> Faso - Role Model from </a:t>
                      </a:r>
                      <a:r>
                        <a:rPr lang="en-US" sz="1550" b="1" baseline="0" dirty="0" smtClean="0">
                          <a:latin typeface="Century Gothic" panose="020B0502020202020204" pitchFamily="34" charset="0"/>
                        </a:rPr>
                        <a:t>87% to 7% </a:t>
                      </a:r>
                      <a:r>
                        <a:rPr lang="en-US" sz="1550" baseline="0" dirty="0" smtClean="0">
                          <a:latin typeface="Century Gothic" panose="020B0502020202020204" pitchFamily="34" charset="0"/>
                        </a:rPr>
                        <a:t>of the non sales workforce;</a:t>
                      </a:r>
                    </a:p>
                    <a:p>
                      <a:endParaRPr lang="en-US" sz="1550" baseline="0" dirty="0" smtClean="0">
                        <a:latin typeface="Century Gothic" panose="020B0502020202020204" pitchFamily="34" charset="0"/>
                      </a:endParaRPr>
                    </a:p>
                    <a:p>
                      <a:pPr marL="182563" indent="-182563" algn="l" defTabSz="914400" rtl="0" eaLnBrk="1" latinLnBrk="0" hangingPunct="1">
                        <a:buAutoNum type="romanLcPeriod" startAt="2"/>
                      </a:pPr>
                      <a:r>
                        <a:rPr lang="en-US" sz="1550" baseline="0" dirty="0" smtClean="0">
                          <a:latin typeface="Century Gothic" panose="020B0502020202020204" pitchFamily="34" charset="0"/>
                        </a:rPr>
                        <a:t>Cameroun </a:t>
                      </a:r>
                      <a:r>
                        <a:rPr lang="en-US" sz="1550" kern="1200" dirty="0" smtClean="0">
                          <a:solidFill>
                            <a:schemeClr val="dk1"/>
                          </a:solidFill>
                          <a:latin typeface="Century Gothic" panose="020B0502020202020204" pitchFamily="34" charset="0"/>
                          <a:ea typeface="+mn-ea"/>
                          <a:cs typeface="+mn-cs"/>
                        </a:rPr>
                        <a:t>- Role Model from </a:t>
                      </a:r>
                      <a:r>
                        <a:rPr lang="en-US" sz="1550" b="1" kern="1200" dirty="0" smtClean="0">
                          <a:solidFill>
                            <a:schemeClr val="dk1"/>
                          </a:solidFill>
                          <a:latin typeface="Century Gothic" panose="020B0502020202020204" pitchFamily="34" charset="0"/>
                          <a:ea typeface="+mn-ea"/>
                          <a:cs typeface="+mn-cs"/>
                        </a:rPr>
                        <a:t>67% to 5% </a:t>
                      </a:r>
                      <a:r>
                        <a:rPr lang="en-US" sz="1550" kern="1200" dirty="0" smtClean="0">
                          <a:solidFill>
                            <a:schemeClr val="dk1"/>
                          </a:solidFill>
                          <a:latin typeface="Century Gothic" panose="020B0502020202020204" pitchFamily="34" charset="0"/>
                          <a:ea typeface="+mn-ea"/>
                          <a:cs typeface="+mn-cs"/>
                        </a:rPr>
                        <a:t>of the non sales workforce</a:t>
                      </a:r>
                      <a:endParaRPr lang="en-GB" sz="1550" kern="1200" dirty="0" smtClean="0">
                        <a:solidFill>
                          <a:schemeClr val="dk1"/>
                        </a:solidFill>
                        <a:latin typeface="Century Gothic" panose="020B0502020202020204" pitchFamily="34" charset="0"/>
                        <a:ea typeface="+mn-ea"/>
                        <a:cs typeface="+mn-cs"/>
                      </a:endParaRPr>
                    </a:p>
                    <a:p>
                      <a:endParaRPr lang="en-GB" sz="1550" dirty="0">
                        <a:latin typeface="Century Gothic" panose="020B0502020202020204" pitchFamily="34" charset="0"/>
                      </a:endParaRPr>
                    </a:p>
                  </a:txBody>
                  <a:tcPr>
                    <a:noFill/>
                  </a:tcPr>
                </a:tc>
              </a:tr>
              <a:tr h="2323399">
                <a:tc>
                  <a:txBody>
                    <a:bodyPr/>
                    <a:lstStyle/>
                    <a:p>
                      <a:r>
                        <a:rPr lang="en-GB" sz="1550" dirty="0" smtClean="0">
                          <a:latin typeface="Century Gothic" panose="020B0502020202020204" pitchFamily="34" charset="0"/>
                        </a:rPr>
                        <a:t>2</a:t>
                      </a:r>
                      <a:endParaRPr lang="en-GB" sz="1550" dirty="0">
                        <a:latin typeface="Century Gothic" panose="020B0502020202020204" pitchFamily="34" charset="0"/>
                      </a:endParaRPr>
                    </a:p>
                  </a:txBody>
                  <a:tcP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550" dirty="0" smtClean="0">
                          <a:latin typeface="Century Gothic" panose="020B0502020202020204" pitchFamily="34" charset="0"/>
                        </a:rPr>
                        <a:t>Country(</a:t>
                      </a:r>
                      <a:r>
                        <a:rPr lang="en-US" sz="1550" dirty="0" err="1" smtClean="0">
                          <a:latin typeface="Century Gothic" panose="020B0502020202020204" pitchFamily="34" charset="0"/>
                        </a:rPr>
                        <a:t>ies</a:t>
                      </a:r>
                      <a:r>
                        <a:rPr lang="en-US" sz="1550" dirty="0" smtClean="0">
                          <a:latin typeface="Century Gothic" panose="020B0502020202020204" pitchFamily="34" charset="0"/>
                        </a:rPr>
                        <a:t>)  that</a:t>
                      </a:r>
                      <a:r>
                        <a:rPr lang="en-US" sz="1550" baseline="0" dirty="0" smtClean="0">
                          <a:latin typeface="Century Gothic" panose="020B0502020202020204" pitchFamily="34" charset="0"/>
                        </a:rPr>
                        <a:t> did not adhere to the performance review and moderation guidelines</a:t>
                      </a:r>
                      <a:endParaRPr lang="en-GB" sz="1550" dirty="0" smtClean="0">
                        <a:latin typeface="Century Gothic" panose="020B0502020202020204" pitchFamily="34" charset="0"/>
                      </a:endParaRPr>
                    </a:p>
                    <a:p>
                      <a:endParaRPr lang="en-GB" sz="1550" dirty="0">
                        <a:latin typeface="Century Gothic" panose="020B0502020202020204" pitchFamily="34" charset="0"/>
                      </a:endParaRPr>
                    </a:p>
                  </a:txBody>
                  <a:tcPr>
                    <a:noFill/>
                  </a:tcPr>
                </a:tc>
                <a:tc>
                  <a:txBody>
                    <a:bodyPr/>
                    <a:lstStyle/>
                    <a:p>
                      <a:pPr marL="400050" indent="-400050">
                        <a:buAutoNum type="romanLcPeriod"/>
                      </a:pPr>
                      <a:r>
                        <a:rPr lang="en-US" sz="1550" dirty="0" smtClean="0">
                          <a:latin typeface="Century Gothic" panose="020B0502020202020204" pitchFamily="34" charset="0"/>
                        </a:rPr>
                        <a:t>Kenya</a:t>
                      </a:r>
                      <a:r>
                        <a:rPr lang="en-US" sz="1550" baseline="0" dirty="0" smtClean="0">
                          <a:latin typeface="Century Gothic" panose="020B0502020202020204" pitchFamily="34" charset="0"/>
                        </a:rPr>
                        <a:t> - </a:t>
                      </a:r>
                      <a:r>
                        <a:rPr lang="en-US" sz="1550" dirty="0" smtClean="0">
                          <a:latin typeface="Century Gothic" panose="020B0502020202020204" pitchFamily="34" charset="0"/>
                        </a:rPr>
                        <a:t>Role Model</a:t>
                      </a:r>
                      <a:r>
                        <a:rPr lang="en-US" sz="1550" baseline="0" dirty="0" smtClean="0">
                          <a:latin typeface="Century Gothic" panose="020B0502020202020204" pitchFamily="34" charset="0"/>
                        </a:rPr>
                        <a:t> from </a:t>
                      </a:r>
                      <a:r>
                        <a:rPr lang="en-US" sz="1550" b="1" baseline="0" dirty="0" smtClean="0">
                          <a:latin typeface="Century Gothic" panose="020B0502020202020204" pitchFamily="34" charset="0"/>
                        </a:rPr>
                        <a:t>21% to 16</a:t>
                      </a:r>
                      <a:r>
                        <a:rPr lang="en-US" sz="1550" baseline="0" dirty="0" smtClean="0">
                          <a:latin typeface="Century Gothic" panose="020B0502020202020204" pitchFamily="34" charset="0"/>
                        </a:rPr>
                        <a:t>%</a:t>
                      </a:r>
                    </a:p>
                    <a:p>
                      <a:pPr marL="0" indent="0">
                        <a:buNone/>
                      </a:pPr>
                      <a:endParaRPr lang="en-US" sz="1550" baseline="0" dirty="0" smtClean="0">
                        <a:latin typeface="Century Gothic" panose="020B0502020202020204" pitchFamily="34" charset="0"/>
                      </a:endParaRPr>
                    </a:p>
                    <a:p>
                      <a:pPr marL="400050" indent="-400050">
                        <a:buAutoNum type="romanLcPeriod"/>
                      </a:pPr>
                      <a:r>
                        <a:rPr lang="en-US" sz="1550" baseline="0" dirty="0" smtClean="0">
                          <a:latin typeface="Century Gothic" panose="020B0502020202020204" pitchFamily="34" charset="0"/>
                        </a:rPr>
                        <a:t>Ghana -  Role Model from </a:t>
                      </a:r>
                      <a:r>
                        <a:rPr lang="en-US" sz="1550" b="1" baseline="0" dirty="0" smtClean="0">
                          <a:latin typeface="Century Gothic" panose="020B0502020202020204" pitchFamily="34" charset="0"/>
                        </a:rPr>
                        <a:t>64% to 0% &amp; Outstanding from  26% to 40%</a:t>
                      </a:r>
                      <a:endParaRPr lang="en-GB" sz="1550" b="1" dirty="0">
                        <a:latin typeface="Century Gothic" panose="020B0502020202020204" pitchFamily="34" charset="0"/>
                      </a:endParaRPr>
                    </a:p>
                  </a:txBody>
                  <a:tcPr>
                    <a:noFill/>
                  </a:tcPr>
                </a:tc>
                <a:tc>
                  <a:txBody>
                    <a:bodyPr/>
                    <a:lstStyle/>
                    <a:p>
                      <a:pPr marL="182563" marR="0" indent="-182563" algn="l" defTabSz="914400" rtl="0" eaLnBrk="1" fontAlgn="auto" latinLnBrk="0" hangingPunct="1">
                        <a:lnSpc>
                          <a:spcPct val="100000"/>
                        </a:lnSpc>
                        <a:spcBef>
                          <a:spcPts val="0"/>
                        </a:spcBef>
                        <a:spcAft>
                          <a:spcPts val="0"/>
                        </a:spcAft>
                        <a:buClrTx/>
                        <a:buSzTx/>
                        <a:buFontTx/>
                        <a:buNone/>
                        <a:tabLst/>
                        <a:defRPr/>
                      </a:pPr>
                      <a:r>
                        <a:rPr lang="en-US" sz="1550" baseline="0" dirty="0" err="1" smtClean="0">
                          <a:latin typeface="Century Gothic" panose="020B0502020202020204" pitchFamily="34" charset="0"/>
                        </a:rPr>
                        <a:t>i</a:t>
                      </a:r>
                      <a:r>
                        <a:rPr lang="en-US" sz="1550" baseline="0" dirty="0" smtClean="0">
                          <a:latin typeface="Century Gothic" panose="020B0502020202020204" pitchFamily="34" charset="0"/>
                        </a:rPr>
                        <a:t>. Chad -  Role Model from 44% to 41% &amp; Outstanding from 39% to 47% of the non sales workforce</a:t>
                      </a:r>
                      <a:endParaRPr lang="en-US" sz="1550" dirty="0" smtClean="0">
                        <a:latin typeface="Century Gothic" panose="020B0502020202020204" pitchFamily="34" charset="0"/>
                      </a:endParaRPr>
                    </a:p>
                    <a:p>
                      <a:pPr marL="231775" indent="-231775"/>
                      <a:endParaRPr lang="en-US" sz="1550" dirty="0" smtClean="0">
                        <a:latin typeface="Century Gothic" panose="020B0502020202020204" pitchFamily="34" charset="0"/>
                      </a:endParaRPr>
                    </a:p>
                    <a:p>
                      <a:pPr marL="274638" lvl="1" indent="-274638"/>
                      <a:r>
                        <a:rPr lang="en-US" sz="1550" dirty="0" smtClean="0">
                          <a:latin typeface="Century Gothic" panose="020B0502020202020204" pitchFamily="34" charset="0"/>
                        </a:rPr>
                        <a:t> ii.</a:t>
                      </a:r>
                      <a:r>
                        <a:rPr lang="en-US" sz="1550" baseline="0" dirty="0" smtClean="0">
                          <a:latin typeface="Century Gothic" panose="020B0502020202020204" pitchFamily="34" charset="0"/>
                        </a:rPr>
                        <a:t> </a:t>
                      </a:r>
                      <a:r>
                        <a:rPr lang="en-US" sz="1550" b="1" dirty="0" smtClean="0">
                          <a:latin typeface="Century Gothic" panose="020B0502020202020204" pitchFamily="34" charset="0"/>
                        </a:rPr>
                        <a:t>Congo DR- </a:t>
                      </a:r>
                      <a:r>
                        <a:rPr lang="en-US" sz="1550" b="1" baseline="0" dirty="0" smtClean="0">
                          <a:latin typeface="Century Gothic" panose="020B0502020202020204" pitchFamily="34" charset="0"/>
                        </a:rPr>
                        <a:t>Signed off and submitted the pre moderation result as post moderation;</a:t>
                      </a:r>
                    </a:p>
                  </a:txBody>
                  <a:tcPr>
                    <a:noFill/>
                  </a:tcPr>
                </a:tc>
              </a:tr>
            </a:tbl>
          </a:graphicData>
        </a:graphic>
      </p:graphicFrame>
    </p:spTree>
    <p:extLst>
      <p:ext uri="{BB962C8B-B14F-4D97-AF65-F5344CB8AC3E}">
        <p14:creationId xmlns:p14="http://schemas.microsoft.com/office/powerpoint/2010/main" xmlns="" val="393933603"/>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hart 6"/>
          <p:cNvGraphicFramePr>
            <a:graphicFrameLocks/>
          </p:cNvGraphicFramePr>
          <p:nvPr>
            <p:extLst/>
          </p:nvPr>
        </p:nvGraphicFramePr>
        <p:xfrm>
          <a:off x="73152" y="764704"/>
          <a:ext cx="4498847" cy="280831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9" name="Chart 8"/>
          <p:cNvGraphicFramePr>
            <a:graphicFrameLocks/>
          </p:cNvGraphicFramePr>
          <p:nvPr>
            <p:extLst/>
          </p:nvPr>
        </p:nvGraphicFramePr>
        <p:xfrm>
          <a:off x="4644008" y="764704"/>
          <a:ext cx="4392488" cy="2808312"/>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4" name="Chart 13"/>
          <p:cNvGraphicFramePr>
            <a:graphicFrameLocks/>
          </p:cNvGraphicFramePr>
          <p:nvPr>
            <p:extLst/>
          </p:nvPr>
        </p:nvGraphicFramePr>
        <p:xfrm>
          <a:off x="73152" y="3675504"/>
          <a:ext cx="4570856" cy="2664296"/>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5" name="Chart 14"/>
          <p:cNvGraphicFramePr>
            <a:graphicFrameLocks/>
          </p:cNvGraphicFramePr>
          <p:nvPr>
            <p:extLst/>
          </p:nvPr>
        </p:nvGraphicFramePr>
        <p:xfrm>
          <a:off x="4716016" y="3675504"/>
          <a:ext cx="4320480" cy="2664296"/>
        </p:xfrm>
        <a:graphic>
          <a:graphicData uri="http://schemas.openxmlformats.org/drawingml/2006/chart">
            <c:chart xmlns:c="http://schemas.openxmlformats.org/drawingml/2006/chart" xmlns:r="http://schemas.openxmlformats.org/officeDocument/2006/relationships" r:id="rId5"/>
          </a:graphicData>
        </a:graphic>
      </p:graphicFrame>
      <p:sp>
        <p:nvSpPr>
          <p:cNvPr id="16" name="Title 1"/>
          <p:cNvSpPr>
            <a:spLocks noGrp="1"/>
          </p:cNvSpPr>
          <p:nvPr>
            <p:ph type="title"/>
          </p:nvPr>
        </p:nvSpPr>
        <p:spPr>
          <a:xfrm>
            <a:off x="73153" y="76201"/>
            <a:ext cx="6875111" cy="619125"/>
          </a:xfrm>
        </p:spPr>
        <p:txBody>
          <a:bodyPr/>
          <a:lstStyle/>
          <a:p>
            <a:pPr algn="l">
              <a:lnSpc>
                <a:spcPct val="85000"/>
              </a:lnSpc>
            </a:pPr>
            <a:r>
              <a:rPr lang="en-US" sz="2000" b="1" kern="1200" dirty="0">
                <a:solidFill>
                  <a:srgbClr val="C00000"/>
                </a:solidFill>
                <a:latin typeface="Century Gothic" panose="020B0502020202020204" pitchFamily="34" charset="0"/>
              </a:rPr>
              <a:t>UBA AFRICA – ANGLOPHONE COUNTRIES: Pre and Post Moderation Results</a:t>
            </a:r>
          </a:p>
        </p:txBody>
      </p:sp>
      <p:sp>
        <p:nvSpPr>
          <p:cNvPr id="17" name="Line Callout 2 16"/>
          <p:cNvSpPr/>
          <p:nvPr/>
        </p:nvSpPr>
        <p:spPr bwMode="auto">
          <a:xfrm>
            <a:off x="3203849" y="1484785"/>
            <a:ext cx="1080120" cy="338554"/>
          </a:xfrm>
          <a:prstGeom prst="borderCallout2">
            <a:avLst>
              <a:gd name="adj1" fmla="val 18750"/>
              <a:gd name="adj2" fmla="val -8333"/>
              <a:gd name="adj3" fmla="val 18750"/>
              <a:gd name="adj4" fmla="val -16667"/>
              <a:gd name="adj5" fmla="val -121392"/>
              <a:gd name="adj6" fmla="val -55870"/>
            </a:avLst>
          </a:prstGeom>
          <a:solidFill>
            <a:srgbClr val="66FF33"/>
          </a:solidFill>
          <a:ln w="9525"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1" i="1" u="none" strike="noStrike" cap="none" normalizeH="0" baseline="0" dirty="0" smtClean="0">
                <a:ln>
                  <a:noFill/>
                </a:ln>
                <a:solidFill>
                  <a:schemeClr val="tx1"/>
                </a:solidFill>
                <a:effectLst/>
                <a:latin typeface="Century Gothic" pitchFamily="34" charset="0"/>
                <a:cs typeface="Arial" pitchFamily="34" charset="0"/>
              </a:rPr>
              <a:t>Excellent</a:t>
            </a:r>
            <a:endParaRPr kumimoji="0" lang="en-GB" sz="1600" b="1" i="1" u="none" strike="noStrike" cap="none" normalizeH="0" baseline="0" dirty="0" smtClean="0">
              <a:ln>
                <a:noFill/>
              </a:ln>
              <a:solidFill>
                <a:schemeClr val="tx1"/>
              </a:solidFill>
              <a:effectLst/>
              <a:latin typeface="Century Gothic" pitchFamily="34" charset="0"/>
              <a:cs typeface="Arial" pitchFamily="34" charset="0"/>
            </a:endParaRPr>
          </a:p>
        </p:txBody>
      </p:sp>
    </p:spTree>
    <p:extLst>
      <p:ext uri="{BB962C8B-B14F-4D97-AF65-F5344CB8AC3E}">
        <p14:creationId xmlns:p14="http://schemas.microsoft.com/office/powerpoint/2010/main" xmlns="" val="1062847545"/>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p:cNvGraphicFramePr>
            <a:graphicFrameLocks/>
          </p:cNvGraphicFramePr>
          <p:nvPr>
            <p:extLst/>
          </p:nvPr>
        </p:nvGraphicFramePr>
        <p:xfrm>
          <a:off x="73152" y="908720"/>
          <a:ext cx="4714872" cy="2664296"/>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p:cNvGraphicFramePr>
            <a:graphicFrameLocks/>
          </p:cNvGraphicFramePr>
          <p:nvPr>
            <p:extLst/>
          </p:nvPr>
        </p:nvGraphicFramePr>
        <p:xfrm>
          <a:off x="4860032" y="908720"/>
          <a:ext cx="4176464" cy="2664296"/>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Chart 5"/>
          <p:cNvGraphicFramePr>
            <a:graphicFrameLocks/>
          </p:cNvGraphicFramePr>
          <p:nvPr>
            <p:extLst/>
          </p:nvPr>
        </p:nvGraphicFramePr>
        <p:xfrm>
          <a:off x="73152" y="3645024"/>
          <a:ext cx="4714872" cy="2808312"/>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7" name="Chart 6"/>
          <p:cNvGraphicFramePr>
            <a:graphicFrameLocks/>
          </p:cNvGraphicFramePr>
          <p:nvPr>
            <p:extLst/>
          </p:nvPr>
        </p:nvGraphicFramePr>
        <p:xfrm>
          <a:off x="4873848" y="3645024"/>
          <a:ext cx="4162647" cy="2808312"/>
        </p:xfrm>
        <a:graphic>
          <a:graphicData uri="http://schemas.openxmlformats.org/drawingml/2006/chart">
            <c:chart xmlns:c="http://schemas.openxmlformats.org/drawingml/2006/chart" xmlns:r="http://schemas.openxmlformats.org/officeDocument/2006/relationships" r:id="rId5"/>
          </a:graphicData>
        </a:graphic>
      </p:graphicFrame>
      <p:sp>
        <p:nvSpPr>
          <p:cNvPr id="9" name="Title 1"/>
          <p:cNvSpPr>
            <a:spLocks noGrp="1"/>
          </p:cNvSpPr>
          <p:nvPr>
            <p:ph type="title"/>
          </p:nvPr>
        </p:nvSpPr>
        <p:spPr>
          <a:xfrm>
            <a:off x="73153" y="76201"/>
            <a:ext cx="6875111" cy="619125"/>
          </a:xfrm>
        </p:spPr>
        <p:txBody>
          <a:bodyPr/>
          <a:lstStyle/>
          <a:p>
            <a:pPr algn="l">
              <a:lnSpc>
                <a:spcPct val="85000"/>
              </a:lnSpc>
            </a:pPr>
            <a:r>
              <a:rPr lang="en-US" sz="2000" b="1" kern="1200" dirty="0">
                <a:solidFill>
                  <a:srgbClr val="C00000"/>
                </a:solidFill>
                <a:latin typeface="Century Gothic" panose="020B0502020202020204" pitchFamily="34" charset="0"/>
              </a:rPr>
              <a:t>UBA AFRICA – FRANCOPHONE COUNTRIES: Pre and Post Moderation Results</a:t>
            </a:r>
          </a:p>
        </p:txBody>
      </p:sp>
      <p:sp>
        <p:nvSpPr>
          <p:cNvPr id="10" name="Line Callout 2 9"/>
          <p:cNvSpPr/>
          <p:nvPr/>
        </p:nvSpPr>
        <p:spPr bwMode="auto">
          <a:xfrm>
            <a:off x="2987824" y="4149080"/>
            <a:ext cx="1529344" cy="646331"/>
          </a:xfrm>
          <a:prstGeom prst="borderCallout2">
            <a:avLst>
              <a:gd name="adj1" fmla="val 18750"/>
              <a:gd name="adj2" fmla="val -8333"/>
              <a:gd name="adj3" fmla="val 18750"/>
              <a:gd name="adj4" fmla="val -16667"/>
              <a:gd name="adj5" fmla="val -26578"/>
              <a:gd name="adj6" fmla="val -36777"/>
            </a:avLst>
          </a:prstGeom>
          <a:solidFill>
            <a:srgbClr val="66FF33"/>
          </a:solidFill>
          <a:ln w="9525"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1" i="1" u="none" strike="noStrike" cap="none" normalizeH="0" baseline="0" dirty="0" smtClean="0">
                <a:ln>
                  <a:noFill/>
                </a:ln>
                <a:solidFill>
                  <a:schemeClr val="tx1"/>
                </a:solidFill>
                <a:effectLst/>
                <a:latin typeface="Century Gothic" pitchFamily="34" charset="0"/>
                <a:cs typeface="Arial" pitchFamily="34" charset="0"/>
              </a:rPr>
              <a:t>Most Excellent</a:t>
            </a:r>
            <a:endParaRPr kumimoji="0" lang="en-GB" b="1" i="1" u="none" strike="noStrike" cap="none" normalizeH="0" baseline="0" dirty="0" smtClean="0">
              <a:ln>
                <a:noFill/>
              </a:ln>
              <a:solidFill>
                <a:schemeClr val="tx1"/>
              </a:solidFill>
              <a:effectLst/>
              <a:latin typeface="Century Gothic" pitchFamily="34" charset="0"/>
              <a:cs typeface="Arial" pitchFamily="34" charset="0"/>
            </a:endParaRPr>
          </a:p>
        </p:txBody>
      </p:sp>
    </p:spTree>
    <p:extLst>
      <p:ext uri="{BB962C8B-B14F-4D97-AF65-F5344CB8AC3E}">
        <p14:creationId xmlns:p14="http://schemas.microsoft.com/office/powerpoint/2010/main" xmlns="" val="1224072460"/>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p:cNvGraphicFramePr>
            <a:graphicFrameLocks/>
          </p:cNvGraphicFramePr>
          <p:nvPr>
            <p:extLst/>
          </p:nvPr>
        </p:nvGraphicFramePr>
        <p:xfrm>
          <a:off x="73152" y="908720"/>
          <a:ext cx="4282823" cy="252028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p:cNvGraphicFramePr>
            <a:graphicFrameLocks/>
          </p:cNvGraphicFramePr>
          <p:nvPr>
            <p:extLst/>
          </p:nvPr>
        </p:nvGraphicFramePr>
        <p:xfrm>
          <a:off x="4427984" y="908720"/>
          <a:ext cx="4608512" cy="252028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Chart 5"/>
          <p:cNvGraphicFramePr>
            <a:graphicFrameLocks/>
          </p:cNvGraphicFramePr>
          <p:nvPr>
            <p:extLst/>
          </p:nvPr>
        </p:nvGraphicFramePr>
        <p:xfrm>
          <a:off x="80488" y="3501008"/>
          <a:ext cx="4275488" cy="2952328"/>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7" name="Chart 6"/>
          <p:cNvGraphicFramePr>
            <a:graphicFrameLocks/>
          </p:cNvGraphicFramePr>
          <p:nvPr>
            <p:extLst/>
          </p:nvPr>
        </p:nvGraphicFramePr>
        <p:xfrm>
          <a:off x="4427984" y="3501008"/>
          <a:ext cx="4608512" cy="2952328"/>
        </p:xfrm>
        <a:graphic>
          <a:graphicData uri="http://schemas.openxmlformats.org/drawingml/2006/chart">
            <c:chart xmlns:c="http://schemas.openxmlformats.org/drawingml/2006/chart" xmlns:r="http://schemas.openxmlformats.org/officeDocument/2006/relationships" r:id="rId5"/>
          </a:graphicData>
        </a:graphic>
      </p:graphicFrame>
      <p:sp>
        <p:nvSpPr>
          <p:cNvPr id="10" name="Title 1"/>
          <p:cNvSpPr>
            <a:spLocks noGrp="1"/>
          </p:cNvSpPr>
          <p:nvPr>
            <p:ph type="title"/>
          </p:nvPr>
        </p:nvSpPr>
        <p:spPr>
          <a:xfrm>
            <a:off x="73153" y="76201"/>
            <a:ext cx="6875111" cy="619125"/>
          </a:xfrm>
        </p:spPr>
        <p:txBody>
          <a:bodyPr/>
          <a:lstStyle/>
          <a:p>
            <a:pPr algn="l">
              <a:lnSpc>
                <a:spcPct val="85000"/>
              </a:lnSpc>
            </a:pPr>
            <a:r>
              <a:rPr lang="en-US" sz="2000" b="1" kern="1200" dirty="0">
                <a:solidFill>
                  <a:srgbClr val="C00000"/>
                </a:solidFill>
                <a:latin typeface="Century Gothic" panose="020B0502020202020204" pitchFamily="34" charset="0"/>
              </a:rPr>
              <a:t>UBA AFRICA – FRANCOPHONE COUNTRIES: Pre and Post Moderation Results</a:t>
            </a:r>
          </a:p>
        </p:txBody>
      </p:sp>
      <p:sp>
        <p:nvSpPr>
          <p:cNvPr id="11" name="Line Callout 2 10"/>
          <p:cNvSpPr/>
          <p:nvPr/>
        </p:nvSpPr>
        <p:spPr bwMode="auto">
          <a:xfrm>
            <a:off x="2970648" y="1484784"/>
            <a:ext cx="1080120" cy="338554"/>
          </a:xfrm>
          <a:prstGeom prst="borderCallout2">
            <a:avLst>
              <a:gd name="adj1" fmla="val 18750"/>
              <a:gd name="adj2" fmla="val -8333"/>
              <a:gd name="adj3" fmla="val 18750"/>
              <a:gd name="adj4" fmla="val -16667"/>
              <a:gd name="adj5" fmla="val -80878"/>
              <a:gd name="adj6" fmla="val -48815"/>
            </a:avLst>
          </a:prstGeom>
          <a:solidFill>
            <a:srgbClr val="66FF33"/>
          </a:solidFill>
          <a:ln w="9525"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1" i="1" u="none" strike="noStrike" cap="none" normalizeH="0" baseline="0" dirty="0" smtClean="0">
                <a:ln>
                  <a:noFill/>
                </a:ln>
                <a:solidFill>
                  <a:schemeClr val="tx1"/>
                </a:solidFill>
                <a:effectLst/>
                <a:latin typeface="Century Gothic" pitchFamily="34" charset="0"/>
                <a:cs typeface="Arial" pitchFamily="34" charset="0"/>
              </a:rPr>
              <a:t>Excellent</a:t>
            </a:r>
            <a:endParaRPr kumimoji="0" lang="en-GB" sz="1600" b="1" i="1" u="none" strike="noStrike" cap="none" normalizeH="0" baseline="0" dirty="0" smtClean="0">
              <a:ln>
                <a:noFill/>
              </a:ln>
              <a:solidFill>
                <a:schemeClr val="tx1"/>
              </a:solidFill>
              <a:effectLst/>
              <a:latin typeface="Century Gothic" pitchFamily="34" charset="0"/>
              <a:cs typeface="Arial" pitchFamily="34" charset="0"/>
            </a:endParaRPr>
          </a:p>
        </p:txBody>
      </p:sp>
      <p:sp>
        <p:nvSpPr>
          <p:cNvPr id="12" name="Line Callout 2 11"/>
          <p:cNvSpPr/>
          <p:nvPr/>
        </p:nvSpPr>
        <p:spPr bwMode="auto">
          <a:xfrm>
            <a:off x="7236296" y="1238562"/>
            <a:ext cx="1656184" cy="1092607"/>
          </a:xfrm>
          <a:prstGeom prst="borderCallout2">
            <a:avLst>
              <a:gd name="adj1" fmla="val 18750"/>
              <a:gd name="adj2" fmla="val -8333"/>
              <a:gd name="adj3" fmla="val 18750"/>
              <a:gd name="adj4" fmla="val -16667"/>
              <a:gd name="adj5" fmla="val -4092"/>
              <a:gd name="adj6" fmla="val -28948"/>
            </a:avLst>
          </a:prstGeom>
          <a:solidFill>
            <a:srgbClr val="FF0000"/>
          </a:solidFill>
          <a:ln w="9525"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algn="ctr"/>
            <a:r>
              <a:rPr lang="en-US" sz="1300" b="1" i="1" dirty="0" smtClean="0">
                <a:solidFill>
                  <a:srgbClr val="FFFFFF"/>
                </a:solidFill>
                <a:latin typeface="Century Gothic" pitchFamily="34" charset="0"/>
                <a:cs typeface="Arial" pitchFamily="34" charset="0"/>
              </a:rPr>
              <a:t>No changes made by the PRC. Signed off and submitted the pre </a:t>
            </a:r>
            <a:r>
              <a:rPr lang="en-US" sz="1300" b="1" i="1" dirty="0">
                <a:solidFill>
                  <a:srgbClr val="FFFFFF"/>
                </a:solidFill>
                <a:latin typeface="Century Gothic" pitchFamily="34" charset="0"/>
                <a:cs typeface="Arial" pitchFamily="34" charset="0"/>
              </a:rPr>
              <a:t>moderation result. </a:t>
            </a:r>
            <a:endParaRPr kumimoji="0" lang="en-GB" sz="1300" b="1" i="1" u="none" strike="noStrike" cap="none" normalizeH="0" baseline="0" dirty="0" smtClean="0">
              <a:ln>
                <a:noFill/>
              </a:ln>
              <a:solidFill>
                <a:srgbClr val="FFFFFF"/>
              </a:solidFill>
              <a:effectLst/>
              <a:latin typeface="Century Gothic" pitchFamily="34" charset="0"/>
              <a:cs typeface="Arial" pitchFamily="34" charset="0"/>
            </a:endParaRPr>
          </a:p>
        </p:txBody>
      </p:sp>
      <p:sp>
        <p:nvSpPr>
          <p:cNvPr id="13" name="Line Callout 2 12"/>
          <p:cNvSpPr/>
          <p:nvPr/>
        </p:nvSpPr>
        <p:spPr bwMode="auto">
          <a:xfrm>
            <a:off x="2843808" y="4077072"/>
            <a:ext cx="1080120" cy="338554"/>
          </a:xfrm>
          <a:prstGeom prst="borderCallout2">
            <a:avLst>
              <a:gd name="adj1" fmla="val 18750"/>
              <a:gd name="adj2" fmla="val -8333"/>
              <a:gd name="adj3" fmla="val 18750"/>
              <a:gd name="adj4" fmla="val -16667"/>
              <a:gd name="adj5" fmla="val -80878"/>
              <a:gd name="adj6" fmla="val -48815"/>
            </a:avLst>
          </a:prstGeom>
          <a:solidFill>
            <a:srgbClr val="66FF33"/>
          </a:solidFill>
          <a:ln w="9525"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1" i="1" u="none" strike="noStrike" cap="none" normalizeH="0" baseline="0" dirty="0" smtClean="0">
                <a:ln>
                  <a:noFill/>
                </a:ln>
                <a:solidFill>
                  <a:schemeClr val="tx1"/>
                </a:solidFill>
                <a:effectLst/>
                <a:latin typeface="Century Gothic" pitchFamily="34" charset="0"/>
                <a:cs typeface="Arial" pitchFamily="34" charset="0"/>
              </a:rPr>
              <a:t>Excellent</a:t>
            </a:r>
            <a:endParaRPr kumimoji="0" lang="en-GB" sz="1600" b="1" i="1" u="none" strike="noStrike" cap="none" normalizeH="0" baseline="0" dirty="0" smtClean="0">
              <a:ln>
                <a:noFill/>
              </a:ln>
              <a:solidFill>
                <a:schemeClr val="tx1"/>
              </a:solidFill>
              <a:effectLst/>
              <a:latin typeface="Century Gothic" pitchFamily="34" charset="0"/>
              <a:cs typeface="Arial" pitchFamily="34" charset="0"/>
            </a:endParaRPr>
          </a:p>
        </p:txBody>
      </p:sp>
    </p:spTree>
    <p:extLst>
      <p:ext uri="{BB962C8B-B14F-4D97-AF65-F5344CB8AC3E}">
        <p14:creationId xmlns:p14="http://schemas.microsoft.com/office/powerpoint/2010/main" xmlns="" val="3882635456"/>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Chart 8"/>
          <p:cNvGraphicFramePr>
            <a:graphicFrameLocks/>
          </p:cNvGraphicFramePr>
          <p:nvPr>
            <p:extLst/>
          </p:nvPr>
        </p:nvGraphicFramePr>
        <p:xfrm>
          <a:off x="103658" y="908720"/>
          <a:ext cx="4468341" cy="2664296"/>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0" name="Chart 9"/>
          <p:cNvGraphicFramePr>
            <a:graphicFrameLocks/>
          </p:cNvGraphicFramePr>
          <p:nvPr>
            <p:extLst/>
          </p:nvPr>
        </p:nvGraphicFramePr>
        <p:xfrm>
          <a:off x="4644008" y="908720"/>
          <a:ext cx="4392488" cy="2664296"/>
        </p:xfrm>
        <a:graphic>
          <a:graphicData uri="http://schemas.openxmlformats.org/drawingml/2006/chart">
            <c:chart xmlns:c="http://schemas.openxmlformats.org/drawingml/2006/chart" xmlns:r="http://schemas.openxmlformats.org/officeDocument/2006/relationships" r:id="rId3"/>
          </a:graphicData>
        </a:graphic>
      </p:graphicFrame>
      <p:sp>
        <p:nvSpPr>
          <p:cNvPr id="6" name="Title 1"/>
          <p:cNvSpPr>
            <a:spLocks noGrp="1"/>
          </p:cNvSpPr>
          <p:nvPr>
            <p:ph type="title"/>
          </p:nvPr>
        </p:nvSpPr>
        <p:spPr>
          <a:xfrm>
            <a:off x="73153" y="76201"/>
            <a:ext cx="6875111" cy="619125"/>
          </a:xfrm>
        </p:spPr>
        <p:txBody>
          <a:bodyPr/>
          <a:lstStyle/>
          <a:p>
            <a:pPr algn="l">
              <a:lnSpc>
                <a:spcPct val="85000"/>
              </a:lnSpc>
            </a:pPr>
            <a:r>
              <a:rPr lang="en-US" sz="2000" b="1" kern="1200" dirty="0">
                <a:solidFill>
                  <a:srgbClr val="C00000"/>
                </a:solidFill>
                <a:latin typeface="Century Gothic" panose="020B0502020202020204" pitchFamily="34" charset="0"/>
              </a:rPr>
              <a:t>UBA AFRICA – FRANCOPHONE COUNTRIES: Pre and Post Moderation Results</a:t>
            </a:r>
          </a:p>
        </p:txBody>
      </p:sp>
    </p:spTree>
    <p:extLst>
      <p:ext uri="{BB962C8B-B14F-4D97-AF65-F5344CB8AC3E}">
        <p14:creationId xmlns:p14="http://schemas.microsoft.com/office/powerpoint/2010/main" xmlns="" val="308966010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248464" y="116632"/>
            <a:ext cx="7239000" cy="472480"/>
          </a:xfrm>
        </p:spPr>
        <p:txBody>
          <a:bodyPr>
            <a:normAutofit/>
          </a:bodyPr>
          <a:lstStyle/>
          <a:p>
            <a:r>
              <a:rPr lang="en-US" dirty="0" smtClean="0">
                <a:solidFill>
                  <a:srgbClr val="C00000"/>
                </a:solidFill>
              </a:rPr>
              <a:t>Sales Nigeria : Initial Results/ Outcome</a:t>
            </a:r>
          </a:p>
        </p:txBody>
      </p:sp>
      <p:sp>
        <p:nvSpPr>
          <p:cNvPr id="8" name="TextBox 4"/>
          <p:cNvSpPr txBox="1">
            <a:spLocks noChangeArrowheads="1"/>
          </p:cNvSpPr>
          <p:nvPr/>
        </p:nvSpPr>
        <p:spPr bwMode="auto">
          <a:xfrm>
            <a:off x="213360" y="692696"/>
            <a:ext cx="8751128" cy="2477601"/>
          </a:xfrm>
          <a:prstGeom prst="rect">
            <a:avLst/>
          </a:prstGeom>
          <a:noFill/>
          <a:ln w="9525">
            <a:noFill/>
            <a:miter lim="800000"/>
            <a:headEnd/>
            <a:tailEnd/>
          </a:ln>
        </p:spPr>
        <p:txBody>
          <a:bodyPr wrap="square">
            <a:spAutoFit/>
          </a:bodyPr>
          <a:lstStyle/>
          <a:p>
            <a:pPr marL="365125" indent="-365125">
              <a:buClr>
                <a:srgbClr val="C00000"/>
              </a:buClr>
              <a:buFont typeface="Wingdings" pitchFamily="2" charset="2"/>
              <a:buChar char="q"/>
              <a:defRPr/>
            </a:pPr>
            <a:r>
              <a:rPr lang="en-US" sz="1700" dirty="0" smtClean="0">
                <a:latin typeface="+mn-lt"/>
              </a:rPr>
              <a:t>The 2015 year end appraisal for the entire sales workforce is strictly quantitative and does not include any supervisor input or post appraisal review/ moderation.</a:t>
            </a:r>
          </a:p>
          <a:p>
            <a:pPr marL="463550" indent="-463550" algn="just">
              <a:buClr>
                <a:srgbClr val="C00000"/>
              </a:buClr>
              <a:buFont typeface="Wingdings" pitchFamily="2" charset="2"/>
              <a:buChar char="q"/>
              <a:defRPr/>
            </a:pPr>
            <a:endParaRPr lang="en-US" sz="800" dirty="0" smtClean="0">
              <a:latin typeface="+mn-lt"/>
            </a:endParaRPr>
          </a:p>
          <a:p>
            <a:pPr marL="715963" lvl="1" indent="-258763">
              <a:buClr>
                <a:srgbClr val="C00000"/>
              </a:buClr>
              <a:buFont typeface="Wingdings" pitchFamily="2" charset="2"/>
              <a:buChar char="Ø"/>
              <a:defRPr/>
            </a:pPr>
            <a:r>
              <a:rPr lang="en-US" sz="1600" dirty="0">
                <a:latin typeface="+mn-lt"/>
              </a:rPr>
              <a:t>8</a:t>
            </a:r>
            <a:r>
              <a:rPr lang="en-US" sz="1600" dirty="0" smtClean="0">
                <a:latin typeface="+mn-lt"/>
              </a:rPr>
              <a:t>% of the sales workforce are Role models and achieved up to 80% of their budgets while more than 60% are in the Exit Support performance band (39% and less)</a:t>
            </a:r>
          </a:p>
          <a:p>
            <a:pPr marL="715963" lvl="1" indent="-258763">
              <a:buClr>
                <a:srgbClr val="C00000"/>
              </a:buClr>
              <a:buFont typeface="Wingdings" pitchFamily="2" charset="2"/>
              <a:buChar char="Ø"/>
              <a:defRPr/>
            </a:pPr>
            <a:endParaRPr lang="en-US" sz="1600" dirty="0" smtClean="0">
              <a:latin typeface="+mn-lt"/>
            </a:endParaRPr>
          </a:p>
          <a:p>
            <a:pPr marL="715963" lvl="1" indent="-258763">
              <a:buClr>
                <a:srgbClr val="C00000"/>
              </a:buClr>
              <a:buFont typeface="Wingdings" pitchFamily="2" charset="2"/>
              <a:buChar char="Ø"/>
              <a:defRPr/>
            </a:pPr>
            <a:r>
              <a:rPr lang="en-US" sz="1600" dirty="0" smtClean="0">
                <a:latin typeface="+mn-lt"/>
              </a:rPr>
              <a:t>Please </a:t>
            </a:r>
            <a:r>
              <a:rPr lang="en-US" sz="1600" dirty="0">
                <a:latin typeface="+mn-lt"/>
              </a:rPr>
              <a:t>see table below on attributable appraisal scores and illustration of details above</a:t>
            </a:r>
            <a:r>
              <a:rPr lang="en-US" sz="1600" dirty="0" smtClean="0">
                <a:latin typeface="+mn-lt"/>
              </a:rPr>
              <a:t>.</a:t>
            </a:r>
            <a:endParaRPr lang="en-US" sz="1600" dirty="0">
              <a:latin typeface="+mn-lt"/>
            </a:endParaRPr>
          </a:p>
        </p:txBody>
      </p:sp>
      <p:graphicFrame>
        <p:nvGraphicFramePr>
          <p:cNvPr id="6" name="Table 5"/>
          <p:cNvGraphicFramePr>
            <a:graphicFrameLocks noGrp="1"/>
          </p:cNvGraphicFramePr>
          <p:nvPr>
            <p:extLst>
              <p:ext uri="{D42A27DB-BD31-4B8C-83A1-F6EECF244321}">
                <p14:modId xmlns:p14="http://schemas.microsoft.com/office/powerpoint/2010/main" xmlns="" val="1819026572"/>
              </p:ext>
            </p:extLst>
          </p:nvPr>
        </p:nvGraphicFramePr>
        <p:xfrm>
          <a:off x="461789" y="3283707"/>
          <a:ext cx="8233866" cy="3004507"/>
        </p:xfrm>
        <a:graphic>
          <a:graphicData uri="http://schemas.openxmlformats.org/drawingml/2006/table">
            <a:tbl>
              <a:tblPr>
                <a:tableStyleId>{5C22544A-7EE6-4342-B048-85BDC9FD1C3A}</a:tableStyleId>
              </a:tblPr>
              <a:tblGrid>
                <a:gridCol w="1801183"/>
                <a:gridCol w="384011"/>
                <a:gridCol w="504056"/>
                <a:gridCol w="504056"/>
                <a:gridCol w="504056"/>
                <a:gridCol w="504056"/>
                <a:gridCol w="504056"/>
                <a:gridCol w="504056"/>
                <a:gridCol w="504056"/>
                <a:gridCol w="504056"/>
                <a:gridCol w="504056"/>
                <a:gridCol w="432048"/>
                <a:gridCol w="576064"/>
                <a:gridCol w="504056"/>
              </a:tblGrid>
              <a:tr h="262158">
                <a:tc gridSpan="14">
                  <a:txBody>
                    <a:bodyPr/>
                    <a:lstStyle/>
                    <a:p>
                      <a:pPr algn="ctr" fontAlgn="b"/>
                      <a:r>
                        <a:rPr lang="en-US" sz="1400" b="1" u="none" strike="noStrike" dirty="0">
                          <a:solidFill>
                            <a:schemeClr val="bg2"/>
                          </a:solidFill>
                          <a:effectLst/>
                        </a:rPr>
                        <a:t>Total Performance per Sales area</a:t>
                      </a:r>
                      <a:endParaRPr lang="en-US" sz="1400" b="1" i="0" u="none" strike="noStrike" dirty="0">
                        <a:solidFill>
                          <a:schemeClr val="bg2"/>
                        </a:solidFill>
                        <a:effectLst/>
                        <a:latin typeface="Calibri" panose="020F0502020204030204" pitchFamily="34" charset="0"/>
                      </a:endParaRPr>
                    </a:p>
                  </a:txBody>
                  <a:tcPr marL="8367" marR="8367" marT="8367" marB="0" anchor="ctr">
                    <a:solidFill>
                      <a:schemeClr val="tx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06714">
                <a:tc rowSpan="2">
                  <a:txBody>
                    <a:bodyPr/>
                    <a:lstStyle/>
                    <a:p>
                      <a:pPr algn="l" fontAlgn="ctr"/>
                      <a:r>
                        <a:rPr lang="en-US" sz="1250" b="1" u="none" strike="noStrike" dirty="0">
                          <a:solidFill>
                            <a:schemeClr val="bg2"/>
                          </a:solidFill>
                          <a:effectLst/>
                        </a:rPr>
                        <a:t>Area</a:t>
                      </a:r>
                      <a:endParaRPr lang="en-US" sz="1250" b="1" i="0" u="none" strike="noStrike" dirty="0">
                        <a:solidFill>
                          <a:schemeClr val="bg2"/>
                        </a:solidFill>
                        <a:effectLst/>
                        <a:latin typeface="Calibri" panose="020F0502020204030204" pitchFamily="34" charset="0"/>
                      </a:endParaRPr>
                    </a:p>
                  </a:txBody>
                  <a:tcPr marL="8367" marR="8367" marT="8367" marB="0" anchor="ctr">
                    <a:solidFill>
                      <a:srgbClr val="C00000"/>
                    </a:solidFill>
                  </a:tcPr>
                </a:tc>
                <a:tc gridSpan="2">
                  <a:txBody>
                    <a:bodyPr/>
                    <a:lstStyle/>
                    <a:p>
                      <a:pPr algn="ctr" fontAlgn="b"/>
                      <a:r>
                        <a:rPr lang="en-US" sz="1250" b="1" u="none" strike="noStrike" dirty="0" smtClean="0">
                          <a:solidFill>
                            <a:schemeClr val="bg2"/>
                          </a:solidFill>
                          <a:effectLst/>
                        </a:rPr>
                        <a:t>RM</a:t>
                      </a:r>
                      <a:r>
                        <a:rPr lang="en-US" sz="1250" b="1" u="none" strike="noStrike" dirty="0">
                          <a:solidFill>
                            <a:schemeClr val="bg2"/>
                          </a:solidFill>
                          <a:effectLst/>
                        </a:rPr>
                        <a:t> </a:t>
                      </a:r>
                      <a:endParaRPr lang="en-US" sz="1250" b="1" i="0" u="none" strike="noStrike" dirty="0">
                        <a:solidFill>
                          <a:schemeClr val="bg2"/>
                        </a:solidFill>
                        <a:effectLst/>
                        <a:latin typeface="Calibri" panose="020F0502020204030204" pitchFamily="34" charset="0"/>
                      </a:endParaRPr>
                    </a:p>
                  </a:txBody>
                  <a:tcPr marL="8367" marR="8367" marT="8367" marB="0" anchor="ctr">
                    <a:solidFill>
                      <a:srgbClr val="C00000"/>
                    </a:solidFill>
                  </a:tcPr>
                </a:tc>
                <a:tc hMerge="1">
                  <a:txBody>
                    <a:bodyPr/>
                    <a:lstStyle/>
                    <a:p>
                      <a:pPr algn="ctr" fontAlgn="b"/>
                      <a:endParaRPr lang="en-US" sz="1250" b="1" i="0" u="none" strike="noStrike" dirty="0">
                        <a:solidFill>
                          <a:schemeClr val="bg2"/>
                        </a:solidFill>
                        <a:effectLst/>
                        <a:latin typeface="Calibri" panose="020F0502020204030204" pitchFamily="34" charset="0"/>
                      </a:endParaRPr>
                    </a:p>
                  </a:txBody>
                  <a:tcPr marL="8367" marR="8367" marT="8367" marB="0" anchor="ctr">
                    <a:solidFill>
                      <a:srgbClr val="C00000"/>
                    </a:solidFill>
                  </a:tcPr>
                </a:tc>
                <a:tc gridSpan="2">
                  <a:txBody>
                    <a:bodyPr/>
                    <a:lstStyle/>
                    <a:p>
                      <a:pPr algn="ctr" fontAlgn="b"/>
                      <a:r>
                        <a:rPr lang="en-US" sz="1250" b="1" u="none" strike="noStrike" dirty="0" smtClean="0">
                          <a:solidFill>
                            <a:schemeClr val="bg2"/>
                          </a:solidFill>
                          <a:effectLst/>
                        </a:rPr>
                        <a:t>OS</a:t>
                      </a:r>
                      <a:endParaRPr lang="en-US" sz="1250" b="1" i="0" u="none" strike="noStrike" dirty="0">
                        <a:solidFill>
                          <a:schemeClr val="bg2"/>
                        </a:solidFill>
                        <a:effectLst/>
                        <a:latin typeface="Calibri" panose="020F0502020204030204" pitchFamily="34" charset="0"/>
                      </a:endParaRPr>
                    </a:p>
                  </a:txBody>
                  <a:tcPr marL="8367" marR="8367" marT="8367" marB="0" anchor="ctr">
                    <a:solidFill>
                      <a:srgbClr val="C00000"/>
                    </a:solidFill>
                  </a:tcPr>
                </a:tc>
                <a:tc hMerge="1">
                  <a:txBody>
                    <a:bodyPr/>
                    <a:lstStyle/>
                    <a:p>
                      <a:pPr algn="ctr" fontAlgn="b"/>
                      <a:endParaRPr lang="en-US" sz="1250" b="1" i="0" u="none" strike="noStrike" dirty="0">
                        <a:solidFill>
                          <a:schemeClr val="bg2"/>
                        </a:solidFill>
                        <a:effectLst/>
                        <a:latin typeface="Calibri" panose="020F0502020204030204" pitchFamily="34" charset="0"/>
                      </a:endParaRPr>
                    </a:p>
                  </a:txBody>
                  <a:tcPr marL="8367" marR="8367" marT="8367" marB="0" anchor="ctr">
                    <a:solidFill>
                      <a:srgbClr val="C00000"/>
                    </a:solidFill>
                  </a:tcPr>
                </a:tc>
                <a:tc gridSpan="2">
                  <a:txBody>
                    <a:bodyPr/>
                    <a:lstStyle/>
                    <a:p>
                      <a:pPr algn="ctr" fontAlgn="b"/>
                      <a:r>
                        <a:rPr lang="en-US" sz="1250" b="1" u="none" strike="noStrike" dirty="0" smtClean="0">
                          <a:solidFill>
                            <a:schemeClr val="bg2"/>
                          </a:solidFill>
                          <a:effectLst/>
                        </a:rPr>
                        <a:t>AA</a:t>
                      </a:r>
                      <a:endParaRPr lang="en-US" sz="1250" b="1" i="0" u="none" strike="noStrike" dirty="0">
                        <a:solidFill>
                          <a:schemeClr val="bg2"/>
                        </a:solidFill>
                        <a:effectLst/>
                        <a:latin typeface="Calibri" panose="020F0502020204030204" pitchFamily="34" charset="0"/>
                      </a:endParaRPr>
                    </a:p>
                  </a:txBody>
                  <a:tcPr marL="8367" marR="8367" marT="8367" marB="0" anchor="ctr">
                    <a:solidFill>
                      <a:srgbClr val="C00000"/>
                    </a:solidFill>
                  </a:tcPr>
                </a:tc>
                <a:tc hMerge="1">
                  <a:txBody>
                    <a:bodyPr/>
                    <a:lstStyle/>
                    <a:p>
                      <a:pPr algn="ctr" fontAlgn="b"/>
                      <a:endParaRPr lang="en-US" sz="1250" b="1" i="0" u="none" strike="noStrike" dirty="0">
                        <a:solidFill>
                          <a:schemeClr val="bg2"/>
                        </a:solidFill>
                        <a:effectLst/>
                        <a:latin typeface="Calibri" panose="020F0502020204030204" pitchFamily="34" charset="0"/>
                      </a:endParaRPr>
                    </a:p>
                  </a:txBody>
                  <a:tcPr marL="8367" marR="8367" marT="8367" marB="0" anchor="ctr">
                    <a:solidFill>
                      <a:srgbClr val="C00000"/>
                    </a:solidFill>
                  </a:tcPr>
                </a:tc>
                <a:tc gridSpan="2">
                  <a:txBody>
                    <a:bodyPr/>
                    <a:lstStyle/>
                    <a:p>
                      <a:pPr algn="ctr" fontAlgn="b"/>
                      <a:r>
                        <a:rPr lang="en-US" sz="1250" b="1" u="none" strike="noStrike" dirty="0" smtClean="0">
                          <a:solidFill>
                            <a:schemeClr val="bg2"/>
                          </a:solidFill>
                          <a:effectLst/>
                        </a:rPr>
                        <a:t>AV</a:t>
                      </a:r>
                      <a:endParaRPr lang="en-US" sz="1250" b="1" i="0" u="none" strike="noStrike" dirty="0">
                        <a:solidFill>
                          <a:schemeClr val="bg2"/>
                        </a:solidFill>
                        <a:effectLst/>
                        <a:latin typeface="Calibri" panose="020F0502020204030204" pitchFamily="34" charset="0"/>
                      </a:endParaRPr>
                    </a:p>
                  </a:txBody>
                  <a:tcPr marL="8367" marR="8367" marT="8367" marB="0" anchor="ctr">
                    <a:solidFill>
                      <a:srgbClr val="C00000"/>
                    </a:solidFill>
                  </a:tcPr>
                </a:tc>
                <a:tc hMerge="1">
                  <a:txBody>
                    <a:bodyPr/>
                    <a:lstStyle/>
                    <a:p>
                      <a:pPr algn="ctr" fontAlgn="b"/>
                      <a:endParaRPr lang="en-US" sz="1250" b="1" i="0" u="none" strike="noStrike" dirty="0">
                        <a:solidFill>
                          <a:schemeClr val="bg2"/>
                        </a:solidFill>
                        <a:effectLst/>
                        <a:latin typeface="Calibri" panose="020F0502020204030204" pitchFamily="34" charset="0"/>
                      </a:endParaRPr>
                    </a:p>
                  </a:txBody>
                  <a:tcPr marL="8367" marR="8367" marT="8367" marB="0" anchor="ctr">
                    <a:solidFill>
                      <a:srgbClr val="C00000"/>
                    </a:solidFill>
                  </a:tcPr>
                </a:tc>
                <a:tc gridSpan="2">
                  <a:txBody>
                    <a:bodyPr/>
                    <a:lstStyle/>
                    <a:p>
                      <a:pPr algn="ctr" fontAlgn="b"/>
                      <a:r>
                        <a:rPr lang="en-US" sz="1250" b="1" u="none" strike="noStrike" dirty="0" smtClean="0">
                          <a:solidFill>
                            <a:schemeClr val="bg2"/>
                          </a:solidFill>
                          <a:effectLst/>
                        </a:rPr>
                        <a:t>NI</a:t>
                      </a:r>
                      <a:endParaRPr lang="en-US" sz="1250" b="1" i="0" u="none" strike="noStrike" dirty="0">
                        <a:solidFill>
                          <a:schemeClr val="bg2"/>
                        </a:solidFill>
                        <a:effectLst/>
                        <a:latin typeface="Calibri" panose="020F0502020204030204" pitchFamily="34" charset="0"/>
                      </a:endParaRPr>
                    </a:p>
                  </a:txBody>
                  <a:tcPr marL="8367" marR="8367" marT="8367" marB="0" anchor="ctr">
                    <a:solidFill>
                      <a:srgbClr val="C00000"/>
                    </a:solidFill>
                  </a:tcPr>
                </a:tc>
                <a:tc hMerge="1">
                  <a:txBody>
                    <a:bodyPr/>
                    <a:lstStyle/>
                    <a:p>
                      <a:pPr algn="ctr" fontAlgn="b"/>
                      <a:endParaRPr lang="en-US" sz="1250" b="1" i="0" u="none" strike="noStrike" dirty="0">
                        <a:solidFill>
                          <a:schemeClr val="bg2"/>
                        </a:solidFill>
                        <a:effectLst/>
                        <a:latin typeface="Calibri" panose="020F0502020204030204" pitchFamily="34" charset="0"/>
                      </a:endParaRPr>
                    </a:p>
                  </a:txBody>
                  <a:tcPr marL="8367" marR="8367" marT="8367" marB="0" anchor="ctr">
                    <a:solidFill>
                      <a:srgbClr val="C00000"/>
                    </a:solidFill>
                  </a:tcPr>
                </a:tc>
                <a:tc gridSpan="2">
                  <a:txBody>
                    <a:bodyPr/>
                    <a:lstStyle/>
                    <a:p>
                      <a:pPr algn="ctr" fontAlgn="b"/>
                      <a:r>
                        <a:rPr lang="en-US" sz="1250" b="1" u="none" strike="noStrike" dirty="0" smtClean="0">
                          <a:solidFill>
                            <a:schemeClr val="bg2"/>
                          </a:solidFill>
                          <a:effectLst/>
                        </a:rPr>
                        <a:t>ES</a:t>
                      </a:r>
                      <a:endParaRPr lang="en-US" sz="1250" b="1" i="0" u="none" strike="noStrike" dirty="0">
                        <a:solidFill>
                          <a:schemeClr val="bg2"/>
                        </a:solidFill>
                        <a:effectLst/>
                        <a:latin typeface="Calibri" panose="020F0502020204030204" pitchFamily="34" charset="0"/>
                      </a:endParaRPr>
                    </a:p>
                  </a:txBody>
                  <a:tcPr marL="8367" marR="8367" marT="8367" marB="0" anchor="ctr">
                    <a:solidFill>
                      <a:srgbClr val="C00000"/>
                    </a:solidFill>
                  </a:tcPr>
                </a:tc>
                <a:tc hMerge="1">
                  <a:txBody>
                    <a:bodyPr/>
                    <a:lstStyle/>
                    <a:p>
                      <a:pPr algn="ctr" fontAlgn="b"/>
                      <a:endParaRPr lang="en-US" sz="1250" b="1" i="0" u="none" strike="noStrike" dirty="0">
                        <a:solidFill>
                          <a:schemeClr val="bg2"/>
                        </a:solidFill>
                        <a:effectLst/>
                        <a:latin typeface="Calibri" panose="020F0502020204030204" pitchFamily="34" charset="0"/>
                      </a:endParaRPr>
                    </a:p>
                  </a:txBody>
                  <a:tcPr marL="8367" marR="8367" marT="8367" marB="0" anchor="ctr">
                    <a:solidFill>
                      <a:srgbClr val="C00000"/>
                    </a:solidFill>
                  </a:tcPr>
                </a:tc>
                <a:tc rowSpan="2">
                  <a:txBody>
                    <a:bodyPr/>
                    <a:lstStyle/>
                    <a:p>
                      <a:pPr algn="ctr" fontAlgn="ctr"/>
                      <a:r>
                        <a:rPr lang="en-US" sz="1250" b="1" u="none" strike="noStrike" dirty="0">
                          <a:solidFill>
                            <a:schemeClr val="bg2"/>
                          </a:solidFill>
                          <a:effectLst/>
                        </a:rPr>
                        <a:t>Total</a:t>
                      </a:r>
                      <a:endParaRPr lang="en-US" sz="1250" b="1" i="0" u="none" strike="noStrike" dirty="0">
                        <a:solidFill>
                          <a:schemeClr val="bg2"/>
                        </a:solidFill>
                        <a:effectLst/>
                        <a:latin typeface="Calibri" panose="020F0502020204030204" pitchFamily="34" charset="0"/>
                      </a:endParaRPr>
                    </a:p>
                  </a:txBody>
                  <a:tcPr marL="8367" marR="8367" marT="8367" marB="0" anchor="ctr">
                    <a:solidFill>
                      <a:srgbClr val="C00000"/>
                    </a:solidFill>
                  </a:tcPr>
                </a:tc>
              </a:tr>
              <a:tr h="206714">
                <a:tc vMerge="1">
                  <a:txBody>
                    <a:bodyPr/>
                    <a:lstStyle/>
                    <a:p>
                      <a:endParaRPr lang="en-US"/>
                    </a:p>
                  </a:txBody>
                  <a:tcPr/>
                </a:tc>
                <a:tc>
                  <a:txBody>
                    <a:bodyPr/>
                    <a:lstStyle/>
                    <a:p>
                      <a:pPr algn="ctr" fontAlgn="b"/>
                      <a:r>
                        <a:rPr lang="en-US" sz="1250" b="1" u="none" strike="noStrike" dirty="0">
                          <a:effectLst/>
                        </a:rPr>
                        <a:t>no</a:t>
                      </a:r>
                      <a:endParaRPr lang="en-US" sz="1250" b="1" i="0" u="none" strike="noStrike" dirty="0">
                        <a:solidFill>
                          <a:srgbClr val="000000"/>
                        </a:solidFill>
                        <a:effectLst/>
                        <a:latin typeface="Calibri" panose="020F0502020204030204" pitchFamily="34" charset="0"/>
                      </a:endParaRPr>
                    </a:p>
                  </a:txBody>
                  <a:tcPr marL="8367" marR="8367" marT="8367" marB="0" anchor="b">
                    <a:solidFill>
                      <a:srgbClr val="FFC000"/>
                    </a:solidFill>
                  </a:tcPr>
                </a:tc>
                <a:tc>
                  <a:txBody>
                    <a:bodyPr/>
                    <a:lstStyle/>
                    <a:p>
                      <a:pPr algn="ctr" fontAlgn="b"/>
                      <a:r>
                        <a:rPr lang="en-US" sz="1250" b="1" u="none" strike="noStrike" dirty="0">
                          <a:effectLst/>
                        </a:rPr>
                        <a:t>%</a:t>
                      </a:r>
                      <a:endParaRPr lang="en-US" sz="1250" b="1" i="0" u="none" strike="noStrike" dirty="0">
                        <a:solidFill>
                          <a:srgbClr val="000000"/>
                        </a:solidFill>
                        <a:effectLst/>
                        <a:latin typeface="Calibri" panose="020F0502020204030204" pitchFamily="34" charset="0"/>
                      </a:endParaRPr>
                    </a:p>
                  </a:txBody>
                  <a:tcPr marL="8367" marR="8367" marT="8367" marB="0" anchor="b">
                    <a:solidFill>
                      <a:srgbClr val="FFC000"/>
                    </a:solidFill>
                  </a:tcPr>
                </a:tc>
                <a:tc>
                  <a:txBody>
                    <a:bodyPr/>
                    <a:lstStyle/>
                    <a:p>
                      <a:pPr algn="ctr" fontAlgn="b"/>
                      <a:r>
                        <a:rPr lang="en-US" sz="1250" b="1" u="none" strike="noStrike">
                          <a:effectLst/>
                        </a:rPr>
                        <a:t>no</a:t>
                      </a:r>
                      <a:endParaRPr lang="en-US" sz="1250" b="1" i="0" u="none" strike="noStrike">
                        <a:solidFill>
                          <a:srgbClr val="000000"/>
                        </a:solidFill>
                        <a:effectLst/>
                        <a:latin typeface="Calibri" panose="020F0502020204030204" pitchFamily="34" charset="0"/>
                      </a:endParaRPr>
                    </a:p>
                  </a:txBody>
                  <a:tcPr marL="8367" marR="8367" marT="8367" marB="0" anchor="b">
                    <a:solidFill>
                      <a:srgbClr val="FFC000"/>
                    </a:solidFill>
                  </a:tcPr>
                </a:tc>
                <a:tc>
                  <a:txBody>
                    <a:bodyPr/>
                    <a:lstStyle/>
                    <a:p>
                      <a:pPr algn="ctr" fontAlgn="b"/>
                      <a:r>
                        <a:rPr lang="en-US" sz="1250" b="1" u="none" strike="noStrike" dirty="0">
                          <a:effectLst/>
                        </a:rPr>
                        <a:t>%</a:t>
                      </a:r>
                      <a:endParaRPr lang="en-US" sz="1250" b="1" i="0" u="none" strike="noStrike" dirty="0">
                        <a:solidFill>
                          <a:srgbClr val="000000"/>
                        </a:solidFill>
                        <a:effectLst/>
                        <a:latin typeface="Calibri" panose="020F0502020204030204" pitchFamily="34" charset="0"/>
                      </a:endParaRPr>
                    </a:p>
                  </a:txBody>
                  <a:tcPr marL="8367" marR="8367" marT="8367" marB="0" anchor="b">
                    <a:solidFill>
                      <a:srgbClr val="FFC000"/>
                    </a:solidFill>
                  </a:tcPr>
                </a:tc>
                <a:tc>
                  <a:txBody>
                    <a:bodyPr/>
                    <a:lstStyle/>
                    <a:p>
                      <a:pPr algn="ctr" fontAlgn="b"/>
                      <a:r>
                        <a:rPr lang="en-US" sz="1250" b="1" u="none" strike="noStrike" dirty="0">
                          <a:effectLst/>
                        </a:rPr>
                        <a:t>no</a:t>
                      </a:r>
                      <a:endParaRPr lang="en-US" sz="1250" b="1" i="0" u="none" strike="noStrike" dirty="0">
                        <a:solidFill>
                          <a:srgbClr val="000000"/>
                        </a:solidFill>
                        <a:effectLst/>
                        <a:latin typeface="Calibri" panose="020F0502020204030204" pitchFamily="34" charset="0"/>
                      </a:endParaRPr>
                    </a:p>
                  </a:txBody>
                  <a:tcPr marL="8367" marR="8367" marT="8367" marB="0" anchor="b">
                    <a:solidFill>
                      <a:srgbClr val="FFC000"/>
                    </a:solidFill>
                  </a:tcPr>
                </a:tc>
                <a:tc>
                  <a:txBody>
                    <a:bodyPr/>
                    <a:lstStyle/>
                    <a:p>
                      <a:pPr algn="ctr" fontAlgn="b"/>
                      <a:r>
                        <a:rPr lang="en-US" sz="1250" b="1" u="none" strike="noStrike" dirty="0">
                          <a:effectLst/>
                        </a:rPr>
                        <a:t>%</a:t>
                      </a:r>
                      <a:endParaRPr lang="en-US" sz="1250" b="1" i="0" u="none" strike="noStrike" dirty="0">
                        <a:solidFill>
                          <a:srgbClr val="000000"/>
                        </a:solidFill>
                        <a:effectLst/>
                        <a:latin typeface="Calibri" panose="020F0502020204030204" pitchFamily="34" charset="0"/>
                      </a:endParaRPr>
                    </a:p>
                  </a:txBody>
                  <a:tcPr marL="8367" marR="8367" marT="8367" marB="0" anchor="b">
                    <a:solidFill>
                      <a:srgbClr val="FFC000"/>
                    </a:solidFill>
                  </a:tcPr>
                </a:tc>
                <a:tc>
                  <a:txBody>
                    <a:bodyPr/>
                    <a:lstStyle/>
                    <a:p>
                      <a:pPr algn="ctr" fontAlgn="b"/>
                      <a:r>
                        <a:rPr lang="en-US" sz="1250" b="1" u="none" strike="noStrike" dirty="0">
                          <a:effectLst/>
                        </a:rPr>
                        <a:t>no</a:t>
                      </a:r>
                      <a:endParaRPr lang="en-US" sz="1250" b="1" i="0" u="none" strike="noStrike" dirty="0">
                        <a:solidFill>
                          <a:srgbClr val="000000"/>
                        </a:solidFill>
                        <a:effectLst/>
                        <a:latin typeface="Calibri" panose="020F0502020204030204" pitchFamily="34" charset="0"/>
                      </a:endParaRPr>
                    </a:p>
                  </a:txBody>
                  <a:tcPr marL="8367" marR="8367" marT="8367" marB="0" anchor="b">
                    <a:solidFill>
                      <a:srgbClr val="FFC000"/>
                    </a:solidFill>
                  </a:tcPr>
                </a:tc>
                <a:tc>
                  <a:txBody>
                    <a:bodyPr/>
                    <a:lstStyle/>
                    <a:p>
                      <a:pPr algn="ctr" fontAlgn="b"/>
                      <a:r>
                        <a:rPr lang="en-US" sz="1250" b="1" u="none" strike="noStrike" dirty="0">
                          <a:effectLst/>
                        </a:rPr>
                        <a:t>%</a:t>
                      </a:r>
                      <a:endParaRPr lang="en-US" sz="1250" b="1" i="0" u="none" strike="noStrike" dirty="0">
                        <a:solidFill>
                          <a:srgbClr val="000000"/>
                        </a:solidFill>
                        <a:effectLst/>
                        <a:latin typeface="Calibri" panose="020F0502020204030204" pitchFamily="34" charset="0"/>
                      </a:endParaRPr>
                    </a:p>
                  </a:txBody>
                  <a:tcPr marL="8367" marR="8367" marT="8367" marB="0" anchor="b">
                    <a:solidFill>
                      <a:srgbClr val="FFC000"/>
                    </a:solidFill>
                  </a:tcPr>
                </a:tc>
                <a:tc>
                  <a:txBody>
                    <a:bodyPr/>
                    <a:lstStyle/>
                    <a:p>
                      <a:pPr algn="ctr" fontAlgn="b"/>
                      <a:r>
                        <a:rPr lang="en-US" sz="1250" b="1" u="none" strike="noStrike" dirty="0">
                          <a:effectLst/>
                        </a:rPr>
                        <a:t>no</a:t>
                      </a:r>
                      <a:endParaRPr lang="en-US" sz="1250" b="1" i="0" u="none" strike="noStrike" dirty="0">
                        <a:solidFill>
                          <a:srgbClr val="000000"/>
                        </a:solidFill>
                        <a:effectLst/>
                        <a:latin typeface="Calibri" panose="020F0502020204030204" pitchFamily="34" charset="0"/>
                      </a:endParaRPr>
                    </a:p>
                  </a:txBody>
                  <a:tcPr marL="8367" marR="8367" marT="8367" marB="0" anchor="b">
                    <a:solidFill>
                      <a:srgbClr val="FFC000"/>
                    </a:solidFill>
                  </a:tcPr>
                </a:tc>
                <a:tc>
                  <a:txBody>
                    <a:bodyPr/>
                    <a:lstStyle/>
                    <a:p>
                      <a:pPr algn="ctr" fontAlgn="b"/>
                      <a:r>
                        <a:rPr lang="en-US" sz="1250" b="1" u="none" strike="noStrike" dirty="0">
                          <a:effectLst/>
                        </a:rPr>
                        <a:t>%</a:t>
                      </a:r>
                      <a:endParaRPr lang="en-US" sz="1250" b="1" i="0" u="none" strike="noStrike" dirty="0">
                        <a:solidFill>
                          <a:srgbClr val="000000"/>
                        </a:solidFill>
                        <a:effectLst/>
                        <a:latin typeface="Calibri" panose="020F0502020204030204" pitchFamily="34" charset="0"/>
                      </a:endParaRPr>
                    </a:p>
                  </a:txBody>
                  <a:tcPr marL="8367" marR="8367" marT="8367" marB="0" anchor="b">
                    <a:solidFill>
                      <a:srgbClr val="FFC000"/>
                    </a:solidFill>
                  </a:tcPr>
                </a:tc>
                <a:tc>
                  <a:txBody>
                    <a:bodyPr/>
                    <a:lstStyle/>
                    <a:p>
                      <a:pPr algn="ctr" fontAlgn="b"/>
                      <a:r>
                        <a:rPr lang="en-US" sz="1250" b="1" u="none" strike="noStrike" dirty="0">
                          <a:effectLst/>
                        </a:rPr>
                        <a:t>no</a:t>
                      </a:r>
                      <a:endParaRPr lang="en-US" sz="1250" b="1" i="0" u="none" strike="noStrike" dirty="0">
                        <a:solidFill>
                          <a:srgbClr val="000000"/>
                        </a:solidFill>
                        <a:effectLst/>
                        <a:latin typeface="Calibri" panose="020F0502020204030204" pitchFamily="34" charset="0"/>
                      </a:endParaRPr>
                    </a:p>
                  </a:txBody>
                  <a:tcPr marL="8367" marR="8367" marT="8367" marB="0" anchor="b">
                    <a:solidFill>
                      <a:srgbClr val="FFC000"/>
                    </a:solidFill>
                  </a:tcPr>
                </a:tc>
                <a:tc>
                  <a:txBody>
                    <a:bodyPr/>
                    <a:lstStyle/>
                    <a:p>
                      <a:pPr algn="ctr" fontAlgn="b"/>
                      <a:r>
                        <a:rPr lang="en-US" sz="1250" b="1" u="none" strike="noStrike" dirty="0">
                          <a:effectLst/>
                        </a:rPr>
                        <a:t>%</a:t>
                      </a:r>
                      <a:endParaRPr lang="en-US" sz="1250" b="1" i="0" u="none" strike="noStrike" dirty="0">
                        <a:solidFill>
                          <a:srgbClr val="000000"/>
                        </a:solidFill>
                        <a:effectLst/>
                        <a:latin typeface="Calibri" panose="020F0502020204030204" pitchFamily="34" charset="0"/>
                      </a:endParaRPr>
                    </a:p>
                  </a:txBody>
                  <a:tcPr marL="8367" marR="8367" marT="8367" marB="0" anchor="b">
                    <a:solidFill>
                      <a:srgbClr val="FFC000"/>
                    </a:solidFill>
                  </a:tcPr>
                </a:tc>
                <a:tc vMerge="1">
                  <a:txBody>
                    <a:bodyPr/>
                    <a:lstStyle/>
                    <a:p>
                      <a:endParaRPr lang="en-US"/>
                    </a:p>
                  </a:txBody>
                  <a:tcPr/>
                </a:tc>
              </a:tr>
              <a:tr h="230476">
                <a:tc>
                  <a:txBody>
                    <a:bodyPr/>
                    <a:lstStyle/>
                    <a:p>
                      <a:pPr algn="l" fontAlgn="b"/>
                      <a:r>
                        <a:rPr lang="en-US" sz="1400" b="1" u="none" strike="noStrike" dirty="0">
                          <a:effectLst/>
                        </a:rPr>
                        <a:t>Corporate Banking </a:t>
                      </a:r>
                      <a:endParaRPr lang="en-US" sz="1400" b="1" i="0" u="none" strike="noStrike" dirty="0">
                        <a:solidFill>
                          <a:srgbClr val="000000"/>
                        </a:solidFill>
                        <a:effectLst/>
                        <a:latin typeface="Calibri" panose="020F0502020204030204" pitchFamily="34" charset="0"/>
                      </a:endParaRPr>
                    </a:p>
                  </a:txBody>
                  <a:tcPr marL="8367" marR="8367" marT="8367" marB="0" anchor="b">
                    <a:noFill/>
                  </a:tcPr>
                </a:tc>
                <a:tc>
                  <a:txBody>
                    <a:bodyPr/>
                    <a:lstStyle/>
                    <a:p>
                      <a:pPr algn="ctr" fontAlgn="b"/>
                      <a:r>
                        <a:rPr lang="en-US" sz="1250" u="none" strike="noStrike" dirty="0">
                          <a:effectLst/>
                        </a:rPr>
                        <a:t>10</a:t>
                      </a:r>
                      <a:endParaRPr lang="en-US" sz="1250" b="0" i="0" u="none" strike="noStrike" dirty="0">
                        <a:solidFill>
                          <a:srgbClr val="000000"/>
                        </a:solidFill>
                        <a:effectLst/>
                        <a:latin typeface="Calibri" panose="020F0502020204030204" pitchFamily="34" charset="0"/>
                      </a:endParaRPr>
                    </a:p>
                  </a:txBody>
                  <a:tcPr marL="8367" marR="8367" marT="8367" marB="0" anchor="ctr">
                    <a:noFill/>
                  </a:tcPr>
                </a:tc>
                <a:tc>
                  <a:txBody>
                    <a:bodyPr/>
                    <a:lstStyle/>
                    <a:p>
                      <a:pPr algn="ctr" fontAlgn="b"/>
                      <a:r>
                        <a:rPr lang="en-US" sz="1250" u="none" strike="noStrike" dirty="0">
                          <a:solidFill>
                            <a:schemeClr val="accent6">
                              <a:lumMod val="50000"/>
                            </a:schemeClr>
                          </a:solidFill>
                          <a:effectLst/>
                        </a:rPr>
                        <a:t>19%</a:t>
                      </a:r>
                      <a:endParaRPr lang="en-US" sz="1250" b="0" i="0" u="none" strike="noStrike" dirty="0">
                        <a:solidFill>
                          <a:schemeClr val="accent6">
                            <a:lumMod val="50000"/>
                          </a:schemeClr>
                        </a:solidFill>
                        <a:effectLst/>
                        <a:latin typeface="Calibri" panose="020F0502020204030204" pitchFamily="34" charset="0"/>
                      </a:endParaRPr>
                    </a:p>
                  </a:txBody>
                  <a:tcPr marL="8367" marR="8367" marT="8367" marB="0" anchor="ctr">
                    <a:solidFill>
                      <a:schemeClr val="bg1">
                        <a:lumMod val="40000"/>
                        <a:lumOff val="60000"/>
                      </a:schemeClr>
                    </a:solidFill>
                  </a:tcPr>
                </a:tc>
                <a:tc>
                  <a:txBody>
                    <a:bodyPr/>
                    <a:lstStyle/>
                    <a:p>
                      <a:pPr algn="ctr" fontAlgn="b"/>
                      <a:r>
                        <a:rPr lang="en-US" sz="1250" u="none" strike="noStrike">
                          <a:effectLst/>
                        </a:rPr>
                        <a:t>6</a:t>
                      </a:r>
                      <a:endParaRPr lang="en-US" sz="1250" b="0" i="0" u="none" strike="noStrike">
                        <a:solidFill>
                          <a:srgbClr val="000000"/>
                        </a:solidFill>
                        <a:effectLst/>
                        <a:latin typeface="Calibri" panose="020F0502020204030204" pitchFamily="34" charset="0"/>
                      </a:endParaRPr>
                    </a:p>
                  </a:txBody>
                  <a:tcPr marL="8367" marR="8367" marT="8367" marB="0" anchor="ctr">
                    <a:noFill/>
                  </a:tcPr>
                </a:tc>
                <a:tc>
                  <a:txBody>
                    <a:bodyPr/>
                    <a:lstStyle/>
                    <a:p>
                      <a:pPr algn="ctr" fontAlgn="b"/>
                      <a:r>
                        <a:rPr lang="en-US" sz="1250" u="none" strike="noStrike" dirty="0">
                          <a:solidFill>
                            <a:schemeClr val="accent6">
                              <a:lumMod val="50000"/>
                            </a:schemeClr>
                          </a:solidFill>
                          <a:effectLst/>
                        </a:rPr>
                        <a:t>11%</a:t>
                      </a:r>
                      <a:endParaRPr lang="en-US" sz="1250" b="0" i="0" u="none" strike="noStrike" dirty="0">
                        <a:solidFill>
                          <a:schemeClr val="accent6">
                            <a:lumMod val="50000"/>
                          </a:schemeClr>
                        </a:solidFill>
                        <a:effectLst/>
                        <a:latin typeface="Calibri" panose="020F0502020204030204" pitchFamily="34" charset="0"/>
                      </a:endParaRPr>
                    </a:p>
                  </a:txBody>
                  <a:tcPr marL="8367" marR="8367" marT="8367" marB="0" anchor="ctr">
                    <a:solidFill>
                      <a:schemeClr val="bg1">
                        <a:lumMod val="40000"/>
                        <a:lumOff val="60000"/>
                      </a:schemeClr>
                    </a:solidFill>
                  </a:tcPr>
                </a:tc>
                <a:tc>
                  <a:txBody>
                    <a:bodyPr/>
                    <a:lstStyle/>
                    <a:p>
                      <a:pPr algn="ctr" fontAlgn="b"/>
                      <a:r>
                        <a:rPr lang="en-US" sz="1250" u="none" strike="noStrike">
                          <a:effectLst/>
                        </a:rPr>
                        <a:t>7</a:t>
                      </a:r>
                      <a:endParaRPr lang="en-US" sz="1250" b="0" i="0" u="none" strike="noStrike">
                        <a:solidFill>
                          <a:srgbClr val="000000"/>
                        </a:solidFill>
                        <a:effectLst/>
                        <a:latin typeface="Calibri" panose="020F0502020204030204" pitchFamily="34" charset="0"/>
                      </a:endParaRPr>
                    </a:p>
                  </a:txBody>
                  <a:tcPr marL="8367" marR="8367" marT="8367" marB="0" anchor="ctr">
                    <a:noFill/>
                  </a:tcPr>
                </a:tc>
                <a:tc>
                  <a:txBody>
                    <a:bodyPr/>
                    <a:lstStyle/>
                    <a:p>
                      <a:pPr algn="ctr" fontAlgn="b"/>
                      <a:r>
                        <a:rPr lang="en-US" sz="1250" u="none" strike="noStrike" dirty="0">
                          <a:solidFill>
                            <a:schemeClr val="accent6">
                              <a:lumMod val="50000"/>
                            </a:schemeClr>
                          </a:solidFill>
                          <a:effectLst/>
                        </a:rPr>
                        <a:t>13%</a:t>
                      </a:r>
                      <a:endParaRPr lang="en-US" sz="1250" b="0" i="0" u="none" strike="noStrike" dirty="0">
                        <a:solidFill>
                          <a:schemeClr val="accent6">
                            <a:lumMod val="50000"/>
                          </a:schemeClr>
                        </a:solidFill>
                        <a:effectLst/>
                        <a:latin typeface="Calibri" panose="020F0502020204030204" pitchFamily="34" charset="0"/>
                      </a:endParaRPr>
                    </a:p>
                  </a:txBody>
                  <a:tcPr marL="8367" marR="8367" marT="8367" marB="0" anchor="ctr">
                    <a:solidFill>
                      <a:schemeClr val="bg1">
                        <a:lumMod val="40000"/>
                        <a:lumOff val="60000"/>
                      </a:schemeClr>
                    </a:solidFill>
                  </a:tcPr>
                </a:tc>
                <a:tc>
                  <a:txBody>
                    <a:bodyPr/>
                    <a:lstStyle/>
                    <a:p>
                      <a:pPr algn="ctr" fontAlgn="b"/>
                      <a:r>
                        <a:rPr lang="en-US" sz="1250" u="none" strike="noStrike">
                          <a:effectLst/>
                        </a:rPr>
                        <a:t>15</a:t>
                      </a:r>
                      <a:endParaRPr lang="en-US" sz="1250" b="0" i="0" u="none" strike="noStrike">
                        <a:solidFill>
                          <a:srgbClr val="000000"/>
                        </a:solidFill>
                        <a:effectLst/>
                        <a:latin typeface="Calibri" panose="020F0502020204030204" pitchFamily="34" charset="0"/>
                      </a:endParaRPr>
                    </a:p>
                  </a:txBody>
                  <a:tcPr marL="8367" marR="8367" marT="8367" marB="0" anchor="ctr">
                    <a:noFill/>
                  </a:tcPr>
                </a:tc>
                <a:tc>
                  <a:txBody>
                    <a:bodyPr/>
                    <a:lstStyle/>
                    <a:p>
                      <a:pPr algn="ctr" fontAlgn="b"/>
                      <a:r>
                        <a:rPr lang="en-US" sz="1250" u="none" strike="noStrike" dirty="0">
                          <a:solidFill>
                            <a:schemeClr val="accent6">
                              <a:lumMod val="50000"/>
                            </a:schemeClr>
                          </a:solidFill>
                          <a:effectLst/>
                        </a:rPr>
                        <a:t>28%</a:t>
                      </a:r>
                      <a:endParaRPr lang="en-US" sz="1250" b="0" i="0" u="none" strike="noStrike" dirty="0">
                        <a:solidFill>
                          <a:schemeClr val="accent6">
                            <a:lumMod val="50000"/>
                          </a:schemeClr>
                        </a:solidFill>
                        <a:effectLst/>
                        <a:latin typeface="Calibri" panose="020F0502020204030204" pitchFamily="34" charset="0"/>
                      </a:endParaRPr>
                    </a:p>
                  </a:txBody>
                  <a:tcPr marL="8367" marR="8367" marT="8367" marB="0" anchor="ctr">
                    <a:solidFill>
                      <a:schemeClr val="bg1">
                        <a:lumMod val="40000"/>
                        <a:lumOff val="60000"/>
                      </a:schemeClr>
                    </a:solidFill>
                  </a:tcPr>
                </a:tc>
                <a:tc>
                  <a:txBody>
                    <a:bodyPr/>
                    <a:lstStyle/>
                    <a:p>
                      <a:pPr algn="ctr" fontAlgn="b"/>
                      <a:r>
                        <a:rPr lang="en-US" sz="1250" u="none" strike="noStrike">
                          <a:effectLst/>
                        </a:rPr>
                        <a:t>8</a:t>
                      </a:r>
                      <a:endParaRPr lang="en-US" sz="1250" b="0" i="0" u="none" strike="noStrike">
                        <a:solidFill>
                          <a:srgbClr val="000000"/>
                        </a:solidFill>
                        <a:effectLst/>
                        <a:latin typeface="Calibri" panose="020F0502020204030204" pitchFamily="34" charset="0"/>
                      </a:endParaRPr>
                    </a:p>
                  </a:txBody>
                  <a:tcPr marL="8367" marR="8367" marT="8367" marB="0" anchor="ctr">
                    <a:noFill/>
                  </a:tcPr>
                </a:tc>
                <a:tc>
                  <a:txBody>
                    <a:bodyPr/>
                    <a:lstStyle/>
                    <a:p>
                      <a:pPr algn="ctr" fontAlgn="b"/>
                      <a:r>
                        <a:rPr lang="en-US" sz="1250" u="none" strike="noStrike" dirty="0">
                          <a:solidFill>
                            <a:schemeClr val="accent6">
                              <a:lumMod val="50000"/>
                            </a:schemeClr>
                          </a:solidFill>
                          <a:effectLst/>
                        </a:rPr>
                        <a:t>15%</a:t>
                      </a:r>
                      <a:endParaRPr lang="en-US" sz="1250" b="0" i="0" u="none" strike="noStrike" dirty="0">
                        <a:solidFill>
                          <a:schemeClr val="accent6">
                            <a:lumMod val="50000"/>
                          </a:schemeClr>
                        </a:solidFill>
                        <a:effectLst/>
                        <a:latin typeface="Calibri" panose="020F0502020204030204" pitchFamily="34" charset="0"/>
                      </a:endParaRPr>
                    </a:p>
                  </a:txBody>
                  <a:tcPr marL="8367" marR="8367" marT="8367" marB="0" anchor="ctr">
                    <a:solidFill>
                      <a:schemeClr val="bg1">
                        <a:lumMod val="40000"/>
                        <a:lumOff val="60000"/>
                      </a:schemeClr>
                    </a:solidFill>
                  </a:tcPr>
                </a:tc>
                <a:tc>
                  <a:txBody>
                    <a:bodyPr/>
                    <a:lstStyle/>
                    <a:p>
                      <a:pPr algn="ctr" fontAlgn="b"/>
                      <a:r>
                        <a:rPr lang="en-US" sz="1250" u="none" strike="noStrike" dirty="0">
                          <a:effectLst/>
                        </a:rPr>
                        <a:t>7</a:t>
                      </a:r>
                      <a:endParaRPr lang="en-US" sz="1250" b="0" i="0" u="none" strike="noStrike" dirty="0">
                        <a:solidFill>
                          <a:srgbClr val="000000"/>
                        </a:solidFill>
                        <a:effectLst/>
                        <a:latin typeface="Calibri" panose="020F0502020204030204" pitchFamily="34" charset="0"/>
                      </a:endParaRPr>
                    </a:p>
                  </a:txBody>
                  <a:tcPr marL="8367" marR="8367" marT="8367" marB="0" anchor="ctr">
                    <a:noFill/>
                  </a:tcPr>
                </a:tc>
                <a:tc>
                  <a:txBody>
                    <a:bodyPr/>
                    <a:lstStyle/>
                    <a:p>
                      <a:pPr algn="ctr" fontAlgn="b"/>
                      <a:r>
                        <a:rPr lang="en-US" sz="1250" u="none" strike="noStrike" dirty="0">
                          <a:solidFill>
                            <a:schemeClr val="accent6">
                              <a:lumMod val="50000"/>
                            </a:schemeClr>
                          </a:solidFill>
                          <a:effectLst/>
                        </a:rPr>
                        <a:t>13%</a:t>
                      </a:r>
                      <a:endParaRPr lang="en-US" sz="1250" b="0" i="0" u="none" strike="noStrike" dirty="0">
                        <a:solidFill>
                          <a:schemeClr val="accent6">
                            <a:lumMod val="50000"/>
                          </a:schemeClr>
                        </a:solidFill>
                        <a:effectLst/>
                        <a:latin typeface="Calibri" panose="020F0502020204030204" pitchFamily="34" charset="0"/>
                      </a:endParaRPr>
                    </a:p>
                  </a:txBody>
                  <a:tcPr marL="8367" marR="8367" marT="8367" marB="0" anchor="ctr">
                    <a:solidFill>
                      <a:schemeClr val="bg1">
                        <a:lumMod val="40000"/>
                        <a:lumOff val="60000"/>
                      </a:schemeClr>
                    </a:solidFill>
                  </a:tcPr>
                </a:tc>
                <a:tc>
                  <a:txBody>
                    <a:bodyPr/>
                    <a:lstStyle/>
                    <a:p>
                      <a:pPr algn="r" fontAlgn="b"/>
                      <a:r>
                        <a:rPr lang="en-US" sz="1250" u="none" strike="noStrike">
                          <a:effectLst/>
                        </a:rPr>
                        <a:t>53</a:t>
                      </a:r>
                      <a:endParaRPr lang="en-US" sz="1250" b="0" i="0" u="none" strike="noStrike">
                        <a:solidFill>
                          <a:srgbClr val="000000"/>
                        </a:solidFill>
                        <a:effectLst/>
                        <a:latin typeface="Calibri" panose="020F0502020204030204" pitchFamily="34" charset="0"/>
                      </a:endParaRPr>
                    </a:p>
                  </a:txBody>
                  <a:tcPr marL="8367" marR="8367" marT="8367" marB="0" anchor="b">
                    <a:noFill/>
                  </a:tcPr>
                </a:tc>
              </a:tr>
              <a:tr h="230476">
                <a:tc>
                  <a:txBody>
                    <a:bodyPr/>
                    <a:lstStyle/>
                    <a:p>
                      <a:pPr algn="l" fontAlgn="b"/>
                      <a:r>
                        <a:rPr lang="en-US" sz="1400" b="1" u="none" strike="noStrike" dirty="0">
                          <a:effectLst/>
                        </a:rPr>
                        <a:t>Credit Recovery</a:t>
                      </a:r>
                      <a:endParaRPr lang="en-US" sz="1400" b="1" i="0" u="none" strike="noStrike" dirty="0">
                        <a:solidFill>
                          <a:srgbClr val="000000"/>
                        </a:solidFill>
                        <a:effectLst/>
                        <a:latin typeface="Calibri" panose="020F0502020204030204" pitchFamily="34" charset="0"/>
                      </a:endParaRPr>
                    </a:p>
                  </a:txBody>
                  <a:tcPr marL="8367" marR="8367" marT="8367" marB="0" anchor="b">
                    <a:noFill/>
                  </a:tcPr>
                </a:tc>
                <a:tc>
                  <a:txBody>
                    <a:bodyPr/>
                    <a:lstStyle/>
                    <a:p>
                      <a:pPr algn="ctr" fontAlgn="b"/>
                      <a:r>
                        <a:rPr lang="en-US" sz="1250" u="none" strike="noStrike">
                          <a:effectLst/>
                        </a:rPr>
                        <a:t>23</a:t>
                      </a:r>
                      <a:endParaRPr lang="en-US" sz="1250" b="0" i="0" u="none" strike="noStrike">
                        <a:solidFill>
                          <a:srgbClr val="000000"/>
                        </a:solidFill>
                        <a:effectLst/>
                        <a:latin typeface="Calibri" panose="020F0502020204030204" pitchFamily="34" charset="0"/>
                      </a:endParaRPr>
                    </a:p>
                  </a:txBody>
                  <a:tcPr marL="8367" marR="8367" marT="8367" marB="0" anchor="ctr">
                    <a:noFill/>
                  </a:tcPr>
                </a:tc>
                <a:tc>
                  <a:txBody>
                    <a:bodyPr/>
                    <a:lstStyle/>
                    <a:p>
                      <a:pPr algn="ctr" fontAlgn="b"/>
                      <a:r>
                        <a:rPr lang="en-US" sz="1250" u="none" strike="noStrike" dirty="0">
                          <a:solidFill>
                            <a:schemeClr val="accent6">
                              <a:lumMod val="50000"/>
                            </a:schemeClr>
                          </a:solidFill>
                          <a:effectLst/>
                        </a:rPr>
                        <a:t>82%</a:t>
                      </a:r>
                      <a:endParaRPr lang="en-US" sz="1250" b="0" i="0" u="none" strike="noStrike" dirty="0">
                        <a:solidFill>
                          <a:schemeClr val="accent6">
                            <a:lumMod val="50000"/>
                          </a:schemeClr>
                        </a:solidFill>
                        <a:effectLst/>
                        <a:latin typeface="Calibri" panose="020F0502020204030204" pitchFamily="34" charset="0"/>
                      </a:endParaRPr>
                    </a:p>
                  </a:txBody>
                  <a:tcPr marL="8367" marR="8367" marT="8367" marB="0" anchor="ctr">
                    <a:solidFill>
                      <a:schemeClr val="bg1">
                        <a:lumMod val="40000"/>
                        <a:lumOff val="60000"/>
                      </a:schemeClr>
                    </a:solidFill>
                  </a:tcPr>
                </a:tc>
                <a:tc>
                  <a:txBody>
                    <a:bodyPr/>
                    <a:lstStyle/>
                    <a:p>
                      <a:pPr algn="ctr" fontAlgn="b"/>
                      <a:r>
                        <a:rPr lang="en-US" sz="1250" u="none" strike="noStrike" dirty="0">
                          <a:effectLst/>
                        </a:rPr>
                        <a:t>2</a:t>
                      </a:r>
                      <a:endParaRPr lang="en-US" sz="1250" b="0" i="0" u="none" strike="noStrike" dirty="0">
                        <a:solidFill>
                          <a:srgbClr val="000000"/>
                        </a:solidFill>
                        <a:effectLst/>
                        <a:latin typeface="Calibri" panose="020F0502020204030204" pitchFamily="34" charset="0"/>
                      </a:endParaRPr>
                    </a:p>
                  </a:txBody>
                  <a:tcPr marL="8367" marR="8367" marT="8367" marB="0" anchor="ctr">
                    <a:noFill/>
                  </a:tcPr>
                </a:tc>
                <a:tc>
                  <a:txBody>
                    <a:bodyPr/>
                    <a:lstStyle/>
                    <a:p>
                      <a:pPr algn="ctr" fontAlgn="b"/>
                      <a:r>
                        <a:rPr lang="en-US" sz="1250" u="none" strike="noStrike" dirty="0">
                          <a:solidFill>
                            <a:schemeClr val="accent6">
                              <a:lumMod val="50000"/>
                            </a:schemeClr>
                          </a:solidFill>
                          <a:effectLst/>
                        </a:rPr>
                        <a:t>7%</a:t>
                      </a:r>
                      <a:endParaRPr lang="en-US" sz="1250" b="0" i="0" u="none" strike="noStrike" dirty="0">
                        <a:solidFill>
                          <a:schemeClr val="accent6">
                            <a:lumMod val="50000"/>
                          </a:schemeClr>
                        </a:solidFill>
                        <a:effectLst/>
                        <a:latin typeface="Calibri" panose="020F0502020204030204" pitchFamily="34" charset="0"/>
                      </a:endParaRPr>
                    </a:p>
                  </a:txBody>
                  <a:tcPr marL="8367" marR="8367" marT="8367" marB="0" anchor="ctr">
                    <a:solidFill>
                      <a:schemeClr val="bg1">
                        <a:lumMod val="40000"/>
                        <a:lumOff val="60000"/>
                      </a:schemeClr>
                    </a:solidFill>
                  </a:tcPr>
                </a:tc>
                <a:tc>
                  <a:txBody>
                    <a:bodyPr/>
                    <a:lstStyle/>
                    <a:p>
                      <a:pPr algn="ctr" fontAlgn="b"/>
                      <a:r>
                        <a:rPr lang="en-US" sz="1250" u="none" strike="noStrike">
                          <a:effectLst/>
                        </a:rPr>
                        <a:t>3</a:t>
                      </a:r>
                      <a:endParaRPr lang="en-US" sz="1250" b="0" i="0" u="none" strike="noStrike">
                        <a:solidFill>
                          <a:srgbClr val="000000"/>
                        </a:solidFill>
                        <a:effectLst/>
                        <a:latin typeface="Calibri" panose="020F0502020204030204" pitchFamily="34" charset="0"/>
                      </a:endParaRPr>
                    </a:p>
                  </a:txBody>
                  <a:tcPr marL="8367" marR="8367" marT="8367" marB="0" anchor="ctr">
                    <a:noFill/>
                  </a:tcPr>
                </a:tc>
                <a:tc>
                  <a:txBody>
                    <a:bodyPr/>
                    <a:lstStyle/>
                    <a:p>
                      <a:pPr algn="ctr" fontAlgn="b"/>
                      <a:r>
                        <a:rPr lang="en-US" sz="1250" u="none" strike="noStrike" dirty="0">
                          <a:solidFill>
                            <a:schemeClr val="accent6">
                              <a:lumMod val="50000"/>
                            </a:schemeClr>
                          </a:solidFill>
                          <a:effectLst/>
                        </a:rPr>
                        <a:t>11%</a:t>
                      </a:r>
                      <a:endParaRPr lang="en-US" sz="1250" b="0" i="0" u="none" strike="noStrike" dirty="0">
                        <a:solidFill>
                          <a:schemeClr val="accent6">
                            <a:lumMod val="50000"/>
                          </a:schemeClr>
                        </a:solidFill>
                        <a:effectLst/>
                        <a:latin typeface="Calibri" panose="020F0502020204030204" pitchFamily="34" charset="0"/>
                      </a:endParaRPr>
                    </a:p>
                  </a:txBody>
                  <a:tcPr marL="8367" marR="8367" marT="8367" marB="0" anchor="ctr">
                    <a:solidFill>
                      <a:schemeClr val="bg1">
                        <a:lumMod val="40000"/>
                        <a:lumOff val="60000"/>
                      </a:schemeClr>
                    </a:solidFill>
                  </a:tcPr>
                </a:tc>
                <a:tc>
                  <a:txBody>
                    <a:bodyPr/>
                    <a:lstStyle/>
                    <a:p>
                      <a:pPr algn="ctr" fontAlgn="b"/>
                      <a:endParaRPr lang="en-US" sz="1250" b="0" i="0" u="none" strike="noStrike" dirty="0">
                        <a:solidFill>
                          <a:srgbClr val="000000"/>
                        </a:solidFill>
                        <a:effectLst/>
                        <a:latin typeface="Calibri" panose="020F0502020204030204" pitchFamily="34" charset="0"/>
                      </a:endParaRPr>
                    </a:p>
                  </a:txBody>
                  <a:tcPr marL="8367" marR="8367" marT="8367" marB="0" anchor="ctr">
                    <a:noFill/>
                  </a:tcPr>
                </a:tc>
                <a:tc>
                  <a:txBody>
                    <a:bodyPr/>
                    <a:lstStyle/>
                    <a:p>
                      <a:pPr algn="ctr" fontAlgn="b"/>
                      <a:r>
                        <a:rPr lang="en-US" sz="1250" u="none" strike="noStrike" dirty="0">
                          <a:solidFill>
                            <a:schemeClr val="accent6">
                              <a:lumMod val="50000"/>
                            </a:schemeClr>
                          </a:solidFill>
                          <a:effectLst/>
                        </a:rPr>
                        <a:t>0%</a:t>
                      </a:r>
                      <a:endParaRPr lang="en-US" sz="1250" b="0" i="0" u="none" strike="noStrike" dirty="0">
                        <a:solidFill>
                          <a:schemeClr val="accent6">
                            <a:lumMod val="50000"/>
                          </a:schemeClr>
                        </a:solidFill>
                        <a:effectLst/>
                        <a:latin typeface="Calibri" panose="020F0502020204030204" pitchFamily="34" charset="0"/>
                      </a:endParaRPr>
                    </a:p>
                  </a:txBody>
                  <a:tcPr marL="8367" marR="8367" marT="8367" marB="0" anchor="ctr">
                    <a:solidFill>
                      <a:schemeClr val="bg1">
                        <a:lumMod val="40000"/>
                        <a:lumOff val="60000"/>
                      </a:schemeClr>
                    </a:solidFill>
                  </a:tcPr>
                </a:tc>
                <a:tc>
                  <a:txBody>
                    <a:bodyPr/>
                    <a:lstStyle/>
                    <a:p>
                      <a:pPr algn="ctr" fontAlgn="b"/>
                      <a:endParaRPr lang="en-US" sz="1250" b="0" i="0" u="none" strike="noStrike">
                        <a:solidFill>
                          <a:srgbClr val="000000"/>
                        </a:solidFill>
                        <a:effectLst/>
                        <a:latin typeface="Calibri" panose="020F0502020204030204" pitchFamily="34" charset="0"/>
                      </a:endParaRPr>
                    </a:p>
                  </a:txBody>
                  <a:tcPr marL="8367" marR="8367" marT="8367" marB="0" anchor="ctr">
                    <a:noFill/>
                  </a:tcPr>
                </a:tc>
                <a:tc>
                  <a:txBody>
                    <a:bodyPr/>
                    <a:lstStyle/>
                    <a:p>
                      <a:pPr algn="ctr" fontAlgn="b"/>
                      <a:r>
                        <a:rPr lang="en-US" sz="1250" u="none" strike="noStrike" dirty="0">
                          <a:solidFill>
                            <a:schemeClr val="accent6">
                              <a:lumMod val="50000"/>
                            </a:schemeClr>
                          </a:solidFill>
                          <a:effectLst/>
                        </a:rPr>
                        <a:t>0%</a:t>
                      </a:r>
                      <a:endParaRPr lang="en-US" sz="1250" b="0" i="0" u="none" strike="noStrike" dirty="0">
                        <a:solidFill>
                          <a:schemeClr val="accent6">
                            <a:lumMod val="50000"/>
                          </a:schemeClr>
                        </a:solidFill>
                        <a:effectLst/>
                        <a:latin typeface="Calibri" panose="020F0502020204030204" pitchFamily="34" charset="0"/>
                      </a:endParaRPr>
                    </a:p>
                  </a:txBody>
                  <a:tcPr marL="8367" marR="8367" marT="8367" marB="0" anchor="ctr">
                    <a:solidFill>
                      <a:schemeClr val="bg1">
                        <a:lumMod val="40000"/>
                        <a:lumOff val="60000"/>
                      </a:schemeClr>
                    </a:solidFill>
                  </a:tcPr>
                </a:tc>
                <a:tc>
                  <a:txBody>
                    <a:bodyPr/>
                    <a:lstStyle/>
                    <a:p>
                      <a:pPr algn="ctr" fontAlgn="b"/>
                      <a:endParaRPr lang="en-US" sz="1250" b="0" i="0" u="none" strike="noStrike">
                        <a:solidFill>
                          <a:srgbClr val="000000"/>
                        </a:solidFill>
                        <a:effectLst/>
                        <a:latin typeface="Calibri" panose="020F0502020204030204" pitchFamily="34" charset="0"/>
                      </a:endParaRPr>
                    </a:p>
                  </a:txBody>
                  <a:tcPr marL="8367" marR="8367" marT="8367" marB="0" anchor="ctr">
                    <a:noFill/>
                  </a:tcPr>
                </a:tc>
                <a:tc>
                  <a:txBody>
                    <a:bodyPr/>
                    <a:lstStyle/>
                    <a:p>
                      <a:pPr algn="ctr" fontAlgn="b"/>
                      <a:r>
                        <a:rPr lang="en-US" sz="1250" u="none" strike="noStrike" dirty="0">
                          <a:solidFill>
                            <a:schemeClr val="accent6">
                              <a:lumMod val="50000"/>
                            </a:schemeClr>
                          </a:solidFill>
                          <a:effectLst/>
                        </a:rPr>
                        <a:t>0%</a:t>
                      </a:r>
                      <a:endParaRPr lang="en-US" sz="1250" b="0" i="0" u="none" strike="noStrike" dirty="0">
                        <a:solidFill>
                          <a:schemeClr val="accent6">
                            <a:lumMod val="50000"/>
                          </a:schemeClr>
                        </a:solidFill>
                        <a:effectLst/>
                        <a:latin typeface="Calibri" panose="020F0502020204030204" pitchFamily="34" charset="0"/>
                      </a:endParaRPr>
                    </a:p>
                  </a:txBody>
                  <a:tcPr marL="8367" marR="8367" marT="8367" marB="0" anchor="ctr">
                    <a:solidFill>
                      <a:schemeClr val="bg1">
                        <a:lumMod val="40000"/>
                        <a:lumOff val="60000"/>
                      </a:schemeClr>
                    </a:solidFill>
                  </a:tcPr>
                </a:tc>
                <a:tc>
                  <a:txBody>
                    <a:bodyPr/>
                    <a:lstStyle/>
                    <a:p>
                      <a:pPr algn="r" fontAlgn="b"/>
                      <a:r>
                        <a:rPr lang="en-US" sz="1250" u="none" strike="noStrike">
                          <a:effectLst/>
                        </a:rPr>
                        <a:t>28</a:t>
                      </a:r>
                      <a:endParaRPr lang="en-US" sz="1250" b="0" i="0" u="none" strike="noStrike">
                        <a:solidFill>
                          <a:srgbClr val="000000"/>
                        </a:solidFill>
                        <a:effectLst/>
                        <a:latin typeface="Calibri" panose="020F0502020204030204" pitchFamily="34" charset="0"/>
                      </a:endParaRPr>
                    </a:p>
                  </a:txBody>
                  <a:tcPr marL="8367" marR="8367" marT="8367" marB="0" anchor="b">
                    <a:noFill/>
                  </a:tcPr>
                </a:tc>
              </a:tr>
              <a:tr h="230476">
                <a:tc>
                  <a:txBody>
                    <a:bodyPr/>
                    <a:lstStyle/>
                    <a:p>
                      <a:pPr algn="l" fontAlgn="b"/>
                      <a:r>
                        <a:rPr lang="en-US" sz="1400" b="1" u="none" strike="noStrike" dirty="0">
                          <a:effectLst/>
                        </a:rPr>
                        <a:t>E-Banking</a:t>
                      </a:r>
                      <a:endParaRPr lang="en-US" sz="1400" b="1" i="0" u="none" strike="noStrike" dirty="0">
                        <a:solidFill>
                          <a:srgbClr val="000000"/>
                        </a:solidFill>
                        <a:effectLst/>
                        <a:latin typeface="Calibri" panose="020F0502020204030204" pitchFamily="34" charset="0"/>
                      </a:endParaRPr>
                    </a:p>
                  </a:txBody>
                  <a:tcPr marL="8367" marR="8367" marT="8367" marB="0" anchor="b">
                    <a:noFill/>
                  </a:tcPr>
                </a:tc>
                <a:tc>
                  <a:txBody>
                    <a:bodyPr/>
                    <a:lstStyle/>
                    <a:p>
                      <a:pPr algn="ctr" fontAlgn="b"/>
                      <a:r>
                        <a:rPr lang="en-US" sz="1250" u="none" strike="noStrike">
                          <a:effectLst/>
                        </a:rPr>
                        <a:t>31</a:t>
                      </a:r>
                      <a:endParaRPr lang="en-US" sz="1250" b="0" i="0" u="none" strike="noStrike">
                        <a:solidFill>
                          <a:srgbClr val="000000"/>
                        </a:solidFill>
                        <a:effectLst/>
                        <a:latin typeface="Calibri" panose="020F0502020204030204" pitchFamily="34" charset="0"/>
                      </a:endParaRPr>
                    </a:p>
                  </a:txBody>
                  <a:tcPr marL="8367" marR="8367" marT="8367" marB="0" anchor="ctr">
                    <a:noFill/>
                  </a:tcPr>
                </a:tc>
                <a:tc>
                  <a:txBody>
                    <a:bodyPr/>
                    <a:lstStyle/>
                    <a:p>
                      <a:pPr algn="ctr" fontAlgn="b"/>
                      <a:r>
                        <a:rPr lang="en-US" sz="1250" u="none" strike="noStrike" dirty="0">
                          <a:solidFill>
                            <a:schemeClr val="accent6">
                              <a:lumMod val="50000"/>
                            </a:schemeClr>
                          </a:solidFill>
                          <a:effectLst/>
                        </a:rPr>
                        <a:t>18%</a:t>
                      </a:r>
                      <a:endParaRPr lang="en-US" sz="1250" b="0" i="0" u="none" strike="noStrike" dirty="0">
                        <a:solidFill>
                          <a:schemeClr val="accent6">
                            <a:lumMod val="50000"/>
                          </a:schemeClr>
                        </a:solidFill>
                        <a:effectLst/>
                        <a:latin typeface="Calibri" panose="020F0502020204030204" pitchFamily="34" charset="0"/>
                      </a:endParaRPr>
                    </a:p>
                  </a:txBody>
                  <a:tcPr marL="8367" marR="8367" marT="8367" marB="0" anchor="ctr">
                    <a:solidFill>
                      <a:schemeClr val="bg1">
                        <a:lumMod val="40000"/>
                        <a:lumOff val="60000"/>
                      </a:schemeClr>
                    </a:solidFill>
                  </a:tcPr>
                </a:tc>
                <a:tc>
                  <a:txBody>
                    <a:bodyPr/>
                    <a:lstStyle/>
                    <a:p>
                      <a:pPr algn="ctr" fontAlgn="b"/>
                      <a:r>
                        <a:rPr lang="en-US" sz="1250" u="none" strike="noStrike" dirty="0">
                          <a:effectLst/>
                        </a:rPr>
                        <a:t>32</a:t>
                      </a:r>
                      <a:endParaRPr lang="en-US" sz="1250" b="0" i="0" u="none" strike="noStrike" dirty="0">
                        <a:solidFill>
                          <a:srgbClr val="000000"/>
                        </a:solidFill>
                        <a:effectLst/>
                        <a:latin typeface="Calibri" panose="020F0502020204030204" pitchFamily="34" charset="0"/>
                      </a:endParaRPr>
                    </a:p>
                  </a:txBody>
                  <a:tcPr marL="8367" marR="8367" marT="8367" marB="0" anchor="ctr">
                    <a:noFill/>
                  </a:tcPr>
                </a:tc>
                <a:tc>
                  <a:txBody>
                    <a:bodyPr/>
                    <a:lstStyle/>
                    <a:p>
                      <a:pPr algn="ctr" fontAlgn="b"/>
                      <a:r>
                        <a:rPr lang="en-US" sz="1250" u="none" strike="noStrike" dirty="0">
                          <a:solidFill>
                            <a:schemeClr val="accent6">
                              <a:lumMod val="50000"/>
                            </a:schemeClr>
                          </a:solidFill>
                          <a:effectLst/>
                        </a:rPr>
                        <a:t>18%</a:t>
                      </a:r>
                      <a:endParaRPr lang="en-US" sz="1250" b="0" i="0" u="none" strike="noStrike" dirty="0">
                        <a:solidFill>
                          <a:schemeClr val="accent6">
                            <a:lumMod val="50000"/>
                          </a:schemeClr>
                        </a:solidFill>
                        <a:effectLst/>
                        <a:latin typeface="Calibri" panose="020F0502020204030204" pitchFamily="34" charset="0"/>
                      </a:endParaRPr>
                    </a:p>
                  </a:txBody>
                  <a:tcPr marL="8367" marR="8367" marT="8367" marB="0" anchor="ctr">
                    <a:solidFill>
                      <a:schemeClr val="bg1">
                        <a:lumMod val="40000"/>
                        <a:lumOff val="60000"/>
                      </a:schemeClr>
                    </a:solidFill>
                  </a:tcPr>
                </a:tc>
                <a:tc>
                  <a:txBody>
                    <a:bodyPr/>
                    <a:lstStyle/>
                    <a:p>
                      <a:pPr algn="ctr" fontAlgn="b"/>
                      <a:r>
                        <a:rPr lang="en-US" sz="1250" u="none" strike="noStrike">
                          <a:effectLst/>
                        </a:rPr>
                        <a:t>81</a:t>
                      </a:r>
                      <a:endParaRPr lang="en-US" sz="1250" b="0" i="0" u="none" strike="noStrike">
                        <a:solidFill>
                          <a:srgbClr val="000000"/>
                        </a:solidFill>
                        <a:effectLst/>
                        <a:latin typeface="Calibri" panose="020F0502020204030204" pitchFamily="34" charset="0"/>
                      </a:endParaRPr>
                    </a:p>
                  </a:txBody>
                  <a:tcPr marL="8367" marR="8367" marT="8367" marB="0" anchor="ctr">
                    <a:noFill/>
                  </a:tcPr>
                </a:tc>
                <a:tc>
                  <a:txBody>
                    <a:bodyPr/>
                    <a:lstStyle/>
                    <a:p>
                      <a:pPr algn="ctr" fontAlgn="b"/>
                      <a:r>
                        <a:rPr lang="en-US" sz="1250" u="none" strike="noStrike" dirty="0">
                          <a:solidFill>
                            <a:schemeClr val="accent6">
                              <a:lumMod val="50000"/>
                            </a:schemeClr>
                          </a:solidFill>
                          <a:effectLst/>
                        </a:rPr>
                        <a:t>46%</a:t>
                      </a:r>
                      <a:endParaRPr lang="en-US" sz="1250" b="0" i="0" u="none" strike="noStrike" dirty="0">
                        <a:solidFill>
                          <a:schemeClr val="accent6">
                            <a:lumMod val="50000"/>
                          </a:schemeClr>
                        </a:solidFill>
                        <a:effectLst/>
                        <a:latin typeface="Calibri" panose="020F0502020204030204" pitchFamily="34" charset="0"/>
                      </a:endParaRPr>
                    </a:p>
                  </a:txBody>
                  <a:tcPr marL="8367" marR="8367" marT="8367" marB="0" anchor="ctr">
                    <a:solidFill>
                      <a:schemeClr val="bg1">
                        <a:lumMod val="40000"/>
                        <a:lumOff val="60000"/>
                      </a:schemeClr>
                    </a:solidFill>
                  </a:tcPr>
                </a:tc>
                <a:tc>
                  <a:txBody>
                    <a:bodyPr/>
                    <a:lstStyle/>
                    <a:p>
                      <a:pPr algn="ctr" fontAlgn="b"/>
                      <a:r>
                        <a:rPr lang="en-US" sz="1250" u="none" strike="noStrike">
                          <a:effectLst/>
                        </a:rPr>
                        <a:t>20</a:t>
                      </a:r>
                      <a:endParaRPr lang="en-US" sz="1250" b="0" i="0" u="none" strike="noStrike">
                        <a:solidFill>
                          <a:srgbClr val="000000"/>
                        </a:solidFill>
                        <a:effectLst/>
                        <a:latin typeface="Calibri" panose="020F0502020204030204" pitchFamily="34" charset="0"/>
                      </a:endParaRPr>
                    </a:p>
                  </a:txBody>
                  <a:tcPr marL="8367" marR="8367" marT="8367" marB="0" anchor="ctr">
                    <a:noFill/>
                  </a:tcPr>
                </a:tc>
                <a:tc>
                  <a:txBody>
                    <a:bodyPr/>
                    <a:lstStyle/>
                    <a:p>
                      <a:pPr algn="ctr" fontAlgn="b"/>
                      <a:r>
                        <a:rPr lang="en-US" sz="1250" u="none" strike="noStrike" dirty="0">
                          <a:solidFill>
                            <a:schemeClr val="accent6">
                              <a:lumMod val="50000"/>
                            </a:schemeClr>
                          </a:solidFill>
                          <a:effectLst/>
                        </a:rPr>
                        <a:t>11%</a:t>
                      </a:r>
                      <a:endParaRPr lang="en-US" sz="1250" b="0" i="0" u="none" strike="noStrike" dirty="0">
                        <a:solidFill>
                          <a:schemeClr val="accent6">
                            <a:lumMod val="50000"/>
                          </a:schemeClr>
                        </a:solidFill>
                        <a:effectLst/>
                        <a:latin typeface="Calibri" panose="020F0502020204030204" pitchFamily="34" charset="0"/>
                      </a:endParaRPr>
                    </a:p>
                  </a:txBody>
                  <a:tcPr marL="8367" marR="8367" marT="8367" marB="0" anchor="ctr">
                    <a:solidFill>
                      <a:schemeClr val="bg1">
                        <a:lumMod val="40000"/>
                        <a:lumOff val="60000"/>
                      </a:schemeClr>
                    </a:solidFill>
                  </a:tcPr>
                </a:tc>
                <a:tc>
                  <a:txBody>
                    <a:bodyPr/>
                    <a:lstStyle/>
                    <a:p>
                      <a:pPr algn="ctr" fontAlgn="b"/>
                      <a:r>
                        <a:rPr lang="en-US" sz="1250" u="none" strike="noStrike">
                          <a:effectLst/>
                        </a:rPr>
                        <a:t>4</a:t>
                      </a:r>
                      <a:endParaRPr lang="en-US" sz="1250" b="0" i="0" u="none" strike="noStrike">
                        <a:solidFill>
                          <a:srgbClr val="000000"/>
                        </a:solidFill>
                        <a:effectLst/>
                        <a:latin typeface="Calibri" panose="020F0502020204030204" pitchFamily="34" charset="0"/>
                      </a:endParaRPr>
                    </a:p>
                  </a:txBody>
                  <a:tcPr marL="8367" marR="8367" marT="8367" marB="0" anchor="ctr">
                    <a:noFill/>
                  </a:tcPr>
                </a:tc>
                <a:tc>
                  <a:txBody>
                    <a:bodyPr/>
                    <a:lstStyle/>
                    <a:p>
                      <a:pPr algn="ctr" fontAlgn="b"/>
                      <a:r>
                        <a:rPr lang="en-US" sz="1250" u="none" strike="noStrike" dirty="0">
                          <a:solidFill>
                            <a:schemeClr val="accent6">
                              <a:lumMod val="50000"/>
                            </a:schemeClr>
                          </a:solidFill>
                          <a:effectLst/>
                        </a:rPr>
                        <a:t>2%</a:t>
                      </a:r>
                      <a:endParaRPr lang="en-US" sz="1250" b="0" i="0" u="none" strike="noStrike" dirty="0">
                        <a:solidFill>
                          <a:schemeClr val="accent6">
                            <a:lumMod val="50000"/>
                          </a:schemeClr>
                        </a:solidFill>
                        <a:effectLst/>
                        <a:latin typeface="Calibri" panose="020F0502020204030204" pitchFamily="34" charset="0"/>
                      </a:endParaRPr>
                    </a:p>
                  </a:txBody>
                  <a:tcPr marL="8367" marR="8367" marT="8367" marB="0" anchor="ctr">
                    <a:solidFill>
                      <a:schemeClr val="bg1">
                        <a:lumMod val="40000"/>
                        <a:lumOff val="60000"/>
                      </a:schemeClr>
                    </a:solidFill>
                  </a:tcPr>
                </a:tc>
                <a:tc>
                  <a:txBody>
                    <a:bodyPr/>
                    <a:lstStyle/>
                    <a:p>
                      <a:pPr algn="ctr" fontAlgn="b"/>
                      <a:r>
                        <a:rPr lang="en-US" sz="1250" u="none" strike="noStrike">
                          <a:effectLst/>
                        </a:rPr>
                        <a:t>8</a:t>
                      </a:r>
                      <a:endParaRPr lang="en-US" sz="1250" b="0" i="0" u="none" strike="noStrike">
                        <a:solidFill>
                          <a:srgbClr val="000000"/>
                        </a:solidFill>
                        <a:effectLst/>
                        <a:latin typeface="Calibri" panose="020F0502020204030204" pitchFamily="34" charset="0"/>
                      </a:endParaRPr>
                    </a:p>
                  </a:txBody>
                  <a:tcPr marL="8367" marR="8367" marT="8367" marB="0" anchor="ctr">
                    <a:noFill/>
                  </a:tcPr>
                </a:tc>
                <a:tc>
                  <a:txBody>
                    <a:bodyPr/>
                    <a:lstStyle/>
                    <a:p>
                      <a:pPr algn="ctr" fontAlgn="b"/>
                      <a:r>
                        <a:rPr lang="en-US" sz="1250" u="none" strike="noStrike" dirty="0">
                          <a:solidFill>
                            <a:schemeClr val="accent6">
                              <a:lumMod val="50000"/>
                            </a:schemeClr>
                          </a:solidFill>
                          <a:effectLst/>
                        </a:rPr>
                        <a:t>5%</a:t>
                      </a:r>
                      <a:endParaRPr lang="en-US" sz="1250" b="0" i="0" u="none" strike="noStrike" dirty="0">
                        <a:solidFill>
                          <a:schemeClr val="accent6">
                            <a:lumMod val="50000"/>
                          </a:schemeClr>
                        </a:solidFill>
                        <a:effectLst/>
                        <a:latin typeface="Calibri" panose="020F0502020204030204" pitchFamily="34" charset="0"/>
                      </a:endParaRPr>
                    </a:p>
                  </a:txBody>
                  <a:tcPr marL="8367" marR="8367" marT="8367" marB="0" anchor="ctr">
                    <a:solidFill>
                      <a:schemeClr val="bg1">
                        <a:lumMod val="40000"/>
                        <a:lumOff val="60000"/>
                      </a:schemeClr>
                    </a:solidFill>
                  </a:tcPr>
                </a:tc>
                <a:tc>
                  <a:txBody>
                    <a:bodyPr/>
                    <a:lstStyle/>
                    <a:p>
                      <a:pPr algn="r" fontAlgn="b"/>
                      <a:r>
                        <a:rPr lang="en-US" sz="1250" u="none" strike="noStrike">
                          <a:effectLst/>
                        </a:rPr>
                        <a:t>176</a:t>
                      </a:r>
                      <a:endParaRPr lang="en-US" sz="1250" b="0" i="0" u="none" strike="noStrike">
                        <a:solidFill>
                          <a:srgbClr val="000000"/>
                        </a:solidFill>
                        <a:effectLst/>
                        <a:latin typeface="Calibri" panose="020F0502020204030204" pitchFamily="34" charset="0"/>
                      </a:endParaRPr>
                    </a:p>
                  </a:txBody>
                  <a:tcPr marL="8367" marR="8367" marT="8367" marB="0" anchor="b">
                    <a:noFill/>
                  </a:tcPr>
                </a:tc>
              </a:tr>
              <a:tr h="230476">
                <a:tc>
                  <a:txBody>
                    <a:bodyPr/>
                    <a:lstStyle/>
                    <a:p>
                      <a:pPr algn="l" fontAlgn="b"/>
                      <a:r>
                        <a:rPr lang="en-US" sz="1400" b="1" u="none" strike="noStrike">
                          <a:effectLst/>
                        </a:rPr>
                        <a:t>Energy Bank </a:t>
                      </a:r>
                      <a:endParaRPr lang="en-US" sz="1400" b="1" i="0" u="none" strike="noStrike">
                        <a:solidFill>
                          <a:srgbClr val="000000"/>
                        </a:solidFill>
                        <a:effectLst/>
                        <a:latin typeface="Calibri" panose="020F0502020204030204" pitchFamily="34" charset="0"/>
                      </a:endParaRPr>
                    </a:p>
                  </a:txBody>
                  <a:tcPr marL="8367" marR="8367" marT="8367" marB="0" anchor="b">
                    <a:noFill/>
                  </a:tcPr>
                </a:tc>
                <a:tc>
                  <a:txBody>
                    <a:bodyPr/>
                    <a:lstStyle/>
                    <a:p>
                      <a:pPr algn="ctr" fontAlgn="b"/>
                      <a:r>
                        <a:rPr lang="en-US" sz="1250" u="none" strike="noStrike">
                          <a:effectLst/>
                        </a:rPr>
                        <a:t>3</a:t>
                      </a:r>
                      <a:endParaRPr lang="en-US" sz="1250" b="0" i="0" u="none" strike="noStrike">
                        <a:solidFill>
                          <a:srgbClr val="000000"/>
                        </a:solidFill>
                        <a:effectLst/>
                        <a:latin typeface="Calibri" panose="020F0502020204030204" pitchFamily="34" charset="0"/>
                      </a:endParaRPr>
                    </a:p>
                  </a:txBody>
                  <a:tcPr marL="8367" marR="8367" marT="8367" marB="0" anchor="ctr">
                    <a:noFill/>
                  </a:tcPr>
                </a:tc>
                <a:tc>
                  <a:txBody>
                    <a:bodyPr/>
                    <a:lstStyle/>
                    <a:p>
                      <a:pPr algn="ctr" fontAlgn="b"/>
                      <a:r>
                        <a:rPr lang="en-US" sz="1250" u="none" strike="noStrike" dirty="0">
                          <a:solidFill>
                            <a:schemeClr val="accent6">
                              <a:lumMod val="50000"/>
                            </a:schemeClr>
                          </a:solidFill>
                          <a:effectLst/>
                        </a:rPr>
                        <a:t>9%</a:t>
                      </a:r>
                      <a:endParaRPr lang="en-US" sz="1250" b="0" i="0" u="none" strike="noStrike" dirty="0">
                        <a:solidFill>
                          <a:schemeClr val="accent6">
                            <a:lumMod val="50000"/>
                          </a:schemeClr>
                        </a:solidFill>
                        <a:effectLst/>
                        <a:latin typeface="Calibri" panose="020F0502020204030204" pitchFamily="34" charset="0"/>
                      </a:endParaRPr>
                    </a:p>
                  </a:txBody>
                  <a:tcPr marL="8367" marR="8367" marT="8367" marB="0" anchor="ctr">
                    <a:solidFill>
                      <a:schemeClr val="bg1">
                        <a:lumMod val="40000"/>
                        <a:lumOff val="60000"/>
                      </a:schemeClr>
                    </a:solidFill>
                  </a:tcPr>
                </a:tc>
                <a:tc>
                  <a:txBody>
                    <a:bodyPr/>
                    <a:lstStyle/>
                    <a:p>
                      <a:pPr algn="ctr" fontAlgn="b"/>
                      <a:r>
                        <a:rPr lang="en-US" sz="1250" u="none" strike="noStrike">
                          <a:effectLst/>
                        </a:rPr>
                        <a:t>3</a:t>
                      </a:r>
                      <a:endParaRPr lang="en-US" sz="1250" b="0" i="0" u="none" strike="noStrike">
                        <a:solidFill>
                          <a:srgbClr val="000000"/>
                        </a:solidFill>
                        <a:effectLst/>
                        <a:latin typeface="Calibri" panose="020F0502020204030204" pitchFamily="34" charset="0"/>
                      </a:endParaRPr>
                    </a:p>
                  </a:txBody>
                  <a:tcPr marL="8367" marR="8367" marT="8367" marB="0" anchor="ctr">
                    <a:noFill/>
                  </a:tcPr>
                </a:tc>
                <a:tc>
                  <a:txBody>
                    <a:bodyPr/>
                    <a:lstStyle/>
                    <a:p>
                      <a:pPr algn="ctr" fontAlgn="b"/>
                      <a:r>
                        <a:rPr lang="en-US" sz="1250" u="none" strike="noStrike" dirty="0">
                          <a:solidFill>
                            <a:schemeClr val="accent6">
                              <a:lumMod val="50000"/>
                            </a:schemeClr>
                          </a:solidFill>
                          <a:effectLst/>
                        </a:rPr>
                        <a:t>9%</a:t>
                      </a:r>
                      <a:endParaRPr lang="en-US" sz="1250" b="0" i="0" u="none" strike="noStrike" dirty="0">
                        <a:solidFill>
                          <a:schemeClr val="accent6">
                            <a:lumMod val="50000"/>
                          </a:schemeClr>
                        </a:solidFill>
                        <a:effectLst/>
                        <a:latin typeface="Calibri" panose="020F0502020204030204" pitchFamily="34" charset="0"/>
                      </a:endParaRPr>
                    </a:p>
                  </a:txBody>
                  <a:tcPr marL="8367" marR="8367" marT="8367" marB="0" anchor="ctr">
                    <a:solidFill>
                      <a:schemeClr val="bg1">
                        <a:lumMod val="40000"/>
                        <a:lumOff val="60000"/>
                      </a:schemeClr>
                    </a:solidFill>
                  </a:tcPr>
                </a:tc>
                <a:tc>
                  <a:txBody>
                    <a:bodyPr/>
                    <a:lstStyle/>
                    <a:p>
                      <a:pPr algn="ctr" fontAlgn="b"/>
                      <a:r>
                        <a:rPr lang="en-US" sz="1250" u="none" strike="noStrike" dirty="0">
                          <a:effectLst/>
                        </a:rPr>
                        <a:t>1</a:t>
                      </a:r>
                      <a:endParaRPr lang="en-US" sz="1250" b="0" i="0" u="none" strike="noStrike" dirty="0">
                        <a:solidFill>
                          <a:srgbClr val="000000"/>
                        </a:solidFill>
                        <a:effectLst/>
                        <a:latin typeface="Calibri" panose="020F0502020204030204" pitchFamily="34" charset="0"/>
                      </a:endParaRPr>
                    </a:p>
                  </a:txBody>
                  <a:tcPr marL="8367" marR="8367" marT="8367" marB="0" anchor="ctr">
                    <a:noFill/>
                  </a:tcPr>
                </a:tc>
                <a:tc>
                  <a:txBody>
                    <a:bodyPr/>
                    <a:lstStyle/>
                    <a:p>
                      <a:pPr algn="ctr" fontAlgn="b"/>
                      <a:r>
                        <a:rPr lang="en-US" sz="1250" u="none" strike="noStrike" dirty="0">
                          <a:solidFill>
                            <a:schemeClr val="accent6">
                              <a:lumMod val="50000"/>
                            </a:schemeClr>
                          </a:solidFill>
                          <a:effectLst/>
                        </a:rPr>
                        <a:t>3%</a:t>
                      </a:r>
                      <a:endParaRPr lang="en-US" sz="1250" b="0" i="0" u="none" strike="noStrike" dirty="0">
                        <a:solidFill>
                          <a:schemeClr val="accent6">
                            <a:lumMod val="50000"/>
                          </a:schemeClr>
                        </a:solidFill>
                        <a:effectLst/>
                        <a:latin typeface="Calibri" panose="020F0502020204030204" pitchFamily="34" charset="0"/>
                      </a:endParaRPr>
                    </a:p>
                  </a:txBody>
                  <a:tcPr marL="8367" marR="8367" marT="8367" marB="0" anchor="ctr">
                    <a:solidFill>
                      <a:schemeClr val="bg1">
                        <a:lumMod val="40000"/>
                        <a:lumOff val="60000"/>
                      </a:schemeClr>
                    </a:solidFill>
                  </a:tcPr>
                </a:tc>
                <a:tc>
                  <a:txBody>
                    <a:bodyPr/>
                    <a:lstStyle/>
                    <a:p>
                      <a:pPr algn="ctr" fontAlgn="b"/>
                      <a:r>
                        <a:rPr lang="en-US" sz="1250" u="none" strike="noStrike">
                          <a:effectLst/>
                        </a:rPr>
                        <a:t>4</a:t>
                      </a:r>
                      <a:endParaRPr lang="en-US" sz="1250" b="0" i="0" u="none" strike="noStrike">
                        <a:solidFill>
                          <a:srgbClr val="000000"/>
                        </a:solidFill>
                        <a:effectLst/>
                        <a:latin typeface="Calibri" panose="020F0502020204030204" pitchFamily="34" charset="0"/>
                      </a:endParaRPr>
                    </a:p>
                  </a:txBody>
                  <a:tcPr marL="8367" marR="8367" marT="8367" marB="0" anchor="ctr">
                    <a:noFill/>
                  </a:tcPr>
                </a:tc>
                <a:tc>
                  <a:txBody>
                    <a:bodyPr/>
                    <a:lstStyle/>
                    <a:p>
                      <a:pPr algn="ctr" fontAlgn="b"/>
                      <a:r>
                        <a:rPr lang="en-US" sz="1250" u="none" strike="noStrike" dirty="0">
                          <a:solidFill>
                            <a:schemeClr val="accent6">
                              <a:lumMod val="50000"/>
                            </a:schemeClr>
                          </a:solidFill>
                          <a:effectLst/>
                        </a:rPr>
                        <a:t>12%</a:t>
                      </a:r>
                      <a:endParaRPr lang="en-US" sz="1250" b="0" i="0" u="none" strike="noStrike" dirty="0">
                        <a:solidFill>
                          <a:schemeClr val="accent6">
                            <a:lumMod val="50000"/>
                          </a:schemeClr>
                        </a:solidFill>
                        <a:effectLst/>
                        <a:latin typeface="Calibri" panose="020F0502020204030204" pitchFamily="34" charset="0"/>
                      </a:endParaRPr>
                    </a:p>
                  </a:txBody>
                  <a:tcPr marL="8367" marR="8367" marT="8367" marB="0" anchor="ctr">
                    <a:solidFill>
                      <a:schemeClr val="bg1">
                        <a:lumMod val="40000"/>
                        <a:lumOff val="60000"/>
                      </a:schemeClr>
                    </a:solidFill>
                  </a:tcPr>
                </a:tc>
                <a:tc>
                  <a:txBody>
                    <a:bodyPr/>
                    <a:lstStyle/>
                    <a:p>
                      <a:pPr algn="ctr" fontAlgn="b"/>
                      <a:r>
                        <a:rPr lang="en-US" sz="1250" u="none" strike="noStrike">
                          <a:effectLst/>
                        </a:rPr>
                        <a:t>8</a:t>
                      </a:r>
                      <a:endParaRPr lang="en-US" sz="1250" b="0" i="0" u="none" strike="noStrike">
                        <a:solidFill>
                          <a:srgbClr val="000000"/>
                        </a:solidFill>
                        <a:effectLst/>
                        <a:latin typeface="Calibri" panose="020F0502020204030204" pitchFamily="34" charset="0"/>
                      </a:endParaRPr>
                    </a:p>
                  </a:txBody>
                  <a:tcPr marL="8367" marR="8367" marT="8367" marB="0" anchor="ctr">
                    <a:noFill/>
                  </a:tcPr>
                </a:tc>
                <a:tc>
                  <a:txBody>
                    <a:bodyPr/>
                    <a:lstStyle/>
                    <a:p>
                      <a:pPr algn="ctr" fontAlgn="b"/>
                      <a:r>
                        <a:rPr lang="en-US" sz="1250" u="none" strike="noStrike" dirty="0">
                          <a:solidFill>
                            <a:schemeClr val="accent6">
                              <a:lumMod val="50000"/>
                            </a:schemeClr>
                          </a:solidFill>
                          <a:effectLst/>
                        </a:rPr>
                        <a:t>24%</a:t>
                      </a:r>
                      <a:endParaRPr lang="en-US" sz="1250" b="0" i="0" u="none" strike="noStrike" dirty="0">
                        <a:solidFill>
                          <a:schemeClr val="accent6">
                            <a:lumMod val="50000"/>
                          </a:schemeClr>
                        </a:solidFill>
                        <a:effectLst/>
                        <a:latin typeface="Calibri" panose="020F0502020204030204" pitchFamily="34" charset="0"/>
                      </a:endParaRPr>
                    </a:p>
                  </a:txBody>
                  <a:tcPr marL="8367" marR="8367" marT="8367" marB="0" anchor="ctr">
                    <a:solidFill>
                      <a:schemeClr val="bg1">
                        <a:lumMod val="40000"/>
                        <a:lumOff val="60000"/>
                      </a:schemeClr>
                    </a:solidFill>
                  </a:tcPr>
                </a:tc>
                <a:tc>
                  <a:txBody>
                    <a:bodyPr/>
                    <a:lstStyle/>
                    <a:p>
                      <a:pPr algn="ctr" fontAlgn="b"/>
                      <a:r>
                        <a:rPr lang="en-US" sz="1250" u="none" strike="noStrike">
                          <a:effectLst/>
                        </a:rPr>
                        <a:t>14</a:t>
                      </a:r>
                      <a:endParaRPr lang="en-US" sz="1250" b="0" i="0" u="none" strike="noStrike">
                        <a:solidFill>
                          <a:srgbClr val="000000"/>
                        </a:solidFill>
                        <a:effectLst/>
                        <a:latin typeface="Calibri" panose="020F0502020204030204" pitchFamily="34" charset="0"/>
                      </a:endParaRPr>
                    </a:p>
                  </a:txBody>
                  <a:tcPr marL="8367" marR="8367" marT="8367" marB="0" anchor="ctr">
                    <a:noFill/>
                  </a:tcPr>
                </a:tc>
                <a:tc>
                  <a:txBody>
                    <a:bodyPr/>
                    <a:lstStyle/>
                    <a:p>
                      <a:pPr algn="ctr" fontAlgn="b"/>
                      <a:r>
                        <a:rPr lang="en-US" sz="1250" u="none" strike="noStrike" dirty="0">
                          <a:solidFill>
                            <a:schemeClr val="accent6">
                              <a:lumMod val="50000"/>
                            </a:schemeClr>
                          </a:solidFill>
                          <a:effectLst/>
                        </a:rPr>
                        <a:t>42%</a:t>
                      </a:r>
                      <a:endParaRPr lang="en-US" sz="1250" b="0" i="0" u="none" strike="noStrike" dirty="0">
                        <a:solidFill>
                          <a:schemeClr val="accent6">
                            <a:lumMod val="50000"/>
                          </a:schemeClr>
                        </a:solidFill>
                        <a:effectLst/>
                        <a:latin typeface="Calibri" panose="020F0502020204030204" pitchFamily="34" charset="0"/>
                      </a:endParaRPr>
                    </a:p>
                  </a:txBody>
                  <a:tcPr marL="8367" marR="8367" marT="8367" marB="0" anchor="ctr">
                    <a:solidFill>
                      <a:schemeClr val="bg1">
                        <a:lumMod val="40000"/>
                        <a:lumOff val="60000"/>
                      </a:schemeClr>
                    </a:solidFill>
                  </a:tcPr>
                </a:tc>
                <a:tc>
                  <a:txBody>
                    <a:bodyPr/>
                    <a:lstStyle/>
                    <a:p>
                      <a:pPr algn="r" fontAlgn="b"/>
                      <a:r>
                        <a:rPr lang="en-US" sz="1250" u="none" strike="noStrike">
                          <a:effectLst/>
                        </a:rPr>
                        <a:t>33</a:t>
                      </a:r>
                      <a:endParaRPr lang="en-US" sz="1250" b="0" i="0" u="none" strike="noStrike">
                        <a:solidFill>
                          <a:srgbClr val="000000"/>
                        </a:solidFill>
                        <a:effectLst/>
                        <a:latin typeface="Calibri" panose="020F0502020204030204" pitchFamily="34" charset="0"/>
                      </a:endParaRPr>
                    </a:p>
                  </a:txBody>
                  <a:tcPr marL="8367" marR="8367" marT="8367" marB="0" anchor="b">
                    <a:noFill/>
                  </a:tcPr>
                </a:tc>
              </a:tr>
              <a:tr h="230476">
                <a:tc>
                  <a:txBody>
                    <a:bodyPr/>
                    <a:lstStyle/>
                    <a:p>
                      <a:pPr algn="l" fontAlgn="b"/>
                      <a:r>
                        <a:rPr lang="en-US" sz="1400" b="1" u="none" strike="noStrike" dirty="0">
                          <a:effectLst/>
                        </a:rPr>
                        <a:t>Personal </a:t>
                      </a:r>
                      <a:r>
                        <a:rPr lang="en-US" sz="1400" b="1" u="none" strike="noStrike" dirty="0" smtClean="0">
                          <a:effectLst/>
                        </a:rPr>
                        <a:t>Banking </a:t>
                      </a:r>
                      <a:endParaRPr lang="en-US" sz="1400" b="1" i="0" u="none" strike="noStrike" dirty="0">
                        <a:solidFill>
                          <a:srgbClr val="000000"/>
                        </a:solidFill>
                        <a:effectLst/>
                        <a:latin typeface="Calibri" panose="020F0502020204030204" pitchFamily="34" charset="0"/>
                      </a:endParaRPr>
                    </a:p>
                  </a:txBody>
                  <a:tcPr marL="8367" marR="8367" marT="8367" marB="0" anchor="b">
                    <a:noFill/>
                  </a:tcPr>
                </a:tc>
                <a:tc>
                  <a:txBody>
                    <a:bodyPr/>
                    <a:lstStyle/>
                    <a:p>
                      <a:pPr algn="ctr" fontAlgn="b"/>
                      <a:endParaRPr lang="en-US" sz="1250" b="0" i="0" u="none" strike="noStrike">
                        <a:solidFill>
                          <a:srgbClr val="000000"/>
                        </a:solidFill>
                        <a:effectLst/>
                        <a:latin typeface="Calibri" panose="020F0502020204030204" pitchFamily="34" charset="0"/>
                      </a:endParaRPr>
                    </a:p>
                  </a:txBody>
                  <a:tcPr marL="8367" marR="8367" marT="8367" marB="0" anchor="ctr">
                    <a:noFill/>
                  </a:tcPr>
                </a:tc>
                <a:tc>
                  <a:txBody>
                    <a:bodyPr/>
                    <a:lstStyle/>
                    <a:p>
                      <a:pPr algn="ctr" fontAlgn="b"/>
                      <a:r>
                        <a:rPr lang="en-US" sz="1250" u="none" strike="noStrike" dirty="0">
                          <a:solidFill>
                            <a:schemeClr val="accent6">
                              <a:lumMod val="50000"/>
                            </a:schemeClr>
                          </a:solidFill>
                          <a:effectLst/>
                        </a:rPr>
                        <a:t>0%</a:t>
                      </a:r>
                      <a:endParaRPr lang="en-US" sz="1250" b="0" i="0" u="none" strike="noStrike" dirty="0">
                        <a:solidFill>
                          <a:schemeClr val="accent6">
                            <a:lumMod val="50000"/>
                          </a:schemeClr>
                        </a:solidFill>
                        <a:effectLst/>
                        <a:latin typeface="Calibri" panose="020F0502020204030204" pitchFamily="34" charset="0"/>
                      </a:endParaRPr>
                    </a:p>
                  </a:txBody>
                  <a:tcPr marL="8367" marR="8367" marT="8367" marB="0" anchor="ctr">
                    <a:solidFill>
                      <a:schemeClr val="bg1">
                        <a:lumMod val="40000"/>
                        <a:lumOff val="60000"/>
                      </a:schemeClr>
                    </a:solidFill>
                  </a:tcPr>
                </a:tc>
                <a:tc>
                  <a:txBody>
                    <a:bodyPr/>
                    <a:lstStyle/>
                    <a:p>
                      <a:pPr algn="ctr" fontAlgn="b"/>
                      <a:r>
                        <a:rPr lang="en-US" sz="1250" u="none" strike="noStrike">
                          <a:effectLst/>
                        </a:rPr>
                        <a:t>1</a:t>
                      </a:r>
                      <a:endParaRPr lang="en-US" sz="1250" b="0" i="0" u="none" strike="noStrike">
                        <a:solidFill>
                          <a:srgbClr val="000000"/>
                        </a:solidFill>
                        <a:effectLst/>
                        <a:latin typeface="Calibri" panose="020F0502020204030204" pitchFamily="34" charset="0"/>
                      </a:endParaRPr>
                    </a:p>
                  </a:txBody>
                  <a:tcPr marL="8367" marR="8367" marT="8367" marB="0" anchor="ctr">
                    <a:noFill/>
                  </a:tcPr>
                </a:tc>
                <a:tc>
                  <a:txBody>
                    <a:bodyPr/>
                    <a:lstStyle/>
                    <a:p>
                      <a:pPr algn="ctr" fontAlgn="b"/>
                      <a:r>
                        <a:rPr lang="en-US" sz="1250" u="none" strike="noStrike" dirty="0">
                          <a:solidFill>
                            <a:schemeClr val="accent6">
                              <a:lumMod val="50000"/>
                            </a:schemeClr>
                          </a:solidFill>
                          <a:effectLst/>
                        </a:rPr>
                        <a:t>1%</a:t>
                      </a:r>
                      <a:endParaRPr lang="en-US" sz="1250" b="0" i="0" u="none" strike="noStrike" dirty="0">
                        <a:solidFill>
                          <a:schemeClr val="accent6">
                            <a:lumMod val="50000"/>
                          </a:schemeClr>
                        </a:solidFill>
                        <a:effectLst/>
                        <a:latin typeface="Calibri" panose="020F0502020204030204" pitchFamily="34" charset="0"/>
                      </a:endParaRPr>
                    </a:p>
                  </a:txBody>
                  <a:tcPr marL="8367" marR="8367" marT="8367" marB="0" anchor="ctr">
                    <a:solidFill>
                      <a:schemeClr val="bg1">
                        <a:lumMod val="40000"/>
                        <a:lumOff val="60000"/>
                      </a:schemeClr>
                    </a:solidFill>
                  </a:tcPr>
                </a:tc>
                <a:tc>
                  <a:txBody>
                    <a:bodyPr/>
                    <a:lstStyle/>
                    <a:p>
                      <a:pPr algn="ctr" fontAlgn="b"/>
                      <a:r>
                        <a:rPr lang="en-US" sz="1250" u="none" strike="noStrike" dirty="0">
                          <a:effectLst/>
                        </a:rPr>
                        <a:t>3</a:t>
                      </a:r>
                      <a:endParaRPr lang="en-US" sz="1250" b="0" i="0" u="none" strike="noStrike" dirty="0">
                        <a:solidFill>
                          <a:srgbClr val="000000"/>
                        </a:solidFill>
                        <a:effectLst/>
                        <a:latin typeface="Calibri" panose="020F0502020204030204" pitchFamily="34" charset="0"/>
                      </a:endParaRPr>
                    </a:p>
                  </a:txBody>
                  <a:tcPr marL="8367" marR="8367" marT="8367" marB="0" anchor="ctr">
                    <a:noFill/>
                  </a:tcPr>
                </a:tc>
                <a:tc>
                  <a:txBody>
                    <a:bodyPr/>
                    <a:lstStyle/>
                    <a:p>
                      <a:pPr algn="ctr" fontAlgn="b"/>
                      <a:r>
                        <a:rPr lang="en-US" sz="1250" u="none" strike="noStrike" dirty="0">
                          <a:solidFill>
                            <a:schemeClr val="accent6">
                              <a:lumMod val="50000"/>
                            </a:schemeClr>
                          </a:solidFill>
                          <a:effectLst/>
                        </a:rPr>
                        <a:t>4%</a:t>
                      </a:r>
                      <a:endParaRPr lang="en-US" sz="1250" b="0" i="0" u="none" strike="noStrike" dirty="0">
                        <a:solidFill>
                          <a:schemeClr val="accent6">
                            <a:lumMod val="50000"/>
                          </a:schemeClr>
                        </a:solidFill>
                        <a:effectLst/>
                        <a:latin typeface="Calibri" panose="020F0502020204030204" pitchFamily="34" charset="0"/>
                      </a:endParaRPr>
                    </a:p>
                  </a:txBody>
                  <a:tcPr marL="8367" marR="8367" marT="8367" marB="0" anchor="ctr">
                    <a:solidFill>
                      <a:schemeClr val="bg1">
                        <a:lumMod val="40000"/>
                        <a:lumOff val="60000"/>
                      </a:schemeClr>
                    </a:solidFill>
                  </a:tcPr>
                </a:tc>
                <a:tc>
                  <a:txBody>
                    <a:bodyPr/>
                    <a:lstStyle/>
                    <a:p>
                      <a:pPr algn="ctr" fontAlgn="b"/>
                      <a:r>
                        <a:rPr lang="en-US" sz="1250" u="none" strike="noStrike">
                          <a:effectLst/>
                        </a:rPr>
                        <a:t>3</a:t>
                      </a:r>
                      <a:endParaRPr lang="en-US" sz="1250" b="0" i="0" u="none" strike="noStrike">
                        <a:solidFill>
                          <a:srgbClr val="000000"/>
                        </a:solidFill>
                        <a:effectLst/>
                        <a:latin typeface="Calibri" panose="020F0502020204030204" pitchFamily="34" charset="0"/>
                      </a:endParaRPr>
                    </a:p>
                  </a:txBody>
                  <a:tcPr marL="8367" marR="8367" marT="8367" marB="0" anchor="ctr">
                    <a:noFill/>
                  </a:tcPr>
                </a:tc>
                <a:tc>
                  <a:txBody>
                    <a:bodyPr/>
                    <a:lstStyle/>
                    <a:p>
                      <a:pPr algn="ctr" fontAlgn="b"/>
                      <a:r>
                        <a:rPr lang="en-US" sz="1250" u="none" strike="noStrike" dirty="0">
                          <a:solidFill>
                            <a:schemeClr val="accent6">
                              <a:lumMod val="50000"/>
                            </a:schemeClr>
                          </a:solidFill>
                          <a:effectLst/>
                        </a:rPr>
                        <a:t>4%</a:t>
                      </a:r>
                      <a:endParaRPr lang="en-US" sz="1250" b="0" i="0" u="none" strike="noStrike" dirty="0">
                        <a:solidFill>
                          <a:schemeClr val="accent6">
                            <a:lumMod val="50000"/>
                          </a:schemeClr>
                        </a:solidFill>
                        <a:effectLst/>
                        <a:latin typeface="Calibri" panose="020F0502020204030204" pitchFamily="34" charset="0"/>
                      </a:endParaRPr>
                    </a:p>
                  </a:txBody>
                  <a:tcPr marL="8367" marR="8367" marT="8367" marB="0" anchor="ctr">
                    <a:solidFill>
                      <a:schemeClr val="bg1">
                        <a:lumMod val="40000"/>
                        <a:lumOff val="60000"/>
                      </a:schemeClr>
                    </a:solidFill>
                  </a:tcPr>
                </a:tc>
                <a:tc>
                  <a:txBody>
                    <a:bodyPr/>
                    <a:lstStyle/>
                    <a:p>
                      <a:pPr algn="ctr" fontAlgn="b"/>
                      <a:r>
                        <a:rPr lang="en-US" sz="1250" u="none" strike="noStrike">
                          <a:effectLst/>
                        </a:rPr>
                        <a:t>9</a:t>
                      </a:r>
                      <a:endParaRPr lang="en-US" sz="1250" b="0" i="0" u="none" strike="noStrike">
                        <a:solidFill>
                          <a:srgbClr val="000000"/>
                        </a:solidFill>
                        <a:effectLst/>
                        <a:latin typeface="Calibri" panose="020F0502020204030204" pitchFamily="34" charset="0"/>
                      </a:endParaRPr>
                    </a:p>
                  </a:txBody>
                  <a:tcPr marL="8367" marR="8367" marT="8367" marB="0" anchor="ctr">
                    <a:noFill/>
                  </a:tcPr>
                </a:tc>
                <a:tc>
                  <a:txBody>
                    <a:bodyPr/>
                    <a:lstStyle/>
                    <a:p>
                      <a:pPr algn="ctr" fontAlgn="b"/>
                      <a:r>
                        <a:rPr lang="en-US" sz="1250" u="none" strike="noStrike" dirty="0">
                          <a:solidFill>
                            <a:schemeClr val="accent6">
                              <a:lumMod val="50000"/>
                            </a:schemeClr>
                          </a:solidFill>
                          <a:effectLst/>
                        </a:rPr>
                        <a:t>11%</a:t>
                      </a:r>
                      <a:endParaRPr lang="en-US" sz="1250" b="0" i="0" u="none" strike="noStrike" dirty="0">
                        <a:solidFill>
                          <a:schemeClr val="accent6">
                            <a:lumMod val="50000"/>
                          </a:schemeClr>
                        </a:solidFill>
                        <a:effectLst/>
                        <a:latin typeface="Calibri" panose="020F0502020204030204" pitchFamily="34" charset="0"/>
                      </a:endParaRPr>
                    </a:p>
                  </a:txBody>
                  <a:tcPr marL="8367" marR="8367" marT="8367" marB="0" anchor="ctr">
                    <a:solidFill>
                      <a:schemeClr val="bg1">
                        <a:lumMod val="40000"/>
                        <a:lumOff val="60000"/>
                      </a:schemeClr>
                    </a:solidFill>
                  </a:tcPr>
                </a:tc>
                <a:tc>
                  <a:txBody>
                    <a:bodyPr/>
                    <a:lstStyle/>
                    <a:p>
                      <a:pPr algn="ctr" fontAlgn="b"/>
                      <a:r>
                        <a:rPr lang="en-US" sz="1250" u="none" strike="noStrike">
                          <a:effectLst/>
                        </a:rPr>
                        <a:t>64</a:t>
                      </a:r>
                      <a:endParaRPr lang="en-US" sz="1250" b="0" i="0" u="none" strike="noStrike">
                        <a:solidFill>
                          <a:srgbClr val="000000"/>
                        </a:solidFill>
                        <a:effectLst/>
                        <a:latin typeface="Calibri" panose="020F0502020204030204" pitchFamily="34" charset="0"/>
                      </a:endParaRPr>
                    </a:p>
                  </a:txBody>
                  <a:tcPr marL="8367" marR="8367" marT="8367" marB="0" anchor="ctr">
                    <a:noFill/>
                  </a:tcPr>
                </a:tc>
                <a:tc>
                  <a:txBody>
                    <a:bodyPr/>
                    <a:lstStyle/>
                    <a:p>
                      <a:pPr algn="ctr" fontAlgn="b"/>
                      <a:r>
                        <a:rPr lang="en-US" sz="1250" u="none" strike="noStrike" dirty="0">
                          <a:solidFill>
                            <a:schemeClr val="accent6">
                              <a:lumMod val="50000"/>
                            </a:schemeClr>
                          </a:solidFill>
                          <a:effectLst/>
                        </a:rPr>
                        <a:t>80%</a:t>
                      </a:r>
                      <a:endParaRPr lang="en-US" sz="1250" b="0" i="0" u="none" strike="noStrike" dirty="0">
                        <a:solidFill>
                          <a:schemeClr val="accent6">
                            <a:lumMod val="50000"/>
                          </a:schemeClr>
                        </a:solidFill>
                        <a:effectLst/>
                        <a:latin typeface="Calibri" panose="020F0502020204030204" pitchFamily="34" charset="0"/>
                      </a:endParaRPr>
                    </a:p>
                  </a:txBody>
                  <a:tcPr marL="8367" marR="8367" marT="8367" marB="0" anchor="ctr">
                    <a:solidFill>
                      <a:schemeClr val="bg1">
                        <a:lumMod val="40000"/>
                        <a:lumOff val="60000"/>
                      </a:schemeClr>
                    </a:solidFill>
                  </a:tcPr>
                </a:tc>
                <a:tc>
                  <a:txBody>
                    <a:bodyPr/>
                    <a:lstStyle/>
                    <a:p>
                      <a:pPr algn="r" fontAlgn="b"/>
                      <a:r>
                        <a:rPr lang="en-US" sz="1250" u="none" strike="noStrike">
                          <a:effectLst/>
                        </a:rPr>
                        <a:t>80</a:t>
                      </a:r>
                      <a:endParaRPr lang="en-US" sz="1250" b="0" i="0" u="none" strike="noStrike">
                        <a:solidFill>
                          <a:srgbClr val="000000"/>
                        </a:solidFill>
                        <a:effectLst/>
                        <a:latin typeface="Calibri" panose="020F0502020204030204" pitchFamily="34" charset="0"/>
                      </a:endParaRPr>
                    </a:p>
                  </a:txBody>
                  <a:tcPr marL="8367" marR="8367" marT="8367" marB="0" anchor="b">
                    <a:noFill/>
                  </a:tcPr>
                </a:tc>
              </a:tr>
              <a:tr h="230476">
                <a:tc>
                  <a:txBody>
                    <a:bodyPr/>
                    <a:lstStyle/>
                    <a:p>
                      <a:pPr algn="l" fontAlgn="b"/>
                      <a:r>
                        <a:rPr lang="en-US" sz="1400" b="1" u="none" strike="noStrike" dirty="0" smtClean="0">
                          <a:effectLst/>
                        </a:rPr>
                        <a:t>Regional </a:t>
                      </a:r>
                      <a:r>
                        <a:rPr lang="en-US" sz="1400" b="1" u="none" strike="noStrike" dirty="0">
                          <a:effectLst/>
                        </a:rPr>
                        <a:t>Bank</a:t>
                      </a:r>
                      <a:endParaRPr lang="en-US" sz="1400" b="1" i="0" u="none" strike="noStrike" dirty="0">
                        <a:solidFill>
                          <a:srgbClr val="000000"/>
                        </a:solidFill>
                        <a:effectLst/>
                        <a:latin typeface="Calibri" panose="020F0502020204030204" pitchFamily="34" charset="0"/>
                      </a:endParaRPr>
                    </a:p>
                  </a:txBody>
                  <a:tcPr marL="8367" marR="8367" marT="8367" marB="0" anchor="b">
                    <a:noFill/>
                  </a:tcPr>
                </a:tc>
                <a:tc>
                  <a:txBody>
                    <a:bodyPr/>
                    <a:lstStyle/>
                    <a:p>
                      <a:pPr algn="ctr" fontAlgn="b"/>
                      <a:r>
                        <a:rPr lang="en-US" sz="1250" u="none" strike="noStrike">
                          <a:effectLst/>
                        </a:rPr>
                        <a:t>154</a:t>
                      </a:r>
                      <a:endParaRPr lang="en-US" sz="1250" b="0" i="0" u="none" strike="noStrike">
                        <a:solidFill>
                          <a:srgbClr val="000000"/>
                        </a:solidFill>
                        <a:effectLst/>
                        <a:latin typeface="Calibri" panose="020F0502020204030204" pitchFamily="34" charset="0"/>
                      </a:endParaRPr>
                    </a:p>
                  </a:txBody>
                  <a:tcPr marL="8367" marR="8367" marT="8367" marB="0" anchor="ctr">
                    <a:noFill/>
                  </a:tcPr>
                </a:tc>
                <a:tc>
                  <a:txBody>
                    <a:bodyPr/>
                    <a:lstStyle/>
                    <a:p>
                      <a:pPr algn="ctr" fontAlgn="b"/>
                      <a:r>
                        <a:rPr lang="en-US" sz="1250" u="none" strike="noStrike" dirty="0">
                          <a:solidFill>
                            <a:schemeClr val="accent6">
                              <a:lumMod val="50000"/>
                            </a:schemeClr>
                          </a:solidFill>
                          <a:effectLst/>
                        </a:rPr>
                        <a:t>6%</a:t>
                      </a:r>
                      <a:endParaRPr lang="en-US" sz="1250" b="0" i="0" u="none" strike="noStrike" dirty="0">
                        <a:solidFill>
                          <a:schemeClr val="accent6">
                            <a:lumMod val="50000"/>
                          </a:schemeClr>
                        </a:solidFill>
                        <a:effectLst/>
                        <a:latin typeface="Calibri" panose="020F0502020204030204" pitchFamily="34" charset="0"/>
                      </a:endParaRPr>
                    </a:p>
                  </a:txBody>
                  <a:tcPr marL="8367" marR="8367" marT="8367" marB="0" anchor="ctr">
                    <a:solidFill>
                      <a:schemeClr val="bg1">
                        <a:lumMod val="40000"/>
                        <a:lumOff val="60000"/>
                      </a:schemeClr>
                    </a:solidFill>
                  </a:tcPr>
                </a:tc>
                <a:tc>
                  <a:txBody>
                    <a:bodyPr/>
                    <a:lstStyle/>
                    <a:p>
                      <a:pPr algn="ctr" fontAlgn="b"/>
                      <a:r>
                        <a:rPr lang="en-US" sz="1250" u="none" strike="noStrike">
                          <a:effectLst/>
                        </a:rPr>
                        <a:t>97</a:t>
                      </a:r>
                      <a:endParaRPr lang="en-US" sz="1250" b="0" i="0" u="none" strike="noStrike">
                        <a:solidFill>
                          <a:srgbClr val="000000"/>
                        </a:solidFill>
                        <a:effectLst/>
                        <a:latin typeface="Calibri" panose="020F0502020204030204" pitchFamily="34" charset="0"/>
                      </a:endParaRPr>
                    </a:p>
                  </a:txBody>
                  <a:tcPr marL="8367" marR="8367" marT="8367" marB="0" anchor="ctr">
                    <a:noFill/>
                  </a:tcPr>
                </a:tc>
                <a:tc>
                  <a:txBody>
                    <a:bodyPr/>
                    <a:lstStyle/>
                    <a:p>
                      <a:pPr algn="ctr" fontAlgn="b"/>
                      <a:r>
                        <a:rPr lang="en-US" sz="1250" u="none" strike="noStrike" dirty="0">
                          <a:solidFill>
                            <a:schemeClr val="accent6">
                              <a:lumMod val="50000"/>
                            </a:schemeClr>
                          </a:solidFill>
                          <a:effectLst/>
                        </a:rPr>
                        <a:t>4%</a:t>
                      </a:r>
                      <a:endParaRPr lang="en-US" sz="1250" b="0" i="0" u="none" strike="noStrike" dirty="0">
                        <a:solidFill>
                          <a:schemeClr val="accent6">
                            <a:lumMod val="50000"/>
                          </a:schemeClr>
                        </a:solidFill>
                        <a:effectLst/>
                        <a:latin typeface="Calibri" panose="020F0502020204030204" pitchFamily="34" charset="0"/>
                      </a:endParaRPr>
                    </a:p>
                  </a:txBody>
                  <a:tcPr marL="8367" marR="8367" marT="8367" marB="0" anchor="ctr">
                    <a:solidFill>
                      <a:schemeClr val="bg1">
                        <a:lumMod val="40000"/>
                        <a:lumOff val="60000"/>
                      </a:schemeClr>
                    </a:solidFill>
                  </a:tcPr>
                </a:tc>
                <a:tc>
                  <a:txBody>
                    <a:bodyPr/>
                    <a:lstStyle/>
                    <a:p>
                      <a:pPr algn="ctr" fontAlgn="b"/>
                      <a:r>
                        <a:rPr lang="en-US" sz="1250" u="none" strike="noStrike" dirty="0">
                          <a:effectLst/>
                        </a:rPr>
                        <a:t>138</a:t>
                      </a:r>
                      <a:endParaRPr lang="en-US" sz="1250" b="0" i="0" u="none" strike="noStrike" dirty="0">
                        <a:solidFill>
                          <a:srgbClr val="000000"/>
                        </a:solidFill>
                        <a:effectLst/>
                        <a:latin typeface="Calibri" panose="020F0502020204030204" pitchFamily="34" charset="0"/>
                      </a:endParaRPr>
                    </a:p>
                  </a:txBody>
                  <a:tcPr marL="8367" marR="8367" marT="8367" marB="0" anchor="ctr">
                    <a:noFill/>
                  </a:tcPr>
                </a:tc>
                <a:tc>
                  <a:txBody>
                    <a:bodyPr/>
                    <a:lstStyle/>
                    <a:p>
                      <a:pPr algn="ctr" fontAlgn="b"/>
                      <a:r>
                        <a:rPr lang="en-US" sz="1250" u="none" strike="noStrike" dirty="0">
                          <a:solidFill>
                            <a:schemeClr val="accent6">
                              <a:lumMod val="50000"/>
                            </a:schemeClr>
                          </a:solidFill>
                          <a:effectLst/>
                        </a:rPr>
                        <a:t>5%</a:t>
                      </a:r>
                      <a:endParaRPr lang="en-US" sz="1250" b="0" i="0" u="none" strike="noStrike" dirty="0">
                        <a:solidFill>
                          <a:schemeClr val="accent6">
                            <a:lumMod val="50000"/>
                          </a:schemeClr>
                        </a:solidFill>
                        <a:effectLst/>
                        <a:latin typeface="Calibri" panose="020F0502020204030204" pitchFamily="34" charset="0"/>
                      </a:endParaRPr>
                    </a:p>
                  </a:txBody>
                  <a:tcPr marL="8367" marR="8367" marT="8367" marB="0" anchor="ctr">
                    <a:solidFill>
                      <a:schemeClr val="bg1">
                        <a:lumMod val="40000"/>
                        <a:lumOff val="60000"/>
                      </a:schemeClr>
                    </a:solidFill>
                  </a:tcPr>
                </a:tc>
                <a:tc>
                  <a:txBody>
                    <a:bodyPr/>
                    <a:lstStyle/>
                    <a:p>
                      <a:pPr algn="ctr" fontAlgn="b"/>
                      <a:r>
                        <a:rPr lang="en-US" sz="1250" u="none" strike="noStrike">
                          <a:effectLst/>
                        </a:rPr>
                        <a:t>182</a:t>
                      </a:r>
                      <a:endParaRPr lang="en-US" sz="1250" b="0" i="0" u="none" strike="noStrike">
                        <a:solidFill>
                          <a:srgbClr val="000000"/>
                        </a:solidFill>
                        <a:effectLst/>
                        <a:latin typeface="Calibri" panose="020F0502020204030204" pitchFamily="34" charset="0"/>
                      </a:endParaRPr>
                    </a:p>
                  </a:txBody>
                  <a:tcPr marL="8367" marR="8367" marT="8367" marB="0" anchor="ctr">
                    <a:noFill/>
                  </a:tcPr>
                </a:tc>
                <a:tc>
                  <a:txBody>
                    <a:bodyPr/>
                    <a:lstStyle/>
                    <a:p>
                      <a:pPr algn="ctr" fontAlgn="b"/>
                      <a:r>
                        <a:rPr lang="en-US" sz="1250" u="none" strike="noStrike" dirty="0">
                          <a:solidFill>
                            <a:schemeClr val="accent6">
                              <a:lumMod val="50000"/>
                            </a:schemeClr>
                          </a:solidFill>
                          <a:effectLst/>
                        </a:rPr>
                        <a:t>7%</a:t>
                      </a:r>
                      <a:endParaRPr lang="en-US" sz="1250" b="0" i="0" u="none" strike="noStrike" dirty="0">
                        <a:solidFill>
                          <a:schemeClr val="accent6">
                            <a:lumMod val="50000"/>
                          </a:schemeClr>
                        </a:solidFill>
                        <a:effectLst/>
                        <a:latin typeface="Calibri" panose="020F0502020204030204" pitchFamily="34" charset="0"/>
                      </a:endParaRPr>
                    </a:p>
                  </a:txBody>
                  <a:tcPr marL="8367" marR="8367" marT="8367" marB="0" anchor="ctr">
                    <a:solidFill>
                      <a:schemeClr val="bg1">
                        <a:lumMod val="40000"/>
                        <a:lumOff val="60000"/>
                      </a:schemeClr>
                    </a:solidFill>
                  </a:tcPr>
                </a:tc>
                <a:tc>
                  <a:txBody>
                    <a:bodyPr/>
                    <a:lstStyle/>
                    <a:p>
                      <a:pPr algn="ctr" fontAlgn="b"/>
                      <a:r>
                        <a:rPr lang="en-US" sz="1250" u="none" strike="noStrike">
                          <a:effectLst/>
                        </a:rPr>
                        <a:t>252</a:t>
                      </a:r>
                      <a:endParaRPr lang="en-US" sz="1250" b="0" i="0" u="none" strike="noStrike">
                        <a:solidFill>
                          <a:srgbClr val="000000"/>
                        </a:solidFill>
                        <a:effectLst/>
                        <a:latin typeface="Calibri" panose="020F0502020204030204" pitchFamily="34" charset="0"/>
                      </a:endParaRPr>
                    </a:p>
                  </a:txBody>
                  <a:tcPr marL="8367" marR="8367" marT="8367" marB="0" anchor="ctr">
                    <a:noFill/>
                  </a:tcPr>
                </a:tc>
                <a:tc>
                  <a:txBody>
                    <a:bodyPr/>
                    <a:lstStyle/>
                    <a:p>
                      <a:pPr algn="ctr" fontAlgn="b"/>
                      <a:r>
                        <a:rPr lang="en-US" sz="1250" u="none" strike="noStrike" dirty="0">
                          <a:solidFill>
                            <a:schemeClr val="accent6">
                              <a:lumMod val="50000"/>
                            </a:schemeClr>
                          </a:solidFill>
                          <a:effectLst/>
                        </a:rPr>
                        <a:t>10%</a:t>
                      </a:r>
                      <a:endParaRPr lang="en-US" sz="1250" b="0" i="0" u="none" strike="noStrike" dirty="0">
                        <a:solidFill>
                          <a:schemeClr val="accent6">
                            <a:lumMod val="50000"/>
                          </a:schemeClr>
                        </a:solidFill>
                        <a:effectLst/>
                        <a:latin typeface="Calibri" panose="020F0502020204030204" pitchFamily="34" charset="0"/>
                      </a:endParaRPr>
                    </a:p>
                  </a:txBody>
                  <a:tcPr marL="8367" marR="8367" marT="8367" marB="0" anchor="ctr">
                    <a:solidFill>
                      <a:schemeClr val="bg1">
                        <a:lumMod val="40000"/>
                        <a:lumOff val="60000"/>
                      </a:schemeClr>
                    </a:solidFill>
                  </a:tcPr>
                </a:tc>
                <a:tc>
                  <a:txBody>
                    <a:bodyPr/>
                    <a:lstStyle/>
                    <a:p>
                      <a:pPr algn="ctr" fontAlgn="b"/>
                      <a:r>
                        <a:rPr lang="en-US" sz="1250" u="none" strike="noStrike">
                          <a:effectLst/>
                        </a:rPr>
                        <a:t>1792</a:t>
                      </a:r>
                      <a:endParaRPr lang="en-US" sz="1250" b="0" i="0" u="none" strike="noStrike">
                        <a:solidFill>
                          <a:srgbClr val="000000"/>
                        </a:solidFill>
                        <a:effectLst/>
                        <a:latin typeface="Calibri" panose="020F0502020204030204" pitchFamily="34" charset="0"/>
                      </a:endParaRPr>
                    </a:p>
                  </a:txBody>
                  <a:tcPr marL="8367" marR="8367" marT="8367" marB="0" anchor="ctr">
                    <a:noFill/>
                  </a:tcPr>
                </a:tc>
                <a:tc>
                  <a:txBody>
                    <a:bodyPr/>
                    <a:lstStyle/>
                    <a:p>
                      <a:pPr algn="ctr" fontAlgn="b"/>
                      <a:r>
                        <a:rPr lang="en-US" sz="1250" u="none" strike="noStrike" dirty="0">
                          <a:solidFill>
                            <a:schemeClr val="accent6">
                              <a:lumMod val="50000"/>
                            </a:schemeClr>
                          </a:solidFill>
                          <a:effectLst/>
                        </a:rPr>
                        <a:t>69%</a:t>
                      </a:r>
                      <a:endParaRPr lang="en-US" sz="1250" b="0" i="0" u="none" strike="noStrike" dirty="0">
                        <a:solidFill>
                          <a:schemeClr val="accent6">
                            <a:lumMod val="50000"/>
                          </a:schemeClr>
                        </a:solidFill>
                        <a:effectLst/>
                        <a:latin typeface="Calibri" panose="020F0502020204030204" pitchFamily="34" charset="0"/>
                      </a:endParaRPr>
                    </a:p>
                  </a:txBody>
                  <a:tcPr marL="8367" marR="8367" marT="8367" marB="0" anchor="ctr">
                    <a:solidFill>
                      <a:schemeClr val="bg1">
                        <a:lumMod val="40000"/>
                        <a:lumOff val="60000"/>
                      </a:schemeClr>
                    </a:solidFill>
                  </a:tcPr>
                </a:tc>
                <a:tc>
                  <a:txBody>
                    <a:bodyPr/>
                    <a:lstStyle/>
                    <a:p>
                      <a:pPr algn="r" fontAlgn="b"/>
                      <a:r>
                        <a:rPr lang="en-US" sz="1250" u="none" strike="noStrike">
                          <a:effectLst/>
                        </a:rPr>
                        <a:t>2615</a:t>
                      </a:r>
                      <a:endParaRPr lang="en-US" sz="1250" b="0" i="0" u="none" strike="noStrike">
                        <a:solidFill>
                          <a:srgbClr val="000000"/>
                        </a:solidFill>
                        <a:effectLst/>
                        <a:latin typeface="Calibri" panose="020F0502020204030204" pitchFamily="34" charset="0"/>
                      </a:endParaRPr>
                    </a:p>
                  </a:txBody>
                  <a:tcPr marL="8367" marR="8367" marT="8367" marB="0" anchor="b">
                    <a:noFill/>
                  </a:tcPr>
                </a:tc>
              </a:tr>
              <a:tr h="452254">
                <a:tc>
                  <a:txBody>
                    <a:bodyPr/>
                    <a:lstStyle/>
                    <a:p>
                      <a:pPr algn="l" fontAlgn="b"/>
                      <a:r>
                        <a:rPr lang="en-US" sz="1400" b="1" u="none" strike="noStrike" dirty="0">
                          <a:effectLst/>
                        </a:rPr>
                        <a:t>Treasury and </a:t>
                      </a:r>
                      <a:r>
                        <a:rPr lang="en-US" sz="1400" b="1" u="none" strike="noStrike" dirty="0" smtClean="0">
                          <a:effectLst/>
                        </a:rPr>
                        <a:t>International </a:t>
                      </a:r>
                      <a:r>
                        <a:rPr lang="en-US" sz="1400" b="1" u="none" strike="noStrike" dirty="0">
                          <a:effectLst/>
                        </a:rPr>
                        <a:t>Banking</a:t>
                      </a:r>
                      <a:endParaRPr lang="en-US" sz="1400" b="1" i="0" u="none" strike="noStrike" dirty="0">
                        <a:solidFill>
                          <a:srgbClr val="000000"/>
                        </a:solidFill>
                        <a:effectLst/>
                        <a:latin typeface="Calibri" panose="020F0502020204030204" pitchFamily="34" charset="0"/>
                      </a:endParaRPr>
                    </a:p>
                  </a:txBody>
                  <a:tcPr marL="8367" marR="8367" marT="8367" marB="0" anchor="b">
                    <a:noFill/>
                  </a:tcPr>
                </a:tc>
                <a:tc>
                  <a:txBody>
                    <a:bodyPr/>
                    <a:lstStyle/>
                    <a:p>
                      <a:pPr algn="ctr" fontAlgn="b"/>
                      <a:r>
                        <a:rPr lang="en-US" sz="1250" u="none" strike="noStrike">
                          <a:effectLst/>
                        </a:rPr>
                        <a:t>12</a:t>
                      </a:r>
                      <a:endParaRPr lang="en-US" sz="1250" b="0" i="0" u="none" strike="noStrike">
                        <a:solidFill>
                          <a:srgbClr val="000000"/>
                        </a:solidFill>
                        <a:effectLst/>
                        <a:latin typeface="Calibri" panose="020F0502020204030204" pitchFamily="34" charset="0"/>
                      </a:endParaRPr>
                    </a:p>
                  </a:txBody>
                  <a:tcPr marL="8367" marR="8367" marT="8367" marB="0" anchor="ctr">
                    <a:noFill/>
                  </a:tcPr>
                </a:tc>
                <a:tc>
                  <a:txBody>
                    <a:bodyPr/>
                    <a:lstStyle/>
                    <a:p>
                      <a:pPr algn="ctr" fontAlgn="b"/>
                      <a:r>
                        <a:rPr lang="en-US" sz="1250" u="none" strike="noStrike" dirty="0">
                          <a:solidFill>
                            <a:schemeClr val="accent6">
                              <a:lumMod val="50000"/>
                            </a:schemeClr>
                          </a:solidFill>
                          <a:effectLst/>
                        </a:rPr>
                        <a:t>20%</a:t>
                      </a:r>
                      <a:endParaRPr lang="en-US" sz="1250" b="0" i="0" u="none" strike="noStrike" dirty="0">
                        <a:solidFill>
                          <a:schemeClr val="accent6">
                            <a:lumMod val="50000"/>
                          </a:schemeClr>
                        </a:solidFill>
                        <a:effectLst/>
                        <a:latin typeface="Calibri" panose="020F0502020204030204" pitchFamily="34" charset="0"/>
                      </a:endParaRPr>
                    </a:p>
                  </a:txBody>
                  <a:tcPr marL="8367" marR="8367" marT="8367" marB="0" anchor="ctr">
                    <a:solidFill>
                      <a:schemeClr val="bg1">
                        <a:lumMod val="40000"/>
                        <a:lumOff val="60000"/>
                      </a:schemeClr>
                    </a:solidFill>
                  </a:tcPr>
                </a:tc>
                <a:tc>
                  <a:txBody>
                    <a:bodyPr/>
                    <a:lstStyle/>
                    <a:p>
                      <a:pPr algn="ctr" fontAlgn="b"/>
                      <a:r>
                        <a:rPr lang="en-US" sz="1250" u="none" strike="noStrike">
                          <a:effectLst/>
                        </a:rPr>
                        <a:t>4</a:t>
                      </a:r>
                      <a:endParaRPr lang="en-US" sz="1250" b="0" i="0" u="none" strike="noStrike">
                        <a:solidFill>
                          <a:srgbClr val="000000"/>
                        </a:solidFill>
                        <a:effectLst/>
                        <a:latin typeface="Calibri" panose="020F0502020204030204" pitchFamily="34" charset="0"/>
                      </a:endParaRPr>
                    </a:p>
                  </a:txBody>
                  <a:tcPr marL="8367" marR="8367" marT="8367" marB="0" anchor="ctr">
                    <a:noFill/>
                  </a:tcPr>
                </a:tc>
                <a:tc>
                  <a:txBody>
                    <a:bodyPr/>
                    <a:lstStyle/>
                    <a:p>
                      <a:pPr algn="ctr" fontAlgn="b"/>
                      <a:r>
                        <a:rPr lang="en-US" sz="1250" u="none" strike="noStrike" dirty="0">
                          <a:solidFill>
                            <a:schemeClr val="accent6">
                              <a:lumMod val="50000"/>
                            </a:schemeClr>
                          </a:solidFill>
                          <a:effectLst/>
                        </a:rPr>
                        <a:t>7%</a:t>
                      </a:r>
                      <a:endParaRPr lang="en-US" sz="1250" b="0" i="0" u="none" strike="noStrike" dirty="0">
                        <a:solidFill>
                          <a:schemeClr val="accent6">
                            <a:lumMod val="50000"/>
                          </a:schemeClr>
                        </a:solidFill>
                        <a:effectLst/>
                        <a:latin typeface="Calibri" panose="020F0502020204030204" pitchFamily="34" charset="0"/>
                      </a:endParaRPr>
                    </a:p>
                  </a:txBody>
                  <a:tcPr marL="8367" marR="8367" marT="8367" marB="0" anchor="ctr">
                    <a:solidFill>
                      <a:schemeClr val="bg1">
                        <a:lumMod val="40000"/>
                        <a:lumOff val="60000"/>
                      </a:schemeClr>
                    </a:solidFill>
                  </a:tcPr>
                </a:tc>
                <a:tc>
                  <a:txBody>
                    <a:bodyPr/>
                    <a:lstStyle/>
                    <a:p>
                      <a:pPr algn="ctr" fontAlgn="b"/>
                      <a:r>
                        <a:rPr lang="en-US" sz="1250" u="none" strike="noStrike">
                          <a:effectLst/>
                        </a:rPr>
                        <a:t>7</a:t>
                      </a:r>
                      <a:endParaRPr lang="en-US" sz="1250" b="0" i="0" u="none" strike="noStrike">
                        <a:solidFill>
                          <a:srgbClr val="000000"/>
                        </a:solidFill>
                        <a:effectLst/>
                        <a:latin typeface="Calibri" panose="020F0502020204030204" pitchFamily="34" charset="0"/>
                      </a:endParaRPr>
                    </a:p>
                  </a:txBody>
                  <a:tcPr marL="8367" marR="8367" marT="8367" marB="0" anchor="ctr">
                    <a:noFill/>
                  </a:tcPr>
                </a:tc>
                <a:tc>
                  <a:txBody>
                    <a:bodyPr/>
                    <a:lstStyle/>
                    <a:p>
                      <a:pPr algn="ctr" fontAlgn="b"/>
                      <a:r>
                        <a:rPr lang="en-US" sz="1250" u="none" strike="noStrike" dirty="0">
                          <a:solidFill>
                            <a:schemeClr val="accent6">
                              <a:lumMod val="50000"/>
                            </a:schemeClr>
                          </a:solidFill>
                          <a:effectLst/>
                        </a:rPr>
                        <a:t>12%</a:t>
                      </a:r>
                      <a:endParaRPr lang="en-US" sz="1250" b="0" i="0" u="none" strike="noStrike" dirty="0">
                        <a:solidFill>
                          <a:schemeClr val="accent6">
                            <a:lumMod val="50000"/>
                          </a:schemeClr>
                        </a:solidFill>
                        <a:effectLst/>
                        <a:latin typeface="Calibri" panose="020F0502020204030204" pitchFamily="34" charset="0"/>
                      </a:endParaRPr>
                    </a:p>
                  </a:txBody>
                  <a:tcPr marL="8367" marR="8367" marT="8367" marB="0" anchor="ctr">
                    <a:solidFill>
                      <a:schemeClr val="bg1">
                        <a:lumMod val="40000"/>
                        <a:lumOff val="60000"/>
                      </a:schemeClr>
                    </a:solidFill>
                  </a:tcPr>
                </a:tc>
                <a:tc>
                  <a:txBody>
                    <a:bodyPr/>
                    <a:lstStyle/>
                    <a:p>
                      <a:pPr algn="ctr" fontAlgn="b"/>
                      <a:r>
                        <a:rPr lang="en-US" sz="1250" u="none" strike="noStrike" dirty="0">
                          <a:effectLst/>
                        </a:rPr>
                        <a:t>3</a:t>
                      </a:r>
                      <a:endParaRPr lang="en-US" sz="1250" b="0" i="0" u="none" strike="noStrike" dirty="0">
                        <a:solidFill>
                          <a:srgbClr val="000000"/>
                        </a:solidFill>
                        <a:effectLst/>
                        <a:latin typeface="Calibri" panose="020F0502020204030204" pitchFamily="34" charset="0"/>
                      </a:endParaRPr>
                    </a:p>
                  </a:txBody>
                  <a:tcPr marL="8367" marR="8367" marT="8367" marB="0" anchor="ctr">
                    <a:noFill/>
                  </a:tcPr>
                </a:tc>
                <a:tc>
                  <a:txBody>
                    <a:bodyPr/>
                    <a:lstStyle/>
                    <a:p>
                      <a:pPr algn="ctr" fontAlgn="b"/>
                      <a:r>
                        <a:rPr lang="en-US" sz="1250" u="none" strike="noStrike" dirty="0">
                          <a:solidFill>
                            <a:schemeClr val="accent6">
                              <a:lumMod val="50000"/>
                            </a:schemeClr>
                          </a:solidFill>
                          <a:effectLst/>
                        </a:rPr>
                        <a:t>5%</a:t>
                      </a:r>
                      <a:endParaRPr lang="en-US" sz="1250" b="0" i="0" u="none" strike="noStrike" dirty="0">
                        <a:solidFill>
                          <a:schemeClr val="accent6">
                            <a:lumMod val="50000"/>
                          </a:schemeClr>
                        </a:solidFill>
                        <a:effectLst/>
                        <a:latin typeface="Calibri" panose="020F0502020204030204" pitchFamily="34" charset="0"/>
                      </a:endParaRPr>
                    </a:p>
                  </a:txBody>
                  <a:tcPr marL="8367" marR="8367" marT="8367" marB="0" anchor="ctr">
                    <a:solidFill>
                      <a:schemeClr val="bg1">
                        <a:lumMod val="40000"/>
                        <a:lumOff val="60000"/>
                      </a:schemeClr>
                    </a:solidFill>
                  </a:tcPr>
                </a:tc>
                <a:tc>
                  <a:txBody>
                    <a:bodyPr/>
                    <a:lstStyle/>
                    <a:p>
                      <a:pPr algn="ctr" fontAlgn="b"/>
                      <a:r>
                        <a:rPr lang="en-US" sz="1250" u="none" strike="noStrike">
                          <a:effectLst/>
                        </a:rPr>
                        <a:t>16</a:t>
                      </a:r>
                      <a:endParaRPr lang="en-US" sz="1250" b="0" i="0" u="none" strike="noStrike">
                        <a:solidFill>
                          <a:srgbClr val="000000"/>
                        </a:solidFill>
                        <a:effectLst/>
                        <a:latin typeface="Calibri" panose="020F0502020204030204" pitchFamily="34" charset="0"/>
                      </a:endParaRPr>
                    </a:p>
                  </a:txBody>
                  <a:tcPr marL="8367" marR="8367" marT="8367" marB="0" anchor="ctr">
                    <a:noFill/>
                  </a:tcPr>
                </a:tc>
                <a:tc>
                  <a:txBody>
                    <a:bodyPr/>
                    <a:lstStyle/>
                    <a:p>
                      <a:pPr algn="ctr" fontAlgn="b"/>
                      <a:r>
                        <a:rPr lang="en-US" sz="1250" u="none" strike="noStrike" dirty="0">
                          <a:solidFill>
                            <a:schemeClr val="accent6">
                              <a:lumMod val="50000"/>
                            </a:schemeClr>
                          </a:solidFill>
                          <a:effectLst/>
                        </a:rPr>
                        <a:t>27%</a:t>
                      </a:r>
                      <a:endParaRPr lang="en-US" sz="1250" b="0" i="0" u="none" strike="noStrike" dirty="0">
                        <a:solidFill>
                          <a:schemeClr val="accent6">
                            <a:lumMod val="50000"/>
                          </a:schemeClr>
                        </a:solidFill>
                        <a:effectLst/>
                        <a:latin typeface="Calibri" panose="020F0502020204030204" pitchFamily="34" charset="0"/>
                      </a:endParaRPr>
                    </a:p>
                  </a:txBody>
                  <a:tcPr marL="8367" marR="8367" marT="8367" marB="0" anchor="ctr">
                    <a:solidFill>
                      <a:schemeClr val="bg1">
                        <a:lumMod val="40000"/>
                        <a:lumOff val="60000"/>
                      </a:schemeClr>
                    </a:solidFill>
                  </a:tcPr>
                </a:tc>
                <a:tc>
                  <a:txBody>
                    <a:bodyPr/>
                    <a:lstStyle/>
                    <a:p>
                      <a:pPr algn="ctr" fontAlgn="b"/>
                      <a:r>
                        <a:rPr lang="en-US" sz="1250" u="none" strike="noStrike">
                          <a:effectLst/>
                        </a:rPr>
                        <a:t>18</a:t>
                      </a:r>
                      <a:endParaRPr lang="en-US" sz="1250" b="0" i="0" u="none" strike="noStrike">
                        <a:solidFill>
                          <a:srgbClr val="000000"/>
                        </a:solidFill>
                        <a:effectLst/>
                        <a:latin typeface="Calibri" panose="020F0502020204030204" pitchFamily="34" charset="0"/>
                      </a:endParaRPr>
                    </a:p>
                  </a:txBody>
                  <a:tcPr marL="8367" marR="8367" marT="8367" marB="0" anchor="ctr">
                    <a:noFill/>
                  </a:tcPr>
                </a:tc>
                <a:tc>
                  <a:txBody>
                    <a:bodyPr/>
                    <a:lstStyle/>
                    <a:p>
                      <a:pPr algn="ctr" fontAlgn="b"/>
                      <a:r>
                        <a:rPr lang="en-US" sz="1250" u="none" strike="noStrike" dirty="0">
                          <a:solidFill>
                            <a:schemeClr val="accent6">
                              <a:lumMod val="50000"/>
                            </a:schemeClr>
                          </a:solidFill>
                          <a:effectLst/>
                        </a:rPr>
                        <a:t>30%</a:t>
                      </a:r>
                      <a:endParaRPr lang="en-US" sz="1250" b="0" i="0" u="none" strike="noStrike" dirty="0">
                        <a:solidFill>
                          <a:schemeClr val="accent6">
                            <a:lumMod val="50000"/>
                          </a:schemeClr>
                        </a:solidFill>
                        <a:effectLst/>
                        <a:latin typeface="Calibri" panose="020F0502020204030204" pitchFamily="34" charset="0"/>
                      </a:endParaRPr>
                    </a:p>
                  </a:txBody>
                  <a:tcPr marL="8367" marR="8367" marT="8367" marB="0" anchor="ctr">
                    <a:solidFill>
                      <a:schemeClr val="bg1">
                        <a:lumMod val="40000"/>
                        <a:lumOff val="60000"/>
                      </a:schemeClr>
                    </a:solidFill>
                  </a:tcPr>
                </a:tc>
                <a:tc>
                  <a:txBody>
                    <a:bodyPr/>
                    <a:lstStyle/>
                    <a:p>
                      <a:pPr algn="r" fontAlgn="b"/>
                      <a:r>
                        <a:rPr lang="en-US" sz="1250" u="none" strike="noStrike">
                          <a:effectLst/>
                        </a:rPr>
                        <a:t>60</a:t>
                      </a:r>
                      <a:endParaRPr lang="en-US" sz="1250" b="0" i="0" u="none" strike="noStrike">
                        <a:solidFill>
                          <a:srgbClr val="000000"/>
                        </a:solidFill>
                        <a:effectLst/>
                        <a:latin typeface="Calibri" panose="020F0502020204030204" pitchFamily="34" charset="0"/>
                      </a:endParaRPr>
                    </a:p>
                  </a:txBody>
                  <a:tcPr marL="8367" marR="8367" marT="8367" marB="0" anchor="b">
                    <a:noFill/>
                  </a:tcPr>
                </a:tc>
              </a:tr>
              <a:tr h="297618">
                <a:tc>
                  <a:txBody>
                    <a:bodyPr/>
                    <a:lstStyle/>
                    <a:p>
                      <a:pPr algn="l" fontAlgn="b"/>
                      <a:r>
                        <a:rPr lang="en-US" sz="1300" b="1" u="none" strike="noStrike" dirty="0">
                          <a:effectLst/>
                        </a:rPr>
                        <a:t>Grand Total</a:t>
                      </a:r>
                      <a:endParaRPr lang="en-US" sz="1300" b="1" i="0" u="none" strike="noStrike" dirty="0">
                        <a:solidFill>
                          <a:srgbClr val="000000"/>
                        </a:solidFill>
                        <a:effectLst/>
                        <a:latin typeface="Calibri" panose="020F0502020204030204" pitchFamily="34" charset="0"/>
                      </a:endParaRPr>
                    </a:p>
                  </a:txBody>
                  <a:tcPr marL="8367" marR="8367" marT="8367" marB="0" anchor="ctr">
                    <a:solidFill>
                      <a:srgbClr val="FFC000"/>
                    </a:solidFill>
                  </a:tcPr>
                </a:tc>
                <a:tc>
                  <a:txBody>
                    <a:bodyPr/>
                    <a:lstStyle/>
                    <a:p>
                      <a:pPr algn="ctr" fontAlgn="b"/>
                      <a:r>
                        <a:rPr lang="en-US" sz="1300" b="1" u="none" strike="noStrike" dirty="0">
                          <a:effectLst/>
                        </a:rPr>
                        <a:t>233</a:t>
                      </a:r>
                      <a:endParaRPr lang="en-US" sz="1300" b="1" i="0" u="none" strike="noStrike" dirty="0">
                        <a:solidFill>
                          <a:srgbClr val="000000"/>
                        </a:solidFill>
                        <a:effectLst/>
                        <a:latin typeface="Calibri" panose="020F0502020204030204" pitchFamily="34" charset="0"/>
                      </a:endParaRPr>
                    </a:p>
                  </a:txBody>
                  <a:tcPr marL="8367" marR="8367" marT="8367" marB="0" anchor="ctr">
                    <a:solidFill>
                      <a:srgbClr val="FFC000"/>
                    </a:solidFill>
                  </a:tcPr>
                </a:tc>
                <a:tc>
                  <a:txBody>
                    <a:bodyPr/>
                    <a:lstStyle/>
                    <a:p>
                      <a:pPr algn="ctr" fontAlgn="b"/>
                      <a:r>
                        <a:rPr lang="en-US" sz="1300" b="1" u="none" strike="noStrike" dirty="0">
                          <a:solidFill>
                            <a:schemeClr val="accent6">
                              <a:lumMod val="50000"/>
                            </a:schemeClr>
                          </a:solidFill>
                          <a:effectLst/>
                        </a:rPr>
                        <a:t>8%</a:t>
                      </a:r>
                      <a:endParaRPr lang="en-US" sz="1300" b="1" i="0" u="none" strike="noStrike" dirty="0">
                        <a:solidFill>
                          <a:schemeClr val="accent6">
                            <a:lumMod val="50000"/>
                          </a:schemeClr>
                        </a:solidFill>
                        <a:effectLst/>
                        <a:latin typeface="Calibri" panose="020F0502020204030204" pitchFamily="34" charset="0"/>
                      </a:endParaRPr>
                    </a:p>
                  </a:txBody>
                  <a:tcPr marL="8367" marR="8367" marT="8367" marB="0" anchor="ctr">
                    <a:solidFill>
                      <a:srgbClr val="FFC000"/>
                    </a:solidFill>
                  </a:tcPr>
                </a:tc>
                <a:tc>
                  <a:txBody>
                    <a:bodyPr/>
                    <a:lstStyle/>
                    <a:p>
                      <a:pPr algn="ctr" fontAlgn="b"/>
                      <a:r>
                        <a:rPr lang="en-US" sz="1300" b="1" u="none" strike="noStrike" dirty="0">
                          <a:effectLst/>
                        </a:rPr>
                        <a:t>145</a:t>
                      </a:r>
                      <a:endParaRPr lang="en-US" sz="1300" b="1" i="0" u="none" strike="noStrike" dirty="0">
                        <a:solidFill>
                          <a:srgbClr val="000000"/>
                        </a:solidFill>
                        <a:effectLst/>
                        <a:latin typeface="Calibri" panose="020F0502020204030204" pitchFamily="34" charset="0"/>
                      </a:endParaRPr>
                    </a:p>
                  </a:txBody>
                  <a:tcPr marL="8367" marR="8367" marT="8367" marB="0" anchor="ctr">
                    <a:solidFill>
                      <a:srgbClr val="FFC000"/>
                    </a:solidFill>
                  </a:tcPr>
                </a:tc>
                <a:tc>
                  <a:txBody>
                    <a:bodyPr/>
                    <a:lstStyle/>
                    <a:p>
                      <a:pPr algn="ctr" fontAlgn="b"/>
                      <a:r>
                        <a:rPr lang="en-US" sz="1300" b="1" u="none" strike="noStrike" dirty="0">
                          <a:solidFill>
                            <a:schemeClr val="accent6">
                              <a:lumMod val="50000"/>
                            </a:schemeClr>
                          </a:solidFill>
                          <a:effectLst/>
                        </a:rPr>
                        <a:t>5%</a:t>
                      </a:r>
                      <a:endParaRPr lang="en-US" sz="1300" b="1" i="0" u="none" strike="noStrike" dirty="0">
                        <a:solidFill>
                          <a:schemeClr val="accent6">
                            <a:lumMod val="50000"/>
                          </a:schemeClr>
                        </a:solidFill>
                        <a:effectLst/>
                        <a:latin typeface="Calibri" panose="020F0502020204030204" pitchFamily="34" charset="0"/>
                      </a:endParaRPr>
                    </a:p>
                  </a:txBody>
                  <a:tcPr marL="8367" marR="8367" marT="8367" marB="0" anchor="ctr">
                    <a:solidFill>
                      <a:srgbClr val="FFC000"/>
                    </a:solidFill>
                  </a:tcPr>
                </a:tc>
                <a:tc>
                  <a:txBody>
                    <a:bodyPr/>
                    <a:lstStyle/>
                    <a:p>
                      <a:pPr algn="ctr" fontAlgn="b"/>
                      <a:r>
                        <a:rPr lang="en-US" sz="1300" b="1" u="none" strike="noStrike" dirty="0">
                          <a:effectLst/>
                        </a:rPr>
                        <a:t>240</a:t>
                      </a:r>
                      <a:endParaRPr lang="en-US" sz="1300" b="1" i="0" u="none" strike="noStrike" dirty="0">
                        <a:solidFill>
                          <a:srgbClr val="000000"/>
                        </a:solidFill>
                        <a:effectLst/>
                        <a:latin typeface="Calibri" panose="020F0502020204030204" pitchFamily="34" charset="0"/>
                      </a:endParaRPr>
                    </a:p>
                  </a:txBody>
                  <a:tcPr marL="8367" marR="8367" marT="8367" marB="0" anchor="ctr">
                    <a:solidFill>
                      <a:srgbClr val="FFC000"/>
                    </a:solidFill>
                  </a:tcPr>
                </a:tc>
                <a:tc>
                  <a:txBody>
                    <a:bodyPr/>
                    <a:lstStyle/>
                    <a:p>
                      <a:pPr algn="ctr" fontAlgn="b"/>
                      <a:r>
                        <a:rPr lang="en-US" sz="1300" b="1" u="none" strike="noStrike" dirty="0">
                          <a:solidFill>
                            <a:schemeClr val="accent6">
                              <a:lumMod val="50000"/>
                            </a:schemeClr>
                          </a:solidFill>
                          <a:effectLst/>
                        </a:rPr>
                        <a:t>8%</a:t>
                      </a:r>
                      <a:endParaRPr lang="en-US" sz="1300" b="1" i="0" u="none" strike="noStrike" dirty="0">
                        <a:solidFill>
                          <a:schemeClr val="accent6">
                            <a:lumMod val="50000"/>
                          </a:schemeClr>
                        </a:solidFill>
                        <a:effectLst/>
                        <a:latin typeface="Calibri" panose="020F0502020204030204" pitchFamily="34" charset="0"/>
                      </a:endParaRPr>
                    </a:p>
                  </a:txBody>
                  <a:tcPr marL="8367" marR="8367" marT="8367" marB="0" anchor="ctr">
                    <a:solidFill>
                      <a:srgbClr val="FFC000"/>
                    </a:solidFill>
                  </a:tcPr>
                </a:tc>
                <a:tc>
                  <a:txBody>
                    <a:bodyPr/>
                    <a:lstStyle/>
                    <a:p>
                      <a:pPr algn="ctr" fontAlgn="b"/>
                      <a:r>
                        <a:rPr lang="en-US" sz="1300" b="1" u="none" strike="noStrike" dirty="0">
                          <a:effectLst/>
                        </a:rPr>
                        <a:t>227</a:t>
                      </a:r>
                      <a:endParaRPr lang="en-US" sz="1300" b="1" i="0" u="none" strike="noStrike" dirty="0">
                        <a:solidFill>
                          <a:srgbClr val="000000"/>
                        </a:solidFill>
                        <a:effectLst/>
                        <a:latin typeface="Calibri" panose="020F0502020204030204" pitchFamily="34" charset="0"/>
                      </a:endParaRPr>
                    </a:p>
                  </a:txBody>
                  <a:tcPr marL="8367" marR="8367" marT="8367" marB="0" anchor="ctr">
                    <a:solidFill>
                      <a:srgbClr val="FFC000"/>
                    </a:solidFill>
                  </a:tcPr>
                </a:tc>
                <a:tc>
                  <a:txBody>
                    <a:bodyPr/>
                    <a:lstStyle/>
                    <a:p>
                      <a:pPr algn="ctr" fontAlgn="b"/>
                      <a:r>
                        <a:rPr lang="en-US" sz="1300" b="1" u="none" strike="noStrike" dirty="0">
                          <a:solidFill>
                            <a:schemeClr val="accent6">
                              <a:lumMod val="50000"/>
                            </a:schemeClr>
                          </a:solidFill>
                          <a:effectLst/>
                        </a:rPr>
                        <a:t>7%</a:t>
                      </a:r>
                      <a:endParaRPr lang="en-US" sz="1300" b="1" i="0" u="none" strike="noStrike" dirty="0">
                        <a:solidFill>
                          <a:schemeClr val="accent6">
                            <a:lumMod val="50000"/>
                          </a:schemeClr>
                        </a:solidFill>
                        <a:effectLst/>
                        <a:latin typeface="Calibri" panose="020F0502020204030204" pitchFamily="34" charset="0"/>
                      </a:endParaRPr>
                    </a:p>
                  </a:txBody>
                  <a:tcPr marL="8367" marR="8367" marT="8367" marB="0" anchor="ctr">
                    <a:solidFill>
                      <a:srgbClr val="FFC000"/>
                    </a:solidFill>
                  </a:tcPr>
                </a:tc>
                <a:tc>
                  <a:txBody>
                    <a:bodyPr/>
                    <a:lstStyle/>
                    <a:p>
                      <a:pPr algn="ctr" fontAlgn="b"/>
                      <a:r>
                        <a:rPr lang="en-US" sz="1300" b="1" u="none" strike="noStrike" dirty="0">
                          <a:effectLst/>
                        </a:rPr>
                        <a:t>297</a:t>
                      </a:r>
                      <a:endParaRPr lang="en-US" sz="1300" b="1" i="0" u="none" strike="noStrike" dirty="0">
                        <a:solidFill>
                          <a:srgbClr val="000000"/>
                        </a:solidFill>
                        <a:effectLst/>
                        <a:latin typeface="Calibri" panose="020F0502020204030204" pitchFamily="34" charset="0"/>
                      </a:endParaRPr>
                    </a:p>
                  </a:txBody>
                  <a:tcPr marL="8367" marR="8367" marT="8367" marB="0" anchor="ctr">
                    <a:solidFill>
                      <a:srgbClr val="FFC000"/>
                    </a:solidFill>
                  </a:tcPr>
                </a:tc>
                <a:tc>
                  <a:txBody>
                    <a:bodyPr/>
                    <a:lstStyle/>
                    <a:p>
                      <a:pPr algn="ctr" fontAlgn="b"/>
                      <a:r>
                        <a:rPr lang="en-US" sz="1300" b="1" u="none" strike="noStrike" dirty="0">
                          <a:solidFill>
                            <a:schemeClr val="accent6">
                              <a:lumMod val="50000"/>
                            </a:schemeClr>
                          </a:solidFill>
                          <a:effectLst/>
                        </a:rPr>
                        <a:t>10%</a:t>
                      </a:r>
                      <a:endParaRPr lang="en-US" sz="1300" b="1" i="0" u="none" strike="noStrike" dirty="0">
                        <a:solidFill>
                          <a:schemeClr val="accent6">
                            <a:lumMod val="50000"/>
                          </a:schemeClr>
                        </a:solidFill>
                        <a:effectLst/>
                        <a:latin typeface="Calibri" panose="020F0502020204030204" pitchFamily="34" charset="0"/>
                      </a:endParaRPr>
                    </a:p>
                  </a:txBody>
                  <a:tcPr marL="8367" marR="8367" marT="8367" marB="0" anchor="ctr">
                    <a:solidFill>
                      <a:srgbClr val="FFC000"/>
                    </a:solidFill>
                  </a:tcPr>
                </a:tc>
                <a:tc>
                  <a:txBody>
                    <a:bodyPr/>
                    <a:lstStyle/>
                    <a:p>
                      <a:pPr algn="ctr" fontAlgn="b"/>
                      <a:r>
                        <a:rPr lang="en-US" sz="1300" b="1" u="none" strike="noStrike" dirty="0">
                          <a:effectLst/>
                        </a:rPr>
                        <a:t>1903</a:t>
                      </a:r>
                      <a:endParaRPr lang="en-US" sz="1300" b="1" i="0" u="none" strike="noStrike" dirty="0">
                        <a:solidFill>
                          <a:srgbClr val="000000"/>
                        </a:solidFill>
                        <a:effectLst/>
                        <a:latin typeface="Calibri" panose="020F0502020204030204" pitchFamily="34" charset="0"/>
                      </a:endParaRPr>
                    </a:p>
                  </a:txBody>
                  <a:tcPr marL="8367" marR="8367" marT="8367" marB="0" anchor="ctr">
                    <a:solidFill>
                      <a:srgbClr val="FFC000"/>
                    </a:solidFill>
                  </a:tcPr>
                </a:tc>
                <a:tc>
                  <a:txBody>
                    <a:bodyPr/>
                    <a:lstStyle/>
                    <a:p>
                      <a:pPr algn="ctr" fontAlgn="b"/>
                      <a:r>
                        <a:rPr lang="en-US" sz="1300" b="1" u="none" strike="noStrike" dirty="0">
                          <a:solidFill>
                            <a:schemeClr val="accent6">
                              <a:lumMod val="50000"/>
                            </a:schemeClr>
                          </a:solidFill>
                          <a:effectLst/>
                        </a:rPr>
                        <a:t>62%</a:t>
                      </a:r>
                      <a:endParaRPr lang="en-US" sz="1300" b="1" i="0" u="none" strike="noStrike" dirty="0">
                        <a:solidFill>
                          <a:schemeClr val="accent6">
                            <a:lumMod val="50000"/>
                          </a:schemeClr>
                        </a:solidFill>
                        <a:effectLst/>
                        <a:latin typeface="Calibri" panose="020F0502020204030204" pitchFamily="34" charset="0"/>
                      </a:endParaRPr>
                    </a:p>
                  </a:txBody>
                  <a:tcPr marL="8367" marR="8367" marT="8367" marB="0" anchor="ctr">
                    <a:solidFill>
                      <a:srgbClr val="FFC000"/>
                    </a:solidFill>
                  </a:tcPr>
                </a:tc>
                <a:tc>
                  <a:txBody>
                    <a:bodyPr/>
                    <a:lstStyle/>
                    <a:p>
                      <a:pPr algn="r" fontAlgn="b"/>
                      <a:r>
                        <a:rPr lang="en-US" sz="1300" b="1" u="none" strike="noStrike" dirty="0">
                          <a:effectLst/>
                        </a:rPr>
                        <a:t>3045</a:t>
                      </a:r>
                      <a:endParaRPr lang="en-US" sz="1300" b="1" i="0" u="none" strike="noStrike" dirty="0">
                        <a:solidFill>
                          <a:srgbClr val="000000"/>
                        </a:solidFill>
                        <a:effectLst/>
                        <a:latin typeface="Calibri" panose="020F0502020204030204" pitchFamily="34" charset="0"/>
                      </a:endParaRPr>
                    </a:p>
                  </a:txBody>
                  <a:tcPr marL="8367" marR="8367" marT="8367" marB="0" anchor="b">
                    <a:solidFill>
                      <a:srgbClr val="FFC000"/>
                    </a:solidFill>
                  </a:tcPr>
                </a:tc>
              </a:tr>
            </a:tbl>
          </a:graphicData>
        </a:graphic>
      </p:graphicFrame>
    </p:spTree>
    <p:extLst>
      <p:ext uri="{BB962C8B-B14F-4D97-AF65-F5344CB8AC3E}">
        <p14:creationId xmlns:p14="http://schemas.microsoft.com/office/powerpoint/2010/main" xmlns="" val="361247163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a:xfrm>
            <a:off x="107504" y="126729"/>
            <a:ext cx="7363544" cy="493959"/>
          </a:xfrm>
        </p:spPr>
        <p:txBody>
          <a:bodyPr/>
          <a:lstStyle/>
          <a:p>
            <a:r>
              <a:rPr lang="en-US" dirty="0" smtClean="0">
                <a:solidFill>
                  <a:srgbClr val="C00000"/>
                </a:solidFill>
              </a:rPr>
              <a:t>Key steps taken to review sales performance</a:t>
            </a:r>
          </a:p>
        </p:txBody>
      </p:sp>
      <p:sp>
        <p:nvSpPr>
          <p:cNvPr id="11" name="TextBox 4"/>
          <p:cNvSpPr txBox="1">
            <a:spLocks noChangeArrowheads="1"/>
          </p:cNvSpPr>
          <p:nvPr/>
        </p:nvSpPr>
        <p:spPr bwMode="auto">
          <a:xfrm>
            <a:off x="107504" y="620688"/>
            <a:ext cx="9036496" cy="6001643"/>
          </a:xfrm>
          <a:prstGeom prst="rect">
            <a:avLst/>
          </a:prstGeom>
          <a:noFill/>
          <a:ln w="9525">
            <a:noFill/>
            <a:miter lim="800000"/>
            <a:headEnd/>
            <a:tailEnd/>
          </a:ln>
        </p:spPr>
        <p:txBody>
          <a:bodyPr wrap="square">
            <a:spAutoFit/>
          </a:bodyPr>
          <a:lstStyle/>
          <a:p>
            <a:pPr>
              <a:buClr>
                <a:srgbClr val="C00000"/>
              </a:buClr>
              <a:defRPr/>
            </a:pPr>
            <a:r>
              <a:rPr lang="en-US" sz="1600" dirty="0" smtClean="0">
                <a:latin typeface="Century Gothic" pitchFamily="34" charset="0"/>
              </a:rPr>
              <a:t>Following the review of the initial sales results, a task force was inaugurated by Executive management to review the appraisal parameters of the sales workforce. This team was given the following instructions and guidelines in reviewing the appraisal results of the sales workforce:</a:t>
            </a:r>
          </a:p>
          <a:p>
            <a:pPr marL="365125" indent="-365125">
              <a:buClr>
                <a:srgbClr val="C00000"/>
              </a:buClr>
              <a:buFont typeface="+mj-lt"/>
              <a:buAutoNum type="arabicPeriod"/>
              <a:defRPr/>
            </a:pPr>
            <a:endParaRPr lang="en-US" sz="800" dirty="0" smtClean="0">
              <a:latin typeface="Century Gothic" pitchFamily="34" charset="0"/>
            </a:endParaRPr>
          </a:p>
          <a:p>
            <a:pPr marL="441325" lvl="1" indent="-349250">
              <a:buClr>
                <a:srgbClr val="C00000"/>
              </a:buClr>
              <a:buFont typeface="+mj-lt"/>
              <a:buAutoNum type="arabicPeriod"/>
              <a:defRPr/>
            </a:pPr>
            <a:r>
              <a:rPr lang="en-US" sz="1600" dirty="0" smtClean="0">
                <a:latin typeface="Century Gothic" pitchFamily="34" charset="0"/>
              </a:rPr>
              <a:t>Review the  appraisal scores of all staff in Credit Recovery to ensure standard distribution of appraisal scores. This required review was subsequently done by the Head Credit Recovery and the  GCRO</a:t>
            </a:r>
          </a:p>
          <a:p>
            <a:pPr marL="441325" lvl="1" indent="-349250">
              <a:buClr>
                <a:srgbClr val="C00000"/>
              </a:buClr>
              <a:buFont typeface="+mj-lt"/>
              <a:buAutoNum type="arabicPeriod"/>
              <a:defRPr/>
            </a:pPr>
            <a:endParaRPr lang="en-US" sz="800" dirty="0" smtClean="0">
              <a:latin typeface="Century Gothic" pitchFamily="34" charset="0"/>
            </a:endParaRPr>
          </a:p>
          <a:p>
            <a:pPr marL="441325" lvl="1" indent="-349250">
              <a:buClr>
                <a:srgbClr val="C00000"/>
              </a:buClr>
              <a:buFont typeface="+mj-lt"/>
              <a:buAutoNum type="arabicPeriod"/>
              <a:defRPr/>
            </a:pPr>
            <a:r>
              <a:rPr lang="en-US" sz="1600" dirty="0">
                <a:latin typeface="Century Gothic" pitchFamily="34" charset="0"/>
              </a:rPr>
              <a:t>Zerorize the weights assigned to Collection KPI and redistribute the weight for Collections amongst the other parameters (Contribution, CASA, Other Deposits &amp; Trade) based on the relative weights of the other parameters</a:t>
            </a:r>
          </a:p>
          <a:p>
            <a:pPr marL="441325" lvl="1" indent="-349250">
              <a:buClr>
                <a:srgbClr val="C00000"/>
              </a:buClr>
              <a:buFont typeface="+mj-lt"/>
              <a:buAutoNum type="arabicPeriod"/>
              <a:defRPr/>
            </a:pPr>
            <a:endParaRPr lang="en-US" sz="800" dirty="0">
              <a:latin typeface="Century Gothic" pitchFamily="34" charset="0"/>
            </a:endParaRPr>
          </a:p>
          <a:p>
            <a:pPr marL="441325" lvl="1" indent="-349250">
              <a:buClr>
                <a:srgbClr val="C00000"/>
              </a:buClr>
              <a:buFont typeface="+mj-lt"/>
              <a:buAutoNum type="arabicPeriod"/>
              <a:defRPr/>
            </a:pPr>
            <a:r>
              <a:rPr lang="en-US" sz="1600" dirty="0" smtClean="0">
                <a:latin typeface="Century Gothic" pitchFamily="34" charset="0"/>
              </a:rPr>
              <a:t>Modify and redistribute the KPI weights of some key sales KPIs as follows;</a:t>
            </a:r>
          </a:p>
          <a:p>
            <a:pPr marL="715963" lvl="2" indent="-274638">
              <a:buClr>
                <a:srgbClr val="C00000"/>
              </a:buClr>
              <a:buFont typeface="+mj-lt"/>
              <a:buAutoNum type="alphaLcPeriod"/>
              <a:defRPr/>
            </a:pPr>
            <a:r>
              <a:rPr lang="en-US" sz="1600" dirty="0" smtClean="0">
                <a:latin typeface="Century Gothic" pitchFamily="34" charset="0"/>
              </a:rPr>
              <a:t>Create scenarios to reduce the Contribution budget for all sales staff to 70% and 80% . </a:t>
            </a:r>
          </a:p>
          <a:p>
            <a:pPr marL="1082675" lvl="2" indent="-366713">
              <a:buClr>
                <a:srgbClr val="C00000"/>
              </a:buClr>
              <a:buFont typeface="Wingdings" panose="05000000000000000000" pitchFamily="2" charset="2"/>
              <a:buChar char="Ø"/>
              <a:defRPr/>
            </a:pPr>
            <a:r>
              <a:rPr lang="en-US" sz="1600" dirty="0" smtClean="0">
                <a:latin typeface="Century Gothic" pitchFamily="34" charset="0"/>
              </a:rPr>
              <a:t>The resultant outcome when the contribution budget was reduced to 70% showed only a modest reduction in the percentage of sales staff on Exit Support from 62% of staff to 55%. Following this outcome, the taskforce agreed to work on further scenarios for presentation to EMC. These other scenarios included;</a:t>
            </a:r>
          </a:p>
          <a:p>
            <a:pPr lvl="3">
              <a:buClr>
                <a:srgbClr val="C00000"/>
              </a:buClr>
              <a:defRPr/>
            </a:pPr>
            <a:endParaRPr lang="en-US" sz="800" dirty="0" smtClean="0">
              <a:latin typeface="Century Gothic" pitchFamily="34" charset="0"/>
            </a:endParaRPr>
          </a:p>
          <a:p>
            <a:pPr marL="822325" lvl="1" indent="-365125">
              <a:buClr>
                <a:srgbClr val="C00000"/>
              </a:buClr>
              <a:buFont typeface="+mj-lt"/>
              <a:buAutoNum type="alphaLcPeriod" startAt="2"/>
              <a:defRPr/>
            </a:pPr>
            <a:r>
              <a:rPr lang="en-US" sz="1600" dirty="0" smtClean="0">
                <a:latin typeface="Century Gothic" pitchFamily="34" charset="0"/>
              </a:rPr>
              <a:t>Reduce </a:t>
            </a:r>
            <a:r>
              <a:rPr lang="en-US" sz="1600" dirty="0">
                <a:latin typeface="Century Gothic" pitchFamily="34" charset="0"/>
              </a:rPr>
              <a:t>the Contribution budget for all sales staff to </a:t>
            </a:r>
            <a:r>
              <a:rPr lang="en-US" sz="1600" dirty="0" smtClean="0">
                <a:latin typeface="Century Gothic" pitchFamily="34" charset="0"/>
              </a:rPr>
              <a:t>50%</a:t>
            </a:r>
          </a:p>
          <a:p>
            <a:pPr marL="822325" lvl="1" indent="-365125">
              <a:buClr>
                <a:srgbClr val="C00000"/>
              </a:buClr>
              <a:buFont typeface="+mj-lt"/>
              <a:buAutoNum type="alphaLcPeriod" startAt="2"/>
              <a:defRPr/>
            </a:pPr>
            <a:r>
              <a:rPr lang="en-US" sz="1600" dirty="0" smtClean="0">
                <a:latin typeface="Century Gothic" pitchFamily="34" charset="0"/>
              </a:rPr>
              <a:t>Reduce Contribution budget to 50% and CASA budget to 70%</a:t>
            </a:r>
          </a:p>
          <a:p>
            <a:pPr marL="822325" lvl="1" indent="-365125">
              <a:buClr>
                <a:srgbClr val="C00000"/>
              </a:buClr>
              <a:buFont typeface="+mj-lt"/>
              <a:buAutoNum type="alphaLcPeriod" startAt="2"/>
              <a:defRPr/>
            </a:pPr>
            <a:r>
              <a:rPr lang="en-US" sz="1600" dirty="0" smtClean="0">
                <a:latin typeface="Century Gothic" pitchFamily="34" charset="0"/>
              </a:rPr>
              <a:t>Reduce Contribution budget to 50% and CASA budget to 50%</a:t>
            </a:r>
          </a:p>
          <a:p>
            <a:pPr lvl="1">
              <a:buClr>
                <a:srgbClr val="C00000"/>
              </a:buClr>
              <a:defRPr/>
            </a:pPr>
            <a:r>
              <a:rPr lang="en-US" sz="1600" dirty="0" smtClean="0">
                <a:latin typeface="Century Gothic" pitchFamily="34" charset="0"/>
              </a:rPr>
              <a:t>The outcomes of these scenarios are shown in subsequent slides.</a:t>
            </a:r>
          </a:p>
        </p:txBody>
      </p:sp>
    </p:spTree>
    <p:extLst>
      <p:ext uri="{BB962C8B-B14F-4D97-AF65-F5344CB8AC3E}">
        <p14:creationId xmlns:p14="http://schemas.microsoft.com/office/powerpoint/2010/main" xmlns="" val="128625647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4"/>
          <p:cNvSpPr txBox="1">
            <a:spLocks noChangeArrowheads="1"/>
          </p:cNvSpPr>
          <p:nvPr/>
        </p:nvSpPr>
        <p:spPr bwMode="auto">
          <a:xfrm>
            <a:off x="199217" y="836712"/>
            <a:ext cx="8319080" cy="615553"/>
          </a:xfrm>
          <a:prstGeom prst="rect">
            <a:avLst/>
          </a:prstGeom>
          <a:noFill/>
          <a:ln w="9525">
            <a:noFill/>
            <a:miter lim="800000"/>
            <a:headEnd/>
            <a:tailEnd/>
          </a:ln>
        </p:spPr>
        <p:txBody>
          <a:bodyPr wrap="square">
            <a:spAutoFit/>
          </a:bodyPr>
          <a:lstStyle/>
          <a:p>
            <a:pPr marL="365125" indent="-365125">
              <a:buClr>
                <a:srgbClr val="C00000"/>
              </a:buClr>
              <a:buFont typeface="Wingdings" pitchFamily="2" charset="2"/>
              <a:buChar char="q"/>
              <a:defRPr/>
            </a:pPr>
            <a:r>
              <a:rPr lang="en-US" sz="1700" dirty="0" smtClean="0">
                <a:latin typeface="+mn-lt"/>
              </a:rPr>
              <a:t>Below is the summary outcome of the scenarios used to analyse the performance of the sales workforce.</a:t>
            </a:r>
            <a:endParaRPr lang="en-US" sz="800" dirty="0" smtClean="0">
              <a:latin typeface="+mn-lt"/>
            </a:endParaRPr>
          </a:p>
        </p:txBody>
      </p:sp>
      <p:graphicFrame>
        <p:nvGraphicFramePr>
          <p:cNvPr id="9" name="Table 8"/>
          <p:cNvGraphicFramePr>
            <a:graphicFrameLocks noGrp="1"/>
          </p:cNvGraphicFramePr>
          <p:nvPr>
            <p:extLst>
              <p:ext uri="{D42A27DB-BD31-4B8C-83A1-F6EECF244321}">
                <p14:modId xmlns:p14="http://schemas.microsoft.com/office/powerpoint/2010/main" xmlns="" val="2288567284"/>
              </p:ext>
            </p:extLst>
          </p:nvPr>
        </p:nvGraphicFramePr>
        <p:xfrm>
          <a:off x="510480" y="1668289"/>
          <a:ext cx="8382000" cy="3514060"/>
        </p:xfrm>
        <a:graphic>
          <a:graphicData uri="http://schemas.openxmlformats.org/drawingml/2006/table">
            <a:tbl>
              <a:tblPr firstRow="1" firstCol="1" bandRow="1"/>
              <a:tblGrid>
                <a:gridCol w="2895365">
                  <a:extLst>
                    <a:ext uri="{9D8B030D-6E8A-4147-A177-3AD203B41FA5}">
                      <a16:colId xmlns="" xmlns:a16="http://schemas.microsoft.com/office/drawing/2014/main" val="20000"/>
                    </a:ext>
                  </a:extLst>
                </a:gridCol>
                <a:gridCol w="685650">
                  <a:extLst>
                    <a:ext uri="{9D8B030D-6E8A-4147-A177-3AD203B41FA5}">
                      <a16:colId xmlns="" xmlns:a16="http://schemas.microsoft.com/office/drawing/2014/main" val="20001"/>
                    </a:ext>
                  </a:extLst>
                </a:gridCol>
                <a:gridCol w="716490">
                  <a:extLst>
                    <a:ext uri="{9D8B030D-6E8A-4147-A177-3AD203B41FA5}">
                      <a16:colId xmlns="" xmlns:a16="http://schemas.microsoft.com/office/drawing/2014/main" val="20002"/>
                    </a:ext>
                  </a:extLst>
                </a:gridCol>
                <a:gridCol w="884095">
                  <a:extLst>
                    <a:ext uri="{9D8B030D-6E8A-4147-A177-3AD203B41FA5}">
                      <a16:colId xmlns="" xmlns:a16="http://schemas.microsoft.com/office/drawing/2014/main" val="20003"/>
                    </a:ext>
                  </a:extLst>
                </a:gridCol>
                <a:gridCol w="838200">
                  <a:extLst>
                    <a:ext uri="{9D8B030D-6E8A-4147-A177-3AD203B41FA5}">
                      <a16:colId xmlns="" xmlns:a16="http://schemas.microsoft.com/office/drawing/2014/main" val="20004"/>
                    </a:ext>
                  </a:extLst>
                </a:gridCol>
                <a:gridCol w="762000">
                  <a:extLst>
                    <a:ext uri="{9D8B030D-6E8A-4147-A177-3AD203B41FA5}">
                      <a16:colId xmlns="" xmlns:a16="http://schemas.microsoft.com/office/drawing/2014/main" val="20005"/>
                    </a:ext>
                  </a:extLst>
                </a:gridCol>
                <a:gridCol w="838200">
                  <a:extLst>
                    <a:ext uri="{9D8B030D-6E8A-4147-A177-3AD203B41FA5}">
                      <a16:colId xmlns="" xmlns:a16="http://schemas.microsoft.com/office/drawing/2014/main" val="20006"/>
                    </a:ext>
                  </a:extLst>
                </a:gridCol>
                <a:gridCol w="762000">
                  <a:extLst>
                    <a:ext uri="{9D8B030D-6E8A-4147-A177-3AD203B41FA5}">
                      <a16:colId xmlns="" xmlns:a16="http://schemas.microsoft.com/office/drawing/2014/main" val="20007"/>
                    </a:ext>
                  </a:extLst>
                </a:gridCol>
              </a:tblGrid>
              <a:tr h="392034">
                <a:tc>
                  <a:txBody>
                    <a:bodyPr/>
                    <a:lstStyle/>
                    <a:p>
                      <a:pPr>
                        <a:spcAft>
                          <a:spcPts val="0"/>
                        </a:spcAft>
                      </a:pPr>
                      <a:r>
                        <a:rPr lang="en-GB" sz="1600" b="1" dirty="0">
                          <a:solidFill>
                            <a:srgbClr val="000000"/>
                          </a:solidFill>
                          <a:effectLst/>
                          <a:latin typeface="+mn-lt"/>
                          <a:ea typeface="Calibri" panose="020F0502020204030204" pitchFamily="34" charset="0"/>
                        </a:rPr>
                        <a:t> SUMMARY</a:t>
                      </a:r>
                      <a:endParaRPr lang="en-GB" sz="1600" dirty="0">
                        <a:effectLst/>
                        <a:latin typeface="+mn-lt"/>
                        <a:ea typeface="Calibri" panose="020F050202020403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CE6F1"/>
                    </a:solidFill>
                  </a:tcPr>
                </a:tc>
                <a:tc>
                  <a:txBody>
                    <a:bodyPr/>
                    <a:lstStyle/>
                    <a:p>
                      <a:pPr algn="ctr">
                        <a:spcAft>
                          <a:spcPts val="0"/>
                        </a:spcAft>
                      </a:pPr>
                      <a:r>
                        <a:rPr lang="en-GB" sz="1600" b="1">
                          <a:solidFill>
                            <a:srgbClr val="000000"/>
                          </a:solidFill>
                          <a:effectLst/>
                          <a:latin typeface="+mn-lt"/>
                          <a:ea typeface="Calibri" panose="020F0502020204030204" pitchFamily="34" charset="0"/>
                        </a:rPr>
                        <a:t>RM</a:t>
                      </a:r>
                      <a:endParaRPr lang="en-GB" sz="1600">
                        <a:effectLst/>
                        <a:latin typeface="+mn-lt"/>
                        <a:ea typeface="Calibri" panose="020F050202020403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CE6F1"/>
                    </a:solidFill>
                  </a:tcPr>
                </a:tc>
                <a:tc>
                  <a:txBody>
                    <a:bodyPr/>
                    <a:lstStyle/>
                    <a:p>
                      <a:pPr algn="ctr">
                        <a:spcAft>
                          <a:spcPts val="0"/>
                        </a:spcAft>
                      </a:pPr>
                      <a:r>
                        <a:rPr lang="en-GB" sz="1600" b="1" dirty="0">
                          <a:solidFill>
                            <a:srgbClr val="000000"/>
                          </a:solidFill>
                          <a:effectLst/>
                          <a:latin typeface="+mn-lt"/>
                          <a:ea typeface="Calibri" panose="020F0502020204030204" pitchFamily="34" charset="0"/>
                        </a:rPr>
                        <a:t>OS</a:t>
                      </a:r>
                      <a:endParaRPr lang="en-GB" sz="1600" dirty="0">
                        <a:effectLst/>
                        <a:latin typeface="+mn-lt"/>
                        <a:ea typeface="Calibri" panose="020F050202020403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CE6F1"/>
                    </a:solidFill>
                  </a:tcPr>
                </a:tc>
                <a:tc>
                  <a:txBody>
                    <a:bodyPr/>
                    <a:lstStyle/>
                    <a:p>
                      <a:pPr algn="ctr">
                        <a:spcAft>
                          <a:spcPts val="0"/>
                        </a:spcAft>
                      </a:pPr>
                      <a:r>
                        <a:rPr lang="en-GB" sz="1600" b="1" dirty="0">
                          <a:solidFill>
                            <a:srgbClr val="000000"/>
                          </a:solidFill>
                          <a:effectLst/>
                          <a:latin typeface="+mn-lt"/>
                          <a:ea typeface="Calibri" panose="020F0502020204030204" pitchFamily="34" charset="0"/>
                        </a:rPr>
                        <a:t>AA</a:t>
                      </a:r>
                      <a:endParaRPr lang="en-GB" sz="1600" dirty="0">
                        <a:effectLst/>
                        <a:latin typeface="+mn-lt"/>
                        <a:ea typeface="Calibri" panose="020F050202020403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CE6F1"/>
                    </a:solidFill>
                  </a:tcPr>
                </a:tc>
                <a:tc>
                  <a:txBody>
                    <a:bodyPr/>
                    <a:lstStyle/>
                    <a:p>
                      <a:pPr algn="ctr">
                        <a:spcAft>
                          <a:spcPts val="0"/>
                        </a:spcAft>
                      </a:pPr>
                      <a:r>
                        <a:rPr lang="en-GB" sz="1600" b="1" dirty="0">
                          <a:solidFill>
                            <a:srgbClr val="000000"/>
                          </a:solidFill>
                          <a:effectLst/>
                          <a:latin typeface="+mn-lt"/>
                          <a:ea typeface="Calibri" panose="020F0502020204030204" pitchFamily="34" charset="0"/>
                        </a:rPr>
                        <a:t>AV</a:t>
                      </a:r>
                      <a:endParaRPr lang="en-GB" sz="1600" dirty="0">
                        <a:effectLst/>
                        <a:latin typeface="+mn-lt"/>
                        <a:ea typeface="Calibri" panose="020F050202020403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CE6F1"/>
                    </a:solidFill>
                  </a:tcPr>
                </a:tc>
                <a:tc>
                  <a:txBody>
                    <a:bodyPr/>
                    <a:lstStyle/>
                    <a:p>
                      <a:pPr algn="ctr">
                        <a:spcAft>
                          <a:spcPts val="0"/>
                        </a:spcAft>
                      </a:pPr>
                      <a:r>
                        <a:rPr lang="en-GB" sz="1600" b="1" dirty="0">
                          <a:solidFill>
                            <a:srgbClr val="000000"/>
                          </a:solidFill>
                          <a:effectLst/>
                          <a:latin typeface="+mn-lt"/>
                          <a:ea typeface="Calibri" panose="020F0502020204030204" pitchFamily="34" charset="0"/>
                        </a:rPr>
                        <a:t>NI</a:t>
                      </a:r>
                      <a:endParaRPr lang="en-GB" sz="1600" dirty="0">
                        <a:effectLst/>
                        <a:latin typeface="+mn-lt"/>
                        <a:ea typeface="Calibri" panose="020F050202020403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CE6F1"/>
                    </a:solidFill>
                  </a:tcPr>
                </a:tc>
                <a:tc>
                  <a:txBody>
                    <a:bodyPr/>
                    <a:lstStyle/>
                    <a:p>
                      <a:pPr algn="ctr">
                        <a:spcAft>
                          <a:spcPts val="0"/>
                        </a:spcAft>
                      </a:pPr>
                      <a:r>
                        <a:rPr lang="en-GB" sz="1600" b="1" dirty="0">
                          <a:solidFill>
                            <a:srgbClr val="000000"/>
                          </a:solidFill>
                          <a:effectLst/>
                          <a:latin typeface="+mn-lt"/>
                          <a:ea typeface="Calibri" panose="020F0502020204030204" pitchFamily="34" charset="0"/>
                        </a:rPr>
                        <a:t>ES</a:t>
                      </a:r>
                      <a:endParaRPr lang="en-GB" sz="1600" dirty="0">
                        <a:effectLst/>
                        <a:latin typeface="+mn-lt"/>
                        <a:ea typeface="Calibri" panose="020F050202020403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CE6F1"/>
                    </a:solidFill>
                  </a:tcPr>
                </a:tc>
                <a:tc>
                  <a:txBody>
                    <a:bodyPr/>
                    <a:lstStyle/>
                    <a:p>
                      <a:pPr algn="ctr">
                        <a:spcAft>
                          <a:spcPts val="0"/>
                        </a:spcAft>
                      </a:pPr>
                      <a:r>
                        <a:rPr lang="en-GB" sz="1600" b="1" dirty="0">
                          <a:solidFill>
                            <a:srgbClr val="000000"/>
                          </a:solidFill>
                          <a:effectLst/>
                          <a:latin typeface="+mn-lt"/>
                          <a:ea typeface="Calibri" panose="020F0502020204030204" pitchFamily="34" charset="0"/>
                        </a:rPr>
                        <a:t>Total</a:t>
                      </a:r>
                      <a:endParaRPr lang="en-GB" sz="1600" dirty="0">
                        <a:effectLst/>
                        <a:latin typeface="+mn-lt"/>
                        <a:ea typeface="Calibri" panose="020F050202020403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CE6F1"/>
                    </a:solidFill>
                  </a:tcPr>
                </a:tc>
                <a:extLst>
                  <a:ext uri="{0D108BD9-81ED-4DB2-BD59-A6C34878D82A}">
                    <a16:rowId xmlns="" xmlns:a16="http://schemas.microsoft.com/office/drawing/2014/main" val="10000"/>
                  </a:ext>
                </a:extLst>
              </a:tr>
              <a:tr h="832102">
                <a:tc>
                  <a:txBody>
                    <a:bodyPr/>
                    <a:lstStyle/>
                    <a:p>
                      <a:pPr algn="l">
                        <a:spcAft>
                          <a:spcPts val="0"/>
                        </a:spcAft>
                      </a:pPr>
                      <a:r>
                        <a:rPr lang="en-GB" sz="1600" b="1" dirty="0">
                          <a:solidFill>
                            <a:srgbClr val="000000"/>
                          </a:solidFill>
                          <a:effectLst/>
                          <a:latin typeface="+mn-lt"/>
                          <a:ea typeface="Calibri" panose="020F0502020204030204" pitchFamily="34" charset="0"/>
                        </a:rPr>
                        <a:t>Scenario </a:t>
                      </a:r>
                      <a:r>
                        <a:rPr lang="en-GB" sz="1600" b="1" dirty="0" smtClean="0">
                          <a:solidFill>
                            <a:srgbClr val="000000"/>
                          </a:solidFill>
                          <a:effectLst/>
                          <a:latin typeface="+mn-lt"/>
                          <a:ea typeface="Calibri" panose="020F0502020204030204" pitchFamily="34" charset="0"/>
                        </a:rPr>
                        <a:t>1:</a:t>
                      </a:r>
                      <a:endParaRPr lang="en-GB" sz="3200" b="1" dirty="0" smtClean="0">
                        <a:solidFill>
                          <a:srgbClr val="008000"/>
                        </a:solidFill>
                        <a:effectLst/>
                        <a:latin typeface="+mn-lt"/>
                        <a:ea typeface="Calibri" panose="020F0502020204030204" pitchFamily="34" charset="0"/>
                      </a:endParaRPr>
                    </a:p>
                    <a:p>
                      <a:pPr algn="l">
                        <a:spcAft>
                          <a:spcPts val="0"/>
                        </a:spcAft>
                      </a:pPr>
                      <a:r>
                        <a:rPr lang="en-GB" sz="1600" b="1" dirty="0" smtClean="0">
                          <a:solidFill>
                            <a:srgbClr val="000000"/>
                          </a:solidFill>
                          <a:effectLst/>
                          <a:latin typeface="+mn-lt"/>
                          <a:ea typeface="Calibri" panose="020F0502020204030204" pitchFamily="34" charset="0"/>
                        </a:rPr>
                        <a:t>70</a:t>
                      </a:r>
                      <a:r>
                        <a:rPr lang="en-GB" sz="1600" b="1" dirty="0">
                          <a:solidFill>
                            <a:srgbClr val="000000"/>
                          </a:solidFill>
                          <a:effectLst/>
                          <a:latin typeface="+mn-lt"/>
                          <a:ea typeface="Calibri" panose="020F0502020204030204" pitchFamily="34" charset="0"/>
                        </a:rPr>
                        <a:t>% </a:t>
                      </a:r>
                      <a:r>
                        <a:rPr lang="en-GB" sz="1600" b="1" dirty="0" smtClean="0">
                          <a:solidFill>
                            <a:srgbClr val="000000"/>
                          </a:solidFill>
                          <a:effectLst/>
                          <a:latin typeface="+mn-lt"/>
                          <a:ea typeface="Calibri" panose="020F0502020204030204" pitchFamily="34" charset="0"/>
                        </a:rPr>
                        <a:t>of Contribution Budget </a:t>
                      </a:r>
                      <a:endParaRPr lang="en-GB" sz="1600" dirty="0">
                        <a:effectLst/>
                        <a:latin typeface="+mn-lt"/>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spcAft>
                          <a:spcPts val="0"/>
                        </a:spcAft>
                      </a:pPr>
                      <a:r>
                        <a:rPr lang="en-GB" sz="1600" dirty="0">
                          <a:solidFill>
                            <a:srgbClr val="000000"/>
                          </a:solidFill>
                          <a:effectLst/>
                          <a:latin typeface="+mn-lt"/>
                          <a:ea typeface="Calibri" panose="020F0502020204030204" pitchFamily="34" charset="0"/>
                        </a:rPr>
                        <a:t>10%</a:t>
                      </a:r>
                      <a:endParaRPr lang="en-GB" sz="1600" dirty="0">
                        <a:effectLst/>
                        <a:latin typeface="+mn-lt"/>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600" dirty="0">
                          <a:solidFill>
                            <a:srgbClr val="000000"/>
                          </a:solidFill>
                          <a:effectLst/>
                          <a:latin typeface="+mn-lt"/>
                          <a:ea typeface="Calibri" panose="020F0502020204030204" pitchFamily="34" charset="0"/>
                        </a:rPr>
                        <a:t>5%</a:t>
                      </a:r>
                      <a:endParaRPr lang="en-GB" sz="1600" dirty="0">
                        <a:effectLst/>
                        <a:latin typeface="+mn-lt"/>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600" dirty="0">
                          <a:solidFill>
                            <a:srgbClr val="000000"/>
                          </a:solidFill>
                          <a:effectLst/>
                          <a:latin typeface="+mn-lt"/>
                          <a:ea typeface="Calibri" panose="020F0502020204030204" pitchFamily="34" charset="0"/>
                        </a:rPr>
                        <a:t>8%</a:t>
                      </a:r>
                      <a:endParaRPr lang="en-GB" sz="1600" dirty="0">
                        <a:effectLst/>
                        <a:latin typeface="+mn-lt"/>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600" dirty="0">
                          <a:solidFill>
                            <a:srgbClr val="000000"/>
                          </a:solidFill>
                          <a:effectLst/>
                          <a:latin typeface="+mn-lt"/>
                          <a:ea typeface="Calibri" panose="020F0502020204030204" pitchFamily="34" charset="0"/>
                        </a:rPr>
                        <a:t>8%</a:t>
                      </a:r>
                      <a:endParaRPr lang="en-GB" sz="1600" dirty="0">
                        <a:effectLst/>
                        <a:latin typeface="+mn-lt"/>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600" dirty="0">
                          <a:solidFill>
                            <a:srgbClr val="000000"/>
                          </a:solidFill>
                          <a:effectLst/>
                          <a:latin typeface="+mn-lt"/>
                          <a:ea typeface="Calibri" panose="020F0502020204030204" pitchFamily="34" charset="0"/>
                        </a:rPr>
                        <a:t>13%</a:t>
                      </a:r>
                      <a:endParaRPr lang="en-GB" sz="1600" dirty="0">
                        <a:effectLst/>
                        <a:latin typeface="+mn-lt"/>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600" dirty="0">
                          <a:solidFill>
                            <a:schemeClr val="tx1"/>
                          </a:solidFill>
                          <a:effectLst/>
                          <a:latin typeface="+mn-lt"/>
                          <a:ea typeface="Calibri" panose="020F0502020204030204" pitchFamily="34" charset="0"/>
                        </a:rPr>
                        <a:t>55%</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600" dirty="0">
                          <a:solidFill>
                            <a:srgbClr val="000000"/>
                          </a:solidFill>
                          <a:effectLst/>
                          <a:latin typeface="+mn-lt"/>
                          <a:ea typeface="Calibri" panose="020F0502020204030204" pitchFamily="34" charset="0"/>
                        </a:rPr>
                        <a:t>100%</a:t>
                      </a:r>
                      <a:endParaRPr lang="en-GB" sz="1600" dirty="0">
                        <a:effectLst/>
                        <a:latin typeface="+mn-lt"/>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1"/>
                  </a:ext>
                </a:extLst>
              </a:tr>
              <a:tr h="630497">
                <a:tc>
                  <a:txBody>
                    <a:bodyPr/>
                    <a:lstStyle/>
                    <a:p>
                      <a:pPr algn="l">
                        <a:spcAft>
                          <a:spcPts val="0"/>
                        </a:spcAft>
                      </a:pPr>
                      <a:r>
                        <a:rPr lang="en-GB" sz="1600" b="1" dirty="0">
                          <a:solidFill>
                            <a:srgbClr val="000000"/>
                          </a:solidFill>
                          <a:effectLst/>
                          <a:latin typeface="+mn-lt"/>
                          <a:ea typeface="Calibri" panose="020F0502020204030204" pitchFamily="34" charset="0"/>
                        </a:rPr>
                        <a:t>Scenario </a:t>
                      </a:r>
                      <a:r>
                        <a:rPr lang="en-GB" sz="1600" b="1" dirty="0" smtClean="0">
                          <a:solidFill>
                            <a:srgbClr val="000000"/>
                          </a:solidFill>
                          <a:effectLst/>
                          <a:latin typeface="+mn-lt"/>
                          <a:ea typeface="Calibri" panose="020F0502020204030204" pitchFamily="34" charset="0"/>
                        </a:rPr>
                        <a:t>2:</a:t>
                      </a:r>
                    </a:p>
                    <a:p>
                      <a:pPr algn="l">
                        <a:spcAft>
                          <a:spcPts val="0"/>
                        </a:spcAft>
                      </a:pPr>
                      <a:r>
                        <a:rPr lang="en-GB" sz="1600" b="1" dirty="0" smtClean="0">
                          <a:solidFill>
                            <a:srgbClr val="000000"/>
                          </a:solidFill>
                          <a:effectLst/>
                          <a:latin typeface="+mn-lt"/>
                          <a:ea typeface="Calibri" panose="020F0502020204030204" pitchFamily="34" charset="0"/>
                        </a:rPr>
                        <a:t>50</a:t>
                      </a:r>
                      <a:r>
                        <a:rPr lang="en-GB" sz="1600" b="1" dirty="0">
                          <a:solidFill>
                            <a:srgbClr val="000000"/>
                          </a:solidFill>
                          <a:effectLst/>
                          <a:latin typeface="+mn-lt"/>
                          <a:ea typeface="Calibri" panose="020F0502020204030204" pitchFamily="34" charset="0"/>
                        </a:rPr>
                        <a:t>% </a:t>
                      </a:r>
                      <a:r>
                        <a:rPr lang="en-GB" sz="1600" b="1" dirty="0" smtClean="0">
                          <a:solidFill>
                            <a:srgbClr val="000000"/>
                          </a:solidFill>
                          <a:effectLst/>
                          <a:latin typeface="+mn-lt"/>
                          <a:ea typeface="Calibri" panose="020F0502020204030204" pitchFamily="34" charset="0"/>
                        </a:rPr>
                        <a:t>of  Contribution Budget</a:t>
                      </a:r>
                      <a:endParaRPr lang="en-GB" sz="1600" dirty="0">
                        <a:effectLst/>
                        <a:latin typeface="+mn-lt"/>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spcAft>
                          <a:spcPts val="0"/>
                        </a:spcAft>
                      </a:pPr>
                      <a:r>
                        <a:rPr lang="en-GB" sz="1600" dirty="0">
                          <a:solidFill>
                            <a:srgbClr val="000000"/>
                          </a:solidFill>
                          <a:effectLst/>
                          <a:latin typeface="+mn-lt"/>
                          <a:ea typeface="Calibri" panose="020F0502020204030204" pitchFamily="34" charset="0"/>
                        </a:rPr>
                        <a:t>13%</a:t>
                      </a:r>
                      <a:endParaRPr lang="en-GB" sz="1600" dirty="0">
                        <a:effectLst/>
                        <a:latin typeface="+mn-lt"/>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600">
                          <a:solidFill>
                            <a:srgbClr val="000000"/>
                          </a:solidFill>
                          <a:effectLst/>
                          <a:latin typeface="+mn-lt"/>
                          <a:ea typeface="Calibri" panose="020F0502020204030204" pitchFamily="34" charset="0"/>
                        </a:rPr>
                        <a:t>5%</a:t>
                      </a:r>
                      <a:endParaRPr lang="en-GB" sz="1600">
                        <a:effectLst/>
                        <a:latin typeface="+mn-lt"/>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600">
                          <a:solidFill>
                            <a:srgbClr val="000000"/>
                          </a:solidFill>
                          <a:effectLst/>
                          <a:latin typeface="+mn-lt"/>
                          <a:ea typeface="Calibri" panose="020F0502020204030204" pitchFamily="34" charset="0"/>
                        </a:rPr>
                        <a:t>9%</a:t>
                      </a:r>
                      <a:endParaRPr lang="en-GB" sz="1600">
                        <a:effectLst/>
                        <a:latin typeface="+mn-lt"/>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600" dirty="0">
                          <a:solidFill>
                            <a:srgbClr val="000000"/>
                          </a:solidFill>
                          <a:effectLst/>
                          <a:latin typeface="+mn-lt"/>
                          <a:ea typeface="Calibri" panose="020F0502020204030204" pitchFamily="34" charset="0"/>
                        </a:rPr>
                        <a:t>9%</a:t>
                      </a:r>
                      <a:endParaRPr lang="en-GB" sz="1600" dirty="0">
                        <a:effectLst/>
                        <a:latin typeface="+mn-lt"/>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600" dirty="0">
                          <a:solidFill>
                            <a:srgbClr val="000000"/>
                          </a:solidFill>
                          <a:effectLst/>
                          <a:latin typeface="+mn-lt"/>
                          <a:ea typeface="Calibri" panose="020F0502020204030204" pitchFamily="34" charset="0"/>
                        </a:rPr>
                        <a:t>17%</a:t>
                      </a:r>
                      <a:endParaRPr lang="en-GB" sz="1600" dirty="0">
                        <a:effectLst/>
                        <a:latin typeface="+mn-lt"/>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600" dirty="0">
                          <a:solidFill>
                            <a:schemeClr val="tx1"/>
                          </a:solidFill>
                          <a:effectLst/>
                          <a:latin typeface="+mn-lt"/>
                          <a:ea typeface="Calibri" panose="020F0502020204030204" pitchFamily="34" charset="0"/>
                        </a:rPr>
                        <a:t>48%</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600" dirty="0">
                          <a:solidFill>
                            <a:srgbClr val="000000"/>
                          </a:solidFill>
                          <a:effectLst/>
                          <a:latin typeface="+mn-lt"/>
                          <a:ea typeface="Calibri" panose="020F0502020204030204" pitchFamily="34" charset="0"/>
                        </a:rPr>
                        <a:t>100%</a:t>
                      </a:r>
                      <a:endParaRPr lang="en-GB" sz="1600" dirty="0">
                        <a:effectLst/>
                        <a:latin typeface="+mn-lt"/>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2"/>
                  </a:ext>
                </a:extLst>
              </a:tr>
              <a:tr h="796525">
                <a:tc>
                  <a:txBody>
                    <a:bodyPr/>
                    <a:lstStyle/>
                    <a:p>
                      <a:pPr algn="l">
                        <a:spcAft>
                          <a:spcPts val="0"/>
                        </a:spcAft>
                      </a:pPr>
                      <a:r>
                        <a:rPr lang="en-GB" sz="1600" b="1" dirty="0">
                          <a:solidFill>
                            <a:srgbClr val="000000"/>
                          </a:solidFill>
                          <a:effectLst/>
                          <a:latin typeface="+mn-lt"/>
                          <a:ea typeface="Calibri" panose="020F0502020204030204" pitchFamily="34" charset="0"/>
                        </a:rPr>
                        <a:t>Scenario </a:t>
                      </a:r>
                      <a:r>
                        <a:rPr lang="en-GB" sz="1600" b="1" dirty="0" smtClean="0">
                          <a:solidFill>
                            <a:srgbClr val="000000"/>
                          </a:solidFill>
                          <a:effectLst/>
                          <a:latin typeface="+mn-lt"/>
                          <a:ea typeface="Calibri" panose="020F0502020204030204" pitchFamily="34" charset="0"/>
                        </a:rPr>
                        <a:t>3:</a:t>
                      </a:r>
                    </a:p>
                    <a:p>
                      <a:pPr algn="l">
                        <a:spcAft>
                          <a:spcPts val="0"/>
                        </a:spcAft>
                      </a:pPr>
                      <a:r>
                        <a:rPr lang="en-GB" sz="1600" b="1" dirty="0" smtClean="0">
                          <a:solidFill>
                            <a:srgbClr val="000000"/>
                          </a:solidFill>
                          <a:effectLst/>
                          <a:latin typeface="+mn-lt"/>
                          <a:ea typeface="Calibri" panose="020F0502020204030204" pitchFamily="34" charset="0"/>
                        </a:rPr>
                        <a:t>50</a:t>
                      </a:r>
                      <a:r>
                        <a:rPr lang="en-GB" sz="1600" b="1" dirty="0">
                          <a:solidFill>
                            <a:srgbClr val="000000"/>
                          </a:solidFill>
                          <a:effectLst/>
                          <a:latin typeface="+mn-lt"/>
                          <a:ea typeface="Calibri" panose="020F0502020204030204" pitchFamily="34" charset="0"/>
                        </a:rPr>
                        <a:t>% </a:t>
                      </a:r>
                      <a:r>
                        <a:rPr lang="en-GB" sz="1600" b="1" dirty="0" smtClean="0">
                          <a:solidFill>
                            <a:srgbClr val="000000"/>
                          </a:solidFill>
                          <a:effectLst/>
                          <a:latin typeface="+mn-lt"/>
                          <a:ea typeface="Calibri" panose="020F0502020204030204" pitchFamily="34" charset="0"/>
                        </a:rPr>
                        <a:t>of  Contribution Budget and  </a:t>
                      </a:r>
                      <a:r>
                        <a:rPr lang="en-GB" sz="1600" b="1" dirty="0">
                          <a:solidFill>
                            <a:srgbClr val="000000"/>
                          </a:solidFill>
                          <a:effectLst/>
                          <a:latin typeface="+mn-lt"/>
                          <a:ea typeface="Calibri" panose="020F0502020204030204" pitchFamily="34" charset="0"/>
                        </a:rPr>
                        <a:t>70% </a:t>
                      </a:r>
                      <a:r>
                        <a:rPr lang="en-GB" sz="1600" b="1" dirty="0" smtClean="0">
                          <a:solidFill>
                            <a:srgbClr val="000000"/>
                          </a:solidFill>
                          <a:effectLst/>
                          <a:latin typeface="+mn-lt"/>
                          <a:ea typeface="Calibri" panose="020F0502020204030204" pitchFamily="34" charset="0"/>
                        </a:rPr>
                        <a:t>of CASA Budget</a:t>
                      </a:r>
                      <a:endParaRPr lang="en-GB" sz="1600" dirty="0">
                        <a:effectLst/>
                        <a:latin typeface="+mn-lt"/>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spcAft>
                          <a:spcPts val="0"/>
                        </a:spcAft>
                      </a:pPr>
                      <a:r>
                        <a:rPr lang="en-GB" sz="1600" dirty="0">
                          <a:solidFill>
                            <a:srgbClr val="000000"/>
                          </a:solidFill>
                          <a:effectLst/>
                          <a:latin typeface="+mn-lt"/>
                          <a:ea typeface="Calibri" panose="020F0502020204030204" pitchFamily="34" charset="0"/>
                        </a:rPr>
                        <a:t>15%</a:t>
                      </a:r>
                      <a:endParaRPr lang="en-GB" sz="1600" dirty="0">
                        <a:effectLst/>
                        <a:latin typeface="+mn-lt"/>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600" dirty="0">
                          <a:solidFill>
                            <a:srgbClr val="000000"/>
                          </a:solidFill>
                          <a:effectLst/>
                          <a:latin typeface="+mn-lt"/>
                          <a:ea typeface="Calibri" panose="020F0502020204030204" pitchFamily="34" charset="0"/>
                        </a:rPr>
                        <a:t>7%</a:t>
                      </a:r>
                      <a:endParaRPr lang="en-GB" sz="1600" dirty="0">
                        <a:effectLst/>
                        <a:latin typeface="+mn-lt"/>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600">
                          <a:solidFill>
                            <a:srgbClr val="000000"/>
                          </a:solidFill>
                          <a:effectLst/>
                          <a:latin typeface="+mn-lt"/>
                          <a:ea typeface="Calibri" panose="020F0502020204030204" pitchFamily="34" charset="0"/>
                        </a:rPr>
                        <a:t>9%</a:t>
                      </a:r>
                      <a:endParaRPr lang="en-GB" sz="1600">
                        <a:effectLst/>
                        <a:latin typeface="+mn-lt"/>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600">
                          <a:solidFill>
                            <a:srgbClr val="000000"/>
                          </a:solidFill>
                          <a:effectLst/>
                          <a:latin typeface="+mn-lt"/>
                          <a:ea typeface="Calibri" panose="020F0502020204030204" pitchFamily="34" charset="0"/>
                        </a:rPr>
                        <a:t>9%</a:t>
                      </a:r>
                      <a:endParaRPr lang="en-GB" sz="1600">
                        <a:effectLst/>
                        <a:latin typeface="+mn-lt"/>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600">
                          <a:solidFill>
                            <a:srgbClr val="000000"/>
                          </a:solidFill>
                          <a:effectLst/>
                          <a:latin typeface="+mn-lt"/>
                          <a:ea typeface="Calibri" panose="020F0502020204030204" pitchFamily="34" charset="0"/>
                        </a:rPr>
                        <a:t>16%</a:t>
                      </a:r>
                      <a:endParaRPr lang="en-GB" sz="1600">
                        <a:effectLst/>
                        <a:latin typeface="+mn-lt"/>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600" dirty="0">
                          <a:solidFill>
                            <a:schemeClr val="tx1"/>
                          </a:solidFill>
                          <a:effectLst/>
                          <a:latin typeface="+mn-lt"/>
                          <a:ea typeface="Calibri" panose="020F0502020204030204" pitchFamily="34" charset="0"/>
                        </a:rPr>
                        <a:t>45%</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600" dirty="0">
                          <a:solidFill>
                            <a:srgbClr val="000000"/>
                          </a:solidFill>
                          <a:effectLst/>
                          <a:latin typeface="+mn-lt"/>
                          <a:ea typeface="Calibri" panose="020F0502020204030204" pitchFamily="34" charset="0"/>
                        </a:rPr>
                        <a:t>100%</a:t>
                      </a:r>
                      <a:endParaRPr lang="en-GB" sz="1600" dirty="0">
                        <a:effectLst/>
                        <a:latin typeface="+mn-lt"/>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3"/>
                  </a:ext>
                </a:extLst>
              </a:tr>
              <a:tr h="862902">
                <a:tc>
                  <a:txBody>
                    <a:bodyPr/>
                    <a:lstStyle/>
                    <a:p>
                      <a:pPr>
                        <a:spcAft>
                          <a:spcPts val="0"/>
                        </a:spcAft>
                      </a:pPr>
                      <a:r>
                        <a:rPr lang="en-GB" sz="1600" b="1" dirty="0">
                          <a:solidFill>
                            <a:srgbClr val="000000"/>
                          </a:solidFill>
                          <a:effectLst/>
                          <a:latin typeface="+mn-lt"/>
                          <a:ea typeface="Calibri" panose="020F0502020204030204" pitchFamily="34" charset="0"/>
                        </a:rPr>
                        <a:t>Scenario </a:t>
                      </a:r>
                      <a:r>
                        <a:rPr lang="en-GB" sz="1600" b="1" dirty="0" smtClean="0">
                          <a:solidFill>
                            <a:srgbClr val="000000"/>
                          </a:solidFill>
                          <a:effectLst/>
                          <a:latin typeface="+mn-lt"/>
                          <a:ea typeface="Calibri" panose="020F0502020204030204" pitchFamily="34" charset="0"/>
                        </a:rPr>
                        <a:t>4:</a:t>
                      </a:r>
                    </a:p>
                    <a:p>
                      <a:pPr>
                        <a:spcAft>
                          <a:spcPts val="0"/>
                        </a:spcAft>
                      </a:pPr>
                      <a:r>
                        <a:rPr lang="en-GB" sz="1600" b="1" dirty="0" smtClean="0">
                          <a:solidFill>
                            <a:srgbClr val="000000"/>
                          </a:solidFill>
                          <a:effectLst/>
                          <a:latin typeface="+mn-lt"/>
                          <a:ea typeface="Calibri" panose="020F0502020204030204" pitchFamily="34" charset="0"/>
                        </a:rPr>
                        <a:t>50</a:t>
                      </a:r>
                      <a:r>
                        <a:rPr lang="en-GB" sz="1600" b="1" dirty="0">
                          <a:solidFill>
                            <a:srgbClr val="000000"/>
                          </a:solidFill>
                          <a:effectLst/>
                          <a:latin typeface="+mn-lt"/>
                          <a:ea typeface="Calibri" panose="020F0502020204030204" pitchFamily="34" charset="0"/>
                        </a:rPr>
                        <a:t>% </a:t>
                      </a:r>
                      <a:r>
                        <a:rPr lang="en-GB" sz="1600" b="1" dirty="0" smtClean="0">
                          <a:solidFill>
                            <a:srgbClr val="000000"/>
                          </a:solidFill>
                          <a:effectLst/>
                          <a:latin typeface="+mn-lt"/>
                          <a:ea typeface="Calibri" panose="020F0502020204030204" pitchFamily="34" charset="0"/>
                        </a:rPr>
                        <a:t>of Contribution Budget and</a:t>
                      </a:r>
                      <a:r>
                        <a:rPr lang="en-GB" sz="1600" b="1" baseline="0" dirty="0" smtClean="0">
                          <a:solidFill>
                            <a:srgbClr val="000000"/>
                          </a:solidFill>
                          <a:effectLst/>
                          <a:latin typeface="+mn-lt"/>
                          <a:ea typeface="Calibri" panose="020F0502020204030204" pitchFamily="34" charset="0"/>
                        </a:rPr>
                        <a:t> 50% of </a:t>
                      </a:r>
                      <a:r>
                        <a:rPr lang="en-GB" sz="1600" b="1" dirty="0" smtClean="0">
                          <a:solidFill>
                            <a:srgbClr val="000000"/>
                          </a:solidFill>
                          <a:effectLst/>
                          <a:latin typeface="+mn-lt"/>
                          <a:ea typeface="Calibri" panose="020F0502020204030204" pitchFamily="34" charset="0"/>
                        </a:rPr>
                        <a:t>CASA Budget</a:t>
                      </a:r>
                      <a:endParaRPr lang="en-GB" sz="1600" b="1" dirty="0">
                        <a:effectLst/>
                        <a:latin typeface="+mn-lt"/>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spcAft>
                          <a:spcPts val="0"/>
                        </a:spcAft>
                      </a:pPr>
                      <a:r>
                        <a:rPr lang="en-GB" sz="1600" b="1" dirty="0">
                          <a:solidFill>
                            <a:srgbClr val="000000"/>
                          </a:solidFill>
                          <a:effectLst/>
                          <a:latin typeface="+mn-lt"/>
                          <a:ea typeface="Calibri" panose="020F0502020204030204" pitchFamily="34" charset="0"/>
                        </a:rPr>
                        <a:t>17%</a:t>
                      </a:r>
                      <a:endParaRPr lang="en-GB" sz="1600" b="1" dirty="0">
                        <a:effectLst/>
                        <a:latin typeface="+mn-lt"/>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spcAft>
                          <a:spcPts val="0"/>
                        </a:spcAft>
                      </a:pPr>
                      <a:r>
                        <a:rPr lang="en-GB" sz="1600" b="1" dirty="0">
                          <a:solidFill>
                            <a:srgbClr val="000000"/>
                          </a:solidFill>
                          <a:effectLst/>
                          <a:latin typeface="+mn-lt"/>
                          <a:ea typeface="Calibri" panose="020F0502020204030204" pitchFamily="34" charset="0"/>
                        </a:rPr>
                        <a:t>7%</a:t>
                      </a:r>
                      <a:endParaRPr lang="en-GB" sz="1600" b="1" dirty="0">
                        <a:effectLst/>
                        <a:latin typeface="+mn-lt"/>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spcAft>
                          <a:spcPts val="0"/>
                        </a:spcAft>
                      </a:pPr>
                      <a:r>
                        <a:rPr lang="en-GB" sz="1600" b="1" dirty="0">
                          <a:solidFill>
                            <a:srgbClr val="000000"/>
                          </a:solidFill>
                          <a:effectLst/>
                          <a:latin typeface="+mn-lt"/>
                          <a:ea typeface="Calibri" panose="020F0502020204030204" pitchFamily="34" charset="0"/>
                        </a:rPr>
                        <a:t>10%</a:t>
                      </a:r>
                      <a:endParaRPr lang="en-GB" sz="1600" b="1" dirty="0">
                        <a:effectLst/>
                        <a:latin typeface="+mn-lt"/>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spcAft>
                          <a:spcPts val="0"/>
                        </a:spcAft>
                      </a:pPr>
                      <a:r>
                        <a:rPr lang="en-GB" sz="1600" b="1" dirty="0">
                          <a:solidFill>
                            <a:srgbClr val="000000"/>
                          </a:solidFill>
                          <a:effectLst/>
                          <a:latin typeface="+mn-lt"/>
                          <a:ea typeface="Calibri" panose="020F0502020204030204" pitchFamily="34" charset="0"/>
                        </a:rPr>
                        <a:t>9%</a:t>
                      </a:r>
                      <a:endParaRPr lang="en-GB" sz="1600" b="1" dirty="0">
                        <a:effectLst/>
                        <a:latin typeface="+mn-lt"/>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spcAft>
                          <a:spcPts val="0"/>
                        </a:spcAft>
                      </a:pPr>
                      <a:r>
                        <a:rPr lang="en-GB" sz="1600" b="1" dirty="0">
                          <a:solidFill>
                            <a:srgbClr val="000000"/>
                          </a:solidFill>
                          <a:effectLst/>
                          <a:latin typeface="+mn-lt"/>
                          <a:ea typeface="Calibri" panose="020F0502020204030204" pitchFamily="34" charset="0"/>
                        </a:rPr>
                        <a:t>15%</a:t>
                      </a:r>
                      <a:endParaRPr lang="en-GB" sz="1600" b="1" dirty="0">
                        <a:effectLst/>
                        <a:latin typeface="+mn-lt"/>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spcAft>
                          <a:spcPts val="0"/>
                        </a:spcAft>
                      </a:pPr>
                      <a:r>
                        <a:rPr lang="en-GB" sz="1600" b="1" dirty="0">
                          <a:solidFill>
                            <a:schemeClr val="tx1"/>
                          </a:solidFill>
                          <a:effectLst/>
                          <a:latin typeface="+mn-lt"/>
                          <a:ea typeface="Calibri" panose="020F0502020204030204" pitchFamily="34" charset="0"/>
                        </a:rPr>
                        <a:t>43%</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r">
                        <a:spcAft>
                          <a:spcPts val="0"/>
                        </a:spcAft>
                      </a:pPr>
                      <a:r>
                        <a:rPr lang="en-GB" sz="1600" b="1" dirty="0">
                          <a:solidFill>
                            <a:srgbClr val="000000"/>
                          </a:solidFill>
                          <a:effectLst/>
                          <a:latin typeface="+mn-lt"/>
                          <a:ea typeface="Calibri" panose="020F0502020204030204" pitchFamily="34" charset="0"/>
                        </a:rPr>
                        <a:t>100%</a:t>
                      </a:r>
                      <a:endParaRPr lang="en-GB" sz="1600" b="1" dirty="0">
                        <a:effectLst/>
                        <a:latin typeface="+mn-lt"/>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 xmlns:a16="http://schemas.microsoft.com/office/drawing/2014/main" val="10004"/>
                  </a:ext>
                </a:extLst>
              </a:tr>
            </a:tbl>
          </a:graphicData>
        </a:graphic>
      </p:graphicFrame>
      <p:sp>
        <p:nvSpPr>
          <p:cNvPr id="11" name="Title 1"/>
          <p:cNvSpPr>
            <a:spLocks noGrp="1"/>
          </p:cNvSpPr>
          <p:nvPr>
            <p:ph type="title"/>
          </p:nvPr>
        </p:nvSpPr>
        <p:spPr>
          <a:xfrm>
            <a:off x="107504" y="126729"/>
            <a:ext cx="7363544" cy="493959"/>
          </a:xfrm>
        </p:spPr>
        <p:txBody>
          <a:bodyPr/>
          <a:lstStyle/>
          <a:p>
            <a:r>
              <a:rPr lang="en-US" dirty="0" smtClean="0">
                <a:solidFill>
                  <a:srgbClr val="C00000"/>
                </a:solidFill>
              </a:rPr>
              <a:t>Key steps taken to review sales performance</a:t>
            </a:r>
          </a:p>
        </p:txBody>
      </p:sp>
      <p:sp>
        <p:nvSpPr>
          <p:cNvPr id="2" name="Rectangle 1"/>
          <p:cNvSpPr/>
          <p:nvPr/>
        </p:nvSpPr>
        <p:spPr>
          <a:xfrm>
            <a:off x="395536" y="5445224"/>
            <a:ext cx="8280920" cy="877163"/>
          </a:xfrm>
          <a:prstGeom prst="rect">
            <a:avLst/>
          </a:prstGeom>
        </p:spPr>
        <p:txBody>
          <a:bodyPr wrap="square">
            <a:spAutoFit/>
          </a:bodyPr>
          <a:lstStyle/>
          <a:p>
            <a:pPr marL="365125" indent="-365125">
              <a:buClr>
                <a:srgbClr val="C00000"/>
              </a:buClr>
              <a:buFont typeface="Wingdings" pitchFamily="2" charset="2"/>
              <a:buChar char="q"/>
              <a:defRPr/>
            </a:pPr>
            <a:r>
              <a:rPr lang="en-GB" sz="1700" dirty="0">
                <a:latin typeface="+mn-lt"/>
              </a:rPr>
              <a:t>Executive management has  advised that Scenario 1 be adopted and implemented for the Sales workforce in Nigeria. As such, this is the only scenario that would be highlighted in this presentation.</a:t>
            </a:r>
          </a:p>
        </p:txBody>
      </p:sp>
      <p:sp>
        <p:nvSpPr>
          <p:cNvPr id="3" name="Half Frame 2"/>
          <p:cNvSpPr/>
          <p:nvPr/>
        </p:nvSpPr>
        <p:spPr bwMode="auto">
          <a:xfrm>
            <a:off x="3779912" y="2132856"/>
            <a:ext cx="914400" cy="914400"/>
          </a:xfrm>
          <a:prstGeom prst="halfFrame">
            <a:avLst/>
          </a:prstGeom>
          <a:noFill/>
          <a:ln w="9525" cap="flat" cmpd="sng" algn="ctr">
            <a:no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GB" sz="1800" b="0" i="1" u="none" strike="noStrike" cap="none" normalizeH="0" baseline="0" smtClean="0">
              <a:ln>
                <a:noFill/>
              </a:ln>
              <a:solidFill>
                <a:schemeClr val="tx1"/>
              </a:solidFill>
              <a:effectLst/>
              <a:latin typeface="Century Gothic" pitchFamily="34" charset="0"/>
              <a:cs typeface="Arial" pitchFamily="34" charset="0"/>
            </a:endParaRPr>
          </a:p>
        </p:txBody>
      </p:sp>
      <p:sp>
        <p:nvSpPr>
          <p:cNvPr id="4" name="Rectangle 3"/>
          <p:cNvSpPr/>
          <p:nvPr/>
        </p:nvSpPr>
        <p:spPr>
          <a:xfrm>
            <a:off x="106800" y="2236113"/>
            <a:ext cx="466794" cy="707886"/>
          </a:xfrm>
          <a:prstGeom prst="rect">
            <a:avLst/>
          </a:prstGeom>
        </p:spPr>
        <p:txBody>
          <a:bodyPr wrap="none">
            <a:spAutoFit/>
          </a:bodyPr>
          <a:lstStyle/>
          <a:p>
            <a:r>
              <a:rPr lang="en-GB" sz="4000" b="1" dirty="0">
                <a:solidFill>
                  <a:srgbClr val="008000"/>
                </a:solidFill>
                <a:latin typeface="+mn-lt"/>
                <a:ea typeface="Calibri" panose="020F0502020204030204" pitchFamily="34" charset="0"/>
              </a:rPr>
              <a:t>√</a:t>
            </a:r>
            <a:endParaRPr lang="en-GB" sz="4000" dirty="0">
              <a:latin typeface="+mn-lt"/>
            </a:endParaRPr>
          </a:p>
        </p:txBody>
      </p:sp>
    </p:spTree>
    <p:extLst>
      <p:ext uri="{BB962C8B-B14F-4D97-AF65-F5344CB8AC3E}">
        <p14:creationId xmlns:p14="http://schemas.microsoft.com/office/powerpoint/2010/main" xmlns="" val="153581101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76200" y="76200"/>
            <a:ext cx="7848600" cy="472480"/>
          </a:xfrm>
        </p:spPr>
        <p:txBody>
          <a:bodyPr>
            <a:normAutofit fontScale="90000"/>
          </a:bodyPr>
          <a:lstStyle/>
          <a:p>
            <a:r>
              <a:rPr lang="en-US" dirty="0" smtClean="0">
                <a:solidFill>
                  <a:srgbClr val="C00000"/>
                </a:solidFill>
              </a:rPr>
              <a:t>Sales Nigeria - Scenario 1: </a:t>
            </a:r>
            <a:r>
              <a:rPr lang="en-GB" dirty="0" smtClean="0"/>
              <a:t>70</a:t>
            </a:r>
            <a:r>
              <a:rPr lang="en-GB" dirty="0"/>
              <a:t>% </a:t>
            </a:r>
            <a:r>
              <a:rPr lang="en-GB" dirty="0" smtClean="0"/>
              <a:t>of the Contribution Budget</a:t>
            </a:r>
            <a:r>
              <a:rPr lang="en-US" dirty="0" smtClean="0">
                <a:solidFill>
                  <a:srgbClr val="C00000"/>
                </a:solidFill>
              </a:rPr>
              <a:t> </a:t>
            </a:r>
          </a:p>
        </p:txBody>
      </p:sp>
      <p:sp>
        <p:nvSpPr>
          <p:cNvPr id="8" name="TextBox 4"/>
          <p:cNvSpPr txBox="1">
            <a:spLocks noChangeArrowheads="1"/>
          </p:cNvSpPr>
          <p:nvPr/>
        </p:nvSpPr>
        <p:spPr bwMode="auto">
          <a:xfrm>
            <a:off x="462707" y="2148767"/>
            <a:ext cx="7907740" cy="338554"/>
          </a:xfrm>
          <a:prstGeom prst="rect">
            <a:avLst/>
          </a:prstGeom>
          <a:solidFill>
            <a:schemeClr val="tx1">
              <a:lumMod val="85000"/>
              <a:lumOff val="15000"/>
            </a:schemeClr>
          </a:solidFill>
          <a:ln w="9525">
            <a:noFill/>
            <a:miter lim="800000"/>
            <a:headEnd/>
            <a:tailEnd/>
          </a:ln>
        </p:spPr>
        <p:txBody>
          <a:bodyPr wrap="square">
            <a:spAutoFit/>
          </a:bodyPr>
          <a:lstStyle/>
          <a:p>
            <a:pPr marL="365125" indent="-365125" algn="ctr">
              <a:buClr>
                <a:srgbClr val="C00000"/>
              </a:buClr>
              <a:defRPr/>
            </a:pPr>
            <a:r>
              <a:rPr lang="en-US" sz="1600" b="1" dirty="0" smtClean="0">
                <a:solidFill>
                  <a:schemeClr val="bg2"/>
                </a:solidFill>
                <a:latin typeface="Century Gothic"/>
              </a:rPr>
              <a:t>SCENARIO 1 - 70%  of the Contribution Budget </a:t>
            </a:r>
            <a:endParaRPr lang="en-US" sz="1400" b="1" dirty="0">
              <a:solidFill>
                <a:schemeClr val="bg2"/>
              </a:solidFill>
              <a:latin typeface="Century Gothic"/>
            </a:endParaRPr>
          </a:p>
        </p:txBody>
      </p:sp>
      <p:graphicFrame>
        <p:nvGraphicFramePr>
          <p:cNvPr id="4" name="Table 3"/>
          <p:cNvGraphicFramePr>
            <a:graphicFrameLocks noGrp="1"/>
          </p:cNvGraphicFramePr>
          <p:nvPr>
            <p:extLst>
              <p:ext uri="{D42A27DB-BD31-4B8C-83A1-F6EECF244321}">
                <p14:modId xmlns:p14="http://schemas.microsoft.com/office/powerpoint/2010/main" xmlns="" val="664110232"/>
              </p:ext>
            </p:extLst>
          </p:nvPr>
        </p:nvGraphicFramePr>
        <p:xfrm>
          <a:off x="449059" y="2500969"/>
          <a:ext cx="7924796" cy="2209799"/>
        </p:xfrm>
        <a:graphic>
          <a:graphicData uri="http://schemas.openxmlformats.org/drawingml/2006/table">
            <a:tbl>
              <a:tblPr/>
              <a:tblGrid>
                <a:gridCol w="2438400">
                  <a:extLst>
                    <a:ext uri="{9D8B030D-6E8A-4147-A177-3AD203B41FA5}">
                      <a16:colId xmlns="" xmlns:a16="http://schemas.microsoft.com/office/drawing/2014/main" val="20000"/>
                    </a:ext>
                  </a:extLst>
                </a:gridCol>
                <a:gridCol w="381000">
                  <a:extLst>
                    <a:ext uri="{9D8B030D-6E8A-4147-A177-3AD203B41FA5}">
                      <a16:colId xmlns="" xmlns:a16="http://schemas.microsoft.com/office/drawing/2014/main" val="20001"/>
                    </a:ext>
                  </a:extLst>
                </a:gridCol>
                <a:gridCol w="457200">
                  <a:extLst>
                    <a:ext uri="{9D8B030D-6E8A-4147-A177-3AD203B41FA5}">
                      <a16:colId xmlns="" xmlns:a16="http://schemas.microsoft.com/office/drawing/2014/main" val="20002"/>
                    </a:ext>
                  </a:extLst>
                </a:gridCol>
                <a:gridCol w="457200">
                  <a:extLst>
                    <a:ext uri="{9D8B030D-6E8A-4147-A177-3AD203B41FA5}">
                      <a16:colId xmlns="" xmlns:a16="http://schemas.microsoft.com/office/drawing/2014/main" val="20003"/>
                    </a:ext>
                  </a:extLst>
                </a:gridCol>
                <a:gridCol w="457200">
                  <a:extLst>
                    <a:ext uri="{9D8B030D-6E8A-4147-A177-3AD203B41FA5}">
                      <a16:colId xmlns="" xmlns:a16="http://schemas.microsoft.com/office/drawing/2014/main" val="20004"/>
                    </a:ext>
                  </a:extLst>
                </a:gridCol>
                <a:gridCol w="381000">
                  <a:extLst>
                    <a:ext uri="{9D8B030D-6E8A-4147-A177-3AD203B41FA5}">
                      <a16:colId xmlns="" xmlns:a16="http://schemas.microsoft.com/office/drawing/2014/main" val="20005"/>
                    </a:ext>
                  </a:extLst>
                </a:gridCol>
                <a:gridCol w="381000">
                  <a:extLst>
                    <a:ext uri="{9D8B030D-6E8A-4147-A177-3AD203B41FA5}">
                      <a16:colId xmlns="" xmlns:a16="http://schemas.microsoft.com/office/drawing/2014/main" val="20006"/>
                    </a:ext>
                  </a:extLst>
                </a:gridCol>
                <a:gridCol w="381000">
                  <a:extLst>
                    <a:ext uri="{9D8B030D-6E8A-4147-A177-3AD203B41FA5}">
                      <a16:colId xmlns="" xmlns:a16="http://schemas.microsoft.com/office/drawing/2014/main" val="20007"/>
                    </a:ext>
                  </a:extLst>
                </a:gridCol>
                <a:gridCol w="381000">
                  <a:extLst>
                    <a:ext uri="{9D8B030D-6E8A-4147-A177-3AD203B41FA5}">
                      <a16:colId xmlns="" xmlns:a16="http://schemas.microsoft.com/office/drawing/2014/main" val="20008"/>
                    </a:ext>
                  </a:extLst>
                </a:gridCol>
                <a:gridCol w="381000">
                  <a:extLst>
                    <a:ext uri="{9D8B030D-6E8A-4147-A177-3AD203B41FA5}">
                      <a16:colId xmlns="" xmlns:a16="http://schemas.microsoft.com/office/drawing/2014/main" val="20009"/>
                    </a:ext>
                  </a:extLst>
                </a:gridCol>
                <a:gridCol w="457200">
                  <a:extLst>
                    <a:ext uri="{9D8B030D-6E8A-4147-A177-3AD203B41FA5}">
                      <a16:colId xmlns="" xmlns:a16="http://schemas.microsoft.com/office/drawing/2014/main" val="20010"/>
                    </a:ext>
                  </a:extLst>
                </a:gridCol>
                <a:gridCol w="454060">
                  <a:extLst>
                    <a:ext uri="{9D8B030D-6E8A-4147-A177-3AD203B41FA5}">
                      <a16:colId xmlns="" xmlns:a16="http://schemas.microsoft.com/office/drawing/2014/main" val="20011"/>
                    </a:ext>
                  </a:extLst>
                </a:gridCol>
                <a:gridCol w="387404">
                  <a:extLst>
                    <a:ext uri="{9D8B030D-6E8A-4147-A177-3AD203B41FA5}">
                      <a16:colId xmlns="" xmlns:a16="http://schemas.microsoft.com/office/drawing/2014/main" val="20012"/>
                    </a:ext>
                  </a:extLst>
                </a:gridCol>
                <a:gridCol w="530132">
                  <a:extLst>
                    <a:ext uri="{9D8B030D-6E8A-4147-A177-3AD203B41FA5}">
                      <a16:colId xmlns="" xmlns:a16="http://schemas.microsoft.com/office/drawing/2014/main" val="20013"/>
                    </a:ext>
                  </a:extLst>
                </a:gridCol>
              </a:tblGrid>
              <a:tr h="246791">
                <a:tc rowSpan="2">
                  <a:txBody>
                    <a:bodyPr/>
                    <a:lstStyle/>
                    <a:p>
                      <a:pPr algn="l" fontAlgn="ctr"/>
                      <a:r>
                        <a:rPr lang="en-US" sz="1300" b="1" i="0" u="none" strike="noStrike" dirty="0">
                          <a:solidFill>
                            <a:srgbClr val="FFFFFF"/>
                          </a:solidFill>
                          <a:effectLst/>
                          <a:latin typeface="Century Gothic" panose="020B0502020202020204" pitchFamily="34" charset="0"/>
                        </a:rPr>
                        <a:t>Area</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0000"/>
                    </a:solidFill>
                  </a:tcPr>
                </a:tc>
                <a:tc gridSpan="2">
                  <a:txBody>
                    <a:bodyPr/>
                    <a:lstStyle/>
                    <a:p>
                      <a:pPr algn="ctr" fontAlgn="b"/>
                      <a:r>
                        <a:rPr lang="en-US" sz="1300" b="1" i="0" u="none" strike="noStrike" dirty="0" smtClean="0">
                          <a:solidFill>
                            <a:srgbClr val="FFFFFF"/>
                          </a:solidFill>
                          <a:effectLst/>
                          <a:latin typeface="Century Gothic" panose="020B0502020202020204" pitchFamily="34" charset="0"/>
                        </a:rPr>
                        <a:t>RM</a:t>
                      </a:r>
                      <a:endParaRPr lang="en-US" sz="1300" b="1" i="0" u="none" strike="noStrike" dirty="0">
                        <a:solidFill>
                          <a:srgbClr val="FFFFFF"/>
                        </a:solidFill>
                        <a:effectLst/>
                        <a:latin typeface="Century Gothic" panose="020B050202020202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0000"/>
                    </a:solidFill>
                  </a:tcPr>
                </a:tc>
                <a:tc hMerge="1">
                  <a:txBody>
                    <a:bodyPr/>
                    <a:lstStyle/>
                    <a:p>
                      <a:endParaRPr lang="en-US"/>
                    </a:p>
                  </a:txBody>
                  <a:tcPr/>
                </a:tc>
                <a:tc gridSpan="2">
                  <a:txBody>
                    <a:bodyPr/>
                    <a:lstStyle/>
                    <a:p>
                      <a:pPr algn="ctr" fontAlgn="b"/>
                      <a:r>
                        <a:rPr lang="en-US" sz="1300" b="1" i="0" u="none" strike="noStrike">
                          <a:solidFill>
                            <a:srgbClr val="FFFFFF"/>
                          </a:solidFill>
                          <a:effectLst/>
                          <a:latin typeface="Century Gothic" panose="020B0502020202020204" pitchFamily="34" charset="0"/>
                        </a:rPr>
                        <a:t>OS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0000"/>
                    </a:solidFill>
                  </a:tcPr>
                </a:tc>
                <a:tc hMerge="1">
                  <a:txBody>
                    <a:bodyPr/>
                    <a:lstStyle/>
                    <a:p>
                      <a:endParaRPr lang="en-US"/>
                    </a:p>
                  </a:txBody>
                  <a:tcPr/>
                </a:tc>
                <a:tc gridSpan="2">
                  <a:txBody>
                    <a:bodyPr/>
                    <a:lstStyle/>
                    <a:p>
                      <a:pPr algn="ctr" fontAlgn="b"/>
                      <a:r>
                        <a:rPr lang="en-US" sz="1300" b="1" i="0" u="none" strike="noStrike">
                          <a:solidFill>
                            <a:srgbClr val="FFFFFF"/>
                          </a:solidFill>
                          <a:effectLst/>
                          <a:latin typeface="Century Gothic" panose="020B0502020202020204" pitchFamily="34" charset="0"/>
                        </a:rPr>
                        <a:t>AA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0000"/>
                    </a:solidFill>
                  </a:tcPr>
                </a:tc>
                <a:tc hMerge="1">
                  <a:txBody>
                    <a:bodyPr/>
                    <a:lstStyle/>
                    <a:p>
                      <a:endParaRPr lang="en-US"/>
                    </a:p>
                  </a:txBody>
                  <a:tcPr/>
                </a:tc>
                <a:tc gridSpan="2">
                  <a:txBody>
                    <a:bodyPr/>
                    <a:lstStyle/>
                    <a:p>
                      <a:pPr algn="ctr" fontAlgn="b"/>
                      <a:r>
                        <a:rPr lang="en-US" sz="1300" b="1" i="0" u="none" strike="noStrike" dirty="0">
                          <a:solidFill>
                            <a:srgbClr val="FFFFFF"/>
                          </a:solidFill>
                          <a:effectLst/>
                          <a:latin typeface="Century Gothic" panose="020B0502020202020204" pitchFamily="34" charset="0"/>
                        </a:rPr>
                        <a:t>AV</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0000"/>
                    </a:solidFill>
                  </a:tcPr>
                </a:tc>
                <a:tc hMerge="1">
                  <a:txBody>
                    <a:bodyPr/>
                    <a:lstStyle/>
                    <a:p>
                      <a:endParaRPr lang="en-US"/>
                    </a:p>
                  </a:txBody>
                  <a:tcPr/>
                </a:tc>
                <a:tc gridSpan="2">
                  <a:txBody>
                    <a:bodyPr/>
                    <a:lstStyle/>
                    <a:p>
                      <a:pPr algn="ctr" fontAlgn="b"/>
                      <a:r>
                        <a:rPr lang="en-US" sz="1300" b="1" i="0" u="none" strike="noStrike">
                          <a:solidFill>
                            <a:srgbClr val="FFFFFF"/>
                          </a:solidFill>
                          <a:effectLst/>
                          <a:latin typeface="Century Gothic" panose="020B0502020202020204" pitchFamily="34" charset="0"/>
                        </a:rPr>
                        <a:t>NI</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0000"/>
                    </a:solidFill>
                  </a:tcPr>
                </a:tc>
                <a:tc hMerge="1">
                  <a:txBody>
                    <a:bodyPr/>
                    <a:lstStyle/>
                    <a:p>
                      <a:endParaRPr lang="en-US"/>
                    </a:p>
                  </a:txBody>
                  <a:tcPr/>
                </a:tc>
                <a:tc gridSpan="2">
                  <a:txBody>
                    <a:bodyPr/>
                    <a:lstStyle/>
                    <a:p>
                      <a:pPr algn="ctr" fontAlgn="b"/>
                      <a:r>
                        <a:rPr lang="en-US" sz="1300" b="1" i="0" u="none" strike="noStrike">
                          <a:solidFill>
                            <a:srgbClr val="FFFFFF"/>
                          </a:solidFill>
                          <a:effectLst/>
                          <a:latin typeface="Century Gothic" panose="020B0502020202020204" pitchFamily="34" charset="0"/>
                        </a:rPr>
                        <a:t>ES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0000"/>
                    </a:solidFill>
                  </a:tcPr>
                </a:tc>
                <a:tc hMerge="1">
                  <a:txBody>
                    <a:bodyPr/>
                    <a:lstStyle/>
                    <a:p>
                      <a:endParaRPr lang="en-US"/>
                    </a:p>
                  </a:txBody>
                  <a:tcPr/>
                </a:tc>
                <a:tc rowSpan="2">
                  <a:txBody>
                    <a:bodyPr/>
                    <a:lstStyle/>
                    <a:p>
                      <a:pPr algn="ctr" fontAlgn="ctr"/>
                      <a:r>
                        <a:rPr lang="en-US" sz="1300" b="1" i="0" u="none" strike="noStrike">
                          <a:solidFill>
                            <a:srgbClr val="FFFFFF"/>
                          </a:solidFill>
                          <a:effectLst/>
                          <a:latin typeface="Century Gothic" panose="020B0502020202020204" pitchFamily="34" charset="0"/>
                        </a:rPr>
                        <a:t>Total</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0000"/>
                    </a:solidFill>
                  </a:tcPr>
                </a:tc>
                <a:extLst>
                  <a:ext uri="{0D108BD9-81ED-4DB2-BD59-A6C34878D82A}">
                    <a16:rowId xmlns="" xmlns:a16="http://schemas.microsoft.com/office/drawing/2014/main" val="10000"/>
                  </a:ext>
                </a:extLst>
              </a:tr>
              <a:tr h="246791">
                <a:tc vMerge="1">
                  <a:txBody>
                    <a:bodyPr/>
                    <a:lstStyle/>
                    <a:p>
                      <a:endParaRPr lang="en-US"/>
                    </a:p>
                  </a:txBody>
                  <a:tcPr/>
                </a:tc>
                <a:tc>
                  <a:txBody>
                    <a:bodyPr/>
                    <a:lstStyle/>
                    <a:p>
                      <a:pPr algn="ctr" fontAlgn="b"/>
                      <a:r>
                        <a:rPr lang="en-US" sz="1300" b="1" i="0" u="none" strike="noStrike">
                          <a:solidFill>
                            <a:srgbClr val="000000"/>
                          </a:solidFill>
                          <a:effectLst/>
                          <a:latin typeface="Century Gothic" panose="020B0502020202020204" pitchFamily="34" charset="0"/>
                        </a:rPr>
                        <a:t>no</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n-US" sz="1300" b="1" i="0" u="none" strike="noStrike">
                          <a:solidFill>
                            <a:srgbClr val="000000"/>
                          </a:solidFill>
                          <a:effectLst/>
                          <a:latin typeface="Century Gothic" panose="020B0502020202020204" pitchFamily="34" charset="0"/>
                        </a:rPr>
                        <a: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n-US" sz="1300" b="1" i="0" u="none" strike="noStrike">
                          <a:solidFill>
                            <a:srgbClr val="000000"/>
                          </a:solidFill>
                          <a:effectLst/>
                          <a:latin typeface="Century Gothic" panose="020B0502020202020204" pitchFamily="34" charset="0"/>
                        </a:rPr>
                        <a:t>no</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n-US" sz="1300" b="1" i="0" u="none" strike="noStrike">
                          <a:solidFill>
                            <a:srgbClr val="000000"/>
                          </a:solidFill>
                          <a:effectLst/>
                          <a:latin typeface="Century Gothic" panose="020B0502020202020204" pitchFamily="34" charset="0"/>
                        </a:rPr>
                        <a: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n-US" sz="1300" b="1" i="0" u="none" strike="noStrike">
                          <a:solidFill>
                            <a:srgbClr val="000000"/>
                          </a:solidFill>
                          <a:effectLst/>
                          <a:latin typeface="Century Gothic" panose="020B0502020202020204" pitchFamily="34" charset="0"/>
                        </a:rPr>
                        <a:t>no</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n-US" sz="1300" b="1" i="0" u="none" strike="noStrike">
                          <a:solidFill>
                            <a:srgbClr val="000000"/>
                          </a:solidFill>
                          <a:effectLst/>
                          <a:latin typeface="Century Gothic" panose="020B0502020202020204" pitchFamily="34" charset="0"/>
                        </a:rPr>
                        <a: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n-US" sz="1300" b="1" i="0" u="none" strike="noStrike">
                          <a:solidFill>
                            <a:srgbClr val="000000"/>
                          </a:solidFill>
                          <a:effectLst/>
                          <a:latin typeface="Century Gothic" panose="020B0502020202020204" pitchFamily="34" charset="0"/>
                        </a:rPr>
                        <a:t>no</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n-US" sz="1300" b="1" i="0" u="none" strike="noStrike">
                          <a:solidFill>
                            <a:srgbClr val="000000"/>
                          </a:solidFill>
                          <a:effectLst/>
                          <a:latin typeface="Century Gothic" panose="020B0502020202020204" pitchFamily="34" charset="0"/>
                        </a:rPr>
                        <a: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n-US" sz="1300" b="1" i="0" u="none" strike="noStrike">
                          <a:solidFill>
                            <a:srgbClr val="000000"/>
                          </a:solidFill>
                          <a:effectLst/>
                          <a:latin typeface="Century Gothic" panose="020B0502020202020204" pitchFamily="34" charset="0"/>
                        </a:rPr>
                        <a:t>no</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n-US" sz="1300" b="1" i="0" u="none" strike="noStrike">
                          <a:solidFill>
                            <a:srgbClr val="000000"/>
                          </a:solidFill>
                          <a:effectLst/>
                          <a:latin typeface="Century Gothic" panose="020B0502020202020204" pitchFamily="34" charset="0"/>
                        </a:rPr>
                        <a: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n-US" sz="1300" b="1" i="0" u="none" strike="noStrike">
                          <a:solidFill>
                            <a:srgbClr val="000000"/>
                          </a:solidFill>
                          <a:effectLst/>
                          <a:latin typeface="Century Gothic" panose="020B0502020202020204" pitchFamily="34" charset="0"/>
                        </a:rPr>
                        <a:t>no</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n-US" sz="1300" b="1" i="0" u="none" strike="noStrike">
                          <a:solidFill>
                            <a:srgbClr val="000000"/>
                          </a:solidFill>
                          <a:effectLst/>
                          <a:latin typeface="Century Gothic" panose="020B0502020202020204" pitchFamily="34" charset="0"/>
                        </a:rPr>
                        <a: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vMerge="1">
                  <a:txBody>
                    <a:bodyPr/>
                    <a:lstStyle/>
                    <a:p>
                      <a:endParaRPr lang="en-US"/>
                    </a:p>
                  </a:txBody>
                  <a:tcPr/>
                </a:tc>
                <a:extLst>
                  <a:ext uri="{0D108BD9-81ED-4DB2-BD59-A6C34878D82A}">
                    <a16:rowId xmlns="" xmlns:a16="http://schemas.microsoft.com/office/drawing/2014/main" val="10001"/>
                  </a:ext>
                </a:extLst>
              </a:tr>
              <a:tr h="246791">
                <a:tc>
                  <a:txBody>
                    <a:bodyPr/>
                    <a:lstStyle/>
                    <a:p>
                      <a:pPr algn="l" fontAlgn="b"/>
                      <a:r>
                        <a:rPr lang="en-US" sz="1300" b="1" i="0" u="none" strike="noStrike">
                          <a:solidFill>
                            <a:srgbClr val="000000"/>
                          </a:solidFill>
                          <a:effectLst/>
                          <a:latin typeface="Century Gothic" panose="020B0502020202020204" pitchFamily="34" charset="0"/>
                        </a:rPr>
                        <a:t>Corporate Banking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300" b="0" i="0" u="none" strike="noStrike" dirty="0">
                          <a:solidFill>
                            <a:srgbClr val="000000"/>
                          </a:solidFill>
                          <a:effectLst/>
                          <a:latin typeface="Century Gothic" panose="020B0502020202020204" pitchFamily="34" charset="0"/>
                        </a:rPr>
                        <a:t>13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300" b="0" i="0" u="none" strike="noStrike" dirty="0">
                          <a:solidFill>
                            <a:srgbClr val="A71405"/>
                          </a:solidFill>
                          <a:effectLst/>
                          <a:latin typeface="Century Gothic" panose="020B0502020202020204" pitchFamily="34" charset="0"/>
                        </a:rPr>
                        <a:t>25%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20000"/>
                        <a:lumOff val="80000"/>
                      </a:schemeClr>
                    </a:solidFill>
                  </a:tcPr>
                </a:tc>
                <a:tc>
                  <a:txBody>
                    <a:bodyPr/>
                    <a:lstStyle/>
                    <a:p>
                      <a:pPr algn="ctr" fontAlgn="b"/>
                      <a:r>
                        <a:rPr lang="en-US" sz="1300" b="0" i="0" u="none" strike="noStrike">
                          <a:solidFill>
                            <a:srgbClr val="000000"/>
                          </a:solidFill>
                          <a:effectLst/>
                          <a:latin typeface="Century Gothic" panose="020B0502020202020204" pitchFamily="34" charset="0"/>
                        </a:rPr>
                        <a:t>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300" b="0" i="0" u="none" strike="noStrike" dirty="0">
                          <a:solidFill>
                            <a:srgbClr val="A71405"/>
                          </a:solidFill>
                          <a:effectLst/>
                          <a:latin typeface="Century Gothic" panose="020B0502020202020204" pitchFamily="34" charset="0"/>
                        </a:rPr>
                        <a:t>11%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20000"/>
                        <a:lumOff val="80000"/>
                      </a:schemeClr>
                    </a:solidFill>
                  </a:tcPr>
                </a:tc>
                <a:tc>
                  <a:txBody>
                    <a:bodyPr/>
                    <a:lstStyle/>
                    <a:p>
                      <a:pPr algn="ctr" fontAlgn="b"/>
                      <a:r>
                        <a:rPr lang="en-US" sz="1300" b="0" i="0" u="none" strike="noStrike">
                          <a:solidFill>
                            <a:srgbClr val="000000"/>
                          </a:solidFill>
                          <a:effectLst/>
                          <a:latin typeface="Century Gothic" panose="020B0502020202020204" pitchFamily="34" charset="0"/>
                        </a:rPr>
                        <a:t>10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300" b="0" i="0" u="none" strike="noStrike" dirty="0">
                          <a:solidFill>
                            <a:srgbClr val="A71405"/>
                          </a:solidFill>
                          <a:effectLst/>
                          <a:latin typeface="Century Gothic" panose="020B0502020202020204" pitchFamily="34" charset="0"/>
                        </a:rPr>
                        <a:t>19%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20000"/>
                        <a:lumOff val="80000"/>
                      </a:schemeClr>
                    </a:solidFill>
                  </a:tcPr>
                </a:tc>
                <a:tc>
                  <a:txBody>
                    <a:bodyPr/>
                    <a:lstStyle/>
                    <a:p>
                      <a:pPr algn="ctr" fontAlgn="b"/>
                      <a:r>
                        <a:rPr lang="en-US" sz="1300" b="0" i="0" u="none" strike="noStrike">
                          <a:solidFill>
                            <a:srgbClr val="000000"/>
                          </a:solidFill>
                          <a:effectLst/>
                          <a:latin typeface="Century Gothic" panose="020B0502020202020204" pitchFamily="34" charset="0"/>
                        </a:rPr>
                        <a:t>12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300" b="0" i="0" u="none" strike="noStrike" dirty="0">
                          <a:solidFill>
                            <a:srgbClr val="A71405"/>
                          </a:solidFill>
                          <a:effectLst/>
                          <a:latin typeface="Century Gothic" panose="020B0502020202020204" pitchFamily="34" charset="0"/>
                        </a:rPr>
                        <a:t>23%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20000"/>
                        <a:lumOff val="80000"/>
                      </a:schemeClr>
                    </a:solidFill>
                  </a:tcPr>
                </a:tc>
                <a:tc>
                  <a:txBody>
                    <a:bodyPr/>
                    <a:lstStyle/>
                    <a:p>
                      <a:pPr algn="ctr" fontAlgn="b"/>
                      <a:r>
                        <a:rPr lang="en-US" sz="1300" b="0" i="0" u="none" strike="noStrike">
                          <a:solidFill>
                            <a:srgbClr val="000000"/>
                          </a:solidFill>
                          <a:effectLst/>
                          <a:latin typeface="Century Gothic" panose="020B0502020202020204" pitchFamily="34" charset="0"/>
                        </a:rPr>
                        <a:t>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300" b="0" i="0" u="none" strike="noStrike" dirty="0">
                          <a:solidFill>
                            <a:srgbClr val="A71405"/>
                          </a:solidFill>
                          <a:effectLst/>
                          <a:latin typeface="Century Gothic" panose="020B0502020202020204" pitchFamily="34" charset="0"/>
                        </a:rPr>
                        <a:t>13%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20000"/>
                        <a:lumOff val="80000"/>
                      </a:schemeClr>
                    </a:solidFill>
                  </a:tcPr>
                </a:tc>
                <a:tc>
                  <a:txBody>
                    <a:bodyPr/>
                    <a:lstStyle/>
                    <a:p>
                      <a:pPr algn="ctr" fontAlgn="b"/>
                      <a:r>
                        <a:rPr lang="en-US" sz="1300" b="0" i="0" u="none" strike="noStrike">
                          <a:solidFill>
                            <a:srgbClr val="000000"/>
                          </a:solidFill>
                          <a:effectLst/>
                          <a:latin typeface="Century Gothic" panose="020B0502020202020204" pitchFamily="34" charset="0"/>
                        </a:rPr>
                        <a:t>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300" b="0" i="0" u="none" strike="noStrike" dirty="0">
                          <a:solidFill>
                            <a:srgbClr val="A71405"/>
                          </a:solidFill>
                          <a:effectLst/>
                          <a:latin typeface="Century Gothic" panose="020B0502020202020204" pitchFamily="34" charset="0"/>
                        </a:rPr>
                        <a:t>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20000"/>
                        <a:lumOff val="80000"/>
                      </a:schemeClr>
                    </a:solidFill>
                  </a:tcPr>
                </a:tc>
                <a:tc>
                  <a:txBody>
                    <a:bodyPr/>
                    <a:lstStyle/>
                    <a:p>
                      <a:pPr algn="ctr" fontAlgn="b"/>
                      <a:r>
                        <a:rPr lang="en-US" sz="1300" b="0" i="0" u="none" strike="noStrike" dirty="0">
                          <a:solidFill>
                            <a:srgbClr val="000000"/>
                          </a:solidFill>
                          <a:effectLst/>
                          <a:latin typeface="Century Gothic" panose="020B0502020202020204" pitchFamily="34" charset="0"/>
                        </a:rPr>
                        <a:t>53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2"/>
                  </a:ext>
                </a:extLst>
              </a:tr>
              <a:tr h="246791">
                <a:tc>
                  <a:txBody>
                    <a:bodyPr/>
                    <a:lstStyle/>
                    <a:p>
                      <a:pPr algn="l" fontAlgn="b"/>
                      <a:r>
                        <a:rPr lang="en-US" sz="1300" b="1" i="0" u="none" strike="noStrike">
                          <a:solidFill>
                            <a:srgbClr val="000000"/>
                          </a:solidFill>
                          <a:effectLst/>
                          <a:latin typeface="Century Gothic" panose="020B0502020202020204" pitchFamily="34" charset="0"/>
                        </a:rPr>
                        <a:t>E-Banking</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300" b="0" i="0" u="none" strike="noStrike" dirty="0">
                          <a:solidFill>
                            <a:srgbClr val="000000"/>
                          </a:solidFill>
                          <a:effectLst/>
                          <a:latin typeface="Century Gothic" panose="020B0502020202020204" pitchFamily="34" charset="0"/>
                        </a:rPr>
                        <a:t>31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300" b="0" i="0" u="none" strike="noStrike" dirty="0">
                          <a:solidFill>
                            <a:srgbClr val="A71405"/>
                          </a:solidFill>
                          <a:effectLst/>
                          <a:latin typeface="Century Gothic" panose="020B0502020202020204" pitchFamily="34" charset="0"/>
                        </a:rPr>
                        <a:t>18%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20000"/>
                        <a:lumOff val="80000"/>
                      </a:schemeClr>
                    </a:solidFill>
                  </a:tcPr>
                </a:tc>
                <a:tc>
                  <a:txBody>
                    <a:bodyPr/>
                    <a:lstStyle/>
                    <a:p>
                      <a:pPr algn="ctr" fontAlgn="b"/>
                      <a:r>
                        <a:rPr lang="en-US" sz="1300" b="0" i="0" u="none" strike="noStrike">
                          <a:solidFill>
                            <a:srgbClr val="000000"/>
                          </a:solidFill>
                          <a:effectLst/>
                          <a:latin typeface="Century Gothic" panose="020B0502020202020204" pitchFamily="34" charset="0"/>
                        </a:rPr>
                        <a:t>28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300" b="0" i="0" u="none" strike="noStrike" dirty="0">
                          <a:solidFill>
                            <a:srgbClr val="A71405"/>
                          </a:solidFill>
                          <a:effectLst/>
                          <a:latin typeface="Century Gothic" panose="020B0502020202020204" pitchFamily="34" charset="0"/>
                        </a:rPr>
                        <a:t>16%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20000"/>
                        <a:lumOff val="80000"/>
                      </a:schemeClr>
                    </a:solidFill>
                  </a:tcPr>
                </a:tc>
                <a:tc>
                  <a:txBody>
                    <a:bodyPr/>
                    <a:lstStyle/>
                    <a:p>
                      <a:pPr algn="ctr" fontAlgn="b"/>
                      <a:r>
                        <a:rPr lang="en-US" sz="1300" b="0" i="0" u="none" strike="noStrike" dirty="0">
                          <a:solidFill>
                            <a:srgbClr val="000000"/>
                          </a:solidFill>
                          <a:effectLst/>
                          <a:latin typeface="Century Gothic" panose="020B0502020202020204" pitchFamily="34" charset="0"/>
                        </a:rPr>
                        <a:t>85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300" b="0" i="0" u="none" strike="noStrike">
                          <a:solidFill>
                            <a:srgbClr val="A71405"/>
                          </a:solidFill>
                          <a:effectLst/>
                          <a:latin typeface="Century Gothic" panose="020B0502020202020204" pitchFamily="34" charset="0"/>
                        </a:rPr>
                        <a:t>48%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20000"/>
                        <a:lumOff val="80000"/>
                      </a:schemeClr>
                    </a:solidFill>
                  </a:tcPr>
                </a:tc>
                <a:tc>
                  <a:txBody>
                    <a:bodyPr/>
                    <a:lstStyle/>
                    <a:p>
                      <a:pPr algn="ctr" fontAlgn="b"/>
                      <a:r>
                        <a:rPr lang="en-US" sz="1300" b="0" i="0" u="none" strike="noStrike">
                          <a:solidFill>
                            <a:srgbClr val="000000"/>
                          </a:solidFill>
                          <a:effectLst/>
                          <a:latin typeface="Century Gothic" panose="020B0502020202020204" pitchFamily="34" charset="0"/>
                        </a:rPr>
                        <a:t>20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300" b="0" i="0" u="none" strike="noStrike" dirty="0">
                          <a:solidFill>
                            <a:srgbClr val="A71405"/>
                          </a:solidFill>
                          <a:effectLst/>
                          <a:latin typeface="Century Gothic" panose="020B0502020202020204" pitchFamily="34" charset="0"/>
                        </a:rPr>
                        <a:t>11%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20000"/>
                        <a:lumOff val="80000"/>
                      </a:schemeClr>
                    </a:solidFill>
                  </a:tcPr>
                </a:tc>
                <a:tc>
                  <a:txBody>
                    <a:bodyPr/>
                    <a:lstStyle/>
                    <a:p>
                      <a:pPr algn="ctr" fontAlgn="b"/>
                      <a:r>
                        <a:rPr lang="en-US" sz="1300" b="0" i="0" u="none" strike="noStrike">
                          <a:solidFill>
                            <a:srgbClr val="000000"/>
                          </a:solidFill>
                          <a:effectLst/>
                          <a:latin typeface="Century Gothic" panose="020B0502020202020204" pitchFamily="34" charset="0"/>
                        </a:rPr>
                        <a:t>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300" b="0" i="0" u="none" strike="noStrike">
                          <a:solidFill>
                            <a:srgbClr val="A71405"/>
                          </a:solidFill>
                          <a:effectLst/>
                          <a:latin typeface="Century Gothic" panose="020B0502020202020204" pitchFamily="34" charset="0"/>
                        </a:rPr>
                        <a:t>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20000"/>
                        <a:lumOff val="80000"/>
                      </a:schemeClr>
                    </a:solidFill>
                  </a:tcPr>
                </a:tc>
                <a:tc>
                  <a:txBody>
                    <a:bodyPr/>
                    <a:lstStyle/>
                    <a:p>
                      <a:pPr algn="ctr" fontAlgn="b"/>
                      <a:r>
                        <a:rPr lang="en-US" sz="1300" b="0" i="0" u="none" strike="noStrike">
                          <a:solidFill>
                            <a:srgbClr val="000000"/>
                          </a:solidFill>
                          <a:effectLst/>
                          <a:latin typeface="Century Gothic" panose="020B0502020202020204" pitchFamily="34" charset="0"/>
                        </a:rPr>
                        <a:t>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300" b="0" i="0" u="none" strike="noStrike" dirty="0">
                          <a:solidFill>
                            <a:srgbClr val="A71405"/>
                          </a:solidFill>
                          <a:effectLst/>
                          <a:latin typeface="Century Gothic" panose="020B0502020202020204" pitchFamily="34" charset="0"/>
                        </a:rPr>
                        <a:t>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20000"/>
                        <a:lumOff val="80000"/>
                      </a:schemeClr>
                    </a:solidFill>
                  </a:tcPr>
                </a:tc>
                <a:tc>
                  <a:txBody>
                    <a:bodyPr/>
                    <a:lstStyle/>
                    <a:p>
                      <a:pPr algn="ctr" fontAlgn="b"/>
                      <a:r>
                        <a:rPr lang="en-US" sz="1300" b="0" i="0" u="none" strike="noStrike" dirty="0">
                          <a:solidFill>
                            <a:srgbClr val="000000"/>
                          </a:solidFill>
                          <a:effectLst/>
                          <a:latin typeface="Century Gothic" panose="020B0502020202020204" pitchFamily="34" charset="0"/>
                        </a:rPr>
                        <a:t>176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3"/>
                  </a:ext>
                </a:extLst>
              </a:tr>
              <a:tr h="246791">
                <a:tc>
                  <a:txBody>
                    <a:bodyPr/>
                    <a:lstStyle/>
                    <a:p>
                      <a:pPr algn="l" fontAlgn="b"/>
                      <a:r>
                        <a:rPr lang="en-US" sz="1300" b="1" i="0" u="none" strike="noStrike">
                          <a:solidFill>
                            <a:srgbClr val="000000"/>
                          </a:solidFill>
                          <a:effectLst/>
                          <a:latin typeface="Century Gothic" panose="020B0502020202020204" pitchFamily="34" charset="0"/>
                        </a:rPr>
                        <a:t>Energy Bank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300" b="0" i="0" u="none" strike="noStrike">
                          <a:solidFill>
                            <a:srgbClr val="000000"/>
                          </a:solidFill>
                          <a:effectLst/>
                          <a:latin typeface="Century Gothic" panose="020B0502020202020204" pitchFamily="34" charset="0"/>
                        </a:rPr>
                        <a:t>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300" b="0" i="0" u="none" strike="noStrike" dirty="0">
                          <a:solidFill>
                            <a:srgbClr val="A71405"/>
                          </a:solidFill>
                          <a:effectLst/>
                          <a:latin typeface="Century Gothic" panose="020B0502020202020204" pitchFamily="34" charset="0"/>
                        </a:rPr>
                        <a:t>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20000"/>
                        <a:lumOff val="80000"/>
                      </a:schemeClr>
                    </a:solidFill>
                  </a:tcPr>
                </a:tc>
                <a:tc>
                  <a:txBody>
                    <a:bodyPr/>
                    <a:lstStyle/>
                    <a:p>
                      <a:pPr algn="ctr" fontAlgn="b"/>
                      <a:r>
                        <a:rPr lang="en-US" sz="1300" b="0" i="0" u="none" strike="noStrike">
                          <a:solidFill>
                            <a:srgbClr val="000000"/>
                          </a:solidFill>
                          <a:effectLst/>
                          <a:latin typeface="Century Gothic" panose="020B0502020202020204" pitchFamily="34" charset="0"/>
                        </a:rPr>
                        <a:t>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300" b="0" i="0" u="none" strike="noStrike" dirty="0">
                          <a:solidFill>
                            <a:srgbClr val="A71405"/>
                          </a:solidFill>
                          <a:effectLst/>
                          <a:latin typeface="Century Gothic" panose="020B0502020202020204" pitchFamily="34" charset="0"/>
                        </a:rPr>
                        <a:t>12%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20000"/>
                        <a:lumOff val="80000"/>
                      </a:schemeClr>
                    </a:solidFill>
                  </a:tcPr>
                </a:tc>
                <a:tc>
                  <a:txBody>
                    <a:bodyPr/>
                    <a:lstStyle/>
                    <a:p>
                      <a:pPr algn="ctr" fontAlgn="b"/>
                      <a:r>
                        <a:rPr lang="en-US" sz="1300" b="0" i="0" u="none" strike="noStrike" dirty="0">
                          <a:solidFill>
                            <a:srgbClr val="000000"/>
                          </a:solidFill>
                          <a:effectLst/>
                          <a:latin typeface="Century Gothic" panose="020B0502020202020204" pitchFamily="34" charset="0"/>
                        </a:rPr>
                        <a:t>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300" b="0" i="0" u="none" strike="noStrike" dirty="0">
                          <a:solidFill>
                            <a:srgbClr val="A71405"/>
                          </a:solidFill>
                          <a:effectLst/>
                          <a:latin typeface="Century Gothic" panose="020B0502020202020204" pitchFamily="34" charset="0"/>
                        </a:rPr>
                        <a:t>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20000"/>
                        <a:lumOff val="80000"/>
                      </a:schemeClr>
                    </a:solidFill>
                  </a:tcPr>
                </a:tc>
                <a:tc>
                  <a:txBody>
                    <a:bodyPr/>
                    <a:lstStyle/>
                    <a:p>
                      <a:pPr algn="ctr" fontAlgn="b"/>
                      <a:r>
                        <a:rPr lang="en-US" sz="1300" b="0" i="0" u="none" strike="noStrike">
                          <a:solidFill>
                            <a:srgbClr val="000000"/>
                          </a:solidFill>
                          <a:effectLst/>
                          <a:latin typeface="Century Gothic" panose="020B0502020202020204" pitchFamily="34" charset="0"/>
                        </a:rPr>
                        <a:t>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300" b="0" i="0" u="none" strike="noStrike" dirty="0">
                          <a:solidFill>
                            <a:srgbClr val="A71405"/>
                          </a:solidFill>
                          <a:effectLst/>
                          <a:latin typeface="Century Gothic" panose="020B0502020202020204" pitchFamily="34" charset="0"/>
                        </a:rPr>
                        <a:t>15%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20000"/>
                        <a:lumOff val="80000"/>
                      </a:schemeClr>
                    </a:solidFill>
                  </a:tcPr>
                </a:tc>
                <a:tc>
                  <a:txBody>
                    <a:bodyPr/>
                    <a:lstStyle/>
                    <a:p>
                      <a:pPr algn="ctr" fontAlgn="b"/>
                      <a:r>
                        <a:rPr lang="en-US" sz="1300" b="0" i="0" u="none" strike="noStrike">
                          <a:solidFill>
                            <a:srgbClr val="000000"/>
                          </a:solidFill>
                          <a:effectLst/>
                          <a:latin typeface="Century Gothic" panose="020B0502020202020204" pitchFamily="34" charset="0"/>
                        </a:rPr>
                        <a:t>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300" b="0" i="0" u="none" strike="noStrike" dirty="0">
                          <a:solidFill>
                            <a:srgbClr val="A71405"/>
                          </a:solidFill>
                          <a:effectLst/>
                          <a:latin typeface="Century Gothic" panose="020B0502020202020204" pitchFamily="34" charset="0"/>
                        </a:rPr>
                        <a:t>24%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20000"/>
                        <a:lumOff val="80000"/>
                      </a:schemeClr>
                    </a:solidFill>
                  </a:tcPr>
                </a:tc>
                <a:tc>
                  <a:txBody>
                    <a:bodyPr/>
                    <a:lstStyle/>
                    <a:p>
                      <a:pPr algn="ctr" fontAlgn="b"/>
                      <a:r>
                        <a:rPr lang="en-US" sz="1300" b="0" i="0" u="none" strike="noStrike">
                          <a:solidFill>
                            <a:srgbClr val="000000"/>
                          </a:solidFill>
                          <a:effectLst/>
                          <a:latin typeface="Century Gothic" panose="020B0502020202020204" pitchFamily="34" charset="0"/>
                        </a:rPr>
                        <a:t>10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300" b="0" i="0" u="none" strike="noStrike" dirty="0">
                          <a:solidFill>
                            <a:srgbClr val="A71405"/>
                          </a:solidFill>
                          <a:effectLst/>
                          <a:latin typeface="Century Gothic" panose="020B0502020202020204" pitchFamily="34" charset="0"/>
                        </a:rPr>
                        <a:t>30%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20000"/>
                        <a:lumOff val="80000"/>
                      </a:schemeClr>
                    </a:solidFill>
                  </a:tcPr>
                </a:tc>
                <a:tc>
                  <a:txBody>
                    <a:bodyPr/>
                    <a:lstStyle/>
                    <a:p>
                      <a:pPr algn="ctr" fontAlgn="b"/>
                      <a:r>
                        <a:rPr lang="en-US" sz="1300" b="0" i="0" u="none" strike="noStrike" dirty="0">
                          <a:solidFill>
                            <a:srgbClr val="000000"/>
                          </a:solidFill>
                          <a:effectLst/>
                          <a:latin typeface="Century Gothic" panose="020B0502020202020204" pitchFamily="34" charset="0"/>
                        </a:rPr>
                        <a:t>33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4"/>
                  </a:ext>
                </a:extLst>
              </a:tr>
              <a:tr h="246791">
                <a:tc>
                  <a:txBody>
                    <a:bodyPr/>
                    <a:lstStyle/>
                    <a:p>
                      <a:pPr algn="l" fontAlgn="b"/>
                      <a:r>
                        <a:rPr lang="en-US" sz="1300" b="1" i="0" u="none" strike="noStrike" dirty="0">
                          <a:solidFill>
                            <a:srgbClr val="000000"/>
                          </a:solidFill>
                          <a:effectLst/>
                          <a:latin typeface="Century Gothic" panose="020B0502020202020204" pitchFamily="34" charset="0"/>
                        </a:rPr>
                        <a:t>Regional Banking</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300" b="0" i="0" u="none" strike="noStrike">
                          <a:solidFill>
                            <a:srgbClr val="000000"/>
                          </a:solidFill>
                          <a:effectLst/>
                          <a:latin typeface="Century Gothic" panose="020B0502020202020204" pitchFamily="34" charset="0"/>
                        </a:rPr>
                        <a:t>222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300" b="0" i="0" u="none" strike="noStrike" dirty="0">
                          <a:solidFill>
                            <a:srgbClr val="A71405"/>
                          </a:solidFill>
                          <a:effectLst/>
                          <a:latin typeface="Century Gothic" panose="020B0502020202020204" pitchFamily="34" charset="0"/>
                        </a:rPr>
                        <a:t>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20000"/>
                        <a:lumOff val="80000"/>
                      </a:schemeClr>
                    </a:solidFill>
                  </a:tcPr>
                </a:tc>
                <a:tc>
                  <a:txBody>
                    <a:bodyPr/>
                    <a:lstStyle/>
                    <a:p>
                      <a:pPr algn="ctr" fontAlgn="b"/>
                      <a:r>
                        <a:rPr lang="en-US" sz="1300" b="0" i="0" u="none" strike="noStrike" dirty="0">
                          <a:solidFill>
                            <a:srgbClr val="000000"/>
                          </a:solidFill>
                          <a:effectLst/>
                          <a:latin typeface="Century Gothic" panose="020B0502020202020204" pitchFamily="34" charset="0"/>
                        </a:rPr>
                        <a:t>115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300" b="0" i="0" u="none" strike="noStrike" dirty="0">
                          <a:solidFill>
                            <a:srgbClr val="A71405"/>
                          </a:solidFill>
                          <a:effectLst/>
                          <a:latin typeface="Century Gothic" panose="020B0502020202020204" pitchFamily="34" charset="0"/>
                        </a:rPr>
                        <a:t>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20000"/>
                        <a:lumOff val="80000"/>
                      </a:schemeClr>
                    </a:solidFill>
                  </a:tcPr>
                </a:tc>
                <a:tc>
                  <a:txBody>
                    <a:bodyPr/>
                    <a:lstStyle/>
                    <a:p>
                      <a:pPr algn="ctr" fontAlgn="b"/>
                      <a:r>
                        <a:rPr lang="en-US" sz="1300" b="0" i="0" u="none" strike="noStrike">
                          <a:solidFill>
                            <a:srgbClr val="000000"/>
                          </a:solidFill>
                          <a:effectLst/>
                          <a:latin typeface="Century Gothic" panose="020B0502020202020204" pitchFamily="34" charset="0"/>
                        </a:rPr>
                        <a:t>136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300" b="0" i="0" u="none" strike="noStrike" dirty="0">
                          <a:solidFill>
                            <a:srgbClr val="A71405"/>
                          </a:solidFill>
                          <a:effectLst/>
                          <a:latin typeface="Century Gothic" panose="020B0502020202020204" pitchFamily="34" charset="0"/>
                        </a:rPr>
                        <a:t>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20000"/>
                        <a:lumOff val="80000"/>
                      </a:schemeClr>
                    </a:solidFill>
                  </a:tcPr>
                </a:tc>
                <a:tc>
                  <a:txBody>
                    <a:bodyPr/>
                    <a:lstStyle/>
                    <a:p>
                      <a:pPr algn="ctr" fontAlgn="b"/>
                      <a:r>
                        <a:rPr lang="en-US" sz="1300" b="0" i="0" u="none" strike="noStrike" dirty="0">
                          <a:solidFill>
                            <a:srgbClr val="000000"/>
                          </a:solidFill>
                          <a:effectLst/>
                          <a:latin typeface="Century Gothic" panose="020B0502020202020204" pitchFamily="34" charset="0"/>
                        </a:rPr>
                        <a:t>199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300" b="0" i="0" u="none" strike="noStrike" dirty="0">
                          <a:solidFill>
                            <a:srgbClr val="A71405"/>
                          </a:solidFill>
                          <a:effectLst/>
                          <a:latin typeface="Century Gothic" panose="020B0502020202020204" pitchFamily="34" charset="0"/>
                        </a:rPr>
                        <a:t>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20000"/>
                        <a:lumOff val="80000"/>
                      </a:schemeClr>
                    </a:solidFill>
                  </a:tcPr>
                </a:tc>
                <a:tc>
                  <a:txBody>
                    <a:bodyPr/>
                    <a:lstStyle/>
                    <a:p>
                      <a:pPr algn="ctr" fontAlgn="b"/>
                      <a:r>
                        <a:rPr lang="en-US" sz="1300" b="0" i="0" u="none" strike="noStrike">
                          <a:solidFill>
                            <a:srgbClr val="000000"/>
                          </a:solidFill>
                          <a:effectLst/>
                          <a:latin typeface="Century Gothic" panose="020B0502020202020204" pitchFamily="34" charset="0"/>
                        </a:rPr>
                        <a:t>363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300" b="0" i="0" u="none" strike="noStrike" dirty="0">
                          <a:solidFill>
                            <a:srgbClr val="A71405"/>
                          </a:solidFill>
                          <a:effectLst/>
                          <a:latin typeface="Century Gothic" panose="020B0502020202020204" pitchFamily="34" charset="0"/>
                        </a:rPr>
                        <a:t>14%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20000"/>
                        <a:lumOff val="80000"/>
                      </a:schemeClr>
                    </a:solidFill>
                  </a:tcPr>
                </a:tc>
                <a:tc>
                  <a:txBody>
                    <a:bodyPr/>
                    <a:lstStyle/>
                    <a:p>
                      <a:pPr algn="ctr" fontAlgn="b"/>
                      <a:r>
                        <a:rPr lang="en-US" sz="1300" b="0" i="0" u="none" strike="noStrike">
                          <a:solidFill>
                            <a:srgbClr val="000000"/>
                          </a:solidFill>
                          <a:effectLst/>
                          <a:latin typeface="Century Gothic" panose="020B0502020202020204" pitchFamily="34" charset="0"/>
                        </a:rPr>
                        <a:t>1580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300" b="0" i="0" u="none" strike="noStrike" dirty="0">
                          <a:solidFill>
                            <a:srgbClr val="A71405"/>
                          </a:solidFill>
                          <a:effectLst/>
                          <a:latin typeface="Century Gothic" panose="020B0502020202020204" pitchFamily="34" charset="0"/>
                        </a:rPr>
                        <a:t>60%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20000"/>
                        <a:lumOff val="80000"/>
                      </a:schemeClr>
                    </a:solidFill>
                  </a:tcPr>
                </a:tc>
                <a:tc>
                  <a:txBody>
                    <a:bodyPr/>
                    <a:lstStyle/>
                    <a:p>
                      <a:pPr algn="ctr" fontAlgn="b"/>
                      <a:r>
                        <a:rPr lang="en-US" sz="1300" b="0" i="0" u="none" strike="noStrike" dirty="0">
                          <a:solidFill>
                            <a:srgbClr val="000000"/>
                          </a:solidFill>
                          <a:effectLst/>
                          <a:latin typeface="Century Gothic" panose="020B0502020202020204" pitchFamily="34" charset="0"/>
                        </a:rPr>
                        <a:t>2615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5"/>
                  </a:ext>
                </a:extLst>
              </a:tr>
              <a:tr h="482262">
                <a:tc>
                  <a:txBody>
                    <a:bodyPr/>
                    <a:lstStyle/>
                    <a:p>
                      <a:pPr algn="l" fontAlgn="b"/>
                      <a:r>
                        <a:rPr lang="en-US" sz="1300" b="1" i="0" u="none" strike="noStrike" dirty="0">
                          <a:solidFill>
                            <a:srgbClr val="000000"/>
                          </a:solidFill>
                          <a:effectLst/>
                          <a:latin typeface="Century Gothic" panose="020B0502020202020204" pitchFamily="34" charset="0"/>
                        </a:rPr>
                        <a:t>Treasury and </a:t>
                      </a:r>
                      <a:r>
                        <a:rPr lang="en-US" sz="1300" b="1" i="0" u="none" strike="noStrike" dirty="0" smtClean="0">
                          <a:solidFill>
                            <a:srgbClr val="000000"/>
                          </a:solidFill>
                          <a:effectLst/>
                          <a:latin typeface="Century Gothic" panose="020B0502020202020204" pitchFamily="34" charset="0"/>
                        </a:rPr>
                        <a:t>International </a:t>
                      </a:r>
                      <a:r>
                        <a:rPr lang="en-US" sz="1300" b="1" i="0" u="none" strike="noStrike" dirty="0">
                          <a:solidFill>
                            <a:srgbClr val="000000"/>
                          </a:solidFill>
                          <a:effectLst/>
                          <a:latin typeface="Century Gothic" panose="020B0502020202020204" pitchFamily="34" charset="0"/>
                        </a:rPr>
                        <a:t>Banking</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300" b="0" i="0" u="none" strike="noStrike" dirty="0">
                          <a:solidFill>
                            <a:srgbClr val="000000"/>
                          </a:solidFill>
                          <a:effectLst/>
                          <a:latin typeface="Century Gothic" panose="020B0502020202020204" pitchFamily="34" charset="0"/>
                        </a:rPr>
                        <a:t>15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300" b="0" i="0" u="none" strike="noStrike" dirty="0">
                          <a:solidFill>
                            <a:srgbClr val="A71405"/>
                          </a:solidFill>
                          <a:effectLst/>
                          <a:latin typeface="Century Gothic" panose="020B0502020202020204" pitchFamily="34" charset="0"/>
                        </a:rPr>
                        <a:t>25%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20000"/>
                        <a:lumOff val="80000"/>
                      </a:schemeClr>
                    </a:solidFill>
                  </a:tcPr>
                </a:tc>
                <a:tc>
                  <a:txBody>
                    <a:bodyPr/>
                    <a:lstStyle/>
                    <a:p>
                      <a:pPr algn="ctr" fontAlgn="b"/>
                      <a:r>
                        <a:rPr lang="en-US" sz="1300" b="0" i="0" u="none" strike="noStrike" dirty="0">
                          <a:solidFill>
                            <a:srgbClr val="000000"/>
                          </a:solidFill>
                          <a:effectLst/>
                          <a:latin typeface="Century Gothic" panose="020B0502020202020204" pitchFamily="34" charset="0"/>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300" b="0" i="0" u="none" strike="noStrike" dirty="0">
                          <a:solidFill>
                            <a:srgbClr val="A71405"/>
                          </a:solidFill>
                          <a:effectLst/>
                          <a:latin typeface="Century Gothic" panose="020B0502020202020204" pitchFamily="34" charset="0"/>
                        </a:rPr>
                        <a:t>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20000"/>
                        <a:lumOff val="80000"/>
                      </a:schemeClr>
                    </a:solidFill>
                  </a:tcPr>
                </a:tc>
                <a:tc>
                  <a:txBody>
                    <a:bodyPr/>
                    <a:lstStyle/>
                    <a:p>
                      <a:pPr algn="ctr" fontAlgn="b"/>
                      <a:r>
                        <a:rPr lang="en-US" sz="1300" b="0" i="0" u="none" strike="noStrike" dirty="0">
                          <a:solidFill>
                            <a:srgbClr val="000000"/>
                          </a:solidFill>
                          <a:effectLst/>
                          <a:latin typeface="Century Gothic" panose="020B0502020202020204" pitchFamily="34" charset="0"/>
                        </a:rPr>
                        <a:t>13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300" b="0" i="0" u="none" strike="noStrike" dirty="0">
                          <a:solidFill>
                            <a:srgbClr val="A71405"/>
                          </a:solidFill>
                          <a:effectLst/>
                          <a:latin typeface="Century Gothic" panose="020B0502020202020204" pitchFamily="34" charset="0"/>
                        </a:rPr>
                        <a:t>22%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20000"/>
                        <a:lumOff val="80000"/>
                      </a:schemeClr>
                    </a:solidFill>
                  </a:tcPr>
                </a:tc>
                <a:tc>
                  <a:txBody>
                    <a:bodyPr/>
                    <a:lstStyle/>
                    <a:p>
                      <a:pPr algn="ctr" fontAlgn="b"/>
                      <a:r>
                        <a:rPr lang="en-US" sz="1300" b="0" i="0" u="none" strike="noStrike" dirty="0">
                          <a:solidFill>
                            <a:srgbClr val="000000"/>
                          </a:solidFill>
                          <a:effectLst/>
                          <a:latin typeface="Century Gothic" panose="020B0502020202020204" pitchFamily="34" charset="0"/>
                        </a:rPr>
                        <a:t>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300" b="0" i="0" u="none" strike="noStrike" dirty="0">
                          <a:solidFill>
                            <a:srgbClr val="A71405"/>
                          </a:solidFill>
                          <a:effectLst/>
                          <a:latin typeface="Century Gothic" panose="020B0502020202020204" pitchFamily="34" charset="0"/>
                        </a:rPr>
                        <a:t>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20000"/>
                        <a:lumOff val="80000"/>
                      </a:schemeClr>
                    </a:solidFill>
                  </a:tcPr>
                </a:tc>
                <a:tc>
                  <a:txBody>
                    <a:bodyPr/>
                    <a:lstStyle/>
                    <a:p>
                      <a:pPr algn="ctr" fontAlgn="b"/>
                      <a:r>
                        <a:rPr lang="en-US" sz="1300" b="0" i="0" u="none" strike="noStrike" dirty="0">
                          <a:solidFill>
                            <a:srgbClr val="000000"/>
                          </a:solidFill>
                          <a:effectLst/>
                          <a:latin typeface="Century Gothic" panose="020B0502020202020204" pitchFamily="34" charset="0"/>
                        </a:rPr>
                        <a:t>14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300" b="0" i="0" u="none" strike="noStrike" dirty="0">
                          <a:solidFill>
                            <a:srgbClr val="A71405"/>
                          </a:solidFill>
                          <a:effectLst/>
                          <a:latin typeface="Century Gothic" panose="020B0502020202020204" pitchFamily="34" charset="0"/>
                        </a:rPr>
                        <a:t>23%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20000"/>
                        <a:lumOff val="80000"/>
                      </a:schemeClr>
                    </a:solidFill>
                  </a:tcPr>
                </a:tc>
                <a:tc>
                  <a:txBody>
                    <a:bodyPr/>
                    <a:lstStyle/>
                    <a:p>
                      <a:pPr algn="ctr" fontAlgn="b"/>
                      <a:r>
                        <a:rPr lang="en-US" sz="1300" b="0" i="0" u="none" strike="noStrike" dirty="0">
                          <a:solidFill>
                            <a:srgbClr val="000000"/>
                          </a:solidFill>
                          <a:effectLst/>
                          <a:latin typeface="Century Gothic" panose="020B0502020202020204" pitchFamily="34" charset="0"/>
                        </a:rPr>
                        <a:t>14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300" b="0" i="0" u="none" strike="noStrike" dirty="0">
                          <a:solidFill>
                            <a:srgbClr val="A71405"/>
                          </a:solidFill>
                          <a:effectLst/>
                          <a:latin typeface="Century Gothic" panose="020B0502020202020204" pitchFamily="34" charset="0"/>
                        </a:rPr>
                        <a:t>23%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20000"/>
                        <a:lumOff val="80000"/>
                      </a:schemeClr>
                    </a:solidFill>
                  </a:tcPr>
                </a:tc>
                <a:tc>
                  <a:txBody>
                    <a:bodyPr/>
                    <a:lstStyle/>
                    <a:p>
                      <a:pPr algn="ctr" fontAlgn="b"/>
                      <a:r>
                        <a:rPr lang="en-US" sz="1300" b="0" i="0" u="none" strike="noStrike" dirty="0">
                          <a:solidFill>
                            <a:srgbClr val="000000"/>
                          </a:solidFill>
                          <a:effectLst/>
                          <a:latin typeface="Century Gothic" panose="020B0502020202020204" pitchFamily="34" charset="0"/>
                        </a:rPr>
                        <a:t>60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6"/>
                  </a:ext>
                </a:extLst>
              </a:tr>
              <a:tr h="246791">
                <a:tc>
                  <a:txBody>
                    <a:bodyPr/>
                    <a:lstStyle/>
                    <a:p>
                      <a:pPr algn="l" fontAlgn="b"/>
                      <a:r>
                        <a:rPr lang="en-US" sz="1400" b="1" i="0" u="none" strike="noStrike" dirty="0">
                          <a:solidFill>
                            <a:srgbClr val="000000"/>
                          </a:solidFill>
                          <a:effectLst/>
                          <a:latin typeface="Century Gothic" panose="020B0502020202020204" pitchFamily="34" charset="0"/>
                        </a:rPr>
                        <a:t>Grand Total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n-US" sz="1400" b="1" i="0" u="none" strike="noStrike">
                          <a:solidFill>
                            <a:srgbClr val="000000"/>
                          </a:solidFill>
                          <a:effectLst/>
                          <a:latin typeface="Century Gothic" panose="020B0502020202020204" pitchFamily="34" charset="0"/>
                        </a:rPr>
                        <a:t>284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n-US" sz="1400" b="1" i="0" u="none" strike="noStrike" dirty="0">
                          <a:solidFill>
                            <a:srgbClr val="A71405"/>
                          </a:solidFill>
                          <a:effectLst/>
                          <a:latin typeface="Century Gothic" panose="020B0502020202020204" pitchFamily="34" charset="0"/>
                        </a:rPr>
                        <a:t>10%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n-US" sz="1400" b="1" i="0" u="none" strike="noStrike" dirty="0">
                          <a:solidFill>
                            <a:srgbClr val="000000"/>
                          </a:solidFill>
                          <a:effectLst/>
                          <a:latin typeface="Century Gothic" panose="020B0502020202020204" pitchFamily="34" charset="0"/>
                        </a:rPr>
                        <a:t>154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n-US" sz="1400" b="1" i="0" u="none" strike="noStrike" dirty="0">
                          <a:solidFill>
                            <a:srgbClr val="A71405"/>
                          </a:solidFill>
                          <a:effectLst/>
                          <a:latin typeface="Century Gothic" panose="020B0502020202020204" pitchFamily="34" charset="0"/>
                        </a:rPr>
                        <a:t>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n-US" sz="1400" b="1" i="0" u="none" strike="noStrike">
                          <a:solidFill>
                            <a:srgbClr val="000000"/>
                          </a:solidFill>
                          <a:effectLst/>
                          <a:latin typeface="Century Gothic" panose="020B0502020202020204" pitchFamily="34" charset="0"/>
                        </a:rPr>
                        <a:t>247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n-US" sz="1400" b="1" i="0" u="none" strike="noStrike" dirty="0">
                          <a:solidFill>
                            <a:srgbClr val="A71405"/>
                          </a:solidFill>
                          <a:effectLst/>
                          <a:latin typeface="Century Gothic" panose="020B0502020202020204" pitchFamily="34" charset="0"/>
                        </a:rPr>
                        <a:t>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n-US" sz="1400" b="1" i="0" u="none" strike="noStrike">
                          <a:solidFill>
                            <a:srgbClr val="000000"/>
                          </a:solidFill>
                          <a:effectLst/>
                          <a:latin typeface="Century Gothic" panose="020B0502020202020204" pitchFamily="34" charset="0"/>
                        </a:rPr>
                        <a:t>239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n-US" sz="1400" b="1" i="0" u="none" strike="noStrike" dirty="0">
                          <a:solidFill>
                            <a:srgbClr val="A71405"/>
                          </a:solidFill>
                          <a:effectLst/>
                          <a:latin typeface="Century Gothic" panose="020B0502020202020204" pitchFamily="34" charset="0"/>
                        </a:rPr>
                        <a:t>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n-US" sz="1400" b="1" i="0" u="none" strike="noStrike" dirty="0">
                          <a:solidFill>
                            <a:srgbClr val="000000"/>
                          </a:solidFill>
                          <a:effectLst/>
                          <a:latin typeface="Century Gothic" panose="020B0502020202020204" pitchFamily="34" charset="0"/>
                        </a:rPr>
                        <a:t>396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n-US" sz="1400" b="1" i="0" u="none" strike="noStrike" dirty="0">
                          <a:solidFill>
                            <a:srgbClr val="A71405"/>
                          </a:solidFill>
                          <a:effectLst/>
                          <a:latin typeface="Century Gothic" panose="020B0502020202020204" pitchFamily="34" charset="0"/>
                        </a:rPr>
                        <a:t>13%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n-US" sz="1400" b="1" i="0" u="none" strike="noStrike" dirty="0">
                          <a:solidFill>
                            <a:srgbClr val="000000"/>
                          </a:solidFill>
                          <a:effectLst/>
                          <a:latin typeface="Century Gothic" panose="020B0502020202020204" pitchFamily="34" charset="0"/>
                        </a:rPr>
                        <a:t>1617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n-US" sz="1400" b="1" i="0" u="none" strike="noStrike" dirty="0">
                          <a:solidFill>
                            <a:srgbClr val="A71405"/>
                          </a:solidFill>
                          <a:effectLst/>
                          <a:latin typeface="Century Gothic" panose="020B0502020202020204" pitchFamily="34" charset="0"/>
                        </a:rPr>
                        <a:t>55%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r" fontAlgn="b"/>
                      <a:r>
                        <a:rPr lang="en-US" sz="1400" b="1" i="0" u="none" strike="noStrike" dirty="0">
                          <a:solidFill>
                            <a:srgbClr val="000000"/>
                          </a:solidFill>
                          <a:effectLst/>
                          <a:latin typeface="Century Gothic" panose="020B0502020202020204" pitchFamily="34" charset="0"/>
                        </a:rPr>
                        <a:t>2937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extLst>
                  <a:ext uri="{0D108BD9-81ED-4DB2-BD59-A6C34878D82A}">
                    <a16:rowId xmlns="" xmlns:a16="http://schemas.microsoft.com/office/drawing/2014/main" val="10007"/>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xmlns="" val="1411741842"/>
              </p:ext>
            </p:extLst>
          </p:nvPr>
        </p:nvGraphicFramePr>
        <p:xfrm>
          <a:off x="553200" y="928774"/>
          <a:ext cx="7848600" cy="838993"/>
        </p:xfrm>
        <a:graphic>
          <a:graphicData uri="http://schemas.openxmlformats.org/drawingml/2006/table">
            <a:tbl>
              <a:tblPr firstRow="1" firstCol="1" bandRow="1"/>
              <a:tblGrid>
                <a:gridCol w="1477610">
                  <a:extLst>
                    <a:ext uri="{9D8B030D-6E8A-4147-A177-3AD203B41FA5}">
                      <a16:colId xmlns="" xmlns:a16="http://schemas.microsoft.com/office/drawing/2014/main" val="20000"/>
                    </a:ext>
                  </a:extLst>
                </a:gridCol>
                <a:gridCol w="921107">
                  <a:extLst>
                    <a:ext uri="{9D8B030D-6E8A-4147-A177-3AD203B41FA5}">
                      <a16:colId xmlns="" xmlns:a16="http://schemas.microsoft.com/office/drawing/2014/main" val="20001"/>
                    </a:ext>
                  </a:extLst>
                </a:gridCol>
                <a:gridCol w="921107">
                  <a:extLst>
                    <a:ext uri="{9D8B030D-6E8A-4147-A177-3AD203B41FA5}">
                      <a16:colId xmlns="" xmlns:a16="http://schemas.microsoft.com/office/drawing/2014/main" val="20002"/>
                    </a:ext>
                  </a:extLst>
                </a:gridCol>
                <a:gridCol w="921107">
                  <a:extLst>
                    <a:ext uri="{9D8B030D-6E8A-4147-A177-3AD203B41FA5}">
                      <a16:colId xmlns="" xmlns:a16="http://schemas.microsoft.com/office/drawing/2014/main" val="20003"/>
                    </a:ext>
                  </a:extLst>
                </a:gridCol>
                <a:gridCol w="921107">
                  <a:extLst>
                    <a:ext uri="{9D8B030D-6E8A-4147-A177-3AD203B41FA5}">
                      <a16:colId xmlns="" xmlns:a16="http://schemas.microsoft.com/office/drawing/2014/main" val="20004"/>
                    </a:ext>
                  </a:extLst>
                </a:gridCol>
                <a:gridCol w="921107">
                  <a:extLst>
                    <a:ext uri="{9D8B030D-6E8A-4147-A177-3AD203B41FA5}">
                      <a16:colId xmlns="" xmlns:a16="http://schemas.microsoft.com/office/drawing/2014/main" val="20005"/>
                    </a:ext>
                  </a:extLst>
                </a:gridCol>
                <a:gridCol w="921107">
                  <a:extLst>
                    <a:ext uri="{9D8B030D-6E8A-4147-A177-3AD203B41FA5}">
                      <a16:colId xmlns="" xmlns:a16="http://schemas.microsoft.com/office/drawing/2014/main" val="20006"/>
                    </a:ext>
                  </a:extLst>
                </a:gridCol>
                <a:gridCol w="844348">
                  <a:extLst>
                    <a:ext uri="{9D8B030D-6E8A-4147-A177-3AD203B41FA5}">
                      <a16:colId xmlns="" xmlns:a16="http://schemas.microsoft.com/office/drawing/2014/main" val="20007"/>
                    </a:ext>
                  </a:extLst>
                </a:gridCol>
              </a:tblGrid>
              <a:tr h="305593">
                <a:tc>
                  <a:txBody>
                    <a:bodyPr/>
                    <a:lstStyle/>
                    <a:p>
                      <a:pPr>
                        <a:spcAft>
                          <a:spcPts val="0"/>
                        </a:spcAft>
                      </a:pPr>
                      <a:r>
                        <a:rPr lang="en-GB" sz="1400" b="1" dirty="0">
                          <a:solidFill>
                            <a:schemeClr val="bg2"/>
                          </a:solidFill>
                          <a:effectLst/>
                          <a:latin typeface="Century Gothic" panose="020B0502020202020204" pitchFamily="34" charset="0"/>
                          <a:ea typeface="Calibri" panose="020F0502020204030204" pitchFamily="34" charset="0"/>
                        </a:rPr>
                        <a:t>Ranking</a:t>
                      </a:r>
                      <a:endParaRPr lang="en-GB" sz="1400" dirty="0">
                        <a:solidFill>
                          <a:schemeClr val="bg2"/>
                        </a:solidFill>
                        <a:effectLst/>
                        <a:latin typeface="Century Gothic" panose="020B0502020202020204" pitchFamily="34" charset="0"/>
                        <a:ea typeface="Calibri" panose="020F050202020403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0000"/>
                    </a:solidFill>
                  </a:tcPr>
                </a:tc>
                <a:tc>
                  <a:txBody>
                    <a:bodyPr/>
                    <a:lstStyle/>
                    <a:p>
                      <a:pPr algn="ctr">
                        <a:spcAft>
                          <a:spcPts val="0"/>
                        </a:spcAft>
                      </a:pPr>
                      <a:r>
                        <a:rPr lang="en-GB" sz="1400" b="1" dirty="0">
                          <a:solidFill>
                            <a:schemeClr val="bg2"/>
                          </a:solidFill>
                          <a:effectLst/>
                          <a:latin typeface="Century Gothic" panose="020B0502020202020204" pitchFamily="34" charset="0"/>
                          <a:ea typeface="Calibri" panose="020F0502020204030204" pitchFamily="34" charset="0"/>
                        </a:rPr>
                        <a:t>RM</a:t>
                      </a:r>
                      <a:endParaRPr lang="en-GB" sz="1400" dirty="0">
                        <a:solidFill>
                          <a:schemeClr val="bg2"/>
                        </a:solidFill>
                        <a:effectLst/>
                        <a:latin typeface="Century Gothic" panose="020B0502020202020204" pitchFamily="34" charset="0"/>
                        <a:ea typeface="Calibri" panose="020F050202020403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0000"/>
                    </a:solidFill>
                  </a:tcPr>
                </a:tc>
                <a:tc>
                  <a:txBody>
                    <a:bodyPr/>
                    <a:lstStyle/>
                    <a:p>
                      <a:pPr algn="ctr">
                        <a:spcAft>
                          <a:spcPts val="0"/>
                        </a:spcAft>
                      </a:pPr>
                      <a:r>
                        <a:rPr lang="en-GB" sz="1400" b="1" dirty="0">
                          <a:solidFill>
                            <a:schemeClr val="bg2"/>
                          </a:solidFill>
                          <a:effectLst/>
                          <a:latin typeface="Century Gothic" panose="020B0502020202020204" pitchFamily="34" charset="0"/>
                          <a:ea typeface="Calibri" panose="020F0502020204030204" pitchFamily="34" charset="0"/>
                        </a:rPr>
                        <a:t>OS</a:t>
                      </a:r>
                      <a:endParaRPr lang="en-GB" sz="1400" dirty="0">
                        <a:solidFill>
                          <a:schemeClr val="bg2"/>
                        </a:solidFill>
                        <a:effectLst/>
                        <a:latin typeface="Century Gothic" panose="020B0502020202020204" pitchFamily="34" charset="0"/>
                        <a:ea typeface="Calibri" panose="020F050202020403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0000"/>
                    </a:solidFill>
                  </a:tcPr>
                </a:tc>
                <a:tc>
                  <a:txBody>
                    <a:bodyPr/>
                    <a:lstStyle/>
                    <a:p>
                      <a:pPr algn="ctr">
                        <a:spcAft>
                          <a:spcPts val="0"/>
                        </a:spcAft>
                      </a:pPr>
                      <a:r>
                        <a:rPr lang="en-GB" sz="1400" b="1" dirty="0">
                          <a:solidFill>
                            <a:schemeClr val="bg2"/>
                          </a:solidFill>
                          <a:effectLst/>
                          <a:latin typeface="Century Gothic" panose="020B0502020202020204" pitchFamily="34" charset="0"/>
                          <a:ea typeface="Calibri" panose="020F0502020204030204" pitchFamily="34" charset="0"/>
                        </a:rPr>
                        <a:t>AA</a:t>
                      </a:r>
                      <a:endParaRPr lang="en-GB" sz="1400" dirty="0">
                        <a:solidFill>
                          <a:schemeClr val="bg2"/>
                        </a:solidFill>
                        <a:effectLst/>
                        <a:latin typeface="Century Gothic" panose="020B0502020202020204" pitchFamily="34" charset="0"/>
                        <a:ea typeface="Calibri" panose="020F050202020403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0000"/>
                    </a:solidFill>
                  </a:tcPr>
                </a:tc>
                <a:tc>
                  <a:txBody>
                    <a:bodyPr/>
                    <a:lstStyle/>
                    <a:p>
                      <a:pPr algn="ctr">
                        <a:spcAft>
                          <a:spcPts val="0"/>
                        </a:spcAft>
                      </a:pPr>
                      <a:r>
                        <a:rPr lang="en-GB" sz="1400" b="1" dirty="0">
                          <a:solidFill>
                            <a:schemeClr val="bg2"/>
                          </a:solidFill>
                          <a:effectLst/>
                          <a:latin typeface="Century Gothic" panose="020B0502020202020204" pitchFamily="34" charset="0"/>
                          <a:ea typeface="Calibri" panose="020F0502020204030204" pitchFamily="34" charset="0"/>
                        </a:rPr>
                        <a:t>AV</a:t>
                      </a:r>
                      <a:endParaRPr lang="en-GB" sz="1400" dirty="0">
                        <a:solidFill>
                          <a:schemeClr val="bg2"/>
                        </a:solidFill>
                        <a:effectLst/>
                        <a:latin typeface="Century Gothic" panose="020B0502020202020204" pitchFamily="34" charset="0"/>
                        <a:ea typeface="Calibri" panose="020F050202020403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0000"/>
                    </a:solidFill>
                  </a:tcPr>
                </a:tc>
                <a:tc>
                  <a:txBody>
                    <a:bodyPr/>
                    <a:lstStyle/>
                    <a:p>
                      <a:pPr algn="ctr">
                        <a:spcAft>
                          <a:spcPts val="0"/>
                        </a:spcAft>
                      </a:pPr>
                      <a:r>
                        <a:rPr lang="en-GB" sz="1400" b="1" dirty="0">
                          <a:solidFill>
                            <a:schemeClr val="bg2"/>
                          </a:solidFill>
                          <a:effectLst/>
                          <a:latin typeface="Century Gothic" panose="020B0502020202020204" pitchFamily="34" charset="0"/>
                          <a:ea typeface="Calibri" panose="020F0502020204030204" pitchFamily="34" charset="0"/>
                        </a:rPr>
                        <a:t>NI</a:t>
                      </a:r>
                      <a:endParaRPr lang="en-GB" sz="1400" dirty="0">
                        <a:solidFill>
                          <a:schemeClr val="bg2"/>
                        </a:solidFill>
                        <a:effectLst/>
                        <a:latin typeface="Century Gothic" panose="020B0502020202020204" pitchFamily="34" charset="0"/>
                        <a:ea typeface="Calibri" panose="020F050202020403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0000"/>
                    </a:solidFill>
                  </a:tcPr>
                </a:tc>
                <a:tc>
                  <a:txBody>
                    <a:bodyPr/>
                    <a:lstStyle/>
                    <a:p>
                      <a:pPr algn="ctr">
                        <a:spcAft>
                          <a:spcPts val="0"/>
                        </a:spcAft>
                      </a:pPr>
                      <a:r>
                        <a:rPr lang="en-GB" sz="1400" b="1" dirty="0">
                          <a:solidFill>
                            <a:schemeClr val="bg2"/>
                          </a:solidFill>
                          <a:effectLst/>
                          <a:latin typeface="Century Gothic" panose="020B0502020202020204" pitchFamily="34" charset="0"/>
                          <a:ea typeface="Calibri" panose="020F0502020204030204" pitchFamily="34" charset="0"/>
                        </a:rPr>
                        <a:t>ES</a:t>
                      </a:r>
                      <a:endParaRPr lang="en-GB" sz="1400" dirty="0">
                        <a:solidFill>
                          <a:schemeClr val="bg2"/>
                        </a:solidFill>
                        <a:effectLst/>
                        <a:latin typeface="Century Gothic" panose="020B0502020202020204" pitchFamily="34" charset="0"/>
                        <a:ea typeface="Calibri" panose="020F050202020403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0000"/>
                    </a:solidFill>
                  </a:tcPr>
                </a:tc>
                <a:tc>
                  <a:txBody>
                    <a:bodyPr/>
                    <a:lstStyle/>
                    <a:p>
                      <a:pPr algn="ctr">
                        <a:spcAft>
                          <a:spcPts val="0"/>
                        </a:spcAft>
                      </a:pPr>
                      <a:r>
                        <a:rPr lang="en-GB" sz="1400" b="1" dirty="0">
                          <a:solidFill>
                            <a:schemeClr val="bg2"/>
                          </a:solidFill>
                          <a:effectLst/>
                          <a:latin typeface="Century Gothic" panose="020B0502020202020204" pitchFamily="34" charset="0"/>
                          <a:ea typeface="Calibri" panose="020F0502020204030204" pitchFamily="34" charset="0"/>
                        </a:rPr>
                        <a:t>Total</a:t>
                      </a:r>
                      <a:endParaRPr lang="en-GB" sz="1400" dirty="0">
                        <a:solidFill>
                          <a:schemeClr val="bg2"/>
                        </a:solidFill>
                        <a:effectLst/>
                        <a:latin typeface="Century Gothic" panose="020B0502020202020204" pitchFamily="34" charset="0"/>
                        <a:ea typeface="Calibri" panose="020F050202020403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0000"/>
                    </a:solidFill>
                  </a:tcPr>
                </a:tc>
                <a:extLst>
                  <a:ext uri="{0D108BD9-81ED-4DB2-BD59-A6C34878D82A}">
                    <a16:rowId xmlns="" xmlns:a16="http://schemas.microsoft.com/office/drawing/2014/main" val="10000"/>
                  </a:ext>
                </a:extLst>
              </a:tr>
              <a:tr h="280193">
                <a:tc>
                  <a:txBody>
                    <a:bodyPr/>
                    <a:lstStyle/>
                    <a:p>
                      <a:pPr algn="l">
                        <a:spcAft>
                          <a:spcPts val="0"/>
                        </a:spcAft>
                      </a:pPr>
                      <a:r>
                        <a:rPr lang="en-GB" sz="1400" b="1" dirty="0">
                          <a:solidFill>
                            <a:srgbClr val="000000"/>
                          </a:solidFill>
                          <a:effectLst/>
                          <a:latin typeface="Century Gothic" panose="020B0502020202020204" pitchFamily="34" charset="0"/>
                          <a:ea typeface="Calibri" panose="020F0502020204030204" pitchFamily="34" charset="0"/>
                        </a:rPr>
                        <a:t>Count of Staff</a:t>
                      </a:r>
                      <a:endParaRPr lang="en-GB" sz="1400" dirty="0">
                        <a:effectLst/>
                        <a:latin typeface="Century Gothic" panose="020B0502020202020204" pitchFamily="34" charset="0"/>
                        <a:ea typeface="Calibri" panose="020F050202020403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spcAft>
                          <a:spcPts val="0"/>
                        </a:spcAft>
                      </a:pPr>
                      <a:r>
                        <a:rPr lang="en-GB" sz="1400" b="1" dirty="0">
                          <a:solidFill>
                            <a:srgbClr val="000000"/>
                          </a:solidFill>
                          <a:effectLst/>
                          <a:latin typeface="Century Gothic" panose="020B0502020202020204" pitchFamily="34" charset="0"/>
                          <a:ea typeface="Calibri" panose="020F0502020204030204" pitchFamily="34" charset="0"/>
                        </a:rPr>
                        <a:t>307</a:t>
                      </a:r>
                      <a:endParaRPr lang="en-GB" sz="1400" dirty="0">
                        <a:effectLst/>
                        <a:latin typeface="Century Gothic" panose="020B0502020202020204" pitchFamily="34" charset="0"/>
                        <a:ea typeface="Calibri" panose="020F050202020403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spcAft>
                          <a:spcPts val="0"/>
                        </a:spcAft>
                      </a:pPr>
                      <a:r>
                        <a:rPr lang="en-GB" sz="1400" b="1" dirty="0">
                          <a:solidFill>
                            <a:srgbClr val="000000"/>
                          </a:solidFill>
                          <a:effectLst/>
                          <a:latin typeface="Century Gothic" panose="020B0502020202020204" pitchFamily="34" charset="0"/>
                          <a:ea typeface="Calibri" panose="020F0502020204030204" pitchFamily="34" charset="0"/>
                        </a:rPr>
                        <a:t>161</a:t>
                      </a:r>
                      <a:endParaRPr lang="en-GB" sz="1400" dirty="0">
                        <a:effectLst/>
                        <a:latin typeface="Century Gothic" panose="020B0502020202020204" pitchFamily="34" charset="0"/>
                        <a:ea typeface="Calibri" panose="020F050202020403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spcAft>
                          <a:spcPts val="0"/>
                        </a:spcAft>
                      </a:pPr>
                      <a:r>
                        <a:rPr lang="en-GB" sz="1400" b="1" dirty="0" smtClean="0">
                          <a:solidFill>
                            <a:srgbClr val="000000"/>
                          </a:solidFill>
                          <a:effectLst/>
                          <a:latin typeface="Century Gothic" panose="020B0502020202020204" pitchFamily="34" charset="0"/>
                          <a:ea typeface="Calibri" panose="020F0502020204030204" pitchFamily="34" charset="0"/>
                        </a:rPr>
                        <a:t>252</a:t>
                      </a:r>
                      <a:endParaRPr lang="en-GB" sz="1400" dirty="0">
                        <a:effectLst/>
                        <a:latin typeface="Century Gothic" panose="020B0502020202020204" pitchFamily="34" charset="0"/>
                        <a:ea typeface="Calibri" panose="020F050202020403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spcAft>
                          <a:spcPts val="0"/>
                        </a:spcAft>
                      </a:pPr>
                      <a:r>
                        <a:rPr lang="en-GB" sz="1400" b="1" dirty="0" smtClean="0">
                          <a:solidFill>
                            <a:srgbClr val="000000"/>
                          </a:solidFill>
                          <a:effectLst/>
                          <a:latin typeface="Century Gothic" panose="020B0502020202020204" pitchFamily="34" charset="0"/>
                          <a:ea typeface="Calibri" panose="020F0502020204030204" pitchFamily="34" charset="0"/>
                        </a:rPr>
                        <a:t>245</a:t>
                      </a:r>
                      <a:endParaRPr lang="en-GB" sz="1400" dirty="0">
                        <a:effectLst/>
                        <a:latin typeface="Century Gothic" panose="020B0502020202020204" pitchFamily="34" charset="0"/>
                        <a:ea typeface="Calibri" panose="020F050202020403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spcAft>
                          <a:spcPts val="0"/>
                        </a:spcAft>
                      </a:pPr>
                      <a:r>
                        <a:rPr lang="en-GB" sz="1400" b="1" dirty="0">
                          <a:solidFill>
                            <a:srgbClr val="000000"/>
                          </a:solidFill>
                          <a:effectLst/>
                          <a:latin typeface="Century Gothic" panose="020B0502020202020204" pitchFamily="34" charset="0"/>
                          <a:ea typeface="Calibri" panose="020F0502020204030204" pitchFamily="34" charset="0"/>
                        </a:rPr>
                        <a:t>403</a:t>
                      </a:r>
                      <a:endParaRPr lang="en-GB" sz="1400" dirty="0">
                        <a:effectLst/>
                        <a:latin typeface="Century Gothic" panose="020B0502020202020204" pitchFamily="34" charset="0"/>
                        <a:ea typeface="Calibri" panose="020F050202020403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spcAft>
                          <a:spcPts val="0"/>
                        </a:spcAft>
                      </a:pPr>
                      <a:r>
                        <a:rPr lang="en-GB" sz="1400" b="1" dirty="0">
                          <a:solidFill>
                            <a:srgbClr val="000000"/>
                          </a:solidFill>
                          <a:effectLst/>
                          <a:latin typeface="Century Gothic" panose="020B0502020202020204" pitchFamily="34" charset="0"/>
                          <a:ea typeface="Calibri" panose="020F0502020204030204" pitchFamily="34" charset="0"/>
                        </a:rPr>
                        <a:t>1677</a:t>
                      </a:r>
                      <a:endParaRPr lang="en-GB" sz="1400" dirty="0">
                        <a:effectLst/>
                        <a:latin typeface="Century Gothic" panose="020B0502020202020204" pitchFamily="34" charset="0"/>
                        <a:ea typeface="Calibri" panose="020F050202020403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spcAft>
                          <a:spcPts val="0"/>
                        </a:spcAft>
                      </a:pPr>
                      <a:r>
                        <a:rPr lang="en-GB" sz="1400" b="1" dirty="0" smtClean="0">
                          <a:solidFill>
                            <a:srgbClr val="000000"/>
                          </a:solidFill>
                          <a:effectLst/>
                          <a:latin typeface="Century Gothic" panose="020B0502020202020204" pitchFamily="34" charset="0"/>
                          <a:ea typeface="Calibri" panose="020F0502020204030204" pitchFamily="34" charset="0"/>
                        </a:rPr>
                        <a:t>3045</a:t>
                      </a:r>
                      <a:endParaRPr lang="en-GB" sz="1400" dirty="0">
                        <a:effectLst/>
                        <a:latin typeface="Century Gothic" panose="020B0502020202020204" pitchFamily="34" charset="0"/>
                        <a:ea typeface="Calibri" panose="020F050202020403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 xmlns:a16="http://schemas.microsoft.com/office/drawing/2014/main" val="10001"/>
                  </a:ext>
                </a:extLst>
              </a:tr>
              <a:tr h="253207">
                <a:tc>
                  <a:txBody>
                    <a:bodyPr/>
                    <a:lstStyle/>
                    <a:p>
                      <a:pPr algn="ctr">
                        <a:spcAft>
                          <a:spcPts val="0"/>
                        </a:spcAft>
                      </a:pPr>
                      <a:r>
                        <a:rPr lang="en-GB" sz="1400" dirty="0">
                          <a:solidFill>
                            <a:srgbClr val="000000"/>
                          </a:solidFill>
                          <a:effectLst/>
                          <a:latin typeface="Century Gothic" panose="020B0502020202020204" pitchFamily="34" charset="0"/>
                          <a:ea typeface="Calibri" panose="020F0502020204030204" pitchFamily="34" charset="0"/>
                        </a:rPr>
                        <a:t>%</a:t>
                      </a:r>
                      <a:endParaRPr lang="en-GB" sz="1400" dirty="0">
                        <a:effectLst/>
                        <a:latin typeface="Century Gothic" panose="020B0502020202020204" pitchFamily="34" charset="0"/>
                        <a:ea typeface="Calibri" panose="020F050202020403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400" b="1" dirty="0">
                          <a:solidFill>
                            <a:srgbClr val="00B050"/>
                          </a:solidFill>
                          <a:effectLst/>
                          <a:latin typeface="Century Gothic" panose="020B0502020202020204" pitchFamily="34" charset="0"/>
                          <a:ea typeface="Calibri" panose="020F0502020204030204" pitchFamily="34" charset="0"/>
                        </a:rPr>
                        <a:t>10%</a:t>
                      </a: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400" b="1" dirty="0">
                          <a:solidFill>
                            <a:srgbClr val="00B050"/>
                          </a:solidFill>
                          <a:effectLst/>
                          <a:latin typeface="Century Gothic" panose="020B0502020202020204" pitchFamily="34" charset="0"/>
                          <a:ea typeface="Calibri" panose="020F0502020204030204" pitchFamily="34" charset="0"/>
                        </a:rPr>
                        <a:t>5%</a:t>
                      </a: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400" b="1" dirty="0">
                          <a:solidFill>
                            <a:srgbClr val="00B050"/>
                          </a:solidFill>
                          <a:effectLst/>
                          <a:latin typeface="Century Gothic" panose="020B0502020202020204" pitchFamily="34" charset="0"/>
                          <a:ea typeface="Calibri" panose="020F0502020204030204" pitchFamily="34" charset="0"/>
                        </a:rPr>
                        <a:t>8%</a:t>
                      </a: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400" b="1" dirty="0">
                          <a:solidFill>
                            <a:srgbClr val="00B050"/>
                          </a:solidFill>
                          <a:effectLst/>
                          <a:latin typeface="Century Gothic" panose="020B0502020202020204" pitchFamily="34" charset="0"/>
                          <a:ea typeface="Calibri" panose="020F0502020204030204" pitchFamily="34" charset="0"/>
                        </a:rPr>
                        <a:t>8%</a:t>
                      </a: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400" dirty="0">
                          <a:solidFill>
                            <a:srgbClr val="000000"/>
                          </a:solidFill>
                          <a:effectLst/>
                          <a:latin typeface="Century Gothic" panose="020B0502020202020204" pitchFamily="34" charset="0"/>
                          <a:ea typeface="Calibri" panose="020F0502020204030204" pitchFamily="34" charset="0"/>
                        </a:rPr>
                        <a:t>13%</a:t>
                      </a:r>
                      <a:endParaRPr lang="en-GB" sz="1400" dirty="0">
                        <a:effectLst/>
                        <a:latin typeface="Century Gothic" panose="020B0502020202020204" pitchFamily="34" charset="0"/>
                        <a:ea typeface="Calibri" panose="020F050202020403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400" b="1" dirty="0">
                          <a:solidFill>
                            <a:srgbClr val="FF0000"/>
                          </a:solidFill>
                          <a:effectLst/>
                          <a:latin typeface="Century Gothic" panose="020B0502020202020204" pitchFamily="34" charset="0"/>
                          <a:ea typeface="Calibri" panose="020F0502020204030204" pitchFamily="34" charset="0"/>
                        </a:rPr>
                        <a:t>55%</a:t>
                      </a: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400" dirty="0">
                          <a:solidFill>
                            <a:srgbClr val="000000"/>
                          </a:solidFill>
                          <a:effectLst/>
                          <a:latin typeface="Century Gothic" panose="020B0502020202020204" pitchFamily="34" charset="0"/>
                          <a:ea typeface="Calibri" panose="020F0502020204030204" pitchFamily="34" charset="0"/>
                        </a:rPr>
                        <a:t>100%</a:t>
                      </a:r>
                      <a:endParaRPr lang="en-GB" sz="1400" dirty="0">
                        <a:effectLst/>
                        <a:latin typeface="Century Gothic" panose="020B0502020202020204" pitchFamily="34" charset="0"/>
                        <a:ea typeface="Calibri" panose="020F050202020403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2"/>
                  </a:ext>
                </a:extLst>
              </a:tr>
            </a:tbl>
          </a:graphicData>
        </a:graphic>
      </p:graphicFrame>
      <p:sp>
        <p:nvSpPr>
          <p:cNvPr id="6" name="Rectangle 2"/>
          <p:cNvSpPr>
            <a:spLocks noChangeArrowheads="1"/>
          </p:cNvSpPr>
          <p:nvPr/>
        </p:nvSpPr>
        <p:spPr bwMode="auto">
          <a:xfrm>
            <a:off x="1677194" y="1447007"/>
            <a:ext cx="91440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graphicFrame>
        <p:nvGraphicFramePr>
          <p:cNvPr id="12" name="Table 11"/>
          <p:cNvGraphicFramePr>
            <a:graphicFrameLocks noGrp="1"/>
          </p:cNvGraphicFramePr>
          <p:nvPr>
            <p:extLst>
              <p:ext uri="{D42A27DB-BD31-4B8C-83A1-F6EECF244321}">
                <p14:modId xmlns:p14="http://schemas.microsoft.com/office/powerpoint/2010/main" xmlns="" val="3494313543"/>
              </p:ext>
            </p:extLst>
          </p:nvPr>
        </p:nvGraphicFramePr>
        <p:xfrm>
          <a:off x="462707" y="4888520"/>
          <a:ext cx="7924796" cy="436245"/>
        </p:xfrm>
        <a:graphic>
          <a:graphicData uri="http://schemas.openxmlformats.org/drawingml/2006/table">
            <a:tbl>
              <a:tblPr/>
              <a:tblGrid>
                <a:gridCol w="2438400">
                  <a:extLst>
                    <a:ext uri="{9D8B030D-6E8A-4147-A177-3AD203B41FA5}">
                      <a16:colId xmlns="" xmlns:a16="http://schemas.microsoft.com/office/drawing/2014/main" val="20000"/>
                    </a:ext>
                  </a:extLst>
                </a:gridCol>
                <a:gridCol w="381000">
                  <a:extLst>
                    <a:ext uri="{9D8B030D-6E8A-4147-A177-3AD203B41FA5}">
                      <a16:colId xmlns="" xmlns:a16="http://schemas.microsoft.com/office/drawing/2014/main" val="20001"/>
                    </a:ext>
                  </a:extLst>
                </a:gridCol>
                <a:gridCol w="457200">
                  <a:extLst>
                    <a:ext uri="{9D8B030D-6E8A-4147-A177-3AD203B41FA5}">
                      <a16:colId xmlns="" xmlns:a16="http://schemas.microsoft.com/office/drawing/2014/main" val="20002"/>
                    </a:ext>
                  </a:extLst>
                </a:gridCol>
                <a:gridCol w="457200">
                  <a:extLst>
                    <a:ext uri="{9D8B030D-6E8A-4147-A177-3AD203B41FA5}">
                      <a16:colId xmlns="" xmlns:a16="http://schemas.microsoft.com/office/drawing/2014/main" val="20003"/>
                    </a:ext>
                  </a:extLst>
                </a:gridCol>
                <a:gridCol w="457200">
                  <a:extLst>
                    <a:ext uri="{9D8B030D-6E8A-4147-A177-3AD203B41FA5}">
                      <a16:colId xmlns="" xmlns:a16="http://schemas.microsoft.com/office/drawing/2014/main" val="20004"/>
                    </a:ext>
                  </a:extLst>
                </a:gridCol>
                <a:gridCol w="381000">
                  <a:extLst>
                    <a:ext uri="{9D8B030D-6E8A-4147-A177-3AD203B41FA5}">
                      <a16:colId xmlns="" xmlns:a16="http://schemas.microsoft.com/office/drawing/2014/main" val="20005"/>
                    </a:ext>
                  </a:extLst>
                </a:gridCol>
                <a:gridCol w="381000">
                  <a:extLst>
                    <a:ext uri="{9D8B030D-6E8A-4147-A177-3AD203B41FA5}">
                      <a16:colId xmlns="" xmlns:a16="http://schemas.microsoft.com/office/drawing/2014/main" val="20006"/>
                    </a:ext>
                  </a:extLst>
                </a:gridCol>
                <a:gridCol w="381000">
                  <a:extLst>
                    <a:ext uri="{9D8B030D-6E8A-4147-A177-3AD203B41FA5}">
                      <a16:colId xmlns="" xmlns:a16="http://schemas.microsoft.com/office/drawing/2014/main" val="20007"/>
                    </a:ext>
                  </a:extLst>
                </a:gridCol>
                <a:gridCol w="381000">
                  <a:extLst>
                    <a:ext uri="{9D8B030D-6E8A-4147-A177-3AD203B41FA5}">
                      <a16:colId xmlns="" xmlns:a16="http://schemas.microsoft.com/office/drawing/2014/main" val="20008"/>
                    </a:ext>
                  </a:extLst>
                </a:gridCol>
                <a:gridCol w="381000">
                  <a:extLst>
                    <a:ext uri="{9D8B030D-6E8A-4147-A177-3AD203B41FA5}">
                      <a16:colId xmlns="" xmlns:a16="http://schemas.microsoft.com/office/drawing/2014/main" val="20009"/>
                    </a:ext>
                  </a:extLst>
                </a:gridCol>
                <a:gridCol w="457200">
                  <a:extLst>
                    <a:ext uri="{9D8B030D-6E8A-4147-A177-3AD203B41FA5}">
                      <a16:colId xmlns="" xmlns:a16="http://schemas.microsoft.com/office/drawing/2014/main" val="20010"/>
                    </a:ext>
                  </a:extLst>
                </a:gridCol>
                <a:gridCol w="454060">
                  <a:extLst>
                    <a:ext uri="{9D8B030D-6E8A-4147-A177-3AD203B41FA5}">
                      <a16:colId xmlns="" xmlns:a16="http://schemas.microsoft.com/office/drawing/2014/main" val="20011"/>
                    </a:ext>
                  </a:extLst>
                </a:gridCol>
                <a:gridCol w="387404">
                  <a:extLst>
                    <a:ext uri="{9D8B030D-6E8A-4147-A177-3AD203B41FA5}">
                      <a16:colId xmlns="" xmlns:a16="http://schemas.microsoft.com/office/drawing/2014/main" val="20012"/>
                    </a:ext>
                  </a:extLst>
                </a:gridCol>
                <a:gridCol w="530132">
                  <a:extLst>
                    <a:ext uri="{9D8B030D-6E8A-4147-A177-3AD203B41FA5}">
                      <a16:colId xmlns="" xmlns:a16="http://schemas.microsoft.com/office/drawing/2014/main" val="20013"/>
                    </a:ext>
                  </a:extLst>
                </a:gridCol>
              </a:tblGrid>
              <a:tr h="384447">
                <a:tc>
                  <a:txBody>
                    <a:bodyPr/>
                    <a:lstStyle/>
                    <a:p>
                      <a:pPr algn="l" fontAlgn="b"/>
                      <a:r>
                        <a:rPr lang="en-US" sz="1400" b="1" i="0" u="none" strike="noStrike" dirty="0" smtClean="0">
                          <a:solidFill>
                            <a:srgbClr val="000000"/>
                          </a:solidFill>
                          <a:effectLst/>
                          <a:latin typeface="Century Gothic" panose="020B0502020202020204" pitchFamily="34" charset="0"/>
                        </a:rPr>
                        <a:t>Credit Recovery</a:t>
                      </a:r>
                      <a:r>
                        <a:rPr lang="en-US" sz="1400" b="1" i="0" u="none" strike="noStrike" baseline="0" dirty="0" smtClean="0">
                          <a:solidFill>
                            <a:srgbClr val="FF0000"/>
                          </a:solidFill>
                          <a:effectLst/>
                          <a:latin typeface="Century Gothic" panose="020B0502020202020204" pitchFamily="34" charset="0"/>
                        </a:rPr>
                        <a:t> </a:t>
                      </a:r>
                      <a:r>
                        <a:rPr lang="en-US" sz="1200" b="1" i="0" u="none" strike="noStrike" baseline="0" dirty="0" smtClean="0">
                          <a:solidFill>
                            <a:srgbClr val="FF0000"/>
                          </a:solidFill>
                          <a:effectLst/>
                          <a:latin typeface="Century Gothic" panose="020B0502020202020204" pitchFamily="34" charset="0"/>
                        </a:rPr>
                        <a:t>(reviewed and moderated outcome</a:t>
                      </a:r>
                      <a:r>
                        <a:rPr lang="en-US" sz="1400" b="1" i="0" u="none" strike="noStrike" baseline="0" dirty="0" smtClean="0">
                          <a:solidFill>
                            <a:srgbClr val="FF0000"/>
                          </a:solidFill>
                          <a:effectLst/>
                          <a:latin typeface="Century Gothic" panose="020B0502020202020204" pitchFamily="34" charset="0"/>
                        </a:rPr>
                        <a:t>)</a:t>
                      </a:r>
                      <a:endParaRPr lang="en-US" sz="1400" b="1" i="0" u="none" strike="noStrike" dirty="0">
                        <a:solidFill>
                          <a:srgbClr val="FF0000"/>
                        </a:solidFill>
                        <a:effectLst/>
                        <a:latin typeface="Century Gothic" panose="020B050202020202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dirty="0" smtClean="0">
                          <a:solidFill>
                            <a:srgbClr val="000000"/>
                          </a:solidFill>
                          <a:effectLst/>
                          <a:latin typeface="Century Gothic" panose="020B0502020202020204" pitchFamily="34" charset="0"/>
                        </a:rPr>
                        <a:t>1</a:t>
                      </a:r>
                      <a:endParaRPr lang="en-US" sz="1400" b="1" i="0" u="none" strike="noStrike" dirty="0">
                        <a:solidFill>
                          <a:srgbClr val="000000"/>
                        </a:solidFill>
                        <a:effectLst/>
                        <a:latin typeface="Century Gothic" panose="020B050202020202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dirty="0" smtClean="0">
                          <a:solidFill>
                            <a:srgbClr val="A71405"/>
                          </a:solidFill>
                          <a:effectLst/>
                          <a:latin typeface="Century Gothic" panose="020B0502020202020204" pitchFamily="34" charset="0"/>
                        </a:rPr>
                        <a:t>4%</a:t>
                      </a:r>
                      <a:endParaRPr lang="en-US" sz="1400" b="1" i="0" u="none" strike="noStrike" dirty="0">
                        <a:solidFill>
                          <a:srgbClr val="A71405"/>
                        </a:solidFill>
                        <a:effectLst/>
                        <a:latin typeface="Century Gothic" panose="020B050202020202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20000"/>
                        <a:lumOff val="80000"/>
                      </a:schemeClr>
                    </a:solidFill>
                  </a:tcPr>
                </a:tc>
                <a:tc>
                  <a:txBody>
                    <a:bodyPr/>
                    <a:lstStyle/>
                    <a:p>
                      <a:pPr algn="ctr" fontAlgn="b"/>
                      <a:r>
                        <a:rPr lang="en-US" sz="1400" b="1" i="0" u="none" strike="noStrike" dirty="0" smtClean="0">
                          <a:solidFill>
                            <a:srgbClr val="000000"/>
                          </a:solidFill>
                          <a:effectLst/>
                          <a:latin typeface="Century Gothic" panose="020B0502020202020204" pitchFamily="34" charset="0"/>
                        </a:rPr>
                        <a:t>4</a:t>
                      </a:r>
                      <a:endParaRPr lang="en-US" sz="1400" b="1" i="0" u="none" strike="noStrike" dirty="0">
                        <a:solidFill>
                          <a:srgbClr val="000000"/>
                        </a:solidFill>
                        <a:effectLst/>
                        <a:latin typeface="Century Gothic" panose="020B050202020202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dirty="0" smtClean="0">
                          <a:solidFill>
                            <a:srgbClr val="A71405"/>
                          </a:solidFill>
                          <a:effectLst/>
                          <a:latin typeface="Century Gothic" panose="020B0502020202020204" pitchFamily="34" charset="0"/>
                        </a:rPr>
                        <a:t>14%</a:t>
                      </a:r>
                      <a:endParaRPr lang="en-US" sz="1400" b="1" i="0" u="none" strike="noStrike" dirty="0">
                        <a:solidFill>
                          <a:srgbClr val="A71405"/>
                        </a:solidFill>
                        <a:effectLst/>
                        <a:latin typeface="Century Gothic" panose="020B050202020202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20000"/>
                        <a:lumOff val="80000"/>
                      </a:schemeClr>
                    </a:solidFill>
                  </a:tcPr>
                </a:tc>
                <a:tc>
                  <a:txBody>
                    <a:bodyPr/>
                    <a:lstStyle/>
                    <a:p>
                      <a:pPr algn="ctr" fontAlgn="b"/>
                      <a:r>
                        <a:rPr lang="en-US" sz="1400" b="1" i="0" u="none" strike="noStrike" dirty="0" smtClean="0">
                          <a:solidFill>
                            <a:srgbClr val="000000"/>
                          </a:solidFill>
                          <a:effectLst/>
                          <a:latin typeface="Century Gothic" panose="020B0502020202020204" pitchFamily="34" charset="0"/>
                        </a:rPr>
                        <a:t>8</a:t>
                      </a:r>
                      <a:endParaRPr lang="en-US" sz="1400" b="1" i="0" u="none" strike="noStrike" dirty="0">
                        <a:solidFill>
                          <a:srgbClr val="000000"/>
                        </a:solidFill>
                        <a:effectLst/>
                        <a:latin typeface="Century Gothic" panose="020B050202020202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dirty="0" smtClean="0">
                          <a:solidFill>
                            <a:srgbClr val="A71405"/>
                          </a:solidFill>
                          <a:effectLst/>
                          <a:latin typeface="Century Gothic" panose="020B0502020202020204" pitchFamily="34" charset="0"/>
                        </a:rPr>
                        <a:t>29%</a:t>
                      </a:r>
                      <a:endParaRPr lang="en-US" sz="1400" b="1" i="0" u="none" strike="noStrike" dirty="0">
                        <a:solidFill>
                          <a:srgbClr val="A71405"/>
                        </a:solidFill>
                        <a:effectLst/>
                        <a:latin typeface="Century Gothic" panose="020B050202020202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20000"/>
                        <a:lumOff val="80000"/>
                      </a:schemeClr>
                    </a:solidFill>
                  </a:tcPr>
                </a:tc>
                <a:tc>
                  <a:txBody>
                    <a:bodyPr/>
                    <a:lstStyle/>
                    <a:p>
                      <a:pPr algn="ctr" fontAlgn="b"/>
                      <a:r>
                        <a:rPr lang="en-US" sz="1400" b="1" i="0" u="none" strike="noStrike" dirty="0" smtClean="0">
                          <a:solidFill>
                            <a:srgbClr val="000000"/>
                          </a:solidFill>
                          <a:effectLst/>
                          <a:latin typeface="Century Gothic" panose="020B0502020202020204" pitchFamily="34" charset="0"/>
                        </a:rPr>
                        <a:t>9</a:t>
                      </a:r>
                      <a:endParaRPr lang="en-US" sz="1400" b="1" i="0" u="none" strike="noStrike" dirty="0">
                        <a:solidFill>
                          <a:srgbClr val="000000"/>
                        </a:solidFill>
                        <a:effectLst/>
                        <a:latin typeface="Century Gothic" panose="020B050202020202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dirty="0" smtClean="0">
                          <a:solidFill>
                            <a:srgbClr val="A71405"/>
                          </a:solidFill>
                          <a:effectLst/>
                          <a:latin typeface="Century Gothic" panose="020B0502020202020204" pitchFamily="34" charset="0"/>
                        </a:rPr>
                        <a:t>32%</a:t>
                      </a:r>
                      <a:endParaRPr lang="en-US" sz="1400" b="1" i="0" u="none" strike="noStrike" dirty="0">
                        <a:solidFill>
                          <a:srgbClr val="A71405"/>
                        </a:solidFill>
                        <a:effectLst/>
                        <a:latin typeface="Century Gothic" panose="020B050202020202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20000"/>
                        <a:lumOff val="80000"/>
                      </a:schemeClr>
                    </a:solidFill>
                  </a:tcPr>
                </a:tc>
                <a:tc>
                  <a:txBody>
                    <a:bodyPr/>
                    <a:lstStyle/>
                    <a:p>
                      <a:pPr algn="ctr" fontAlgn="b"/>
                      <a:r>
                        <a:rPr lang="en-US" sz="1400" b="1" i="0" u="none" strike="noStrike" dirty="0" smtClean="0">
                          <a:solidFill>
                            <a:srgbClr val="000000"/>
                          </a:solidFill>
                          <a:effectLst/>
                          <a:latin typeface="Century Gothic" panose="020B0502020202020204" pitchFamily="34" charset="0"/>
                        </a:rPr>
                        <a:t>5</a:t>
                      </a:r>
                      <a:endParaRPr lang="en-US" sz="1400" b="1" i="0" u="none" strike="noStrike" dirty="0">
                        <a:solidFill>
                          <a:srgbClr val="000000"/>
                        </a:solidFill>
                        <a:effectLst/>
                        <a:latin typeface="Century Gothic" panose="020B050202020202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dirty="0" smtClean="0">
                          <a:solidFill>
                            <a:srgbClr val="A71405"/>
                          </a:solidFill>
                          <a:effectLst/>
                          <a:latin typeface="Century Gothic" panose="020B0502020202020204" pitchFamily="34" charset="0"/>
                        </a:rPr>
                        <a:t>18%</a:t>
                      </a:r>
                      <a:endParaRPr lang="en-US" sz="1400" b="1" i="0" u="none" strike="noStrike" dirty="0">
                        <a:solidFill>
                          <a:srgbClr val="A71405"/>
                        </a:solidFill>
                        <a:effectLst/>
                        <a:latin typeface="Century Gothic" panose="020B050202020202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20000"/>
                        <a:lumOff val="80000"/>
                      </a:schemeClr>
                    </a:solidFill>
                  </a:tcPr>
                </a:tc>
                <a:tc>
                  <a:txBody>
                    <a:bodyPr/>
                    <a:lstStyle/>
                    <a:p>
                      <a:pPr algn="ctr" fontAlgn="b"/>
                      <a:r>
                        <a:rPr lang="en-US" sz="1400" b="1" i="0" u="none" strike="noStrike" dirty="0" smtClean="0">
                          <a:solidFill>
                            <a:srgbClr val="000000"/>
                          </a:solidFill>
                          <a:effectLst/>
                          <a:latin typeface="Century Gothic" panose="020B0502020202020204" pitchFamily="34" charset="0"/>
                        </a:rPr>
                        <a:t>1</a:t>
                      </a:r>
                      <a:endParaRPr lang="en-US" sz="1400" b="1" i="0" u="none" strike="noStrike" dirty="0">
                        <a:solidFill>
                          <a:srgbClr val="000000"/>
                        </a:solidFill>
                        <a:effectLst/>
                        <a:latin typeface="Century Gothic" panose="020B050202020202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dirty="0" smtClean="0">
                          <a:solidFill>
                            <a:srgbClr val="A71405"/>
                          </a:solidFill>
                          <a:effectLst/>
                          <a:latin typeface="Century Gothic" panose="020B0502020202020204" pitchFamily="34" charset="0"/>
                        </a:rPr>
                        <a:t>4%</a:t>
                      </a:r>
                      <a:endParaRPr lang="en-US" sz="1400" b="1" i="0" u="none" strike="noStrike" dirty="0">
                        <a:solidFill>
                          <a:srgbClr val="A71405"/>
                        </a:solidFill>
                        <a:effectLst/>
                        <a:latin typeface="Century Gothic" panose="020B050202020202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20000"/>
                        <a:lumOff val="80000"/>
                      </a:schemeClr>
                    </a:solidFill>
                  </a:tcPr>
                </a:tc>
                <a:tc>
                  <a:txBody>
                    <a:bodyPr/>
                    <a:lstStyle/>
                    <a:p>
                      <a:pPr algn="ctr" fontAlgn="b"/>
                      <a:r>
                        <a:rPr lang="en-US" sz="1400" b="1" i="0" u="none" strike="noStrike" dirty="0" smtClean="0">
                          <a:solidFill>
                            <a:srgbClr val="000000"/>
                          </a:solidFill>
                          <a:effectLst/>
                          <a:latin typeface="Century Gothic" panose="020B0502020202020204" pitchFamily="34" charset="0"/>
                        </a:rPr>
                        <a:t>28</a:t>
                      </a:r>
                      <a:endParaRPr lang="en-US" sz="1400" b="1" i="0" u="none" strike="noStrike" dirty="0">
                        <a:solidFill>
                          <a:srgbClr val="000000"/>
                        </a:solidFill>
                        <a:effectLst/>
                        <a:latin typeface="Century Gothic" panose="020B050202020202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0"/>
                  </a:ext>
                </a:extLst>
              </a:tr>
            </a:tbl>
          </a:graphicData>
        </a:graphic>
      </p:graphicFrame>
      <p:sp>
        <p:nvSpPr>
          <p:cNvPr id="15" name="Rectangle 4"/>
          <p:cNvSpPr>
            <a:spLocks noChangeArrowheads="1"/>
          </p:cNvSpPr>
          <p:nvPr/>
        </p:nvSpPr>
        <p:spPr bwMode="auto">
          <a:xfrm>
            <a:off x="610394" y="5824577"/>
            <a:ext cx="14023578"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GB"/>
          </a:p>
        </p:txBody>
      </p:sp>
      <p:graphicFrame>
        <p:nvGraphicFramePr>
          <p:cNvPr id="17" name="Table 16"/>
          <p:cNvGraphicFramePr>
            <a:graphicFrameLocks noGrp="1"/>
          </p:cNvGraphicFramePr>
          <p:nvPr>
            <p:extLst>
              <p:ext uri="{D42A27DB-BD31-4B8C-83A1-F6EECF244321}">
                <p14:modId xmlns:p14="http://schemas.microsoft.com/office/powerpoint/2010/main" xmlns="" val="960620866"/>
              </p:ext>
            </p:extLst>
          </p:nvPr>
        </p:nvGraphicFramePr>
        <p:xfrm>
          <a:off x="463628" y="5391115"/>
          <a:ext cx="7924796" cy="558165"/>
        </p:xfrm>
        <a:graphic>
          <a:graphicData uri="http://schemas.openxmlformats.org/drawingml/2006/table">
            <a:tbl>
              <a:tblPr/>
              <a:tblGrid>
                <a:gridCol w="2438400"/>
                <a:gridCol w="381000"/>
                <a:gridCol w="457200"/>
                <a:gridCol w="457200"/>
                <a:gridCol w="457200"/>
                <a:gridCol w="381000"/>
                <a:gridCol w="381000"/>
                <a:gridCol w="381000"/>
                <a:gridCol w="381000"/>
                <a:gridCol w="381000"/>
                <a:gridCol w="457200"/>
                <a:gridCol w="454060"/>
                <a:gridCol w="387404"/>
                <a:gridCol w="530132"/>
              </a:tblGrid>
              <a:tr h="384447">
                <a:tc>
                  <a:txBody>
                    <a:bodyPr/>
                    <a:lstStyle/>
                    <a:p>
                      <a:pPr algn="l" fontAlgn="b"/>
                      <a:r>
                        <a:rPr lang="en-US" sz="1400" b="1" i="0" u="none" strike="noStrike" dirty="0" smtClean="0">
                          <a:solidFill>
                            <a:srgbClr val="000000"/>
                          </a:solidFill>
                          <a:effectLst/>
                          <a:latin typeface="Century Gothic" panose="020B0502020202020204" pitchFamily="34" charset="0"/>
                        </a:rPr>
                        <a:t>Personal Banking</a:t>
                      </a:r>
                      <a:r>
                        <a:rPr lang="en-US" sz="1400" b="1" i="0" u="none" strike="noStrike" baseline="0" dirty="0" smtClean="0">
                          <a:solidFill>
                            <a:srgbClr val="FF0000"/>
                          </a:solidFill>
                          <a:effectLst/>
                          <a:latin typeface="Century Gothic" panose="020B0502020202020204" pitchFamily="34" charset="0"/>
                        </a:rPr>
                        <a:t> </a:t>
                      </a:r>
                      <a:r>
                        <a:rPr lang="en-US" sz="1100" b="1" i="0" u="none" strike="noStrike" baseline="0" dirty="0" smtClean="0">
                          <a:solidFill>
                            <a:srgbClr val="FF0000"/>
                          </a:solidFill>
                          <a:effectLst/>
                          <a:latin typeface="Century Gothic" panose="020B0502020202020204" pitchFamily="34" charset="0"/>
                        </a:rPr>
                        <a:t>(with moderated rankings for Segment Heads )</a:t>
                      </a:r>
                      <a:endParaRPr lang="en-US" sz="1100" b="1" i="0" u="none" strike="noStrike" dirty="0">
                        <a:solidFill>
                          <a:srgbClr val="FF0000"/>
                        </a:solidFill>
                        <a:effectLst/>
                        <a:latin typeface="Century Gothic" panose="020B050202020202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dirty="0" smtClean="0">
                          <a:solidFill>
                            <a:srgbClr val="000000"/>
                          </a:solidFill>
                          <a:effectLst/>
                          <a:latin typeface="Century Gothic" panose="020B0502020202020204" pitchFamily="34" charset="0"/>
                        </a:rPr>
                        <a:t>0</a:t>
                      </a:r>
                      <a:endParaRPr lang="en-US" sz="1400" b="1" i="0" u="none" strike="noStrike" dirty="0">
                        <a:solidFill>
                          <a:srgbClr val="000000"/>
                        </a:solidFill>
                        <a:effectLst/>
                        <a:latin typeface="Century Gothic" panose="020B050202020202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dirty="0">
                          <a:solidFill>
                            <a:srgbClr val="A71405"/>
                          </a:solidFill>
                          <a:effectLst/>
                          <a:latin typeface="Century Gothic" panose="020B0502020202020204" pitchFamily="34" charset="0"/>
                        </a:rPr>
                        <a:t>0</a:t>
                      </a:r>
                      <a:r>
                        <a:rPr lang="en-US" sz="1400" b="1" i="0" u="none" strike="noStrike" dirty="0" smtClean="0">
                          <a:solidFill>
                            <a:srgbClr val="A71405"/>
                          </a:solidFill>
                          <a:effectLst/>
                          <a:latin typeface="Century Gothic" panose="020B0502020202020204" pitchFamily="34" charset="0"/>
                        </a:rPr>
                        <a:t>%</a:t>
                      </a:r>
                      <a:endParaRPr lang="en-US" sz="1400" b="1" i="0" u="none" strike="noStrike" dirty="0">
                        <a:solidFill>
                          <a:srgbClr val="A71405"/>
                        </a:solidFill>
                        <a:effectLst/>
                        <a:latin typeface="Century Gothic" panose="020B050202020202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20000"/>
                        <a:lumOff val="80000"/>
                      </a:schemeClr>
                    </a:solidFill>
                  </a:tcPr>
                </a:tc>
                <a:tc>
                  <a:txBody>
                    <a:bodyPr/>
                    <a:lstStyle/>
                    <a:p>
                      <a:pPr algn="ctr" fontAlgn="b"/>
                      <a:r>
                        <a:rPr lang="en-US" sz="1400" b="1" i="0" u="none" strike="noStrike" dirty="0" smtClean="0">
                          <a:solidFill>
                            <a:srgbClr val="000000"/>
                          </a:solidFill>
                          <a:effectLst/>
                          <a:latin typeface="Century Gothic" panose="020B0502020202020204" pitchFamily="34" charset="0"/>
                        </a:rPr>
                        <a:t>5</a:t>
                      </a:r>
                      <a:endParaRPr lang="en-US" sz="1400" b="1" i="0" u="none" strike="noStrike" dirty="0">
                        <a:solidFill>
                          <a:srgbClr val="000000"/>
                        </a:solidFill>
                        <a:effectLst/>
                        <a:latin typeface="Century Gothic" panose="020B050202020202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dirty="0" smtClean="0">
                          <a:solidFill>
                            <a:srgbClr val="A71405"/>
                          </a:solidFill>
                          <a:effectLst/>
                          <a:latin typeface="Century Gothic" panose="020B0502020202020204" pitchFamily="34" charset="0"/>
                        </a:rPr>
                        <a:t>6%</a:t>
                      </a:r>
                      <a:endParaRPr lang="en-US" sz="1400" b="1" i="0" u="none" strike="noStrike" dirty="0">
                        <a:solidFill>
                          <a:srgbClr val="A71405"/>
                        </a:solidFill>
                        <a:effectLst/>
                        <a:latin typeface="Century Gothic" panose="020B050202020202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20000"/>
                        <a:lumOff val="80000"/>
                      </a:schemeClr>
                    </a:solidFill>
                  </a:tcPr>
                </a:tc>
                <a:tc>
                  <a:txBody>
                    <a:bodyPr/>
                    <a:lstStyle/>
                    <a:p>
                      <a:pPr algn="ctr" fontAlgn="b"/>
                      <a:r>
                        <a:rPr lang="en-US" sz="1400" b="1" i="0" u="none" strike="noStrike" dirty="0" smtClean="0">
                          <a:solidFill>
                            <a:srgbClr val="000000"/>
                          </a:solidFill>
                          <a:effectLst/>
                          <a:latin typeface="Century Gothic" panose="020B0502020202020204" pitchFamily="34" charset="0"/>
                        </a:rPr>
                        <a:t>6</a:t>
                      </a:r>
                      <a:endParaRPr lang="en-US" sz="1400" b="1" i="0" u="none" strike="noStrike" dirty="0">
                        <a:solidFill>
                          <a:srgbClr val="000000"/>
                        </a:solidFill>
                        <a:effectLst/>
                        <a:latin typeface="Century Gothic" panose="020B050202020202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dirty="0" smtClean="0">
                          <a:solidFill>
                            <a:srgbClr val="A71405"/>
                          </a:solidFill>
                          <a:effectLst/>
                          <a:latin typeface="Century Gothic" panose="020B0502020202020204" pitchFamily="34" charset="0"/>
                        </a:rPr>
                        <a:t>7%</a:t>
                      </a:r>
                      <a:endParaRPr lang="en-US" sz="1400" b="1" i="0" u="none" strike="noStrike" dirty="0">
                        <a:solidFill>
                          <a:srgbClr val="A71405"/>
                        </a:solidFill>
                        <a:effectLst/>
                        <a:latin typeface="Century Gothic" panose="020B050202020202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20000"/>
                        <a:lumOff val="80000"/>
                      </a:schemeClr>
                    </a:solidFill>
                  </a:tcPr>
                </a:tc>
                <a:tc>
                  <a:txBody>
                    <a:bodyPr/>
                    <a:lstStyle/>
                    <a:p>
                      <a:pPr algn="ctr" fontAlgn="b"/>
                      <a:r>
                        <a:rPr lang="en-US" sz="1400" b="1" i="0" u="none" strike="noStrike" dirty="0" smtClean="0">
                          <a:solidFill>
                            <a:srgbClr val="000000"/>
                          </a:solidFill>
                          <a:effectLst/>
                          <a:latin typeface="Century Gothic" panose="020B0502020202020204" pitchFamily="34" charset="0"/>
                        </a:rPr>
                        <a:t>6</a:t>
                      </a:r>
                      <a:endParaRPr lang="en-US" sz="1400" b="1" i="0" u="none" strike="noStrike" dirty="0">
                        <a:solidFill>
                          <a:srgbClr val="000000"/>
                        </a:solidFill>
                        <a:effectLst/>
                        <a:latin typeface="Century Gothic" panose="020B050202020202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dirty="0" smtClean="0">
                          <a:solidFill>
                            <a:srgbClr val="A71405"/>
                          </a:solidFill>
                          <a:effectLst/>
                          <a:latin typeface="Century Gothic" panose="020B0502020202020204" pitchFamily="34" charset="0"/>
                        </a:rPr>
                        <a:t>7%</a:t>
                      </a:r>
                      <a:endParaRPr lang="en-US" sz="1400" b="1" i="0" u="none" strike="noStrike" dirty="0">
                        <a:solidFill>
                          <a:srgbClr val="A71405"/>
                        </a:solidFill>
                        <a:effectLst/>
                        <a:latin typeface="Century Gothic" panose="020B050202020202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20000"/>
                        <a:lumOff val="80000"/>
                      </a:schemeClr>
                    </a:solidFill>
                  </a:tcPr>
                </a:tc>
                <a:tc>
                  <a:txBody>
                    <a:bodyPr/>
                    <a:lstStyle/>
                    <a:p>
                      <a:pPr algn="ctr" fontAlgn="b"/>
                      <a:r>
                        <a:rPr lang="en-US" sz="1400" b="1" i="0" u="none" strike="noStrike" dirty="0" smtClean="0">
                          <a:solidFill>
                            <a:srgbClr val="000000"/>
                          </a:solidFill>
                          <a:effectLst/>
                          <a:latin typeface="Century Gothic" panose="020B0502020202020204" pitchFamily="34" charset="0"/>
                        </a:rPr>
                        <a:t>7</a:t>
                      </a:r>
                      <a:endParaRPr lang="en-US" sz="1400" b="1" i="0" u="none" strike="noStrike" dirty="0">
                        <a:solidFill>
                          <a:srgbClr val="000000"/>
                        </a:solidFill>
                        <a:effectLst/>
                        <a:latin typeface="Century Gothic" panose="020B050202020202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dirty="0" smtClean="0">
                          <a:solidFill>
                            <a:srgbClr val="A71405"/>
                          </a:solidFill>
                          <a:effectLst/>
                          <a:latin typeface="Century Gothic" panose="020B0502020202020204" pitchFamily="34" charset="0"/>
                        </a:rPr>
                        <a:t>9%</a:t>
                      </a:r>
                      <a:endParaRPr lang="en-US" sz="1400" b="1" i="0" u="none" strike="noStrike" dirty="0">
                        <a:solidFill>
                          <a:srgbClr val="A71405"/>
                        </a:solidFill>
                        <a:effectLst/>
                        <a:latin typeface="Century Gothic" panose="020B050202020202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20000"/>
                        <a:lumOff val="80000"/>
                      </a:schemeClr>
                    </a:solidFill>
                  </a:tcPr>
                </a:tc>
                <a:tc>
                  <a:txBody>
                    <a:bodyPr/>
                    <a:lstStyle/>
                    <a:p>
                      <a:pPr algn="ctr" fontAlgn="b"/>
                      <a:r>
                        <a:rPr lang="en-US" sz="1400" b="1" i="0" u="none" strike="noStrike" dirty="0" smtClean="0">
                          <a:solidFill>
                            <a:srgbClr val="000000"/>
                          </a:solidFill>
                          <a:effectLst/>
                          <a:latin typeface="Century Gothic" panose="020B0502020202020204" pitchFamily="34" charset="0"/>
                        </a:rPr>
                        <a:t>57</a:t>
                      </a:r>
                      <a:endParaRPr lang="en-US" sz="1400" b="1" i="0" u="none" strike="noStrike" dirty="0">
                        <a:solidFill>
                          <a:srgbClr val="000000"/>
                        </a:solidFill>
                        <a:effectLst/>
                        <a:latin typeface="Century Gothic" panose="020B050202020202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dirty="0" smtClean="0">
                          <a:solidFill>
                            <a:srgbClr val="A71405"/>
                          </a:solidFill>
                          <a:effectLst/>
                          <a:latin typeface="Century Gothic" panose="020B0502020202020204" pitchFamily="34" charset="0"/>
                        </a:rPr>
                        <a:t>70%</a:t>
                      </a:r>
                      <a:endParaRPr lang="en-US" sz="1400" b="1" i="0" u="none" strike="noStrike" dirty="0">
                        <a:solidFill>
                          <a:srgbClr val="A71405"/>
                        </a:solidFill>
                        <a:effectLst/>
                        <a:latin typeface="Century Gothic" panose="020B050202020202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20000"/>
                        <a:lumOff val="80000"/>
                      </a:schemeClr>
                    </a:solidFill>
                  </a:tcPr>
                </a:tc>
                <a:tc>
                  <a:txBody>
                    <a:bodyPr/>
                    <a:lstStyle/>
                    <a:p>
                      <a:pPr algn="ctr" fontAlgn="b"/>
                      <a:r>
                        <a:rPr lang="en-US" sz="1400" b="1" i="0" u="none" strike="noStrike" dirty="0" smtClean="0">
                          <a:solidFill>
                            <a:srgbClr val="000000"/>
                          </a:solidFill>
                          <a:effectLst/>
                          <a:latin typeface="Century Gothic" panose="020B0502020202020204" pitchFamily="34" charset="0"/>
                        </a:rPr>
                        <a:t>81</a:t>
                      </a:r>
                      <a:endParaRPr lang="en-US" sz="1400" b="1" i="0" u="none" strike="noStrike" dirty="0">
                        <a:solidFill>
                          <a:srgbClr val="000000"/>
                        </a:solidFill>
                        <a:effectLst/>
                        <a:latin typeface="Century Gothic" panose="020B050202020202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xmlns="" val="2258913142"/>
      </p:ext>
    </p:extLst>
  </p:cSld>
  <p:clrMapOvr>
    <a:masterClrMapping/>
  </p:clrMapOvr>
  <p:timing>
    <p:tnLst>
      <p:par>
        <p:cTn id="1" dur="indefinite" restart="never" nodeType="tmRoot"/>
      </p:par>
    </p:tnLst>
  </p:timing>
</p:sld>
</file>

<file path=ppt/theme/theme1.xml><?xml version="1.0" encoding="utf-8"?>
<a:theme xmlns:a="http://schemas.openxmlformats.org/drawingml/2006/main" name="1_Custom Design">
  <a:themeElements>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ustom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45_Default Design">
  <a:themeElements>
    <a:clrScheme name="">
      <a:dk1>
        <a:srgbClr val="000000"/>
      </a:dk1>
      <a:lt1>
        <a:srgbClr val="BCBCBC"/>
      </a:lt1>
      <a:dk2>
        <a:srgbClr val="0023A0"/>
      </a:dk2>
      <a:lt2>
        <a:srgbClr val="FFFFFF"/>
      </a:lt2>
      <a:accent1>
        <a:srgbClr val="5110CA"/>
      </a:accent1>
      <a:accent2>
        <a:srgbClr val="E0001B"/>
      </a:accent2>
      <a:accent3>
        <a:srgbClr val="DADADA"/>
      </a:accent3>
      <a:accent4>
        <a:srgbClr val="000000"/>
      </a:accent4>
      <a:accent5>
        <a:srgbClr val="B3AAE1"/>
      </a:accent5>
      <a:accent6>
        <a:srgbClr val="CB0017"/>
      </a:accent6>
      <a:hlink>
        <a:srgbClr val="1D9723"/>
      </a:hlink>
      <a:folHlink>
        <a:srgbClr val="FFAB00"/>
      </a:folHlink>
    </a:clrScheme>
    <a:fontScheme name="23_Default Design">
      <a:majorFont>
        <a:latin typeface="Century Gothic"/>
        <a:ea typeface=""/>
        <a:cs typeface=""/>
      </a:majorFont>
      <a:minorFont>
        <a:latin typeface="Century Gothic"/>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non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1" u="none" strike="noStrike" cap="none" normalizeH="0" baseline="0" smtClean="0">
            <a:ln>
              <a:noFill/>
            </a:ln>
            <a:solidFill>
              <a:schemeClr val="tx1"/>
            </a:solidFill>
            <a:effectLst/>
            <a:latin typeface="Century Gothic" pitchFamily="34" charset="0"/>
            <a:cs typeface="Arial" pitchFamily="34"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non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1" u="none" strike="noStrike" cap="none" normalizeH="0" baseline="0" smtClean="0">
            <a:ln>
              <a:noFill/>
            </a:ln>
            <a:solidFill>
              <a:schemeClr val="tx1"/>
            </a:solidFill>
            <a:effectLst/>
            <a:latin typeface="Century Gothic" pitchFamily="34" charset="0"/>
            <a:cs typeface="Arial" pitchFamily="34" charset="0"/>
          </a:defRPr>
        </a:defPPr>
      </a:lstStyle>
    </a:lnDef>
    <a:txDef>
      <a:spPr>
        <a:noFill/>
      </a:spPr>
      <a:bodyPr wrap="none" rtlCol="0">
        <a:spAutoFit/>
      </a:bodyPr>
      <a:lstStyle>
        <a:defPPr>
          <a:defRPr dirty="0" err="1" smtClean="0">
            <a:latin typeface="+mn-lt"/>
          </a:defRPr>
        </a:defPPr>
      </a:lstStyle>
    </a:txDef>
  </a:objectDefaults>
  <a:extraClrSchemeLst>
    <a:extraClrScheme>
      <a:clrScheme name="14_Default Design 1">
        <a:dk1>
          <a:srgbClr val="000000"/>
        </a:dk1>
        <a:lt1>
          <a:srgbClr val="CECECE"/>
        </a:lt1>
        <a:dk2>
          <a:srgbClr val="000000"/>
        </a:dk2>
        <a:lt2>
          <a:srgbClr val="FFFFFF"/>
        </a:lt2>
        <a:accent1>
          <a:srgbClr val="6094FF"/>
        </a:accent1>
        <a:accent2>
          <a:srgbClr val="FF813A"/>
        </a:accent2>
        <a:accent3>
          <a:srgbClr val="AAAAAA"/>
        </a:accent3>
        <a:accent4>
          <a:srgbClr val="B0B0B0"/>
        </a:accent4>
        <a:accent5>
          <a:srgbClr val="B6C8FF"/>
        </a:accent5>
        <a:accent6>
          <a:srgbClr val="E77434"/>
        </a:accent6>
        <a:hlink>
          <a:srgbClr val="00FE78"/>
        </a:hlink>
        <a:folHlink>
          <a:srgbClr val="FF9900"/>
        </a:folHlink>
      </a:clrScheme>
      <a:clrMap bg1="dk2" tx1="lt1" bg2="dk1" tx2="lt2" accent1="accent1" accent2="accent2" accent3="accent3" accent4="accent4" accent5="accent5" accent6="accent6" hlink="hlink" folHlink="folHlink"/>
    </a:extraClrScheme>
    <a:extraClrScheme>
      <a:clrScheme name="14_Default Design 2">
        <a:dk1>
          <a:srgbClr val="000000"/>
        </a:dk1>
        <a:lt1>
          <a:srgbClr val="CECECE"/>
        </a:lt1>
        <a:dk2>
          <a:srgbClr val="000000"/>
        </a:dk2>
        <a:lt2>
          <a:srgbClr val="FFFFFF"/>
        </a:lt2>
        <a:accent1>
          <a:srgbClr val="6094FF"/>
        </a:accent1>
        <a:accent2>
          <a:srgbClr val="FF813A"/>
        </a:accent2>
        <a:accent3>
          <a:srgbClr val="AAAAAA"/>
        </a:accent3>
        <a:accent4>
          <a:srgbClr val="B0B0B0"/>
        </a:accent4>
        <a:accent5>
          <a:srgbClr val="B6C8FF"/>
        </a:accent5>
        <a:accent6>
          <a:srgbClr val="E77434"/>
        </a:accent6>
        <a:hlink>
          <a:srgbClr val="00D263"/>
        </a:hlink>
        <a:folHlink>
          <a:srgbClr val="FF9900"/>
        </a:folHlink>
      </a:clrScheme>
      <a:clrMap bg1="dk2" tx1="lt1" bg2="dk1" tx2="lt2" accent1="accent1" accent2="accent2" accent3="accent3" accent4="accent4" accent5="accent5" accent6="accent6" hlink="hlink" folHlink="folHlink"/>
    </a:extraClrScheme>
    <a:extraClrScheme>
      <a:clrScheme name="14_Default Design 3">
        <a:dk1>
          <a:srgbClr val="000000"/>
        </a:dk1>
        <a:lt1>
          <a:srgbClr val="CECECE"/>
        </a:lt1>
        <a:dk2>
          <a:srgbClr val="000000"/>
        </a:dk2>
        <a:lt2>
          <a:srgbClr val="FFFFFF"/>
        </a:lt2>
        <a:accent1>
          <a:srgbClr val="6094FF"/>
        </a:accent1>
        <a:accent2>
          <a:srgbClr val="FF813A"/>
        </a:accent2>
        <a:accent3>
          <a:srgbClr val="AAAAAA"/>
        </a:accent3>
        <a:accent4>
          <a:srgbClr val="B0B0B0"/>
        </a:accent4>
        <a:accent5>
          <a:srgbClr val="B6C8FF"/>
        </a:accent5>
        <a:accent6>
          <a:srgbClr val="E77434"/>
        </a:accent6>
        <a:hlink>
          <a:srgbClr val="009F4B"/>
        </a:hlink>
        <a:folHlink>
          <a:srgbClr val="FF9900"/>
        </a:folHlink>
      </a:clrScheme>
      <a:clrMap bg1="dk2" tx1="lt1" bg2="dk1" tx2="lt2" accent1="accent1" accent2="accent2" accent3="accent3" accent4="accent4" accent5="accent5" accent6="accent6" hlink="hlink" folHlink="folHlink"/>
    </a:extraClrScheme>
    <a:extraClrScheme>
      <a:clrScheme name="14_Default Design 4">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4_Default Design 5">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14_Default Design 6">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14_Default Design 7">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4_Default Design 8">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14_Default Design 9">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14_Default Design 10">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14_Default Design 11">
        <a:dk1>
          <a:srgbClr val="000000"/>
        </a:dk1>
        <a:lt1>
          <a:srgbClr val="FFFFFF"/>
        </a:lt1>
        <a:dk2>
          <a:srgbClr val="000000"/>
        </a:dk2>
        <a:lt2>
          <a:srgbClr val="FFFFFF"/>
        </a:lt2>
        <a:accent1>
          <a:srgbClr val="339900"/>
        </a:accent1>
        <a:accent2>
          <a:srgbClr val="FFAB00"/>
        </a:accent2>
        <a:accent3>
          <a:srgbClr val="FFFFFF"/>
        </a:accent3>
        <a:accent4>
          <a:srgbClr val="000000"/>
        </a:accent4>
        <a:accent5>
          <a:srgbClr val="ADCAAA"/>
        </a:accent5>
        <a:accent6>
          <a:srgbClr val="E79B00"/>
        </a:accent6>
        <a:hlink>
          <a:srgbClr val="FF001B"/>
        </a:hlink>
        <a:folHlink>
          <a:srgbClr val="0023A0"/>
        </a:folHlink>
      </a:clrScheme>
      <a:clrMap bg1="lt1" tx1="dk1" bg2="lt2" tx2="dk2" accent1="accent1" accent2="accent2" accent3="accent3" accent4="accent4" accent5="accent5" accent6="accent6" hlink="hlink" folHlink="folHlink"/>
    </a:extraClrScheme>
    <a:extraClrScheme>
      <a:clrScheme name="14_Default Design 12">
        <a:dk1>
          <a:srgbClr val="000000"/>
        </a:dk1>
        <a:lt1>
          <a:srgbClr val="FFFFFF"/>
        </a:lt1>
        <a:dk2>
          <a:srgbClr val="000000"/>
        </a:dk2>
        <a:lt2>
          <a:srgbClr val="FFFFFF"/>
        </a:lt2>
        <a:accent1>
          <a:srgbClr val="1D9723"/>
        </a:accent1>
        <a:accent2>
          <a:srgbClr val="FFAB00"/>
        </a:accent2>
        <a:accent3>
          <a:srgbClr val="FFFFFF"/>
        </a:accent3>
        <a:accent4>
          <a:srgbClr val="000000"/>
        </a:accent4>
        <a:accent5>
          <a:srgbClr val="ABC9AC"/>
        </a:accent5>
        <a:accent6>
          <a:srgbClr val="E79B00"/>
        </a:accent6>
        <a:hlink>
          <a:srgbClr val="FF001B"/>
        </a:hlink>
        <a:folHlink>
          <a:srgbClr val="0023A0"/>
        </a:folHlink>
      </a:clrScheme>
      <a:clrMap bg1="lt1" tx1="dk1" bg2="lt2" tx2="dk2" accent1="accent1" accent2="accent2" accent3="accent3" accent4="accent4" accent5="accent5" accent6="accent6" hlink="hlink" folHlink="folHlink"/>
    </a:extraClrScheme>
    <a:extraClrScheme>
      <a:clrScheme name="14_Default Design 13">
        <a:dk1>
          <a:srgbClr val="000000"/>
        </a:dk1>
        <a:lt1>
          <a:srgbClr val="FFFFFF"/>
        </a:lt1>
        <a:dk2>
          <a:srgbClr val="000000"/>
        </a:dk2>
        <a:lt2>
          <a:srgbClr val="FFFFFF"/>
        </a:lt2>
        <a:accent1>
          <a:srgbClr val="167B3A"/>
        </a:accent1>
        <a:accent2>
          <a:srgbClr val="FF8106"/>
        </a:accent2>
        <a:accent3>
          <a:srgbClr val="FFFFFF"/>
        </a:accent3>
        <a:accent4>
          <a:srgbClr val="000000"/>
        </a:accent4>
        <a:accent5>
          <a:srgbClr val="ABBFAE"/>
        </a:accent5>
        <a:accent6>
          <a:srgbClr val="E77405"/>
        </a:accent6>
        <a:hlink>
          <a:srgbClr val="C00A14"/>
        </a:hlink>
        <a:folHlink>
          <a:srgbClr val="0023A0"/>
        </a:folHlink>
      </a:clrScheme>
      <a:clrMap bg1="lt1" tx1="dk1" bg2="lt2" tx2="dk2" accent1="accent1" accent2="accent2" accent3="accent3" accent4="accent4" accent5="accent5" accent6="accent6" hlink="hlink" folHlink="folHlink"/>
    </a:extraClrScheme>
    <a:extraClrScheme>
      <a:clrScheme name="14_Default Design 14">
        <a:dk1>
          <a:srgbClr val="000000"/>
        </a:dk1>
        <a:lt1>
          <a:srgbClr val="FFFFFF"/>
        </a:lt1>
        <a:dk2>
          <a:srgbClr val="000000"/>
        </a:dk2>
        <a:lt2>
          <a:srgbClr val="FFFFFF"/>
        </a:lt2>
        <a:accent1>
          <a:srgbClr val="1D9723"/>
        </a:accent1>
        <a:accent2>
          <a:srgbClr val="FF8106"/>
        </a:accent2>
        <a:accent3>
          <a:srgbClr val="FFFFFF"/>
        </a:accent3>
        <a:accent4>
          <a:srgbClr val="000000"/>
        </a:accent4>
        <a:accent5>
          <a:srgbClr val="ABC9AC"/>
        </a:accent5>
        <a:accent6>
          <a:srgbClr val="E77405"/>
        </a:accent6>
        <a:hlink>
          <a:srgbClr val="C00A14"/>
        </a:hlink>
        <a:folHlink>
          <a:srgbClr val="0023A0"/>
        </a:folHlink>
      </a:clrScheme>
      <a:clrMap bg1="lt1" tx1="dk1" bg2="lt2" tx2="dk2" accent1="accent1" accent2="accent2" accent3="accent3" accent4="accent4" accent5="accent5" accent6="accent6" hlink="hlink" folHlink="folHlink"/>
    </a:extraClrScheme>
    <a:extraClrScheme>
      <a:clrScheme name="14_Default Design 15">
        <a:dk1>
          <a:srgbClr val="000000"/>
        </a:dk1>
        <a:lt1>
          <a:srgbClr val="FFFFFF"/>
        </a:lt1>
        <a:dk2>
          <a:srgbClr val="000000"/>
        </a:dk2>
        <a:lt2>
          <a:srgbClr val="FFFFFF"/>
        </a:lt2>
        <a:accent1>
          <a:srgbClr val="167B3A"/>
        </a:accent1>
        <a:accent2>
          <a:srgbClr val="FF7F05"/>
        </a:accent2>
        <a:accent3>
          <a:srgbClr val="FFFFFF"/>
        </a:accent3>
        <a:accent4>
          <a:srgbClr val="000000"/>
        </a:accent4>
        <a:accent5>
          <a:srgbClr val="ABBFAE"/>
        </a:accent5>
        <a:accent6>
          <a:srgbClr val="E77204"/>
        </a:accent6>
        <a:hlink>
          <a:srgbClr val="B7050E"/>
        </a:hlink>
        <a:folHlink>
          <a:srgbClr val="0023A0"/>
        </a:folHlink>
      </a:clrScheme>
      <a:clrMap bg1="lt1" tx1="dk1" bg2="lt2" tx2="dk2" accent1="accent1" accent2="accent2" accent3="accent3" accent4="accent4" accent5="accent5" accent6="accent6" hlink="hlink" folHlink="folHlink"/>
    </a:extraClrScheme>
    <a:extraClrScheme>
      <a:clrScheme name="14_Default Design 16">
        <a:dk1>
          <a:srgbClr val="000000"/>
        </a:dk1>
        <a:lt1>
          <a:srgbClr val="FFFFFF"/>
        </a:lt1>
        <a:dk2>
          <a:srgbClr val="000000"/>
        </a:dk2>
        <a:lt2>
          <a:srgbClr val="FFFFFF"/>
        </a:lt2>
        <a:accent1>
          <a:srgbClr val="188432"/>
        </a:accent1>
        <a:accent2>
          <a:srgbClr val="FF8D03"/>
        </a:accent2>
        <a:accent3>
          <a:srgbClr val="FFFFFF"/>
        </a:accent3>
        <a:accent4>
          <a:srgbClr val="000000"/>
        </a:accent4>
        <a:accent5>
          <a:srgbClr val="ABC2AD"/>
        </a:accent5>
        <a:accent6>
          <a:srgbClr val="E77F02"/>
        </a:accent6>
        <a:hlink>
          <a:srgbClr val="C40312"/>
        </a:hlink>
        <a:folHlink>
          <a:srgbClr val="0023A0"/>
        </a:folHlink>
      </a:clrScheme>
      <a:clrMap bg1="lt1" tx1="dk1" bg2="lt2" tx2="dk2" accent1="accent1" accent2="accent2" accent3="accent3" accent4="accent4" accent5="accent5" accent6="accent6" hlink="hlink" folHlink="folHlink"/>
    </a:extraClrScheme>
  </a:extraClrSchemeLst>
</a:theme>
</file>

<file path=ppt/theme/theme11.xml><?xml version="1.0" encoding="utf-8"?>
<a:theme xmlns:a="http://schemas.openxmlformats.org/drawingml/2006/main" name="46_Default Design">
  <a:themeElements>
    <a:clrScheme name="">
      <a:dk1>
        <a:srgbClr val="000000"/>
      </a:dk1>
      <a:lt1>
        <a:srgbClr val="BCBCBC"/>
      </a:lt1>
      <a:dk2>
        <a:srgbClr val="0023A0"/>
      </a:dk2>
      <a:lt2>
        <a:srgbClr val="FFFFFF"/>
      </a:lt2>
      <a:accent1>
        <a:srgbClr val="5110CA"/>
      </a:accent1>
      <a:accent2>
        <a:srgbClr val="E0001B"/>
      </a:accent2>
      <a:accent3>
        <a:srgbClr val="DADADA"/>
      </a:accent3>
      <a:accent4>
        <a:srgbClr val="000000"/>
      </a:accent4>
      <a:accent5>
        <a:srgbClr val="B3AAE1"/>
      </a:accent5>
      <a:accent6>
        <a:srgbClr val="CB0017"/>
      </a:accent6>
      <a:hlink>
        <a:srgbClr val="1D9723"/>
      </a:hlink>
      <a:folHlink>
        <a:srgbClr val="FFAB00"/>
      </a:folHlink>
    </a:clrScheme>
    <a:fontScheme name="23_Default Design">
      <a:majorFont>
        <a:latin typeface="Century Gothic"/>
        <a:ea typeface=""/>
        <a:cs typeface=""/>
      </a:majorFont>
      <a:minorFont>
        <a:latin typeface="Century Gothic"/>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non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1" u="none" strike="noStrike" cap="none" normalizeH="0" baseline="0" smtClean="0">
            <a:ln>
              <a:noFill/>
            </a:ln>
            <a:solidFill>
              <a:schemeClr val="tx1"/>
            </a:solidFill>
            <a:effectLst/>
            <a:latin typeface="Century Gothic" pitchFamily="34" charset="0"/>
            <a:cs typeface="Arial" pitchFamily="34"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non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1" u="none" strike="noStrike" cap="none" normalizeH="0" baseline="0" smtClean="0">
            <a:ln>
              <a:noFill/>
            </a:ln>
            <a:solidFill>
              <a:schemeClr val="tx1"/>
            </a:solidFill>
            <a:effectLst/>
            <a:latin typeface="Century Gothic" pitchFamily="34" charset="0"/>
            <a:cs typeface="Arial" pitchFamily="34" charset="0"/>
          </a:defRPr>
        </a:defPPr>
      </a:lstStyle>
    </a:lnDef>
    <a:txDef>
      <a:spPr>
        <a:noFill/>
      </a:spPr>
      <a:bodyPr wrap="none" rtlCol="0">
        <a:spAutoFit/>
      </a:bodyPr>
      <a:lstStyle>
        <a:defPPr>
          <a:defRPr dirty="0" err="1" smtClean="0">
            <a:latin typeface="+mn-lt"/>
          </a:defRPr>
        </a:defPPr>
      </a:lstStyle>
    </a:txDef>
  </a:objectDefaults>
  <a:extraClrSchemeLst>
    <a:extraClrScheme>
      <a:clrScheme name="14_Default Design 1">
        <a:dk1>
          <a:srgbClr val="000000"/>
        </a:dk1>
        <a:lt1>
          <a:srgbClr val="CECECE"/>
        </a:lt1>
        <a:dk2>
          <a:srgbClr val="000000"/>
        </a:dk2>
        <a:lt2>
          <a:srgbClr val="FFFFFF"/>
        </a:lt2>
        <a:accent1>
          <a:srgbClr val="6094FF"/>
        </a:accent1>
        <a:accent2>
          <a:srgbClr val="FF813A"/>
        </a:accent2>
        <a:accent3>
          <a:srgbClr val="AAAAAA"/>
        </a:accent3>
        <a:accent4>
          <a:srgbClr val="B0B0B0"/>
        </a:accent4>
        <a:accent5>
          <a:srgbClr val="B6C8FF"/>
        </a:accent5>
        <a:accent6>
          <a:srgbClr val="E77434"/>
        </a:accent6>
        <a:hlink>
          <a:srgbClr val="00FE78"/>
        </a:hlink>
        <a:folHlink>
          <a:srgbClr val="FF9900"/>
        </a:folHlink>
      </a:clrScheme>
      <a:clrMap bg1="dk2" tx1="lt1" bg2="dk1" tx2="lt2" accent1="accent1" accent2="accent2" accent3="accent3" accent4="accent4" accent5="accent5" accent6="accent6" hlink="hlink" folHlink="folHlink"/>
    </a:extraClrScheme>
    <a:extraClrScheme>
      <a:clrScheme name="14_Default Design 2">
        <a:dk1>
          <a:srgbClr val="000000"/>
        </a:dk1>
        <a:lt1>
          <a:srgbClr val="CECECE"/>
        </a:lt1>
        <a:dk2>
          <a:srgbClr val="000000"/>
        </a:dk2>
        <a:lt2>
          <a:srgbClr val="FFFFFF"/>
        </a:lt2>
        <a:accent1>
          <a:srgbClr val="6094FF"/>
        </a:accent1>
        <a:accent2>
          <a:srgbClr val="FF813A"/>
        </a:accent2>
        <a:accent3>
          <a:srgbClr val="AAAAAA"/>
        </a:accent3>
        <a:accent4>
          <a:srgbClr val="B0B0B0"/>
        </a:accent4>
        <a:accent5>
          <a:srgbClr val="B6C8FF"/>
        </a:accent5>
        <a:accent6>
          <a:srgbClr val="E77434"/>
        </a:accent6>
        <a:hlink>
          <a:srgbClr val="00D263"/>
        </a:hlink>
        <a:folHlink>
          <a:srgbClr val="FF9900"/>
        </a:folHlink>
      </a:clrScheme>
      <a:clrMap bg1="dk2" tx1="lt1" bg2="dk1" tx2="lt2" accent1="accent1" accent2="accent2" accent3="accent3" accent4="accent4" accent5="accent5" accent6="accent6" hlink="hlink" folHlink="folHlink"/>
    </a:extraClrScheme>
    <a:extraClrScheme>
      <a:clrScheme name="14_Default Design 3">
        <a:dk1>
          <a:srgbClr val="000000"/>
        </a:dk1>
        <a:lt1>
          <a:srgbClr val="CECECE"/>
        </a:lt1>
        <a:dk2>
          <a:srgbClr val="000000"/>
        </a:dk2>
        <a:lt2>
          <a:srgbClr val="FFFFFF"/>
        </a:lt2>
        <a:accent1>
          <a:srgbClr val="6094FF"/>
        </a:accent1>
        <a:accent2>
          <a:srgbClr val="FF813A"/>
        </a:accent2>
        <a:accent3>
          <a:srgbClr val="AAAAAA"/>
        </a:accent3>
        <a:accent4>
          <a:srgbClr val="B0B0B0"/>
        </a:accent4>
        <a:accent5>
          <a:srgbClr val="B6C8FF"/>
        </a:accent5>
        <a:accent6>
          <a:srgbClr val="E77434"/>
        </a:accent6>
        <a:hlink>
          <a:srgbClr val="009F4B"/>
        </a:hlink>
        <a:folHlink>
          <a:srgbClr val="FF9900"/>
        </a:folHlink>
      </a:clrScheme>
      <a:clrMap bg1="dk2" tx1="lt1" bg2="dk1" tx2="lt2" accent1="accent1" accent2="accent2" accent3="accent3" accent4="accent4" accent5="accent5" accent6="accent6" hlink="hlink" folHlink="folHlink"/>
    </a:extraClrScheme>
    <a:extraClrScheme>
      <a:clrScheme name="14_Default Design 4">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4_Default Design 5">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14_Default Design 6">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14_Default Design 7">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4_Default Design 8">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14_Default Design 9">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14_Default Design 10">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14_Default Design 11">
        <a:dk1>
          <a:srgbClr val="000000"/>
        </a:dk1>
        <a:lt1>
          <a:srgbClr val="FFFFFF"/>
        </a:lt1>
        <a:dk2>
          <a:srgbClr val="000000"/>
        </a:dk2>
        <a:lt2>
          <a:srgbClr val="FFFFFF"/>
        </a:lt2>
        <a:accent1>
          <a:srgbClr val="339900"/>
        </a:accent1>
        <a:accent2>
          <a:srgbClr val="FFAB00"/>
        </a:accent2>
        <a:accent3>
          <a:srgbClr val="FFFFFF"/>
        </a:accent3>
        <a:accent4>
          <a:srgbClr val="000000"/>
        </a:accent4>
        <a:accent5>
          <a:srgbClr val="ADCAAA"/>
        </a:accent5>
        <a:accent6>
          <a:srgbClr val="E79B00"/>
        </a:accent6>
        <a:hlink>
          <a:srgbClr val="FF001B"/>
        </a:hlink>
        <a:folHlink>
          <a:srgbClr val="0023A0"/>
        </a:folHlink>
      </a:clrScheme>
      <a:clrMap bg1="lt1" tx1="dk1" bg2="lt2" tx2="dk2" accent1="accent1" accent2="accent2" accent3="accent3" accent4="accent4" accent5="accent5" accent6="accent6" hlink="hlink" folHlink="folHlink"/>
    </a:extraClrScheme>
    <a:extraClrScheme>
      <a:clrScheme name="14_Default Design 12">
        <a:dk1>
          <a:srgbClr val="000000"/>
        </a:dk1>
        <a:lt1>
          <a:srgbClr val="FFFFFF"/>
        </a:lt1>
        <a:dk2>
          <a:srgbClr val="000000"/>
        </a:dk2>
        <a:lt2>
          <a:srgbClr val="FFFFFF"/>
        </a:lt2>
        <a:accent1>
          <a:srgbClr val="1D9723"/>
        </a:accent1>
        <a:accent2>
          <a:srgbClr val="FFAB00"/>
        </a:accent2>
        <a:accent3>
          <a:srgbClr val="FFFFFF"/>
        </a:accent3>
        <a:accent4>
          <a:srgbClr val="000000"/>
        </a:accent4>
        <a:accent5>
          <a:srgbClr val="ABC9AC"/>
        </a:accent5>
        <a:accent6>
          <a:srgbClr val="E79B00"/>
        </a:accent6>
        <a:hlink>
          <a:srgbClr val="FF001B"/>
        </a:hlink>
        <a:folHlink>
          <a:srgbClr val="0023A0"/>
        </a:folHlink>
      </a:clrScheme>
      <a:clrMap bg1="lt1" tx1="dk1" bg2="lt2" tx2="dk2" accent1="accent1" accent2="accent2" accent3="accent3" accent4="accent4" accent5="accent5" accent6="accent6" hlink="hlink" folHlink="folHlink"/>
    </a:extraClrScheme>
    <a:extraClrScheme>
      <a:clrScheme name="14_Default Design 13">
        <a:dk1>
          <a:srgbClr val="000000"/>
        </a:dk1>
        <a:lt1>
          <a:srgbClr val="FFFFFF"/>
        </a:lt1>
        <a:dk2>
          <a:srgbClr val="000000"/>
        </a:dk2>
        <a:lt2>
          <a:srgbClr val="FFFFFF"/>
        </a:lt2>
        <a:accent1>
          <a:srgbClr val="167B3A"/>
        </a:accent1>
        <a:accent2>
          <a:srgbClr val="FF8106"/>
        </a:accent2>
        <a:accent3>
          <a:srgbClr val="FFFFFF"/>
        </a:accent3>
        <a:accent4>
          <a:srgbClr val="000000"/>
        </a:accent4>
        <a:accent5>
          <a:srgbClr val="ABBFAE"/>
        </a:accent5>
        <a:accent6>
          <a:srgbClr val="E77405"/>
        </a:accent6>
        <a:hlink>
          <a:srgbClr val="C00A14"/>
        </a:hlink>
        <a:folHlink>
          <a:srgbClr val="0023A0"/>
        </a:folHlink>
      </a:clrScheme>
      <a:clrMap bg1="lt1" tx1="dk1" bg2="lt2" tx2="dk2" accent1="accent1" accent2="accent2" accent3="accent3" accent4="accent4" accent5="accent5" accent6="accent6" hlink="hlink" folHlink="folHlink"/>
    </a:extraClrScheme>
    <a:extraClrScheme>
      <a:clrScheme name="14_Default Design 14">
        <a:dk1>
          <a:srgbClr val="000000"/>
        </a:dk1>
        <a:lt1>
          <a:srgbClr val="FFFFFF"/>
        </a:lt1>
        <a:dk2>
          <a:srgbClr val="000000"/>
        </a:dk2>
        <a:lt2>
          <a:srgbClr val="FFFFFF"/>
        </a:lt2>
        <a:accent1>
          <a:srgbClr val="1D9723"/>
        </a:accent1>
        <a:accent2>
          <a:srgbClr val="FF8106"/>
        </a:accent2>
        <a:accent3>
          <a:srgbClr val="FFFFFF"/>
        </a:accent3>
        <a:accent4>
          <a:srgbClr val="000000"/>
        </a:accent4>
        <a:accent5>
          <a:srgbClr val="ABC9AC"/>
        </a:accent5>
        <a:accent6>
          <a:srgbClr val="E77405"/>
        </a:accent6>
        <a:hlink>
          <a:srgbClr val="C00A14"/>
        </a:hlink>
        <a:folHlink>
          <a:srgbClr val="0023A0"/>
        </a:folHlink>
      </a:clrScheme>
      <a:clrMap bg1="lt1" tx1="dk1" bg2="lt2" tx2="dk2" accent1="accent1" accent2="accent2" accent3="accent3" accent4="accent4" accent5="accent5" accent6="accent6" hlink="hlink" folHlink="folHlink"/>
    </a:extraClrScheme>
    <a:extraClrScheme>
      <a:clrScheme name="14_Default Design 15">
        <a:dk1>
          <a:srgbClr val="000000"/>
        </a:dk1>
        <a:lt1>
          <a:srgbClr val="FFFFFF"/>
        </a:lt1>
        <a:dk2>
          <a:srgbClr val="000000"/>
        </a:dk2>
        <a:lt2>
          <a:srgbClr val="FFFFFF"/>
        </a:lt2>
        <a:accent1>
          <a:srgbClr val="167B3A"/>
        </a:accent1>
        <a:accent2>
          <a:srgbClr val="FF7F05"/>
        </a:accent2>
        <a:accent3>
          <a:srgbClr val="FFFFFF"/>
        </a:accent3>
        <a:accent4>
          <a:srgbClr val="000000"/>
        </a:accent4>
        <a:accent5>
          <a:srgbClr val="ABBFAE"/>
        </a:accent5>
        <a:accent6>
          <a:srgbClr val="E77204"/>
        </a:accent6>
        <a:hlink>
          <a:srgbClr val="B7050E"/>
        </a:hlink>
        <a:folHlink>
          <a:srgbClr val="0023A0"/>
        </a:folHlink>
      </a:clrScheme>
      <a:clrMap bg1="lt1" tx1="dk1" bg2="lt2" tx2="dk2" accent1="accent1" accent2="accent2" accent3="accent3" accent4="accent4" accent5="accent5" accent6="accent6" hlink="hlink" folHlink="folHlink"/>
    </a:extraClrScheme>
    <a:extraClrScheme>
      <a:clrScheme name="14_Default Design 16">
        <a:dk1>
          <a:srgbClr val="000000"/>
        </a:dk1>
        <a:lt1>
          <a:srgbClr val="FFFFFF"/>
        </a:lt1>
        <a:dk2>
          <a:srgbClr val="000000"/>
        </a:dk2>
        <a:lt2>
          <a:srgbClr val="FFFFFF"/>
        </a:lt2>
        <a:accent1>
          <a:srgbClr val="188432"/>
        </a:accent1>
        <a:accent2>
          <a:srgbClr val="FF8D03"/>
        </a:accent2>
        <a:accent3>
          <a:srgbClr val="FFFFFF"/>
        </a:accent3>
        <a:accent4>
          <a:srgbClr val="000000"/>
        </a:accent4>
        <a:accent5>
          <a:srgbClr val="ABC2AD"/>
        </a:accent5>
        <a:accent6>
          <a:srgbClr val="E77F02"/>
        </a:accent6>
        <a:hlink>
          <a:srgbClr val="C40312"/>
        </a:hlink>
        <a:folHlink>
          <a:srgbClr val="0023A0"/>
        </a:folHlink>
      </a:clrScheme>
      <a:clrMap bg1="lt1" tx1="dk1" bg2="lt2" tx2="dk2" accent1="accent1" accent2="accent2" accent3="accent3" accent4="accent4" accent5="accent5" accent6="accent6" hlink="hlink" folHlink="folHlink"/>
    </a:extraClrScheme>
  </a:extraClrSchemeLst>
</a:theme>
</file>

<file path=ppt/theme/theme12.xml><?xml version="1.0" encoding="utf-8"?>
<a:theme xmlns:a="http://schemas.openxmlformats.org/drawingml/2006/main" name="47_Default Design">
  <a:themeElements>
    <a:clrScheme name="">
      <a:dk1>
        <a:srgbClr val="000000"/>
      </a:dk1>
      <a:lt1>
        <a:srgbClr val="BCBCBC"/>
      </a:lt1>
      <a:dk2>
        <a:srgbClr val="0023A0"/>
      </a:dk2>
      <a:lt2>
        <a:srgbClr val="FFFFFF"/>
      </a:lt2>
      <a:accent1>
        <a:srgbClr val="5110CA"/>
      </a:accent1>
      <a:accent2>
        <a:srgbClr val="E0001B"/>
      </a:accent2>
      <a:accent3>
        <a:srgbClr val="DADADA"/>
      </a:accent3>
      <a:accent4>
        <a:srgbClr val="000000"/>
      </a:accent4>
      <a:accent5>
        <a:srgbClr val="B3AAE1"/>
      </a:accent5>
      <a:accent6>
        <a:srgbClr val="CB0017"/>
      </a:accent6>
      <a:hlink>
        <a:srgbClr val="1D9723"/>
      </a:hlink>
      <a:folHlink>
        <a:srgbClr val="FFAB00"/>
      </a:folHlink>
    </a:clrScheme>
    <a:fontScheme name="23_Default Design">
      <a:majorFont>
        <a:latin typeface="Century Gothic"/>
        <a:ea typeface=""/>
        <a:cs typeface=""/>
      </a:majorFont>
      <a:minorFont>
        <a:latin typeface="Century Gothic"/>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non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1" u="none" strike="noStrike" cap="none" normalizeH="0" baseline="0" smtClean="0">
            <a:ln>
              <a:noFill/>
            </a:ln>
            <a:solidFill>
              <a:schemeClr val="tx1"/>
            </a:solidFill>
            <a:effectLst/>
            <a:latin typeface="Century Gothic" pitchFamily="34" charset="0"/>
            <a:cs typeface="Arial" pitchFamily="34"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non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1" u="none" strike="noStrike" cap="none" normalizeH="0" baseline="0" smtClean="0">
            <a:ln>
              <a:noFill/>
            </a:ln>
            <a:solidFill>
              <a:schemeClr val="tx1"/>
            </a:solidFill>
            <a:effectLst/>
            <a:latin typeface="Century Gothic" pitchFamily="34" charset="0"/>
            <a:cs typeface="Arial" pitchFamily="34" charset="0"/>
          </a:defRPr>
        </a:defPPr>
      </a:lstStyle>
    </a:lnDef>
    <a:txDef>
      <a:spPr>
        <a:noFill/>
      </a:spPr>
      <a:bodyPr wrap="none" rtlCol="0">
        <a:spAutoFit/>
      </a:bodyPr>
      <a:lstStyle>
        <a:defPPr>
          <a:defRPr dirty="0" err="1" smtClean="0">
            <a:latin typeface="+mn-lt"/>
          </a:defRPr>
        </a:defPPr>
      </a:lstStyle>
    </a:txDef>
  </a:objectDefaults>
  <a:extraClrSchemeLst>
    <a:extraClrScheme>
      <a:clrScheme name="14_Default Design 1">
        <a:dk1>
          <a:srgbClr val="000000"/>
        </a:dk1>
        <a:lt1>
          <a:srgbClr val="CECECE"/>
        </a:lt1>
        <a:dk2>
          <a:srgbClr val="000000"/>
        </a:dk2>
        <a:lt2>
          <a:srgbClr val="FFFFFF"/>
        </a:lt2>
        <a:accent1>
          <a:srgbClr val="6094FF"/>
        </a:accent1>
        <a:accent2>
          <a:srgbClr val="FF813A"/>
        </a:accent2>
        <a:accent3>
          <a:srgbClr val="AAAAAA"/>
        </a:accent3>
        <a:accent4>
          <a:srgbClr val="B0B0B0"/>
        </a:accent4>
        <a:accent5>
          <a:srgbClr val="B6C8FF"/>
        </a:accent5>
        <a:accent6>
          <a:srgbClr val="E77434"/>
        </a:accent6>
        <a:hlink>
          <a:srgbClr val="00FE78"/>
        </a:hlink>
        <a:folHlink>
          <a:srgbClr val="FF9900"/>
        </a:folHlink>
      </a:clrScheme>
      <a:clrMap bg1="dk2" tx1="lt1" bg2="dk1" tx2="lt2" accent1="accent1" accent2="accent2" accent3="accent3" accent4="accent4" accent5="accent5" accent6="accent6" hlink="hlink" folHlink="folHlink"/>
    </a:extraClrScheme>
    <a:extraClrScheme>
      <a:clrScheme name="14_Default Design 2">
        <a:dk1>
          <a:srgbClr val="000000"/>
        </a:dk1>
        <a:lt1>
          <a:srgbClr val="CECECE"/>
        </a:lt1>
        <a:dk2>
          <a:srgbClr val="000000"/>
        </a:dk2>
        <a:lt2>
          <a:srgbClr val="FFFFFF"/>
        </a:lt2>
        <a:accent1>
          <a:srgbClr val="6094FF"/>
        </a:accent1>
        <a:accent2>
          <a:srgbClr val="FF813A"/>
        </a:accent2>
        <a:accent3>
          <a:srgbClr val="AAAAAA"/>
        </a:accent3>
        <a:accent4>
          <a:srgbClr val="B0B0B0"/>
        </a:accent4>
        <a:accent5>
          <a:srgbClr val="B6C8FF"/>
        </a:accent5>
        <a:accent6>
          <a:srgbClr val="E77434"/>
        </a:accent6>
        <a:hlink>
          <a:srgbClr val="00D263"/>
        </a:hlink>
        <a:folHlink>
          <a:srgbClr val="FF9900"/>
        </a:folHlink>
      </a:clrScheme>
      <a:clrMap bg1="dk2" tx1="lt1" bg2="dk1" tx2="lt2" accent1="accent1" accent2="accent2" accent3="accent3" accent4="accent4" accent5="accent5" accent6="accent6" hlink="hlink" folHlink="folHlink"/>
    </a:extraClrScheme>
    <a:extraClrScheme>
      <a:clrScheme name="14_Default Design 3">
        <a:dk1>
          <a:srgbClr val="000000"/>
        </a:dk1>
        <a:lt1>
          <a:srgbClr val="CECECE"/>
        </a:lt1>
        <a:dk2>
          <a:srgbClr val="000000"/>
        </a:dk2>
        <a:lt2>
          <a:srgbClr val="FFFFFF"/>
        </a:lt2>
        <a:accent1>
          <a:srgbClr val="6094FF"/>
        </a:accent1>
        <a:accent2>
          <a:srgbClr val="FF813A"/>
        </a:accent2>
        <a:accent3>
          <a:srgbClr val="AAAAAA"/>
        </a:accent3>
        <a:accent4>
          <a:srgbClr val="B0B0B0"/>
        </a:accent4>
        <a:accent5>
          <a:srgbClr val="B6C8FF"/>
        </a:accent5>
        <a:accent6>
          <a:srgbClr val="E77434"/>
        </a:accent6>
        <a:hlink>
          <a:srgbClr val="009F4B"/>
        </a:hlink>
        <a:folHlink>
          <a:srgbClr val="FF9900"/>
        </a:folHlink>
      </a:clrScheme>
      <a:clrMap bg1="dk2" tx1="lt1" bg2="dk1" tx2="lt2" accent1="accent1" accent2="accent2" accent3="accent3" accent4="accent4" accent5="accent5" accent6="accent6" hlink="hlink" folHlink="folHlink"/>
    </a:extraClrScheme>
    <a:extraClrScheme>
      <a:clrScheme name="14_Default Design 4">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4_Default Design 5">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14_Default Design 6">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14_Default Design 7">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4_Default Design 8">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14_Default Design 9">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14_Default Design 10">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14_Default Design 11">
        <a:dk1>
          <a:srgbClr val="000000"/>
        </a:dk1>
        <a:lt1>
          <a:srgbClr val="FFFFFF"/>
        </a:lt1>
        <a:dk2>
          <a:srgbClr val="000000"/>
        </a:dk2>
        <a:lt2>
          <a:srgbClr val="FFFFFF"/>
        </a:lt2>
        <a:accent1>
          <a:srgbClr val="339900"/>
        </a:accent1>
        <a:accent2>
          <a:srgbClr val="FFAB00"/>
        </a:accent2>
        <a:accent3>
          <a:srgbClr val="FFFFFF"/>
        </a:accent3>
        <a:accent4>
          <a:srgbClr val="000000"/>
        </a:accent4>
        <a:accent5>
          <a:srgbClr val="ADCAAA"/>
        </a:accent5>
        <a:accent6>
          <a:srgbClr val="E79B00"/>
        </a:accent6>
        <a:hlink>
          <a:srgbClr val="FF001B"/>
        </a:hlink>
        <a:folHlink>
          <a:srgbClr val="0023A0"/>
        </a:folHlink>
      </a:clrScheme>
      <a:clrMap bg1="lt1" tx1="dk1" bg2="lt2" tx2="dk2" accent1="accent1" accent2="accent2" accent3="accent3" accent4="accent4" accent5="accent5" accent6="accent6" hlink="hlink" folHlink="folHlink"/>
    </a:extraClrScheme>
    <a:extraClrScheme>
      <a:clrScheme name="14_Default Design 12">
        <a:dk1>
          <a:srgbClr val="000000"/>
        </a:dk1>
        <a:lt1>
          <a:srgbClr val="FFFFFF"/>
        </a:lt1>
        <a:dk2>
          <a:srgbClr val="000000"/>
        </a:dk2>
        <a:lt2>
          <a:srgbClr val="FFFFFF"/>
        </a:lt2>
        <a:accent1>
          <a:srgbClr val="1D9723"/>
        </a:accent1>
        <a:accent2>
          <a:srgbClr val="FFAB00"/>
        </a:accent2>
        <a:accent3>
          <a:srgbClr val="FFFFFF"/>
        </a:accent3>
        <a:accent4>
          <a:srgbClr val="000000"/>
        </a:accent4>
        <a:accent5>
          <a:srgbClr val="ABC9AC"/>
        </a:accent5>
        <a:accent6>
          <a:srgbClr val="E79B00"/>
        </a:accent6>
        <a:hlink>
          <a:srgbClr val="FF001B"/>
        </a:hlink>
        <a:folHlink>
          <a:srgbClr val="0023A0"/>
        </a:folHlink>
      </a:clrScheme>
      <a:clrMap bg1="lt1" tx1="dk1" bg2="lt2" tx2="dk2" accent1="accent1" accent2="accent2" accent3="accent3" accent4="accent4" accent5="accent5" accent6="accent6" hlink="hlink" folHlink="folHlink"/>
    </a:extraClrScheme>
    <a:extraClrScheme>
      <a:clrScheme name="14_Default Design 13">
        <a:dk1>
          <a:srgbClr val="000000"/>
        </a:dk1>
        <a:lt1>
          <a:srgbClr val="FFFFFF"/>
        </a:lt1>
        <a:dk2>
          <a:srgbClr val="000000"/>
        </a:dk2>
        <a:lt2>
          <a:srgbClr val="FFFFFF"/>
        </a:lt2>
        <a:accent1>
          <a:srgbClr val="167B3A"/>
        </a:accent1>
        <a:accent2>
          <a:srgbClr val="FF8106"/>
        </a:accent2>
        <a:accent3>
          <a:srgbClr val="FFFFFF"/>
        </a:accent3>
        <a:accent4>
          <a:srgbClr val="000000"/>
        </a:accent4>
        <a:accent5>
          <a:srgbClr val="ABBFAE"/>
        </a:accent5>
        <a:accent6>
          <a:srgbClr val="E77405"/>
        </a:accent6>
        <a:hlink>
          <a:srgbClr val="C00A14"/>
        </a:hlink>
        <a:folHlink>
          <a:srgbClr val="0023A0"/>
        </a:folHlink>
      </a:clrScheme>
      <a:clrMap bg1="lt1" tx1="dk1" bg2="lt2" tx2="dk2" accent1="accent1" accent2="accent2" accent3="accent3" accent4="accent4" accent5="accent5" accent6="accent6" hlink="hlink" folHlink="folHlink"/>
    </a:extraClrScheme>
    <a:extraClrScheme>
      <a:clrScheme name="14_Default Design 14">
        <a:dk1>
          <a:srgbClr val="000000"/>
        </a:dk1>
        <a:lt1>
          <a:srgbClr val="FFFFFF"/>
        </a:lt1>
        <a:dk2>
          <a:srgbClr val="000000"/>
        </a:dk2>
        <a:lt2>
          <a:srgbClr val="FFFFFF"/>
        </a:lt2>
        <a:accent1>
          <a:srgbClr val="1D9723"/>
        </a:accent1>
        <a:accent2>
          <a:srgbClr val="FF8106"/>
        </a:accent2>
        <a:accent3>
          <a:srgbClr val="FFFFFF"/>
        </a:accent3>
        <a:accent4>
          <a:srgbClr val="000000"/>
        </a:accent4>
        <a:accent5>
          <a:srgbClr val="ABC9AC"/>
        </a:accent5>
        <a:accent6>
          <a:srgbClr val="E77405"/>
        </a:accent6>
        <a:hlink>
          <a:srgbClr val="C00A14"/>
        </a:hlink>
        <a:folHlink>
          <a:srgbClr val="0023A0"/>
        </a:folHlink>
      </a:clrScheme>
      <a:clrMap bg1="lt1" tx1="dk1" bg2="lt2" tx2="dk2" accent1="accent1" accent2="accent2" accent3="accent3" accent4="accent4" accent5="accent5" accent6="accent6" hlink="hlink" folHlink="folHlink"/>
    </a:extraClrScheme>
    <a:extraClrScheme>
      <a:clrScheme name="14_Default Design 15">
        <a:dk1>
          <a:srgbClr val="000000"/>
        </a:dk1>
        <a:lt1>
          <a:srgbClr val="FFFFFF"/>
        </a:lt1>
        <a:dk2>
          <a:srgbClr val="000000"/>
        </a:dk2>
        <a:lt2>
          <a:srgbClr val="FFFFFF"/>
        </a:lt2>
        <a:accent1>
          <a:srgbClr val="167B3A"/>
        </a:accent1>
        <a:accent2>
          <a:srgbClr val="FF7F05"/>
        </a:accent2>
        <a:accent3>
          <a:srgbClr val="FFFFFF"/>
        </a:accent3>
        <a:accent4>
          <a:srgbClr val="000000"/>
        </a:accent4>
        <a:accent5>
          <a:srgbClr val="ABBFAE"/>
        </a:accent5>
        <a:accent6>
          <a:srgbClr val="E77204"/>
        </a:accent6>
        <a:hlink>
          <a:srgbClr val="B7050E"/>
        </a:hlink>
        <a:folHlink>
          <a:srgbClr val="0023A0"/>
        </a:folHlink>
      </a:clrScheme>
      <a:clrMap bg1="lt1" tx1="dk1" bg2="lt2" tx2="dk2" accent1="accent1" accent2="accent2" accent3="accent3" accent4="accent4" accent5="accent5" accent6="accent6" hlink="hlink" folHlink="folHlink"/>
    </a:extraClrScheme>
    <a:extraClrScheme>
      <a:clrScheme name="14_Default Design 16">
        <a:dk1>
          <a:srgbClr val="000000"/>
        </a:dk1>
        <a:lt1>
          <a:srgbClr val="FFFFFF"/>
        </a:lt1>
        <a:dk2>
          <a:srgbClr val="000000"/>
        </a:dk2>
        <a:lt2>
          <a:srgbClr val="FFFFFF"/>
        </a:lt2>
        <a:accent1>
          <a:srgbClr val="188432"/>
        </a:accent1>
        <a:accent2>
          <a:srgbClr val="FF8D03"/>
        </a:accent2>
        <a:accent3>
          <a:srgbClr val="FFFFFF"/>
        </a:accent3>
        <a:accent4>
          <a:srgbClr val="000000"/>
        </a:accent4>
        <a:accent5>
          <a:srgbClr val="ABC2AD"/>
        </a:accent5>
        <a:accent6>
          <a:srgbClr val="E77F02"/>
        </a:accent6>
        <a:hlink>
          <a:srgbClr val="C40312"/>
        </a:hlink>
        <a:folHlink>
          <a:srgbClr val="0023A0"/>
        </a:folHlink>
      </a:clrScheme>
      <a:clrMap bg1="lt1" tx1="dk1" bg2="lt2" tx2="dk2" accent1="accent1" accent2="accent2" accent3="accent3" accent4="accent4" accent5="accent5" accent6="accent6" hlink="hlink" folHlink="folHlink"/>
    </a:extraClrScheme>
  </a:extraClrSchemeLst>
</a:theme>
</file>

<file path=ppt/theme/theme13.xml><?xml version="1.0" encoding="utf-8"?>
<a:theme xmlns:a="http://schemas.openxmlformats.org/drawingml/2006/main" name="48_Default Design">
  <a:themeElements>
    <a:clrScheme name="">
      <a:dk1>
        <a:srgbClr val="000000"/>
      </a:dk1>
      <a:lt1>
        <a:srgbClr val="BCBCBC"/>
      </a:lt1>
      <a:dk2>
        <a:srgbClr val="0023A0"/>
      </a:dk2>
      <a:lt2>
        <a:srgbClr val="FFFFFF"/>
      </a:lt2>
      <a:accent1>
        <a:srgbClr val="5110CA"/>
      </a:accent1>
      <a:accent2>
        <a:srgbClr val="E0001B"/>
      </a:accent2>
      <a:accent3>
        <a:srgbClr val="DADADA"/>
      </a:accent3>
      <a:accent4>
        <a:srgbClr val="000000"/>
      </a:accent4>
      <a:accent5>
        <a:srgbClr val="B3AAE1"/>
      </a:accent5>
      <a:accent6>
        <a:srgbClr val="CB0017"/>
      </a:accent6>
      <a:hlink>
        <a:srgbClr val="1D9723"/>
      </a:hlink>
      <a:folHlink>
        <a:srgbClr val="FFAB00"/>
      </a:folHlink>
    </a:clrScheme>
    <a:fontScheme name="23_Default Design">
      <a:majorFont>
        <a:latin typeface="Century Gothic"/>
        <a:ea typeface=""/>
        <a:cs typeface=""/>
      </a:majorFont>
      <a:minorFont>
        <a:latin typeface="Century Gothic"/>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non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1" u="none" strike="noStrike" cap="none" normalizeH="0" baseline="0" smtClean="0">
            <a:ln>
              <a:noFill/>
            </a:ln>
            <a:solidFill>
              <a:schemeClr val="tx1"/>
            </a:solidFill>
            <a:effectLst/>
            <a:latin typeface="Century Gothic" pitchFamily="34" charset="0"/>
            <a:cs typeface="Arial" pitchFamily="34"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non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1" u="none" strike="noStrike" cap="none" normalizeH="0" baseline="0" smtClean="0">
            <a:ln>
              <a:noFill/>
            </a:ln>
            <a:solidFill>
              <a:schemeClr val="tx1"/>
            </a:solidFill>
            <a:effectLst/>
            <a:latin typeface="Century Gothic" pitchFamily="34" charset="0"/>
            <a:cs typeface="Arial" pitchFamily="34" charset="0"/>
          </a:defRPr>
        </a:defPPr>
      </a:lstStyle>
    </a:lnDef>
    <a:txDef>
      <a:spPr>
        <a:noFill/>
      </a:spPr>
      <a:bodyPr wrap="none" rtlCol="0">
        <a:spAutoFit/>
      </a:bodyPr>
      <a:lstStyle>
        <a:defPPr>
          <a:defRPr dirty="0" err="1" smtClean="0">
            <a:latin typeface="+mn-lt"/>
          </a:defRPr>
        </a:defPPr>
      </a:lstStyle>
    </a:txDef>
  </a:objectDefaults>
  <a:extraClrSchemeLst>
    <a:extraClrScheme>
      <a:clrScheme name="14_Default Design 1">
        <a:dk1>
          <a:srgbClr val="000000"/>
        </a:dk1>
        <a:lt1>
          <a:srgbClr val="CECECE"/>
        </a:lt1>
        <a:dk2>
          <a:srgbClr val="000000"/>
        </a:dk2>
        <a:lt2>
          <a:srgbClr val="FFFFFF"/>
        </a:lt2>
        <a:accent1>
          <a:srgbClr val="6094FF"/>
        </a:accent1>
        <a:accent2>
          <a:srgbClr val="FF813A"/>
        </a:accent2>
        <a:accent3>
          <a:srgbClr val="AAAAAA"/>
        </a:accent3>
        <a:accent4>
          <a:srgbClr val="B0B0B0"/>
        </a:accent4>
        <a:accent5>
          <a:srgbClr val="B6C8FF"/>
        </a:accent5>
        <a:accent6>
          <a:srgbClr val="E77434"/>
        </a:accent6>
        <a:hlink>
          <a:srgbClr val="00FE78"/>
        </a:hlink>
        <a:folHlink>
          <a:srgbClr val="FF9900"/>
        </a:folHlink>
      </a:clrScheme>
      <a:clrMap bg1="dk2" tx1="lt1" bg2="dk1" tx2="lt2" accent1="accent1" accent2="accent2" accent3="accent3" accent4="accent4" accent5="accent5" accent6="accent6" hlink="hlink" folHlink="folHlink"/>
    </a:extraClrScheme>
    <a:extraClrScheme>
      <a:clrScheme name="14_Default Design 2">
        <a:dk1>
          <a:srgbClr val="000000"/>
        </a:dk1>
        <a:lt1>
          <a:srgbClr val="CECECE"/>
        </a:lt1>
        <a:dk2>
          <a:srgbClr val="000000"/>
        </a:dk2>
        <a:lt2>
          <a:srgbClr val="FFFFFF"/>
        </a:lt2>
        <a:accent1>
          <a:srgbClr val="6094FF"/>
        </a:accent1>
        <a:accent2>
          <a:srgbClr val="FF813A"/>
        </a:accent2>
        <a:accent3>
          <a:srgbClr val="AAAAAA"/>
        </a:accent3>
        <a:accent4>
          <a:srgbClr val="B0B0B0"/>
        </a:accent4>
        <a:accent5>
          <a:srgbClr val="B6C8FF"/>
        </a:accent5>
        <a:accent6>
          <a:srgbClr val="E77434"/>
        </a:accent6>
        <a:hlink>
          <a:srgbClr val="00D263"/>
        </a:hlink>
        <a:folHlink>
          <a:srgbClr val="FF9900"/>
        </a:folHlink>
      </a:clrScheme>
      <a:clrMap bg1="dk2" tx1="lt1" bg2="dk1" tx2="lt2" accent1="accent1" accent2="accent2" accent3="accent3" accent4="accent4" accent5="accent5" accent6="accent6" hlink="hlink" folHlink="folHlink"/>
    </a:extraClrScheme>
    <a:extraClrScheme>
      <a:clrScheme name="14_Default Design 3">
        <a:dk1>
          <a:srgbClr val="000000"/>
        </a:dk1>
        <a:lt1>
          <a:srgbClr val="CECECE"/>
        </a:lt1>
        <a:dk2>
          <a:srgbClr val="000000"/>
        </a:dk2>
        <a:lt2>
          <a:srgbClr val="FFFFFF"/>
        </a:lt2>
        <a:accent1>
          <a:srgbClr val="6094FF"/>
        </a:accent1>
        <a:accent2>
          <a:srgbClr val="FF813A"/>
        </a:accent2>
        <a:accent3>
          <a:srgbClr val="AAAAAA"/>
        </a:accent3>
        <a:accent4>
          <a:srgbClr val="B0B0B0"/>
        </a:accent4>
        <a:accent5>
          <a:srgbClr val="B6C8FF"/>
        </a:accent5>
        <a:accent6>
          <a:srgbClr val="E77434"/>
        </a:accent6>
        <a:hlink>
          <a:srgbClr val="009F4B"/>
        </a:hlink>
        <a:folHlink>
          <a:srgbClr val="FF9900"/>
        </a:folHlink>
      </a:clrScheme>
      <a:clrMap bg1="dk2" tx1="lt1" bg2="dk1" tx2="lt2" accent1="accent1" accent2="accent2" accent3="accent3" accent4="accent4" accent5="accent5" accent6="accent6" hlink="hlink" folHlink="folHlink"/>
    </a:extraClrScheme>
    <a:extraClrScheme>
      <a:clrScheme name="14_Default Design 4">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4_Default Design 5">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14_Default Design 6">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14_Default Design 7">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4_Default Design 8">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14_Default Design 9">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14_Default Design 10">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14_Default Design 11">
        <a:dk1>
          <a:srgbClr val="000000"/>
        </a:dk1>
        <a:lt1>
          <a:srgbClr val="FFFFFF"/>
        </a:lt1>
        <a:dk2>
          <a:srgbClr val="000000"/>
        </a:dk2>
        <a:lt2>
          <a:srgbClr val="FFFFFF"/>
        </a:lt2>
        <a:accent1>
          <a:srgbClr val="339900"/>
        </a:accent1>
        <a:accent2>
          <a:srgbClr val="FFAB00"/>
        </a:accent2>
        <a:accent3>
          <a:srgbClr val="FFFFFF"/>
        </a:accent3>
        <a:accent4>
          <a:srgbClr val="000000"/>
        </a:accent4>
        <a:accent5>
          <a:srgbClr val="ADCAAA"/>
        </a:accent5>
        <a:accent6>
          <a:srgbClr val="E79B00"/>
        </a:accent6>
        <a:hlink>
          <a:srgbClr val="FF001B"/>
        </a:hlink>
        <a:folHlink>
          <a:srgbClr val="0023A0"/>
        </a:folHlink>
      </a:clrScheme>
      <a:clrMap bg1="lt1" tx1="dk1" bg2="lt2" tx2="dk2" accent1="accent1" accent2="accent2" accent3="accent3" accent4="accent4" accent5="accent5" accent6="accent6" hlink="hlink" folHlink="folHlink"/>
    </a:extraClrScheme>
    <a:extraClrScheme>
      <a:clrScheme name="14_Default Design 12">
        <a:dk1>
          <a:srgbClr val="000000"/>
        </a:dk1>
        <a:lt1>
          <a:srgbClr val="FFFFFF"/>
        </a:lt1>
        <a:dk2>
          <a:srgbClr val="000000"/>
        </a:dk2>
        <a:lt2>
          <a:srgbClr val="FFFFFF"/>
        </a:lt2>
        <a:accent1>
          <a:srgbClr val="1D9723"/>
        </a:accent1>
        <a:accent2>
          <a:srgbClr val="FFAB00"/>
        </a:accent2>
        <a:accent3>
          <a:srgbClr val="FFFFFF"/>
        </a:accent3>
        <a:accent4>
          <a:srgbClr val="000000"/>
        </a:accent4>
        <a:accent5>
          <a:srgbClr val="ABC9AC"/>
        </a:accent5>
        <a:accent6>
          <a:srgbClr val="E79B00"/>
        </a:accent6>
        <a:hlink>
          <a:srgbClr val="FF001B"/>
        </a:hlink>
        <a:folHlink>
          <a:srgbClr val="0023A0"/>
        </a:folHlink>
      </a:clrScheme>
      <a:clrMap bg1="lt1" tx1="dk1" bg2="lt2" tx2="dk2" accent1="accent1" accent2="accent2" accent3="accent3" accent4="accent4" accent5="accent5" accent6="accent6" hlink="hlink" folHlink="folHlink"/>
    </a:extraClrScheme>
    <a:extraClrScheme>
      <a:clrScheme name="14_Default Design 13">
        <a:dk1>
          <a:srgbClr val="000000"/>
        </a:dk1>
        <a:lt1>
          <a:srgbClr val="FFFFFF"/>
        </a:lt1>
        <a:dk2>
          <a:srgbClr val="000000"/>
        </a:dk2>
        <a:lt2>
          <a:srgbClr val="FFFFFF"/>
        </a:lt2>
        <a:accent1>
          <a:srgbClr val="167B3A"/>
        </a:accent1>
        <a:accent2>
          <a:srgbClr val="FF8106"/>
        </a:accent2>
        <a:accent3>
          <a:srgbClr val="FFFFFF"/>
        </a:accent3>
        <a:accent4>
          <a:srgbClr val="000000"/>
        </a:accent4>
        <a:accent5>
          <a:srgbClr val="ABBFAE"/>
        </a:accent5>
        <a:accent6>
          <a:srgbClr val="E77405"/>
        </a:accent6>
        <a:hlink>
          <a:srgbClr val="C00A14"/>
        </a:hlink>
        <a:folHlink>
          <a:srgbClr val="0023A0"/>
        </a:folHlink>
      </a:clrScheme>
      <a:clrMap bg1="lt1" tx1="dk1" bg2="lt2" tx2="dk2" accent1="accent1" accent2="accent2" accent3="accent3" accent4="accent4" accent5="accent5" accent6="accent6" hlink="hlink" folHlink="folHlink"/>
    </a:extraClrScheme>
    <a:extraClrScheme>
      <a:clrScheme name="14_Default Design 14">
        <a:dk1>
          <a:srgbClr val="000000"/>
        </a:dk1>
        <a:lt1>
          <a:srgbClr val="FFFFFF"/>
        </a:lt1>
        <a:dk2>
          <a:srgbClr val="000000"/>
        </a:dk2>
        <a:lt2>
          <a:srgbClr val="FFFFFF"/>
        </a:lt2>
        <a:accent1>
          <a:srgbClr val="1D9723"/>
        </a:accent1>
        <a:accent2>
          <a:srgbClr val="FF8106"/>
        </a:accent2>
        <a:accent3>
          <a:srgbClr val="FFFFFF"/>
        </a:accent3>
        <a:accent4>
          <a:srgbClr val="000000"/>
        </a:accent4>
        <a:accent5>
          <a:srgbClr val="ABC9AC"/>
        </a:accent5>
        <a:accent6>
          <a:srgbClr val="E77405"/>
        </a:accent6>
        <a:hlink>
          <a:srgbClr val="C00A14"/>
        </a:hlink>
        <a:folHlink>
          <a:srgbClr val="0023A0"/>
        </a:folHlink>
      </a:clrScheme>
      <a:clrMap bg1="lt1" tx1="dk1" bg2="lt2" tx2="dk2" accent1="accent1" accent2="accent2" accent3="accent3" accent4="accent4" accent5="accent5" accent6="accent6" hlink="hlink" folHlink="folHlink"/>
    </a:extraClrScheme>
    <a:extraClrScheme>
      <a:clrScheme name="14_Default Design 15">
        <a:dk1>
          <a:srgbClr val="000000"/>
        </a:dk1>
        <a:lt1>
          <a:srgbClr val="FFFFFF"/>
        </a:lt1>
        <a:dk2>
          <a:srgbClr val="000000"/>
        </a:dk2>
        <a:lt2>
          <a:srgbClr val="FFFFFF"/>
        </a:lt2>
        <a:accent1>
          <a:srgbClr val="167B3A"/>
        </a:accent1>
        <a:accent2>
          <a:srgbClr val="FF7F05"/>
        </a:accent2>
        <a:accent3>
          <a:srgbClr val="FFFFFF"/>
        </a:accent3>
        <a:accent4>
          <a:srgbClr val="000000"/>
        </a:accent4>
        <a:accent5>
          <a:srgbClr val="ABBFAE"/>
        </a:accent5>
        <a:accent6>
          <a:srgbClr val="E77204"/>
        </a:accent6>
        <a:hlink>
          <a:srgbClr val="B7050E"/>
        </a:hlink>
        <a:folHlink>
          <a:srgbClr val="0023A0"/>
        </a:folHlink>
      </a:clrScheme>
      <a:clrMap bg1="lt1" tx1="dk1" bg2="lt2" tx2="dk2" accent1="accent1" accent2="accent2" accent3="accent3" accent4="accent4" accent5="accent5" accent6="accent6" hlink="hlink" folHlink="folHlink"/>
    </a:extraClrScheme>
    <a:extraClrScheme>
      <a:clrScheme name="14_Default Design 16">
        <a:dk1>
          <a:srgbClr val="000000"/>
        </a:dk1>
        <a:lt1>
          <a:srgbClr val="FFFFFF"/>
        </a:lt1>
        <a:dk2>
          <a:srgbClr val="000000"/>
        </a:dk2>
        <a:lt2>
          <a:srgbClr val="FFFFFF"/>
        </a:lt2>
        <a:accent1>
          <a:srgbClr val="188432"/>
        </a:accent1>
        <a:accent2>
          <a:srgbClr val="FF8D03"/>
        </a:accent2>
        <a:accent3>
          <a:srgbClr val="FFFFFF"/>
        </a:accent3>
        <a:accent4>
          <a:srgbClr val="000000"/>
        </a:accent4>
        <a:accent5>
          <a:srgbClr val="ABC2AD"/>
        </a:accent5>
        <a:accent6>
          <a:srgbClr val="E77F02"/>
        </a:accent6>
        <a:hlink>
          <a:srgbClr val="C40312"/>
        </a:hlink>
        <a:folHlink>
          <a:srgbClr val="0023A0"/>
        </a:folHlink>
      </a:clrScheme>
      <a:clrMap bg1="lt1" tx1="dk1" bg2="lt2" tx2="dk2" accent1="accent1" accent2="accent2" accent3="accent3" accent4="accent4" accent5="accent5" accent6="accent6" hlink="hlink" folHlink="folHlink"/>
    </a:extraClrScheme>
  </a:extraClrSchemeLst>
</a:theme>
</file>

<file path=ppt/theme/theme1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_Custom Design">
  <a:themeElements>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ustom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38_Default Design">
  <a:themeElements>
    <a:clrScheme name="">
      <a:dk1>
        <a:srgbClr val="000000"/>
      </a:dk1>
      <a:lt1>
        <a:srgbClr val="BCBCBC"/>
      </a:lt1>
      <a:dk2>
        <a:srgbClr val="0023A0"/>
      </a:dk2>
      <a:lt2>
        <a:srgbClr val="FFFFFF"/>
      </a:lt2>
      <a:accent1>
        <a:srgbClr val="5110CA"/>
      </a:accent1>
      <a:accent2>
        <a:srgbClr val="E0001B"/>
      </a:accent2>
      <a:accent3>
        <a:srgbClr val="DADADA"/>
      </a:accent3>
      <a:accent4>
        <a:srgbClr val="000000"/>
      </a:accent4>
      <a:accent5>
        <a:srgbClr val="B3AAE1"/>
      </a:accent5>
      <a:accent6>
        <a:srgbClr val="CB0017"/>
      </a:accent6>
      <a:hlink>
        <a:srgbClr val="1D9723"/>
      </a:hlink>
      <a:folHlink>
        <a:srgbClr val="FFAB00"/>
      </a:folHlink>
    </a:clrScheme>
    <a:fontScheme name="23_Default Design">
      <a:majorFont>
        <a:latin typeface="Century Gothic"/>
        <a:ea typeface=""/>
        <a:cs typeface=""/>
      </a:majorFont>
      <a:minorFont>
        <a:latin typeface="Century Gothic"/>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non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1" u="none" strike="noStrike" cap="none" normalizeH="0" baseline="0" smtClean="0">
            <a:ln>
              <a:noFill/>
            </a:ln>
            <a:solidFill>
              <a:schemeClr val="tx1"/>
            </a:solidFill>
            <a:effectLst/>
            <a:latin typeface="Century Gothic" pitchFamily="34" charset="0"/>
            <a:cs typeface="Arial" pitchFamily="34"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non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1" u="none" strike="noStrike" cap="none" normalizeH="0" baseline="0" smtClean="0">
            <a:ln>
              <a:noFill/>
            </a:ln>
            <a:solidFill>
              <a:schemeClr val="tx1"/>
            </a:solidFill>
            <a:effectLst/>
            <a:latin typeface="Century Gothic" pitchFamily="34" charset="0"/>
            <a:cs typeface="Arial" pitchFamily="34" charset="0"/>
          </a:defRPr>
        </a:defPPr>
      </a:lstStyle>
    </a:lnDef>
    <a:txDef>
      <a:spPr>
        <a:noFill/>
      </a:spPr>
      <a:bodyPr wrap="none" rtlCol="0">
        <a:spAutoFit/>
      </a:bodyPr>
      <a:lstStyle>
        <a:defPPr>
          <a:defRPr dirty="0" err="1" smtClean="0">
            <a:latin typeface="+mn-lt"/>
          </a:defRPr>
        </a:defPPr>
      </a:lstStyle>
    </a:txDef>
  </a:objectDefaults>
  <a:extraClrSchemeLst>
    <a:extraClrScheme>
      <a:clrScheme name="14_Default Design 1">
        <a:dk1>
          <a:srgbClr val="000000"/>
        </a:dk1>
        <a:lt1>
          <a:srgbClr val="CECECE"/>
        </a:lt1>
        <a:dk2>
          <a:srgbClr val="000000"/>
        </a:dk2>
        <a:lt2>
          <a:srgbClr val="FFFFFF"/>
        </a:lt2>
        <a:accent1>
          <a:srgbClr val="6094FF"/>
        </a:accent1>
        <a:accent2>
          <a:srgbClr val="FF813A"/>
        </a:accent2>
        <a:accent3>
          <a:srgbClr val="AAAAAA"/>
        </a:accent3>
        <a:accent4>
          <a:srgbClr val="B0B0B0"/>
        </a:accent4>
        <a:accent5>
          <a:srgbClr val="B6C8FF"/>
        </a:accent5>
        <a:accent6>
          <a:srgbClr val="E77434"/>
        </a:accent6>
        <a:hlink>
          <a:srgbClr val="00FE78"/>
        </a:hlink>
        <a:folHlink>
          <a:srgbClr val="FF9900"/>
        </a:folHlink>
      </a:clrScheme>
      <a:clrMap bg1="dk2" tx1="lt1" bg2="dk1" tx2="lt2" accent1="accent1" accent2="accent2" accent3="accent3" accent4="accent4" accent5="accent5" accent6="accent6" hlink="hlink" folHlink="folHlink"/>
    </a:extraClrScheme>
    <a:extraClrScheme>
      <a:clrScheme name="14_Default Design 2">
        <a:dk1>
          <a:srgbClr val="000000"/>
        </a:dk1>
        <a:lt1>
          <a:srgbClr val="CECECE"/>
        </a:lt1>
        <a:dk2>
          <a:srgbClr val="000000"/>
        </a:dk2>
        <a:lt2>
          <a:srgbClr val="FFFFFF"/>
        </a:lt2>
        <a:accent1>
          <a:srgbClr val="6094FF"/>
        </a:accent1>
        <a:accent2>
          <a:srgbClr val="FF813A"/>
        </a:accent2>
        <a:accent3>
          <a:srgbClr val="AAAAAA"/>
        </a:accent3>
        <a:accent4>
          <a:srgbClr val="B0B0B0"/>
        </a:accent4>
        <a:accent5>
          <a:srgbClr val="B6C8FF"/>
        </a:accent5>
        <a:accent6>
          <a:srgbClr val="E77434"/>
        </a:accent6>
        <a:hlink>
          <a:srgbClr val="00D263"/>
        </a:hlink>
        <a:folHlink>
          <a:srgbClr val="FF9900"/>
        </a:folHlink>
      </a:clrScheme>
      <a:clrMap bg1="dk2" tx1="lt1" bg2="dk1" tx2="lt2" accent1="accent1" accent2="accent2" accent3="accent3" accent4="accent4" accent5="accent5" accent6="accent6" hlink="hlink" folHlink="folHlink"/>
    </a:extraClrScheme>
    <a:extraClrScheme>
      <a:clrScheme name="14_Default Design 3">
        <a:dk1>
          <a:srgbClr val="000000"/>
        </a:dk1>
        <a:lt1>
          <a:srgbClr val="CECECE"/>
        </a:lt1>
        <a:dk2>
          <a:srgbClr val="000000"/>
        </a:dk2>
        <a:lt2>
          <a:srgbClr val="FFFFFF"/>
        </a:lt2>
        <a:accent1>
          <a:srgbClr val="6094FF"/>
        </a:accent1>
        <a:accent2>
          <a:srgbClr val="FF813A"/>
        </a:accent2>
        <a:accent3>
          <a:srgbClr val="AAAAAA"/>
        </a:accent3>
        <a:accent4>
          <a:srgbClr val="B0B0B0"/>
        </a:accent4>
        <a:accent5>
          <a:srgbClr val="B6C8FF"/>
        </a:accent5>
        <a:accent6>
          <a:srgbClr val="E77434"/>
        </a:accent6>
        <a:hlink>
          <a:srgbClr val="009F4B"/>
        </a:hlink>
        <a:folHlink>
          <a:srgbClr val="FF9900"/>
        </a:folHlink>
      </a:clrScheme>
      <a:clrMap bg1="dk2" tx1="lt1" bg2="dk1" tx2="lt2" accent1="accent1" accent2="accent2" accent3="accent3" accent4="accent4" accent5="accent5" accent6="accent6" hlink="hlink" folHlink="folHlink"/>
    </a:extraClrScheme>
    <a:extraClrScheme>
      <a:clrScheme name="14_Default Design 4">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4_Default Design 5">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14_Default Design 6">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14_Default Design 7">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4_Default Design 8">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14_Default Design 9">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14_Default Design 10">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14_Default Design 11">
        <a:dk1>
          <a:srgbClr val="000000"/>
        </a:dk1>
        <a:lt1>
          <a:srgbClr val="FFFFFF"/>
        </a:lt1>
        <a:dk2>
          <a:srgbClr val="000000"/>
        </a:dk2>
        <a:lt2>
          <a:srgbClr val="FFFFFF"/>
        </a:lt2>
        <a:accent1>
          <a:srgbClr val="339900"/>
        </a:accent1>
        <a:accent2>
          <a:srgbClr val="FFAB00"/>
        </a:accent2>
        <a:accent3>
          <a:srgbClr val="FFFFFF"/>
        </a:accent3>
        <a:accent4>
          <a:srgbClr val="000000"/>
        </a:accent4>
        <a:accent5>
          <a:srgbClr val="ADCAAA"/>
        </a:accent5>
        <a:accent6>
          <a:srgbClr val="E79B00"/>
        </a:accent6>
        <a:hlink>
          <a:srgbClr val="FF001B"/>
        </a:hlink>
        <a:folHlink>
          <a:srgbClr val="0023A0"/>
        </a:folHlink>
      </a:clrScheme>
      <a:clrMap bg1="lt1" tx1="dk1" bg2="lt2" tx2="dk2" accent1="accent1" accent2="accent2" accent3="accent3" accent4="accent4" accent5="accent5" accent6="accent6" hlink="hlink" folHlink="folHlink"/>
    </a:extraClrScheme>
    <a:extraClrScheme>
      <a:clrScheme name="14_Default Design 12">
        <a:dk1>
          <a:srgbClr val="000000"/>
        </a:dk1>
        <a:lt1>
          <a:srgbClr val="FFFFFF"/>
        </a:lt1>
        <a:dk2>
          <a:srgbClr val="000000"/>
        </a:dk2>
        <a:lt2>
          <a:srgbClr val="FFFFFF"/>
        </a:lt2>
        <a:accent1>
          <a:srgbClr val="1D9723"/>
        </a:accent1>
        <a:accent2>
          <a:srgbClr val="FFAB00"/>
        </a:accent2>
        <a:accent3>
          <a:srgbClr val="FFFFFF"/>
        </a:accent3>
        <a:accent4>
          <a:srgbClr val="000000"/>
        </a:accent4>
        <a:accent5>
          <a:srgbClr val="ABC9AC"/>
        </a:accent5>
        <a:accent6>
          <a:srgbClr val="E79B00"/>
        </a:accent6>
        <a:hlink>
          <a:srgbClr val="FF001B"/>
        </a:hlink>
        <a:folHlink>
          <a:srgbClr val="0023A0"/>
        </a:folHlink>
      </a:clrScheme>
      <a:clrMap bg1="lt1" tx1="dk1" bg2="lt2" tx2="dk2" accent1="accent1" accent2="accent2" accent3="accent3" accent4="accent4" accent5="accent5" accent6="accent6" hlink="hlink" folHlink="folHlink"/>
    </a:extraClrScheme>
    <a:extraClrScheme>
      <a:clrScheme name="14_Default Design 13">
        <a:dk1>
          <a:srgbClr val="000000"/>
        </a:dk1>
        <a:lt1>
          <a:srgbClr val="FFFFFF"/>
        </a:lt1>
        <a:dk2>
          <a:srgbClr val="000000"/>
        </a:dk2>
        <a:lt2>
          <a:srgbClr val="FFFFFF"/>
        </a:lt2>
        <a:accent1>
          <a:srgbClr val="167B3A"/>
        </a:accent1>
        <a:accent2>
          <a:srgbClr val="FF8106"/>
        </a:accent2>
        <a:accent3>
          <a:srgbClr val="FFFFFF"/>
        </a:accent3>
        <a:accent4>
          <a:srgbClr val="000000"/>
        </a:accent4>
        <a:accent5>
          <a:srgbClr val="ABBFAE"/>
        </a:accent5>
        <a:accent6>
          <a:srgbClr val="E77405"/>
        </a:accent6>
        <a:hlink>
          <a:srgbClr val="C00A14"/>
        </a:hlink>
        <a:folHlink>
          <a:srgbClr val="0023A0"/>
        </a:folHlink>
      </a:clrScheme>
      <a:clrMap bg1="lt1" tx1="dk1" bg2="lt2" tx2="dk2" accent1="accent1" accent2="accent2" accent3="accent3" accent4="accent4" accent5="accent5" accent6="accent6" hlink="hlink" folHlink="folHlink"/>
    </a:extraClrScheme>
    <a:extraClrScheme>
      <a:clrScheme name="14_Default Design 14">
        <a:dk1>
          <a:srgbClr val="000000"/>
        </a:dk1>
        <a:lt1>
          <a:srgbClr val="FFFFFF"/>
        </a:lt1>
        <a:dk2>
          <a:srgbClr val="000000"/>
        </a:dk2>
        <a:lt2>
          <a:srgbClr val="FFFFFF"/>
        </a:lt2>
        <a:accent1>
          <a:srgbClr val="1D9723"/>
        </a:accent1>
        <a:accent2>
          <a:srgbClr val="FF8106"/>
        </a:accent2>
        <a:accent3>
          <a:srgbClr val="FFFFFF"/>
        </a:accent3>
        <a:accent4>
          <a:srgbClr val="000000"/>
        </a:accent4>
        <a:accent5>
          <a:srgbClr val="ABC9AC"/>
        </a:accent5>
        <a:accent6>
          <a:srgbClr val="E77405"/>
        </a:accent6>
        <a:hlink>
          <a:srgbClr val="C00A14"/>
        </a:hlink>
        <a:folHlink>
          <a:srgbClr val="0023A0"/>
        </a:folHlink>
      </a:clrScheme>
      <a:clrMap bg1="lt1" tx1="dk1" bg2="lt2" tx2="dk2" accent1="accent1" accent2="accent2" accent3="accent3" accent4="accent4" accent5="accent5" accent6="accent6" hlink="hlink" folHlink="folHlink"/>
    </a:extraClrScheme>
    <a:extraClrScheme>
      <a:clrScheme name="14_Default Design 15">
        <a:dk1>
          <a:srgbClr val="000000"/>
        </a:dk1>
        <a:lt1>
          <a:srgbClr val="FFFFFF"/>
        </a:lt1>
        <a:dk2>
          <a:srgbClr val="000000"/>
        </a:dk2>
        <a:lt2>
          <a:srgbClr val="FFFFFF"/>
        </a:lt2>
        <a:accent1>
          <a:srgbClr val="167B3A"/>
        </a:accent1>
        <a:accent2>
          <a:srgbClr val="FF7F05"/>
        </a:accent2>
        <a:accent3>
          <a:srgbClr val="FFFFFF"/>
        </a:accent3>
        <a:accent4>
          <a:srgbClr val="000000"/>
        </a:accent4>
        <a:accent5>
          <a:srgbClr val="ABBFAE"/>
        </a:accent5>
        <a:accent6>
          <a:srgbClr val="E77204"/>
        </a:accent6>
        <a:hlink>
          <a:srgbClr val="B7050E"/>
        </a:hlink>
        <a:folHlink>
          <a:srgbClr val="0023A0"/>
        </a:folHlink>
      </a:clrScheme>
      <a:clrMap bg1="lt1" tx1="dk1" bg2="lt2" tx2="dk2" accent1="accent1" accent2="accent2" accent3="accent3" accent4="accent4" accent5="accent5" accent6="accent6" hlink="hlink" folHlink="folHlink"/>
    </a:extraClrScheme>
    <a:extraClrScheme>
      <a:clrScheme name="14_Default Design 16">
        <a:dk1>
          <a:srgbClr val="000000"/>
        </a:dk1>
        <a:lt1>
          <a:srgbClr val="FFFFFF"/>
        </a:lt1>
        <a:dk2>
          <a:srgbClr val="000000"/>
        </a:dk2>
        <a:lt2>
          <a:srgbClr val="FFFFFF"/>
        </a:lt2>
        <a:accent1>
          <a:srgbClr val="188432"/>
        </a:accent1>
        <a:accent2>
          <a:srgbClr val="FF8D03"/>
        </a:accent2>
        <a:accent3>
          <a:srgbClr val="FFFFFF"/>
        </a:accent3>
        <a:accent4>
          <a:srgbClr val="000000"/>
        </a:accent4>
        <a:accent5>
          <a:srgbClr val="ABC2AD"/>
        </a:accent5>
        <a:accent6>
          <a:srgbClr val="E77F02"/>
        </a:accent6>
        <a:hlink>
          <a:srgbClr val="C40312"/>
        </a:hlink>
        <a:folHlink>
          <a:srgbClr val="0023A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39_Default Design">
  <a:themeElements>
    <a:clrScheme name="">
      <a:dk1>
        <a:srgbClr val="000000"/>
      </a:dk1>
      <a:lt1>
        <a:srgbClr val="BCBCBC"/>
      </a:lt1>
      <a:dk2>
        <a:srgbClr val="0023A0"/>
      </a:dk2>
      <a:lt2>
        <a:srgbClr val="FFFFFF"/>
      </a:lt2>
      <a:accent1>
        <a:srgbClr val="5110CA"/>
      </a:accent1>
      <a:accent2>
        <a:srgbClr val="E0001B"/>
      </a:accent2>
      <a:accent3>
        <a:srgbClr val="DADADA"/>
      </a:accent3>
      <a:accent4>
        <a:srgbClr val="000000"/>
      </a:accent4>
      <a:accent5>
        <a:srgbClr val="B3AAE1"/>
      </a:accent5>
      <a:accent6>
        <a:srgbClr val="CB0017"/>
      </a:accent6>
      <a:hlink>
        <a:srgbClr val="1D9723"/>
      </a:hlink>
      <a:folHlink>
        <a:srgbClr val="FFAB00"/>
      </a:folHlink>
    </a:clrScheme>
    <a:fontScheme name="23_Default Design">
      <a:majorFont>
        <a:latin typeface="Century Gothic"/>
        <a:ea typeface=""/>
        <a:cs typeface=""/>
      </a:majorFont>
      <a:minorFont>
        <a:latin typeface="Century Gothic"/>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non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1" u="none" strike="noStrike" cap="none" normalizeH="0" baseline="0" smtClean="0">
            <a:ln>
              <a:noFill/>
            </a:ln>
            <a:solidFill>
              <a:schemeClr val="tx1"/>
            </a:solidFill>
            <a:effectLst/>
            <a:latin typeface="Century Gothic" pitchFamily="34" charset="0"/>
            <a:cs typeface="Arial" pitchFamily="34"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non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1" u="none" strike="noStrike" cap="none" normalizeH="0" baseline="0" smtClean="0">
            <a:ln>
              <a:noFill/>
            </a:ln>
            <a:solidFill>
              <a:schemeClr val="tx1"/>
            </a:solidFill>
            <a:effectLst/>
            <a:latin typeface="Century Gothic" pitchFamily="34" charset="0"/>
            <a:cs typeface="Arial" pitchFamily="34" charset="0"/>
          </a:defRPr>
        </a:defPPr>
      </a:lstStyle>
    </a:lnDef>
    <a:txDef>
      <a:spPr>
        <a:noFill/>
      </a:spPr>
      <a:bodyPr wrap="none" rtlCol="0">
        <a:spAutoFit/>
      </a:bodyPr>
      <a:lstStyle>
        <a:defPPr>
          <a:defRPr dirty="0" err="1" smtClean="0">
            <a:latin typeface="+mn-lt"/>
          </a:defRPr>
        </a:defPPr>
      </a:lstStyle>
    </a:txDef>
  </a:objectDefaults>
  <a:extraClrSchemeLst>
    <a:extraClrScheme>
      <a:clrScheme name="14_Default Design 1">
        <a:dk1>
          <a:srgbClr val="000000"/>
        </a:dk1>
        <a:lt1>
          <a:srgbClr val="CECECE"/>
        </a:lt1>
        <a:dk2>
          <a:srgbClr val="000000"/>
        </a:dk2>
        <a:lt2>
          <a:srgbClr val="FFFFFF"/>
        </a:lt2>
        <a:accent1>
          <a:srgbClr val="6094FF"/>
        </a:accent1>
        <a:accent2>
          <a:srgbClr val="FF813A"/>
        </a:accent2>
        <a:accent3>
          <a:srgbClr val="AAAAAA"/>
        </a:accent3>
        <a:accent4>
          <a:srgbClr val="B0B0B0"/>
        </a:accent4>
        <a:accent5>
          <a:srgbClr val="B6C8FF"/>
        </a:accent5>
        <a:accent6>
          <a:srgbClr val="E77434"/>
        </a:accent6>
        <a:hlink>
          <a:srgbClr val="00FE78"/>
        </a:hlink>
        <a:folHlink>
          <a:srgbClr val="FF9900"/>
        </a:folHlink>
      </a:clrScheme>
      <a:clrMap bg1="dk2" tx1="lt1" bg2="dk1" tx2="lt2" accent1="accent1" accent2="accent2" accent3="accent3" accent4="accent4" accent5="accent5" accent6="accent6" hlink="hlink" folHlink="folHlink"/>
    </a:extraClrScheme>
    <a:extraClrScheme>
      <a:clrScheme name="14_Default Design 2">
        <a:dk1>
          <a:srgbClr val="000000"/>
        </a:dk1>
        <a:lt1>
          <a:srgbClr val="CECECE"/>
        </a:lt1>
        <a:dk2>
          <a:srgbClr val="000000"/>
        </a:dk2>
        <a:lt2>
          <a:srgbClr val="FFFFFF"/>
        </a:lt2>
        <a:accent1>
          <a:srgbClr val="6094FF"/>
        </a:accent1>
        <a:accent2>
          <a:srgbClr val="FF813A"/>
        </a:accent2>
        <a:accent3>
          <a:srgbClr val="AAAAAA"/>
        </a:accent3>
        <a:accent4>
          <a:srgbClr val="B0B0B0"/>
        </a:accent4>
        <a:accent5>
          <a:srgbClr val="B6C8FF"/>
        </a:accent5>
        <a:accent6>
          <a:srgbClr val="E77434"/>
        </a:accent6>
        <a:hlink>
          <a:srgbClr val="00D263"/>
        </a:hlink>
        <a:folHlink>
          <a:srgbClr val="FF9900"/>
        </a:folHlink>
      </a:clrScheme>
      <a:clrMap bg1="dk2" tx1="lt1" bg2="dk1" tx2="lt2" accent1="accent1" accent2="accent2" accent3="accent3" accent4="accent4" accent5="accent5" accent6="accent6" hlink="hlink" folHlink="folHlink"/>
    </a:extraClrScheme>
    <a:extraClrScheme>
      <a:clrScheme name="14_Default Design 3">
        <a:dk1>
          <a:srgbClr val="000000"/>
        </a:dk1>
        <a:lt1>
          <a:srgbClr val="CECECE"/>
        </a:lt1>
        <a:dk2>
          <a:srgbClr val="000000"/>
        </a:dk2>
        <a:lt2>
          <a:srgbClr val="FFFFFF"/>
        </a:lt2>
        <a:accent1>
          <a:srgbClr val="6094FF"/>
        </a:accent1>
        <a:accent2>
          <a:srgbClr val="FF813A"/>
        </a:accent2>
        <a:accent3>
          <a:srgbClr val="AAAAAA"/>
        </a:accent3>
        <a:accent4>
          <a:srgbClr val="B0B0B0"/>
        </a:accent4>
        <a:accent5>
          <a:srgbClr val="B6C8FF"/>
        </a:accent5>
        <a:accent6>
          <a:srgbClr val="E77434"/>
        </a:accent6>
        <a:hlink>
          <a:srgbClr val="009F4B"/>
        </a:hlink>
        <a:folHlink>
          <a:srgbClr val="FF9900"/>
        </a:folHlink>
      </a:clrScheme>
      <a:clrMap bg1="dk2" tx1="lt1" bg2="dk1" tx2="lt2" accent1="accent1" accent2="accent2" accent3="accent3" accent4="accent4" accent5="accent5" accent6="accent6" hlink="hlink" folHlink="folHlink"/>
    </a:extraClrScheme>
    <a:extraClrScheme>
      <a:clrScheme name="14_Default Design 4">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4_Default Design 5">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14_Default Design 6">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14_Default Design 7">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4_Default Design 8">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14_Default Design 9">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14_Default Design 10">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14_Default Design 11">
        <a:dk1>
          <a:srgbClr val="000000"/>
        </a:dk1>
        <a:lt1>
          <a:srgbClr val="FFFFFF"/>
        </a:lt1>
        <a:dk2>
          <a:srgbClr val="000000"/>
        </a:dk2>
        <a:lt2>
          <a:srgbClr val="FFFFFF"/>
        </a:lt2>
        <a:accent1>
          <a:srgbClr val="339900"/>
        </a:accent1>
        <a:accent2>
          <a:srgbClr val="FFAB00"/>
        </a:accent2>
        <a:accent3>
          <a:srgbClr val="FFFFFF"/>
        </a:accent3>
        <a:accent4>
          <a:srgbClr val="000000"/>
        </a:accent4>
        <a:accent5>
          <a:srgbClr val="ADCAAA"/>
        </a:accent5>
        <a:accent6>
          <a:srgbClr val="E79B00"/>
        </a:accent6>
        <a:hlink>
          <a:srgbClr val="FF001B"/>
        </a:hlink>
        <a:folHlink>
          <a:srgbClr val="0023A0"/>
        </a:folHlink>
      </a:clrScheme>
      <a:clrMap bg1="lt1" tx1="dk1" bg2="lt2" tx2="dk2" accent1="accent1" accent2="accent2" accent3="accent3" accent4="accent4" accent5="accent5" accent6="accent6" hlink="hlink" folHlink="folHlink"/>
    </a:extraClrScheme>
    <a:extraClrScheme>
      <a:clrScheme name="14_Default Design 12">
        <a:dk1>
          <a:srgbClr val="000000"/>
        </a:dk1>
        <a:lt1>
          <a:srgbClr val="FFFFFF"/>
        </a:lt1>
        <a:dk2>
          <a:srgbClr val="000000"/>
        </a:dk2>
        <a:lt2>
          <a:srgbClr val="FFFFFF"/>
        </a:lt2>
        <a:accent1>
          <a:srgbClr val="1D9723"/>
        </a:accent1>
        <a:accent2>
          <a:srgbClr val="FFAB00"/>
        </a:accent2>
        <a:accent3>
          <a:srgbClr val="FFFFFF"/>
        </a:accent3>
        <a:accent4>
          <a:srgbClr val="000000"/>
        </a:accent4>
        <a:accent5>
          <a:srgbClr val="ABC9AC"/>
        </a:accent5>
        <a:accent6>
          <a:srgbClr val="E79B00"/>
        </a:accent6>
        <a:hlink>
          <a:srgbClr val="FF001B"/>
        </a:hlink>
        <a:folHlink>
          <a:srgbClr val="0023A0"/>
        </a:folHlink>
      </a:clrScheme>
      <a:clrMap bg1="lt1" tx1="dk1" bg2="lt2" tx2="dk2" accent1="accent1" accent2="accent2" accent3="accent3" accent4="accent4" accent5="accent5" accent6="accent6" hlink="hlink" folHlink="folHlink"/>
    </a:extraClrScheme>
    <a:extraClrScheme>
      <a:clrScheme name="14_Default Design 13">
        <a:dk1>
          <a:srgbClr val="000000"/>
        </a:dk1>
        <a:lt1>
          <a:srgbClr val="FFFFFF"/>
        </a:lt1>
        <a:dk2>
          <a:srgbClr val="000000"/>
        </a:dk2>
        <a:lt2>
          <a:srgbClr val="FFFFFF"/>
        </a:lt2>
        <a:accent1>
          <a:srgbClr val="167B3A"/>
        </a:accent1>
        <a:accent2>
          <a:srgbClr val="FF8106"/>
        </a:accent2>
        <a:accent3>
          <a:srgbClr val="FFFFFF"/>
        </a:accent3>
        <a:accent4>
          <a:srgbClr val="000000"/>
        </a:accent4>
        <a:accent5>
          <a:srgbClr val="ABBFAE"/>
        </a:accent5>
        <a:accent6>
          <a:srgbClr val="E77405"/>
        </a:accent6>
        <a:hlink>
          <a:srgbClr val="C00A14"/>
        </a:hlink>
        <a:folHlink>
          <a:srgbClr val="0023A0"/>
        </a:folHlink>
      </a:clrScheme>
      <a:clrMap bg1="lt1" tx1="dk1" bg2="lt2" tx2="dk2" accent1="accent1" accent2="accent2" accent3="accent3" accent4="accent4" accent5="accent5" accent6="accent6" hlink="hlink" folHlink="folHlink"/>
    </a:extraClrScheme>
    <a:extraClrScheme>
      <a:clrScheme name="14_Default Design 14">
        <a:dk1>
          <a:srgbClr val="000000"/>
        </a:dk1>
        <a:lt1>
          <a:srgbClr val="FFFFFF"/>
        </a:lt1>
        <a:dk2>
          <a:srgbClr val="000000"/>
        </a:dk2>
        <a:lt2>
          <a:srgbClr val="FFFFFF"/>
        </a:lt2>
        <a:accent1>
          <a:srgbClr val="1D9723"/>
        </a:accent1>
        <a:accent2>
          <a:srgbClr val="FF8106"/>
        </a:accent2>
        <a:accent3>
          <a:srgbClr val="FFFFFF"/>
        </a:accent3>
        <a:accent4>
          <a:srgbClr val="000000"/>
        </a:accent4>
        <a:accent5>
          <a:srgbClr val="ABC9AC"/>
        </a:accent5>
        <a:accent6>
          <a:srgbClr val="E77405"/>
        </a:accent6>
        <a:hlink>
          <a:srgbClr val="C00A14"/>
        </a:hlink>
        <a:folHlink>
          <a:srgbClr val="0023A0"/>
        </a:folHlink>
      </a:clrScheme>
      <a:clrMap bg1="lt1" tx1="dk1" bg2="lt2" tx2="dk2" accent1="accent1" accent2="accent2" accent3="accent3" accent4="accent4" accent5="accent5" accent6="accent6" hlink="hlink" folHlink="folHlink"/>
    </a:extraClrScheme>
    <a:extraClrScheme>
      <a:clrScheme name="14_Default Design 15">
        <a:dk1>
          <a:srgbClr val="000000"/>
        </a:dk1>
        <a:lt1>
          <a:srgbClr val="FFFFFF"/>
        </a:lt1>
        <a:dk2>
          <a:srgbClr val="000000"/>
        </a:dk2>
        <a:lt2>
          <a:srgbClr val="FFFFFF"/>
        </a:lt2>
        <a:accent1>
          <a:srgbClr val="167B3A"/>
        </a:accent1>
        <a:accent2>
          <a:srgbClr val="FF7F05"/>
        </a:accent2>
        <a:accent3>
          <a:srgbClr val="FFFFFF"/>
        </a:accent3>
        <a:accent4>
          <a:srgbClr val="000000"/>
        </a:accent4>
        <a:accent5>
          <a:srgbClr val="ABBFAE"/>
        </a:accent5>
        <a:accent6>
          <a:srgbClr val="E77204"/>
        </a:accent6>
        <a:hlink>
          <a:srgbClr val="B7050E"/>
        </a:hlink>
        <a:folHlink>
          <a:srgbClr val="0023A0"/>
        </a:folHlink>
      </a:clrScheme>
      <a:clrMap bg1="lt1" tx1="dk1" bg2="lt2" tx2="dk2" accent1="accent1" accent2="accent2" accent3="accent3" accent4="accent4" accent5="accent5" accent6="accent6" hlink="hlink" folHlink="folHlink"/>
    </a:extraClrScheme>
    <a:extraClrScheme>
      <a:clrScheme name="14_Default Design 16">
        <a:dk1>
          <a:srgbClr val="000000"/>
        </a:dk1>
        <a:lt1>
          <a:srgbClr val="FFFFFF"/>
        </a:lt1>
        <a:dk2>
          <a:srgbClr val="000000"/>
        </a:dk2>
        <a:lt2>
          <a:srgbClr val="FFFFFF"/>
        </a:lt2>
        <a:accent1>
          <a:srgbClr val="188432"/>
        </a:accent1>
        <a:accent2>
          <a:srgbClr val="FF8D03"/>
        </a:accent2>
        <a:accent3>
          <a:srgbClr val="FFFFFF"/>
        </a:accent3>
        <a:accent4>
          <a:srgbClr val="000000"/>
        </a:accent4>
        <a:accent5>
          <a:srgbClr val="ABC2AD"/>
        </a:accent5>
        <a:accent6>
          <a:srgbClr val="E77F02"/>
        </a:accent6>
        <a:hlink>
          <a:srgbClr val="C40312"/>
        </a:hlink>
        <a:folHlink>
          <a:srgbClr val="0023A0"/>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40_Default Design">
  <a:themeElements>
    <a:clrScheme name="">
      <a:dk1>
        <a:srgbClr val="000000"/>
      </a:dk1>
      <a:lt1>
        <a:srgbClr val="BCBCBC"/>
      </a:lt1>
      <a:dk2>
        <a:srgbClr val="0023A0"/>
      </a:dk2>
      <a:lt2>
        <a:srgbClr val="FFFFFF"/>
      </a:lt2>
      <a:accent1>
        <a:srgbClr val="5110CA"/>
      </a:accent1>
      <a:accent2>
        <a:srgbClr val="E0001B"/>
      </a:accent2>
      <a:accent3>
        <a:srgbClr val="DADADA"/>
      </a:accent3>
      <a:accent4>
        <a:srgbClr val="000000"/>
      </a:accent4>
      <a:accent5>
        <a:srgbClr val="B3AAE1"/>
      </a:accent5>
      <a:accent6>
        <a:srgbClr val="CB0017"/>
      </a:accent6>
      <a:hlink>
        <a:srgbClr val="1D9723"/>
      </a:hlink>
      <a:folHlink>
        <a:srgbClr val="FFAB00"/>
      </a:folHlink>
    </a:clrScheme>
    <a:fontScheme name="23_Default Design">
      <a:majorFont>
        <a:latin typeface="Century Gothic"/>
        <a:ea typeface=""/>
        <a:cs typeface=""/>
      </a:majorFont>
      <a:minorFont>
        <a:latin typeface="Century Gothic"/>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non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1" u="none" strike="noStrike" cap="none" normalizeH="0" baseline="0" smtClean="0">
            <a:ln>
              <a:noFill/>
            </a:ln>
            <a:solidFill>
              <a:schemeClr val="tx1"/>
            </a:solidFill>
            <a:effectLst/>
            <a:latin typeface="Century Gothic" pitchFamily="34" charset="0"/>
            <a:cs typeface="Arial" pitchFamily="34"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non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1" u="none" strike="noStrike" cap="none" normalizeH="0" baseline="0" smtClean="0">
            <a:ln>
              <a:noFill/>
            </a:ln>
            <a:solidFill>
              <a:schemeClr val="tx1"/>
            </a:solidFill>
            <a:effectLst/>
            <a:latin typeface="Century Gothic" pitchFamily="34" charset="0"/>
            <a:cs typeface="Arial" pitchFamily="34" charset="0"/>
          </a:defRPr>
        </a:defPPr>
      </a:lstStyle>
    </a:lnDef>
    <a:txDef>
      <a:spPr>
        <a:noFill/>
      </a:spPr>
      <a:bodyPr wrap="none" rtlCol="0">
        <a:spAutoFit/>
      </a:bodyPr>
      <a:lstStyle>
        <a:defPPr>
          <a:defRPr dirty="0" err="1" smtClean="0">
            <a:latin typeface="+mn-lt"/>
          </a:defRPr>
        </a:defPPr>
      </a:lstStyle>
    </a:txDef>
  </a:objectDefaults>
  <a:extraClrSchemeLst>
    <a:extraClrScheme>
      <a:clrScheme name="14_Default Design 1">
        <a:dk1>
          <a:srgbClr val="000000"/>
        </a:dk1>
        <a:lt1>
          <a:srgbClr val="CECECE"/>
        </a:lt1>
        <a:dk2>
          <a:srgbClr val="000000"/>
        </a:dk2>
        <a:lt2>
          <a:srgbClr val="FFFFFF"/>
        </a:lt2>
        <a:accent1>
          <a:srgbClr val="6094FF"/>
        </a:accent1>
        <a:accent2>
          <a:srgbClr val="FF813A"/>
        </a:accent2>
        <a:accent3>
          <a:srgbClr val="AAAAAA"/>
        </a:accent3>
        <a:accent4>
          <a:srgbClr val="B0B0B0"/>
        </a:accent4>
        <a:accent5>
          <a:srgbClr val="B6C8FF"/>
        </a:accent5>
        <a:accent6>
          <a:srgbClr val="E77434"/>
        </a:accent6>
        <a:hlink>
          <a:srgbClr val="00FE78"/>
        </a:hlink>
        <a:folHlink>
          <a:srgbClr val="FF9900"/>
        </a:folHlink>
      </a:clrScheme>
      <a:clrMap bg1="dk2" tx1="lt1" bg2="dk1" tx2="lt2" accent1="accent1" accent2="accent2" accent3="accent3" accent4="accent4" accent5="accent5" accent6="accent6" hlink="hlink" folHlink="folHlink"/>
    </a:extraClrScheme>
    <a:extraClrScheme>
      <a:clrScheme name="14_Default Design 2">
        <a:dk1>
          <a:srgbClr val="000000"/>
        </a:dk1>
        <a:lt1>
          <a:srgbClr val="CECECE"/>
        </a:lt1>
        <a:dk2>
          <a:srgbClr val="000000"/>
        </a:dk2>
        <a:lt2>
          <a:srgbClr val="FFFFFF"/>
        </a:lt2>
        <a:accent1>
          <a:srgbClr val="6094FF"/>
        </a:accent1>
        <a:accent2>
          <a:srgbClr val="FF813A"/>
        </a:accent2>
        <a:accent3>
          <a:srgbClr val="AAAAAA"/>
        </a:accent3>
        <a:accent4>
          <a:srgbClr val="B0B0B0"/>
        </a:accent4>
        <a:accent5>
          <a:srgbClr val="B6C8FF"/>
        </a:accent5>
        <a:accent6>
          <a:srgbClr val="E77434"/>
        </a:accent6>
        <a:hlink>
          <a:srgbClr val="00D263"/>
        </a:hlink>
        <a:folHlink>
          <a:srgbClr val="FF9900"/>
        </a:folHlink>
      </a:clrScheme>
      <a:clrMap bg1="dk2" tx1="lt1" bg2="dk1" tx2="lt2" accent1="accent1" accent2="accent2" accent3="accent3" accent4="accent4" accent5="accent5" accent6="accent6" hlink="hlink" folHlink="folHlink"/>
    </a:extraClrScheme>
    <a:extraClrScheme>
      <a:clrScheme name="14_Default Design 3">
        <a:dk1>
          <a:srgbClr val="000000"/>
        </a:dk1>
        <a:lt1>
          <a:srgbClr val="CECECE"/>
        </a:lt1>
        <a:dk2>
          <a:srgbClr val="000000"/>
        </a:dk2>
        <a:lt2>
          <a:srgbClr val="FFFFFF"/>
        </a:lt2>
        <a:accent1>
          <a:srgbClr val="6094FF"/>
        </a:accent1>
        <a:accent2>
          <a:srgbClr val="FF813A"/>
        </a:accent2>
        <a:accent3>
          <a:srgbClr val="AAAAAA"/>
        </a:accent3>
        <a:accent4>
          <a:srgbClr val="B0B0B0"/>
        </a:accent4>
        <a:accent5>
          <a:srgbClr val="B6C8FF"/>
        </a:accent5>
        <a:accent6>
          <a:srgbClr val="E77434"/>
        </a:accent6>
        <a:hlink>
          <a:srgbClr val="009F4B"/>
        </a:hlink>
        <a:folHlink>
          <a:srgbClr val="FF9900"/>
        </a:folHlink>
      </a:clrScheme>
      <a:clrMap bg1="dk2" tx1="lt1" bg2="dk1" tx2="lt2" accent1="accent1" accent2="accent2" accent3="accent3" accent4="accent4" accent5="accent5" accent6="accent6" hlink="hlink" folHlink="folHlink"/>
    </a:extraClrScheme>
    <a:extraClrScheme>
      <a:clrScheme name="14_Default Design 4">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4_Default Design 5">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14_Default Design 6">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14_Default Design 7">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4_Default Design 8">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14_Default Design 9">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14_Default Design 10">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14_Default Design 11">
        <a:dk1>
          <a:srgbClr val="000000"/>
        </a:dk1>
        <a:lt1>
          <a:srgbClr val="FFFFFF"/>
        </a:lt1>
        <a:dk2>
          <a:srgbClr val="000000"/>
        </a:dk2>
        <a:lt2>
          <a:srgbClr val="FFFFFF"/>
        </a:lt2>
        <a:accent1>
          <a:srgbClr val="339900"/>
        </a:accent1>
        <a:accent2>
          <a:srgbClr val="FFAB00"/>
        </a:accent2>
        <a:accent3>
          <a:srgbClr val="FFFFFF"/>
        </a:accent3>
        <a:accent4>
          <a:srgbClr val="000000"/>
        </a:accent4>
        <a:accent5>
          <a:srgbClr val="ADCAAA"/>
        </a:accent5>
        <a:accent6>
          <a:srgbClr val="E79B00"/>
        </a:accent6>
        <a:hlink>
          <a:srgbClr val="FF001B"/>
        </a:hlink>
        <a:folHlink>
          <a:srgbClr val="0023A0"/>
        </a:folHlink>
      </a:clrScheme>
      <a:clrMap bg1="lt1" tx1="dk1" bg2="lt2" tx2="dk2" accent1="accent1" accent2="accent2" accent3="accent3" accent4="accent4" accent5="accent5" accent6="accent6" hlink="hlink" folHlink="folHlink"/>
    </a:extraClrScheme>
    <a:extraClrScheme>
      <a:clrScheme name="14_Default Design 12">
        <a:dk1>
          <a:srgbClr val="000000"/>
        </a:dk1>
        <a:lt1>
          <a:srgbClr val="FFFFFF"/>
        </a:lt1>
        <a:dk2>
          <a:srgbClr val="000000"/>
        </a:dk2>
        <a:lt2>
          <a:srgbClr val="FFFFFF"/>
        </a:lt2>
        <a:accent1>
          <a:srgbClr val="1D9723"/>
        </a:accent1>
        <a:accent2>
          <a:srgbClr val="FFAB00"/>
        </a:accent2>
        <a:accent3>
          <a:srgbClr val="FFFFFF"/>
        </a:accent3>
        <a:accent4>
          <a:srgbClr val="000000"/>
        </a:accent4>
        <a:accent5>
          <a:srgbClr val="ABC9AC"/>
        </a:accent5>
        <a:accent6>
          <a:srgbClr val="E79B00"/>
        </a:accent6>
        <a:hlink>
          <a:srgbClr val="FF001B"/>
        </a:hlink>
        <a:folHlink>
          <a:srgbClr val="0023A0"/>
        </a:folHlink>
      </a:clrScheme>
      <a:clrMap bg1="lt1" tx1="dk1" bg2="lt2" tx2="dk2" accent1="accent1" accent2="accent2" accent3="accent3" accent4="accent4" accent5="accent5" accent6="accent6" hlink="hlink" folHlink="folHlink"/>
    </a:extraClrScheme>
    <a:extraClrScheme>
      <a:clrScheme name="14_Default Design 13">
        <a:dk1>
          <a:srgbClr val="000000"/>
        </a:dk1>
        <a:lt1>
          <a:srgbClr val="FFFFFF"/>
        </a:lt1>
        <a:dk2>
          <a:srgbClr val="000000"/>
        </a:dk2>
        <a:lt2>
          <a:srgbClr val="FFFFFF"/>
        </a:lt2>
        <a:accent1>
          <a:srgbClr val="167B3A"/>
        </a:accent1>
        <a:accent2>
          <a:srgbClr val="FF8106"/>
        </a:accent2>
        <a:accent3>
          <a:srgbClr val="FFFFFF"/>
        </a:accent3>
        <a:accent4>
          <a:srgbClr val="000000"/>
        </a:accent4>
        <a:accent5>
          <a:srgbClr val="ABBFAE"/>
        </a:accent5>
        <a:accent6>
          <a:srgbClr val="E77405"/>
        </a:accent6>
        <a:hlink>
          <a:srgbClr val="C00A14"/>
        </a:hlink>
        <a:folHlink>
          <a:srgbClr val="0023A0"/>
        </a:folHlink>
      </a:clrScheme>
      <a:clrMap bg1="lt1" tx1="dk1" bg2="lt2" tx2="dk2" accent1="accent1" accent2="accent2" accent3="accent3" accent4="accent4" accent5="accent5" accent6="accent6" hlink="hlink" folHlink="folHlink"/>
    </a:extraClrScheme>
    <a:extraClrScheme>
      <a:clrScheme name="14_Default Design 14">
        <a:dk1>
          <a:srgbClr val="000000"/>
        </a:dk1>
        <a:lt1>
          <a:srgbClr val="FFFFFF"/>
        </a:lt1>
        <a:dk2>
          <a:srgbClr val="000000"/>
        </a:dk2>
        <a:lt2>
          <a:srgbClr val="FFFFFF"/>
        </a:lt2>
        <a:accent1>
          <a:srgbClr val="1D9723"/>
        </a:accent1>
        <a:accent2>
          <a:srgbClr val="FF8106"/>
        </a:accent2>
        <a:accent3>
          <a:srgbClr val="FFFFFF"/>
        </a:accent3>
        <a:accent4>
          <a:srgbClr val="000000"/>
        </a:accent4>
        <a:accent5>
          <a:srgbClr val="ABC9AC"/>
        </a:accent5>
        <a:accent6>
          <a:srgbClr val="E77405"/>
        </a:accent6>
        <a:hlink>
          <a:srgbClr val="C00A14"/>
        </a:hlink>
        <a:folHlink>
          <a:srgbClr val="0023A0"/>
        </a:folHlink>
      </a:clrScheme>
      <a:clrMap bg1="lt1" tx1="dk1" bg2="lt2" tx2="dk2" accent1="accent1" accent2="accent2" accent3="accent3" accent4="accent4" accent5="accent5" accent6="accent6" hlink="hlink" folHlink="folHlink"/>
    </a:extraClrScheme>
    <a:extraClrScheme>
      <a:clrScheme name="14_Default Design 15">
        <a:dk1>
          <a:srgbClr val="000000"/>
        </a:dk1>
        <a:lt1>
          <a:srgbClr val="FFFFFF"/>
        </a:lt1>
        <a:dk2>
          <a:srgbClr val="000000"/>
        </a:dk2>
        <a:lt2>
          <a:srgbClr val="FFFFFF"/>
        </a:lt2>
        <a:accent1>
          <a:srgbClr val="167B3A"/>
        </a:accent1>
        <a:accent2>
          <a:srgbClr val="FF7F05"/>
        </a:accent2>
        <a:accent3>
          <a:srgbClr val="FFFFFF"/>
        </a:accent3>
        <a:accent4>
          <a:srgbClr val="000000"/>
        </a:accent4>
        <a:accent5>
          <a:srgbClr val="ABBFAE"/>
        </a:accent5>
        <a:accent6>
          <a:srgbClr val="E77204"/>
        </a:accent6>
        <a:hlink>
          <a:srgbClr val="B7050E"/>
        </a:hlink>
        <a:folHlink>
          <a:srgbClr val="0023A0"/>
        </a:folHlink>
      </a:clrScheme>
      <a:clrMap bg1="lt1" tx1="dk1" bg2="lt2" tx2="dk2" accent1="accent1" accent2="accent2" accent3="accent3" accent4="accent4" accent5="accent5" accent6="accent6" hlink="hlink" folHlink="folHlink"/>
    </a:extraClrScheme>
    <a:extraClrScheme>
      <a:clrScheme name="14_Default Design 16">
        <a:dk1>
          <a:srgbClr val="000000"/>
        </a:dk1>
        <a:lt1>
          <a:srgbClr val="FFFFFF"/>
        </a:lt1>
        <a:dk2>
          <a:srgbClr val="000000"/>
        </a:dk2>
        <a:lt2>
          <a:srgbClr val="FFFFFF"/>
        </a:lt2>
        <a:accent1>
          <a:srgbClr val="188432"/>
        </a:accent1>
        <a:accent2>
          <a:srgbClr val="FF8D03"/>
        </a:accent2>
        <a:accent3>
          <a:srgbClr val="FFFFFF"/>
        </a:accent3>
        <a:accent4>
          <a:srgbClr val="000000"/>
        </a:accent4>
        <a:accent5>
          <a:srgbClr val="ABC2AD"/>
        </a:accent5>
        <a:accent6>
          <a:srgbClr val="E77F02"/>
        </a:accent6>
        <a:hlink>
          <a:srgbClr val="C40312"/>
        </a:hlink>
        <a:folHlink>
          <a:srgbClr val="0023A0"/>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41_Default Design">
  <a:themeElements>
    <a:clrScheme name="">
      <a:dk1>
        <a:srgbClr val="000000"/>
      </a:dk1>
      <a:lt1>
        <a:srgbClr val="BCBCBC"/>
      </a:lt1>
      <a:dk2>
        <a:srgbClr val="0023A0"/>
      </a:dk2>
      <a:lt2>
        <a:srgbClr val="FFFFFF"/>
      </a:lt2>
      <a:accent1>
        <a:srgbClr val="5110CA"/>
      </a:accent1>
      <a:accent2>
        <a:srgbClr val="E0001B"/>
      </a:accent2>
      <a:accent3>
        <a:srgbClr val="DADADA"/>
      </a:accent3>
      <a:accent4>
        <a:srgbClr val="000000"/>
      </a:accent4>
      <a:accent5>
        <a:srgbClr val="B3AAE1"/>
      </a:accent5>
      <a:accent6>
        <a:srgbClr val="CB0017"/>
      </a:accent6>
      <a:hlink>
        <a:srgbClr val="1D9723"/>
      </a:hlink>
      <a:folHlink>
        <a:srgbClr val="FFAB00"/>
      </a:folHlink>
    </a:clrScheme>
    <a:fontScheme name="23_Default Design">
      <a:majorFont>
        <a:latin typeface="Century Gothic"/>
        <a:ea typeface=""/>
        <a:cs typeface=""/>
      </a:majorFont>
      <a:minorFont>
        <a:latin typeface="Century Gothic"/>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non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1" u="none" strike="noStrike" cap="none" normalizeH="0" baseline="0" smtClean="0">
            <a:ln>
              <a:noFill/>
            </a:ln>
            <a:solidFill>
              <a:schemeClr val="tx1"/>
            </a:solidFill>
            <a:effectLst/>
            <a:latin typeface="Century Gothic" pitchFamily="34" charset="0"/>
            <a:cs typeface="Arial" pitchFamily="34"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non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1" u="none" strike="noStrike" cap="none" normalizeH="0" baseline="0" smtClean="0">
            <a:ln>
              <a:noFill/>
            </a:ln>
            <a:solidFill>
              <a:schemeClr val="tx1"/>
            </a:solidFill>
            <a:effectLst/>
            <a:latin typeface="Century Gothic" pitchFamily="34" charset="0"/>
            <a:cs typeface="Arial" pitchFamily="34" charset="0"/>
          </a:defRPr>
        </a:defPPr>
      </a:lstStyle>
    </a:lnDef>
    <a:txDef>
      <a:spPr>
        <a:noFill/>
      </a:spPr>
      <a:bodyPr wrap="none" rtlCol="0">
        <a:spAutoFit/>
      </a:bodyPr>
      <a:lstStyle>
        <a:defPPr>
          <a:defRPr dirty="0" err="1" smtClean="0">
            <a:latin typeface="+mn-lt"/>
          </a:defRPr>
        </a:defPPr>
      </a:lstStyle>
    </a:txDef>
  </a:objectDefaults>
  <a:extraClrSchemeLst>
    <a:extraClrScheme>
      <a:clrScheme name="14_Default Design 1">
        <a:dk1>
          <a:srgbClr val="000000"/>
        </a:dk1>
        <a:lt1>
          <a:srgbClr val="CECECE"/>
        </a:lt1>
        <a:dk2>
          <a:srgbClr val="000000"/>
        </a:dk2>
        <a:lt2>
          <a:srgbClr val="FFFFFF"/>
        </a:lt2>
        <a:accent1>
          <a:srgbClr val="6094FF"/>
        </a:accent1>
        <a:accent2>
          <a:srgbClr val="FF813A"/>
        </a:accent2>
        <a:accent3>
          <a:srgbClr val="AAAAAA"/>
        </a:accent3>
        <a:accent4>
          <a:srgbClr val="B0B0B0"/>
        </a:accent4>
        <a:accent5>
          <a:srgbClr val="B6C8FF"/>
        </a:accent5>
        <a:accent6>
          <a:srgbClr val="E77434"/>
        </a:accent6>
        <a:hlink>
          <a:srgbClr val="00FE78"/>
        </a:hlink>
        <a:folHlink>
          <a:srgbClr val="FF9900"/>
        </a:folHlink>
      </a:clrScheme>
      <a:clrMap bg1="dk2" tx1="lt1" bg2="dk1" tx2="lt2" accent1="accent1" accent2="accent2" accent3="accent3" accent4="accent4" accent5="accent5" accent6="accent6" hlink="hlink" folHlink="folHlink"/>
    </a:extraClrScheme>
    <a:extraClrScheme>
      <a:clrScheme name="14_Default Design 2">
        <a:dk1>
          <a:srgbClr val="000000"/>
        </a:dk1>
        <a:lt1>
          <a:srgbClr val="CECECE"/>
        </a:lt1>
        <a:dk2>
          <a:srgbClr val="000000"/>
        </a:dk2>
        <a:lt2>
          <a:srgbClr val="FFFFFF"/>
        </a:lt2>
        <a:accent1>
          <a:srgbClr val="6094FF"/>
        </a:accent1>
        <a:accent2>
          <a:srgbClr val="FF813A"/>
        </a:accent2>
        <a:accent3>
          <a:srgbClr val="AAAAAA"/>
        </a:accent3>
        <a:accent4>
          <a:srgbClr val="B0B0B0"/>
        </a:accent4>
        <a:accent5>
          <a:srgbClr val="B6C8FF"/>
        </a:accent5>
        <a:accent6>
          <a:srgbClr val="E77434"/>
        </a:accent6>
        <a:hlink>
          <a:srgbClr val="00D263"/>
        </a:hlink>
        <a:folHlink>
          <a:srgbClr val="FF9900"/>
        </a:folHlink>
      </a:clrScheme>
      <a:clrMap bg1="dk2" tx1="lt1" bg2="dk1" tx2="lt2" accent1="accent1" accent2="accent2" accent3="accent3" accent4="accent4" accent5="accent5" accent6="accent6" hlink="hlink" folHlink="folHlink"/>
    </a:extraClrScheme>
    <a:extraClrScheme>
      <a:clrScheme name="14_Default Design 3">
        <a:dk1>
          <a:srgbClr val="000000"/>
        </a:dk1>
        <a:lt1>
          <a:srgbClr val="CECECE"/>
        </a:lt1>
        <a:dk2>
          <a:srgbClr val="000000"/>
        </a:dk2>
        <a:lt2>
          <a:srgbClr val="FFFFFF"/>
        </a:lt2>
        <a:accent1>
          <a:srgbClr val="6094FF"/>
        </a:accent1>
        <a:accent2>
          <a:srgbClr val="FF813A"/>
        </a:accent2>
        <a:accent3>
          <a:srgbClr val="AAAAAA"/>
        </a:accent3>
        <a:accent4>
          <a:srgbClr val="B0B0B0"/>
        </a:accent4>
        <a:accent5>
          <a:srgbClr val="B6C8FF"/>
        </a:accent5>
        <a:accent6>
          <a:srgbClr val="E77434"/>
        </a:accent6>
        <a:hlink>
          <a:srgbClr val="009F4B"/>
        </a:hlink>
        <a:folHlink>
          <a:srgbClr val="FF9900"/>
        </a:folHlink>
      </a:clrScheme>
      <a:clrMap bg1="dk2" tx1="lt1" bg2="dk1" tx2="lt2" accent1="accent1" accent2="accent2" accent3="accent3" accent4="accent4" accent5="accent5" accent6="accent6" hlink="hlink" folHlink="folHlink"/>
    </a:extraClrScheme>
    <a:extraClrScheme>
      <a:clrScheme name="14_Default Design 4">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4_Default Design 5">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14_Default Design 6">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14_Default Design 7">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4_Default Design 8">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14_Default Design 9">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14_Default Design 10">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14_Default Design 11">
        <a:dk1>
          <a:srgbClr val="000000"/>
        </a:dk1>
        <a:lt1>
          <a:srgbClr val="FFFFFF"/>
        </a:lt1>
        <a:dk2>
          <a:srgbClr val="000000"/>
        </a:dk2>
        <a:lt2>
          <a:srgbClr val="FFFFFF"/>
        </a:lt2>
        <a:accent1>
          <a:srgbClr val="339900"/>
        </a:accent1>
        <a:accent2>
          <a:srgbClr val="FFAB00"/>
        </a:accent2>
        <a:accent3>
          <a:srgbClr val="FFFFFF"/>
        </a:accent3>
        <a:accent4>
          <a:srgbClr val="000000"/>
        </a:accent4>
        <a:accent5>
          <a:srgbClr val="ADCAAA"/>
        </a:accent5>
        <a:accent6>
          <a:srgbClr val="E79B00"/>
        </a:accent6>
        <a:hlink>
          <a:srgbClr val="FF001B"/>
        </a:hlink>
        <a:folHlink>
          <a:srgbClr val="0023A0"/>
        </a:folHlink>
      </a:clrScheme>
      <a:clrMap bg1="lt1" tx1="dk1" bg2="lt2" tx2="dk2" accent1="accent1" accent2="accent2" accent3="accent3" accent4="accent4" accent5="accent5" accent6="accent6" hlink="hlink" folHlink="folHlink"/>
    </a:extraClrScheme>
    <a:extraClrScheme>
      <a:clrScheme name="14_Default Design 12">
        <a:dk1>
          <a:srgbClr val="000000"/>
        </a:dk1>
        <a:lt1>
          <a:srgbClr val="FFFFFF"/>
        </a:lt1>
        <a:dk2>
          <a:srgbClr val="000000"/>
        </a:dk2>
        <a:lt2>
          <a:srgbClr val="FFFFFF"/>
        </a:lt2>
        <a:accent1>
          <a:srgbClr val="1D9723"/>
        </a:accent1>
        <a:accent2>
          <a:srgbClr val="FFAB00"/>
        </a:accent2>
        <a:accent3>
          <a:srgbClr val="FFFFFF"/>
        </a:accent3>
        <a:accent4>
          <a:srgbClr val="000000"/>
        </a:accent4>
        <a:accent5>
          <a:srgbClr val="ABC9AC"/>
        </a:accent5>
        <a:accent6>
          <a:srgbClr val="E79B00"/>
        </a:accent6>
        <a:hlink>
          <a:srgbClr val="FF001B"/>
        </a:hlink>
        <a:folHlink>
          <a:srgbClr val="0023A0"/>
        </a:folHlink>
      </a:clrScheme>
      <a:clrMap bg1="lt1" tx1="dk1" bg2="lt2" tx2="dk2" accent1="accent1" accent2="accent2" accent3="accent3" accent4="accent4" accent5="accent5" accent6="accent6" hlink="hlink" folHlink="folHlink"/>
    </a:extraClrScheme>
    <a:extraClrScheme>
      <a:clrScheme name="14_Default Design 13">
        <a:dk1>
          <a:srgbClr val="000000"/>
        </a:dk1>
        <a:lt1>
          <a:srgbClr val="FFFFFF"/>
        </a:lt1>
        <a:dk2>
          <a:srgbClr val="000000"/>
        </a:dk2>
        <a:lt2>
          <a:srgbClr val="FFFFFF"/>
        </a:lt2>
        <a:accent1>
          <a:srgbClr val="167B3A"/>
        </a:accent1>
        <a:accent2>
          <a:srgbClr val="FF8106"/>
        </a:accent2>
        <a:accent3>
          <a:srgbClr val="FFFFFF"/>
        </a:accent3>
        <a:accent4>
          <a:srgbClr val="000000"/>
        </a:accent4>
        <a:accent5>
          <a:srgbClr val="ABBFAE"/>
        </a:accent5>
        <a:accent6>
          <a:srgbClr val="E77405"/>
        </a:accent6>
        <a:hlink>
          <a:srgbClr val="C00A14"/>
        </a:hlink>
        <a:folHlink>
          <a:srgbClr val="0023A0"/>
        </a:folHlink>
      </a:clrScheme>
      <a:clrMap bg1="lt1" tx1="dk1" bg2="lt2" tx2="dk2" accent1="accent1" accent2="accent2" accent3="accent3" accent4="accent4" accent5="accent5" accent6="accent6" hlink="hlink" folHlink="folHlink"/>
    </a:extraClrScheme>
    <a:extraClrScheme>
      <a:clrScheme name="14_Default Design 14">
        <a:dk1>
          <a:srgbClr val="000000"/>
        </a:dk1>
        <a:lt1>
          <a:srgbClr val="FFFFFF"/>
        </a:lt1>
        <a:dk2>
          <a:srgbClr val="000000"/>
        </a:dk2>
        <a:lt2>
          <a:srgbClr val="FFFFFF"/>
        </a:lt2>
        <a:accent1>
          <a:srgbClr val="1D9723"/>
        </a:accent1>
        <a:accent2>
          <a:srgbClr val="FF8106"/>
        </a:accent2>
        <a:accent3>
          <a:srgbClr val="FFFFFF"/>
        </a:accent3>
        <a:accent4>
          <a:srgbClr val="000000"/>
        </a:accent4>
        <a:accent5>
          <a:srgbClr val="ABC9AC"/>
        </a:accent5>
        <a:accent6>
          <a:srgbClr val="E77405"/>
        </a:accent6>
        <a:hlink>
          <a:srgbClr val="C00A14"/>
        </a:hlink>
        <a:folHlink>
          <a:srgbClr val="0023A0"/>
        </a:folHlink>
      </a:clrScheme>
      <a:clrMap bg1="lt1" tx1="dk1" bg2="lt2" tx2="dk2" accent1="accent1" accent2="accent2" accent3="accent3" accent4="accent4" accent5="accent5" accent6="accent6" hlink="hlink" folHlink="folHlink"/>
    </a:extraClrScheme>
    <a:extraClrScheme>
      <a:clrScheme name="14_Default Design 15">
        <a:dk1>
          <a:srgbClr val="000000"/>
        </a:dk1>
        <a:lt1>
          <a:srgbClr val="FFFFFF"/>
        </a:lt1>
        <a:dk2>
          <a:srgbClr val="000000"/>
        </a:dk2>
        <a:lt2>
          <a:srgbClr val="FFFFFF"/>
        </a:lt2>
        <a:accent1>
          <a:srgbClr val="167B3A"/>
        </a:accent1>
        <a:accent2>
          <a:srgbClr val="FF7F05"/>
        </a:accent2>
        <a:accent3>
          <a:srgbClr val="FFFFFF"/>
        </a:accent3>
        <a:accent4>
          <a:srgbClr val="000000"/>
        </a:accent4>
        <a:accent5>
          <a:srgbClr val="ABBFAE"/>
        </a:accent5>
        <a:accent6>
          <a:srgbClr val="E77204"/>
        </a:accent6>
        <a:hlink>
          <a:srgbClr val="B7050E"/>
        </a:hlink>
        <a:folHlink>
          <a:srgbClr val="0023A0"/>
        </a:folHlink>
      </a:clrScheme>
      <a:clrMap bg1="lt1" tx1="dk1" bg2="lt2" tx2="dk2" accent1="accent1" accent2="accent2" accent3="accent3" accent4="accent4" accent5="accent5" accent6="accent6" hlink="hlink" folHlink="folHlink"/>
    </a:extraClrScheme>
    <a:extraClrScheme>
      <a:clrScheme name="14_Default Design 16">
        <a:dk1>
          <a:srgbClr val="000000"/>
        </a:dk1>
        <a:lt1>
          <a:srgbClr val="FFFFFF"/>
        </a:lt1>
        <a:dk2>
          <a:srgbClr val="000000"/>
        </a:dk2>
        <a:lt2>
          <a:srgbClr val="FFFFFF"/>
        </a:lt2>
        <a:accent1>
          <a:srgbClr val="188432"/>
        </a:accent1>
        <a:accent2>
          <a:srgbClr val="FF8D03"/>
        </a:accent2>
        <a:accent3>
          <a:srgbClr val="FFFFFF"/>
        </a:accent3>
        <a:accent4>
          <a:srgbClr val="000000"/>
        </a:accent4>
        <a:accent5>
          <a:srgbClr val="ABC2AD"/>
        </a:accent5>
        <a:accent6>
          <a:srgbClr val="E77F02"/>
        </a:accent6>
        <a:hlink>
          <a:srgbClr val="C40312"/>
        </a:hlink>
        <a:folHlink>
          <a:srgbClr val="0023A0"/>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42_Default Design">
  <a:themeElements>
    <a:clrScheme name="">
      <a:dk1>
        <a:srgbClr val="000000"/>
      </a:dk1>
      <a:lt1>
        <a:srgbClr val="BCBCBC"/>
      </a:lt1>
      <a:dk2>
        <a:srgbClr val="0023A0"/>
      </a:dk2>
      <a:lt2>
        <a:srgbClr val="FFFFFF"/>
      </a:lt2>
      <a:accent1>
        <a:srgbClr val="5110CA"/>
      </a:accent1>
      <a:accent2>
        <a:srgbClr val="E0001B"/>
      </a:accent2>
      <a:accent3>
        <a:srgbClr val="DADADA"/>
      </a:accent3>
      <a:accent4>
        <a:srgbClr val="000000"/>
      </a:accent4>
      <a:accent5>
        <a:srgbClr val="B3AAE1"/>
      </a:accent5>
      <a:accent6>
        <a:srgbClr val="CB0017"/>
      </a:accent6>
      <a:hlink>
        <a:srgbClr val="1D9723"/>
      </a:hlink>
      <a:folHlink>
        <a:srgbClr val="FFAB00"/>
      </a:folHlink>
    </a:clrScheme>
    <a:fontScheme name="23_Default Design">
      <a:majorFont>
        <a:latin typeface="Century Gothic"/>
        <a:ea typeface=""/>
        <a:cs typeface=""/>
      </a:majorFont>
      <a:minorFont>
        <a:latin typeface="Century Gothic"/>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non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1" u="none" strike="noStrike" cap="none" normalizeH="0" baseline="0" smtClean="0">
            <a:ln>
              <a:noFill/>
            </a:ln>
            <a:solidFill>
              <a:schemeClr val="tx1"/>
            </a:solidFill>
            <a:effectLst/>
            <a:latin typeface="Century Gothic" pitchFamily="34" charset="0"/>
            <a:cs typeface="Arial" pitchFamily="34"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non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1" u="none" strike="noStrike" cap="none" normalizeH="0" baseline="0" smtClean="0">
            <a:ln>
              <a:noFill/>
            </a:ln>
            <a:solidFill>
              <a:schemeClr val="tx1"/>
            </a:solidFill>
            <a:effectLst/>
            <a:latin typeface="Century Gothic" pitchFamily="34" charset="0"/>
            <a:cs typeface="Arial" pitchFamily="34" charset="0"/>
          </a:defRPr>
        </a:defPPr>
      </a:lstStyle>
    </a:lnDef>
    <a:txDef>
      <a:spPr>
        <a:noFill/>
      </a:spPr>
      <a:bodyPr wrap="none" rtlCol="0">
        <a:spAutoFit/>
      </a:bodyPr>
      <a:lstStyle>
        <a:defPPr>
          <a:defRPr dirty="0" err="1" smtClean="0">
            <a:latin typeface="+mn-lt"/>
          </a:defRPr>
        </a:defPPr>
      </a:lstStyle>
    </a:txDef>
  </a:objectDefaults>
  <a:extraClrSchemeLst>
    <a:extraClrScheme>
      <a:clrScheme name="14_Default Design 1">
        <a:dk1>
          <a:srgbClr val="000000"/>
        </a:dk1>
        <a:lt1>
          <a:srgbClr val="CECECE"/>
        </a:lt1>
        <a:dk2>
          <a:srgbClr val="000000"/>
        </a:dk2>
        <a:lt2>
          <a:srgbClr val="FFFFFF"/>
        </a:lt2>
        <a:accent1>
          <a:srgbClr val="6094FF"/>
        </a:accent1>
        <a:accent2>
          <a:srgbClr val="FF813A"/>
        </a:accent2>
        <a:accent3>
          <a:srgbClr val="AAAAAA"/>
        </a:accent3>
        <a:accent4>
          <a:srgbClr val="B0B0B0"/>
        </a:accent4>
        <a:accent5>
          <a:srgbClr val="B6C8FF"/>
        </a:accent5>
        <a:accent6>
          <a:srgbClr val="E77434"/>
        </a:accent6>
        <a:hlink>
          <a:srgbClr val="00FE78"/>
        </a:hlink>
        <a:folHlink>
          <a:srgbClr val="FF9900"/>
        </a:folHlink>
      </a:clrScheme>
      <a:clrMap bg1="dk2" tx1="lt1" bg2="dk1" tx2="lt2" accent1="accent1" accent2="accent2" accent3="accent3" accent4="accent4" accent5="accent5" accent6="accent6" hlink="hlink" folHlink="folHlink"/>
    </a:extraClrScheme>
    <a:extraClrScheme>
      <a:clrScheme name="14_Default Design 2">
        <a:dk1>
          <a:srgbClr val="000000"/>
        </a:dk1>
        <a:lt1>
          <a:srgbClr val="CECECE"/>
        </a:lt1>
        <a:dk2>
          <a:srgbClr val="000000"/>
        </a:dk2>
        <a:lt2>
          <a:srgbClr val="FFFFFF"/>
        </a:lt2>
        <a:accent1>
          <a:srgbClr val="6094FF"/>
        </a:accent1>
        <a:accent2>
          <a:srgbClr val="FF813A"/>
        </a:accent2>
        <a:accent3>
          <a:srgbClr val="AAAAAA"/>
        </a:accent3>
        <a:accent4>
          <a:srgbClr val="B0B0B0"/>
        </a:accent4>
        <a:accent5>
          <a:srgbClr val="B6C8FF"/>
        </a:accent5>
        <a:accent6>
          <a:srgbClr val="E77434"/>
        </a:accent6>
        <a:hlink>
          <a:srgbClr val="00D263"/>
        </a:hlink>
        <a:folHlink>
          <a:srgbClr val="FF9900"/>
        </a:folHlink>
      </a:clrScheme>
      <a:clrMap bg1="dk2" tx1="lt1" bg2="dk1" tx2="lt2" accent1="accent1" accent2="accent2" accent3="accent3" accent4="accent4" accent5="accent5" accent6="accent6" hlink="hlink" folHlink="folHlink"/>
    </a:extraClrScheme>
    <a:extraClrScheme>
      <a:clrScheme name="14_Default Design 3">
        <a:dk1>
          <a:srgbClr val="000000"/>
        </a:dk1>
        <a:lt1>
          <a:srgbClr val="CECECE"/>
        </a:lt1>
        <a:dk2>
          <a:srgbClr val="000000"/>
        </a:dk2>
        <a:lt2>
          <a:srgbClr val="FFFFFF"/>
        </a:lt2>
        <a:accent1>
          <a:srgbClr val="6094FF"/>
        </a:accent1>
        <a:accent2>
          <a:srgbClr val="FF813A"/>
        </a:accent2>
        <a:accent3>
          <a:srgbClr val="AAAAAA"/>
        </a:accent3>
        <a:accent4>
          <a:srgbClr val="B0B0B0"/>
        </a:accent4>
        <a:accent5>
          <a:srgbClr val="B6C8FF"/>
        </a:accent5>
        <a:accent6>
          <a:srgbClr val="E77434"/>
        </a:accent6>
        <a:hlink>
          <a:srgbClr val="009F4B"/>
        </a:hlink>
        <a:folHlink>
          <a:srgbClr val="FF9900"/>
        </a:folHlink>
      </a:clrScheme>
      <a:clrMap bg1="dk2" tx1="lt1" bg2="dk1" tx2="lt2" accent1="accent1" accent2="accent2" accent3="accent3" accent4="accent4" accent5="accent5" accent6="accent6" hlink="hlink" folHlink="folHlink"/>
    </a:extraClrScheme>
    <a:extraClrScheme>
      <a:clrScheme name="14_Default Design 4">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4_Default Design 5">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14_Default Design 6">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14_Default Design 7">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4_Default Design 8">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14_Default Design 9">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14_Default Design 10">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14_Default Design 11">
        <a:dk1>
          <a:srgbClr val="000000"/>
        </a:dk1>
        <a:lt1>
          <a:srgbClr val="FFFFFF"/>
        </a:lt1>
        <a:dk2>
          <a:srgbClr val="000000"/>
        </a:dk2>
        <a:lt2>
          <a:srgbClr val="FFFFFF"/>
        </a:lt2>
        <a:accent1>
          <a:srgbClr val="339900"/>
        </a:accent1>
        <a:accent2>
          <a:srgbClr val="FFAB00"/>
        </a:accent2>
        <a:accent3>
          <a:srgbClr val="FFFFFF"/>
        </a:accent3>
        <a:accent4>
          <a:srgbClr val="000000"/>
        </a:accent4>
        <a:accent5>
          <a:srgbClr val="ADCAAA"/>
        </a:accent5>
        <a:accent6>
          <a:srgbClr val="E79B00"/>
        </a:accent6>
        <a:hlink>
          <a:srgbClr val="FF001B"/>
        </a:hlink>
        <a:folHlink>
          <a:srgbClr val="0023A0"/>
        </a:folHlink>
      </a:clrScheme>
      <a:clrMap bg1="lt1" tx1="dk1" bg2="lt2" tx2="dk2" accent1="accent1" accent2="accent2" accent3="accent3" accent4="accent4" accent5="accent5" accent6="accent6" hlink="hlink" folHlink="folHlink"/>
    </a:extraClrScheme>
    <a:extraClrScheme>
      <a:clrScheme name="14_Default Design 12">
        <a:dk1>
          <a:srgbClr val="000000"/>
        </a:dk1>
        <a:lt1>
          <a:srgbClr val="FFFFFF"/>
        </a:lt1>
        <a:dk2>
          <a:srgbClr val="000000"/>
        </a:dk2>
        <a:lt2>
          <a:srgbClr val="FFFFFF"/>
        </a:lt2>
        <a:accent1>
          <a:srgbClr val="1D9723"/>
        </a:accent1>
        <a:accent2>
          <a:srgbClr val="FFAB00"/>
        </a:accent2>
        <a:accent3>
          <a:srgbClr val="FFFFFF"/>
        </a:accent3>
        <a:accent4>
          <a:srgbClr val="000000"/>
        </a:accent4>
        <a:accent5>
          <a:srgbClr val="ABC9AC"/>
        </a:accent5>
        <a:accent6>
          <a:srgbClr val="E79B00"/>
        </a:accent6>
        <a:hlink>
          <a:srgbClr val="FF001B"/>
        </a:hlink>
        <a:folHlink>
          <a:srgbClr val="0023A0"/>
        </a:folHlink>
      </a:clrScheme>
      <a:clrMap bg1="lt1" tx1="dk1" bg2="lt2" tx2="dk2" accent1="accent1" accent2="accent2" accent3="accent3" accent4="accent4" accent5="accent5" accent6="accent6" hlink="hlink" folHlink="folHlink"/>
    </a:extraClrScheme>
    <a:extraClrScheme>
      <a:clrScheme name="14_Default Design 13">
        <a:dk1>
          <a:srgbClr val="000000"/>
        </a:dk1>
        <a:lt1>
          <a:srgbClr val="FFFFFF"/>
        </a:lt1>
        <a:dk2>
          <a:srgbClr val="000000"/>
        </a:dk2>
        <a:lt2>
          <a:srgbClr val="FFFFFF"/>
        </a:lt2>
        <a:accent1>
          <a:srgbClr val="167B3A"/>
        </a:accent1>
        <a:accent2>
          <a:srgbClr val="FF8106"/>
        </a:accent2>
        <a:accent3>
          <a:srgbClr val="FFFFFF"/>
        </a:accent3>
        <a:accent4>
          <a:srgbClr val="000000"/>
        </a:accent4>
        <a:accent5>
          <a:srgbClr val="ABBFAE"/>
        </a:accent5>
        <a:accent6>
          <a:srgbClr val="E77405"/>
        </a:accent6>
        <a:hlink>
          <a:srgbClr val="C00A14"/>
        </a:hlink>
        <a:folHlink>
          <a:srgbClr val="0023A0"/>
        </a:folHlink>
      </a:clrScheme>
      <a:clrMap bg1="lt1" tx1="dk1" bg2="lt2" tx2="dk2" accent1="accent1" accent2="accent2" accent3="accent3" accent4="accent4" accent5="accent5" accent6="accent6" hlink="hlink" folHlink="folHlink"/>
    </a:extraClrScheme>
    <a:extraClrScheme>
      <a:clrScheme name="14_Default Design 14">
        <a:dk1>
          <a:srgbClr val="000000"/>
        </a:dk1>
        <a:lt1>
          <a:srgbClr val="FFFFFF"/>
        </a:lt1>
        <a:dk2>
          <a:srgbClr val="000000"/>
        </a:dk2>
        <a:lt2>
          <a:srgbClr val="FFFFFF"/>
        </a:lt2>
        <a:accent1>
          <a:srgbClr val="1D9723"/>
        </a:accent1>
        <a:accent2>
          <a:srgbClr val="FF8106"/>
        </a:accent2>
        <a:accent3>
          <a:srgbClr val="FFFFFF"/>
        </a:accent3>
        <a:accent4>
          <a:srgbClr val="000000"/>
        </a:accent4>
        <a:accent5>
          <a:srgbClr val="ABC9AC"/>
        </a:accent5>
        <a:accent6>
          <a:srgbClr val="E77405"/>
        </a:accent6>
        <a:hlink>
          <a:srgbClr val="C00A14"/>
        </a:hlink>
        <a:folHlink>
          <a:srgbClr val="0023A0"/>
        </a:folHlink>
      </a:clrScheme>
      <a:clrMap bg1="lt1" tx1="dk1" bg2="lt2" tx2="dk2" accent1="accent1" accent2="accent2" accent3="accent3" accent4="accent4" accent5="accent5" accent6="accent6" hlink="hlink" folHlink="folHlink"/>
    </a:extraClrScheme>
    <a:extraClrScheme>
      <a:clrScheme name="14_Default Design 15">
        <a:dk1>
          <a:srgbClr val="000000"/>
        </a:dk1>
        <a:lt1>
          <a:srgbClr val="FFFFFF"/>
        </a:lt1>
        <a:dk2>
          <a:srgbClr val="000000"/>
        </a:dk2>
        <a:lt2>
          <a:srgbClr val="FFFFFF"/>
        </a:lt2>
        <a:accent1>
          <a:srgbClr val="167B3A"/>
        </a:accent1>
        <a:accent2>
          <a:srgbClr val="FF7F05"/>
        </a:accent2>
        <a:accent3>
          <a:srgbClr val="FFFFFF"/>
        </a:accent3>
        <a:accent4>
          <a:srgbClr val="000000"/>
        </a:accent4>
        <a:accent5>
          <a:srgbClr val="ABBFAE"/>
        </a:accent5>
        <a:accent6>
          <a:srgbClr val="E77204"/>
        </a:accent6>
        <a:hlink>
          <a:srgbClr val="B7050E"/>
        </a:hlink>
        <a:folHlink>
          <a:srgbClr val="0023A0"/>
        </a:folHlink>
      </a:clrScheme>
      <a:clrMap bg1="lt1" tx1="dk1" bg2="lt2" tx2="dk2" accent1="accent1" accent2="accent2" accent3="accent3" accent4="accent4" accent5="accent5" accent6="accent6" hlink="hlink" folHlink="folHlink"/>
    </a:extraClrScheme>
    <a:extraClrScheme>
      <a:clrScheme name="14_Default Design 16">
        <a:dk1>
          <a:srgbClr val="000000"/>
        </a:dk1>
        <a:lt1>
          <a:srgbClr val="FFFFFF"/>
        </a:lt1>
        <a:dk2>
          <a:srgbClr val="000000"/>
        </a:dk2>
        <a:lt2>
          <a:srgbClr val="FFFFFF"/>
        </a:lt2>
        <a:accent1>
          <a:srgbClr val="188432"/>
        </a:accent1>
        <a:accent2>
          <a:srgbClr val="FF8D03"/>
        </a:accent2>
        <a:accent3>
          <a:srgbClr val="FFFFFF"/>
        </a:accent3>
        <a:accent4>
          <a:srgbClr val="000000"/>
        </a:accent4>
        <a:accent5>
          <a:srgbClr val="ABC2AD"/>
        </a:accent5>
        <a:accent6>
          <a:srgbClr val="E77F02"/>
        </a:accent6>
        <a:hlink>
          <a:srgbClr val="C40312"/>
        </a:hlink>
        <a:folHlink>
          <a:srgbClr val="0023A0"/>
        </a:folHlink>
      </a:clrScheme>
      <a:clrMap bg1="lt1" tx1="dk1" bg2="lt2" tx2="dk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43_Default Design">
  <a:themeElements>
    <a:clrScheme name="">
      <a:dk1>
        <a:srgbClr val="000000"/>
      </a:dk1>
      <a:lt1>
        <a:srgbClr val="BCBCBC"/>
      </a:lt1>
      <a:dk2>
        <a:srgbClr val="0023A0"/>
      </a:dk2>
      <a:lt2>
        <a:srgbClr val="FFFFFF"/>
      </a:lt2>
      <a:accent1>
        <a:srgbClr val="5110CA"/>
      </a:accent1>
      <a:accent2>
        <a:srgbClr val="E0001B"/>
      </a:accent2>
      <a:accent3>
        <a:srgbClr val="DADADA"/>
      </a:accent3>
      <a:accent4>
        <a:srgbClr val="000000"/>
      </a:accent4>
      <a:accent5>
        <a:srgbClr val="B3AAE1"/>
      </a:accent5>
      <a:accent6>
        <a:srgbClr val="CB0017"/>
      </a:accent6>
      <a:hlink>
        <a:srgbClr val="1D9723"/>
      </a:hlink>
      <a:folHlink>
        <a:srgbClr val="FFAB00"/>
      </a:folHlink>
    </a:clrScheme>
    <a:fontScheme name="23_Default Design">
      <a:majorFont>
        <a:latin typeface="Century Gothic"/>
        <a:ea typeface=""/>
        <a:cs typeface=""/>
      </a:majorFont>
      <a:minorFont>
        <a:latin typeface="Century Gothic"/>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non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1" u="none" strike="noStrike" cap="none" normalizeH="0" baseline="0" smtClean="0">
            <a:ln>
              <a:noFill/>
            </a:ln>
            <a:solidFill>
              <a:schemeClr val="tx1"/>
            </a:solidFill>
            <a:effectLst/>
            <a:latin typeface="Century Gothic" pitchFamily="34" charset="0"/>
            <a:cs typeface="Arial" pitchFamily="34"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non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1" u="none" strike="noStrike" cap="none" normalizeH="0" baseline="0" smtClean="0">
            <a:ln>
              <a:noFill/>
            </a:ln>
            <a:solidFill>
              <a:schemeClr val="tx1"/>
            </a:solidFill>
            <a:effectLst/>
            <a:latin typeface="Century Gothic" pitchFamily="34" charset="0"/>
            <a:cs typeface="Arial" pitchFamily="34" charset="0"/>
          </a:defRPr>
        </a:defPPr>
      </a:lstStyle>
    </a:lnDef>
    <a:txDef>
      <a:spPr>
        <a:noFill/>
      </a:spPr>
      <a:bodyPr wrap="none" rtlCol="0">
        <a:spAutoFit/>
      </a:bodyPr>
      <a:lstStyle>
        <a:defPPr>
          <a:defRPr dirty="0" err="1" smtClean="0">
            <a:latin typeface="+mn-lt"/>
          </a:defRPr>
        </a:defPPr>
      </a:lstStyle>
    </a:txDef>
  </a:objectDefaults>
  <a:extraClrSchemeLst>
    <a:extraClrScheme>
      <a:clrScheme name="14_Default Design 1">
        <a:dk1>
          <a:srgbClr val="000000"/>
        </a:dk1>
        <a:lt1>
          <a:srgbClr val="CECECE"/>
        </a:lt1>
        <a:dk2>
          <a:srgbClr val="000000"/>
        </a:dk2>
        <a:lt2>
          <a:srgbClr val="FFFFFF"/>
        </a:lt2>
        <a:accent1>
          <a:srgbClr val="6094FF"/>
        </a:accent1>
        <a:accent2>
          <a:srgbClr val="FF813A"/>
        </a:accent2>
        <a:accent3>
          <a:srgbClr val="AAAAAA"/>
        </a:accent3>
        <a:accent4>
          <a:srgbClr val="B0B0B0"/>
        </a:accent4>
        <a:accent5>
          <a:srgbClr val="B6C8FF"/>
        </a:accent5>
        <a:accent6>
          <a:srgbClr val="E77434"/>
        </a:accent6>
        <a:hlink>
          <a:srgbClr val="00FE78"/>
        </a:hlink>
        <a:folHlink>
          <a:srgbClr val="FF9900"/>
        </a:folHlink>
      </a:clrScheme>
      <a:clrMap bg1="dk2" tx1="lt1" bg2="dk1" tx2="lt2" accent1="accent1" accent2="accent2" accent3="accent3" accent4="accent4" accent5="accent5" accent6="accent6" hlink="hlink" folHlink="folHlink"/>
    </a:extraClrScheme>
    <a:extraClrScheme>
      <a:clrScheme name="14_Default Design 2">
        <a:dk1>
          <a:srgbClr val="000000"/>
        </a:dk1>
        <a:lt1>
          <a:srgbClr val="CECECE"/>
        </a:lt1>
        <a:dk2>
          <a:srgbClr val="000000"/>
        </a:dk2>
        <a:lt2>
          <a:srgbClr val="FFFFFF"/>
        </a:lt2>
        <a:accent1>
          <a:srgbClr val="6094FF"/>
        </a:accent1>
        <a:accent2>
          <a:srgbClr val="FF813A"/>
        </a:accent2>
        <a:accent3>
          <a:srgbClr val="AAAAAA"/>
        </a:accent3>
        <a:accent4>
          <a:srgbClr val="B0B0B0"/>
        </a:accent4>
        <a:accent5>
          <a:srgbClr val="B6C8FF"/>
        </a:accent5>
        <a:accent6>
          <a:srgbClr val="E77434"/>
        </a:accent6>
        <a:hlink>
          <a:srgbClr val="00D263"/>
        </a:hlink>
        <a:folHlink>
          <a:srgbClr val="FF9900"/>
        </a:folHlink>
      </a:clrScheme>
      <a:clrMap bg1="dk2" tx1="lt1" bg2="dk1" tx2="lt2" accent1="accent1" accent2="accent2" accent3="accent3" accent4="accent4" accent5="accent5" accent6="accent6" hlink="hlink" folHlink="folHlink"/>
    </a:extraClrScheme>
    <a:extraClrScheme>
      <a:clrScheme name="14_Default Design 3">
        <a:dk1>
          <a:srgbClr val="000000"/>
        </a:dk1>
        <a:lt1>
          <a:srgbClr val="CECECE"/>
        </a:lt1>
        <a:dk2>
          <a:srgbClr val="000000"/>
        </a:dk2>
        <a:lt2>
          <a:srgbClr val="FFFFFF"/>
        </a:lt2>
        <a:accent1>
          <a:srgbClr val="6094FF"/>
        </a:accent1>
        <a:accent2>
          <a:srgbClr val="FF813A"/>
        </a:accent2>
        <a:accent3>
          <a:srgbClr val="AAAAAA"/>
        </a:accent3>
        <a:accent4>
          <a:srgbClr val="B0B0B0"/>
        </a:accent4>
        <a:accent5>
          <a:srgbClr val="B6C8FF"/>
        </a:accent5>
        <a:accent6>
          <a:srgbClr val="E77434"/>
        </a:accent6>
        <a:hlink>
          <a:srgbClr val="009F4B"/>
        </a:hlink>
        <a:folHlink>
          <a:srgbClr val="FF9900"/>
        </a:folHlink>
      </a:clrScheme>
      <a:clrMap bg1="dk2" tx1="lt1" bg2="dk1" tx2="lt2" accent1="accent1" accent2="accent2" accent3="accent3" accent4="accent4" accent5="accent5" accent6="accent6" hlink="hlink" folHlink="folHlink"/>
    </a:extraClrScheme>
    <a:extraClrScheme>
      <a:clrScheme name="14_Default Design 4">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4_Default Design 5">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14_Default Design 6">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14_Default Design 7">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4_Default Design 8">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14_Default Design 9">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14_Default Design 10">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14_Default Design 11">
        <a:dk1>
          <a:srgbClr val="000000"/>
        </a:dk1>
        <a:lt1>
          <a:srgbClr val="FFFFFF"/>
        </a:lt1>
        <a:dk2>
          <a:srgbClr val="000000"/>
        </a:dk2>
        <a:lt2>
          <a:srgbClr val="FFFFFF"/>
        </a:lt2>
        <a:accent1>
          <a:srgbClr val="339900"/>
        </a:accent1>
        <a:accent2>
          <a:srgbClr val="FFAB00"/>
        </a:accent2>
        <a:accent3>
          <a:srgbClr val="FFFFFF"/>
        </a:accent3>
        <a:accent4>
          <a:srgbClr val="000000"/>
        </a:accent4>
        <a:accent5>
          <a:srgbClr val="ADCAAA"/>
        </a:accent5>
        <a:accent6>
          <a:srgbClr val="E79B00"/>
        </a:accent6>
        <a:hlink>
          <a:srgbClr val="FF001B"/>
        </a:hlink>
        <a:folHlink>
          <a:srgbClr val="0023A0"/>
        </a:folHlink>
      </a:clrScheme>
      <a:clrMap bg1="lt1" tx1="dk1" bg2="lt2" tx2="dk2" accent1="accent1" accent2="accent2" accent3="accent3" accent4="accent4" accent5="accent5" accent6="accent6" hlink="hlink" folHlink="folHlink"/>
    </a:extraClrScheme>
    <a:extraClrScheme>
      <a:clrScheme name="14_Default Design 12">
        <a:dk1>
          <a:srgbClr val="000000"/>
        </a:dk1>
        <a:lt1>
          <a:srgbClr val="FFFFFF"/>
        </a:lt1>
        <a:dk2>
          <a:srgbClr val="000000"/>
        </a:dk2>
        <a:lt2>
          <a:srgbClr val="FFFFFF"/>
        </a:lt2>
        <a:accent1>
          <a:srgbClr val="1D9723"/>
        </a:accent1>
        <a:accent2>
          <a:srgbClr val="FFAB00"/>
        </a:accent2>
        <a:accent3>
          <a:srgbClr val="FFFFFF"/>
        </a:accent3>
        <a:accent4>
          <a:srgbClr val="000000"/>
        </a:accent4>
        <a:accent5>
          <a:srgbClr val="ABC9AC"/>
        </a:accent5>
        <a:accent6>
          <a:srgbClr val="E79B00"/>
        </a:accent6>
        <a:hlink>
          <a:srgbClr val="FF001B"/>
        </a:hlink>
        <a:folHlink>
          <a:srgbClr val="0023A0"/>
        </a:folHlink>
      </a:clrScheme>
      <a:clrMap bg1="lt1" tx1="dk1" bg2="lt2" tx2="dk2" accent1="accent1" accent2="accent2" accent3="accent3" accent4="accent4" accent5="accent5" accent6="accent6" hlink="hlink" folHlink="folHlink"/>
    </a:extraClrScheme>
    <a:extraClrScheme>
      <a:clrScheme name="14_Default Design 13">
        <a:dk1>
          <a:srgbClr val="000000"/>
        </a:dk1>
        <a:lt1>
          <a:srgbClr val="FFFFFF"/>
        </a:lt1>
        <a:dk2>
          <a:srgbClr val="000000"/>
        </a:dk2>
        <a:lt2>
          <a:srgbClr val="FFFFFF"/>
        </a:lt2>
        <a:accent1>
          <a:srgbClr val="167B3A"/>
        </a:accent1>
        <a:accent2>
          <a:srgbClr val="FF8106"/>
        </a:accent2>
        <a:accent3>
          <a:srgbClr val="FFFFFF"/>
        </a:accent3>
        <a:accent4>
          <a:srgbClr val="000000"/>
        </a:accent4>
        <a:accent5>
          <a:srgbClr val="ABBFAE"/>
        </a:accent5>
        <a:accent6>
          <a:srgbClr val="E77405"/>
        </a:accent6>
        <a:hlink>
          <a:srgbClr val="C00A14"/>
        </a:hlink>
        <a:folHlink>
          <a:srgbClr val="0023A0"/>
        </a:folHlink>
      </a:clrScheme>
      <a:clrMap bg1="lt1" tx1="dk1" bg2="lt2" tx2="dk2" accent1="accent1" accent2="accent2" accent3="accent3" accent4="accent4" accent5="accent5" accent6="accent6" hlink="hlink" folHlink="folHlink"/>
    </a:extraClrScheme>
    <a:extraClrScheme>
      <a:clrScheme name="14_Default Design 14">
        <a:dk1>
          <a:srgbClr val="000000"/>
        </a:dk1>
        <a:lt1>
          <a:srgbClr val="FFFFFF"/>
        </a:lt1>
        <a:dk2>
          <a:srgbClr val="000000"/>
        </a:dk2>
        <a:lt2>
          <a:srgbClr val="FFFFFF"/>
        </a:lt2>
        <a:accent1>
          <a:srgbClr val="1D9723"/>
        </a:accent1>
        <a:accent2>
          <a:srgbClr val="FF8106"/>
        </a:accent2>
        <a:accent3>
          <a:srgbClr val="FFFFFF"/>
        </a:accent3>
        <a:accent4>
          <a:srgbClr val="000000"/>
        </a:accent4>
        <a:accent5>
          <a:srgbClr val="ABC9AC"/>
        </a:accent5>
        <a:accent6>
          <a:srgbClr val="E77405"/>
        </a:accent6>
        <a:hlink>
          <a:srgbClr val="C00A14"/>
        </a:hlink>
        <a:folHlink>
          <a:srgbClr val="0023A0"/>
        </a:folHlink>
      </a:clrScheme>
      <a:clrMap bg1="lt1" tx1="dk1" bg2="lt2" tx2="dk2" accent1="accent1" accent2="accent2" accent3="accent3" accent4="accent4" accent5="accent5" accent6="accent6" hlink="hlink" folHlink="folHlink"/>
    </a:extraClrScheme>
    <a:extraClrScheme>
      <a:clrScheme name="14_Default Design 15">
        <a:dk1>
          <a:srgbClr val="000000"/>
        </a:dk1>
        <a:lt1>
          <a:srgbClr val="FFFFFF"/>
        </a:lt1>
        <a:dk2>
          <a:srgbClr val="000000"/>
        </a:dk2>
        <a:lt2>
          <a:srgbClr val="FFFFFF"/>
        </a:lt2>
        <a:accent1>
          <a:srgbClr val="167B3A"/>
        </a:accent1>
        <a:accent2>
          <a:srgbClr val="FF7F05"/>
        </a:accent2>
        <a:accent3>
          <a:srgbClr val="FFFFFF"/>
        </a:accent3>
        <a:accent4>
          <a:srgbClr val="000000"/>
        </a:accent4>
        <a:accent5>
          <a:srgbClr val="ABBFAE"/>
        </a:accent5>
        <a:accent6>
          <a:srgbClr val="E77204"/>
        </a:accent6>
        <a:hlink>
          <a:srgbClr val="B7050E"/>
        </a:hlink>
        <a:folHlink>
          <a:srgbClr val="0023A0"/>
        </a:folHlink>
      </a:clrScheme>
      <a:clrMap bg1="lt1" tx1="dk1" bg2="lt2" tx2="dk2" accent1="accent1" accent2="accent2" accent3="accent3" accent4="accent4" accent5="accent5" accent6="accent6" hlink="hlink" folHlink="folHlink"/>
    </a:extraClrScheme>
    <a:extraClrScheme>
      <a:clrScheme name="14_Default Design 16">
        <a:dk1>
          <a:srgbClr val="000000"/>
        </a:dk1>
        <a:lt1>
          <a:srgbClr val="FFFFFF"/>
        </a:lt1>
        <a:dk2>
          <a:srgbClr val="000000"/>
        </a:dk2>
        <a:lt2>
          <a:srgbClr val="FFFFFF"/>
        </a:lt2>
        <a:accent1>
          <a:srgbClr val="188432"/>
        </a:accent1>
        <a:accent2>
          <a:srgbClr val="FF8D03"/>
        </a:accent2>
        <a:accent3>
          <a:srgbClr val="FFFFFF"/>
        </a:accent3>
        <a:accent4>
          <a:srgbClr val="000000"/>
        </a:accent4>
        <a:accent5>
          <a:srgbClr val="ABC2AD"/>
        </a:accent5>
        <a:accent6>
          <a:srgbClr val="E77F02"/>
        </a:accent6>
        <a:hlink>
          <a:srgbClr val="C40312"/>
        </a:hlink>
        <a:folHlink>
          <a:srgbClr val="0023A0"/>
        </a:folHlink>
      </a:clrScheme>
      <a:clrMap bg1="lt1" tx1="dk1" bg2="lt2" tx2="dk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44_Default Design">
  <a:themeElements>
    <a:clrScheme name="">
      <a:dk1>
        <a:srgbClr val="000000"/>
      </a:dk1>
      <a:lt1>
        <a:srgbClr val="BCBCBC"/>
      </a:lt1>
      <a:dk2>
        <a:srgbClr val="0023A0"/>
      </a:dk2>
      <a:lt2>
        <a:srgbClr val="FFFFFF"/>
      </a:lt2>
      <a:accent1>
        <a:srgbClr val="5110CA"/>
      </a:accent1>
      <a:accent2>
        <a:srgbClr val="E0001B"/>
      </a:accent2>
      <a:accent3>
        <a:srgbClr val="DADADA"/>
      </a:accent3>
      <a:accent4>
        <a:srgbClr val="000000"/>
      </a:accent4>
      <a:accent5>
        <a:srgbClr val="B3AAE1"/>
      </a:accent5>
      <a:accent6>
        <a:srgbClr val="CB0017"/>
      </a:accent6>
      <a:hlink>
        <a:srgbClr val="1D9723"/>
      </a:hlink>
      <a:folHlink>
        <a:srgbClr val="FFAB00"/>
      </a:folHlink>
    </a:clrScheme>
    <a:fontScheme name="23_Default Design">
      <a:majorFont>
        <a:latin typeface="Century Gothic"/>
        <a:ea typeface=""/>
        <a:cs typeface=""/>
      </a:majorFont>
      <a:minorFont>
        <a:latin typeface="Century Gothic"/>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non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1" u="none" strike="noStrike" cap="none" normalizeH="0" baseline="0" smtClean="0">
            <a:ln>
              <a:noFill/>
            </a:ln>
            <a:solidFill>
              <a:schemeClr val="tx1"/>
            </a:solidFill>
            <a:effectLst/>
            <a:latin typeface="Century Gothic" pitchFamily="34" charset="0"/>
            <a:cs typeface="Arial" pitchFamily="34"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non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1" u="none" strike="noStrike" cap="none" normalizeH="0" baseline="0" smtClean="0">
            <a:ln>
              <a:noFill/>
            </a:ln>
            <a:solidFill>
              <a:schemeClr val="tx1"/>
            </a:solidFill>
            <a:effectLst/>
            <a:latin typeface="Century Gothic" pitchFamily="34" charset="0"/>
            <a:cs typeface="Arial" pitchFamily="34" charset="0"/>
          </a:defRPr>
        </a:defPPr>
      </a:lstStyle>
    </a:lnDef>
    <a:txDef>
      <a:spPr>
        <a:noFill/>
      </a:spPr>
      <a:bodyPr wrap="none" rtlCol="0">
        <a:spAutoFit/>
      </a:bodyPr>
      <a:lstStyle>
        <a:defPPr>
          <a:defRPr dirty="0" err="1" smtClean="0">
            <a:latin typeface="+mn-lt"/>
          </a:defRPr>
        </a:defPPr>
      </a:lstStyle>
    </a:txDef>
  </a:objectDefaults>
  <a:extraClrSchemeLst>
    <a:extraClrScheme>
      <a:clrScheme name="14_Default Design 1">
        <a:dk1>
          <a:srgbClr val="000000"/>
        </a:dk1>
        <a:lt1>
          <a:srgbClr val="CECECE"/>
        </a:lt1>
        <a:dk2>
          <a:srgbClr val="000000"/>
        </a:dk2>
        <a:lt2>
          <a:srgbClr val="FFFFFF"/>
        </a:lt2>
        <a:accent1>
          <a:srgbClr val="6094FF"/>
        </a:accent1>
        <a:accent2>
          <a:srgbClr val="FF813A"/>
        </a:accent2>
        <a:accent3>
          <a:srgbClr val="AAAAAA"/>
        </a:accent3>
        <a:accent4>
          <a:srgbClr val="B0B0B0"/>
        </a:accent4>
        <a:accent5>
          <a:srgbClr val="B6C8FF"/>
        </a:accent5>
        <a:accent6>
          <a:srgbClr val="E77434"/>
        </a:accent6>
        <a:hlink>
          <a:srgbClr val="00FE78"/>
        </a:hlink>
        <a:folHlink>
          <a:srgbClr val="FF9900"/>
        </a:folHlink>
      </a:clrScheme>
      <a:clrMap bg1="dk2" tx1="lt1" bg2="dk1" tx2="lt2" accent1="accent1" accent2="accent2" accent3="accent3" accent4="accent4" accent5="accent5" accent6="accent6" hlink="hlink" folHlink="folHlink"/>
    </a:extraClrScheme>
    <a:extraClrScheme>
      <a:clrScheme name="14_Default Design 2">
        <a:dk1>
          <a:srgbClr val="000000"/>
        </a:dk1>
        <a:lt1>
          <a:srgbClr val="CECECE"/>
        </a:lt1>
        <a:dk2>
          <a:srgbClr val="000000"/>
        </a:dk2>
        <a:lt2>
          <a:srgbClr val="FFFFFF"/>
        </a:lt2>
        <a:accent1>
          <a:srgbClr val="6094FF"/>
        </a:accent1>
        <a:accent2>
          <a:srgbClr val="FF813A"/>
        </a:accent2>
        <a:accent3>
          <a:srgbClr val="AAAAAA"/>
        </a:accent3>
        <a:accent4>
          <a:srgbClr val="B0B0B0"/>
        </a:accent4>
        <a:accent5>
          <a:srgbClr val="B6C8FF"/>
        </a:accent5>
        <a:accent6>
          <a:srgbClr val="E77434"/>
        </a:accent6>
        <a:hlink>
          <a:srgbClr val="00D263"/>
        </a:hlink>
        <a:folHlink>
          <a:srgbClr val="FF9900"/>
        </a:folHlink>
      </a:clrScheme>
      <a:clrMap bg1="dk2" tx1="lt1" bg2="dk1" tx2="lt2" accent1="accent1" accent2="accent2" accent3="accent3" accent4="accent4" accent5="accent5" accent6="accent6" hlink="hlink" folHlink="folHlink"/>
    </a:extraClrScheme>
    <a:extraClrScheme>
      <a:clrScheme name="14_Default Design 3">
        <a:dk1>
          <a:srgbClr val="000000"/>
        </a:dk1>
        <a:lt1>
          <a:srgbClr val="CECECE"/>
        </a:lt1>
        <a:dk2>
          <a:srgbClr val="000000"/>
        </a:dk2>
        <a:lt2>
          <a:srgbClr val="FFFFFF"/>
        </a:lt2>
        <a:accent1>
          <a:srgbClr val="6094FF"/>
        </a:accent1>
        <a:accent2>
          <a:srgbClr val="FF813A"/>
        </a:accent2>
        <a:accent3>
          <a:srgbClr val="AAAAAA"/>
        </a:accent3>
        <a:accent4>
          <a:srgbClr val="B0B0B0"/>
        </a:accent4>
        <a:accent5>
          <a:srgbClr val="B6C8FF"/>
        </a:accent5>
        <a:accent6>
          <a:srgbClr val="E77434"/>
        </a:accent6>
        <a:hlink>
          <a:srgbClr val="009F4B"/>
        </a:hlink>
        <a:folHlink>
          <a:srgbClr val="FF9900"/>
        </a:folHlink>
      </a:clrScheme>
      <a:clrMap bg1="dk2" tx1="lt1" bg2="dk1" tx2="lt2" accent1="accent1" accent2="accent2" accent3="accent3" accent4="accent4" accent5="accent5" accent6="accent6" hlink="hlink" folHlink="folHlink"/>
    </a:extraClrScheme>
    <a:extraClrScheme>
      <a:clrScheme name="14_Default Design 4">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4_Default Design 5">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14_Default Design 6">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14_Default Design 7">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4_Default Design 8">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14_Default Design 9">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14_Default Design 10">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14_Default Design 11">
        <a:dk1>
          <a:srgbClr val="000000"/>
        </a:dk1>
        <a:lt1>
          <a:srgbClr val="FFFFFF"/>
        </a:lt1>
        <a:dk2>
          <a:srgbClr val="000000"/>
        </a:dk2>
        <a:lt2>
          <a:srgbClr val="FFFFFF"/>
        </a:lt2>
        <a:accent1>
          <a:srgbClr val="339900"/>
        </a:accent1>
        <a:accent2>
          <a:srgbClr val="FFAB00"/>
        </a:accent2>
        <a:accent3>
          <a:srgbClr val="FFFFFF"/>
        </a:accent3>
        <a:accent4>
          <a:srgbClr val="000000"/>
        </a:accent4>
        <a:accent5>
          <a:srgbClr val="ADCAAA"/>
        </a:accent5>
        <a:accent6>
          <a:srgbClr val="E79B00"/>
        </a:accent6>
        <a:hlink>
          <a:srgbClr val="FF001B"/>
        </a:hlink>
        <a:folHlink>
          <a:srgbClr val="0023A0"/>
        </a:folHlink>
      </a:clrScheme>
      <a:clrMap bg1="lt1" tx1="dk1" bg2="lt2" tx2="dk2" accent1="accent1" accent2="accent2" accent3="accent3" accent4="accent4" accent5="accent5" accent6="accent6" hlink="hlink" folHlink="folHlink"/>
    </a:extraClrScheme>
    <a:extraClrScheme>
      <a:clrScheme name="14_Default Design 12">
        <a:dk1>
          <a:srgbClr val="000000"/>
        </a:dk1>
        <a:lt1>
          <a:srgbClr val="FFFFFF"/>
        </a:lt1>
        <a:dk2>
          <a:srgbClr val="000000"/>
        </a:dk2>
        <a:lt2>
          <a:srgbClr val="FFFFFF"/>
        </a:lt2>
        <a:accent1>
          <a:srgbClr val="1D9723"/>
        </a:accent1>
        <a:accent2>
          <a:srgbClr val="FFAB00"/>
        </a:accent2>
        <a:accent3>
          <a:srgbClr val="FFFFFF"/>
        </a:accent3>
        <a:accent4>
          <a:srgbClr val="000000"/>
        </a:accent4>
        <a:accent5>
          <a:srgbClr val="ABC9AC"/>
        </a:accent5>
        <a:accent6>
          <a:srgbClr val="E79B00"/>
        </a:accent6>
        <a:hlink>
          <a:srgbClr val="FF001B"/>
        </a:hlink>
        <a:folHlink>
          <a:srgbClr val="0023A0"/>
        </a:folHlink>
      </a:clrScheme>
      <a:clrMap bg1="lt1" tx1="dk1" bg2="lt2" tx2="dk2" accent1="accent1" accent2="accent2" accent3="accent3" accent4="accent4" accent5="accent5" accent6="accent6" hlink="hlink" folHlink="folHlink"/>
    </a:extraClrScheme>
    <a:extraClrScheme>
      <a:clrScheme name="14_Default Design 13">
        <a:dk1>
          <a:srgbClr val="000000"/>
        </a:dk1>
        <a:lt1>
          <a:srgbClr val="FFFFFF"/>
        </a:lt1>
        <a:dk2>
          <a:srgbClr val="000000"/>
        </a:dk2>
        <a:lt2>
          <a:srgbClr val="FFFFFF"/>
        </a:lt2>
        <a:accent1>
          <a:srgbClr val="167B3A"/>
        </a:accent1>
        <a:accent2>
          <a:srgbClr val="FF8106"/>
        </a:accent2>
        <a:accent3>
          <a:srgbClr val="FFFFFF"/>
        </a:accent3>
        <a:accent4>
          <a:srgbClr val="000000"/>
        </a:accent4>
        <a:accent5>
          <a:srgbClr val="ABBFAE"/>
        </a:accent5>
        <a:accent6>
          <a:srgbClr val="E77405"/>
        </a:accent6>
        <a:hlink>
          <a:srgbClr val="C00A14"/>
        </a:hlink>
        <a:folHlink>
          <a:srgbClr val="0023A0"/>
        </a:folHlink>
      </a:clrScheme>
      <a:clrMap bg1="lt1" tx1="dk1" bg2="lt2" tx2="dk2" accent1="accent1" accent2="accent2" accent3="accent3" accent4="accent4" accent5="accent5" accent6="accent6" hlink="hlink" folHlink="folHlink"/>
    </a:extraClrScheme>
    <a:extraClrScheme>
      <a:clrScheme name="14_Default Design 14">
        <a:dk1>
          <a:srgbClr val="000000"/>
        </a:dk1>
        <a:lt1>
          <a:srgbClr val="FFFFFF"/>
        </a:lt1>
        <a:dk2>
          <a:srgbClr val="000000"/>
        </a:dk2>
        <a:lt2>
          <a:srgbClr val="FFFFFF"/>
        </a:lt2>
        <a:accent1>
          <a:srgbClr val="1D9723"/>
        </a:accent1>
        <a:accent2>
          <a:srgbClr val="FF8106"/>
        </a:accent2>
        <a:accent3>
          <a:srgbClr val="FFFFFF"/>
        </a:accent3>
        <a:accent4>
          <a:srgbClr val="000000"/>
        </a:accent4>
        <a:accent5>
          <a:srgbClr val="ABC9AC"/>
        </a:accent5>
        <a:accent6>
          <a:srgbClr val="E77405"/>
        </a:accent6>
        <a:hlink>
          <a:srgbClr val="C00A14"/>
        </a:hlink>
        <a:folHlink>
          <a:srgbClr val="0023A0"/>
        </a:folHlink>
      </a:clrScheme>
      <a:clrMap bg1="lt1" tx1="dk1" bg2="lt2" tx2="dk2" accent1="accent1" accent2="accent2" accent3="accent3" accent4="accent4" accent5="accent5" accent6="accent6" hlink="hlink" folHlink="folHlink"/>
    </a:extraClrScheme>
    <a:extraClrScheme>
      <a:clrScheme name="14_Default Design 15">
        <a:dk1>
          <a:srgbClr val="000000"/>
        </a:dk1>
        <a:lt1>
          <a:srgbClr val="FFFFFF"/>
        </a:lt1>
        <a:dk2>
          <a:srgbClr val="000000"/>
        </a:dk2>
        <a:lt2>
          <a:srgbClr val="FFFFFF"/>
        </a:lt2>
        <a:accent1>
          <a:srgbClr val="167B3A"/>
        </a:accent1>
        <a:accent2>
          <a:srgbClr val="FF7F05"/>
        </a:accent2>
        <a:accent3>
          <a:srgbClr val="FFFFFF"/>
        </a:accent3>
        <a:accent4>
          <a:srgbClr val="000000"/>
        </a:accent4>
        <a:accent5>
          <a:srgbClr val="ABBFAE"/>
        </a:accent5>
        <a:accent6>
          <a:srgbClr val="E77204"/>
        </a:accent6>
        <a:hlink>
          <a:srgbClr val="B7050E"/>
        </a:hlink>
        <a:folHlink>
          <a:srgbClr val="0023A0"/>
        </a:folHlink>
      </a:clrScheme>
      <a:clrMap bg1="lt1" tx1="dk1" bg2="lt2" tx2="dk2" accent1="accent1" accent2="accent2" accent3="accent3" accent4="accent4" accent5="accent5" accent6="accent6" hlink="hlink" folHlink="folHlink"/>
    </a:extraClrScheme>
    <a:extraClrScheme>
      <a:clrScheme name="14_Default Design 16">
        <a:dk1>
          <a:srgbClr val="000000"/>
        </a:dk1>
        <a:lt1>
          <a:srgbClr val="FFFFFF"/>
        </a:lt1>
        <a:dk2>
          <a:srgbClr val="000000"/>
        </a:dk2>
        <a:lt2>
          <a:srgbClr val="FFFFFF"/>
        </a:lt2>
        <a:accent1>
          <a:srgbClr val="188432"/>
        </a:accent1>
        <a:accent2>
          <a:srgbClr val="FF8D03"/>
        </a:accent2>
        <a:accent3>
          <a:srgbClr val="FFFFFF"/>
        </a:accent3>
        <a:accent4>
          <a:srgbClr val="000000"/>
        </a:accent4>
        <a:accent5>
          <a:srgbClr val="ABC2AD"/>
        </a:accent5>
        <a:accent6>
          <a:srgbClr val="E77F02"/>
        </a:accent6>
        <a:hlink>
          <a:srgbClr val="C40312"/>
        </a:hlink>
        <a:folHlink>
          <a:srgbClr val="0023A0"/>
        </a:folHlink>
      </a:clrScheme>
      <a:clrMap bg1="lt1" tx1="dk1" bg2="lt2" tx2="dk2" accent1="accent1" accent2="accent2" accent3="accent3" accent4="accent4" accent5="accent5" accent6="accent6" hlink="hlink" folHlink="folHlink"/>
    </a:extraClrScheme>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otalTime>52259</TotalTime>
  <Words>7208</Words>
  <Application>Microsoft Office PowerPoint</Application>
  <PresentationFormat>On-screen Show (4:3)</PresentationFormat>
  <Paragraphs>2095</Paragraphs>
  <Slides>57</Slides>
  <Notes>1</Notes>
  <HiddenSlides>0</HiddenSlides>
  <MMClips>0</MMClips>
  <ScaleCrop>false</ScaleCrop>
  <HeadingPairs>
    <vt:vector size="6" baseType="variant">
      <vt:variant>
        <vt:lpstr>Theme</vt:lpstr>
      </vt:variant>
      <vt:variant>
        <vt:i4>13</vt:i4>
      </vt:variant>
      <vt:variant>
        <vt:lpstr>Embedded OLE Servers</vt:lpstr>
      </vt:variant>
      <vt:variant>
        <vt:i4>2</vt:i4>
      </vt:variant>
      <vt:variant>
        <vt:lpstr>Slide Titles</vt:lpstr>
      </vt:variant>
      <vt:variant>
        <vt:i4>57</vt:i4>
      </vt:variant>
    </vt:vector>
  </HeadingPairs>
  <TitlesOfParts>
    <vt:vector size="72" baseType="lpstr">
      <vt:lpstr>1_Custom Design</vt:lpstr>
      <vt:lpstr>2_Custom Design</vt:lpstr>
      <vt:lpstr>38_Default Design</vt:lpstr>
      <vt:lpstr>39_Default Design</vt:lpstr>
      <vt:lpstr>40_Default Design</vt:lpstr>
      <vt:lpstr>41_Default Design</vt:lpstr>
      <vt:lpstr>42_Default Design</vt:lpstr>
      <vt:lpstr>43_Default Design</vt:lpstr>
      <vt:lpstr>44_Default Design</vt:lpstr>
      <vt:lpstr>45_Default Design</vt:lpstr>
      <vt:lpstr>46_Default Design</vt:lpstr>
      <vt:lpstr>47_Default Design</vt:lpstr>
      <vt:lpstr>48_Default Design</vt:lpstr>
      <vt:lpstr>CorelDRAW</vt:lpstr>
      <vt:lpstr>Worksheet</vt:lpstr>
      <vt:lpstr>  2015 YEAR END APPRAISAL SUMMARY REPORT  </vt:lpstr>
      <vt:lpstr>Outline</vt:lpstr>
      <vt:lpstr>Introduction and Key Highlights</vt:lpstr>
      <vt:lpstr>Slide 4</vt:lpstr>
      <vt:lpstr>Market Facing KPIs for 2015 Financial Year</vt:lpstr>
      <vt:lpstr>Sales Nigeria : Initial Results/ Outcome</vt:lpstr>
      <vt:lpstr>Key steps taken to review sales performance</vt:lpstr>
      <vt:lpstr>Key steps taken to review sales performance</vt:lpstr>
      <vt:lpstr>Sales Nigeria - Scenario 1: 70% of the Contribution Budget </vt:lpstr>
      <vt:lpstr>Slide 10</vt:lpstr>
      <vt:lpstr>The Non Sales Data Validation Team</vt:lpstr>
      <vt:lpstr>NON SALES WORKFORCE: 2015 YE APPRAISAL SUMMARY</vt:lpstr>
      <vt:lpstr>Non Sales Appraisal Outcome – Pre &amp; Post Moderation</vt:lpstr>
      <vt:lpstr>Non Sales AGMs &amp; above – Pre Moderation Vs Post Moderation</vt:lpstr>
      <vt:lpstr>Slide 15</vt:lpstr>
      <vt:lpstr>UBA AFRICA COUNTRIES BY REGIONS</vt:lpstr>
      <vt:lpstr>Slide 17</vt:lpstr>
      <vt:lpstr>AFRICA 2015 Year End Sales Staff Summary</vt:lpstr>
      <vt:lpstr>UBA AFRICA Sales Performance Appraisal -  Yearly trend analysis</vt:lpstr>
      <vt:lpstr>Slide 20</vt:lpstr>
      <vt:lpstr>The 2015 Year End Appraisal Process in Africa</vt:lpstr>
      <vt:lpstr>Slide 22</vt:lpstr>
      <vt:lpstr>UBA AFRICA Non Sales Performance Moderation Outcome</vt:lpstr>
      <vt:lpstr>Slide 24</vt:lpstr>
      <vt:lpstr>Key Recommendations</vt:lpstr>
      <vt:lpstr>Slide 26</vt:lpstr>
      <vt:lpstr>Slide 27</vt:lpstr>
      <vt:lpstr>THANK YOU</vt:lpstr>
      <vt:lpstr>Slide 29</vt:lpstr>
      <vt:lpstr>Slide 30</vt:lpstr>
      <vt:lpstr>Slide 31</vt:lpstr>
      <vt:lpstr>2015 YE Appraisal Timeline</vt:lpstr>
      <vt:lpstr>Slide 33</vt:lpstr>
      <vt:lpstr>Key Issues/ Observations on the 2015 Year End Appraisal Process </vt:lpstr>
      <vt:lpstr>Key Issues/ Observations on the 2015 Year End Appraisal Process </vt:lpstr>
      <vt:lpstr>Examples of job/ kpi profiles with the same appraisal scores prior to the performance review process for the non sales workforce</vt:lpstr>
      <vt:lpstr>Examples of job/ kpi profiles with the same appraisal scores prior to the performance review process for the non sales workforce</vt:lpstr>
      <vt:lpstr>Examples of job/ kpi profiles with the same appraisal scores prior to the performance review process for the non sales workforce</vt:lpstr>
      <vt:lpstr>Slide 39</vt:lpstr>
      <vt:lpstr>Slide 40</vt:lpstr>
      <vt:lpstr>Slide 41</vt:lpstr>
      <vt:lpstr>Slide 42</vt:lpstr>
      <vt:lpstr>Slide 43</vt:lpstr>
      <vt:lpstr>Slide 44</vt:lpstr>
      <vt:lpstr>Slide 45</vt:lpstr>
      <vt:lpstr>Slide 46</vt:lpstr>
      <vt:lpstr>Slide 47</vt:lpstr>
      <vt:lpstr>Slide 48</vt:lpstr>
      <vt:lpstr>The Non Sales Data Validation Team (1 /2)</vt:lpstr>
      <vt:lpstr>The Non Sales Data Validation Team (2/2)</vt:lpstr>
      <vt:lpstr>Slide 51</vt:lpstr>
      <vt:lpstr>UBA AFRICA: Pre and Post Moderation Summary </vt:lpstr>
      <vt:lpstr>Slide 53</vt:lpstr>
      <vt:lpstr>UBA AFRICA – ANGLOPHONE COUNTRIES: Pre and Post Moderation Results</vt:lpstr>
      <vt:lpstr>UBA AFRICA – FRANCOPHONE COUNTRIES: Pre and Post Moderation Results</vt:lpstr>
      <vt:lpstr>UBA AFRICA – FRANCOPHONE COUNTRIES: Pre and Post Moderation Results</vt:lpstr>
      <vt:lpstr>UBA AFRICA – FRANCOPHONE COUNTRIES: Pre and Post Moderation Results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APPRAISAL REPORT</dc:title>
  <dc:creator>Ugochi Okafor</dc:creator>
  <cp:lastModifiedBy>joseph.mbat</cp:lastModifiedBy>
  <cp:revision>1626</cp:revision>
  <cp:lastPrinted>2016-06-06T13:25:03Z</cp:lastPrinted>
  <dcterms:created xsi:type="dcterms:W3CDTF">2011-11-29T15:17:51Z</dcterms:created>
  <dcterms:modified xsi:type="dcterms:W3CDTF">2016-06-14T18:44:51Z</dcterms:modified>
</cp:coreProperties>
</file>