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026CA-1270-42A2-AFC1-3A30ECBFDA24}" v="3" dt="2023-10-24T07:28:26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10" d="100"/>
          <a:sy n="110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ger Luca Fabian KSS 1A" userId="076b0e59-571a-42fb-8fe7-d7d335a9ff57" providerId="ADAL" clId="{B66026CA-1270-42A2-AFC1-3A30ECBFDA24}"/>
    <pc:docChg chg="undo custSel addSld delSld modSld sldOrd">
      <pc:chgData name="Burger Luca Fabian KSS 1A" userId="076b0e59-571a-42fb-8fe7-d7d335a9ff57" providerId="ADAL" clId="{B66026CA-1270-42A2-AFC1-3A30ECBFDA24}" dt="2023-10-24T07:33:23.415" v="33" actId="26606"/>
      <pc:docMkLst>
        <pc:docMk/>
      </pc:docMkLst>
      <pc:sldChg chg="addSp modSp mod setBg">
        <pc:chgData name="Burger Luca Fabian KSS 1A" userId="076b0e59-571a-42fb-8fe7-d7d335a9ff57" providerId="ADAL" clId="{B66026CA-1270-42A2-AFC1-3A30ECBFDA24}" dt="2023-10-24T07:33:23.415" v="33" actId="26606"/>
        <pc:sldMkLst>
          <pc:docMk/>
          <pc:sldMk cId="1606129879" sldId="257"/>
        </pc:sldMkLst>
        <pc:spChg chg="mod">
          <ac:chgData name="Burger Luca Fabian KSS 1A" userId="076b0e59-571a-42fb-8fe7-d7d335a9ff57" providerId="ADAL" clId="{B66026CA-1270-42A2-AFC1-3A30ECBFDA24}" dt="2023-10-24T07:33:23.415" v="33" actId="26606"/>
          <ac:spMkLst>
            <pc:docMk/>
            <pc:sldMk cId="1606129879" sldId="257"/>
            <ac:spMk id="2" creationId="{8A9C0484-1623-D297-E8B4-0A484A7C2BC1}"/>
          </ac:spMkLst>
        </pc:spChg>
        <pc:spChg chg="add">
          <ac:chgData name="Burger Luca Fabian KSS 1A" userId="076b0e59-571a-42fb-8fe7-d7d335a9ff57" providerId="ADAL" clId="{B66026CA-1270-42A2-AFC1-3A30ECBFDA24}" dt="2023-10-24T07:33:23.415" v="33" actId="26606"/>
          <ac:spMkLst>
            <pc:docMk/>
            <pc:sldMk cId="1606129879" sldId="257"/>
            <ac:spMk id="10" creationId="{6EDED847-34F1-4353-AA83-1525E9E40671}"/>
          </ac:spMkLst>
        </pc:spChg>
        <pc:picChg chg="mod">
          <ac:chgData name="Burger Luca Fabian KSS 1A" userId="076b0e59-571a-42fb-8fe7-d7d335a9ff57" providerId="ADAL" clId="{B66026CA-1270-42A2-AFC1-3A30ECBFDA24}" dt="2023-10-24T07:33:23.415" v="33" actId="26606"/>
          <ac:picMkLst>
            <pc:docMk/>
            <pc:sldMk cId="1606129879" sldId="257"/>
            <ac:picMk id="5" creationId="{5D05F952-3611-62B2-1E28-52662F01AA80}"/>
          </ac:picMkLst>
        </pc:picChg>
      </pc:sldChg>
      <pc:sldChg chg="addSp modSp mod setBg">
        <pc:chgData name="Burger Luca Fabian KSS 1A" userId="076b0e59-571a-42fb-8fe7-d7d335a9ff57" providerId="ADAL" clId="{B66026CA-1270-42A2-AFC1-3A30ECBFDA24}" dt="2023-10-24T07:33:07.438" v="32" actId="26606"/>
        <pc:sldMkLst>
          <pc:docMk/>
          <pc:sldMk cId="1893906008" sldId="259"/>
        </pc:sldMkLst>
        <pc:spChg chg="mod ord">
          <ac:chgData name="Burger Luca Fabian KSS 1A" userId="076b0e59-571a-42fb-8fe7-d7d335a9ff57" providerId="ADAL" clId="{B66026CA-1270-42A2-AFC1-3A30ECBFDA24}" dt="2023-10-24T07:33:07.438" v="32" actId="26606"/>
          <ac:spMkLst>
            <pc:docMk/>
            <pc:sldMk cId="1893906008" sldId="259"/>
            <ac:spMk id="2" creationId="{351D1083-47C5-7D1E-CB50-6B98ACD0CD54}"/>
          </ac:spMkLst>
        </pc:spChg>
        <pc:spChg chg="add">
          <ac:chgData name="Burger Luca Fabian KSS 1A" userId="076b0e59-571a-42fb-8fe7-d7d335a9ff57" providerId="ADAL" clId="{B66026CA-1270-42A2-AFC1-3A30ECBFDA24}" dt="2023-10-24T07:33:07.438" v="32" actId="26606"/>
          <ac:spMkLst>
            <pc:docMk/>
            <pc:sldMk cId="1893906008" sldId="259"/>
            <ac:spMk id="10" creationId="{5FA21C72-692C-49FD-9EB4-DDDDDEBD4BD6}"/>
          </ac:spMkLst>
        </pc:spChg>
        <pc:spChg chg="add">
          <ac:chgData name="Burger Luca Fabian KSS 1A" userId="076b0e59-571a-42fb-8fe7-d7d335a9ff57" providerId="ADAL" clId="{B66026CA-1270-42A2-AFC1-3A30ECBFDA24}" dt="2023-10-24T07:33:07.438" v="32" actId="26606"/>
          <ac:spMkLst>
            <pc:docMk/>
            <pc:sldMk cId="1893906008" sldId="259"/>
            <ac:spMk id="12" creationId="{FBAF941A-6830-47A3-B63C-7C7B66AEA73B}"/>
          </ac:spMkLst>
        </pc:spChg>
        <pc:picChg chg="mod">
          <ac:chgData name="Burger Luca Fabian KSS 1A" userId="076b0e59-571a-42fb-8fe7-d7d335a9ff57" providerId="ADAL" clId="{B66026CA-1270-42A2-AFC1-3A30ECBFDA24}" dt="2023-10-24T07:33:07.438" v="32" actId="26606"/>
          <ac:picMkLst>
            <pc:docMk/>
            <pc:sldMk cId="1893906008" sldId="259"/>
            <ac:picMk id="5" creationId="{70158192-9910-ABCF-F793-69839DCB053E}"/>
          </ac:picMkLst>
        </pc:picChg>
      </pc:sldChg>
      <pc:sldChg chg="addSp modSp mod setBg">
        <pc:chgData name="Burger Luca Fabian KSS 1A" userId="076b0e59-571a-42fb-8fe7-d7d335a9ff57" providerId="ADAL" clId="{B66026CA-1270-42A2-AFC1-3A30ECBFDA24}" dt="2023-10-24T07:32:47.647" v="29" actId="26606"/>
        <pc:sldMkLst>
          <pc:docMk/>
          <pc:sldMk cId="1311777123" sldId="260"/>
        </pc:sldMkLst>
        <pc:spChg chg="mod">
          <ac:chgData name="Burger Luca Fabian KSS 1A" userId="076b0e59-571a-42fb-8fe7-d7d335a9ff57" providerId="ADAL" clId="{B66026CA-1270-42A2-AFC1-3A30ECBFDA24}" dt="2023-10-24T07:32:47.647" v="29" actId="26606"/>
          <ac:spMkLst>
            <pc:docMk/>
            <pc:sldMk cId="1311777123" sldId="260"/>
            <ac:spMk id="2" creationId="{EFD79AA1-DBF7-2B9A-4393-56F4A2734DBE}"/>
          </ac:spMkLst>
        </pc:spChg>
        <pc:spChg chg="mod">
          <ac:chgData name="Burger Luca Fabian KSS 1A" userId="076b0e59-571a-42fb-8fe7-d7d335a9ff57" providerId="ADAL" clId="{B66026CA-1270-42A2-AFC1-3A30ECBFDA24}" dt="2023-10-24T07:32:47.647" v="29" actId="26606"/>
          <ac:spMkLst>
            <pc:docMk/>
            <pc:sldMk cId="1311777123" sldId="260"/>
            <ac:spMk id="3" creationId="{FAE31204-DE87-A77C-CFA4-C9F0AE91AEC8}"/>
          </ac:spMkLst>
        </pc:spChg>
        <pc:picChg chg="add">
          <ac:chgData name="Burger Luca Fabian KSS 1A" userId="076b0e59-571a-42fb-8fe7-d7d335a9ff57" providerId="ADAL" clId="{B66026CA-1270-42A2-AFC1-3A30ECBFDA24}" dt="2023-10-24T07:32:47.647" v="29" actId="26606"/>
          <ac:picMkLst>
            <pc:docMk/>
            <pc:sldMk cId="1311777123" sldId="260"/>
            <ac:picMk id="5" creationId="{6CCDEA15-D0EF-31D3-BBBD-534A9ECA7CC5}"/>
          </ac:picMkLst>
        </pc:picChg>
      </pc:sldChg>
      <pc:sldChg chg="addSp modSp mod ord setBg">
        <pc:chgData name="Burger Luca Fabian KSS 1A" userId="076b0e59-571a-42fb-8fe7-d7d335a9ff57" providerId="ADAL" clId="{B66026CA-1270-42A2-AFC1-3A30ECBFDA24}" dt="2023-10-24T07:32:35.549" v="27" actId="26606"/>
        <pc:sldMkLst>
          <pc:docMk/>
          <pc:sldMk cId="3962823088" sldId="261"/>
        </pc:sldMkLst>
        <pc:spChg chg="mod">
          <ac:chgData name="Burger Luca Fabian KSS 1A" userId="076b0e59-571a-42fb-8fe7-d7d335a9ff57" providerId="ADAL" clId="{B66026CA-1270-42A2-AFC1-3A30ECBFDA24}" dt="2023-10-24T07:32:35.549" v="27" actId="26606"/>
          <ac:spMkLst>
            <pc:docMk/>
            <pc:sldMk cId="3962823088" sldId="261"/>
            <ac:spMk id="2" creationId="{DA187679-61B6-9B6F-D661-0E9A8D9A39B9}"/>
          </ac:spMkLst>
        </pc:spChg>
        <pc:spChg chg="mod">
          <ac:chgData name="Burger Luca Fabian KSS 1A" userId="076b0e59-571a-42fb-8fe7-d7d335a9ff57" providerId="ADAL" clId="{B66026CA-1270-42A2-AFC1-3A30ECBFDA24}" dt="2023-10-24T07:32:35.549" v="27" actId="26606"/>
          <ac:spMkLst>
            <pc:docMk/>
            <pc:sldMk cId="3962823088" sldId="261"/>
            <ac:spMk id="3" creationId="{29E266AB-5DF0-E0C4-E30B-2CBD773166D7}"/>
          </ac:spMkLst>
        </pc:spChg>
        <pc:spChg chg="add">
          <ac:chgData name="Burger Luca Fabian KSS 1A" userId="076b0e59-571a-42fb-8fe7-d7d335a9ff57" providerId="ADAL" clId="{B66026CA-1270-42A2-AFC1-3A30ECBFDA24}" dt="2023-10-24T07:32:35.549" v="27" actId="26606"/>
          <ac:spMkLst>
            <pc:docMk/>
            <pc:sldMk cId="3962823088" sldId="261"/>
            <ac:spMk id="8" creationId="{2AEFFFF2-9EB4-4B6C-B9F8-2BA3EF89A21C}"/>
          </ac:spMkLst>
        </pc:spChg>
        <pc:spChg chg="add">
          <ac:chgData name="Burger Luca Fabian KSS 1A" userId="076b0e59-571a-42fb-8fe7-d7d335a9ff57" providerId="ADAL" clId="{B66026CA-1270-42A2-AFC1-3A30ECBFDA24}" dt="2023-10-24T07:32:35.549" v="27" actId="26606"/>
          <ac:spMkLst>
            <pc:docMk/>
            <pc:sldMk cId="3962823088" sldId="261"/>
            <ac:spMk id="10" creationId="{0D65299F-028F-4AFC-B46A-8DB33E20FE4A}"/>
          </ac:spMkLst>
        </pc:spChg>
        <pc:spChg chg="add">
          <ac:chgData name="Burger Luca Fabian KSS 1A" userId="076b0e59-571a-42fb-8fe7-d7d335a9ff57" providerId="ADAL" clId="{B66026CA-1270-42A2-AFC1-3A30ECBFDA24}" dt="2023-10-24T07:32:35.549" v="27" actId="26606"/>
          <ac:spMkLst>
            <pc:docMk/>
            <pc:sldMk cId="3962823088" sldId="261"/>
            <ac:spMk id="12" creationId="{BAC87F6E-526A-49B5-995D-42DB656594C9}"/>
          </ac:spMkLst>
        </pc:spChg>
      </pc:sldChg>
      <pc:sldChg chg="del">
        <pc:chgData name="Burger Luca Fabian KSS 1A" userId="076b0e59-571a-42fb-8fe7-d7d335a9ff57" providerId="ADAL" clId="{B66026CA-1270-42A2-AFC1-3A30ECBFDA24}" dt="2023-10-24T07:09:34.206" v="2" actId="2696"/>
        <pc:sldMkLst>
          <pc:docMk/>
          <pc:sldMk cId="1710203191" sldId="262"/>
        </pc:sldMkLst>
      </pc:sldChg>
      <pc:sldChg chg="addSp delSp modSp mod setBg">
        <pc:chgData name="Burger Luca Fabian KSS 1A" userId="076b0e59-571a-42fb-8fe7-d7d335a9ff57" providerId="ADAL" clId="{B66026CA-1270-42A2-AFC1-3A30ECBFDA24}" dt="2023-10-24T07:33:02.903" v="31" actId="26606"/>
        <pc:sldMkLst>
          <pc:docMk/>
          <pc:sldMk cId="1989554407" sldId="263"/>
        </pc:sldMkLst>
        <pc:spChg chg="mod">
          <ac:chgData name="Burger Luca Fabian KSS 1A" userId="076b0e59-571a-42fb-8fe7-d7d335a9ff57" providerId="ADAL" clId="{B66026CA-1270-42A2-AFC1-3A30ECBFDA24}" dt="2023-10-24T07:33:02.903" v="31" actId="26606"/>
          <ac:spMkLst>
            <pc:docMk/>
            <pc:sldMk cId="1989554407" sldId="263"/>
            <ac:spMk id="2" creationId="{351D1083-47C5-7D1E-CB50-6B98ACD0CD54}"/>
          </ac:spMkLst>
        </pc:spChg>
        <pc:spChg chg="del">
          <ac:chgData name="Burger Luca Fabian KSS 1A" userId="076b0e59-571a-42fb-8fe7-d7d335a9ff57" providerId="ADAL" clId="{B66026CA-1270-42A2-AFC1-3A30ECBFDA24}" dt="2023-10-24T07:33:02.903" v="31" actId="26606"/>
          <ac:spMkLst>
            <pc:docMk/>
            <pc:sldMk cId="1989554407" sldId="263"/>
            <ac:spMk id="12" creationId="{B8AFBB67-2575-4F5A-96CF-CD2EB02A1EF0}"/>
          </ac:spMkLst>
        </pc:spChg>
        <pc:spChg chg="add del mod">
          <ac:chgData name="Burger Luca Fabian KSS 1A" userId="076b0e59-571a-42fb-8fe7-d7d335a9ff57" providerId="ADAL" clId="{B66026CA-1270-42A2-AFC1-3A30ECBFDA24}" dt="2023-10-24T07:31:20.493" v="26" actId="478"/>
          <ac:spMkLst>
            <pc:docMk/>
            <pc:sldMk cId="1989554407" sldId="263"/>
            <ac:spMk id="15" creationId="{EC846D24-D3C5-089D-51D5-65D256E0ABEF}"/>
          </ac:spMkLst>
        </pc:spChg>
        <pc:spChg chg="add">
          <ac:chgData name="Burger Luca Fabian KSS 1A" userId="076b0e59-571a-42fb-8fe7-d7d335a9ff57" providerId="ADAL" clId="{B66026CA-1270-42A2-AFC1-3A30ECBFDA24}" dt="2023-10-24T07:33:02.903" v="31" actId="26606"/>
          <ac:spMkLst>
            <pc:docMk/>
            <pc:sldMk cId="1989554407" sldId="263"/>
            <ac:spMk id="18" creationId="{23D9B6CF-87DD-47C7-B38D-7C5353D4DC9D}"/>
          </ac:spMkLst>
        </pc:spChg>
        <pc:spChg chg="add">
          <ac:chgData name="Burger Luca Fabian KSS 1A" userId="076b0e59-571a-42fb-8fe7-d7d335a9ff57" providerId="ADAL" clId="{B66026CA-1270-42A2-AFC1-3A30ECBFDA24}" dt="2023-10-24T07:33:02.903" v="31" actId="26606"/>
          <ac:spMkLst>
            <pc:docMk/>
            <pc:sldMk cId="1989554407" sldId="263"/>
            <ac:spMk id="20" creationId="{EFE2328B-DA12-4B90-BD82-3CCF13AF6C83}"/>
          </ac:spMkLst>
        </pc:spChg>
        <pc:spChg chg="add">
          <ac:chgData name="Burger Luca Fabian KSS 1A" userId="076b0e59-571a-42fb-8fe7-d7d335a9ff57" providerId="ADAL" clId="{B66026CA-1270-42A2-AFC1-3A30ECBFDA24}" dt="2023-10-24T07:33:02.903" v="31" actId="26606"/>
          <ac:spMkLst>
            <pc:docMk/>
            <pc:sldMk cId="1989554407" sldId="263"/>
            <ac:spMk id="22" creationId="{F77FF0B6-332F-4842-A5F8-EA360BD5FF84}"/>
          </ac:spMkLst>
        </pc:spChg>
        <pc:picChg chg="del">
          <ac:chgData name="Burger Luca Fabian KSS 1A" userId="076b0e59-571a-42fb-8fe7-d7d335a9ff57" providerId="ADAL" clId="{B66026CA-1270-42A2-AFC1-3A30ECBFDA24}" dt="2023-10-24T07:31:01.870" v="24" actId="478"/>
          <ac:picMkLst>
            <pc:docMk/>
            <pc:sldMk cId="1989554407" sldId="263"/>
            <ac:picMk id="7" creationId="{3E4A87F6-8ABC-9495-67F5-0E68BCFEC69A}"/>
          </ac:picMkLst>
        </pc:picChg>
        <pc:picChg chg="add mod">
          <ac:chgData name="Burger Luca Fabian KSS 1A" userId="076b0e59-571a-42fb-8fe7-d7d335a9ff57" providerId="ADAL" clId="{B66026CA-1270-42A2-AFC1-3A30ECBFDA24}" dt="2023-10-24T07:33:02.903" v="31" actId="26606"/>
          <ac:picMkLst>
            <pc:docMk/>
            <pc:sldMk cId="1989554407" sldId="263"/>
            <ac:picMk id="13" creationId="{84C073FE-4FED-B102-3F5A-E7F2444B7F2C}"/>
          </ac:picMkLst>
        </pc:picChg>
        <pc:inkChg chg="add del">
          <ac:chgData name="Burger Luca Fabian KSS 1A" userId="076b0e59-571a-42fb-8fe7-d7d335a9ff57" providerId="ADAL" clId="{B66026CA-1270-42A2-AFC1-3A30ECBFDA24}" dt="2023-10-24T07:29:48.878" v="17" actId="9405"/>
          <ac:inkMkLst>
            <pc:docMk/>
            <pc:sldMk cId="1989554407" sldId="263"/>
            <ac:inkMk id="8" creationId="{0A5F2321-73B1-F096-5B7D-11BB2520AFC8}"/>
          </ac:inkMkLst>
        </pc:inkChg>
        <pc:inkChg chg="add del">
          <ac:chgData name="Burger Luca Fabian KSS 1A" userId="076b0e59-571a-42fb-8fe7-d7d335a9ff57" providerId="ADAL" clId="{B66026CA-1270-42A2-AFC1-3A30ECBFDA24}" dt="2023-10-24T07:30:00.085" v="21" actId="9405"/>
          <ac:inkMkLst>
            <pc:docMk/>
            <pc:sldMk cId="1989554407" sldId="263"/>
            <ac:inkMk id="9" creationId="{45FEE26E-A2B8-405A-9D82-B58F6868AB5E}"/>
          </ac:inkMkLst>
        </pc:inkChg>
        <pc:inkChg chg="add del">
          <ac:chgData name="Burger Luca Fabian KSS 1A" userId="076b0e59-571a-42fb-8fe7-d7d335a9ff57" providerId="ADAL" clId="{B66026CA-1270-42A2-AFC1-3A30ECBFDA24}" dt="2023-10-24T07:29:59.798" v="20" actId="9405"/>
          <ac:inkMkLst>
            <pc:docMk/>
            <pc:sldMk cId="1989554407" sldId="263"/>
            <ac:inkMk id="10" creationId="{94151667-ABAC-C2FD-0DBC-A07F2AA2D1CD}"/>
          </ac:inkMkLst>
        </pc:inkChg>
      </pc:sldChg>
      <pc:sldChg chg="addSp modSp mod setBg">
        <pc:chgData name="Burger Luca Fabian KSS 1A" userId="076b0e59-571a-42fb-8fe7-d7d335a9ff57" providerId="ADAL" clId="{B66026CA-1270-42A2-AFC1-3A30ECBFDA24}" dt="2023-10-24T07:32:58.037" v="30" actId="26606"/>
        <pc:sldMkLst>
          <pc:docMk/>
          <pc:sldMk cId="3509136165" sldId="264"/>
        </pc:sldMkLst>
        <pc:spChg chg="mod">
          <ac:chgData name="Burger Luca Fabian KSS 1A" userId="076b0e59-571a-42fb-8fe7-d7d335a9ff57" providerId="ADAL" clId="{B66026CA-1270-42A2-AFC1-3A30ECBFDA24}" dt="2023-10-24T07:32:58.037" v="30" actId="26606"/>
          <ac:spMkLst>
            <pc:docMk/>
            <pc:sldMk cId="3509136165" sldId="264"/>
            <ac:spMk id="2" creationId="{351D1083-47C5-7D1E-CB50-6B98ACD0CD54}"/>
          </ac:spMkLst>
        </pc:spChg>
        <pc:spChg chg="add">
          <ac:chgData name="Burger Luca Fabian KSS 1A" userId="076b0e59-571a-42fb-8fe7-d7d335a9ff57" providerId="ADAL" clId="{B66026CA-1270-42A2-AFC1-3A30ECBFDA24}" dt="2023-10-24T07:32:58.037" v="30" actId="26606"/>
          <ac:spMkLst>
            <pc:docMk/>
            <pc:sldMk cId="3509136165" sldId="264"/>
            <ac:spMk id="16" creationId="{C02C7B47-DF2D-46D9-9584-5C83FCA86FCA}"/>
          </ac:spMkLst>
        </pc:spChg>
        <pc:spChg chg="add">
          <ac:chgData name="Burger Luca Fabian KSS 1A" userId="076b0e59-571a-42fb-8fe7-d7d335a9ff57" providerId="ADAL" clId="{B66026CA-1270-42A2-AFC1-3A30ECBFDA24}" dt="2023-10-24T07:32:58.037" v="30" actId="26606"/>
          <ac:spMkLst>
            <pc:docMk/>
            <pc:sldMk cId="3509136165" sldId="264"/>
            <ac:spMk id="18" creationId="{348541E3-A59C-41D3-85D2-70F0E0E9B641}"/>
          </ac:spMkLst>
        </pc:spChg>
        <pc:picChg chg="mod">
          <ac:chgData name="Burger Luca Fabian KSS 1A" userId="076b0e59-571a-42fb-8fe7-d7d335a9ff57" providerId="ADAL" clId="{B66026CA-1270-42A2-AFC1-3A30ECBFDA24}" dt="2023-10-24T07:32:58.037" v="30" actId="26606"/>
          <ac:picMkLst>
            <pc:docMk/>
            <pc:sldMk cId="3509136165" sldId="264"/>
            <ac:picMk id="11" creationId="{B685BC0E-035C-C1B7-58F6-1A78E9DC5E4D}"/>
          </ac:picMkLst>
        </pc:picChg>
      </pc:sldChg>
      <pc:sldChg chg="addSp modSp add mod setBg">
        <pc:chgData name="Burger Luca Fabian KSS 1A" userId="076b0e59-571a-42fb-8fe7-d7d335a9ff57" providerId="ADAL" clId="{B66026CA-1270-42A2-AFC1-3A30ECBFDA24}" dt="2023-10-24T07:32:41.654" v="28" actId="26606"/>
        <pc:sldMkLst>
          <pc:docMk/>
          <pc:sldMk cId="2615473581" sldId="265"/>
        </pc:sldMkLst>
        <pc:spChg chg="mod">
          <ac:chgData name="Burger Luca Fabian KSS 1A" userId="076b0e59-571a-42fb-8fe7-d7d335a9ff57" providerId="ADAL" clId="{B66026CA-1270-42A2-AFC1-3A30ECBFDA24}" dt="2023-10-24T07:32:41.654" v="28" actId="26606"/>
          <ac:spMkLst>
            <pc:docMk/>
            <pc:sldMk cId="2615473581" sldId="265"/>
            <ac:spMk id="2" creationId="{DA187679-61B6-9B6F-D661-0E9A8D9A39B9}"/>
          </ac:spMkLst>
        </pc:spChg>
        <pc:spChg chg="mod">
          <ac:chgData name="Burger Luca Fabian KSS 1A" userId="076b0e59-571a-42fb-8fe7-d7d335a9ff57" providerId="ADAL" clId="{B66026CA-1270-42A2-AFC1-3A30ECBFDA24}" dt="2023-10-24T07:32:41.654" v="28" actId="26606"/>
          <ac:spMkLst>
            <pc:docMk/>
            <pc:sldMk cId="2615473581" sldId="265"/>
            <ac:spMk id="3" creationId="{29E266AB-5DF0-E0C4-E30B-2CBD773166D7}"/>
          </ac:spMkLst>
        </pc:spChg>
        <pc:spChg chg="add">
          <ac:chgData name="Burger Luca Fabian KSS 1A" userId="076b0e59-571a-42fb-8fe7-d7d335a9ff57" providerId="ADAL" clId="{B66026CA-1270-42A2-AFC1-3A30ECBFDA24}" dt="2023-10-24T07:32:41.654" v="28" actId="26606"/>
          <ac:spMkLst>
            <pc:docMk/>
            <pc:sldMk cId="2615473581" sldId="265"/>
            <ac:spMk id="8" creationId="{2AEFFFF2-9EB4-4B6C-B9F8-2BA3EF89A21C}"/>
          </ac:spMkLst>
        </pc:spChg>
        <pc:spChg chg="add">
          <ac:chgData name="Burger Luca Fabian KSS 1A" userId="076b0e59-571a-42fb-8fe7-d7d335a9ff57" providerId="ADAL" clId="{B66026CA-1270-42A2-AFC1-3A30ECBFDA24}" dt="2023-10-24T07:32:41.654" v="28" actId="26606"/>
          <ac:spMkLst>
            <pc:docMk/>
            <pc:sldMk cId="2615473581" sldId="265"/>
            <ac:spMk id="10" creationId="{0D65299F-028F-4AFC-B46A-8DB33E20FE4A}"/>
          </ac:spMkLst>
        </pc:spChg>
        <pc:spChg chg="add">
          <ac:chgData name="Burger Luca Fabian KSS 1A" userId="076b0e59-571a-42fb-8fe7-d7d335a9ff57" providerId="ADAL" clId="{B66026CA-1270-42A2-AFC1-3A30ECBFDA24}" dt="2023-10-24T07:32:41.654" v="28" actId="26606"/>
          <ac:spMkLst>
            <pc:docMk/>
            <pc:sldMk cId="2615473581" sldId="265"/>
            <ac:spMk id="12" creationId="{BAC87F6E-526A-49B5-995D-42DB656594C9}"/>
          </ac:spMkLst>
        </pc:spChg>
      </pc:sldChg>
      <pc:sldChg chg="add del">
        <pc:chgData name="Burger Luca Fabian KSS 1A" userId="076b0e59-571a-42fb-8fe7-d7d335a9ff57" providerId="ADAL" clId="{B66026CA-1270-42A2-AFC1-3A30ECBFDA24}" dt="2023-10-24T07:28:26.475" v="8"/>
        <pc:sldMkLst>
          <pc:docMk/>
          <pc:sldMk cId="300330435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DE0CD-28EC-E3AC-E0DC-7C61A7673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Casting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83DCBF-99C5-AFB4-D30C-54D95D8E9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Luca Fabian Burger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96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C0484-1623-D297-E8B4-0A484A7C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Der Zweck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05F952-3611-62B2-1E28-52662F01A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1005027"/>
            <a:ext cx="10271760" cy="34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2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EE3C6-13ED-B562-30DE-77FE2995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630D5F-9184-BC51-7E58-D7DA7010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75" y="3836938"/>
            <a:ext cx="5734850" cy="704948"/>
          </a:xfrm>
        </p:spPr>
      </p:pic>
    </p:spTree>
    <p:extLst>
      <p:ext uri="{BB962C8B-B14F-4D97-AF65-F5344CB8AC3E}">
        <p14:creationId xmlns:p14="http://schemas.microsoft.com/office/powerpoint/2010/main" val="415795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158192-9910-ABCF-F793-69839DCB0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548179"/>
            <a:ext cx="7915425" cy="376164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1D1083-47C5-7D1E-CB50-6B98ACD0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Code Beispiele</a:t>
            </a:r>
          </a:p>
        </p:txBody>
      </p:sp>
    </p:spTree>
    <p:extLst>
      <p:ext uri="{BB962C8B-B14F-4D97-AF65-F5344CB8AC3E}">
        <p14:creationId xmlns:p14="http://schemas.microsoft.com/office/powerpoint/2010/main" val="189390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1D1083-47C5-7D1E-CB50-6B98ACD0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Code Beispiele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4C073FE-4FED-B102-3F5A-E7F2444B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1471834"/>
            <a:ext cx="5925312" cy="35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1D1083-47C5-7D1E-CB50-6B98ACD0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273" y="2947967"/>
            <a:ext cx="2600798" cy="962074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 defTabSz="859536"/>
            <a:r>
              <a:rPr lang="en-US" sz="1880" kern="1200" cap="all" spc="188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Code Beispiele</a:t>
            </a:r>
            <a:endParaRPr lang="en-US" sz="2000"/>
          </a:p>
        </p:txBody>
      </p:sp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B685BC0E-035C-C1B7-58F6-1A78E9DC5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29" y="2271112"/>
            <a:ext cx="6336216" cy="231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uf eine Wandtafel geschriebene Formeln">
            <a:extLst>
              <a:ext uri="{FF2B5EF4-FFF2-40B4-BE49-F238E27FC236}">
                <a16:creationId xmlns:a16="http://schemas.microsoft.com/office/drawing/2014/main" id="{6CCDEA15-D0EF-31D3-BBBD-534A9ECA7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4" r="2223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D79AA1-DBF7-2B9A-4393-56F4A273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de-DE" sz="2400">
                <a:solidFill>
                  <a:schemeClr val="bg1"/>
                </a:solidFill>
              </a:rPr>
              <a:t>Fachbegriffe</a:t>
            </a:r>
            <a:endParaRPr lang="de-CH" sz="24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31204-DE87-A77C-CFA4-C9F0AE91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de-DE" b="1" i="0">
                <a:effectLst/>
                <a:latin typeface="Söhne"/>
              </a:rPr>
              <a:t>Casting</a:t>
            </a:r>
            <a:r>
              <a:rPr lang="de-DE" b="0" i="0">
                <a:effectLst/>
                <a:latin typeface="Söhne"/>
              </a:rPr>
              <a:t>: Das allgemeine Verfahren der Typumwandlung.</a:t>
            </a:r>
          </a:p>
          <a:p>
            <a:pPr>
              <a:buFont typeface="+mj-lt"/>
              <a:buAutoNum type="arabicPeriod"/>
            </a:pPr>
            <a:r>
              <a:rPr lang="de-DE" b="1" i="0" err="1">
                <a:effectLst/>
                <a:latin typeface="Söhne"/>
              </a:rPr>
              <a:t>Implicit</a:t>
            </a:r>
            <a:r>
              <a:rPr lang="de-DE" b="1" i="0">
                <a:effectLst/>
                <a:latin typeface="Söhne"/>
              </a:rPr>
              <a:t> Casting</a:t>
            </a:r>
            <a:r>
              <a:rPr lang="de-DE" b="0" i="0">
                <a:effectLst/>
                <a:latin typeface="Söhne"/>
              </a:rPr>
              <a:t>: Automatische Umwandlung eines Datentyps in einen anderen ohne Datenverlust (z. B. von einer kleinen Ganzzahl in eine </a:t>
            </a:r>
            <a:r>
              <a:rPr lang="de-DE" b="0" i="0" err="1">
                <a:effectLst/>
                <a:latin typeface="Söhne"/>
              </a:rPr>
              <a:t>grössere</a:t>
            </a:r>
            <a:r>
              <a:rPr lang="de-DE" b="0" i="0">
                <a:effectLst/>
                <a:latin typeface="Söhne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de-DE" b="1" i="0">
                <a:effectLst/>
                <a:latin typeface="Söhne"/>
              </a:rPr>
              <a:t>Explicit Casting</a:t>
            </a:r>
            <a:r>
              <a:rPr lang="de-DE" b="0" i="0">
                <a:effectLst/>
                <a:latin typeface="Söhne"/>
              </a:rPr>
              <a:t>: Manuelle oder erzwungene Umwandlung eines Datentyps in einen anderen, oft mit potenziellem Datenverlust.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177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187679-61B6-9B6F-D661-0E9A8D9A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sz="3000">
                <a:solidFill>
                  <a:srgbClr val="FFFFFF"/>
                </a:solidFill>
              </a:rPr>
              <a:t>Wichtig zu wissen</a:t>
            </a:r>
            <a:endParaRPr lang="de-CH" sz="3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266AB-5DF0-E0C4-E30B-2CBD7731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de-DE" b="1" i="0">
                <a:effectLst/>
                <a:latin typeface="Söhne"/>
              </a:rPr>
              <a:t>Datentypen</a:t>
            </a:r>
            <a:r>
              <a:rPr lang="de-DE" b="0" i="0">
                <a:effectLst/>
                <a:latin typeface="Söhne"/>
              </a:rPr>
              <a:t>: Verstehen Sie verschiedene Datentypen.</a:t>
            </a:r>
          </a:p>
          <a:p>
            <a:pPr>
              <a:buFont typeface="+mj-lt"/>
              <a:buAutoNum type="arabicPeriod"/>
            </a:pPr>
            <a:r>
              <a:rPr lang="de-DE" b="1" i="0">
                <a:effectLst/>
                <a:latin typeface="Söhne"/>
              </a:rPr>
              <a:t>Casting-Regeln</a:t>
            </a:r>
            <a:r>
              <a:rPr lang="de-DE" b="0" i="0">
                <a:effectLst/>
                <a:latin typeface="Söhne"/>
              </a:rPr>
              <a:t>: Kennen Sie die Regeln für Typenumwandlung.</a:t>
            </a:r>
          </a:p>
          <a:p>
            <a:pPr>
              <a:buFont typeface="+mj-lt"/>
              <a:buAutoNum type="arabicPeriod"/>
            </a:pPr>
            <a:r>
              <a:rPr lang="de-DE" b="1" i="0">
                <a:effectLst/>
                <a:latin typeface="Söhne"/>
              </a:rPr>
              <a:t>Datenverlust</a:t>
            </a:r>
            <a:r>
              <a:rPr lang="de-DE" b="0" i="0">
                <a:effectLst/>
                <a:latin typeface="Söhne"/>
              </a:rPr>
              <a:t>: Achten Sie auf möglichen Datenverlust.</a:t>
            </a:r>
          </a:p>
          <a:p>
            <a:pPr>
              <a:buFont typeface="+mj-lt"/>
              <a:buAutoNum type="arabicPeriod"/>
            </a:pPr>
            <a:r>
              <a:rPr lang="de-DE" b="1" i="0">
                <a:effectLst/>
                <a:latin typeface="Söhne"/>
              </a:rPr>
              <a:t>Testen</a:t>
            </a:r>
            <a:r>
              <a:rPr lang="de-DE" b="0" i="0">
                <a:effectLst/>
                <a:latin typeface="Söhne"/>
              </a:rPr>
              <a:t>: Gründliches Testen von Casting-Operationen.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547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187679-61B6-9B6F-D661-0E9A8D9A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sz="3000">
                <a:solidFill>
                  <a:srgbClr val="FFFFFF"/>
                </a:solidFill>
              </a:rPr>
              <a:t>Wichtig zu wissen</a:t>
            </a:r>
            <a:endParaRPr lang="de-CH" sz="3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266AB-5DF0-E0C4-E30B-2CBD7731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de-CH" b="1" i="0" dirty="0">
                <a:effectLst/>
                <a:highlight>
                  <a:srgbClr val="FFFF00"/>
                </a:highlight>
                <a:latin typeface="Söhne"/>
              </a:rPr>
              <a:t>Primitive Type Casting</a:t>
            </a:r>
          </a:p>
          <a:p>
            <a:r>
              <a:rPr lang="de-CH" b="1" i="0" dirty="0" err="1">
                <a:effectLst/>
                <a:latin typeface="Söhne"/>
              </a:rPr>
              <a:t>Object</a:t>
            </a:r>
            <a:r>
              <a:rPr lang="de-CH" b="1" i="0" dirty="0">
                <a:effectLst/>
                <a:latin typeface="Söhne"/>
              </a:rPr>
              <a:t> Type Casting</a:t>
            </a:r>
            <a:endParaRPr lang="de-CH" b="0" i="0">
              <a:effectLst/>
              <a:latin typeface="Söhne"/>
            </a:endParaRPr>
          </a:p>
          <a:p>
            <a:r>
              <a:rPr lang="de-CH" b="1" i="0" dirty="0">
                <a:effectLst/>
                <a:latin typeface="Söhne"/>
              </a:rPr>
              <a:t>Array Type Casting</a:t>
            </a:r>
            <a:endParaRPr lang="de-CH">
              <a:latin typeface="Söhne"/>
            </a:endParaRPr>
          </a:p>
          <a:p>
            <a:r>
              <a:rPr lang="de-CH" b="1" i="0" dirty="0">
                <a:effectLst/>
                <a:latin typeface="Söhne"/>
              </a:rPr>
              <a:t>Casting </a:t>
            </a:r>
            <a:r>
              <a:rPr lang="de-CH" b="1" i="0" dirty="0" err="1">
                <a:effectLst/>
                <a:latin typeface="Söhne"/>
              </a:rPr>
              <a:t>with</a:t>
            </a:r>
            <a:r>
              <a:rPr lang="de-CH" b="1" i="0" dirty="0">
                <a:effectLst/>
                <a:latin typeface="Söhne"/>
              </a:rPr>
              <a:t> Wrapper Classes</a:t>
            </a:r>
            <a:endParaRPr lang="de-CH" b="0" i="0">
              <a:effectLst/>
              <a:latin typeface="Söhne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282308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115</Words>
  <Application>Microsoft Office PowerPoint</Application>
  <PresentationFormat>Breitbild</PresentationFormat>
  <Paragraphs>21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Söhne</vt:lpstr>
      <vt:lpstr>Paket</vt:lpstr>
      <vt:lpstr>Casting</vt:lpstr>
      <vt:lpstr>Der Zweck</vt:lpstr>
      <vt:lpstr>Theorie</vt:lpstr>
      <vt:lpstr>Code Beispiele</vt:lpstr>
      <vt:lpstr>Code Beispiele</vt:lpstr>
      <vt:lpstr>Code Beispiele</vt:lpstr>
      <vt:lpstr>Fachbegriffe</vt:lpstr>
      <vt:lpstr>Wichtig zu wissen</vt:lpstr>
      <vt:lpstr>Wichtig zu wissen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Casting</dc:title>
  <dc:creator>Burger Luca Fabian KSS 1A</dc:creator>
  <cp:lastModifiedBy>Burger Luca Fabian KSS 1A</cp:lastModifiedBy>
  <cp:revision>1</cp:revision>
  <dcterms:created xsi:type="dcterms:W3CDTF">2023-10-24T06:42:50Z</dcterms:created>
  <dcterms:modified xsi:type="dcterms:W3CDTF">2023-10-24T07:33:32Z</dcterms:modified>
</cp:coreProperties>
</file>