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5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0CDE6-EDC9-C05B-B77B-1B49AD2EB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Objekte als Parameter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5A8168-54B0-8C81-049D-EDADA6377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Luca Fabian Burger</a:t>
            </a:r>
          </a:p>
        </p:txBody>
      </p:sp>
    </p:spTree>
    <p:extLst>
      <p:ext uri="{BB962C8B-B14F-4D97-AF65-F5344CB8AC3E}">
        <p14:creationId xmlns:p14="http://schemas.microsoft.com/office/powerpoint/2010/main" val="147177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A69CF-731A-9394-77FF-780A7CD7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Zweck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E98C81-9218-A8B9-C104-235455EB4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Erleichtert die Strukturierung und Wiederverwendbarkeit von Code.</a:t>
            </a:r>
          </a:p>
          <a:p>
            <a:r>
              <a:rPr lang="de-DE" dirty="0"/>
              <a:t>Ermöglicht es, komplexe Datenstrukturen und Informationen auf elegante Weise zu übermitteln.</a:t>
            </a:r>
          </a:p>
          <a:p>
            <a:r>
              <a:rPr lang="de-DE" dirty="0"/>
              <a:t>Weniger Übergebene Parameter</a:t>
            </a:r>
          </a:p>
        </p:txBody>
      </p:sp>
    </p:spTree>
    <p:extLst>
      <p:ext uri="{BB962C8B-B14F-4D97-AF65-F5344CB8AC3E}">
        <p14:creationId xmlns:p14="http://schemas.microsoft.com/office/powerpoint/2010/main" val="190027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574B12-755B-44EF-67D5-E71EB364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928467-F6DE-679E-E2BB-63B04E30E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/>
              <a:t>Was ist ein Objekt?</a:t>
            </a:r>
          </a:p>
          <a:p>
            <a:pPr marL="228600" lvl="1" indent="0">
              <a:buNone/>
            </a:pPr>
            <a:r>
              <a:rPr lang="de-DE" dirty="0"/>
              <a:t>Eine Instanz einer Klasse, die Attribute (Daten) und Methoden (Funktionen) enthält.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Objekte als Parameter: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Übergabe von Objektreferenzen an Methoden.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Zugriff auf die Attribute und Methoden des Objekts innerhalb der Methode.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Objekte als Rückgabe: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Methoden können Objekte als Rückgabewerte haben.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und Rückgabe neuer Objekte innerhalb einer Methode.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228600" lvl="1" indent="0">
              <a:buNone/>
            </a:pPr>
            <a:endParaRPr lang="de-DE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876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AD81C-FBBB-F663-9ED5-A11B042C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Beispiele – Aufruf Parameter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8952CCA-083B-DABE-C292-970AC411A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257" y="3573338"/>
            <a:ext cx="4877481" cy="72400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526A33C-C65C-6879-FE1E-F02BD60FA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757" y="4650320"/>
            <a:ext cx="6144482" cy="12765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8F2F5D9-EDFC-77E0-F8B2-D11496F83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126" y="2884556"/>
            <a:ext cx="3343742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2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2F7E9-024C-3ADF-8B8F-4C5150364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8D7B8-72CA-7A29-1440-F58AF7B1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Beispiele – Aufruf Parameter</a:t>
            </a:r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DCD55D4-86CC-C1CD-970F-FAEB7527C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22" y="3262990"/>
            <a:ext cx="5953956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3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91C1A-0070-26FC-AC92-48F2924B0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54EBF-A7D3-0DD2-D35D-26F02CAC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Beispiele – Rückgabe Paramater</a:t>
            </a:r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6E32A8C-9A81-DE21-12BC-81AB320D2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04" y="2539370"/>
            <a:ext cx="8354591" cy="84784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75DF1D6-DBC8-40C9-AC36-BBB879205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598" y="3544543"/>
            <a:ext cx="8792802" cy="199100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6ABB523-FE91-D47B-F0DF-8E8E91471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758" y="5692876"/>
            <a:ext cx="5058481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73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D0109-5503-C6A1-E006-4042B7A99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F3B34-E189-43DC-8635-5DE46777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Beispiele – Rückgabe Paramater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B96645B-0465-2CDF-BD06-5027FE09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916" y="2835792"/>
            <a:ext cx="6030167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81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277A7-0211-63AC-400F-6424CD10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Fachbegriffe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17A4C0-A092-FE58-13AB-91FE3F12F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Klasse:</a:t>
            </a:r>
            <a:r>
              <a:rPr lang="de-DE" dirty="0"/>
              <a:t> Eine Vorlage, die Eigenschaften und Methoden definiert.</a:t>
            </a:r>
          </a:p>
          <a:p>
            <a:r>
              <a:rPr lang="de-DE" b="1" dirty="0"/>
              <a:t>Objekt:</a:t>
            </a:r>
            <a:r>
              <a:rPr lang="de-DE" dirty="0"/>
              <a:t> Eine konkrete Instanz der Klasse.</a:t>
            </a:r>
          </a:p>
          <a:p>
            <a:r>
              <a:rPr lang="de-DE" b="1" dirty="0"/>
              <a:t>Konstruktor:</a:t>
            </a:r>
            <a:r>
              <a:rPr lang="de-DE" dirty="0"/>
              <a:t> Eine spezielle Methode, die beim Erstellen eines Objekts aufgerufen wird. Speicherobjekt.</a:t>
            </a:r>
          </a:p>
          <a:p>
            <a:r>
              <a:rPr lang="de-DE" b="1" dirty="0"/>
              <a:t>Setter:</a:t>
            </a:r>
            <a:r>
              <a:rPr lang="de-DE" dirty="0"/>
              <a:t> Methoden, die die Daten eines Objekts ändern.</a:t>
            </a:r>
          </a:p>
          <a:p>
            <a:r>
              <a:rPr lang="de-DE" b="1" dirty="0"/>
              <a:t>Getter:</a:t>
            </a:r>
            <a:r>
              <a:rPr lang="de-DE" dirty="0"/>
              <a:t> Methoden, die Daten eines Objekts zurückgeben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7486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B26F4-E844-629D-4F89-69C0CD35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E58A5-3587-B0D2-CDD2-2757AEE3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de-DE" altLang="de-DE" b="1" dirty="0"/>
              <a:t>Referenz- vs. Wertübergabe: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altLang="de-DE" dirty="0"/>
              <a:t>Objekte werden in vielen Programmiersprachen (z.B. Java) per Referenz </a:t>
            </a:r>
            <a:br>
              <a:rPr lang="de-DE" altLang="de-DE" dirty="0"/>
            </a:br>
            <a:r>
              <a:rPr lang="de-DE" altLang="de-DE" dirty="0"/>
              <a:t>übergeben, was bedeutet, dass Änderungen am Objekt innerhalb der </a:t>
            </a:r>
            <a:br>
              <a:rPr lang="de-DE" altLang="de-DE" dirty="0"/>
            </a:br>
            <a:r>
              <a:rPr lang="de-DE" altLang="de-DE" dirty="0"/>
              <a:t>Methode auch außerhalb sichtbar sind.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de-DE" altLang="de-DE" b="1" dirty="0" err="1"/>
              <a:t>Immutable</a:t>
            </a:r>
            <a:r>
              <a:rPr lang="de-DE" altLang="de-DE" b="1" dirty="0"/>
              <a:t> Objekte: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altLang="de-DE" dirty="0"/>
              <a:t>Einige Objekte (z.B. Strings in Java) sind unveränderlich. </a:t>
            </a:r>
            <a:br>
              <a:rPr lang="de-DE" altLang="de-DE" dirty="0"/>
            </a:br>
            <a:r>
              <a:rPr lang="de-DE" altLang="de-DE" dirty="0"/>
              <a:t>Änderungen an solchen Objekten erzeugen neue Instanzen.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4842534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{336A52F3-3A22-4821-A86E-A08D030B883C}tf10001115</Template>
  <TotalTime>0</TotalTime>
  <Words>239</Words>
  <Application>Microsoft Office PowerPoint</Application>
  <PresentationFormat>Breitbild</PresentationFormat>
  <Paragraphs>31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Paket</vt:lpstr>
      <vt:lpstr>Objekte als Parameter</vt:lpstr>
      <vt:lpstr>Zweck</vt:lpstr>
      <vt:lpstr>Theorie</vt:lpstr>
      <vt:lpstr>Code Beispiele – Aufruf Parameter</vt:lpstr>
      <vt:lpstr>Code Beispiele – Aufruf Parameter</vt:lpstr>
      <vt:lpstr>Code Beispiele – Rückgabe Paramater</vt:lpstr>
      <vt:lpstr>Code Beispiele – Rückgabe Paramater</vt:lpstr>
      <vt:lpstr>Fachbegriffe</vt:lpstr>
      <vt:lpstr>Good to know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Burger Luca Fabian KSS 2A</dc:creator>
  <cp:lastModifiedBy>Burger Luca Fabian KSS 2A</cp:lastModifiedBy>
  <cp:revision>1</cp:revision>
  <dcterms:created xsi:type="dcterms:W3CDTF">2024-10-23T11:42:03Z</dcterms:created>
  <dcterms:modified xsi:type="dcterms:W3CDTF">2024-10-23T13:26:22Z</dcterms:modified>
</cp:coreProperties>
</file>