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8"/>
  </p:sldMasterIdLst>
  <p:sldIdLst>
    <p:sldId id="256" r:id="rId19"/>
    <p:sldId id="257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DC067-69EF-49E7-AC4D-FFC90BAD3F12}" type="datetimeFigureOut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B7155-29F4-49BC-BEFE-4D2F5AD1D9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4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2F443-0793-427D-825A-D3E56F55EB78}" type="datetimeFigureOut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9AB72-7648-47FA-A8A9-3F3FCACA6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8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5F3CD-2587-4477-A97D-8135B94B7E20}" type="datetimeFigureOut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F9B02-6117-469F-8BE3-8A81C6D31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2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9A065-EA43-4B5C-996C-99AB48ED29D3}" type="datetimeFigureOut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FF9F4-0272-43AC-8A38-EBBDCD5E9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2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88B87-F35E-45FA-9C6B-77EEE672666E}" type="datetimeFigureOut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4F633-DC8E-4907-9D3D-67196F8F14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7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7595E-4D36-4DA1-AA98-094DF6B63352}" type="datetimeFigureOut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93ADB-91B4-4F88-90DA-5917938063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1BF3F-54B5-40D9-8BD7-79CCDDD9BEB6}" type="datetimeFigureOut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F0537-6A0D-4732-94FF-ADE1C9934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9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095CD-0A67-46C2-8C47-0D603FFFB24F}" type="datetimeFigureOut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4C6D6-10C6-4ABC-AA1B-7E313FC395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4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EF241-AFF6-44B6-9C51-AD80DA0EA9D7}" type="datetimeFigureOut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4F32B-EE7C-47C5-9D62-E81EAD645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A3D75-C3B8-4FBF-83DD-91E5140835C3}" type="datetimeFigureOut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59A52-E54A-494F-858A-FF13C5B58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9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10BEA-CDD1-4403-AA55-14953169B0AF}" type="datetimeFigureOut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3AB64-8FE4-4BE7-9C76-C23C1C16F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A5B0548-50C2-470D-87CE-0E2B21CEB327}" type="datetimeFigureOut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C5A0DE-54B4-4318-BA72-14DE1E837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Window"/>
          <p:cNvGrpSpPr>
            <a:grpSpLocks/>
          </p:cNvGrpSpPr>
          <p:nvPr/>
        </p:nvGrpSpPr>
        <p:grpSpPr bwMode="auto">
          <a:xfrm>
            <a:off x="1219200" y="762000"/>
            <a:ext cx="5138738" cy="5029200"/>
            <a:chOff x="0" y="0"/>
            <a:chExt cx="9144000" cy="6858000"/>
          </a:xfrm>
        </p:grpSpPr>
        <p:grpSp>
          <p:nvGrpSpPr>
            <p:cNvPr id="2068" name="Group 4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 kern="0">
                  <a:solidFill>
                    <a:prstClr val="white"/>
                  </a:solidFill>
                  <a:latin typeface="Segoe UI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6272" y="274927"/>
                <a:ext cx="8991457" cy="6438034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 kern="0">
                  <a:solidFill>
                    <a:prstClr val="white"/>
                  </a:solidFill>
                  <a:latin typeface="Segoe UI"/>
                  <a:cs typeface="+mn-cs"/>
                </a:endParaRPr>
              </a:p>
            </p:txBody>
          </p:sp>
          <p:sp>
            <p:nvSpPr>
              <p:cNvPr id="2078" name="WindowTitle"/>
              <p:cNvSpPr txBox="1">
                <a:spLocks noChangeArrowheads="1"/>
              </p:cNvSpPr>
              <p:nvPr/>
            </p:nvSpPr>
            <p:spPr bwMode="auto">
              <a:xfrm>
                <a:off x="240976" y="42736"/>
                <a:ext cx="999313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5720" tIns="18288" bIns="27432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1200">
                    <a:solidFill>
                      <a:srgbClr val="FFFFFF"/>
                    </a:solidFill>
                    <a:latin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069" name="Minimize - Maximize - Close"/>
            <p:cNvGrpSpPr>
              <a:grpSpLocks/>
            </p:cNvGrpSpPr>
            <p:nvPr/>
          </p:nvGrpSpPr>
          <p:grpSpPr bwMode="auto"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593" y="132075"/>
                <a:ext cx="70620" cy="7576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593" y="132075"/>
                <a:ext cx="70620" cy="7576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500577" y="142898"/>
                <a:ext cx="90395" cy="10825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7753" y="136404"/>
                <a:ext cx="93219" cy="7143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8035" y="201348"/>
                <a:ext cx="90395" cy="8659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84745" y="80097"/>
              <a:ext cx="144068" cy="15153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051" name="Content"/>
          <p:cNvSpPr txBox="1">
            <a:spLocks noChangeArrowheads="1"/>
          </p:cNvSpPr>
          <p:nvPr/>
        </p:nvSpPr>
        <p:spPr bwMode="auto">
          <a:xfrm>
            <a:off x="1471613" y="1217613"/>
            <a:ext cx="19589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288" bIns="27432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600" b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Vehicle Exercise UI</a:t>
            </a:r>
          </a:p>
        </p:txBody>
      </p:sp>
      <p:sp>
        <p:nvSpPr>
          <p:cNvPr id="2052" name="Content"/>
          <p:cNvSpPr txBox="1">
            <a:spLocks noChangeArrowheads="1"/>
          </p:cNvSpPr>
          <p:nvPr/>
        </p:nvSpPr>
        <p:spPr bwMode="auto">
          <a:xfrm>
            <a:off x="1484313" y="1711325"/>
            <a:ext cx="103346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288" bIns="27432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Vehicle type:</a:t>
            </a:r>
          </a:p>
        </p:txBody>
      </p:sp>
      <p:grpSp>
        <p:nvGrpSpPr>
          <p:cNvPr id="2053" name="DropdownBox"/>
          <p:cNvGrpSpPr>
            <a:grpSpLocks/>
          </p:cNvGrpSpPr>
          <p:nvPr/>
        </p:nvGrpSpPr>
        <p:grpSpPr bwMode="auto">
          <a:xfrm>
            <a:off x="2470150" y="1700213"/>
            <a:ext cx="1714500" cy="228600"/>
            <a:chOff x="4016824" y="3329200"/>
            <a:chExt cx="1097652" cy="146337"/>
          </a:xfrm>
        </p:grpSpPr>
        <p:sp>
          <p:nvSpPr>
            <p:cNvPr id="19" name="Content"/>
            <p:cNvSpPr>
              <a:spLocks/>
            </p:cNvSpPr>
            <p:nvPr/>
          </p:nvSpPr>
          <p:spPr>
            <a:xfrm>
              <a:off x="4016824" y="3329200"/>
              <a:ext cx="1097652" cy="14633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Automobile</a:t>
              </a:r>
            </a:p>
          </p:txBody>
        </p:sp>
        <p:sp>
          <p:nvSpPr>
            <p:cNvPr id="20" name="DownArrow"/>
            <p:cNvSpPr>
              <a:spLocks noChangeAspect="1"/>
            </p:cNvSpPr>
            <p:nvPr/>
          </p:nvSpPr>
          <p:spPr>
            <a:xfrm rot="10800000">
              <a:off x="5036218" y="3394239"/>
              <a:ext cx="51833" cy="3048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</p:grpSp>
      <p:sp>
        <p:nvSpPr>
          <p:cNvPr id="2054" name="Content"/>
          <p:cNvSpPr txBox="1">
            <a:spLocks noChangeArrowheads="1"/>
          </p:cNvSpPr>
          <p:nvPr/>
        </p:nvSpPr>
        <p:spPr bwMode="auto">
          <a:xfrm>
            <a:off x="1790700" y="2243138"/>
            <a:ext cx="16383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288" bIns="27432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Engine Displacement:</a:t>
            </a:r>
          </a:p>
        </p:txBody>
      </p:sp>
      <p:sp>
        <p:nvSpPr>
          <p:cNvPr id="2055" name="Content"/>
          <p:cNvSpPr txBox="1">
            <a:spLocks noChangeArrowheads="1"/>
          </p:cNvSpPr>
          <p:nvPr/>
        </p:nvSpPr>
        <p:spPr bwMode="auto">
          <a:xfrm>
            <a:off x="1790700" y="2540000"/>
            <a:ext cx="11271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 bIns="27432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Horsepower:</a:t>
            </a:r>
          </a:p>
        </p:txBody>
      </p:sp>
      <p:sp>
        <p:nvSpPr>
          <p:cNvPr id="2056" name="Content"/>
          <p:cNvSpPr txBox="1">
            <a:spLocks noChangeArrowheads="1"/>
          </p:cNvSpPr>
          <p:nvPr/>
        </p:nvSpPr>
        <p:spPr bwMode="auto">
          <a:xfrm>
            <a:off x="1790700" y="2840038"/>
            <a:ext cx="654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288" bIns="27432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Model:</a:t>
            </a:r>
          </a:p>
        </p:txBody>
      </p:sp>
      <p:sp>
        <p:nvSpPr>
          <p:cNvPr id="2057" name="Content"/>
          <p:cNvSpPr txBox="1">
            <a:spLocks noChangeArrowheads="1"/>
          </p:cNvSpPr>
          <p:nvPr/>
        </p:nvSpPr>
        <p:spPr bwMode="auto">
          <a:xfrm>
            <a:off x="1790700" y="3138488"/>
            <a:ext cx="587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288" bIns="27432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Color:</a:t>
            </a:r>
          </a:p>
        </p:txBody>
      </p:sp>
      <p:sp>
        <p:nvSpPr>
          <p:cNvPr id="25" name="Content"/>
          <p:cNvSpPr/>
          <p:nvPr/>
        </p:nvSpPr>
        <p:spPr>
          <a:xfrm>
            <a:off x="3386138" y="2238375"/>
            <a:ext cx="121920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Segoe UI" pitchFamily="34" charset="0"/>
                <a:cs typeface="Segoe UI" pitchFamily="34" charset="0"/>
              </a:rPr>
              <a:t>2.4</a:t>
            </a:r>
          </a:p>
        </p:txBody>
      </p:sp>
      <p:sp>
        <p:nvSpPr>
          <p:cNvPr id="26" name="Content"/>
          <p:cNvSpPr/>
          <p:nvPr/>
        </p:nvSpPr>
        <p:spPr>
          <a:xfrm>
            <a:off x="3382963" y="2540000"/>
            <a:ext cx="121920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Segoe UI" pitchFamily="34" charset="0"/>
                <a:cs typeface="Segoe UI" pitchFamily="34" charset="0"/>
              </a:rPr>
              <a:t>170</a:t>
            </a:r>
          </a:p>
        </p:txBody>
      </p:sp>
      <p:sp>
        <p:nvSpPr>
          <p:cNvPr id="27" name="Content"/>
          <p:cNvSpPr/>
          <p:nvPr/>
        </p:nvSpPr>
        <p:spPr>
          <a:xfrm>
            <a:off x="3381375" y="2840038"/>
            <a:ext cx="122078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Segoe UI" pitchFamily="34" charset="0"/>
                <a:cs typeface="Segoe UI" pitchFamily="34" charset="0"/>
              </a:rPr>
              <a:t>Scion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tC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/>
          <p:cNvSpPr/>
          <p:nvPr/>
        </p:nvSpPr>
        <p:spPr>
          <a:xfrm>
            <a:off x="3386138" y="3146425"/>
            <a:ext cx="121920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Segoe UI" pitchFamily="34" charset="0"/>
                <a:cs typeface="Segoe UI" pitchFamily="34" charset="0"/>
              </a:rPr>
              <a:t>Metallic Blue</a:t>
            </a:r>
          </a:p>
        </p:txBody>
      </p:sp>
      <p:sp>
        <p:nvSpPr>
          <p:cNvPr id="2062" name="Content"/>
          <p:cNvSpPr txBox="1">
            <a:spLocks noChangeArrowheads="1"/>
          </p:cNvSpPr>
          <p:nvPr/>
        </p:nvSpPr>
        <p:spPr bwMode="auto">
          <a:xfrm>
            <a:off x="1797050" y="3625850"/>
            <a:ext cx="8143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288" bIns="27432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Playback:</a:t>
            </a:r>
          </a:p>
        </p:txBody>
      </p:sp>
      <p:sp>
        <p:nvSpPr>
          <p:cNvPr id="30" name="Content"/>
          <p:cNvSpPr/>
          <p:nvPr/>
        </p:nvSpPr>
        <p:spPr>
          <a:xfrm>
            <a:off x="1908175" y="3895725"/>
            <a:ext cx="2697163" cy="151447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Segoe UI" pitchFamily="34" charset="0"/>
                <a:cs typeface="Segoe UI" pitchFamily="34" charset="0"/>
              </a:rPr>
              <a:t>Engine Displacement: 2.4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Segoe UI" pitchFamily="34" charset="0"/>
                <a:cs typeface="Segoe UI" pitchFamily="34" charset="0"/>
              </a:rPr>
              <a:t>Horsepower: 170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Segoe UI" pitchFamily="34" charset="0"/>
                <a:cs typeface="Segoe UI" pitchFamily="34" charset="0"/>
              </a:rPr>
              <a:t>Model: Scion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tC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Segoe UI" pitchFamily="34" charset="0"/>
                <a:cs typeface="Segoe UI" pitchFamily="34" charset="0"/>
              </a:rPr>
              <a:t>Color: Metallic Blue</a:t>
            </a:r>
          </a:p>
        </p:txBody>
      </p:sp>
      <p:sp>
        <p:nvSpPr>
          <p:cNvPr id="31" name="Content"/>
          <p:cNvSpPr/>
          <p:nvPr/>
        </p:nvSpPr>
        <p:spPr>
          <a:xfrm>
            <a:off x="4883150" y="3140075"/>
            <a:ext cx="1106488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tIns="0" bIns="914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Segoe UI" pitchFamily="34" charset="0"/>
                <a:cs typeface="Segoe UI" pitchFamily="34" charset="0"/>
              </a:rPr>
              <a:t>Create</a:t>
            </a:r>
          </a:p>
        </p:txBody>
      </p:sp>
      <p:sp>
        <p:nvSpPr>
          <p:cNvPr id="32" name="Content"/>
          <p:cNvSpPr/>
          <p:nvPr/>
        </p:nvSpPr>
        <p:spPr>
          <a:xfrm>
            <a:off x="4889500" y="5181600"/>
            <a:ext cx="1106488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tIns="0" bIns="914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Segoe UI" pitchFamily="34" charset="0"/>
                <a:cs typeface="Segoe UI" pitchFamily="34" charset="0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Window"/>
          <p:cNvGrpSpPr>
            <a:grpSpLocks/>
          </p:cNvGrpSpPr>
          <p:nvPr/>
        </p:nvGrpSpPr>
        <p:grpSpPr bwMode="auto">
          <a:xfrm>
            <a:off x="1219200" y="762000"/>
            <a:ext cx="5138738" cy="5486400"/>
            <a:chOff x="0" y="0"/>
            <a:chExt cx="9144000" cy="6858000"/>
          </a:xfrm>
        </p:grpSpPr>
        <p:grpSp>
          <p:nvGrpSpPr>
            <p:cNvPr id="2068" name="Group 4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 kern="0">
                  <a:solidFill>
                    <a:prstClr val="white"/>
                  </a:solidFill>
                  <a:latin typeface="Segoe UI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6272" y="274927"/>
                <a:ext cx="8991457" cy="6438034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 kern="0">
                  <a:solidFill>
                    <a:prstClr val="white"/>
                  </a:solidFill>
                  <a:latin typeface="Segoe UI"/>
                  <a:cs typeface="+mn-cs"/>
                </a:endParaRPr>
              </a:p>
            </p:txBody>
          </p:sp>
          <p:sp>
            <p:nvSpPr>
              <p:cNvPr id="2078" name="WindowTitle"/>
              <p:cNvSpPr txBox="1">
                <a:spLocks noChangeArrowheads="1"/>
              </p:cNvSpPr>
              <p:nvPr/>
            </p:nvSpPr>
            <p:spPr bwMode="auto">
              <a:xfrm>
                <a:off x="240976" y="42736"/>
                <a:ext cx="999313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45720" tIns="18288" bIns="27432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1200">
                    <a:solidFill>
                      <a:srgbClr val="FFFFFF"/>
                    </a:solidFill>
                    <a:latin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069" name="Minimize - Maximize - Close"/>
            <p:cNvGrpSpPr>
              <a:grpSpLocks/>
            </p:cNvGrpSpPr>
            <p:nvPr/>
          </p:nvGrpSpPr>
          <p:grpSpPr bwMode="auto"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593" y="132075"/>
                <a:ext cx="70620" cy="7576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593" y="132075"/>
                <a:ext cx="70620" cy="7576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500577" y="142898"/>
                <a:ext cx="90395" cy="10825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7753" y="136404"/>
                <a:ext cx="93219" cy="7143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8035" y="201348"/>
                <a:ext cx="90395" cy="8659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84745" y="80097"/>
              <a:ext cx="144068" cy="15153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051" name="Content"/>
          <p:cNvSpPr txBox="1">
            <a:spLocks noChangeArrowheads="1"/>
          </p:cNvSpPr>
          <p:nvPr/>
        </p:nvSpPr>
        <p:spPr bwMode="auto">
          <a:xfrm>
            <a:off x="1471613" y="1217613"/>
            <a:ext cx="19589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288" bIns="27432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600" b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Vehicle Exercise UI</a:t>
            </a:r>
          </a:p>
        </p:txBody>
      </p:sp>
      <p:sp>
        <p:nvSpPr>
          <p:cNvPr id="2052" name="Content"/>
          <p:cNvSpPr txBox="1">
            <a:spLocks noChangeArrowheads="1"/>
          </p:cNvSpPr>
          <p:nvPr/>
        </p:nvSpPr>
        <p:spPr bwMode="auto">
          <a:xfrm>
            <a:off x="1484313" y="1711325"/>
            <a:ext cx="103346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288" bIns="27432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Vehicle type:</a:t>
            </a:r>
          </a:p>
        </p:txBody>
      </p:sp>
      <p:grpSp>
        <p:nvGrpSpPr>
          <p:cNvPr id="2053" name="DropdownBox"/>
          <p:cNvGrpSpPr>
            <a:grpSpLocks/>
          </p:cNvGrpSpPr>
          <p:nvPr/>
        </p:nvGrpSpPr>
        <p:grpSpPr bwMode="auto">
          <a:xfrm>
            <a:off x="2470150" y="1700213"/>
            <a:ext cx="1714500" cy="228600"/>
            <a:chOff x="4016824" y="3329200"/>
            <a:chExt cx="1097652" cy="146337"/>
          </a:xfrm>
        </p:grpSpPr>
        <p:sp>
          <p:nvSpPr>
            <p:cNvPr id="19" name="Content"/>
            <p:cNvSpPr>
              <a:spLocks/>
            </p:cNvSpPr>
            <p:nvPr/>
          </p:nvSpPr>
          <p:spPr>
            <a:xfrm>
              <a:off x="4016824" y="3329200"/>
              <a:ext cx="1097652" cy="14633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Starship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DownArrow"/>
            <p:cNvSpPr>
              <a:spLocks noChangeAspect="1"/>
            </p:cNvSpPr>
            <p:nvPr/>
          </p:nvSpPr>
          <p:spPr>
            <a:xfrm rot="10800000">
              <a:off x="5036218" y="3394239"/>
              <a:ext cx="51833" cy="3048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</p:grpSp>
      <p:sp>
        <p:nvSpPr>
          <p:cNvPr id="2054" name="Content"/>
          <p:cNvSpPr txBox="1">
            <a:spLocks noChangeArrowheads="1"/>
          </p:cNvSpPr>
          <p:nvPr/>
        </p:nvSpPr>
        <p:spPr bwMode="auto">
          <a:xfrm>
            <a:off x="1790700" y="2243609"/>
            <a:ext cx="89639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288" bIns="27432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Ship Class: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55" name="Content"/>
          <p:cNvSpPr txBox="1">
            <a:spLocks noChangeArrowheads="1"/>
          </p:cNvSpPr>
          <p:nvPr/>
        </p:nvSpPr>
        <p:spPr bwMode="auto">
          <a:xfrm>
            <a:off x="1790700" y="2540000"/>
            <a:ext cx="11271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 bIns="27432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Ship Name: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56" name="Content"/>
          <p:cNvSpPr txBox="1">
            <a:spLocks noChangeArrowheads="1"/>
          </p:cNvSpPr>
          <p:nvPr/>
        </p:nvSpPr>
        <p:spPr bwMode="auto">
          <a:xfrm>
            <a:off x="1790700" y="2840509"/>
            <a:ext cx="10426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288" bIns="27432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% Complete: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57" name="Content"/>
          <p:cNvSpPr txBox="1">
            <a:spLocks noChangeArrowheads="1"/>
          </p:cNvSpPr>
          <p:nvPr/>
        </p:nvSpPr>
        <p:spPr bwMode="auto">
          <a:xfrm>
            <a:off x="1790700" y="3138959"/>
            <a:ext cx="109517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288" bIns="27432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Complement: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/>
          <p:cNvSpPr/>
          <p:nvPr/>
        </p:nvSpPr>
        <p:spPr>
          <a:xfrm>
            <a:off x="3049587" y="2540000"/>
            <a:ext cx="1443829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U.S.S. Sabre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/>
          <p:cNvSpPr/>
          <p:nvPr/>
        </p:nvSpPr>
        <p:spPr>
          <a:xfrm>
            <a:off x="3048000" y="2840038"/>
            <a:ext cx="14454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90%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/>
          <p:cNvSpPr/>
          <p:nvPr/>
        </p:nvSpPr>
        <p:spPr>
          <a:xfrm>
            <a:off x="3052762" y="3138488"/>
            <a:ext cx="1440653" cy="2365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410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62" name="Content"/>
          <p:cNvSpPr txBox="1">
            <a:spLocks noChangeArrowheads="1"/>
          </p:cNvSpPr>
          <p:nvPr/>
        </p:nvSpPr>
        <p:spPr bwMode="auto">
          <a:xfrm>
            <a:off x="1797050" y="4006850"/>
            <a:ext cx="8143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288" bIns="27432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Playback:</a:t>
            </a:r>
          </a:p>
        </p:txBody>
      </p:sp>
      <p:sp>
        <p:nvSpPr>
          <p:cNvPr id="30" name="Content"/>
          <p:cNvSpPr/>
          <p:nvPr/>
        </p:nvSpPr>
        <p:spPr>
          <a:xfrm>
            <a:off x="1908175" y="4276725"/>
            <a:ext cx="2697163" cy="151447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Ship Class: Constitution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Ship Name: U.S.S. Sabre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% Complete: 90%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Complement: 410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# Warp Nacelles: 2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/>
          <p:nvPr/>
        </p:nvSpPr>
        <p:spPr>
          <a:xfrm>
            <a:off x="4883150" y="3450772"/>
            <a:ext cx="1106488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tIns="0" bIns="914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Segoe UI" pitchFamily="34" charset="0"/>
                <a:cs typeface="Segoe UI" pitchFamily="34" charset="0"/>
              </a:rPr>
              <a:t>Create</a:t>
            </a:r>
          </a:p>
        </p:txBody>
      </p:sp>
      <p:sp>
        <p:nvSpPr>
          <p:cNvPr id="32" name="Content"/>
          <p:cNvSpPr/>
          <p:nvPr/>
        </p:nvSpPr>
        <p:spPr>
          <a:xfrm>
            <a:off x="4889500" y="5562600"/>
            <a:ext cx="1106488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tIns="0" bIns="914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Segoe UI" pitchFamily="34" charset="0"/>
                <a:cs typeface="Segoe UI" pitchFamily="34" charset="0"/>
              </a:rPr>
              <a:t>Done</a:t>
            </a:r>
          </a:p>
        </p:txBody>
      </p:sp>
      <p:grpSp>
        <p:nvGrpSpPr>
          <p:cNvPr id="33" name="DropdownBox"/>
          <p:cNvGrpSpPr/>
          <p:nvPr>
            <p:custDataLst>
              <p:custData r:id="rId1"/>
            </p:custDataLst>
          </p:nvPr>
        </p:nvGrpSpPr>
        <p:grpSpPr>
          <a:xfrm>
            <a:off x="3052079" y="2239822"/>
            <a:ext cx="1441338" cy="228599"/>
            <a:chOff x="4016824" y="3329205"/>
            <a:chExt cx="1097652" cy="174090"/>
          </a:xfrm>
        </p:grpSpPr>
        <p:sp>
          <p:nvSpPr>
            <p:cNvPr id="34" name="Content"/>
            <p:cNvSpPr>
              <a:spLocks/>
            </p:cNvSpPr>
            <p:nvPr/>
          </p:nvSpPr>
          <p:spPr>
            <a:xfrm>
              <a:off x="4016824" y="3329205"/>
              <a:ext cx="1097652" cy="17409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Constitution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DownArrow"/>
            <p:cNvSpPr>
              <a:spLocks noChangeAspect="1"/>
            </p:cNvSpPr>
            <p:nvPr/>
          </p:nvSpPr>
          <p:spPr>
            <a:xfrm rot="10800000">
              <a:off x="5020983" y="3406121"/>
              <a:ext cx="61919" cy="37139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6" name="Content"/>
          <p:cNvSpPr txBox="1">
            <a:spLocks noChangeArrowheads="1"/>
          </p:cNvSpPr>
          <p:nvPr/>
        </p:nvSpPr>
        <p:spPr bwMode="auto">
          <a:xfrm>
            <a:off x="1796144" y="3454649"/>
            <a:ext cx="13170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288" bIns="27432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# Warp Nacelles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/>
          <p:nvPr/>
        </p:nvSpPr>
        <p:spPr>
          <a:xfrm>
            <a:off x="3058206" y="3454178"/>
            <a:ext cx="1440653" cy="2365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2	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8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3A026C81-7322-48D5-A911-84388BD741A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BB9759D-CFE0-4998-8B1E-1C677CB3576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C358F65-AB2C-4BB7-83EA-9E40EA62D84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3D845DE-1270-42AA-8EFD-83AF3F16153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6CD928E-FABA-4DB1-A279-B71064C7856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6A7FA36-8AF9-479E-BBA3-289F6309A16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D7D5989-9564-4D20-BCD7-5B2947F3D71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22784C9-11C4-46C9-A116-9A4D0621848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8BDF38E-A6BB-482C-BAC9-978C94E6FB6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31CE3B1-57B9-4FB7-B2B6-6680D6F2D76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3F31312-8A7E-4630-AC1D-61A3CAAF60B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3898680-10E4-4426-BED1-1DDFACC9663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670DBAD-F930-40DB-AB01-DB08FA43EED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291297F-7B50-4130-9E4F-FFF30E026D5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A11CAFF-FACC-42F8-A607-4C8A699EAAC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3239D6C-130D-4668-80ED-29006C5AFF4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CA69D67-E38F-42CD-AE81-4763601DA42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102</Words>
  <Application>Microsoft Office PowerPoint</Application>
  <PresentationFormat>On-screen Show 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Sage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Sage</dc:creator>
  <cp:lastModifiedBy>Sage</cp:lastModifiedBy>
  <cp:revision>11</cp:revision>
  <dcterms:created xsi:type="dcterms:W3CDTF">2013-03-11T19:24:38Z</dcterms:created>
  <dcterms:modified xsi:type="dcterms:W3CDTF">2013-03-12T11:53:24Z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\\vahfp02\DevData\Data\tony\ExampleProject\Exercise UI Storyboards.pptx</vt:lpwstr>
  </property>
</Properties>
</file>