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307"/>
    <a:srgbClr val="872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6"/>
    <p:restoredTop sz="96900"/>
  </p:normalViewPr>
  <p:slideViewPr>
    <p:cSldViewPr snapToGrid="0" snapToObjects="1">
      <p:cViewPr varScale="1">
        <p:scale>
          <a:sx n="115" d="100"/>
          <a:sy n="115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77BF-D10B-4D48-823A-CB7CDED3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74842-88A0-0843-933F-CFC395218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E4F3-87FE-5446-AA72-52104A28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8C41-A4E5-9C46-85A8-A1FD618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2D4A-A1C6-5544-B4E2-C19192E4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659E-FACE-F04E-88CF-C779268F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F6044-4020-0F46-A52D-05C92B247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919D-2EDE-B44F-B912-02183D25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0ACF-C8F2-E742-8E0B-98D202E8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7D77-4806-6B4C-8E77-78EBE6E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4382F-9372-774E-8C78-926684C36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1C9D2-849D-0147-B07E-1B6991D66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02C1-E680-2F42-A246-2212060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9D80-E96E-F044-AB9E-8DE7BBE9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71A5F-9356-3F47-8381-2CCD53F4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569C-3D04-E54D-9C34-A0E91D2D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BE35-6491-E340-B661-8FD412D8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E5FC-B16B-9D4F-80DB-3FA47620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F23E-071C-AB46-B51C-3DBBA044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19C0-DAF4-A049-998D-F4CA677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C492-DC4F-E34E-9D44-F2690B79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12C7-C2BD-DF4D-A2CD-5F531AE3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0332-CA17-6442-8C4B-05F15BD3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6777-4070-7B44-9A60-1E1D6A48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C8D3-6720-A647-B1A5-42CD0ED9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086E-9DC4-BE4D-B508-BAEDD910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2BFB-617A-DB4F-B5BB-07A282CFB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763F-37DE-2645-8DD4-1547584F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ADB6-D47C-2D4F-8062-ADA8D66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64D9-C58B-9148-9999-8D3AC0DB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1DD6A-8E62-1147-8973-BF7B90BF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486-BADD-0B43-A462-601A7CB4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67248-2E48-9A4C-B112-5602FED8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C6842-F9AD-9741-BEDC-6B10655F0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13E6E-32D3-4240-AF0F-18F46CED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B3A44-4FD3-1347-94F2-E523251C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66BE1-5A1E-5442-B26E-8D1AB62C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3D518-E896-8A4E-A668-2FDD4640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A8B49-0BC3-2C45-89B4-6E18D1B6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E453-EEB1-3747-8DC6-2004AD78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415CA-26CD-5D4F-978A-163A1093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24AF8-0CC9-4D4A-810E-220D003D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41390-69D0-EE48-B240-A1E2FFA5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C64F-EE8C-D545-92D9-681AF777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2900E-BC7A-D24B-8545-26EE0D6C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4EFD-F6DE-8649-874B-82851DAF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6D3A-B024-AA4D-979A-9E0A0C9C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2746-A02C-0747-BDD5-92A39ACC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C747-9CF1-E94D-B6B3-CC5C01E9F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A89B-EA03-3840-8DDA-295BCA3B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7E18-7177-7743-AF67-EB0399BE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01143-460F-B743-86E2-BAE47D8B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D6F5-39EA-1E4A-932D-21F209F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530C7-8B99-6848-8E82-096A00BDC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2C67-CB82-F949-99CF-8F8234BA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333D-DE75-144B-96C3-79276D3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754D4-4CB3-2E45-A693-54F6475E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847EF-C520-7D41-9CA3-C3135683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9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2CA4F-E648-374A-9070-8E6B8422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5001E-8F21-6A47-8833-D93CCD6C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11FF-0BB4-324E-ABFD-7A6A3C10F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FF936-D0A1-964A-927E-2352D9F7B7EA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1997-4023-524B-B853-771B58ECC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EAC1D-0283-CD40-9933-E7676AA92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3ACB-408F-484F-8DC8-002EF0A2C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74A24-6E9C-1346-A4B1-22C64E39C854}"/>
              </a:ext>
            </a:extLst>
          </p:cNvPr>
          <p:cNvSpPr txBox="1"/>
          <p:nvPr/>
        </p:nvSpPr>
        <p:spPr>
          <a:xfrm>
            <a:off x="3159034" y="2133355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38100">
                  <a:solidFill>
                    <a:srgbClr val="FF0000">
                      <a:alpha val="41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A20ED-5CAA-9D47-A530-C261634723C1}"/>
              </a:ext>
            </a:extLst>
          </p:cNvPr>
          <p:cNvSpPr txBox="1"/>
          <p:nvPr/>
        </p:nvSpPr>
        <p:spPr>
          <a:xfrm>
            <a:off x="3254050" y="205726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>
                          <a:alpha val="48000"/>
                        </a:srgbClr>
                      </a:gs>
                      <a:gs pos="1000">
                        <a:srgbClr val="FF0000">
                          <a:lumMod val="75000"/>
                          <a:alpha val="81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80000">
                      <a:srgbClr val="852C00"/>
                    </a:gs>
                    <a:gs pos="71000">
                      <a:srgbClr val="4D0000"/>
                    </a:gs>
                    <a:gs pos="52000">
                      <a:schemeClr val="tx1"/>
                    </a:gs>
                    <a:gs pos="90000">
                      <a:srgbClr val="FF7B00">
                        <a:lumMod val="80000"/>
                        <a:alpha val="42000"/>
                      </a:srgbClr>
                    </a:gs>
                    <a:gs pos="99000">
                      <a:srgbClr val="FFFF00">
                        <a:lumMod val="86000"/>
                        <a:lumOff val="14000"/>
                        <a:alpha val="6200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B3822-E29A-824A-9FAA-8540282D1228}"/>
              </a:ext>
            </a:extLst>
          </p:cNvPr>
          <p:cNvSpPr txBox="1"/>
          <p:nvPr/>
        </p:nvSpPr>
        <p:spPr>
          <a:xfrm>
            <a:off x="3292581" y="1979931"/>
            <a:ext cx="581601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0" i="1" dirty="0">
                <a:ln w="50800" cap="flat" cmpd="dbl">
                  <a:gradFill>
                    <a:gsLst>
                      <a:gs pos="60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4000">
                        <a:srgbClr val="FDCB48">
                          <a:alpha val="32000"/>
                        </a:srgbClr>
                      </a:gs>
                      <a:gs pos="84000">
                        <a:srgbClr val="E2E20D"/>
                      </a:gs>
                    </a:gsLst>
                    <a:lin ang="5400000" scaled="1"/>
                  </a:gradFill>
                  <a:miter lim="800000"/>
                </a:ln>
                <a:gradFill>
                  <a:gsLst>
                    <a:gs pos="50000">
                      <a:schemeClr val="tx1">
                        <a:alpha val="0"/>
                      </a:schemeClr>
                    </a:gs>
                    <a:gs pos="74000">
                      <a:srgbClr val="FF7305">
                        <a:alpha val="30000"/>
                      </a:srgbClr>
                    </a:gs>
                    <a:gs pos="59000">
                      <a:srgbClr val="FF8500">
                        <a:alpha val="8000"/>
                      </a:srgbClr>
                    </a:gs>
                    <a:gs pos="86000">
                      <a:srgbClr val="FF4F0F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4411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5D888E-D408-0340-BBD8-318BC448E6CC}"/>
              </a:ext>
            </a:extLst>
          </p:cNvPr>
          <p:cNvSpPr txBox="1"/>
          <p:nvPr/>
        </p:nvSpPr>
        <p:spPr>
          <a:xfrm>
            <a:off x="3159034" y="2133355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38100">
                  <a:solidFill>
                    <a:srgbClr val="FF0000">
                      <a:alpha val="41000"/>
                    </a:srgbClr>
                  </a:solidFill>
                </a:ln>
                <a:noFill/>
                <a:effectLst>
                  <a:glow rad="838200">
                    <a:srgbClr val="872307">
                      <a:alpha val="8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BFFC-61C0-C54A-9FF5-35973D04E1AC}"/>
              </a:ext>
            </a:extLst>
          </p:cNvPr>
          <p:cNvSpPr txBox="1"/>
          <p:nvPr/>
        </p:nvSpPr>
        <p:spPr>
          <a:xfrm>
            <a:off x="3254050" y="205726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>
                          <a:alpha val="48000"/>
                        </a:srgbClr>
                      </a:gs>
                      <a:gs pos="1000">
                        <a:srgbClr val="FF0000">
                          <a:lumMod val="75000"/>
                          <a:alpha val="81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80000">
                      <a:srgbClr val="852C00"/>
                    </a:gs>
                    <a:gs pos="71000">
                      <a:srgbClr val="4D0000"/>
                    </a:gs>
                    <a:gs pos="52000">
                      <a:schemeClr val="tx1"/>
                    </a:gs>
                    <a:gs pos="90000">
                      <a:srgbClr val="FF7B00">
                        <a:lumMod val="80000"/>
                        <a:alpha val="42000"/>
                      </a:srgbClr>
                    </a:gs>
                    <a:gs pos="99000">
                      <a:srgbClr val="FFFF00">
                        <a:lumMod val="86000"/>
                        <a:lumOff val="14000"/>
                        <a:alpha val="62000"/>
                      </a:srgbClr>
                    </a:gs>
                  </a:gsLst>
                  <a:lin ang="5400000" scaled="1"/>
                </a:gradFill>
                <a:effectLst>
                  <a:glow rad="1905000">
                    <a:srgbClr val="872307">
                      <a:alpha val="1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A044F-B0BE-0242-8D9D-B5DBDFC90736}"/>
              </a:ext>
            </a:extLst>
          </p:cNvPr>
          <p:cNvSpPr txBox="1"/>
          <p:nvPr/>
        </p:nvSpPr>
        <p:spPr>
          <a:xfrm>
            <a:off x="3292581" y="1979931"/>
            <a:ext cx="581601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0" i="1" dirty="0">
                <a:ln w="50800" cap="flat" cmpd="dbl">
                  <a:gradFill>
                    <a:gsLst>
                      <a:gs pos="60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4000">
                        <a:srgbClr val="FDCB48">
                          <a:alpha val="32000"/>
                        </a:srgbClr>
                      </a:gs>
                      <a:gs pos="84000">
                        <a:srgbClr val="E2E20D"/>
                      </a:gs>
                    </a:gsLst>
                    <a:lin ang="5400000" scaled="1"/>
                  </a:gradFill>
                  <a:miter lim="800000"/>
                </a:ln>
                <a:gradFill>
                  <a:gsLst>
                    <a:gs pos="50000">
                      <a:schemeClr val="tx1">
                        <a:alpha val="0"/>
                      </a:schemeClr>
                    </a:gs>
                    <a:gs pos="74000">
                      <a:srgbClr val="FF7305">
                        <a:alpha val="30000"/>
                      </a:srgbClr>
                    </a:gs>
                    <a:gs pos="59000">
                      <a:srgbClr val="FF8500">
                        <a:alpha val="8000"/>
                      </a:srgbClr>
                    </a:gs>
                    <a:gs pos="86000">
                      <a:srgbClr val="FF4F0F"/>
                    </a:gs>
                  </a:gsLst>
                  <a:lin ang="5400000" scaled="1"/>
                </a:gradFill>
                <a:effectLst>
                  <a:glow rad="838200">
                    <a:srgbClr val="872307">
                      <a:alpha val="8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2788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B8420B-609C-FC48-B845-DF46DEE4BB63}"/>
              </a:ext>
            </a:extLst>
          </p:cNvPr>
          <p:cNvSpPr txBox="1"/>
          <p:nvPr/>
        </p:nvSpPr>
        <p:spPr>
          <a:xfrm>
            <a:off x="3537654" y="2169101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gradFill flip="none" rotWithShape="1">
                  <a:gsLst>
                    <a:gs pos="3000">
                      <a:srgbClr val="ACACAC"/>
                    </a:gs>
                    <a:gs pos="68000">
                      <a:schemeClr val="bg1">
                        <a:lumMod val="100000"/>
                        <a:alpha val="71000"/>
                      </a:schemeClr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F9559-D426-7E42-A90A-CA70E2632784}"/>
              </a:ext>
            </a:extLst>
          </p:cNvPr>
          <p:cNvSpPr txBox="1"/>
          <p:nvPr/>
        </p:nvSpPr>
        <p:spPr>
          <a:xfrm>
            <a:off x="3599810" y="2215272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00" i="1" spc="100" dirty="0">
                <a:ln w="44450">
                  <a:gradFill>
                    <a:gsLst>
                      <a:gs pos="40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46000">
                        <a:srgbClr val="CFC7F3">
                          <a:alpha val="10000"/>
                        </a:srgbClr>
                      </a:gs>
                      <a:gs pos="59000">
                        <a:srgbClr val="BCAEEE">
                          <a:lumMod val="100000"/>
                          <a:alpha val="44000"/>
                        </a:srgbClr>
                      </a:gs>
                      <a:gs pos="100000">
                        <a:srgbClr val="940000"/>
                      </a:gs>
                      <a:gs pos="82000">
                        <a:srgbClr val="FF0000">
                          <a:lumMod val="88000"/>
                          <a:alpha val="55000"/>
                        </a:srgbClr>
                      </a:gs>
                    </a:gsLst>
                    <a:lin ang="5400000" scaled="1"/>
                  </a:gradFill>
                </a:ln>
                <a:latin typeface="Bauhaus 93" pitchFamily="82" charset="77"/>
              </a:rPr>
              <a:t>SAGED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E2B40-707D-5A40-AFE9-015F87763C10}"/>
              </a:ext>
            </a:extLst>
          </p:cNvPr>
          <p:cNvSpPr txBox="1"/>
          <p:nvPr/>
        </p:nvSpPr>
        <p:spPr>
          <a:xfrm>
            <a:off x="3605787" y="2190769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-150" dirty="0">
                <a:ln w="12700">
                  <a:gradFill>
                    <a:gsLst>
                      <a:gs pos="3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41000">
                        <a:schemeClr val="bg1">
                          <a:lumMod val="75000"/>
                          <a:alpha val="12000"/>
                        </a:schemeClr>
                      </a:gs>
                      <a:gs pos="47000">
                        <a:schemeClr val="bg1">
                          <a:lumMod val="65000"/>
                          <a:alpha val="35000"/>
                        </a:scheme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79000">
                        <a:srgbClr val="FF0000">
                          <a:lumMod val="88000"/>
                          <a:alpha val="43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0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32000"/>
                        <a:lumOff val="68000"/>
                        <a:alpha val="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179794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Bhowmick</dc:creator>
  <cp:lastModifiedBy>Ayush Bhowmick</cp:lastModifiedBy>
  <cp:revision>5</cp:revision>
  <dcterms:created xsi:type="dcterms:W3CDTF">2019-12-23T09:31:31Z</dcterms:created>
  <dcterms:modified xsi:type="dcterms:W3CDTF">2019-12-23T09:52:49Z</dcterms:modified>
</cp:coreProperties>
</file>