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56" r:id="rId5"/>
    <p:sldId id="258" r:id="rId6"/>
    <p:sldId id="263" r:id="rId7"/>
    <p:sldId id="270" r:id="rId8"/>
    <p:sldId id="264" r:id="rId9"/>
    <p:sldId id="265" r:id="rId10"/>
    <p:sldId id="261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0F"/>
    <a:srgbClr val="E2E20D"/>
    <a:srgbClr val="EC7506"/>
    <a:srgbClr val="F51610"/>
    <a:srgbClr val="940000"/>
    <a:srgbClr val="4C229C"/>
    <a:srgbClr val="401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56"/>
  </p:normalViewPr>
  <p:slideViewPr>
    <p:cSldViewPr snapToGrid="0" snapToObjects="1">
      <p:cViewPr>
        <p:scale>
          <a:sx n="125" d="100"/>
          <a:sy n="125" d="100"/>
        </p:scale>
        <p:origin x="4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2C6D-269C-5B44-A788-7F122F340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1F1F4-2F60-154D-AE6E-8ABFAA2CC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4D600-7907-F24D-8332-00EB1E44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A61C-3372-914E-8DE5-AB6DE803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BDFA-07DD-6549-8B96-43DAC7B5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2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A1E1-6AB6-B44D-88DF-5247D386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D1958-432B-EE41-811A-FCF7D1E4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1164-F79A-3B4A-A022-50BB581F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6CD01-65BA-774A-AEE7-525FDB58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235D4-458D-A64F-BC43-3685EEF4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0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19B-3362-6F4D-B9AE-C210F9C40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3E527-235F-DF45-B0B3-CB1C1FB7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305C-8CFF-4B4D-ADA7-25E8AA4B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1AE4-0BA1-F84A-8AF0-DCC07391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342D-1B48-9D46-AF04-DF93D933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6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D657-D5D1-1F43-BBF7-1C80E136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5B8B-2381-C44F-A993-16C72197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20F5-FD45-3C48-800F-132F548B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AD3A1-9C24-8449-99B2-366C216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BE62-8B00-0346-BBCD-04D333C2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9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8710-ABEB-E44A-9FF9-08A39123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0921-9DE1-7F4C-88DF-AFB6A6C7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CC958-E908-FE40-849E-C66743E1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D3523-ACF2-7640-88C1-F6762F7F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B642-9CE2-1541-8AA5-FCE4CF74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B566-0964-2A49-8051-FE5FA70A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1FEF-72D8-C542-B9E4-68856057E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0DFE4-3A2E-144A-8496-3626E78C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BEE0-C99E-5A4D-BBE0-BEDDD336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11CC7-C8FD-F346-8914-E4BD7345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D957-EC6B-E142-AF1A-0EC6A3DB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60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E6F-67DC-9844-81CB-2EF341349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32BA0-FBDE-5A40-9131-B299B5B66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7C3F7-F2DC-BF4C-96C9-2301F3C1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39BC8-D9BA-7246-950B-28513B6CE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6D09A-BB8F-D541-B55F-EB30AC618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A2CB4-D423-7047-ADED-689FA110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E901C-8DC3-CE4B-9222-09A0EC71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8176B-588F-154F-9E84-D8866F33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0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CF1A-2EB6-4248-BBD6-F21BB140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7140C-BC71-3040-AE52-7D252421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28D46-786F-D741-967E-667586FA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3ABFA-EF96-5F42-BE66-C391A695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6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34369-0DCD-A542-ABAE-91D918128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F8006-F336-D74B-82DD-AEAC18A0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FA1DD-D95E-D54F-8443-CA3B9FDB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5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ABFC-35BF-FB42-9F9C-19D2565AC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749D-1888-4C41-8DD0-43444D169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D2E51-B855-3047-B5CB-9D6968CB5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E7CEA-3BC5-714E-89A2-C7F61287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FCA2-9BFE-FA4D-8E2A-E231A995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C2464-26D8-7C43-9C1D-AB8B55F7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04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CBA1-26E6-8642-B226-22EB750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E9A8E-D1DD-8F44-AF1F-C41FCB8B7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396E2-3951-7B43-A395-D8EAE114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4F358-D303-8C45-A859-6A768A4A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E50B-0E49-4945-A9FB-6F91668A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A66EF-6C6E-EA45-A663-82044C77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63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5CC2-02F2-B246-B74B-287BCEFD0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BE7D2-2042-E349-92A7-AB1FCB9F3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96BE-9491-6B4E-8221-32D721F4E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02221-9EFC-8943-BC21-F37869B56E27}" type="datetimeFigureOut">
              <a:rPr lang="en-US" smtClean="0"/>
              <a:t>12/9/19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24-6AFF-0641-B144-526A90F27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A26A-3430-9A41-A6FC-A466E7628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BFBA8-880E-FC48-B073-2FBDD8A667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9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105886" y="1990759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15875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66998">
                      <a:srgbClr val="730000"/>
                    </a:gs>
                    <a:gs pos="69000">
                      <a:srgbClr val="7D0000">
                        <a:lumMod val="100000"/>
                      </a:srgbClr>
                    </a:gs>
                    <a:gs pos="51000">
                      <a:srgbClr val="3E0000"/>
                    </a:gs>
                    <a:gs pos="41000">
                      <a:schemeClr val="tx1"/>
                    </a:gs>
                    <a:gs pos="92000">
                      <a:srgbClr val="0432FF"/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D196-70EE-5C41-847C-C608704B7617}"/>
              </a:ext>
            </a:extLst>
          </p:cNvPr>
          <p:cNvSpPr txBox="1"/>
          <p:nvPr/>
        </p:nvSpPr>
        <p:spPr>
          <a:xfrm>
            <a:off x="3231842" y="1853151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spc="100" dirty="0">
                <a:ln w="15875">
                  <a:gradFill>
                    <a:gsLst>
                      <a:gs pos="4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2000">
                        <a:srgbClr val="CFC7F3">
                          <a:alpha val="10000"/>
                        </a:srgbClr>
                      </a:gs>
                      <a:gs pos="66000">
                        <a:srgbClr val="BCAEEE">
                          <a:alpha val="26000"/>
                          <a:lumMod val="100000"/>
                        </a:srgb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83000">
                        <a:srgbClr val="4C229C">
                          <a:lumMod val="70000"/>
                          <a:lumOff val="30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54000">
                      <a:schemeClr val="tx1">
                        <a:alpha val="0"/>
                      </a:schemeClr>
                    </a:gs>
                    <a:gs pos="64000">
                      <a:srgbClr val="01125D">
                        <a:alpha val="22000"/>
                      </a:srgbClr>
                    </a:gs>
                    <a:gs pos="87000">
                      <a:srgbClr val="0432FF">
                        <a:alpha val="73000"/>
                        <a:lumMod val="96000"/>
                        <a:lumOff val="4000"/>
                      </a:srgbClr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105998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AED8D2-968A-E047-87D2-F3DB2D15C3A4}"/>
              </a:ext>
            </a:extLst>
          </p:cNvPr>
          <p:cNvSpPr txBox="1"/>
          <p:nvPr/>
        </p:nvSpPr>
        <p:spPr>
          <a:xfrm>
            <a:off x="2206523" y="2656050"/>
            <a:ext cx="9433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n w="44450">
                  <a:gradFill>
                    <a:gsLst>
                      <a:gs pos="74000">
                        <a:srgbClr val="122039">
                          <a:alpha val="11000"/>
                        </a:srgbClr>
                      </a:gs>
                      <a:gs pos="99000">
                        <a:schemeClr val="tx1">
                          <a:alpha val="9000"/>
                        </a:schemeClr>
                      </a:gs>
                      <a:gs pos="52000">
                        <a:schemeClr val="accent1">
                          <a:lumMod val="50000"/>
                        </a:schemeClr>
                      </a:gs>
                      <a:gs pos="12000">
                        <a:schemeClr val="tx1">
                          <a:alpha val="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83000">
                      <a:srgbClr val="333333">
                        <a:alpha val="7000"/>
                      </a:srgbClr>
                    </a:gs>
                    <a:gs pos="54000">
                      <a:srgbClr val="1D1D1D"/>
                    </a:gs>
                    <a:gs pos="0">
                      <a:schemeClr val="tx1"/>
                    </a:gs>
                    <a:gs pos="95000">
                      <a:schemeClr val="tx1">
                        <a:lumMod val="50000"/>
                        <a:lumOff val="50000"/>
                        <a:alpha val="0"/>
                      </a:schemeClr>
                    </a:gs>
                  </a:gsLst>
                  <a:lin ang="5400000" scaled="1"/>
                </a:gradFill>
                <a:latin typeface="Helvetica" charset="0"/>
                <a:ea typeface="Helvetica" charset="0"/>
                <a:cs typeface="Helvetica" charset="0"/>
              </a:rPr>
              <a:t>AYUSH BHOWMICK</a:t>
            </a:r>
          </a:p>
        </p:txBody>
      </p:sp>
    </p:spTree>
    <p:extLst>
      <p:ext uri="{BB962C8B-B14F-4D97-AF65-F5344CB8AC3E}">
        <p14:creationId xmlns:p14="http://schemas.microsoft.com/office/powerpoint/2010/main" val="252718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2921160" y="193534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41000">
                      <a:schemeClr val="tx1"/>
                    </a:gs>
                    <a:gs pos="79000">
                      <a:srgbClr val="FF7B00">
                        <a:lumMod val="80000"/>
                      </a:srgbClr>
                    </a:gs>
                    <a:gs pos="67000">
                      <a:srgbClr val="FF0000">
                        <a:lumMod val="40000"/>
                      </a:srgbClr>
                    </a:gs>
                    <a:gs pos="100000">
                      <a:srgbClr val="FFFF00">
                        <a:lumMod val="86000"/>
                        <a:lumOff val="14000"/>
                      </a:srgbClr>
                    </a:gs>
                  </a:gsLst>
                  <a:lin ang="5400000" scaled="1"/>
                </a:gradFill>
                <a:effectLst>
                  <a:glow rad="1384300">
                    <a:srgbClr val="EC7506">
                      <a:alpha val="15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D196-70EE-5C41-847C-C608704B7617}"/>
              </a:ext>
            </a:extLst>
          </p:cNvPr>
          <p:cNvSpPr txBox="1"/>
          <p:nvPr/>
        </p:nvSpPr>
        <p:spPr>
          <a:xfrm>
            <a:off x="2995553" y="1908215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dirty="0">
                <a:ln w="19050">
                  <a:gradFill>
                    <a:gsLst>
                      <a:gs pos="64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2000">
                        <a:srgbClr val="FDCB48">
                          <a:alpha val="32000"/>
                        </a:srgbClr>
                      </a:gs>
                      <a:gs pos="87000">
                        <a:srgbClr val="FFFF00"/>
                      </a:gs>
                    </a:gsLst>
                    <a:lin ang="5400000" scaled="1"/>
                  </a:gradFill>
                </a:ln>
                <a:gradFill>
                  <a:gsLst>
                    <a:gs pos="70000">
                      <a:srgbClr val="FF8500">
                        <a:alpha val="24000"/>
                      </a:srgbClr>
                    </a:gs>
                    <a:gs pos="52000">
                      <a:srgbClr val="FFFF00">
                        <a:alpha val="0"/>
                      </a:srgbClr>
                    </a:gs>
                    <a:gs pos="94000">
                      <a:srgbClr val="FF0000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299538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BFAFB-F296-9942-B015-EC3D7BAEF7AF}"/>
              </a:ext>
            </a:extLst>
          </p:cNvPr>
          <p:cNvSpPr txBox="1"/>
          <p:nvPr/>
        </p:nvSpPr>
        <p:spPr>
          <a:xfrm>
            <a:off x="2835103" y="2020400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solidFill>
                    <a:srgbClr val="FF0000">
                      <a:alpha val="35000"/>
                    </a:srgbClr>
                  </a:solidFill>
                </a:ln>
                <a:noFill/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2921160" y="193534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41000">
                      <a:schemeClr val="tx1"/>
                    </a:gs>
                    <a:gs pos="79000">
                      <a:srgbClr val="FF7B00">
                        <a:lumMod val="80000"/>
                      </a:srgbClr>
                    </a:gs>
                    <a:gs pos="67000">
                      <a:srgbClr val="FF0000">
                        <a:lumMod val="40000"/>
                      </a:srgbClr>
                    </a:gs>
                    <a:gs pos="100000">
                      <a:srgbClr val="FFFF00">
                        <a:lumMod val="86000"/>
                        <a:lumOff val="14000"/>
                      </a:srgbClr>
                    </a:gs>
                  </a:gsLst>
                  <a:lin ang="5400000" scaled="1"/>
                </a:gradFill>
                <a:effectLst>
                  <a:glow rad="1384300">
                    <a:srgbClr val="EC7506">
                      <a:alpha val="15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9976D-3A11-2A41-AA4C-D260D3284568}"/>
              </a:ext>
            </a:extLst>
          </p:cNvPr>
          <p:cNvSpPr txBox="1"/>
          <p:nvPr/>
        </p:nvSpPr>
        <p:spPr>
          <a:xfrm>
            <a:off x="2995553" y="1875941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dirty="0">
                <a:ln w="19050">
                  <a:gradFill>
                    <a:gsLst>
                      <a:gs pos="64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2000">
                        <a:srgbClr val="FDCB48">
                          <a:alpha val="32000"/>
                        </a:srgbClr>
                      </a:gs>
                      <a:gs pos="87000">
                        <a:srgbClr val="FFFF00"/>
                      </a:gs>
                    </a:gsLst>
                    <a:lin ang="5400000" scaled="1"/>
                  </a:gradFill>
                </a:ln>
                <a:gradFill>
                  <a:gsLst>
                    <a:gs pos="70000">
                      <a:srgbClr val="FF8500">
                        <a:alpha val="24000"/>
                      </a:srgbClr>
                    </a:gs>
                    <a:gs pos="52000">
                      <a:srgbClr val="FFFF00">
                        <a:alpha val="0"/>
                      </a:srgbClr>
                    </a:gs>
                    <a:gs pos="94000">
                      <a:srgbClr val="FF0000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9259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BFAFB-F296-9942-B015-EC3D7BAEF7AF}"/>
              </a:ext>
            </a:extLst>
          </p:cNvPr>
          <p:cNvSpPr txBox="1"/>
          <p:nvPr/>
        </p:nvSpPr>
        <p:spPr>
          <a:xfrm>
            <a:off x="3159034" y="2133355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38100">
                  <a:solidFill>
                    <a:srgbClr val="FF0000">
                      <a:alpha val="41000"/>
                    </a:srgbClr>
                  </a:solidFill>
                </a:ln>
                <a:noFill/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254050" y="205726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>
                          <a:alpha val="48000"/>
                        </a:srgbClr>
                      </a:gs>
                      <a:gs pos="1000">
                        <a:srgbClr val="FF0000">
                          <a:lumMod val="75000"/>
                          <a:alpha val="81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73000">
                      <a:srgbClr val="2C0000"/>
                    </a:gs>
                    <a:gs pos="56000">
                      <a:schemeClr val="tx1"/>
                    </a:gs>
                    <a:gs pos="90000">
                      <a:srgbClr val="FF7B00">
                        <a:lumMod val="80000"/>
                        <a:alpha val="20000"/>
                      </a:srgbClr>
                    </a:gs>
                    <a:gs pos="80000">
                      <a:srgbClr val="FF0000">
                        <a:lumMod val="40000"/>
                        <a:alpha val="20000"/>
                      </a:srgbClr>
                    </a:gs>
                    <a:gs pos="100000">
                      <a:srgbClr val="FFFF00">
                        <a:lumMod val="86000"/>
                        <a:lumOff val="14000"/>
                        <a:alpha val="2000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9976D-3A11-2A41-AA4C-D260D3284568}"/>
              </a:ext>
            </a:extLst>
          </p:cNvPr>
          <p:cNvSpPr txBox="1"/>
          <p:nvPr/>
        </p:nvSpPr>
        <p:spPr>
          <a:xfrm>
            <a:off x="3292581" y="1979931"/>
            <a:ext cx="581601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0" i="1" dirty="0">
                <a:ln w="50800" cap="flat" cmpd="dbl">
                  <a:gradFill>
                    <a:gsLst>
                      <a:gs pos="60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4000">
                        <a:srgbClr val="FDCB48">
                          <a:alpha val="32000"/>
                        </a:srgbClr>
                      </a:gs>
                      <a:gs pos="84000">
                        <a:srgbClr val="E2E20D"/>
                      </a:gs>
                    </a:gsLst>
                    <a:lin ang="5400000" scaled="1"/>
                  </a:gradFill>
                  <a:miter lim="800000"/>
                </a:ln>
                <a:gradFill>
                  <a:gsLst>
                    <a:gs pos="50000">
                      <a:schemeClr val="tx1">
                        <a:alpha val="0"/>
                      </a:schemeClr>
                    </a:gs>
                    <a:gs pos="74000">
                      <a:srgbClr val="FF7305">
                        <a:alpha val="30000"/>
                      </a:srgbClr>
                    </a:gs>
                    <a:gs pos="59000">
                      <a:srgbClr val="FF8500">
                        <a:alpha val="8000"/>
                      </a:srgbClr>
                    </a:gs>
                    <a:gs pos="86000">
                      <a:srgbClr val="FF4F0F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5369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BFAFB-F296-9942-B015-EC3D7BAEF7AF}"/>
              </a:ext>
            </a:extLst>
          </p:cNvPr>
          <p:cNvSpPr txBox="1"/>
          <p:nvPr/>
        </p:nvSpPr>
        <p:spPr>
          <a:xfrm>
            <a:off x="3159034" y="2133355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38100">
                  <a:solidFill>
                    <a:srgbClr val="FF0000">
                      <a:alpha val="41000"/>
                    </a:srgbClr>
                  </a:solidFill>
                </a:ln>
                <a:noFill/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254050" y="205726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>
                          <a:alpha val="48000"/>
                        </a:srgbClr>
                      </a:gs>
                      <a:gs pos="1000">
                        <a:srgbClr val="FF0000">
                          <a:lumMod val="75000"/>
                          <a:alpha val="81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80000">
                      <a:srgbClr val="852C00"/>
                    </a:gs>
                    <a:gs pos="71000">
                      <a:srgbClr val="4D0000"/>
                    </a:gs>
                    <a:gs pos="52000">
                      <a:schemeClr val="tx1"/>
                    </a:gs>
                    <a:gs pos="90000">
                      <a:srgbClr val="FF7B00">
                        <a:lumMod val="80000"/>
                        <a:alpha val="42000"/>
                      </a:srgbClr>
                    </a:gs>
                    <a:gs pos="99000">
                      <a:srgbClr val="FFFF00">
                        <a:lumMod val="86000"/>
                        <a:lumOff val="14000"/>
                        <a:alpha val="6200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9976D-3A11-2A41-AA4C-D260D3284568}"/>
              </a:ext>
            </a:extLst>
          </p:cNvPr>
          <p:cNvSpPr txBox="1"/>
          <p:nvPr/>
        </p:nvSpPr>
        <p:spPr>
          <a:xfrm>
            <a:off x="3292581" y="1979931"/>
            <a:ext cx="581601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0" i="1" dirty="0">
                <a:ln w="50800" cap="flat" cmpd="dbl">
                  <a:gradFill>
                    <a:gsLst>
                      <a:gs pos="60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4000">
                        <a:srgbClr val="FDCB48">
                          <a:alpha val="32000"/>
                        </a:srgbClr>
                      </a:gs>
                      <a:gs pos="84000">
                        <a:srgbClr val="E2E20D"/>
                      </a:gs>
                    </a:gsLst>
                    <a:lin ang="5400000" scaled="1"/>
                  </a:gradFill>
                  <a:miter lim="800000"/>
                </a:ln>
                <a:gradFill>
                  <a:gsLst>
                    <a:gs pos="50000">
                      <a:schemeClr val="tx1">
                        <a:alpha val="0"/>
                      </a:schemeClr>
                    </a:gs>
                    <a:gs pos="74000">
                      <a:srgbClr val="FF7305">
                        <a:alpha val="30000"/>
                      </a:srgbClr>
                    </a:gs>
                    <a:gs pos="59000">
                      <a:srgbClr val="FF8500">
                        <a:alpha val="8000"/>
                      </a:srgbClr>
                    </a:gs>
                    <a:gs pos="86000">
                      <a:srgbClr val="FF4F0F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6516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4BFAFB-F296-9942-B015-EC3D7BAEF7AF}"/>
              </a:ext>
            </a:extLst>
          </p:cNvPr>
          <p:cNvSpPr txBox="1"/>
          <p:nvPr/>
        </p:nvSpPr>
        <p:spPr>
          <a:xfrm>
            <a:off x="3159034" y="2133355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38100">
                  <a:solidFill>
                    <a:srgbClr val="FF0000">
                      <a:alpha val="41000"/>
                    </a:srgbClr>
                  </a:solidFill>
                </a:ln>
                <a:noFill/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254050" y="2057263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25400">
                  <a:gradFill>
                    <a:gsLst>
                      <a:gs pos="47000">
                        <a:srgbClr val="C20000">
                          <a:alpha val="48000"/>
                        </a:srgbClr>
                      </a:gs>
                      <a:gs pos="1000">
                        <a:srgbClr val="FF0000">
                          <a:lumMod val="75000"/>
                          <a:alpha val="81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80000">
                      <a:srgbClr val="852C00"/>
                    </a:gs>
                    <a:gs pos="71000">
                      <a:srgbClr val="4D0000"/>
                    </a:gs>
                    <a:gs pos="52000">
                      <a:schemeClr val="tx1"/>
                    </a:gs>
                    <a:gs pos="90000">
                      <a:srgbClr val="FF7B00">
                        <a:lumMod val="80000"/>
                        <a:alpha val="42000"/>
                      </a:srgbClr>
                    </a:gs>
                    <a:gs pos="99000">
                      <a:srgbClr val="FFFF00">
                        <a:lumMod val="86000"/>
                        <a:lumOff val="14000"/>
                        <a:alpha val="6200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9976D-3A11-2A41-AA4C-D260D3284568}"/>
              </a:ext>
            </a:extLst>
          </p:cNvPr>
          <p:cNvSpPr txBox="1"/>
          <p:nvPr/>
        </p:nvSpPr>
        <p:spPr>
          <a:xfrm>
            <a:off x="3292581" y="1979931"/>
            <a:ext cx="5816016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00" i="1" dirty="0">
                <a:ln w="50800" cap="flat" cmpd="dbl">
                  <a:gradFill>
                    <a:gsLst>
                      <a:gs pos="60000">
                        <a:srgbClr val="FA9396">
                          <a:alpha val="40000"/>
                        </a:srgbClr>
                      </a:gs>
                      <a:gs pos="42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0000">
                        <a:schemeClr val="accent1">
                          <a:lumMod val="5000"/>
                          <a:lumOff val="95000"/>
                          <a:alpha val="7000"/>
                        </a:schemeClr>
                      </a:gs>
                      <a:gs pos="74000">
                        <a:srgbClr val="FDCB48">
                          <a:alpha val="32000"/>
                        </a:srgbClr>
                      </a:gs>
                      <a:gs pos="84000">
                        <a:srgbClr val="E2E20D"/>
                      </a:gs>
                    </a:gsLst>
                    <a:lin ang="5400000" scaled="1"/>
                  </a:gradFill>
                  <a:miter lim="800000"/>
                </a:ln>
                <a:gradFill>
                  <a:gsLst>
                    <a:gs pos="50000">
                      <a:schemeClr val="tx1">
                        <a:alpha val="0"/>
                      </a:schemeClr>
                    </a:gs>
                    <a:gs pos="74000">
                      <a:srgbClr val="FF7305">
                        <a:alpha val="30000"/>
                      </a:srgbClr>
                    </a:gs>
                    <a:gs pos="59000">
                      <a:srgbClr val="FF8500">
                        <a:alpha val="8000"/>
                      </a:srgbClr>
                    </a:gs>
                    <a:gs pos="86000">
                      <a:srgbClr val="FF4F0F"/>
                    </a:gs>
                  </a:gsLst>
                  <a:lin ang="5400000" scaled="1"/>
                </a:gradFill>
                <a:effectLst>
                  <a:glow rad="1181100">
                    <a:srgbClr val="F51610">
                      <a:alpha val="2000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98A27E-8A86-EB42-9AEA-EBB982B47F83}"/>
              </a:ext>
            </a:extLst>
          </p:cNvPr>
          <p:cNvSpPr txBox="1"/>
          <p:nvPr/>
        </p:nvSpPr>
        <p:spPr>
          <a:xfrm>
            <a:off x="4266346" y="4149755"/>
            <a:ext cx="360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OFFICIAL WEBSITE OF AYUSH BHOWMICK</a:t>
            </a:r>
          </a:p>
        </p:txBody>
      </p:sp>
    </p:spTree>
    <p:extLst>
      <p:ext uri="{BB962C8B-B14F-4D97-AF65-F5344CB8AC3E}">
        <p14:creationId xmlns:p14="http://schemas.microsoft.com/office/powerpoint/2010/main" val="6960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105886" y="1990759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15875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66998">
                      <a:srgbClr val="730000"/>
                    </a:gs>
                    <a:gs pos="69000">
                      <a:srgbClr val="7D0000">
                        <a:lumMod val="100000"/>
                      </a:srgbClr>
                    </a:gs>
                    <a:gs pos="51000">
                      <a:srgbClr val="3E0000"/>
                    </a:gs>
                    <a:gs pos="41000">
                      <a:schemeClr val="tx1"/>
                    </a:gs>
                    <a:gs pos="92000">
                      <a:srgbClr val="0432FF"/>
                    </a:gs>
                  </a:gsLst>
                  <a:lin ang="5400000" scaled="1"/>
                </a:gradFill>
                <a:effectLst>
                  <a:glow rad="1219200">
                    <a:srgbClr val="940000">
                      <a:alpha val="16863"/>
                    </a:srgbClr>
                  </a:glow>
                </a:effectLst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D196-70EE-5C41-847C-C608704B7617}"/>
              </a:ext>
            </a:extLst>
          </p:cNvPr>
          <p:cNvSpPr txBox="1"/>
          <p:nvPr/>
        </p:nvSpPr>
        <p:spPr>
          <a:xfrm>
            <a:off x="3231842" y="1853151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spc="100" dirty="0">
                <a:ln w="15875">
                  <a:gradFill>
                    <a:gsLst>
                      <a:gs pos="4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2000">
                        <a:srgbClr val="CFC7F3">
                          <a:alpha val="10000"/>
                        </a:srgbClr>
                      </a:gs>
                      <a:gs pos="66000">
                        <a:srgbClr val="BCAEEE">
                          <a:alpha val="26000"/>
                          <a:lumMod val="100000"/>
                        </a:srgb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83000">
                        <a:srgbClr val="4C229C">
                          <a:lumMod val="70000"/>
                          <a:lumOff val="30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54000">
                      <a:schemeClr val="tx1">
                        <a:alpha val="0"/>
                      </a:schemeClr>
                    </a:gs>
                    <a:gs pos="64000">
                      <a:srgbClr val="01125D">
                        <a:alpha val="22000"/>
                      </a:srgbClr>
                    </a:gs>
                    <a:gs pos="87000">
                      <a:srgbClr val="0432FF">
                        <a:alpha val="73000"/>
                        <a:lumMod val="96000"/>
                        <a:lumOff val="4000"/>
                      </a:srgbClr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5027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FE2AF9-97FC-CD49-8154-480F1F42F0BA}"/>
              </a:ext>
            </a:extLst>
          </p:cNvPr>
          <p:cNvSpPr txBox="1"/>
          <p:nvPr/>
        </p:nvSpPr>
        <p:spPr>
          <a:xfrm>
            <a:off x="3105886" y="1990759"/>
            <a:ext cx="5630067" cy="240065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5000" i="1" dirty="0">
                <a:ln w="15875">
                  <a:gradFill>
                    <a:gsLst>
                      <a:gs pos="47000">
                        <a:srgbClr val="C20000"/>
                      </a:gs>
                      <a:gs pos="1000">
                        <a:srgbClr val="FF0000">
                          <a:lumMod val="75000"/>
                        </a:srgbClr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66998">
                      <a:srgbClr val="730000"/>
                    </a:gs>
                    <a:gs pos="69000">
                      <a:srgbClr val="7D0000">
                        <a:lumMod val="100000"/>
                      </a:srgbClr>
                    </a:gs>
                    <a:gs pos="51000">
                      <a:srgbClr val="3E0000"/>
                    </a:gs>
                    <a:gs pos="41000">
                      <a:schemeClr val="tx1"/>
                    </a:gs>
                    <a:gs pos="92000">
                      <a:srgbClr val="0432FF"/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9D196-70EE-5C41-847C-C608704B7617}"/>
              </a:ext>
            </a:extLst>
          </p:cNvPr>
          <p:cNvSpPr txBox="1"/>
          <p:nvPr/>
        </p:nvSpPr>
        <p:spPr>
          <a:xfrm>
            <a:off x="3021635" y="1863661"/>
            <a:ext cx="582242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i="1" spc="100" dirty="0">
                <a:ln w="15875">
                  <a:gradFill>
                    <a:gsLst>
                      <a:gs pos="4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2000">
                        <a:srgbClr val="CFC7F3">
                          <a:alpha val="10000"/>
                        </a:srgbClr>
                      </a:gs>
                      <a:gs pos="66000">
                        <a:srgbClr val="BCAEEE">
                          <a:alpha val="26000"/>
                          <a:lumMod val="100000"/>
                        </a:srgb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83000">
                        <a:srgbClr val="4C229C">
                          <a:lumMod val="70000"/>
                          <a:lumOff val="30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54000">
                      <a:schemeClr val="tx1">
                        <a:alpha val="0"/>
                      </a:schemeClr>
                    </a:gs>
                    <a:gs pos="64000">
                      <a:srgbClr val="01125D">
                        <a:alpha val="22000"/>
                      </a:srgbClr>
                    </a:gs>
                    <a:gs pos="87000">
                      <a:srgbClr val="0432FF">
                        <a:alpha val="73000"/>
                        <a:lumMod val="96000"/>
                        <a:lumOff val="4000"/>
                      </a:srgbClr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243154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7 L 0.02552 0.00069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1C242A-45E4-314E-BC29-B8E16E06898F}"/>
              </a:ext>
            </a:extLst>
          </p:cNvPr>
          <p:cNvSpPr txBox="1"/>
          <p:nvPr/>
        </p:nvSpPr>
        <p:spPr>
          <a:xfrm>
            <a:off x="2764291" y="2605042"/>
            <a:ext cx="4956293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9600" i="1" dirty="0">
                <a:ln>
                  <a:gradFill>
                    <a:gsLst>
                      <a:gs pos="47000">
                        <a:srgbClr val="C20000"/>
                      </a:gs>
                      <a:gs pos="1000">
                        <a:srgbClr val="FF0000"/>
                      </a:gs>
                      <a:gs pos="76000">
                        <a:schemeClr val="tx1"/>
                      </a:gs>
                    </a:gsLst>
                    <a:lin ang="5400000" scaled="1"/>
                  </a:gradFill>
                </a:ln>
                <a:gradFill>
                  <a:gsLst>
                    <a:gs pos="70000">
                      <a:srgbClr val="7D0000"/>
                    </a:gs>
                    <a:gs pos="53000">
                      <a:srgbClr val="3E0000"/>
                    </a:gs>
                    <a:gs pos="41000">
                      <a:schemeClr val="tx1"/>
                    </a:gs>
                    <a:gs pos="92000">
                      <a:srgbClr val="0432FF"/>
                    </a:gs>
                  </a:gsLst>
                  <a:lin ang="5400000" scaled="1"/>
                </a:gradFill>
                <a:latin typeface="Justice 3D" pitchFamily="2" charset="0"/>
              </a:rPr>
              <a:t>SAGED</a:t>
            </a:r>
            <a:endParaRPr lang="en-US" sz="11000" i="1" dirty="0">
              <a:ln>
                <a:gradFill>
                  <a:gsLst>
                    <a:gs pos="47000">
                      <a:srgbClr val="C20000"/>
                    </a:gs>
                    <a:gs pos="1000">
                      <a:srgbClr val="FF0000"/>
                    </a:gs>
                    <a:gs pos="76000">
                      <a:schemeClr val="tx1"/>
                    </a:gs>
                  </a:gsLst>
                  <a:lin ang="5400000" scaled="1"/>
                </a:gradFill>
              </a:ln>
              <a:gradFill>
                <a:gsLst>
                  <a:gs pos="70000">
                    <a:srgbClr val="7D0000"/>
                  </a:gs>
                  <a:gs pos="53000">
                    <a:srgbClr val="3E0000"/>
                  </a:gs>
                  <a:gs pos="41000">
                    <a:schemeClr val="tx1"/>
                  </a:gs>
                  <a:gs pos="92000">
                    <a:srgbClr val="0432FF"/>
                  </a:gs>
                </a:gsLst>
                <a:lin ang="5400000" scaled="1"/>
              </a:gradFill>
              <a:latin typeface="Justice 3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4217A-F0CC-9D4F-87F3-90AC033BB975}"/>
              </a:ext>
            </a:extLst>
          </p:cNvPr>
          <p:cNvSpPr txBox="1"/>
          <p:nvPr/>
        </p:nvSpPr>
        <p:spPr>
          <a:xfrm>
            <a:off x="2710951" y="2521222"/>
            <a:ext cx="50156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i="1" spc="600" dirty="0">
                <a:ln w="15875">
                  <a:gradFill>
                    <a:gsLst>
                      <a:gs pos="55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70000">
                        <a:srgbClr val="BCAEEE">
                          <a:alpha val="26000"/>
                        </a:srgbClr>
                      </a:gs>
                      <a:gs pos="100000">
                        <a:srgbClr val="4C229C">
                          <a:lumMod val="74000"/>
                          <a:lumOff val="26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59000">
                      <a:schemeClr val="tx1">
                        <a:alpha val="0"/>
                      </a:schemeClr>
                    </a:gs>
                    <a:gs pos="71012">
                      <a:srgbClr val="01125D">
                        <a:alpha val="22000"/>
                      </a:srgbClr>
                    </a:gs>
                    <a:gs pos="92000">
                      <a:srgbClr val="0432FF">
                        <a:alpha val="73000"/>
                      </a:srgbClr>
                    </a:gs>
                  </a:gsLst>
                  <a:lin ang="5400000" scaled="1"/>
                </a:gradFill>
                <a:latin typeface="Justice" pitchFamily="2" charset="0"/>
              </a:rPr>
              <a:t>SAGED</a:t>
            </a:r>
            <a:endParaRPr lang="en-US" sz="11000" i="1" spc="600" dirty="0">
              <a:ln w="15875">
                <a:gradFill>
                  <a:gsLst>
                    <a:gs pos="55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70000">
                      <a:srgbClr val="BCAEEE">
                        <a:alpha val="26000"/>
                      </a:srgbClr>
                    </a:gs>
                    <a:gs pos="100000">
                      <a:srgbClr val="4C229C">
                        <a:lumMod val="74000"/>
                        <a:lumOff val="26000"/>
                      </a:srgbClr>
                    </a:gs>
                  </a:gsLst>
                  <a:lin ang="5400000" scaled="1"/>
                </a:gradFill>
              </a:ln>
              <a:gradFill>
                <a:gsLst>
                  <a:gs pos="59000">
                    <a:schemeClr val="tx1">
                      <a:alpha val="0"/>
                    </a:schemeClr>
                  </a:gs>
                  <a:gs pos="71012">
                    <a:srgbClr val="01125D">
                      <a:alpha val="22000"/>
                    </a:srgbClr>
                  </a:gs>
                  <a:gs pos="92000">
                    <a:srgbClr val="0432FF">
                      <a:alpha val="73000"/>
                    </a:srgbClr>
                  </a:gs>
                </a:gsLst>
                <a:lin ang="5400000" scaled="1"/>
              </a:gradFill>
              <a:latin typeface="Justi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3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6907EA-F672-6F42-AECE-E2F856DCE15F}"/>
              </a:ext>
            </a:extLst>
          </p:cNvPr>
          <p:cNvSpPr/>
          <p:nvPr/>
        </p:nvSpPr>
        <p:spPr>
          <a:xfrm rot="10800000">
            <a:off x="1428058" y="2617694"/>
            <a:ext cx="9514852" cy="1331982"/>
          </a:xfrm>
          <a:prstGeom prst="roundRect">
            <a:avLst/>
          </a:prstGeom>
          <a:noFill/>
          <a:ln w="101600">
            <a:gradFill>
              <a:gsLst>
                <a:gs pos="95000">
                  <a:schemeClr val="tx1"/>
                </a:gs>
                <a:gs pos="81000">
                  <a:srgbClr val="450000">
                    <a:alpha val="54000"/>
                  </a:srgbClr>
                </a:gs>
                <a:gs pos="58000">
                  <a:srgbClr val="840000">
                    <a:alpha val="75000"/>
                  </a:srgbClr>
                </a:gs>
                <a:gs pos="29000">
                  <a:srgbClr val="C00000"/>
                </a:gs>
                <a:gs pos="0">
                  <a:srgbClr val="FF0000">
                    <a:lumMod val="75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B8837-3DFC-1A46-8A86-1562B7F7D207}"/>
              </a:ext>
            </a:extLst>
          </p:cNvPr>
          <p:cNvSpPr txBox="1"/>
          <p:nvPr/>
        </p:nvSpPr>
        <p:spPr>
          <a:xfrm>
            <a:off x="1612854" y="2380018"/>
            <a:ext cx="9145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gradFill>
                  <a:gsLst>
                    <a:gs pos="52000">
                      <a:srgbClr val="8A0000"/>
                    </a:gs>
                    <a:gs pos="69000">
                      <a:srgbClr val="600000"/>
                    </a:gs>
                    <a:gs pos="37000">
                      <a:srgbClr val="C00000"/>
                    </a:gs>
                    <a:gs pos="19000">
                      <a:srgbClr val="FF0000"/>
                    </a:gs>
                    <a:gs pos="91000">
                      <a:schemeClr val="tx1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AYUSH BHOWMICK</a:t>
            </a:r>
          </a:p>
        </p:txBody>
      </p:sp>
    </p:spTree>
    <p:extLst>
      <p:ext uri="{BB962C8B-B14F-4D97-AF65-F5344CB8AC3E}">
        <p14:creationId xmlns:p14="http://schemas.microsoft.com/office/powerpoint/2010/main" val="357207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CB028-AD76-9841-9003-035641B13C1D}"/>
              </a:ext>
            </a:extLst>
          </p:cNvPr>
          <p:cNvSpPr txBox="1"/>
          <p:nvPr/>
        </p:nvSpPr>
        <p:spPr>
          <a:xfrm>
            <a:off x="3526896" y="2179859"/>
            <a:ext cx="6167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i="1" dirty="0">
                <a:gradFill flip="none" rotWithShape="1">
                  <a:gsLst>
                    <a:gs pos="3000">
                      <a:srgbClr val="ACACAC"/>
                    </a:gs>
                    <a:gs pos="68000">
                      <a:schemeClr val="bg1"/>
                    </a:gs>
                  </a:gsLst>
                  <a:lin ang="5400000" scaled="1"/>
                  <a:tileRect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08DB1-B44E-9F4A-A88E-83519580CA8B}"/>
              </a:ext>
            </a:extLst>
          </p:cNvPr>
          <p:cNvSpPr txBox="1"/>
          <p:nvPr/>
        </p:nvSpPr>
        <p:spPr>
          <a:xfrm>
            <a:off x="3589650" y="2174632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i="1" spc="100" dirty="0">
                <a:ln w="31750">
                  <a:gradFill>
                    <a:gsLst>
                      <a:gs pos="4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52000">
                        <a:srgbClr val="CFC7F3">
                          <a:alpha val="10000"/>
                        </a:srgbClr>
                      </a:gs>
                      <a:gs pos="58000">
                        <a:srgbClr val="BCAEEE">
                          <a:alpha val="26000"/>
                          <a:lumMod val="100000"/>
                        </a:srgb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82000">
                        <a:srgbClr val="FF0000">
                          <a:lumMod val="88000"/>
                          <a:alpha val="55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67000">
                      <a:srgbClr val="2C0000">
                        <a:alpha val="28000"/>
                      </a:srgbClr>
                    </a:gs>
                    <a:gs pos="86000">
                      <a:srgbClr val="FF0000">
                        <a:alpha val="51000"/>
                      </a:srgbClr>
                    </a:gs>
                    <a:gs pos="48000">
                      <a:schemeClr val="tx1">
                        <a:alpha val="0"/>
                      </a:schemeClr>
                    </a:gs>
                    <a:gs pos="100000">
                      <a:srgbClr val="C00000">
                        <a:lumMod val="77000"/>
                        <a:lumOff val="23000"/>
                        <a:alpha val="0"/>
                      </a:srgbClr>
                    </a:gs>
                  </a:gsLst>
                  <a:lin ang="5400000" scaled="1"/>
                </a:gradFill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47928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CB028-AD76-9841-9003-035641B13C1D}"/>
              </a:ext>
            </a:extLst>
          </p:cNvPr>
          <p:cNvSpPr txBox="1"/>
          <p:nvPr/>
        </p:nvSpPr>
        <p:spPr>
          <a:xfrm>
            <a:off x="3526896" y="2179859"/>
            <a:ext cx="6167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i="1" dirty="0">
                <a:ln w="28575">
                  <a:gradFill>
                    <a:gsLst>
                      <a:gs pos="0">
                        <a:schemeClr val="tx1">
                          <a:lumMod val="50000"/>
                          <a:lumOff val="50000"/>
                          <a:alpha val="31000"/>
                        </a:schemeClr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</a:ln>
                <a:gradFill flip="none" rotWithShape="1">
                  <a:gsLst>
                    <a:gs pos="57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08DB1-B44E-9F4A-A88E-83519580CA8B}"/>
              </a:ext>
            </a:extLst>
          </p:cNvPr>
          <p:cNvSpPr txBox="1"/>
          <p:nvPr/>
        </p:nvSpPr>
        <p:spPr>
          <a:xfrm>
            <a:off x="3578892" y="2163874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i="1" spc="100" dirty="0">
                <a:ln w="31750">
                  <a:gradFill>
                    <a:gsLst>
                      <a:gs pos="4000">
                        <a:schemeClr val="bg1">
                          <a:lumMod val="75000"/>
                          <a:alpha val="50000"/>
                        </a:schemeClr>
                      </a:gs>
                      <a:gs pos="48000">
                        <a:schemeClr val="bg1">
                          <a:lumMod val="65000"/>
                          <a:alpha val="35000"/>
                        </a:scheme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79000">
                        <a:srgbClr val="FF0000">
                          <a:lumMod val="88000"/>
                          <a:alpha val="43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67000">
                      <a:srgbClr val="2C0000">
                        <a:alpha val="28000"/>
                      </a:srgbClr>
                    </a:gs>
                    <a:gs pos="80000">
                      <a:srgbClr val="FF0000">
                        <a:alpha val="51000"/>
                      </a:srgbClr>
                    </a:gs>
                    <a:gs pos="48000">
                      <a:schemeClr val="tx1">
                        <a:alpha val="0"/>
                      </a:schemeClr>
                    </a:gs>
                    <a:gs pos="100000">
                      <a:srgbClr val="C00000">
                        <a:lumMod val="32000"/>
                        <a:lumOff val="68000"/>
                        <a:alpha val="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81271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CB028-AD76-9841-9003-035641B13C1D}"/>
              </a:ext>
            </a:extLst>
          </p:cNvPr>
          <p:cNvSpPr txBox="1"/>
          <p:nvPr/>
        </p:nvSpPr>
        <p:spPr>
          <a:xfrm>
            <a:off x="3526896" y="2179859"/>
            <a:ext cx="61677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0" i="1" dirty="0">
                <a:gradFill flip="none" rotWithShape="1">
                  <a:gsLst>
                    <a:gs pos="3000">
                      <a:srgbClr val="ACACAC"/>
                    </a:gs>
                    <a:gs pos="68000">
                      <a:schemeClr val="bg1">
                        <a:lumMod val="100000"/>
                        <a:alpha val="71000"/>
                      </a:schemeClr>
                    </a:gs>
                  </a:gsLst>
                  <a:lin ang="5400000" scaled="1"/>
                  <a:tileRect/>
                </a:gradFill>
                <a:latin typeface="Bauhaus 93" pitchFamily="82" charset="77"/>
              </a:rPr>
              <a:t>SAGED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08DB1-B44E-9F4A-A88E-83519580CA8B}"/>
              </a:ext>
            </a:extLst>
          </p:cNvPr>
          <p:cNvSpPr txBox="1"/>
          <p:nvPr/>
        </p:nvSpPr>
        <p:spPr>
          <a:xfrm>
            <a:off x="3599810" y="2215272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700" i="1" spc="100" dirty="0">
                <a:ln w="44450">
                  <a:gradFill>
                    <a:gsLst>
                      <a:gs pos="40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44000">
                        <a:srgbClr val="CFC7F3">
                          <a:alpha val="10000"/>
                        </a:srgbClr>
                      </a:gs>
                      <a:gs pos="57000">
                        <a:srgbClr val="BCAEEE">
                          <a:lumMod val="100000"/>
                          <a:alpha val="38000"/>
                        </a:srgbClr>
                      </a:gs>
                      <a:gs pos="100000">
                        <a:srgbClr val="940000"/>
                      </a:gs>
                      <a:gs pos="82000">
                        <a:srgbClr val="FF0000">
                          <a:lumMod val="88000"/>
                          <a:alpha val="55000"/>
                        </a:srgbClr>
                      </a:gs>
                    </a:gsLst>
                    <a:lin ang="5400000" scaled="1"/>
                  </a:gradFill>
                </a:ln>
                <a:latin typeface="Bauhaus 93" pitchFamily="82" charset="77"/>
              </a:rPr>
              <a:t>SAGED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65E2C-8159-DD41-AB0A-3B8DA4C334F9}"/>
              </a:ext>
            </a:extLst>
          </p:cNvPr>
          <p:cNvSpPr txBox="1"/>
          <p:nvPr/>
        </p:nvSpPr>
        <p:spPr>
          <a:xfrm>
            <a:off x="3605787" y="2190769"/>
            <a:ext cx="53335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0" i="1" spc="-150" dirty="0">
                <a:ln w="12700">
                  <a:gradFill>
                    <a:gsLst>
                      <a:gs pos="36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41000">
                        <a:schemeClr val="bg1">
                          <a:lumMod val="75000"/>
                          <a:alpha val="12000"/>
                        </a:schemeClr>
                      </a:gs>
                      <a:gs pos="47000">
                        <a:schemeClr val="bg1">
                          <a:lumMod val="65000"/>
                          <a:alpha val="35000"/>
                        </a:schemeClr>
                      </a:gs>
                      <a:gs pos="95000">
                        <a:schemeClr val="bg1">
                          <a:lumMod val="57000"/>
                          <a:lumOff val="43000"/>
                        </a:schemeClr>
                      </a:gs>
                      <a:gs pos="79000">
                        <a:srgbClr val="FF0000">
                          <a:lumMod val="88000"/>
                          <a:alpha val="43000"/>
                        </a:srgbClr>
                      </a:gs>
                    </a:gsLst>
                    <a:lin ang="5400000" scaled="1"/>
                  </a:gradFill>
                </a:ln>
                <a:gradFill>
                  <a:gsLst>
                    <a:gs pos="67000">
                      <a:srgbClr val="2C0000">
                        <a:alpha val="28000"/>
                      </a:srgbClr>
                    </a:gs>
                    <a:gs pos="80000">
                      <a:srgbClr val="FF0000">
                        <a:alpha val="51000"/>
                      </a:srgbClr>
                    </a:gs>
                    <a:gs pos="48000">
                      <a:schemeClr val="tx1">
                        <a:alpha val="0"/>
                      </a:schemeClr>
                    </a:gs>
                    <a:gs pos="100000">
                      <a:srgbClr val="C00000">
                        <a:lumMod val="32000"/>
                        <a:lumOff val="68000"/>
                        <a:alpha val="0"/>
                      </a:srgbClr>
                    </a:gs>
                  </a:gsLst>
                  <a:lin ang="5400000" scaled="1"/>
                </a:gradFill>
                <a:effectLst/>
                <a:latin typeface="Bauhaus 93" pitchFamily="82" charset="77"/>
              </a:rPr>
              <a:t>SAGED</a:t>
            </a:r>
          </a:p>
        </p:txBody>
      </p:sp>
    </p:spTree>
    <p:extLst>
      <p:ext uri="{BB962C8B-B14F-4D97-AF65-F5344CB8AC3E}">
        <p14:creationId xmlns:p14="http://schemas.microsoft.com/office/powerpoint/2010/main" val="321357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AD81-3749-FC47-8281-8064F4B7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4EF6-A126-A64E-A7AC-F8B763C8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5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10352</TotalTime>
  <Words>38</Words>
  <Application>Microsoft Macintosh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Bauhaus 93</vt:lpstr>
      <vt:lpstr>Calibri</vt:lpstr>
      <vt:lpstr>Calibri Light</vt:lpstr>
      <vt:lpstr>Helvetica</vt:lpstr>
      <vt:lpstr>Impact</vt:lpstr>
      <vt:lpstr>Justice</vt:lpstr>
      <vt:lpstr>Justice 3D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Bhowmick</dc:creator>
  <cp:lastModifiedBy>Ayush Bhowmick</cp:lastModifiedBy>
  <cp:revision>73</cp:revision>
  <dcterms:created xsi:type="dcterms:W3CDTF">2019-07-10T03:32:41Z</dcterms:created>
  <dcterms:modified xsi:type="dcterms:W3CDTF">2019-12-16T05:45:27Z</dcterms:modified>
</cp:coreProperties>
</file>