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0" r:id="rId3"/>
    <p:sldId id="257" r:id="rId4"/>
    <p:sldId id="259" r:id="rId5"/>
    <p:sldId id="261" r:id="rId6"/>
    <p:sldId id="263" r:id="rId7"/>
    <p:sldId id="265" r:id="rId8"/>
    <p:sldId id="266" r:id="rId9"/>
    <p:sldId id="268" r:id="rId10"/>
    <p:sldId id="271" r:id="rId11"/>
    <p:sldId id="269" r:id="rId12"/>
    <p:sldId id="273" r:id="rId13"/>
    <p:sldId id="272" r:id="rId14"/>
    <p:sldId id="280" r:id="rId15"/>
    <p:sldId id="281" r:id="rId16"/>
    <p:sldId id="274" r:id="rId17"/>
    <p:sldId id="275" r:id="rId18"/>
    <p:sldId id="276" r:id="rId19"/>
    <p:sldId id="277" r:id="rId20"/>
    <p:sldId id="264" r:id="rId21"/>
    <p:sldId id="279" r:id="rId2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79839C-2000-46FC-B3B6-415329909D21}" type="datetimeFigureOut">
              <a:rPr lang="pt-BR" smtClean="0"/>
              <a:pPr/>
              <a:t>15/02/2023</a:t>
            </a:fld>
            <a:endParaRPr lang="pt-B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2DFC9E-2DB0-4D18-BCB4-2DEBF3A10BBD}"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3A4D63C6-C785-4688-8E80-FDD99B577190}" type="datetimeFigureOut">
              <a:rPr lang="pt-BR" smtClean="0"/>
              <a:pPr/>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9080F6F-326C-48FC-8E86-16BD546CFE66}" type="slidenum">
              <a:rPr lang="pt-BR" smtClean="0"/>
              <a:pPr/>
              <a:t>‹#›</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3A4D63C6-C785-4688-8E80-FDD99B577190}" type="datetimeFigureOut">
              <a:rPr lang="pt-BR" smtClean="0"/>
              <a:pPr/>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9080F6F-326C-48FC-8E86-16BD546CFE66}" type="slidenum">
              <a:rPr lang="pt-BR" smtClean="0"/>
              <a:pPr/>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3A4D63C6-C785-4688-8E80-FDD99B577190}" type="datetimeFigureOut">
              <a:rPr lang="pt-BR" smtClean="0"/>
              <a:pPr/>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9080F6F-326C-48FC-8E86-16BD546CFE66}" type="slidenum">
              <a:rPr lang="pt-BR" smtClean="0"/>
              <a:pPr/>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3A4D63C6-C785-4688-8E80-FDD99B577190}" type="datetimeFigureOut">
              <a:rPr lang="pt-BR" smtClean="0"/>
              <a:pPr/>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9080F6F-326C-48FC-8E86-16BD546CFE66}" type="slidenum">
              <a:rPr lang="pt-BR" smtClean="0"/>
              <a:pPr/>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4D63C6-C785-4688-8E80-FDD99B577190}" type="datetimeFigureOut">
              <a:rPr lang="pt-BR" smtClean="0"/>
              <a:pPr/>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9080F6F-326C-48FC-8E86-16BD546CFE66}" type="slidenum">
              <a:rPr lang="pt-BR" smtClean="0"/>
              <a:pPr/>
              <a:t>‹#›</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3A4D63C6-C785-4688-8E80-FDD99B577190}" type="datetimeFigureOut">
              <a:rPr lang="pt-BR" smtClean="0"/>
              <a:pPr/>
              <a:t>15/02/2023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9080F6F-326C-48FC-8E86-16BD546CFE66}" type="slidenum">
              <a:rPr lang="pt-BR" smtClean="0"/>
              <a:pPr/>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3A4D63C6-C785-4688-8E80-FDD99B577190}" type="datetimeFigureOut">
              <a:rPr lang="pt-BR" smtClean="0"/>
              <a:pPr/>
              <a:t>15/02/2023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9080F6F-326C-48FC-8E86-16BD546CFE66}" type="slidenum">
              <a:rPr lang="pt-BR" smtClean="0"/>
              <a:pPr/>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3A4D63C6-C785-4688-8E80-FDD99B577190}" type="datetimeFigureOut">
              <a:rPr lang="pt-BR" smtClean="0"/>
              <a:pPr/>
              <a:t>15/02/2023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9080F6F-326C-48FC-8E86-16BD546CFE66}" type="slidenum">
              <a:rPr lang="pt-BR" smtClean="0"/>
              <a:pPr/>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D63C6-C785-4688-8E80-FDD99B577190}" type="datetimeFigureOut">
              <a:rPr lang="pt-BR" smtClean="0"/>
              <a:pPr/>
              <a:t>15/02/2023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9080F6F-326C-48FC-8E86-16BD546CFE66}" type="slidenum">
              <a:rPr lang="pt-BR" smtClean="0"/>
              <a:pPr/>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D63C6-C785-4688-8E80-FDD99B577190}" type="datetimeFigureOut">
              <a:rPr lang="pt-BR" smtClean="0"/>
              <a:pPr/>
              <a:t>15/02/2023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9080F6F-326C-48FC-8E86-16BD546CFE66}" type="slidenum">
              <a:rPr lang="pt-BR" smtClean="0"/>
              <a:pPr/>
              <a:t>‹#›</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D63C6-C785-4688-8E80-FDD99B577190}" type="datetimeFigureOut">
              <a:rPr lang="pt-BR" smtClean="0"/>
              <a:pPr/>
              <a:t>15/02/2023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9080F6F-326C-48FC-8E86-16BD546CFE66}" type="slidenum">
              <a:rPr lang="pt-BR" smtClean="0"/>
              <a:pPr/>
              <a:t>‹#›</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D63C6-C785-4688-8E80-FDD99B577190}" type="datetimeFigureOut">
              <a:rPr lang="pt-BR" smtClean="0"/>
              <a:pPr/>
              <a:t>15/02/2023</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80F6F-326C-48FC-8E86-16BD546CFE66}" type="slidenum">
              <a:rPr lang="pt-BR" smtClean="0"/>
              <a:pPr/>
              <a:t>‹#›</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680" y="1916832"/>
            <a:ext cx="5184576" cy="1470025"/>
          </a:xfrm>
        </p:spPr>
        <p:style>
          <a:lnRef idx="2">
            <a:schemeClr val="dk1"/>
          </a:lnRef>
          <a:fillRef idx="1">
            <a:schemeClr val="lt1"/>
          </a:fillRef>
          <a:effectRef idx="0">
            <a:schemeClr val="dk1"/>
          </a:effectRef>
          <a:fontRef idx="minor">
            <a:schemeClr val="dk1"/>
          </a:fontRef>
        </p:style>
        <p:txBody>
          <a:bodyPr>
            <a:normAutofit/>
          </a:bodyPr>
          <a:lstStyle/>
          <a:p>
            <a:r>
              <a:rPr lang="en-US" dirty="0" smtClean="0"/>
              <a:t>Project 1</a:t>
            </a:r>
            <a:br>
              <a:rPr lang="en-US" dirty="0" smtClean="0"/>
            </a:br>
            <a:r>
              <a:rPr lang="en-US" dirty="0" smtClean="0"/>
              <a:t>Airbnb_NYC_2019</a:t>
            </a:r>
            <a:endParaRPr lang="pt-BR" dirty="0"/>
          </a:p>
        </p:txBody>
      </p:sp>
      <p:sp>
        <p:nvSpPr>
          <p:cNvPr id="5" name="TextBox 4"/>
          <p:cNvSpPr txBox="1"/>
          <p:nvPr/>
        </p:nvSpPr>
        <p:spPr>
          <a:xfrm>
            <a:off x="179512" y="5661248"/>
            <a:ext cx="2808312" cy="830997"/>
          </a:xfrm>
          <a:prstGeom prst="rect">
            <a:avLst/>
          </a:prstGeom>
          <a:noFill/>
        </p:spPr>
        <p:txBody>
          <a:bodyPr wrap="square" rtlCol="0">
            <a:spAutoFit/>
          </a:bodyPr>
          <a:lstStyle/>
          <a:p>
            <a:r>
              <a:rPr lang="en-US" sz="1600" b="1" dirty="0" err="1" smtClean="0"/>
              <a:t>Fatemeh</a:t>
            </a:r>
            <a:r>
              <a:rPr lang="en-US" sz="1600" b="1" dirty="0" smtClean="0"/>
              <a:t> </a:t>
            </a:r>
            <a:r>
              <a:rPr lang="en-US" sz="1600" b="1" dirty="0" err="1" smtClean="0"/>
              <a:t>Karimnezhad</a:t>
            </a:r>
            <a:endParaRPr lang="en-US" sz="1600" b="1" dirty="0" smtClean="0"/>
          </a:p>
          <a:p>
            <a:endParaRPr lang="en-US" sz="1600" b="1" dirty="0" smtClean="0"/>
          </a:p>
          <a:p>
            <a:r>
              <a:rPr lang="en-US" sz="1600" b="1" dirty="0" err="1" smtClean="0"/>
              <a:t>Tarbiat-Modares</a:t>
            </a:r>
            <a:r>
              <a:rPr lang="en-US" sz="1600" b="1" dirty="0" smtClean="0"/>
              <a:t> University</a:t>
            </a:r>
            <a:endParaRPr lang="pt-BR" sz="1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mirSaqar\Desktop\archive\index17.png"/>
          <p:cNvPicPr>
            <a:picLocks noChangeAspect="1" noChangeArrowheads="1"/>
          </p:cNvPicPr>
          <p:nvPr/>
        </p:nvPicPr>
        <p:blipFill>
          <a:blip r:embed="rId2" cstate="print"/>
          <a:srcRect/>
          <a:stretch>
            <a:fillRect/>
          </a:stretch>
        </p:blipFill>
        <p:spPr bwMode="auto">
          <a:xfrm>
            <a:off x="3563888" y="836712"/>
            <a:ext cx="5202237" cy="5688632"/>
          </a:xfrm>
          <a:prstGeom prst="rect">
            <a:avLst/>
          </a:prstGeom>
          <a:noFill/>
        </p:spPr>
      </p:pic>
      <p:sp>
        <p:nvSpPr>
          <p:cNvPr id="4" name="TextBox 3"/>
          <p:cNvSpPr txBox="1"/>
          <p:nvPr/>
        </p:nvSpPr>
        <p:spPr>
          <a:xfrm>
            <a:off x="179512" y="764704"/>
            <a:ext cx="3240360" cy="4247317"/>
          </a:xfrm>
          <a:prstGeom prst="rect">
            <a:avLst/>
          </a:prstGeom>
          <a:noFill/>
        </p:spPr>
        <p:txBody>
          <a:bodyPr wrap="square" rtlCol="0">
            <a:spAutoFit/>
          </a:bodyPr>
          <a:lstStyle/>
          <a:p>
            <a:r>
              <a:rPr lang="en-US" dirty="0" smtClean="0"/>
              <a:t>Also in different areas there are some differences in people’s interests; for example , in Manhattan most people like entire home; but in Brooklyn private room is more attractive.</a:t>
            </a:r>
          </a:p>
          <a:p>
            <a:endParaRPr lang="en-US" dirty="0" smtClean="0"/>
          </a:p>
          <a:p>
            <a:r>
              <a:rPr lang="en-US" dirty="0" smtClean="0"/>
              <a:t>Shared room, overall, are not likely to use.</a:t>
            </a:r>
          </a:p>
          <a:p>
            <a:endParaRPr lang="en-US" dirty="0" smtClean="0"/>
          </a:p>
          <a:p>
            <a:r>
              <a:rPr lang="en-US" dirty="0" smtClean="0"/>
              <a:t>Bronx and Staten Island are  not popular like what we saw before.</a:t>
            </a:r>
          </a:p>
          <a:p>
            <a:endParaRPr lang="en-US" dirty="0" smtClean="0"/>
          </a:p>
          <a:p>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4824536" cy="1200329"/>
          </a:xfrm>
          <a:prstGeom prst="rect">
            <a:avLst/>
          </a:prstGeom>
          <a:noFill/>
        </p:spPr>
        <p:txBody>
          <a:bodyPr wrap="square" rtlCol="0">
            <a:spAutoFit/>
          </a:bodyPr>
          <a:lstStyle/>
          <a:p>
            <a:r>
              <a:rPr lang="en-US" b="1" dirty="0" smtClean="0">
                <a:solidFill>
                  <a:srgbClr val="333333"/>
                </a:solidFill>
                <a:latin typeface="Open Sans"/>
                <a:ea typeface="Times New Roman" pitchFamily="18" charset="0"/>
                <a:cs typeface="Arial" pitchFamily="34" charset="0"/>
              </a:rPr>
              <a:t> </a:t>
            </a:r>
            <a:r>
              <a:rPr lang="en-US" b="1" dirty="0" smtClean="0">
                <a:solidFill>
                  <a:srgbClr val="333333"/>
                </a:solidFill>
                <a:latin typeface="Open Sans"/>
                <a:ea typeface="Times New Roman" pitchFamily="18" charset="0"/>
                <a:cs typeface="Arial" pitchFamily="34" charset="0"/>
              </a:rPr>
              <a:t>Which hosts are the busiest and why?</a:t>
            </a:r>
          </a:p>
          <a:p>
            <a:endParaRPr lang="en-US" dirty="0" smtClean="0">
              <a:solidFill>
                <a:srgbClr val="333333"/>
              </a:solidFill>
              <a:latin typeface="Open Sans"/>
              <a:cs typeface="Arial" pitchFamily="34" charset="0"/>
            </a:endParaRPr>
          </a:p>
          <a:p>
            <a:endParaRPr lang="en-US" dirty="0" smtClean="0">
              <a:solidFill>
                <a:srgbClr val="333333"/>
              </a:solidFill>
              <a:latin typeface="Open Sans"/>
              <a:cs typeface="Arial" pitchFamily="34" charset="0"/>
            </a:endParaRPr>
          </a:p>
          <a:p>
            <a:endParaRPr lang="pt-BR" dirty="0"/>
          </a:p>
        </p:txBody>
      </p:sp>
      <p:sp>
        <p:nvSpPr>
          <p:cNvPr id="3" name="TextBox 2"/>
          <p:cNvSpPr txBox="1"/>
          <p:nvPr/>
        </p:nvSpPr>
        <p:spPr>
          <a:xfrm>
            <a:off x="251520" y="1052736"/>
            <a:ext cx="8496944" cy="923330"/>
          </a:xfrm>
          <a:prstGeom prst="rect">
            <a:avLst/>
          </a:prstGeom>
          <a:noFill/>
        </p:spPr>
        <p:txBody>
          <a:bodyPr wrap="square" rtlCol="0">
            <a:spAutoFit/>
          </a:bodyPr>
          <a:lstStyle/>
          <a:p>
            <a:r>
              <a:rPr lang="en-US" dirty="0" smtClean="0"/>
              <a:t>At first glance, those who have rooms and houses in Manhattan and Brooklyn, are more likely to be busy; because these two areas are crowded. (just take a look at previous page</a:t>
            </a:r>
            <a:r>
              <a:rPr lang="en-US" dirty="0" smtClean="0">
                <a:sym typeface="Wingdings" pitchFamily="2" charset="2"/>
              </a:rPr>
              <a:t>) </a:t>
            </a:r>
            <a:endParaRPr lang="pt-BR" dirty="0"/>
          </a:p>
        </p:txBody>
      </p:sp>
      <p:pic>
        <p:nvPicPr>
          <p:cNvPr id="1028" name="Picture 4" descr="C:\Users\AmirSaqar\Desktop\archive\index19.png"/>
          <p:cNvPicPr>
            <a:picLocks noChangeAspect="1" noChangeArrowheads="1"/>
          </p:cNvPicPr>
          <p:nvPr/>
        </p:nvPicPr>
        <p:blipFill>
          <a:blip r:embed="rId2" cstate="print"/>
          <a:srcRect/>
          <a:stretch>
            <a:fillRect/>
          </a:stretch>
        </p:blipFill>
        <p:spPr bwMode="auto">
          <a:xfrm>
            <a:off x="2553038" y="2060848"/>
            <a:ext cx="6144702" cy="4536504"/>
          </a:xfrm>
          <a:prstGeom prst="rect">
            <a:avLst/>
          </a:prstGeom>
          <a:noFill/>
        </p:spPr>
      </p:pic>
      <p:sp>
        <p:nvSpPr>
          <p:cNvPr id="7" name="TextBox 6"/>
          <p:cNvSpPr txBox="1"/>
          <p:nvPr/>
        </p:nvSpPr>
        <p:spPr>
          <a:xfrm>
            <a:off x="251520" y="2708920"/>
            <a:ext cx="2232248" cy="3416320"/>
          </a:xfrm>
          <a:prstGeom prst="rect">
            <a:avLst/>
          </a:prstGeom>
          <a:noFill/>
        </p:spPr>
        <p:txBody>
          <a:bodyPr wrap="square" rtlCol="0">
            <a:spAutoFit/>
          </a:bodyPr>
          <a:lstStyle/>
          <a:p>
            <a:r>
              <a:rPr lang="en-US" dirty="0" smtClean="0"/>
              <a:t>I’m not sure about the definition of calculated host listings, but I think the host who has large amount of it, is the busiest one.</a:t>
            </a:r>
            <a:br>
              <a:rPr lang="en-US" dirty="0" smtClean="0"/>
            </a:br>
            <a:r>
              <a:rPr lang="en-US" dirty="0" smtClean="0"/>
              <a:t>By looking at this map, it’s easy to understand the busiest ones, are in Manhattan. </a:t>
            </a:r>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mirSaqar\Desktop\archive\index20.png"/>
          <p:cNvPicPr>
            <a:picLocks noChangeAspect="1" noChangeArrowheads="1"/>
          </p:cNvPicPr>
          <p:nvPr/>
        </p:nvPicPr>
        <p:blipFill>
          <a:blip r:embed="rId2" cstate="print"/>
          <a:srcRect/>
          <a:stretch>
            <a:fillRect/>
          </a:stretch>
        </p:blipFill>
        <p:spPr bwMode="auto">
          <a:xfrm>
            <a:off x="2555776" y="548680"/>
            <a:ext cx="6336704" cy="5634311"/>
          </a:xfrm>
          <a:prstGeom prst="rect">
            <a:avLst/>
          </a:prstGeom>
          <a:noFill/>
        </p:spPr>
      </p:pic>
      <p:sp>
        <p:nvSpPr>
          <p:cNvPr id="3" name="TextBox 2"/>
          <p:cNvSpPr txBox="1"/>
          <p:nvPr/>
        </p:nvSpPr>
        <p:spPr>
          <a:xfrm>
            <a:off x="179512" y="1556792"/>
            <a:ext cx="2232248" cy="3970318"/>
          </a:xfrm>
          <a:prstGeom prst="rect">
            <a:avLst/>
          </a:prstGeom>
          <a:noFill/>
        </p:spPr>
        <p:txBody>
          <a:bodyPr wrap="square" rtlCol="0">
            <a:spAutoFit/>
          </a:bodyPr>
          <a:lstStyle/>
          <a:p>
            <a:r>
              <a:rPr lang="en-US" dirty="0" smtClean="0"/>
              <a:t>Another way to talking about busiest host is to taking care of how many times their names are repeated in the table.</a:t>
            </a:r>
          </a:p>
          <a:p>
            <a:endParaRPr lang="en-US" dirty="0" smtClean="0"/>
          </a:p>
          <a:p>
            <a:r>
              <a:rPr lang="en-US" dirty="0" smtClean="0"/>
              <a:t>Here we can see the name of 20 of them.</a:t>
            </a:r>
          </a:p>
          <a:p>
            <a:endParaRPr lang="en-US" dirty="0" smtClean="0"/>
          </a:p>
          <a:p>
            <a:r>
              <a:rPr lang="en-US" dirty="0" smtClean="0"/>
              <a:t>I believe, according to previous map, many of them are in Manhattan.</a:t>
            </a:r>
            <a:endParaRPr lang="pt-B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208912" cy="923330"/>
          </a:xfrm>
          <a:prstGeom prst="rect">
            <a:avLst/>
          </a:prstGeom>
          <a:noFill/>
        </p:spPr>
        <p:txBody>
          <a:bodyPr wrap="square" rtlCol="0">
            <a:spAutoFit/>
          </a:bodyPr>
          <a:lstStyle/>
          <a:p>
            <a:pPr lvl="0" eaLnBrk="0" fontAlgn="base" hangingPunct="0">
              <a:spcBef>
                <a:spcPct val="0"/>
              </a:spcBef>
              <a:spcAft>
                <a:spcPct val="0"/>
              </a:spcAft>
            </a:pPr>
            <a:r>
              <a:rPr lang="en-US" b="1" dirty="0" smtClean="0">
                <a:solidFill>
                  <a:srgbClr val="333333"/>
                </a:solidFill>
                <a:latin typeface="Open Sans"/>
                <a:ea typeface="Times New Roman" pitchFamily="18" charset="0"/>
                <a:cs typeface="Arial" pitchFamily="34" charset="0"/>
              </a:rPr>
              <a:t>Is </a:t>
            </a:r>
            <a:r>
              <a:rPr lang="en-US" b="1" dirty="0" smtClean="0">
                <a:solidFill>
                  <a:srgbClr val="333333"/>
                </a:solidFill>
                <a:latin typeface="Open Sans"/>
                <a:ea typeface="Times New Roman" pitchFamily="18" charset="0"/>
                <a:cs typeface="Arial" pitchFamily="34" charset="0"/>
              </a:rPr>
              <a:t>there any noticeable difference in traffic among different areas and what could be the reason for it?</a:t>
            </a:r>
            <a:endParaRPr lang="pt-BR" b="1" dirty="0" smtClean="0">
              <a:latin typeface="Arial" pitchFamily="34" charset="0"/>
              <a:cs typeface="Arial" pitchFamily="34" charset="0"/>
            </a:endParaRPr>
          </a:p>
          <a:p>
            <a:endParaRPr lang="en-US" dirty="0" smtClean="0"/>
          </a:p>
        </p:txBody>
      </p:sp>
      <p:sp>
        <p:nvSpPr>
          <p:cNvPr id="3" name="TextBox 2"/>
          <p:cNvSpPr txBox="1"/>
          <p:nvPr/>
        </p:nvSpPr>
        <p:spPr>
          <a:xfrm>
            <a:off x="179512" y="836712"/>
            <a:ext cx="3672408" cy="6186309"/>
          </a:xfrm>
          <a:prstGeom prst="rect">
            <a:avLst/>
          </a:prstGeom>
          <a:noFill/>
        </p:spPr>
        <p:txBody>
          <a:bodyPr wrap="square" rtlCol="0">
            <a:spAutoFit/>
          </a:bodyPr>
          <a:lstStyle/>
          <a:p>
            <a:r>
              <a:rPr lang="en-US" dirty="0" smtClean="0"/>
              <a:t>Here again, I’m not sure about the definition of traffic:)</a:t>
            </a:r>
            <a:br>
              <a:rPr lang="en-US" dirty="0" smtClean="0"/>
            </a:br>
            <a:r>
              <a:rPr lang="en-US" dirty="0" smtClean="0"/>
              <a:t>as I searched on dictionary, it means: 1.travel</a:t>
            </a:r>
          </a:p>
          <a:p>
            <a:r>
              <a:rPr lang="en-US" dirty="0" smtClean="0"/>
              <a:t>2.Movement of vehicles</a:t>
            </a:r>
          </a:p>
          <a:p>
            <a:endParaRPr lang="en-US" dirty="0" smtClean="0"/>
          </a:p>
          <a:p>
            <a:r>
              <a:rPr lang="en-US" dirty="0" smtClean="0"/>
              <a:t>Let’s work on meaning 1:</a:t>
            </a:r>
          </a:p>
          <a:p>
            <a:r>
              <a:rPr lang="en-US" dirty="0" smtClean="0"/>
              <a:t>The number of rooms in Manhattan and Brooklyn is more than other areas and as we saw in page 6, the availability is less than other places.</a:t>
            </a:r>
          </a:p>
          <a:p>
            <a:endParaRPr lang="en-US" dirty="0" smtClean="0"/>
          </a:p>
          <a:p>
            <a:r>
              <a:rPr lang="en-US" dirty="0" smtClean="0"/>
              <a:t>This plot shows us there is a noticeable difference between ‘Manhattan and Brooklyn’ and other areas.</a:t>
            </a:r>
          </a:p>
          <a:p>
            <a:endParaRPr lang="en-US" dirty="0" smtClean="0"/>
          </a:p>
          <a:p>
            <a:r>
              <a:rPr lang="en-US" dirty="0" smtClean="0"/>
              <a:t>We can conclude people mostly like to have a room in Manhattan and Brooklyn; so we have more traffic.(it works for both meanings)</a:t>
            </a:r>
            <a:br>
              <a:rPr lang="en-US" dirty="0" smtClean="0"/>
            </a:br>
            <a:endParaRPr lang="pt-BR" dirty="0"/>
          </a:p>
        </p:txBody>
      </p:sp>
      <p:pic>
        <p:nvPicPr>
          <p:cNvPr id="3074" name="Picture 2" descr="C:\Users\AmirSaqar\Desktop\archive\index21.png"/>
          <p:cNvPicPr>
            <a:picLocks noChangeAspect="1" noChangeArrowheads="1"/>
          </p:cNvPicPr>
          <p:nvPr/>
        </p:nvPicPr>
        <p:blipFill>
          <a:blip r:embed="rId2" cstate="print"/>
          <a:srcRect/>
          <a:stretch>
            <a:fillRect/>
          </a:stretch>
        </p:blipFill>
        <p:spPr bwMode="auto">
          <a:xfrm>
            <a:off x="3923928" y="908720"/>
            <a:ext cx="5040560" cy="5678588"/>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352928" cy="707886"/>
          </a:xfrm>
          <a:prstGeom prst="rect">
            <a:avLst/>
          </a:prstGeom>
          <a:noFill/>
        </p:spPr>
        <p:txBody>
          <a:bodyPr wrap="square" rtlCol="0">
            <a:spAutoFit/>
          </a:bodyPr>
          <a:lstStyle/>
          <a:p>
            <a:r>
              <a:rPr lang="en-US" sz="2000" b="1" dirty="0" smtClean="0"/>
              <a:t>use </a:t>
            </a:r>
            <a:r>
              <a:rPr lang="en-US" sz="2000" b="1" dirty="0" smtClean="0"/>
              <a:t>statistical hypothesis to check if Manhattan is more experience than other areas.</a:t>
            </a:r>
            <a:endParaRPr lang="en-US" sz="2000" dirty="0" smtClean="0"/>
          </a:p>
        </p:txBody>
      </p:sp>
      <p:sp>
        <p:nvSpPr>
          <p:cNvPr id="3" name="TextBox 2"/>
          <p:cNvSpPr txBox="1"/>
          <p:nvPr/>
        </p:nvSpPr>
        <p:spPr>
          <a:xfrm>
            <a:off x="611560" y="1412776"/>
            <a:ext cx="7632848" cy="4985980"/>
          </a:xfrm>
          <a:prstGeom prst="rect">
            <a:avLst/>
          </a:prstGeom>
          <a:noFill/>
        </p:spPr>
        <p:txBody>
          <a:bodyPr wrap="square" rtlCol="0">
            <a:spAutoFit/>
          </a:bodyPr>
          <a:lstStyle/>
          <a:p>
            <a:r>
              <a:rPr lang="en-US" dirty="0" smtClean="0"/>
              <a:t>For using hypothesis test, first we have to have an assumption and then we start testing it. For this question, we’ve seen before in a box plot that the prices in Manhattan are higher than other areas. As we want to make some decisions by it, we need to be sure about it. So, we can use this test.</a:t>
            </a:r>
          </a:p>
          <a:p>
            <a:endParaRPr lang="en-US" dirty="0" smtClean="0"/>
          </a:p>
          <a:p>
            <a:r>
              <a:rPr lang="en-US" dirty="0" smtClean="0"/>
              <a:t>X: price</a:t>
            </a:r>
          </a:p>
          <a:p>
            <a:r>
              <a:rPr lang="en-US" dirty="0" smtClean="0"/>
              <a:t>H0 : mean </a:t>
            </a:r>
            <a:r>
              <a:rPr lang="en-US" baseline="-25000" dirty="0" smtClean="0"/>
              <a:t>P</a:t>
            </a:r>
            <a:r>
              <a:rPr lang="en-US" dirty="0" smtClean="0"/>
              <a:t>(X) = mean </a:t>
            </a:r>
            <a:r>
              <a:rPr lang="en-US" baseline="-25000" dirty="0" smtClean="0"/>
              <a:t>M</a:t>
            </a:r>
            <a:r>
              <a:rPr lang="en-US" dirty="0" smtClean="0"/>
              <a:t>(X)</a:t>
            </a:r>
          </a:p>
          <a:p>
            <a:r>
              <a:rPr lang="en-US" dirty="0" smtClean="0"/>
              <a:t>H1 : mean </a:t>
            </a:r>
            <a:r>
              <a:rPr lang="en-US" baseline="-25000" dirty="0" smtClean="0"/>
              <a:t>P</a:t>
            </a:r>
            <a:r>
              <a:rPr lang="en-US" dirty="0" smtClean="0"/>
              <a:t>(X) &lt; mean </a:t>
            </a:r>
            <a:r>
              <a:rPr lang="en-US" baseline="-25000" dirty="0" smtClean="0"/>
              <a:t>M</a:t>
            </a:r>
            <a:r>
              <a:rPr lang="en-US" dirty="0" smtClean="0"/>
              <a:t>(X)</a:t>
            </a:r>
          </a:p>
          <a:p>
            <a:endParaRPr lang="en-US" dirty="0" smtClean="0"/>
          </a:p>
          <a:p>
            <a:r>
              <a:rPr lang="en-US" dirty="0" smtClean="0"/>
              <a:t>First step: I checked the mean of both of them:</a:t>
            </a:r>
          </a:p>
          <a:p>
            <a:endParaRPr lang="en-US" dirty="0" smtClean="0"/>
          </a:p>
          <a:p>
            <a:r>
              <a:rPr lang="en-US" dirty="0" smtClean="0"/>
              <a:t>Manhattan price mean: 185.26   , population mean: 138.70371280036022</a:t>
            </a:r>
          </a:p>
          <a:p>
            <a:endParaRPr lang="en-US" dirty="0" smtClean="0"/>
          </a:p>
          <a:p>
            <a:r>
              <a:rPr lang="en-US" dirty="0" smtClean="0"/>
              <a:t>It sounds like our hypothesis is correct. Lets check it:</a:t>
            </a:r>
          </a:p>
          <a:p>
            <a:endParaRPr lang="en-US" dirty="0" smtClean="0"/>
          </a:p>
          <a:p>
            <a:r>
              <a:rPr lang="en-US" dirty="0" smtClean="0"/>
              <a:t>I chose a sample of Manhattan prices. As I checked it, its distribution wasn’t normal; so, I can’t use </a:t>
            </a:r>
            <a:r>
              <a:rPr lang="en-US" dirty="0" err="1" smtClean="0"/>
              <a:t>t_test</a:t>
            </a:r>
            <a:r>
              <a:rPr lang="en-US" dirty="0" smtClean="0"/>
              <a:t> for it.</a:t>
            </a:r>
          </a:p>
          <a:p>
            <a:endParaRPr lang="en-US" baseline="-100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mirSaqar\Desktop\archive\index27.png"/>
          <p:cNvPicPr>
            <a:picLocks noChangeAspect="1" noChangeArrowheads="1"/>
          </p:cNvPicPr>
          <p:nvPr/>
        </p:nvPicPr>
        <p:blipFill>
          <a:blip r:embed="rId2" cstate="print"/>
          <a:srcRect/>
          <a:stretch>
            <a:fillRect/>
          </a:stretch>
        </p:blipFill>
        <p:spPr bwMode="auto">
          <a:xfrm>
            <a:off x="2339752" y="620688"/>
            <a:ext cx="6336704" cy="4104456"/>
          </a:xfrm>
          <a:prstGeom prst="rect">
            <a:avLst/>
          </a:prstGeom>
          <a:noFill/>
        </p:spPr>
      </p:pic>
      <p:sp>
        <p:nvSpPr>
          <p:cNvPr id="3" name="TextBox 2"/>
          <p:cNvSpPr txBox="1"/>
          <p:nvPr/>
        </p:nvSpPr>
        <p:spPr>
          <a:xfrm>
            <a:off x="179512" y="1772816"/>
            <a:ext cx="2160240" cy="923330"/>
          </a:xfrm>
          <a:prstGeom prst="rect">
            <a:avLst/>
          </a:prstGeom>
          <a:noFill/>
        </p:spPr>
        <p:txBody>
          <a:bodyPr wrap="square" rtlCol="0">
            <a:spAutoFit/>
          </a:bodyPr>
          <a:lstStyle/>
          <a:p>
            <a:r>
              <a:rPr lang="en-US" dirty="0" smtClean="0"/>
              <a:t>As you can see the distribution is not normal.</a:t>
            </a:r>
            <a:endParaRPr lang="pt-BR" dirty="0"/>
          </a:p>
        </p:txBody>
      </p:sp>
      <p:sp>
        <p:nvSpPr>
          <p:cNvPr id="4" name="TextBox 3"/>
          <p:cNvSpPr txBox="1"/>
          <p:nvPr/>
        </p:nvSpPr>
        <p:spPr>
          <a:xfrm>
            <a:off x="539552" y="4869160"/>
            <a:ext cx="6336704" cy="1754326"/>
          </a:xfrm>
          <a:prstGeom prst="rect">
            <a:avLst/>
          </a:prstGeom>
          <a:noFill/>
        </p:spPr>
        <p:txBody>
          <a:bodyPr wrap="square" rtlCol="0">
            <a:spAutoFit/>
          </a:bodyPr>
          <a:lstStyle/>
          <a:p>
            <a:r>
              <a:rPr lang="en-US" dirty="0" smtClean="0"/>
              <a:t> I have to use Mann-</a:t>
            </a:r>
            <a:r>
              <a:rPr lang="en-US" dirty="0" err="1" smtClean="0"/>
              <a:t>whiteney</a:t>
            </a:r>
            <a:r>
              <a:rPr lang="en-US" dirty="0" smtClean="0"/>
              <a:t> test !</a:t>
            </a:r>
          </a:p>
          <a:p>
            <a:endParaRPr lang="en-US" dirty="0" smtClean="0"/>
          </a:p>
          <a:p>
            <a:r>
              <a:rPr lang="en-US" dirty="0" smtClean="0"/>
              <a:t>Result :  </a:t>
            </a:r>
            <a:r>
              <a:rPr lang="pt-BR" dirty="0" smtClean="0"/>
              <a:t>statistic=3011967.0     , pvalue=5.563898182135282e-5</a:t>
            </a:r>
          </a:p>
          <a:p>
            <a:endParaRPr lang="en-US" dirty="0" smtClean="0"/>
          </a:p>
          <a:p>
            <a:r>
              <a:rPr lang="en-US" smtClean="0"/>
              <a:t>Pvalue</a:t>
            </a:r>
            <a:r>
              <a:rPr lang="en-US" dirty="0" smtClean="0"/>
              <a:t> was less than 5%, so H0 will be rejected and our hypothesis was correct.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568952" cy="400110"/>
          </a:xfrm>
          <a:prstGeom prst="rect">
            <a:avLst/>
          </a:prstGeom>
          <a:noFill/>
        </p:spPr>
        <p:txBody>
          <a:bodyPr wrap="square" rtlCol="0">
            <a:spAutoFit/>
          </a:bodyPr>
          <a:lstStyle/>
          <a:p>
            <a:r>
              <a:rPr lang="en-US" sz="2000" b="1" dirty="0" smtClean="0"/>
              <a:t> </a:t>
            </a:r>
            <a:r>
              <a:rPr lang="en-US" sz="2000" b="1" dirty="0" smtClean="0"/>
              <a:t>is there any relation between reviews and price?</a:t>
            </a:r>
            <a:endParaRPr lang="pt-BR" sz="2000" b="1" dirty="0"/>
          </a:p>
        </p:txBody>
      </p:sp>
      <p:sp>
        <p:nvSpPr>
          <p:cNvPr id="3" name="TextBox 2"/>
          <p:cNvSpPr txBox="1"/>
          <p:nvPr/>
        </p:nvSpPr>
        <p:spPr>
          <a:xfrm>
            <a:off x="179512" y="1340768"/>
            <a:ext cx="2952328" cy="3139321"/>
          </a:xfrm>
          <a:prstGeom prst="rect">
            <a:avLst/>
          </a:prstGeom>
          <a:noFill/>
        </p:spPr>
        <p:txBody>
          <a:bodyPr wrap="square" rtlCol="0">
            <a:spAutoFit/>
          </a:bodyPr>
          <a:lstStyle/>
          <a:p>
            <a:r>
              <a:rPr lang="en-US" dirty="0" smtClean="0"/>
              <a:t>As we see in this map, in areas like  Bronx and Queens, ‘reviews per month’ is more than other cities. </a:t>
            </a:r>
          </a:p>
          <a:p>
            <a:r>
              <a:rPr lang="en-US" dirty="0" smtClean="0"/>
              <a:t>We saw in page 9 that the price in Brooklyn and Manhattan is much higher.</a:t>
            </a:r>
          </a:p>
          <a:p>
            <a:r>
              <a:rPr lang="en-US" dirty="0" smtClean="0"/>
              <a:t>Now we can conclude by increasing price, number of reviews will reduces.</a:t>
            </a:r>
          </a:p>
          <a:p>
            <a:endParaRPr lang="pt-BR" dirty="0"/>
          </a:p>
        </p:txBody>
      </p:sp>
      <p:pic>
        <p:nvPicPr>
          <p:cNvPr id="1026" name="Picture 2" descr="C:\Users\AmirSaqar\Desktop\archive\index22.png"/>
          <p:cNvPicPr>
            <a:picLocks noChangeAspect="1" noChangeArrowheads="1"/>
          </p:cNvPicPr>
          <p:nvPr/>
        </p:nvPicPr>
        <p:blipFill>
          <a:blip r:embed="rId2" cstate="print"/>
          <a:srcRect/>
          <a:stretch>
            <a:fillRect/>
          </a:stretch>
        </p:blipFill>
        <p:spPr bwMode="auto">
          <a:xfrm>
            <a:off x="3059832" y="1052736"/>
            <a:ext cx="5796136" cy="5112568"/>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4"/>
            <a:ext cx="8496944" cy="400110"/>
          </a:xfrm>
          <a:prstGeom prst="rect">
            <a:avLst/>
          </a:prstGeom>
          <a:noFill/>
        </p:spPr>
        <p:txBody>
          <a:bodyPr wrap="square" rtlCol="0">
            <a:spAutoFit/>
          </a:bodyPr>
          <a:lstStyle/>
          <a:p>
            <a:r>
              <a:rPr lang="en-US" sz="2000" b="1" dirty="0" smtClean="0"/>
              <a:t>do </a:t>
            </a:r>
            <a:r>
              <a:rPr lang="en-US" sz="2000" b="1" dirty="0" smtClean="0"/>
              <a:t>names give any information to us?</a:t>
            </a:r>
            <a:endParaRPr lang="pt-BR" sz="2000" b="1" dirty="0"/>
          </a:p>
        </p:txBody>
      </p:sp>
      <p:pic>
        <p:nvPicPr>
          <p:cNvPr id="2050" name="Picture 2" descr="C:\Users\AmirSaqar\Desktop\archive\index23.png"/>
          <p:cNvPicPr>
            <a:picLocks noChangeAspect="1" noChangeArrowheads="1"/>
          </p:cNvPicPr>
          <p:nvPr/>
        </p:nvPicPr>
        <p:blipFill>
          <a:blip r:embed="rId2" cstate="print"/>
          <a:srcRect/>
          <a:stretch>
            <a:fillRect/>
          </a:stretch>
        </p:blipFill>
        <p:spPr bwMode="auto">
          <a:xfrm>
            <a:off x="2555776" y="1052736"/>
            <a:ext cx="6444208" cy="5140006"/>
          </a:xfrm>
          <a:prstGeom prst="rect">
            <a:avLst/>
          </a:prstGeom>
          <a:noFill/>
        </p:spPr>
      </p:pic>
      <p:sp>
        <p:nvSpPr>
          <p:cNvPr id="4" name="TextBox 3"/>
          <p:cNvSpPr txBox="1"/>
          <p:nvPr/>
        </p:nvSpPr>
        <p:spPr>
          <a:xfrm>
            <a:off x="179512" y="1412776"/>
            <a:ext cx="2088232" cy="3970318"/>
          </a:xfrm>
          <a:prstGeom prst="rect">
            <a:avLst/>
          </a:prstGeom>
          <a:noFill/>
        </p:spPr>
        <p:txBody>
          <a:bodyPr wrap="square" rtlCol="0">
            <a:spAutoFit/>
          </a:bodyPr>
          <a:lstStyle/>
          <a:p>
            <a:r>
              <a:rPr lang="en-US" dirty="0" smtClean="0"/>
              <a:t>The only way for showing the importance of words that I found, was </a:t>
            </a:r>
            <a:r>
              <a:rPr lang="en-US" dirty="0" err="1" smtClean="0"/>
              <a:t>wordcloud</a:t>
            </a:r>
            <a:r>
              <a:rPr lang="en-US" dirty="0" smtClean="0"/>
              <a:t> .</a:t>
            </a:r>
          </a:p>
          <a:p>
            <a:endParaRPr lang="en-US" dirty="0" smtClean="0"/>
          </a:p>
          <a:p>
            <a:r>
              <a:rPr lang="en-US" dirty="0" smtClean="0"/>
              <a:t>By looking at this, we can get that some words like Williamsburg, sunny, east, apartment and etc. are more common than others.</a:t>
            </a:r>
            <a:endParaRPr lang="pt-B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8136904" cy="369332"/>
          </a:xfrm>
          <a:prstGeom prst="rect">
            <a:avLst/>
          </a:prstGeom>
          <a:noFill/>
        </p:spPr>
        <p:txBody>
          <a:bodyPr wrap="square" rtlCol="0">
            <a:spAutoFit/>
          </a:bodyPr>
          <a:lstStyle/>
          <a:p>
            <a:r>
              <a:rPr lang="en-US" dirty="0" smtClean="0"/>
              <a:t>We can see that their are some repeated names, too.</a:t>
            </a:r>
            <a:endParaRPr lang="pt-BR" dirty="0"/>
          </a:p>
        </p:txBody>
      </p:sp>
      <p:pic>
        <p:nvPicPr>
          <p:cNvPr id="3076" name="Picture 4" descr="C:\Users\AmirSaqar\Desktop\archive\index25.png"/>
          <p:cNvPicPr>
            <a:picLocks noChangeAspect="1" noChangeArrowheads="1"/>
          </p:cNvPicPr>
          <p:nvPr/>
        </p:nvPicPr>
        <p:blipFill>
          <a:blip r:embed="rId2" cstate="print"/>
          <a:srcRect/>
          <a:stretch>
            <a:fillRect/>
          </a:stretch>
        </p:blipFill>
        <p:spPr bwMode="auto">
          <a:xfrm>
            <a:off x="179512" y="1052736"/>
            <a:ext cx="8705850" cy="5328592"/>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208912" cy="400110"/>
          </a:xfrm>
          <a:prstGeom prst="rect">
            <a:avLst/>
          </a:prstGeom>
          <a:noFill/>
        </p:spPr>
        <p:txBody>
          <a:bodyPr wrap="square" rtlCol="0">
            <a:spAutoFit/>
          </a:bodyPr>
          <a:lstStyle/>
          <a:p>
            <a:r>
              <a:rPr lang="en-US" sz="2000" b="1" dirty="0" smtClean="0"/>
              <a:t>which </a:t>
            </a:r>
            <a:r>
              <a:rPr lang="en-US" sz="2000" b="1" dirty="0" smtClean="0"/>
              <a:t>neighborhoods are more crowded</a:t>
            </a:r>
            <a:r>
              <a:rPr lang="en-US" dirty="0" smtClean="0"/>
              <a:t>?</a:t>
            </a:r>
            <a:endParaRPr lang="pt-BR" dirty="0"/>
          </a:p>
        </p:txBody>
      </p:sp>
      <p:pic>
        <p:nvPicPr>
          <p:cNvPr id="4099" name="Picture 3" descr="C:\Users\AmirSaqar\Desktop\archive\index26.png"/>
          <p:cNvPicPr>
            <a:picLocks noChangeAspect="1" noChangeArrowheads="1"/>
          </p:cNvPicPr>
          <p:nvPr/>
        </p:nvPicPr>
        <p:blipFill>
          <a:blip r:embed="rId2" cstate="print"/>
          <a:srcRect/>
          <a:stretch>
            <a:fillRect/>
          </a:stretch>
        </p:blipFill>
        <p:spPr bwMode="auto">
          <a:xfrm>
            <a:off x="755576" y="836712"/>
            <a:ext cx="7200800" cy="5256584"/>
          </a:xfrm>
          <a:prstGeom prst="rect">
            <a:avLst/>
          </a:prstGeom>
          <a:noFill/>
        </p:spPr>
      </p:pic>
      <p:sp>
        <p:nvSpPr>
          <p:cNvPr id="5" name="TextBox 4"/>
          <p:cNvSpPr txBox="1"/>
          <p:nvPr/>
        </p:nvSpPr>
        <p:spPr>
          <a:xfrm>
            <a:off x="575048" y="6237312"/>
            <a:ext cx="8568952" cy="923330"/>
          </a:xfrm>
          <a:prstGeom prst="rect">
            <a:avLst/>
          </a:prstGeom>
          <a:noFill/>
        </p:spPr>
        <p:txBody>
          <a:bodyPr wrap="square" rtlCol="0">
            <a:spAutoFit/>
          </a:bodyPr>
          <a:lstStyle/>
          <a:p>
            <a:r>
              <a:rPr lang="en-US" dirty="0" smtClean="0"/>
              <a:t> here, I bring 20 neighborhoods with the most population.</a:t>
            </a:r>
          </a:p>
          <a:p>
            <a:endParaRPr lang="en-US" dirty="0" smtClean="0"/>
          </a:p>
          <a:p>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5220072" y="1628800"/>
            <a:ext cx="2952328" cy="4320480"/>
          </a:xfrm>
          <a:prstGeom prst="rect">
            <a:avLst/>
          </a:prstGeom>
          <a:noFill/>
          <a:ln w="9525">
            <a:noFill/>
            <a:miter lim="800000"/>
            <a:headEnd/>
            <a:tailEnd/>
          </a:ln>
        </p:spPr>
      </p:pic>
      <p:sp>
        <p:nvSpPr>
          <p:cNvPr id="6" name="TextBox 5"/>
          <p:cNvSpPr txBox="1"/>
          <p:nvPr/>
        </p:nvSpPr>
        <p:spPr>
          <a:xfrm>
            <a:off x="323528" y="908720"/>
            <a:ext cx="3960440" cy="5262979"/>
          </a:xfrm>
          <a:prstGeom prst="rect">
            <a:avLst/>
          </a:prstGeom>
          <a:noFill/>
        </p:spPr>
        <p:txBody>
          <a:bodyPr wrap="square" rtlCol="0">
            <a:spAutoFit/>
          </a:bodyPr>
          <a:lstStyle/>
          <a:p>
            <a:r>
              <a:rPr lang="en-US" sz="2400" dirty="0" smtClean="0"/>
              <a:t>NULL VALUES</a:t>
            </a:r>
          </a:p>
          <a:p>
            <a:endParaRPr lang="en-US" sz="2400" dirty="0" smtClean="0"/>
          </a:p>
          <a:p>
            <a:r>
              <a:rPr lang="en-US" dirty="0" smtClean="0"/>
              <a:t>There are some null values in columns ‘name’, ‘host name’, ‘last review’ and ‘</a:t>
            </a:r>
            <a:r>
              <a:rPr lang="en-US" dirty="0" err="1" smtClean="0"/>
              <a:t>reviews_per_month</a:t>
            </a:r>
            <a:r>
              <a:rPr lang="en-US" dirty="0" smtClean="0"/>
              <a:t>’.</a:t>
            </a:r>
          </a:p>
          <a:p>
            <a:endParaRPr lang="en-US" dirty="0" smtClean="0"/>
          </a:p>
          <a:p>
            <a:r>
              <a:rPr lang="en-US" dirty="0" smtClean="0"/>
              <a:t>The number of null values in ‘name’ and ‘host name’ is less than 30; so I removed them.</a:t>
            </a:r>
          </a:p>
          <a:p>
            <a:endParaRPr lang="en-US" dirty="0" smtClean="0"/>
          </a:p>
          <a:p>
            <a:r>
              <a:rPr lang="en-US" dirty="0" smtClean="0"/>
              <a:t>The column ‘last review’ is not useful for me and I dropped it.</a:t>
            </a:r>
          </a:p>
          <a:p>
            <a:r>
              <a:rPr lang="en-US" dirty="0" smtClean="0"/>
              <a:t>I put mean of each ‘neighborhood group’ for null values at   column ‘</a:t>
            </a:r>
            <a:r>
              <a:rPr lang="en-US" dirty="0" err="1" smtClean="0"/>
              <a:t>reviews_per_month</a:t>
            </a:r>
            <a:r>
              <a:rPr lang="en-US" dirty="0" smtClean="0"/>
              <a:t>’.</a:t>
            </a:r>
          </a:p>
          <a:p>
            <a:endParaRPr lang="en-US" dirty="0" smtClean="0"/>
          </a:p>
          <a:p>
            <a:r>
              <a:rPr lang="en-US" dirty="0" smtClean="0"/>
              <a:t>Now, there is no null value in my data set.</a:t>
            </a:r>
          </a:p>
        </p:txBody>
      </p:sp>
      <p:sp>
        <p:nvSpPr>
          <p:cNvPr id="7" name="TextBox 6"/>
          <p:cNvSpPr txBox="1"/>
          <p:nvPr/>
        </p:nvSpPr>
        <p:spPr>
          <a:xfrm>
            <a:off x="5940152" y="6165304"/>
            <a:ext cx="2016224" cy="369332"/>
          </a:xfrm>
          <a:prstGeom prst="rect">
            <a:avLst/>
          </a:prstGeom>
          <a:noFill/>
        </p:spPr>
        <p:txBody>
          <a:bodyPr wrap="square" rtlCol="0">
            <a:spAutoFit/>
          </a:bodyPr>
          <a:lstStyle/>
          <a:p>
            <a:r>
              <a:rPr lang="en-US" dirty="0" smtClean="0"/>
              <a:t>Table 1</a:t>
            </a:r>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descr="data:image/png;base64,iVBORw0KGgoAAAANSUhEUgAAApEAAAGxCAYAAAA6b+1gAAAAOXRFWHRTb2Z0d2FyZQBNYXRwbG90bGliIHZlcnNpb24zLjYuMCwgaHR0cHM6Ly9tYXRwbG90bGliLm9yZy89olMNAAAACXBIWXMAAA9hAAAPYQGoP6dpAAA9KklEQVR4nO3deXxM9/7H8fcQmZns9iSWWFtRElu5aa3dEm5RtJS0aNFb6nZRittr11KutkqrC0WV6lW1VJGLaylVW6m2VMmPRovLtQczIfn+/vAw19SWM01MEq/n4zGPx5x1Pt85k8w73+85JzZjjBEAAABgQSF/FwAAAID8hxAJAAAAywiRAAAAsIwQCQAAAMsIkQAAALCMEAkAAADLCJEAAACwjBAJAAAAywL8XQAKpqysLB04cEChoaGy2Wz+LgcAAGSDMUanT59WdHS0ChW6fl8jIRK54sCBAypXrpy/ywAAAD7Yv3+/ypYte911CJHIFaGhoZIufgjDwsL8XA0AAMiOU6dOqVy5cp7v8eshRCJXXBrCDgsLI0QCAJDPZOdUNC6sAQAAgGWESAAAAFhGiAQAAIBlhEgAAABYRogEAACAZYRIAAAAWEaIBAAAgGXcJxL5ijFGLpfL32XkGmOM3G63JMlut/MvI4E/yOFw8HME5BJCJPIVl8ulxMREf5cBIJ9ISUmR0+n0dxlAgcRwNgAAACyjJxL51pk6yVKhAvYRzjyv4K2zJElnaneSChfxc0FAPpR1QcHfzvR3FUCBV8C+gXFLKRRQsENW4SIFu30AgHyN4WwAAABYRogEAACAZYRIAAAAWEaIBAAAgGWESAAAAFhGiAQAAIBlhEgAAABYRogEAACAZYRIAAAAWEaIBAAAgGWESAAAAFhGiAQAAIBlhEgAAABYRogEAACAZYRIAAAAWEaIBAAAgGWESAAAAFhGiAQAAIBlhEgAAABYRogEAACAZQH+LgCwwhhz+YT/CgEAwE+MMXK5XJIkh8Mhm83mlzroiUS+4na7/zeRdcF/hQAA4Ccul0uJiYlKTEz0hEl/IEQCAADAMkIkAAAALCNEAgAAwDJCJAAAACwjRAIAAMAyQiQAAAAsI0QCAADAMkIkAAAALCNEAgAAwDJCJAAAACwjRAIAAMAyQiQAAAAsI0QCAADAMkIkAAAALCNEAgAAwDJCJAAAACwjRAIAAMAyQiQAAAAsI0QCAADAMkLk71SoUEFvvvmmv8sAAADI0wpsiOzatatsNptsNpsCAwNVpUoVDR8+XBcuXLjudps2bdJTTz2VY3Xs27dPNptN27Zty7F9AgAA+FuAvwvITUlJSZo6darcbrcWL16sZ555RkWKFNHAgQOvWDcjI0OBgYEqWbKkHyr1zaWaAQAAbrYC2xMpSXa7XZGRkYqJiVHPnj113333aeHChZIu9lQ+9NBDeuWVVxQdHa3bb79dkvdwdqdOndShQwevfZ4/f14lSpTQRx99JElaunSpGjZsqIiICBUvXlwPPvigUlNTPetXrFhRklS7dm3ZbDY1bdrUs2zy5MmKjY2Vw+FQtWrV9M4771y3PU2bNlXv3r31/PPPq0SJEkpMTJQkrV69WvXr15fdbldUVJQGDBjg1ePqdrv17LPPqlSpUnI4HGrYsKE2bdrkWb5q1SrZbDalpKSodu3acjqduueee3T48GEtWbJEsbGxCgsLU6dOnXT27FkrhwAAABRQBbon8vecTqeOHj3qmV6xYoXCwsK0bNmyq66fnJysRx55ROnp6QoJCZEkpaSk6OzZs2rTpo0k6cyZM+rTp4/i4uKUnp6uwYMHq02bNtq2bZsKFSqkjRs3qn79+lq+fLnuuOMOT8/hzJkzNXjwYE2cOFG1a9fW1q1b1aNHDwUHB6tLly7XbMP06dPVs2dPrVu3TpL022+/qUWLFuratas++ugj/fTTT+rRo4ccDoeGDh0qSXrppZc0d+5cTZ8+XTExMRozZowSExO1Z88eFStWzLPvoUOHauLEiQoKClL79u3Vvn172e12zZo1S+np6WrTpo0mTJig/v37+34QACC3GeN56nK5/FgIkDsu/1ybyz7vN9stESKNMVqxYoVSUlL017/+1TM/ODhYkydPvuaQcGJiooKDgzVv3jw9/vjjkqRZs2apVatWCg0NlSS1a9fOa5sPP/xQJUuW1I4dO1SjRg3P8Hjx4sUVGRnpWW/IkCEaN26c2rZtK+lij+WOHTv03nvvXTdEVq1aVWPGjPFMv/zyyypXrpwmTpwom82matWq6cCBA+rfv78GDx6sc+fOadKkSZo2bZqaN28uSfrggw+0bNkyTZkyRf369fPsa+TIkbr77rslSd26ddPAgQOVmpqqSpUqSZIefvhhrVy58qoh0u12y+12e6ZPnTp1zTYAQK7K+t9ITOvWrf1YCJD73G63goKC/PLaBXo4e9GiRQoJCZHD4VDz5s3VoUMHT++cJNWsWfO65xQGBASoffv2mjlzpqSLvY4LFixQcnKyZ53du3erY8eOqlSpksLCwlShQgVJUlpa2jX3e+bMGaWmpqpbt24KCQnxPEaOHOk1FH41devW9ZreuXOnEhISZLPZPPPuvvtupaen69dff1VqaqrOnz/vCYeSVKRIEdWvX187d+702ldcXJzneenSpRUUFOQJkJfmHT58+Kp1jRo1SuHh4Z5HuXLlrtsOAACQvxXonshmzZpp0qRJCgwMVHR0tAICvJsbHBx8w30kJyerSZMmOnz4sJYtWyan06mkpCTP8pYtWyomJkYffPCBoqOjlZWVpRo1aigjI+Oa+0xPT5d0sUewQYMGXssKFy583XqyU7OvihQp4nlus9m8pi/Ny8rKuuq2AwcOVJ8+fTzTp06dIkgC8I9C//tdv2DBAjkcDj8WA+Q8l8vl6WW32+1+q6NAh8jg4GBVqVLlD+3jrrvuUrly5fTpp59qyZIleuSRRzzh6ujRo9q1a5c++OADNWrUSJK0du1ar+0v9XRmZmZ65pUuXVrR0dH6v//7P69eTV/ExsZq7ty5MsZ4eiPXrVun0NBQlS1bVsWLF1dgYKDWrVunmJgYSRcvDtq0aZOef/75P/Tal7Pb7X79IAOAx2UjMw6HQ06n04/FALnr8pHIm61Ah8ic0qlTJ7377rv6+eeftXLlSs/8okWLqnjx4nr//fcVFRWltLQ0DRgwwGvbUqVKyel0aunSpSpbtqwcDofCw8M1bNgwPfvsswoPD1dSUpLcbrc2b96s48ePe/Xo3UivXr305ptv6q9//at69+6tXbt2aciQIerTp48KFSqk4OBg9ezZU/369VOxYsVUvnx5jRkzRmfPnlW3bt1y7D0CAAC3lgJ9TmROSU5O1o4dO1SmTBmvcwsLFSqk2bNna8uWLapRo4ZeeOEFjR071mvbgIAAvfXWW3rvvfcUHR3t6X7u3r27Jk+erKlTp6pmzZpq0qSJpk2b5rklUHaVKVNGixcv1saNGxUfH6+nn35a3bp109///nfPOqNHj1a7du30+OOPq06dOtqzZ49SUlJUtGjRP/CuAACAW5nN+PPacBRYp06dUnh4uE6ePKmwsLAc2+/x48c9QfxM7U5SoH+uSMs1mecVvHm6JOlMvS5S4SI32ADAFS77OUpJSWE4GwXOuXPnPPeKzunPuJXvb3oiAQAAYBkhEgAAAJYRIgEAAGAZIRIAAACWESIBAABgGSESAAAAlhEiAQAAYBkhEgAAAJYRIgEAAGAZIRIAAACWESIBAABgGSESAAAAlhEiAQAAYBkhEgAAAJYRIgEAAGAZIRIAAACWESIBAABgGSESAAAAlhEiAQAAYFmAvwsArLDb7f+bKMTHFwBw63E4HEpJSfE89xe+hZGv2Gy2yyf8VwgAAH5is9nkdDr9XQbD2QAAALCOEAkAAADLCJEAAACwjBAJAAAAywiRAAAAsIwQCQAAAMsIkQAAALCMEAkAAADLCJEAAACwjBAJAAAAywiRAAAAsIwQCQAAAMsIkQAAALCMEAkAAADLCJEAAACwjBAJAAAAywiRAAAAsIwQCQAAAMsIkQAAALCMEAkAAADLAvxdAOCzrAv+riDnZZ6/+nMA2VcQfzcAeRAhEvlW8Lcz/V1CrgreOsvfJQAAcE0MZwMAAMAyeiKRrzgcDqWkpPi7jFxjjJHb7ZYk2e122Ww2P1cE5G8Oh8PfJQAFFiES+YrNZpPT6fR3GbkqKCjI3yUAAHBDDGcDAADAMkIkAAAALCNEAgAAwDJCJAAAACwjRAIAAMAyQiQAAAAsI0QCAADAMkIkAAAALCNEAgAAwDJCJAAAACwjRAIAAMAyQiQAAAAsI0QCAADAMkIkAAAALCNEAgAAwDJCJAAAACwjRAIAAMAyQiQAAAAsI0QCAADAMkIkAAAALAvwdwGAFcYYuVwuf5eRY4wxcrvdkiS73S6bzebnigD8nsPh4GcTuApCJPIVl8ulxMREf5cB4BaSkpIip9Pp7zKAPIfhbAAAAFhGTyTyrbcbn5C9sPF3GX+IO1N6Zk1RSdLbjY/LXtjPBQGQJLkzbXpmTYS/ywDyNEIk8i17YSNHAQpd9sIqUO0B8rf8/QcqcDMwnA0AAADLCJEAAACwjBAJAAAAywiRAAAAsIwQCQAAAMsIkQAAALCMEAkAAADLCJEAAACwjBAJAAAAywiRAAAAsIwQCQAAAMsIkQAAALDM5xB54cIFLV++XO+9955Onz4tSTpw4IDS09NzrDgAAADkTQG+bPTLL78oKSlJaWlpcrvduv/++xUaGqrXXntNbrdb7777bk7XCQAAgDzEp57I5557TvXq1dPx48fldDo989u0aaMVK1bkWHEAAADIm3zqifzqq6/09ddfKzAw0Gt+hQoV9Ntvv+VIYQAAAMi7fOqJzMrKUmZm5hXzf/31V4WGhv7hogAAAJC3+RQiH3jgAb355pueaZvNpvT0dA0ZMkQtWrTIqdoAAACQR/k0nD1u3DglJiaqevXqcrlc6tSpk3bv3q0SJUrok08+yekaAQAAkMf4FCLLli2r7777TrNnz9b27duVnp6ubt26KTk52etCGyCnGWMue+7HQgAA8BNjjFwulyTJ4XDIZrP5pQ6fQqQkBQQE6LHHHsvJWoAbcrvdnucZWRJ/sgAAbjUul0uJiYmSpJSUFL914PkcInft2qUJEyZo586dkqTY2Fj17t1b1apVy7HiAAAAkDf5dGHN3LlzVaNGDW3ZskXx8fGKj4/Xt99+q5o1a2ru3Lk5XSMAAADyGJ96Il966SUNHDhQw4cP95o/ZMgQvfTSS2rXrl2OFAcAAIC8yaeeyIMHD6pz585XzH/sscd08ODBP1wUAAAA8jafQmTTpk311VdfXTF/7dq1atSo0R8uCgAAAHmbT8PZrVq1Uv/+/bVlyxb96U9/kiR98803mjNnjoYNG6aFCxd6rQsAAICCxacQ2atXL0nSO++8o3feeeeqy6SL/8nmav8eEQAAAPmbTyEyKysrp+sAAABAPuLTOZH/93//l9N1AAAAIB/xKURWqVJFzZo108cff+z5tzsAAAC4dfgUIr/99lvFxcWpT58+ioyM1F/+8hdt3Lgxp2sDAABAHuVTiKxVq5bGjx+vAwcO6MMPP9TBgwfVsGFD1ahRQ6+//rqOHDmS03UCAAAgD/EpRF4SEBCgtm3bas6cOXrttde0Z88e9e3bV+XKlVPnzp258TgAAEAB9YdC5ObNm9WrVy9FRUXp9ddfV9++fZWamqply5bpwIEDat26dU7VCQAAgDzEp1v8vP7665o6dap27dqlFi1a6KOPPlKLFi1UqNDFTFqxYkVNmzZNFSpUyMlaAQAAkEf4FCInTZqkJ598Ul27dlVUVNRV1ylVqpSmTJnyh4oDAABA3uRTiFy2bJnKly/v6Xm8xBij/fv3q3z58goMDFSXLl1ypEgAAADkLT6dE1m5cmX997//vWL+sWPHVLFixT9cFAAAAPI2n0KkMeaq89PT0+VwOP5QQQAAAMj7LA1n9+nTR5Jks9k0ePBgBQUFeZZlZmZqw4YNqlWrVo4W6KumTZuqVq1aevPNN3N0v0OHDtX8+fO1bdu2HN0vAABAfmKpJ3Lr1q3aunWrjDH6/vvvPdNbt27VTz/9pPj4eE2bNi3b++vatatsNtsVj6SkpGzvY9WqVbLZbDpx4oTX/M8//1wjRozI9n4Kkl9++UVOp1Pp6ek5sr99+/bJZrMRnAEAgIelnsiVK1dKkp544gmNHz9eYWFh113/119/VXR09BUX4FwuKSlJU6dO9Zpnt9utlHVVxYoVu+7yjIwMBQYG/uHXyYsWLFigZs2aKSQkxN+lAACAAsqncyKnTp16wwApSdWrV9e+ffuuu47dbldkZKTXo2jRop7lNptNkydPVps2bRQUFKSqVatq4cKFki72kDVr1kySVLRoUdlsNnXt2lXSxeHs559/3rOfChUqaMSIEercubPCwsL01FNPSZLWrl2rRo0ayel0qly5cnr22Wd15syZG7ZtxowZqlChgsLDw/Xoo4/q9OnTnmVut1vPPvusSpUqJYfDoYYNG2rTpk2e5Zd6T1NSUlS7dm05nU7dc889Onz4sJYsWaLY2FiFhYWpU6dOOnv2rGe7rKwsjRo1ShUrVpTT6VR8fLw+++yzK2pbsGCBWrVqJUnatGmT7r//fpUoUULh4eFq0qSJvv32W6/1bTabJk2apObNm8vpdKpSpUpe+710sVTt2rVls9nUtGnTG74/AACgYPPpFj/Zda0LcKwaNmyYxowZo7Fjx2rChAlKTk7WL7/8onLlymnu3Llq166ddu3apbCwMDmdzmvu5x//+IcGDx6sIUOGSJJSU1OVlJSkkSNH6sMPP9SRI0fUu3dv9e7d+4re0culpqZq/vz5WrRokY4fP6727dtr9OjReuWVVyRJL730kubOnavp06crJiZGY8aMUWJiovbs2ePVQzp06FBNnDhRQUFBat++vdq3by+73a5Zs2YpPT1dbdq00YQJE9S/f39J0qhRo/Txxx/r3XffVdWqVbVmzRo99thjKlmypJo0aSJJOnHihNauXasZM2ZIkk6fPq0uXbpowoQJMsZo3LhxatGihXbv3q3Q0FBPLYMGDdLo0aM1fvx4zZgxQ48++qi+//57xcbGauPGjapfv76WL1+uO+64o8D24ALAJZd/fblcLv8VAlzF5Z/JnMpavsjVEJkdixYtumLY9W9/+5v+9re/eaa7du2qjh07SpJeffVVvfXWW9q4caOSkpI8oaxUqVKKiIi47mvdc889evHFFz3T3bt3V3JysqfHsmrVqnrrrbfUpEkTTZo06ZpXmmdlZWnatGmeEPb4449rxYoVeuWVV3TmzBlNmjRJ06ZNU/PmzSVJH3zwgZYtW6YpU6aoX79+nv2MHDlSd999tySpW7duGjhwoFJTU1WpUiVJ0sMPP6yVK1eqf//+crvdevXVV7V8+XIlJCRIkipVqqS1a9fqvffe84TIxYsXKy4uTtHR0Z42X+79999XRESEVq9erQcffNAz/5FHHlH37t0lSSNGjNCyZcs0YcIEvfPOOypZsqQkqXjx4oqMjLzqe+J2u+V2uz3Tp06duvpBAIB8ICPrf8/5F77Iy9xut9eFzjeT30Nks2bNNGnSJK95vz+fMS4uzvM8ODhYYWFhOnz4sOXXqlevntf0d999p+3bt2vmzJmeecYYZWVlae/evYqNjb3qfipUqODVixcVFeWpJzU1VefPn/eEQ0kqUqSI6tevr507d16zXaVLl1ZQUJAnQF6at3HjRknSnj17dPbsWd1///1e+8jIyFDt2rU905cPZUvSf/7zH/3973/XqlWrdPjwYWVmZurs2bNKS0vz2s+lYHr5tJULaUaNGqVhw4Zle30AAJC/+T1EBgcHq0qVKtddp0iRIl7TNptNWVlZ11j7+q91ufT0dP3lL3/Rs88+e8W65cuXz/V6Lt+PzWa77n4vXWn95ZdfqkyZMl7rXboQKSMjQ0uXLvXqxe3SpYuOHj2q8ePHKyYmRna7XQkJCcrIyLBc7/UMHDjQcwso6WJPZLly5XL0NQDgZgm87IqBBQsWcA9k5Ckul8vTQ54TFyP7KldDpM1my83dS5Ln/LzMzEzL29apU0c7duy4YYi1onLlygoMDNS6desUExMjSTp//rw2bdrkdaGPVdWrV5fdbldaWppn6Pr3Vq1apaJFiyo+Pt4zb926dXrnnXfUokULSdL+/fuv+t+GvvnmG3Xu3Nlr+lIPZ3beY7vd7tcPMgDkpMu/vhwOx3XPtwf86WZkrWvx+4U1brdbhw4d8poXEBCgEiVKZOs1YmJiZLPZtGjRIrVo0UJOpzPbt7bp37+//vSnP6l3797q3r27goODtWPHDi1btkwTJ07M1j5+Lzg4WD179lS/fv1UrFgxlS9fXmPGjNHZs2fVrVs3n/YpSaGhoerbt69eeOEFZWVlqWHDhjp58qTWrVunsLAwdenSRQsXLvQaypYunuc5Y8YM1atXT6dOnVK/fv2u+stwzpw5qlevnho2bKiZM2dq48aNmjJliqSL55s6nU4tXbpUZcuWlcPhUHh4uM9tAQAA+Z9Pt/jJrh07dnh6465l6dKlioqK8no0bNgw269RpkwZDRs2TAMGDFDp0qXVu3fvbG8bFxen1atX6+eff1ajRo1Uu3ZtDR482HNRiq9Gjx6tdu3a6fHHH1edOnW0Z88epaSkeN26yBcjRozQoEGDNGrUKMXGxiopKUlffvml5xY8VwuRU6ZM0fHjx1WnTh09/vjjnlsP/d6wYcM0e/ZsxcXF6aOPPtInn3yi6tWrS7oY6t966y299957io6O5iRzAAAgm/Hh2nCXy6UJEyZo5cqVOnz48BXnA/7+PoTIfd9++63uueceHTly5IpzK2/EZrNp3rx5euihh3KsnlOnTik8PFwnT57M1j1Fs+v48eOeEPt24+MKz+d3G3JlSt1XXvzjYnKz43IU9nNBACR5/2ympKQwnI085dy5c0pMTJSU859PK9/fPg1nd+vWTf/617/08MMPq379+n4dj8dFFy5c0IQJEywHSAAAAF/4FCIXLVqkxYsXe93GBv5Vv3591a9f399lAACAW4RPIbJMmTJe90lE/ubPu90DAID8yacLa8aNG6f+/fvrl19+yel6AAAAkA/41BNZr149uVwuVapUSUFBQVech3fs2LEcKQ4AAAB5k08hsmPHjvrtt9/06quvqnTp0lxYAwAAcIvxKUR+/fXXWr9+vdd/RgEAAMCtw6dzIqtVq6Zz587ldC0AAADIJ3wKkaNHj9aLL76oVatW6ejRozp16pTXAwAAAAWbT8PZSUlJkqR7773Xa74xRjabTZmZmX+8MgAAAORZPoXIlStX5nQdAAAAyEd8CpFNmjTJ6ToAAACQj/gUIiXpxIkTmjJlinbu3ClJuuOOO/Tkk08qPDw8x4oDAABA3uTThTWbN29W5cqV9cYbb+jYsWM6duyYXn/9dVWuXFnffvttTtcIAACAPMannsgXXnhBrVq10gcffKCAgIu7uHDhgrp3767nn39ea9asydEiAQAAkLf4FCI3b97sFSAlKSAgQC+99JLq1auXY8UBAAAgb/JpODssLExpaWlXzN+/f79CQ0P/cFEAAADI23wKkR06dFC3bt306aefav/+/dq/f79mz56t7t27q2PHjjldIwAAAPIYn4az//GPf8hms6lz5866cOGCJKlIkSLq2bOnRo8enaMFAgAAIO/xKUQGBgZq/PjxGjVqlFJTUyVJlStXVlBQUI4WB/ye3W73PA/0qR8dAID8zeFwKCUlxfPcX3y+T6QkBQUFqWjRop7nQG6z2WyXPfdjIQAA+InNZpPT6fR3Gb6dE5mVlaXhw4crPDxcMTExiomJUUREhEaMGKGsrKycrhEAAAB5jE89kS+//LKmTJmi0aNH6+6775YkrV27VkOHDpXL5dIrr7ySo0UCAAAgb/EpRE6fPl2TJ09Wq1atPPPi4uJUpkwZ9erVixAJAABQwPk0nH3s2DFVq1btivnVqlXTsWPH/nBRAAAAyNt8CpHx8fGaOHHiFfMnTpyo+Pj4P1wUAAAA8jafhrPHjh2rFi1aaPny5UpISJAkrV+/Xvv379fixYtztEAAAADkPZZ7Is+fP69hw4Zp8eLFatu2rU6cOKETJ06obdu22rVrlxo1apQbdQIAACAPsdwTWaRIEW3fvl1RUVEaOXJkbtQEAACAPM6ncyIfe+wxTZkyJadrAQAAQD7h0zmRFy5c0Icffqjly5erbt26Cg4O9lr++uuv50hxAAAAyJt8CpE//PCD6tSpI0n6+eefvZbZ+F90AAAABZ5PIXLlypU5XQcAAADyEZ/OiQQAAMCtjRAJAAAAywiRAAAAsIwQCQAAAMsIkQAAALCMEAkAAADLCJEAAACwjBAJAAAAy3y62TiQF7gzbZKMv8v4Q9yZV38OwL8u/n4BcD2ESORbz6yJ8HcJOeqZNUX9XQIAANnGcDYAAAAsoycS+YrD4VBKSoq/y8gxxhi53W5Jkt1ul83GEBqQ1zgcDn+XAORJhEjkKzabTU6n099l5KigoCB/lwAAgGUMZwMAAMAyQiQAAAAsI0QCAADAMkIkAAAALCNEAgAAwDJCJAAAACwjRAIAAMAyQiQAAAAsI0QCAADAMkIkAAAALCNEAgAAwDJCJAAAACwjRAIAAMAyQiQAAAAsI0QCAADAMkIkAAAALCNEAgAAwDJCJAAAACwjRAIAAMAyQiQAAAAsC/B3AYAVxhi5XC5/lwEfGGPkdrslSXa7XTabzc8VAUDOcTgct9zvNUIk8hWXy6XExER/lwEAgJeUlBQ5nU5/l3FTMZwNAAAAy+iJRL6V2TKTT3B+ckEq/EVhSRw7AAXEZb/XbkX8Gkf+FSA+wfkVxw4A8j2GswEAAGAZIRIAAACWESIBAABgGSESAAAAlhEiAQAAYBkhEgAAAJYRIgEAAGAZIRIAAACWESIBAABgGSESAAAAlhEiAQAAYBkhEgAAAJYRIgEAAGAZIRIAAACWESIBAABgGSESAAAAlhEiAQAAYBkhEgAAAJYRIgEAAGBZgL8LAKwwxlw24b86AADwF2OMXC6XJMnhcMhms/mlDnoika+43e7/TWT6rw4AAPzF5XIpMTFRiYmJnjDpD4RIAAAAWEaIBAAAgGWESAAAAFhGiAQAAIBlhEgAAABYRogEAACAZYRIAAAAWEaIBAAAgGWESAAAAFhGiAQAAIBlhEgAAABYRogEAACAZYRIAAAAWEaIBAAAgGWESAAAAFhGiAQAAIBlhEgAAABYRogEAACAZYRIAAAAWEaIBAAAgGW3bIi02WyaP3++v8vw6Nq1qx566CF/lwEAAJAtBTJEHjlyRD179lT58uVlt9sVGRmpxMRErVu3zt+lAQAAFAgB/i4gN7Rr104ZGRmaPn26KlWqpP/85z9asWKFjh49mquvm5GRocDAwFx9jUsyMzNls9lUqFCB/DsAAADkcQUugZw4cUJfffWVXnvtNTVr1kwxMTGqX7++Bg4cqFatWnmt+9///ldt2rRRUFCQqlatqoULF3qWZWZmqlu3bqpYsaKcTqduv/12jR8/3mv7S0PQr7zyiqKjo3X77bdLkvbv36/27dsrIiJCxYoVU+vWrbVv3z6vfffp00cREREqXry4XnrpJRljrtuuadOmKSIiQgsXLlT16tVlt9uVlpam48ePq3PnzipatKiCgoLUvHlz7d6922vbuXPn6o477pDdbleFChU0btw4r+UVKlTQyJEj1blzZ4WEhCgmJkYLFy7UkSNH1Lp1a4WEhCguLk6bN2/O9nEAAKDAu+yr2+Vy6dy5czfl4XK5/lfCDfJDbipwPZEhISEKCQnR/Pnz9ac//Ul2u/2a6w4bNkxjxozR2LFjNWHCBCUnJ+uXX35RsWLFlJWVpbJly2rOnDkqXry4vv76az311FOKiopS+/btPftYsWKFwsLCtGzZMknS+fPnlZiYqISEBH311VcKCAjQyJEjlZSUpO3btyswMFDjxo3TtGnT9OGHHyo2Nlbjxo3TvHnzdM8991y3bWfPntVrr72myZMnq3jx4ipVqpQ6duyo3bt3a+HChQoLC1P//v3VokUL7dixQ0WKFNGWLVvUvn17DR06VB06dNDXX3+tXr16qXjx4uratatn32+88YZeffVVDRo0SG+88YYef/xx3XXXXXryySc1duxY9e/fX507d9aPP/4om812RW1ut1tut9szferUqeweMgAA8qfM/z1t3bq1X0pwu90KCgryy2vbjD8jbC6ZO3euevTooXPnzqlOnTpq0qSJHn30UcXFxXnWsdls+vvf/64RI0ZIks6cOaOQkBAtWbJESUlJV91v7969dejQIX322WeSLvZELl26VGlpaZ5h7I8//lgjR47Uzp07PWErIyNDERERmj9/vh544AFFR0frhRdeUL9+/SRJFy5cUMWKFVW3bt1rXuwzbdo0PfHEE9q2bZvi4+MlSbt379Ztt92mdevW6a677pIkHT16VOXKldP06dP1yCOPKDk5WUeOHNG//vUvz75eeuklffnll/rxxx8lXeyJbNSokWbMmCFJOnTokKKiojRo0CANHz5ckvTNN98oISFBBw8eVGRk5BX1DR06VMOGDbti/smTJxUWFnbVNvni+PHjnh/UzJaZkiPHdo3cdkEqPK+wJCmzTWYB/BMWwC3HJRX+orBfS1iwYIGKFi2aY/s7deqUwsPDs/X9XSB/jbdr105//vOf9dVXX+mbb77RkiVLNGbMGE2ePNmr9+3yUBkcHKywsDAdPnzYM+/tt9/Whx9+qLS0NJ07d04ZGRmqVauW12vVrFnT6zzI7777Tnv27FFoaKjXei6XS6mpqTp58qQOHjyoBg0aeJYFBASoXr16N+ySDgwM9Kp5586dCggI8NpX8eLFdfvtt2vnzp2edX7/19Hdd9+tN998U5mZmSpcuPAV70Xp0qU9bfv9vMOHD181RA4cOFB9+vTxTJ86dUrlypW7bnsAAMjXLsuPCxYskMNxc3o2XC6X57v9eiOuua1AhkhJcjgcuv/++3X//fdr0KBB6t69u4YMGeIVIosUKeK1jc1mU1ZWliRp9uzZ6tu3r8aNG6eEhASFhoZq7Nix2rBhg9c2wcHBXtPp6emqW7euZs6ceUVNJUuW/ENtcjqdVx1KzgmXvxeXXuNq8y69P79nt9v9+kEGAOCmu+wr2eFwyOl03vwScikXZEeBu7DmWqpXr64zZ85ke/1LQ8S9evVS7dq1VaVKFaWmpt5wuzp16mj37t0qVaqUqlSp4vUIDw9XeHi4oqKivMLohQsXtGXLFsttio2N1YULF7z2dfToUe3atUvVq1f3rPP7WxutW7dOt912m6cXEgAAwKoCFyKPHj2qe+65Rx9//LG2b9+uvXv3as6cORozZoylk16rVq2qzZs3KyUlRT///LMGDRqkTZs23XC75ORklShRQq1bt9ZXX32lvXv3atWqVXr22Wf166+/SpKee+45jR49WvPnz9dPP/2kXr166cSJE5bbWrVqVbVu3Vo9evTQ2rVr9d133+mxxx5TmTJlPG198cUXtWLFCo0YMUI///yzpk+frokTJ6pv376WXw8AAOCSAhciQ0JC1KBBA73xxhtq3LixatSooUGDBqlHjx6aOHFitvfzl7/8RW3btlWHDh3UoEEDHT16VL169brhdkFBQVqzZo3Kly+vtm3bKjY2Vt26dZPL5fKcoPriiy/q8ccfV5cuXTxD5W3atPGpvVOnTlXdunX14IMPKiEhQcYYLV682DMUXadOHf3zn//U7NmzVaNGDQ0ePFjDhw/3GtYHAACwqkBenQ3/s3J1lxVcnZ2PcXU2gILmst9rKSkpN+2cyHPnzikxMTFXXtfK93eB64kEAABA7iNEAgAAwDJCJAAAACwjRAIAAMAyQiQAAAAsI0QCAADAMkIkAAAALCNEAgAAwDJCJAAAACwjRAIAAMAyQiQAAAAsI0QCAADAMkIkAAAALCNEAgAAwDJCJAAAACwjRAIAAMAyQiQAAAAsI0QCAADAMkIkAAAALAvwdwGAFXa7/X8Thf1XBwAA/uJwOJSSkuJ57i+ESOQrNpvtsgn/1QEAgL/YbDY5nU5/l8FwNgAAAKwjRAIAAMAyQiQAAAAsI0QCAADAMkIkAAAALCNEAgAAwDJCJAAAACwjRAIAAMAyQiQAAAAsI0QCAADAMkIkAAAALCNEAgAAwDJCJAAAACwjRAIAAMAyQiQAAAAsI0QCAADAMkIkAAAALCNEAgAAwDJCJAAAACwL8HcBgM8u+LsAWHLhGs8BIL+6xX+XESKRbxX+orC/S4CPOHYAkP8xnA0AAADL6IlEvuJwOJSSkuLvMuADY4zcbrckyW63y2az+bkiAMg5DofD3yXcdIRI5Cs2m01Op9PfZcBHQUFB/i4BAJBDGM4GAACAZYRIAAAAWEaIBAAAgGWESAAAAFhGiAQAAIBlhEgAAABYRogEAACAZYRIAAAAWEaIBAAAgGX8xxrkCmOMJOnUqVN+rgQAAGTXpe/tS9/j10OIRK44ffq0JKlcuXJ+rgQAAFh1+vRphYeHX3cdm8lO1AQsysrK0oEDBxQaGiqbzZaj+z516pTKlSun/fv3KywsLEf3nZfdiu2+Fdss0W7afWu4FdudH9psjNHp06cVHR2tQoWuf9YjPZHIFYUKFVLZsmVz9TXCwsLy7A9hbroV230rtlmi3bca2n3ryOttvlEP5CVcWAMAAADLCJEAAACwjBCJfMdut2vIkCGy2+3+LuWmuhXbfSu2WaLdtPvWcCu2u6C1mQtrAAAAYBk9kQAAALCMEAkAAADLCJEAAACwjBCJfOXtt99WhQoV5HA41KBBA23cuNHfJeWooUOHymazeT2qVavmWe5yufTMM8+oePHiCgkJUbt27fSf//zHjxX7Zs2aNWrZsqWio6Nls9k0f/58r+XGGA0ePFhRUVFyOp267777tHv3bq91jh07puTkZIWFhSkiIkLdunVTenr6TWyFdTdqd9euXa84/klJSV7r5Ld2jxo1SnfeeadCQ0NVqlQpPfTQQ9q1a5fXOtn5XKelpenPf/6zgoKCVKpUKfXr108XLly4mU2xJDvtbtq06RXH++mnn/ZaJz+1e9KkSYqLi/PcAzEhIUFLlizxLC+Ix1m6cbsL2nG+HCES+cann36qPn36aMiQIfr2228VHx+vxMREHT582N+l5ag77rhDBw8e9DzWrl3rWfbCCy/oiy++0Jw5c7R69WodOHBAbdu29WO1vjlz5ozi4+P19ttvX3X5mDFj9NZbb+ndd9/Vhg0bFBwcrMTERLlcLs86ycnJ+vHHH7Vs2TItWrRIa9as0VNPPXWzmuCTG7VbkpKSkryO/yeffOK1PL+1e/Xq1XrmmWf0zTffaNmyZTp//rweeOABnTlzxrPOjT7XmZmZ+vOf/6yMjAx9/fXXmj59uqZNm6bBgwf7o0nZkp12S1KPHj28jveYMWM8y/Jbu8uWLavRo0dry5Yt2rx5s+655x61bt1aP/74o6SCeZylG7dbKljH2YsB8on69eubZ555xjOdmZlpoqOjzahRo/xYVc4aMmSIiY+Pv+qyEydOmCJFipg5c+Z45u3cudNIMuvXr79JFeY8SWbevHme6aysLBMZGWnGjh3rmXfixAljt9vNJ598YowxZseOHUaS2bRpk2edJUuWGJvNZn777bebVvsf8ft2G2NMly5dTOvWra+5TUFo9+HDh40ks3r1amNM9j7XixcvNoUKFTKHDh3yrDNp0iQTFhZm3G73zW2Aj37fbmOMadKkiXnuueeuuU1BaHfRokXN5MmTb5njfMmldhtTsI8zPZHIFzIyMrRlyxbdd999nnmFChXSfffdp/Xr1/uxspy3e/duRUdHq1KlSkpOTlZaWpokacuWLTp//rzXe1CtWjWVL1++QL0He/fu1aFDh7zaGR4ergYNGnjauX79ekVERKhevXqede677z4VKlRIGzZsuOk156RVq1apVKlSuv3229WzZ08dPXrUs6wgtPvkyZOSpGLFiknK3ud6/fr1qlmzpkqXLu1ZJzExUadOnfLq7cnLft/uS2bOnKkSJUqoRo0aGjhwoM6ePetZlp/bnZmZqdmzZ+vMmTNKSEi4ZY7z79t9SUE9zvzvbOQL//3vf5WZmen1QyZJpUuX1k8//eSnqnJegwYNNG3aNN1+++06ePCghg0bpkaNGumHH37QoUOHFBgYqIiICK9tSpcurUOHDvmn4FxwqS1XO9aXlh06dEilSpXyWh4QEKBixYrl6/ciKSlJbdu2VcWKFZWamqq//e1vat68udavX6/ChQvn+3ZnZWXp+eef1913360aNWpIUrY+14cOHbrq5+HSsrzuau2WpE6dOikmJkbR0dHavn27+vfvr127dunzzz+XlD/b/f333yshIUEul0shISGaN2+eqlevrm3bthXo43ytdksF8zhfQogE8pDmzZt7nsfFxalBgwaKiYnRP//5TzmdTj9Whpvh0Ucf9TyvWbOm4uLiVLlyZa1atUr33nuvHyvLGc8884x++OEHr/N8bwXXavfl57LWrFlTUVFRuvfee5WamqrKlSvf7DJzxO23365t27bp5MmT+uyzz9SlSxetXr3a32Xlumu1u3r16gXyOF/CcDbyhRIlSqhw4cJXXMn3n//8R5GRkX6qKvdFRETotttu0549exQZGamMjAydOHHCa52C9h5casv1jnVkZOQVF1RduHBBx44dK1DvRaVKlVSiRAnt2bNHUv5ud+/evbVo0SKtXLlSZcuW9czPzuc6MjLyqp+HS8vysmu1+2oaNGggSV7HO7+1OzAwUFWqVFHdunU1atQoxcfHa/z48QX+OF+r3VdTEI7zJYRI5AuBgYGqW7euVqxY4ZmXlZWlFStWeJ13UtCkp6crNTVVUVFRqlu3rooUKeL1HuzatUtpaWkF6j2oWLGiIiMjvdp56tQpbdiwwdPOhIQEnThxQlu2bPGs8+9//1tZWVmeX9AFwa+//qqjR48qKipKUv5stzFGvXv31rx58/Tvf/9bFStW9Fqenc91QkKCvv/+e68AvWzZMoWFhXmGDPOaG7X7arZt2yZJXsc7v7X797KysuR2uwvscb6WS+2+mgJ1nP19ZQ+QXbNnzzZ2u91MmzbN7Nixwzz11FMmIiLC64q2/O7FF180q1atMnv37jXr1q0z9913nylRooQ5fPiwMcaYp59+2pQvX978+9//Nps3bzYJCQkmISHBz1Vbd/r0abN161azdetWI8m8/vrrZuvWreaXX34xxhgzevRoExERYRYsWGC2b99uWrdubSpWrGjOnTvn2UdSUpKpXbu22bBhg1m7dq2pWrWq6dixo7+alC3Xa/fp06dN3759zfr1683evXvN8uXLTZ06dUzVqlWNy+Xy7CO/tbtnz54mPDzcrFq1yhw8eNDzOHv2rGedG32uL1y4YGrUqGEeeOABs23bNrN06VJTsmRJM3DgQH80KVtu1O49e/aY4cOHm82bN5u9e/eaBQsWmEqVKpnGjRt79pHf2j1gwACzevVqs3fvXrN9+3YzYMAAY7PZzL/+9S9jTME8zsZcv90F8ThfjhCJfGXChAmmfPnyJjAw0NSvX9988803/i4pR3Xo0MFERUWZwMBAU6ZMGdOhQwezZ88ez/Jz586ZXr16maJFi5qgoCDTpk0bc/DgQT9W7JuVK1caSVc8unTpYoy5eJufQYMGmdKlSxu73W7uvfdes2vXLq99HD161HTs2NGEhISYsLAw88QTT5jTp0/7oTXZd712nz171jzwwAOmZMmSpkiRIiYmJsb06NHjij+S8lu7r9ZeSWbq1KmedbLzud63b59p3ry5cTqdpkSJEubFF18058+fv8mtyb4btTstLc00btzYFCtWzNjtdlOlShXTr18/c/LkSa/95Kd2P/nkkyYmJsYEBgaakiVLmnvvvdcTII0pmMfZmOu3uyAe58vZjDHm5vV7AgAAoCDgnEgAAABYRogEAACAZYRIAAAAWEaIBAAAgGWESAAAAFhGiAQAAIBlhEgAAABYRogEAACAZYRIACgAVq1aJZvNphMnTkiSpk2bpoiICEv7qFChgt58883rrmOz2TR//nxJ0r59+2Sz2Tz/C/j3NQAo2AiRAFAA3HXXXTp48KDCw8Nz9XUOHjyo5s2bZ6sGX4LsjXz++eeqV6+eIiIiFBwcrFq1amnGjBlXrLdz5061atVK4eHhCg4O1p133qm0tDTP8qZNm8pms3k9nn766RytFSjoAvxdAADgjwsMDFRkZGSuv871XuNm1FCsWDG9/PLLqlatmgIDA7Vo0SI98cQTKlWqlBITEyVJqampatiwobp166Zhw4YpLCxMP/74oxwOh9e+evTooeHDh3umg4KCcrV2oKChJxIAboKlS5eqYcOGioiIUPHixfXggw8qNTVV0sUevP79+3utf+TIERUpUkRr1qyRJM2YMUP16tVTaGioIiMj1alTJx0+fNiz/o2GklNTU9W6dWuVLl1aISEhuvPOO7V8+fIr1jt9+rQ6duyo4OBglSlTRm+//bbX8suHs3/v8hpWrVqlJ554QidPnvT09A0dOlTDhw9XjRo1rti2Vq1aGjRo0DXfv0uaNm2qNm3aKDY2VpUrV9Zzzz2nuLg4rV271rPOyy+/rBYtWmjMmDGqXbu2KleurFatWqlUqVJe+woKClJkZKTnERYWdsPXB/A/hEgAuAnOnDmjPn36aPPmzVqxYoUKFSqkNm3aKCsrS8nJyZo9e7aMMZ71P/30U0VHR6tRo0aSpPPnz2vEiBH67rvvNH/+fO3bt09du3bN9uunp6erRYsWWrFihbZu3aqkpCS1bNnSa4hXksaOHav4+Hht3bpVAwYM0HPPPadly5ZZbu9dd92lN998U2FhYTp48KAOHjyovn376sknn9TOnTu1adMmz7pbt27V9u3b9cQTT1h6DWOMVqxYoV27dqlx48aSpKysLH355Ze67bbblJiYqFKlSqlBgwZXDb4zZ85UiRIlVKNGDQ0cOFBnz5613E7glmYAADfdkSNHjCTz/fffm8OHD5uAgACzZs0az/KEhATTv3//a26/adMmI8mcPn3aGGPMypUrjSRz/PhxY4wxU6dONeHh4det4Y477jATJkzwTMfExJikpCSvdTp06GCaN2/umZZk5s2bZ4wxZu/evUaS2bp1q6Uamjdvbnr27OmZ/utf/2qaNm163Vovd+LECRMcHGwCAgKM3W43U6ZM8Sw7ePCgkWSCgoLM66+/brZu3WpGjRplbDabWbVqlWe99957zyxdutRs377dfPzxx6ZMmTKmTZs22a4BgDH0RALATbB792517NhRlSpVUlhYmCpUqCBJSktLU8mSJfXAAw9o5syZkqS9e/dq/fr1Sk5O9my/ZcsWtWzZUuXLl1doaKiaNGni2T470tPT1bdvX8XGxioiIkIhISHauXPnFdsnJCRcMb1z505fm31VPXr00CeffCKXy6WMjAzNmjVLTz75ZLa3Dw0N1bZt27Rp0ya98sor6tOnj1atWiXpYk+kJLVu3VovvPCCatWqpQEDBujBBx/Uu+++69nHU089pcTERNWsWVPJycn66KOPNG/ePM8pBgBujBAJADdBy5YtdezYMX3wwQfasGGDNmzYIEnKyMiQJCUnJ+uzzz7T+fPnNWvWLNWsWVM1a9aUdHEoPDExUWFhYZo5c6Y2bdqkefPmeW1/I3379tW8efP06quv6quvvtK2bdtUs2bNbG+fk1q2bCm73a558+bpiy++0Pnz5/Xwww9ne/tChQqpSpUqqlWrll588UU9/PDDGjVqlCSpRIkSCggIUPXq1b22iY2NvW7gbtCggSRpz549PrQIuDVxdTYA5LKjR49q165d+uCDDzznOF5+IYh0sefsqaee0tKlSzVr1ix17tzZs+ynn37S0aNHNXr0aJUrV06StHnzZks1rFu3Tl27dlWbNm0kXeyZ3Ldv3xXrffPNN1dMx8bGWnqtSwIDA5WZmXnF/ICAAHXp0kVTp05VYGCgHn30UTmdTp9eQ7rY++h2uz2veeedd2rXrl1e6/z888+KiYm55j4u3esyKirK5zqAWw0hEgByWdGiRVW8eHG9//77ioqKUlpamgYMGOC1TnBwsB566CENGjRIO3fuVMeOHT3Lypcvr8DAQE2YMEFPP/20fvjhB40YMcJSDVWrVtXnn3+uli1bymazadCgQZ6h38utW7dOY8aM0UMPPaRly5Zpzpw5+vLLL31qd4UKFZSenq4VK1YoPj5eQUFBntvodO/e3RNO161bl+19jho1SvXq1VPlypXldru1ePFizZgxQ5MmTfKs069fP3Xo0EGNGzdWs2bNtHTpUn3xxReeIe/U1FTNmjVLLVq0UPHixbV9+3a98MILaty4seLi4nxqK3BL8vdJmQBwK1i2bJmJjY01drvdxMXFmVWrVnldpGKMMYsXLzaSTOPGja/YftasWaZChQrGbrebhIQEs3DhQksXtezdu9c0a9bMOJ1OU65cOTNx4kTTpEkT89xzz3nWiYmJMcOGDTOPPPKICQoKMpGRkWb8+PFedcjChTXGGPP000+b4sWLG0lmyJAhXvtq1KiRueOOO6y8jebll182VapUMQ6HwxQtWtQkJCSY2bNnX7HelClTPOvFx8eb+fPne5alpaWZxo0bm2LFihm73W6qVKli+vXrZ06ePGmpFuBWZzPmsntKAABwExhjVLVqVfXq1Ut9+vTxdzkAfMBwNgDgpjpy5Ihmz56tQ4cOWb43JIC8gxAJALipSpUqpRIlSuj9999X0aJFvZaFhIRcc7slS5Z4LkwC4H8MZwMA8ozr3WKnTJkyf+gqbgA5ixAJAAAAy7jZOAAAACwjRAIAAMAyQiQAAAAsI0QCAADAMkIkAAAALCNEAgAAwDJCJAAAACwjRAIAAMCy/weOsIeXSAF2c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3075" name="Picture 3" descr="C:\Users\AmirSaqar\Desktop\index11.png"/>
          <p:cNvPicPr>
            <a:picLocks noChangeAspect="1" noChangeArrowheads="1"/>
          </p:cNvPicPr>
          <p:nvPr/>
        </p:nvPicPr>
        <p:blipFill>
          <a:blip r:embed="rId2" cstate="print"/>
          <a:srcRect/>
          <a:stretch>
            <a:fillRect/>
          </a:stretch>
        </p:blipFill>
        <p:spPr bwMode="auto">
          <a:xfrm>
            <a:off x="2843808" y="1700808"/>
            <a:ext cx="5823350" cy="3816424"/>
          </a:xfrm>
          <a:prstGeom prst="rect">
            <a:avLst/>
          </a:prstGeom>
          <a:noFill/>
        </p:spPr>
      </p:pic>
      <p:sp>
        <p:nvSpPr>
          <p:cNvPr id="6" name="TextBox 5"/>
          <p:cNvSpPr txBox="1"/>
          <p:nvPr/>
        </p:nvSpPr>
        <p:spPr>
          <a:xfrm>
            <a:off x="179512" y="1988840"/>
            <a:ext cx="2448272" cy="2585323"/>
          </a:xfrm>
          <a:prstGeom prst="rect">
            <a:avLst/>
          </a:prstGeom>
          <a:noFill/>
        </p:spPr>
        <p:txBody>
          <a:bodyPr wrap="square" rtlCol="0">
            <a:spAutoFit/>
          </a:bodyPr>
          <a:lstStyle/>
          <a:p>
            <a:r>
              <a:rPr lang="en-US" dirty="0" smtClean="0"/>
              <a:t>Entire home and private room are more likely to be used by people. </a:t>
            </a:r>
          </a:p>
          <a:p>
            <a:r>
              <a:rPr lang="en-US" dirty="0" smtClean="0"/>
              <a:t>So, if </a:t>
            </a:r>
            <a:r>
              <a:rPr lang="en-US" dirty="0" err="1" smtClean="0"/>
              <a:t>sb</a:t>
            </a:r>
            <a:r>
              <a:rPr lang="en-US" dirty="0" smtClean="0"/>
              <a:t> wants to have a shared room, it’s  easier than wanting two other types. I mean share rooms are available more often.</a:t>
            </a:r>
            <a:endParaRPr lang="pt-BR" dirty="0"/>
          </a:p>
        </p:txBody>
      </p:sp>
      <p:sp>
        <p:nvSpPr>
          <p:cNvPr id="7" name="TextBox 6"/>
          <p:cNvSpPr txBox="1"/>
          <p:nvPr/>
        </p:nvSpPr>
        <p:spPr>
          <a:xfrm>
            <a:off x="467544" y="5157192"/>
            <a:ext cx="3456384" cy="369332"/>
          </a:xfrm>
          <a:prstGeom prst="rect">
            <a:avLst/>
          </a:prstGeom>
          <a:noFill/>
        </p:spPr>
        <p:txBody>
          <a:bodyPr wrap="square" rtlCol="0">
            <a:spAutoFit/>
          </a:bodyPr>
          <a:lstStyle/>
          <a:p>
            <a:r>
              <a:rPr lang="en-US" dirty="0" smtClean="0"/>
              <a:t> </a:t>
            </a:r>
            <a:endParaRPr lang="pt-BR" dirty="0"/>
          </a:p>
        </p:txBody>
      </p:sp>
      <p:sp>
        <p:nvSpPr>
          <p:cNvPr id="9" name="TextBox 8"/>
          <p:cNvSpPr txBox="1"/>
          <p:nvPr/>
        </p:nvSpPr>
        <p:spPr>
          <a:xfrm>
            <a:off x="251520" y="404664"/>
            <a:ext cx="7992888" cy="400110"/>
          </a:xfrm>
          <a:prstGeom prst="rect">
            <a:avLst/>
          </a:prstGeom>
          <a:noFill/>
        </p:spPr>
        <p:txBody>
          <a:bodyPr wrap="square" rtlCol="0">
            <a:spAutoFit/>
          </a:bodyPr>
          <a:lstStyle/>
          <a:p>
            <a:r>
              <a:rPr lang="en-US" sz="2000" b="1" dirty="0" smtClean="0"/>
              <a:t>Does </a:t>
            </a:r>
            <a:r>
              <a:rPr lang="en-US" sz="2000" b="1" dirty="0" smtClean="0"/>
              <a:t>the type of room have any effects on other features?</a:t>
            </a:r>
            <a:endParaRPr lang="pt-BR" sz="2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509120"/>
            <a:ext cx="6768752" cy="1754326"/>
          </a:xfrm>
          <a:prstGeom prst="rect">
            <a:avLst/>
          </a:prstGeom>
          <a:noFill/>
        </p:spPr>
        <p:txBody>
          <a:bodyPr wrap="square" rtlCol="0">
            <a:spAutoFit/>
          </a:bodyPr>
          <a:lstStyle/>
          <a:p>
            <a:r>
              <a:rPr lang="en-US" dirty="0" smtClean="0"/>
              <a:t>We can conclude that shared rooms are not likely to use and it might be the reason of being the cheapest one.</a:t>
            </a:r>
          </a:p>
          <a:p>
            <a:r>
              <a:rPr lang="en-US" dirty="0" smtClean="0"/>
              <a:t>On the other hand, it sounds like most people like to have entire home; some choose it and some others go to have a private room. The reason is price! </a:t>
            </a:r>
          </a:p>
          <a:p>
            <a:r>
              <a:rPr lang="en-US" dirty="0" smtClean="0"/>
              <a:t>Private room is noticeably cheaper than entire home.</a:t>
            </a:r>
            <a:endParaRPr lang="pt-BR" dirty="0"/>
          </a:p>
        </p:txBody>
      </p:sp>
      <p:pic>
        <p:nvPicPr>
          <p:cNvPr id="3" name="Picture 4" descr="C:\Users\AmirSaqar\Desktop\index12.png"/>
          <p:cNvPicPr>
            <a:picLocks noChangeAspect="1" noChangeArrowheads="1"/>
          </p:cNvPicPr>
          <p:nvPr/>
        </p:nvPicPr>
        <p:blipFill>
          <a:blip r:embed="rId2" cstate="print"/>
          <a:srcRect/>
          <a:stretch>
            <a:fillRect/>
          </a:stretch>
        </p:blipFill>
        <p:spPr bwMode="auto">
          <a:xfrm>
            <a:off x="2771800" y="692696"/>
            <a:ext cx="5965947" cy="3212457"/>
          </a:xfrm>
          <a:prstGeom prst="rect">
            <a:avLst/>
          </a:prstGeom>
          <a:noFill/>
        </p:spPr>
      </p:pic>
      <p:sp>
        <p:nvSpPr>
          <p:cNvPr id="4" name="TextBox 3"/>
          <p:cNvSpPr txBox="1"/>
          <p:nvPr/>
        </p:nvSpPr>
        <p:spPr>
          <a:xfrm>
            <a:off x="323528" y="836712"/>
            <a:ext cx="2088232" cy="1754326"/>
          </a:xfrm>
          <a:prstGeom prst="rect">
            <a:avLst/>
          </a:prstGeom>
          <a:noFill/>
        </p:spPr>
        <p:txBody>
          <a:bodyPr wrap="square" rtlCol="0">
            <a:spAutoFit/>
          </a:bodyPr>
          <a:lstStyle/>
          <a:p>
            <a:r>
              <a:rPr lang="en-US" dirty="0" smtClean="0"/>
              <a:t>On the other way, entire home is the most expensive and shared room is  the cheapest.</a:t>
            </a:r>
          </a:p>
          <a:p>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923928" y="5877272"/>
            <a:ext cx="1656184" cy="369332"/>
          </a:xfrm>
          <a:prstGeom prst="rect">
            <a:avLst/>
          </a:prstGeom>
          <a:noFill/>
        </p:spPr>
        <p:txBody>
          <a:bodyPr wrap="square" rtlCol="0">
            <a:spAutoFit/>
          </a:bodyPr>
          <a:lstStyle/>
          <a:p>
            <a:r>
              <a:rPr lang="en-US" dirty="0" smtClean="0"/>
              <a:t>Table 2</a:t>
            </a:r>
          </a:p>
        </p:txBody>
      </p:sp>
      <p:pic>
        <p:nvPicPr>
          <p:cNvPr id="1030" name="Picture 6"/>
          <p:cNvPicPr>
            <a:picLocks noChangeAspect="1" noChangeArrowheads="1"/>
          </p:cNvPicPr>
          <p:nvPr/>
        </p:nvPicPr>
        <p:blipFill>
          <a:blip r:embed="rId2" cstate="print"/>
          <a:srcRect/>
          <a:stretch>
            <a:fillRect/>
          </a:stretch>
        </p:blipFill>
        <p:spPr bwMode="auto">
          <a:xfrm>
            <a:off x="323528" y="692696"/>
            <a:ext cx="8136904" cy="489654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404664"/>
            <a:ext cx="8424936" cy="4401205"/>
          </a:xfrm>
          <a:prstGeom prst="rect">
            <a:avLst/>
          </a:prstGeom>
          <a:noFill/>
        </p:spPr>
        <p:txBody>
          <a:bodyPr wrap="square" rtlCol="0">
            <a:spAutoFit/>
          </a:bodyPr>
          <a:lstStyle/>
          <a:p>
            <a:endParaRPr lang="en-US" dirty="0" smtClean="0"/>
          </a:p>
          <a:p>
            <a:r>
              <a:rPr lang="en-US" sz="2800" dirty="0" smtClean="0"/>
              <a:t>Outliers</a:t>
            </a:r>
          </a:p>
          <a:p>
            <a:endParaRPr lang="en-US" dirty="0"/>
          </a:p>
          <a:p>
            <a:endParaRPr lang="en-US" dirty="0" smtClean="0"/>
          </a:p>
          <a:p>
            <a:r>
              <a:rPr lang="en-US" dirty="0" smtClean="0"/>
              <a:t>By looking at  table2, we consider that there is a noticeable difference between Max and Q3 in some columns, like price and minimum nights; so, it looks like there are some outliers.</a:t>
            </a:r>
          </a:p>
          <a:p>
            <a:endParaRPr lang="en-US" dirty="0"/>
          </a:p>
          <a:p>
            <a:r>
              <a:rPr lang="en-US" dirty="0"/>
              <a:t>F</a:t>
            </a:r>
            <a:r>
              <a:rPr lang="en-US" dirty="0" smtClean="0"/>
              <a:t>or finding them, I wrote two functions:</a:t>
            </a:r>
          </a:p>
          <a:p>
            <a:r>
              <a:rPr lang="en-US" dirty="0" smtClean="0"/>
              <a:t>   first, for finding outliers (using </a:t>
            </a:r>
            <a:r>
              <a:rPr lang="en-US" dirty="0" err="1" smtClean="0"/>
              <a:t>iqr</a:t>
            </a:r>
            <a:r>
              <a:rPr lang="en-US" dirty="0" smtClean="0"/>
              <a:t>)</a:t>
            </a:r>
          </a:p>
          <a:p>
            <a:r>
              <a:rPr lang="en-US" dirty="0" smtClean="0"/>
              <a:t>   second, for replacing them with the ‘median’ in each ‘neighborhood group’.</a:t>
            </a:r>
          </a:p>
          <a:p>
            <a:r>
              <a:rPr lang="en-US" dirty="0"/>
              <a:t> </a:t>
            </a:r>
            <a:r>
              <a:rPr lang="en-US" dirty="0" smtClean="0"/>
              <a:t>  (I also used 0 instead of outliers in column ‘reviews per month’.)</a:t>
            </a:r>
          </a:p>
          <a:p>
            <a:endParaRPr lang="en-US" dirty="0" smtClean="0"/>
          </a:p>
          <a:p>
            <a:endParaRPr lang="en-US" dirty="0" smtClean="0"/>
          </a:p>
          <a:p>
            <a:endParaRPr lang="pt-BR" dirty="0"/>
          </a:p>
        </p:txBody>
      </p:sp>
      <p:sp>
        <p:nvSpPr>
          <p:cNvPr id="4" name="TextBox 3"/>
          <p:cNvSpPr txBox="1"/>
          <p:nvPr/>
        </p:nvSpPr>
        <p:spPr>
          <a:xfrm>
            <a:off x="323528" y="4941168"/>
            <a:ext cx="7560840" cy="646331"/>
          </a:xfrm>
          <a:prstGeom prst="rect">
            <a:avLst/>
          </a:prstGeom>
          <a:noFill/>
        </p:spPr>
        <p:txBody>
          <a:bodyPr wrap="square" rtlCol="0">
            <a:spAutoFit/>
          </a:bodyPr>
          <a:lstStyle/>
          <a:p>
            <a:r>
              <a:rPr lang="en-US" dirty="0" smtClean="0"/>
              <a:t>I didn’t give a complete information about pre processing here; but you can see them in my code:)</a:t>
            </a:r>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descr="data:image/png;base64,iVBORw0KGgoAAAANSUhEUgAABcQAAAXECAYAAADjyQ2OAAAAOXRFWHRTb2Z0d2FyZQBNYXRwbG90bGliIHZlcnNpb24zLjYuMCwgaHR0cHM6Ly9tYXRwbG90bGliLm9yZy89olMNAAAACXBIWXMAAA9hAAAPYQGoP6dpAAEAAElEQVR4nOzde3yT5d0/8E/Oh7ZJSkILnYDVVI5FiyhgW1Rk4lmQZ3tEno2TY1PRTdwEFPDMwWdOB3iYE5TfJvjMMdChUxF00Iqo0FmO2kqlILSlpUma5nz4/VESkubYNk1S+nm/Xr42krvpnSbf+7qu731d30vg9Xq9ICIiIiIiIiIiIiI6zwlTfQJERERERERERERERMnAhDgRERERERERERER9QpMiBMRERERERERERFRr8CEOBERERERERERERH1CkyIExEREREREREREVGvwIQ4EREREREREREREfUKTIgTERERERERERERUa/AhDgRERERERERERER9QpMiCeI1+uFyWSC1+tN9akQURSMVaL0xzgl6hkYq0Tpj3FK1DMwVomSiwnxBGlpaYFarUZLS0uqT4WIomCsEqU/xilRz8BYJUp/jFOinoGxSpRcTIgTERERERERERERUa/AhDgRERERERERERER9QpMiBMRERERERERERFRr8CEOBERERERERERERH1CkyIExEREREREREREVGvkNKE+M6dO3HrrbciLy8PAoEAW7ZsCXre6/Vi6dKl6N+/PxQKBSZOnIiqqqqgY86cOYPp06dDpVJBo9Fgzpw5MJvNQcdUVlaitLQUcrkcAwYMwLPPPhtyLm+//TaGDBkCuVyOwsJCvP/++wl/v0TUM9SbbDhyyoQvas7g2wYTfmi2+P99pM6EepMt5s9FO46Iuu6HZgsOnzLhi6NNOHzKhGONrTje1AqjxZHqUyOis06bbKhtasXhUybs+74JtU2tbCeJ0tCJs23qnqNNOHLKhBPNllSfEhG1c9JgDYrTkwZrqk8pKo6NKZGMFge+azCjorYZ3502J2TMJ07AeXVaa2srLr30UsyePRt33HFHyPPPPvssVq1ahfXr1yM/Px9LlizBpEmTcOjQIcjlcgDA9OnTcerUKWzbtg1OpxOzZs3C3LlzsWHDBgCAyWTC9ddfj4kTJ+KVV17B/v37MXv2bGg0GsydOxcA8Nlnn2HatGlYvnw5brnlFmzYsAGTJ0/Gvn37MGLEiOT9QYgo5WqbWrFo836UVzdBlynFm3ePxcObKlFe3eQ/pkSvxbIphRiozQj7c9GOI6KuO9bUikfCxNvjtw1HVUMLfqRRor9GkcIzJKITTa2wuT147N2D+KauBW/ePZbtJFEaitSmPjOlEIMYm0RpoafFKcfGlEgnDVYs2FSJXVWN/sfGF+iwYupI5HVhzCfwer3eRJxgVwkEAmzevBmTJ08G0DY7PC8vDw899BB++9vfAgCMRiNyc3Pxxhtv4M4778Thw4cxbNgwfPnllxg9ejQA4IMPPsBNN92EEydOIC8vDy+//DIeffRR1NXVQSqVAgAWLlyILVu24MiRIwCA//7v/0Zrayu2bt3qP5+xY8fisssuwyuvvBLX+ZtMJqjVahiNRqhUqkT9WYgowaLFar3Jhvl/+4+/4V47YzTWldcENeQ+JXotnvvpZchVyUN+LtJxRBSfaHH6Q7Ml5CaVT4lei3kT9KhptOCmEf2gVkqTdcpEvVKkWK032VDTaMbqHdUor26Kuz0losSL1qaeaLZgQZQ2dcXUkbggW5msUyXq1SLF6kmDFb/7+9cR4/TZ/7q0S0nBROPYmBLJaHFg3saKoGS4z/gCHVZPK+r0mC9ta4jX1NSgrq4OEydO9D+mVqsxZswY7N69GwCwe/duaDQafzIcACZOnAihUIg9e/b4jxk/frw/GQ4AkyZNwjfffIPm5mb/MYG/x3eM7/eEY7fbYTKZgv4jovTTkVhtbnUENdw5KlnYhhwAyqqb0NzqCPtzkY4jovA6EqcmmytqvGXIxMjJkqHRzLgjSrR4Y7W51YEMmdgfq/G2p0TUdR1pU1titKktNld3nSZRrxdvrBqtzqhxarQ6u/M0O4xjY0qkRrMjbDIcAHZWNXZpzJe2CfG6ujoAQG5ubtDjubm5/ufq6uqQk5MT9LxYLEafPn2Cjgn3GoG/I9IxvufDWb58OdRqtf+/AQMGdPQtElESdCRWTe06/WabO+pr+45v/3OxXpeIgnUoTmN0+s02N+wuD1ps6TU4IDofxBurJpsrqA2Ntz0loq5LZJvKtpSo+8TdpvawOOXYmBLJFOP73ZXvf9omxNPdokWLYDQa/f8dP3481adERGF0JFZV8uBtFTLloqiv7Tu+/c/Fel0iCtahOFVIor5WplwEmViILHn044io4+KNVZVcHNSGxtueElHXJbJNZVtK1H3iblN7WJxybEyJpIrx/e7K9z9tE+L9+vUDANTX1wc9Xl9f73+uX79+aGhoCHre5XLhzJkzQceEe43A3xHpGN/z4chkMqhUqqD/iCj9dCRWszOkKNFr/f9uMNmD/h2oRK9FdoY07M9FOo6IwutInKrk4qjx1mp3oaHFDl0m444o0eKN1ewMKVrtLn+sxtueElHXdaRNzYrRpmYxcUXUbeKNVbVCEjVO1TES5snGsTElki5TivEFurDPjS/QdWnMl7YJ8fz8fPTr1w/bt2/3P2YymbBnzx6MGzcOADBu3DgYDAbs3bvXf8yOHTvg8XgwZswY/zE7d+6E03luGv22bdswePBgZGdn+48J/D2+Y3y/h4h6h1yVHMumFPob8AWbKrHkluEhDbpvh2zfZiDtfy7ScUTUdT/KVuKZCPH2+G0jIBYKcO0lfbmhJlEK5arkuECtwOO3tbWh8banRJRcF0RpU5+ZUsgNNYnSQJ5GETVO02lDTYBjY0ostVKKFVNHhiTFxxfosHLqyC6N+QRer9fb1RPsLLPZjOrqagBAUVER/vCHP+Daa69Fnz59MHDgQKxcuRIrVqzA+vXrkZ+fjyVLlqCyshKHDh2CXN4WRDfeeCPq6+vxyiuvwOl0YtasWRg9ejQ2bNgAADAajRg8eDCuv/56LFiwAAcOHMDs2bPx/PPPY+7cuQCAzz77DFdffTVWrFiBm2++GW+99RaWLVuGffv2YcSIEXG9l2i7dxNR+ognVutNNjS3OmCyuaBRipEhFaPF5oLJ5oJKLkZ2hjRsQx74c9GOI6Lo4onTH5otMNlcaLE5kSWXQCkRQQhApZQwGU6UJLFi9bTJBqvTjVaHG1aHE7pMOSwON9tJoiSKp0090WxBS0CbmiUXMxlOlGSxYvWkwQqj1emPU7VCknbJ8EAcG1MiGS0ONJod/u+/LlPa5TFfShPin376Ka699tqQx2fMmIE33ngDXq8Xjz32GF599VUYDAaUlJTgpZdewiWXXOI/9syZM5g3bx7++c9/QigUYurUqVi1ahUyMzP9x1RWVuK+++7Dl19+CZ1Oh/vvvx8LFiwI+p1vv/02Fi9ejO+//x4FBQV49tlncdNNN8X9XpgQJ+oZGKtE6Y9xStQzMFaJ0h/jlKhnYKwSJVdKE+LnE168iHoGxipR+mOcEvUMjFWi9Mc4JeoZGKtEyZW2NcSJiIiIiIiIiIiIiBKJCXEiIiIiIiIiIiIi6hWYECciIiIiIiIiIiKiXoEJcSIiIiIiIiIiIiLqFZgQJyIiIiIiIiIiIqJegQlxIiIiIiIiIiIiIuoVmBAnIiIiIiIiIiIiol6BCXEiIiIiIiIiIiIi6hWYECciIiIiIiIiIiKiXoEJcSIiIiIiIiIiIiLqFZgQJyIiIiIiIiIiIqJegQlxIiIiIiIiIiIiIuoVmBAnIiIiIiIiIiIiol6BCXEiIiIiIiIiIiIi6hWYECciIiIiIiIiIiKiXoEJcSIiIiIiIiIiIiLqFZgQJyIiIiIiIiIiIqJegQlxIiIiIiIiIiIiIuoVmBAnIiIiIiIiIiIiol6BCXEiIiIiIiIiIiIi6hXEqT4BIqJ0Z7Q40Gh2wGRzQqWQQJchhVopTfVpEfVqjEuinoGxSpT+GKdERD0Lr9tdx4Q4EVEUJw1WLNhUiV1Vjf7HxhfosGLqSORpFCk8M6Lei3FJ1DMwVonSH+OUiKhn4XU7MVgyhYgoAqPFEdLQAMDOqkYs3FQJo8WRojMj6r0Yl0Q9A2OVKP0xTomIehZetxOHCXEioggazY6QhsZnZ1UjGs1sbIiSjXFJ1DMwVonSH+OUiKhn4XU7cZgQJyKKwGRzRn2+JcbzRJR4jEuinoGxSpT+GKdERD0Lr9uJw4Q4EVEEKrkk6vNZMZ4nosRjXBL1DIxVovTHOCUi6ll43U4cJsSJiCLQZUoxvkAX9rnxBTroMrmLM1GyMS6JegbGKlH6Y5wSEfUsvG4nDhPiREQRqJVSrJg6MqTBGV+gw8qpI6FWsrEhSjbGJVHPwFglSn+MUyKinoXX7cQReL1eb6pP4nxgMpmgVqthNBqhUqlSfTpEFEFnYtVocaDR7ECLzYksuQS6TCkbGqJuFE+cMi6JUo+xSpT+GKdEPQNzStQRvG53nTjVJ0BElO7USjYuROmGcUnUMzBWidIf45SIqGfhdbvr0rpkitvtxpIlS5Cfnw+FQoGLL74YTz31FAIntXu9XixduhT9+/eHQqHAxIkTUVVVFfQ6Z86cwfTp06FSqaDRaDBnzhyYzeagYyorK1FaWgq5XI4BAwbg2WefTcp7JKL0YrQ48F2DGRW1zfjutBlGiyPVp0REYTBWidIf45SoZ2MMExFROuiO9iitZ4ivXLkSL7/8MtavX4/hw4fjq6++wqxZs6BWq/HAAw8AAJ599lmsWrUK69evR35+PpYsWYJJkybh0KFDkMvlAIDp06fj1KlT2LZtG5xOJ2bNmoW5c+diw4YNANqWplx//fWYOHEiXnnlFezfvx+zZ8+GRqPB3LlzU/b+iSi5ThqsWLCpEruqGv2PjS/QYcXUkcjTKFJ4ZkQUiLFKlP4Yp0Q9G2OYiIjSQXe1R2ldQ/yWW25Bbm4u1q5d639s6tSpUCgU+Otf/wqv14u8vDw89NBD+O1vfwsAMBqNyM3NxRtvvIE777wThw8fxrBhw/Dll19i9OjRAIAPPvgAN910E06cOIG8vDy8/PLLePTRR1FXVweptG3JwcKFC7FlyxYcOXIkrnNlvSeiniFSrBotDszbWBF0kfUZX6DD6mlFXJJElCTR2lTGKlH6YJtKlP46u38OY5gouZhTIgrVne1RWpdMueqqq7B9+3Z8++23AICvv/4aZWVluPHGGwEANTU1qKurw8SJE/0/o1arMWbMGOzevRsAsHv3bmg0Gn8yHAAmTpwIoVCIPXv2+I8ZP368PxkOAJMmTcI333yD5ubmsOdmt9thMpmC/iOi9BNvrDaaHWEvsgCws6oRjWYuESXqLh1pUxmrRKnDNpUo/SVinMoYJup+zCkRxdad7VFaJ8QXLlyIO++8E0OGDIFEIkFRURF+85vfYPr06QCAuro6AEBubm7Qz+Xm5vqfq6urQ05OTtDzYrEYffr0CTom3GsE/o72li9fDrVa7f9vwIABXXy3RNQd4o1Vk80Z9XVaYjxPRJ3XkTaVsUqUOmxTidJfIsapjGGi7secElFs3dkepXVC/G9/+xvefPNNbNiwAfv27cP69evx+9//HuvXr0/1qWHRokUwGo3+/44fP57qUyKiMOKNVZVcEvV1smI8T0Sd15E2lbFKlDpsU4nSXyLGqYxhou7HnBJRbN3ZHqX1ppq/+93v/LPEAaCwsBDHjh3D8uXLMWPGDPTr1w8AUF9fj/79+/t/rr6+HpdddhkAoF+/fmhoaAh6XZfLhTNnzvh/vl+/fqivrw86xvdv3zHtyWQyyGSyrr9JIupW8caqLlOKHw/NweD+KhQN0MDu8kAuEWFfbTO+OWWCLpN1Eom6S0faVMYqUep0pE0dX6DDzoAlrkqpCLNL8nHVRVoYrQ58d9oMXYaUdYiJEiwR41S2tUTdjzml7me0ONBodsBkc0KlkLDf0QOF61P6jC/Qdak9SuuEuMVigVAYPIldJBLB4/EAAPLz89GvXz9s377dnwA3mUzYs2cP7rnnHgDAuHHjYDAYsHfvXlx++eUAgB07dsDj8WDMmDH+Yx599FE4nU5IJG13F7Zt24bBgwcjOzs7GW+ViFJMrZRiyS3DsGjzfqzZUe1/vESvxbIphWw4idIEY5Uo/amVUqyYOhILN1ViZ1UjlFIRVk0rwuvlNUFxO75AhxVTRyJPo0jh2RJRe2xriainO2mwYsGmyqD60+x39Dzt+5Q+4wt0WDl1ZJfaI4HX6/Um4iS7w8yZM/Hxxx/jT3/6E4YPH46KigrMnTsXs2fPxsqVKwEAK1euxIoVK7B+/Xrk5+djyZIlqKysxKFDhyCXywEAN954I+rr6/HKK6/A6XRi1qxZGD16NDZs2AAAMBqNGDx4MK6//nosWLAABw4cwOzZs/H8889j7ty5cZ0rdwQm6hkixWp37l5MRB0TrU1lrBKlj1j9X9/MLI/Xiyf/eRC7qptCjmHcEnWvzoxT2dYSJR9zSonDa9j5x9enbLE5kSWXQJfZ9dn+aT1DfPXq1ViyZAnuvfdeNDQ0IC8vD7/85S+xdOlS/zEPP/wwWltbMXfuXBgMBpSUlOCDDz7wJ8MB4M0338S8efNw3XXXQSgUYurUqVi1apX/ebVajY8++gj33XcfLr/8cuh0OixdujTuZDgR9Xzx7F7MRpMo9RirRD2HWtk2WPmuwRw2GQ4wbonSEdtaIurJeA07//j6lImU1gnxrKwsvPDCC3jhhRciHiMQCPDkk0/iySefjHhMnz59/LPBIxk5ciR27drV2VMloh7OZHNClynFyqkjkaOSwWxzI0suRr3JhgWbKru0ezERJY7J5vTXIh49MBtqpQRikRDNrQ64PV540nfhG1GvFRi37esRryuribuNZS1Qou5Rb7KhudUBk80FlUIMmVgIXaYUjWZH2OPZLyaidGaKcY3qyDWMfY/U667PIK0T4kREyaJRSPDm3WPx5NaDKA+YxVai1+LNu8dCKhKk8OyIyEetkGDVtCJs2HMMlw3Q4PcffRMUs6Vn68mxNiBR+vDFbfsa4sV6LVZNK4JKIYn5GqwFStQ9aptasWjz/rD93+mvfR42KZ4ljx2zRESpoopxjYr3Gsa+R+p152cgjH0IEdH5TyYRhSTDAaCsuglPbT0ImUSUojMjokAZMjFeL6/BsDw1Xi+vCYnZXVWNWLipEkZL+FltRJR8vrhtH6/l1U14o7wGGbLoc3SMFkfIYAhoW/bMeCfqvHqTLSQZDpzr/66cOjLkZ8YX6KDL5OxIIkpfukwpxhfowj4X7zWMfY/U6+7PgAlxIiIAJqszZDDgU1bdBJOVS0OJ0oHZ5kJ5dROKBmgixqyvNiARpQdf3IZTVt0Es80V9efjqQVKRB3X3OqIGpv9VPKgx8afXYXFcgFElM7USilWTB0ZkhTvyDWMfY/U6+7PgCVTiIgAmGIMxmM9T0TJ4asJaHd5oh7H+qZE6aOrtTwTWQuUiM6J1b9tdbixff7VaLE5kSWXQJfJ2rlE1DPkaRRYPa0IjWZHp65h7HukXnd/BkyIExEBUMmjXw5jPU9EyeGrCSgTR1/kxvqmROmjq7U8E1ULlIiCxdP/vTgnM0lnQ0SUWGpl52/ise+Ret39GbBkChERgOwMKUr02rDPlei1yM7gbBiidOCrCVhx3IDiCDHL+qZE6aWrtTwTUQuUiEKx/0tEFB77HqnX3Z8BE+JERAByVXIsm1IYMigo0WuxbEohctvVUCSi1PDVBPzmlAmzivNDkuKsb0qUfrpayzMRtUCJKBT7v0RE4bHvkXrd/RkIvF6vt0uvQAAAk8kEtVoNo9EIlUqV6tMhoghixWq9yYbmVgdMNhdUcjGyM6QcDBAlWTxtqtHiQFOrA26PF26PFxaHG2oF65sSJVNH+79Gi6PTtTwT8fNEvVE8ccr+L1HqMaeUntj3SL3u+gxYFJeIKECuSs4BAFEP0JWagESUGl2NW8Y9Ufdg/5eIKDz2PVKvuz4DlkwhIiIiIiIiIiIiol6BCXEiIiIiIiIiIiIi6hWYECciIiIiIiIiIiKiXoEJcSIiIiIiIiIiIiLqFZgQJyIiIiIiIiIiIqJeQZzqEyAiSidGiwONZgdMNidUCgl0GdxVmigdMVaJeh7GLVH6Y5wSEVE66a52iQlxIqKzThqsWLCpEruqGv2PjS/QYcXUkcjTKFJ4ZkQUiLFK1PMwbonSH+OUiIjSSXe2SyyZQkSEtruO7S+0ALCzqhELN1XCaHGk6MyIKBBjlajnYdwSpT/GKRERpZPubpeYECciAtBodoRcaH12VjWi0cxBAFE6YKwS9TyMW6L0xzglIqJ00t3tEhPiREQATDZn1OdbYjxPRMnBWCXqeRi3ROmPcUpEROmku9slJsSJiACo5JKoz2fFeJ6IkoOxStTzMG6J0h/jlIiI0kl3t0vcVJOICIAuU4rxBTrsDLMkZ3yBDmKhABW1zQnd1Rjovh2Tic5Xukwpfjw0B4P7q1A0QAO7ywO5RIR9tc345pQJukzGD1G6YdwSpbeTBiucHg/WzhgNgUCAfbXNWFdWA4vDDaCtL8w4JUqt82nceD69F+o+vhzNV8eaMbskP6gPWW+ydbldYkKciAiAWinF05NH4NHN+7Grusn/eGmBDvdeo8eNq3YFDQoSsatxd+6YTHS+UiulWHzLMDyyeT/W7Kj2P16i1+KZKYXsTBOlIcYtUfo61tSKRzbvR3lA/7dYr8WqaUV4YGMFLh+UjcduG46m1rZarYxXouRLxrgxWUlqjoEpXmqlFCunjsSxMxas3lEV1IcsLdDh6kv6Qq3s/OsLvF6vNwHn2euZTCao1WoYjUaoVKpUnw4RRRApVo0WB76pb0F1gxm5KjnsLg9ysmT4tr4FT7932J8M9xlfoMPqaUWd7iQYLQ7M21gRdpOIrr42UU8XrU09abDi4b9/jbKAgbtPiV6LZ//rUnamiZIk3v4v45YodWK1qb/7+9dByXCfUr0OS28dhne+PumfLc6kFVH3iTZO7e5xY7KS1BwDU0cZLQ7M21CBXdWJ/86whjgREQCDxYk/bq/CI5sPYM76r3Dvm/tgtDrxyOYDIclwoOu7Gnf3jslE5yuj1Rk2qQYAZdVNMFq56RdRumHcEqUno9UZNhkOALuqG2FzubFmR7W/L7yzqhELN1XCaGE/lShZunvcaLQ4QpLhvtdOdLxzDEwd1Wh2hE2GA13/zjAhTkQEoNXhChkQ2F2eqD/TlV2Nu3vHZKLzVUuMxBljhyj9MG6J0pMpRmyabYmfFEJEHdPd48ZkJqk5BqaO6s7vDBPiREQAWsPMApeJo18iu7KrcXfvmEx0vspSMHaIehrGLVF6UsWIzUy5KOzjTFoRJU93jxuTmaTmGJg6qju/M0yIExEB0IQZEFQcN6BYrw17/PgCXZd2NfbtmNwdr010PsuQilASIS5L9FpkSMMP3okodRi3ROlJrZBEjc0Gkz3sc0xaESVPd48bk5mk5hiYOqo7vzNMiBMRAcjJkqG03YV2XVkNZhXnhwwUxhfosHLqyC5t+KFWSrFi6siQi3siXpvofKZWSPD4bSNC4rJEr8Xjt42AOsZsNyJKPsYtUXrK0yjwzJTCiLG5YFNlyM8waUWUXN09bkxmkppjYOqo7vzOCLxer7erJ0jRd+8movQRLVZPGqxYuKkSOwNqqP14aA4ev204bE4PWmxOZMkl0GVKE9ZYGy0ONJod3fLaRD1VrDa1zmDF92csyJCJYLa5kSkXodXuRn4fJXI1ihScMVHv1JH+L+OWKDXiidOTBiuMVqe/P6pWSCAE8HC7frEvAdGfMUuUcLFitTvHjeHGwd0Z7xwDU0d1x3eGCfEEYUKcqGdIZUeDiOITT5vKWCVKvY72fxm3RMnXlXEqY5YoeVKdU2K8U2+T9iVTfvjhB/zP//wPtFotFAoFCgsL8dVXX/mf93q9WLp0Kfr37w+FQoGJEyeiqqoq6DXOnDmD6dOnQ6VSQaPRYM6cOTCbzUHHVFZWorS0FHK5HAMGDMCzzz6blPdHROnJ4/XC6fGgvsWOo6fNMFoSt7s2ESWOFwAEbf/faHHguwYzKmqb8R3jligt+OLy6+PNMFid8Hi9QXFLRKlXb7LhyCkTvqg5gyN1JtSbbADalqpfnJOJywZm4+KcTCbHiFKou/u5jHdKJ8kY14kT/ooJ1NzcjOLiYlx77bX417/+hb59+6KqqgrZ2dn+Y5599lmsWrUK69evR35+PpYsWYJJkybh0KFDkMvlAIDp06fj1KlT2LZtG5xOJ2bNmoW5c+diw4YNANruxF1//fWYOHEiXnnlFezfvx+zZ8+GRqPB3LlzU/LeiSj5ThqsWLCpErsClooV67WYVZyP5e8fxhO3j0Ael4gSpVy4WC0t0OG+a/WY/caXsDjcANqWeq6YOpJxS5Qivljde6wZq6YV4dkPv0F5dZP/ecYoUerVNrVi0eb9QbFZotdi2ZRCDNRmpPDMiMgnXN+XbSidr5L1fU/rkikLFy5EeXk5du3aFfZ5r9eLvLw8PPTQQ/jtb38LADAajcjNzcUbb7yBO++8E4cPH8awYcPw5ZdfYvTo0QCADz74ADfddBNOnDiBvLw8vPzyy3j00UdRV1cHqVTq/91btmzBkSNH4jrXVC9vIaL4RIpVo8WBeRsrgi66PsV6LYoGZqPyuAGrpxXxbjlRN4vWpsYTq2t2VPsfG1+gY9wSdZN4Y3XeBD0qapuDEm4+jFGi7hUtTutNNsz/23/CxmaJXovnfnoZclXyZJ0qUa/WmXEq21A63yTz+57WJVPeffddjB49Gj/5yU+Qk5ODoqIi/PnPf/Y/X1NTg7q6OkycONH/mFqtxpgxY7B7924AwO7du6HRaPzJcACYOHEihEIh9uzZ4z9m/Pjx/mQ4AEyaNAnffPMNmpubw56b3W6HyWQK+o+I0k+8sdpodoS96AJAeXUTigZosLOqEY1mlmAgSrSOtKnxxGogxi1R4nQ2VosGaMIm3ADGKFGidSROm1sdEWOzrLoJza2MTaLukohxKttQOt8k8/ue1gnxo0eP4uWXX0ZBQQE+/PBD3HPPPXjggQewfv16AEBdXR0AIDc3N+jncnNz/c/V1dUhJycn6HmxWIw+ffoEHRPuNQJ/R3vLly+HWq32/zdgwIAuvlsi6g7xxqrJ5oz6OnaXBwDQEuM4Iuq4jrSp8cZqIMYtUWJ0NlbDxWUgxihR4nQsTl1RXyvW80TUeYkap7INpfNJMr/vaZ0Q93g8GDVqFJYtW4aioiLMnTsXv/jFL/DKK6+k+tSwaNEiGI1G/3/Hjx9P9SkRURjxxqpKLon6OjJx2+UyK8ZxRNRxHWlT443VQIxbosTobKyGi8tAjFGixOlYnEbfUizW80TUeYkap7INpfNJMr/vaZ0Q79+/P4YNGxb02NChQ1FbWwsA6NevHwCgvr4+6Jj6+nr/c/369UNDQ0PQ8y6XC2fOnAk6JtxrBP6O9mQyGVQqVdB/RJR+4o1VXaYU4wt0YZ8r1mtRcdyA8QU66DJZn40o0TrSpsYTq4EYt0SJ09lYrThuQLFeG/Y4xihRYnUkTrMzpCiJEJslei2yMxibRN0lEeNUtqF0vknm9z2tE+LFxcX45ptvgh779ttvMWjQIABAfn4++vXrh+3bt/ufN5lM2LNnD8aNGwcAGDduHAwGA/bu3es/ZseOHfB4PBgzZoz/mJ07d8LpPDf1ftu2bRg8eDCys7O77f0RUfpQK6VYMXVkyMW3WK/FrOJ8fHPKhJVTR3LDEqIUixSrpQU63D+hAOvKavyPjS/QMW6JUiQwVteV1WBWcX5IUpwxSpRauSo5lk0pDEmKl+i1WDalkBtqEqWBSH1ftqF0Pkrm913g9Xq9CXu1BPvyyy9x1VVX4YknnsBPf/pTfPHFF/jFL36BV199FdOnTwcArFy5EitWrMD69euRn5+PJUuWoLKyEocOHYJc3taA33jjjaivr8crr7wCp9OJWbNmYfTo0diwYQMAwGg0YvDgwbj++uuxYMECHDhwALNnz8bzzz+PuXPnxnWu0XbvJqL0EStWjRYHGs0OGK1OKKUiiIQCiIQCaDOk7GwQJUk8baovVltsTmTJJf7ZAu0fY9wSdZ+OxGqr3Qm1QgqH24NWu4sxSpQk8cRpvcmG5lYHTDYXVHIxsjOkTIYTJVm841T2c6k3SMb3Pa2Lgl1xxRXYvHkzFi1ahCeffBL5+fl44YUX/MlwAHj44YfR2tqKuXPnwmAwoKSkBB988IE/GQ4Ab775JubNm4frrrsOQqEQU6dOxapVq/zPq9VqfPTRR7jvvvtw+eWXQ6fTYenSpXEnw4no/KFWsmNB1BNEilXGL1F6YbtKlP5yVXImwInSHNtT6k2S8X1P6xniPQlniBP1DIxVovTHOCXqGRirROmPcUrUMzBWiZKr0zXE//KXv6C4uBh5eXk4duwYAOCFF17AO++8k7CTIyIiIiIiIiIiIiJKlE4lxF9++WXMnz8fN910EwwGA9xuNwBAo9HghRdeSOT5ERERERERERERERElRKcS4qtXr8af//xnPProoxCJRP7HR48ejf379yfs5IiIiIiIiIiIiIiIEqVTCfGamhoUFRWFPC6TydDa2trlkyIiIiIiIiIiIiIiSjRxZ34oPz8f//nPfzBo0KCgxz/44AMMHTo0ISdGRJQKRosDjWYHTDYnVAoJdBnczZsoHTFWiXoexi1RemJsEqU/xilRYnUqIT5//nzcd999sNls8Hq9+OKLL7Bx40YsX74cr732WqLPkYgoKU4arFiwqRK7qhr9j40v0GHF1JHI0yhSeGZEFIixStTzMG6J0hNjkyj9MU6JEq9TJVPuvvturFy5EosXL4bFYsFdd92Fl19+GX/84x9x5513JvociYi6ndHiCOlkAMDOqkYs3FQJo8WRojMjokCMVaKeh3FLlJ4Ym0Tpj3FK1D06NUMcAKZPn47p06fDYrHAbDYjJycnkedFRJRUjWZHSCcDAJRSEUYO0OCU0Yajja1cnkaUYo1mB/Yea8a8CXoUDdDA7vJALhFhX20z1pXVoNHsYHwSpRnGLVF6YmwSpb9I41SgLSnOOKWeKB1KAHUqIV5TUwOXy4WCggIolUoolUoAQFVVFSQSCS688MJEniMRUbcz2ZwhjymlIqyaVoTXy2uwZke1/3EuTyNKHbPdGTYui/VarJpWhFZ7aCwTUWoxbonSE2OTKP2FG6cGaonxPFG6SZcSQJ1KiM+cOROzZ89GQUFB0ON79uzBa6+9hk8//TQR50ZElDQquQSX5GTipf8ZBafbC5PVib5ZMjz2zgGUVzcFHetbnrZ6WhHvxhMlmUYhxbMffhMSl+XVTRAKBHhm8ggYLZwpQ5QOjBYHzFYn+iil+H2kuIUAy6aMSNEZEvVu0dpUAFg2uTAVp0VEAVRyCXSZUqycOhI5KhnMNjey5GLUm2xYsKkSWXJJqk8x7aXDbGRqE6sEULgci9HiQEOLHQarExlSETJkYmgUki5/hp1KiFdUVKC4uDjk8bFjx2LevHldOiEiolTQZUrx6s9H49Et+/2DgLUzRmNXuwGCD5enEaWGw+0JGbj77KpqxA8GK04ZbRjYR4n+XMVBlDJ1BissTjc8Xi/qTfaI7emu6kYcb7ZCJBJy5RVRkkVrU8urm+Bwe5J8RkTUni5TirfmjsNj7wZP1CrRa/HW3HHQZXI8Gk26zEamNrFKANWZbEE5lpMGKxb8vRK7qs/9TLFei/snFGBQF8d7ndpUUyAQoKWlJeRxo9EIt9vd6ZMhIkqVFrsrKBkOAHZX9EEAl6cRJZ/RGj3unB4v1uyowqffnuYmQ0QpYrQ48P0ZCxpabHjs3YMx49ZgdXJjMKIUiBWbsZ4nou5nc3lCkuEAUFbdhMffPQBbjDFrb8YNSdNPrBJAJ5qt/s/FaHGEJMOBthu2qxMw3utUQnz8+PFYvnx5UPLb7XZj+fLlKCkp6fTJEBGlSovNFdLJkImjXyK5PI0o+TJk0Re3ZSsl2FXdhJwsGRrN7OQSpUKj2YEMWduS1vLqppjtqUws9K+8IqLkidWmxnqeiLpfc6sj4kqOsuomNLey7Ywkng1JKblUceRQfJ9Lo9kRkgz3KU/AeK9TLdzKlSsxfvx4DB48GKWlpQCAXbt2wWQyYceOHZ0+GSKiVDGFmQFTcdyAYr02bAdkfIGOy9OIUkAARIzLYr0WLrcXQNsKD67iIEoNk80Jm/PcjLVo7WmxXouK4wYAXHlFlGyx2lRB8k+JiNox2Vxder4344ak6UeXKUVpgS7sjQpfn1Cb0ZZnifX5dXW816kZ4sOGDUNlZSV++tOfoqGhAS0tLfj5z3+OI0eOYMQIbopDRD2PShF6p3JdWQ1mFeejWK8Nenx8gQ4rp45k/XCiVBAgbFwW67WYVZwPo6WtUyQTC7mKgyhFVHIJMuUiZMpFACK3p6UFOswqzse6shoAXHlFlHQx2lRmxIlSTyWPPo811vO9WazZyOx3JJ9aKcVTt4+I2O6sK6vxfy6xPr+ujvc6HTl5eXlYtmxZp38xEVE6yZKLUaLXoixghozF4cYDGyuw5OahWHLLMFjsbqgVbbt8MxlOlBoquQRv7TmCooHZmF2cD7vLA5lYiIrjBmzYcwzD8tQo1WvR0GLH6EHZqT5dol5JlynF4To7AK+/bX1gYwVml+T741atkCBLLsadr34Oi8PNlVdEKZApE2PjnmNh29SNe47hids52Y0o1bIzpCHjVJ8SvRbZGWw7I9FlSjG+QIedYWYjs9+ROtlKCW4ZmRfS7jywsQKjB2X7P5don19xAsZ7Aq/X643nwMrKSowYMQJCoRCVlZVRjx05cmSnT6inMplMUKvVMBqNUKlUqT4dIoogWqwea2rFo5v3B3U2SvRaPDOlEEqREH25CzVRUsRqU481tWLx5gMhu43PKs7HW3tq8YvxF2FQHyX6MWaJulW0WK0zWGFxuuHxevH4uwdD2taltw7HXX/+HI1mh3/lVX/GLFHCxdOmRur/DtJmJPNUiXq1aLFa29SKR8LE6bIphRjIOI3qpMGKhZsqg5Kq7HekXryfy0mDNWRj1GK9FvdPKMCFXRzvxZ0QFwqFqKurQ05ODoRCIQQCAcL9qEAgCNpss7dgQpyoZ4gVqyeaLWixudBicyJLLkGmVASVQsIZ4URJFE+betJghcnmhNnmQoZMDIGgbWW3XCKChjFLlBSxYtVoccBsdcKFtlVXLTYnVHIJVAoJ7E43jNa2tpYrr4i6Tzxtavv+b5ZcjAuylUk+U6LeLVas1ptsaG51wGRzQSUXIztDilyVPAVn2vMYLQ40mh3+axz7Hekh3s/FaHGgocUOo9UJpVSEDKkYGmXXx3txl0ypqalB3759/f+fiOh8xM4/Uc+Qp1EgD5zVQZTO1EoOOIl6AvZ/idJfrkrOBHgnsT+SnuL9XLrr84s7IT5o0CAAgNPpxBNPPIElS5YgPz8/4SdERERERERERERERNQdOryppkQiwaZNm7BkyZLuOB8iopTyLdsx2ZxQKSTQnd2kpP1jvMNMlFq+pXMGqxMZUhEyZGKWSiFKQ7521Wx3QqOUwuHywGx3sT0lSiPh+r9qpTTi40RERMkUVDJIIUa2suslgzqcEAeAyZMnY8uWLXjwwQe79MuJiNJJ+w0blFIR1s28Ai/uqA7avG98gQ4rpo5EHjfhIEqJkwYrFvy9MmRTzfsnFGBQHyU3yCFKE752de+xZqyaVoRnP/wG5QEbgrE9JUq9cBuWjS/Q4enJI/Dk1kP4+HBD0OOMWSIiSqbaplYs2rw/qA+ZiE1l495UM9DTTz+N5557Dtdddx0uv/xyZGQEn8ADDzzQ6RPqqbipJlHPEClWjRYH5m2sCBoMzJugR0Vtc9CF12d8gQ6rpxVxlgxRN4jWphotDszbUBGUDPcp1mtxy8g83DSiH2OTKAlixurZdpXtKVHqxBun7ZXotbhsYDbW7KgOepwxS9Q9mFMiClVvsmH+3/4Ttg9ZotfiuZ9e1umZ4p2aIb527VpoNBrs3bsXe/fuDXpOIBD0yoQ4EfVsjWZHyGCgaIAmZBDgs7OqEY1mBwcDREnWaHaETYYDQHl1E2YX5zM2idJAYLvK9pQoPYXr//qUVTdhVnHonmGMWSIiSpbmVkfYZDjQ1k41tzqSmxCvqanx/3/fBHOBQNCpEyAiSgcmmzPkMbvLE/VnWsL8DBF1r3CxGsju8jA2idJAYKyyPSVKT/G0qeEwZomIKBlMNleXno9G2NkfXLt2LUaMGAG5XA65XI4RI0bgtdde6/SJEBGlkkouCXlMJo5+icwK8zNE1L3CxWogmVjI2CRKA4GxyvaUKD3F06aGw5glIqJkUMmjz+OO9Xw0nUqIL126FL/+9a9x66234u2338bbb7+NW2+9FQ8++CCWLl3a6ZMhIkoVXaYU4wt0QY9VHDegWK8Ne3xpgQ5urxffnTbDaHGEPG+0OPBdgxkVtc0RjyGijgsXqz7Fei0aWuzQZXIZN1GqBcZqtPZ0fIGOMUuUItHa1BK9FhXHDSGPM2aJqDM4PqZwYn0vsjOkKInQhyzRa5Gd0fn2qFObavbt2xerVq3CtGnTgh7fuHEj7r//fjQ2hq9Ddj7jBghEPUO0WD1lsOLTb08jJ0sGu8uDDKkYfbOkWP6vI0H1FUv0WswszscDGytgcbgxvkCHFVNHIk+jAACcNFixYFNl0M+0P4aIIovVph5rasWjm/ejrN1O409PLoRSLEQO44woKWLF6kmDFQs3VaKmsRX/b86VWLLlQEjcPjOlEIO0Gck8baJepbNt6jNTCtHYYsUn3zZhXVmNv8+7cupI9Gc7S5Rw53NOieNjCife78WxplYs3nwgaB+pEr0Wy6YUYmAX+pCdSohrNBp8+eWXKCgoCHr822+/xZVXXgmDwdDpE+qpzueLF9H5JFqsnjRYseDvlUEX2lsK+2HhTUNhtrnQYnfB6fLgs6PnBgY+4wt0WD2tCAAwb2NF2A2KfMdwEyKi6KLFab3JhkX/qMSwPDWKBmhgd3kgEwtRcdyAwyeNWHbHyE5vrEJEHRNP/9doccBkdeKxfx5k3BKlQFfa1OljB+H18u/x+G3DIQCgzZCyH0vUTc7XnJLR4ujx42OjxYFGswMmmxMqhQQ6Xgu7LN7vxUmDFUvfOYAh/VX+dkqjkGBgHyUu6KPs0jl0qtjKz372M7z88sv4wx/+EPT4q6++iunTp3fphKJZsWIFFi1ahF//+td44YUXAAA2mw0PPfQQ3nrrLdjtdkyaNAkvvfQScnNz/T9XW1uLe+65B5988gkyMzMxY8YMLF++HGLxubf/6aefYv78+Th48CAGDBiAxYsXY+bMmd32XogovRgtjra7kwHJcKVUhMmjLsCCTZUor27C2hmjMWf9V2F/fmdVIxrNbct7wl3UA49h40nUec2tDuw4cho7jpyO+DwTa0TpQ62U4pTRxrglSkOx2tSHJg3B3mPNeOLdgz0iaUVE6afR7OjR42PObu8e8XwvAPj/9h8fbgg6JhE3UzpdfXzt2rX46KOPMHbsWADAnj17UFtbi5///OeYP3++/7j2SfPO+vLLL/GnP/0JI0eODHr8wQcfxHvvvYe3334barUa8+bNwx133IHy8nIAgNvtxs0334x+/frhs88+w6lTp/Dzn/8cEokEy5YtAwDU1NTg5ptvxq9+9Su8+eab2L59O+6++270798fkyZNSsj5E1F6C3dBnl2Sj9fLa1B+dgmp3eWJ+hotNidiLblpsTm7cppEvZ4pRgzFep6Iko9xS5SeTDZX9OetTswuyceaHdVpn7QiOt/1tFnKvvNtao1eKzwdx8e+c3d7vXjqnwexK6CkFNCWsF24qZI3CrsgVt/P973ozpspnUqIHzhwAKNGjQIAfPfddwAAnU4HnU6HAwcO+I8TCASdPrFAZrMZ06dPx5///Gc8/fTT/seNRiPWrl2LDRs2YMKECQCA119/HUOHDsXnn3+OsWPH4qOPPsKhQ4fw8ccfIzc3F5dddhmeeuopLFiwAI8//jikUileeeUV5Ofn47nnngMADB06FGVlZXj++eeZECfqJcJdkIsGaLBmR7X/3zJx9H2Is+SSmL8nnmOIKLJYMcQYI0o/jFui9KSSR08HZMhEKBqgAZCeSSui3qKnzVIOPN+1M0ZHPTbd+gDtz719MtynJ8xuT2eqOPqG8SbNOyt6dieCTz75JK7/duzY0aWT87nvvvtw8803Y+LEiUGP7927F06nM+jxIUOGYODAgdi9ezcAYPfu3SgsLAwqoTJp0iSYTCYcPHjQf0z71540aZL/NYjo/JchDR0QtJ8RXnHcgOIIOxyPL9BBlymFLlOK8QW6qMcQUefJxcKoO43LY9y4IqLkMlocjFuiNJUpF0eNzQaT3d8fTrekFVFv4S/t2W6mrG+WstESfQZ2srU/33jG0Omi/bnHs0KcOieevEk8SfOuSPve51tvvYV9+/Zh+fLlIc/V1dVBKpVCo9EEPZ6bm4u6ujr/MYHJcN/zvueiHWMymWC1WsOel91uh8lkCvqPiNJPvLEqEQlCGur2M8LXldVgVnF+yHHjC3RYOXUk1Mq2ZWsrpo4MubgHHkNEwTrSpjq9Hiy5ZXjIAL5Er8XSW4ej1eHCSUP4tpuIuqaj/d+TBivmbayA0eqIGrdOb/QBJxHFryNxanG68PTkwoixuWBTJWRiYdolrYjOB/HGary1ltNF+/ONZwydLtqfu1wiino8bxR2Xjx5k+6ebNjpGuLJcPz4cfz617/Gtm3bIJen10Y7y5cvxxNPPJHq0yCiGOKN1aZWB2YV5wOAv2Z4xXEDSvRalJ39t8XhxgMbKzC7JB/3XqOHXCKERtF2oQ5syPM0CqyeVoRGswMtNiey5JKQY4jonI60qR43sHr7t5hVnI8FNw6B2eZGplyEBpMdf9z2LQr6ZWHfsWbW9CPqBh2JVaPFgQV/b9us+vJB2aiqa4kYtw9MLOjmMyfqPTrapu47fgbzJuhDYvOuP3+Owf2y0NBiT7ukFdH5IN5Y7e6yEYnW/nwDx9Czi/ORJZdAmxE6hk4H7c/d6/UG5QMClei1yIxRdoqii5U38SXNF26qxM525YIS0S6l9ae3d+9eNDQ0+OuVA22bZO7cuRNr1qzBhx9+CIfDAYPBEDRLvL6+Hv369QMA9OvXD1988UXQ69bX1/uf8/2v77HAY1QqFRSK8PWYFi1aFLR5qMlkwoABAzr/ZomoW8Qbq5kyMX71171YOXUkFp4dEGRnSHDbyDw8sfWgP0lucbhRUduMywZo0F8tx0V9M8P+Xt9scSKKrUNtqgD4yRUDsLasJmgGR6lehzml+bj3zX2wONys6UfUDToSq3UmG3ZVt8XoqzuP4qXpo7B2V43/MeBc3MbakJqI4teROPUCWPavI3htxhV49l/ftItPLZ6cPAJ92Kcl6hbxxqpKLoFSKsLsknwUDdDA7vJALhFhX20z1pXVpN0s5XBlLiwOt39vru3zr8bFOeHH0KnW/txFAgFmFrf1U8oDkuLFei1mFuej1R59Y2KKLVbexJc0N1icaHW40OpwQ6Noi4muSuuE+HXXXYf9+/cHPTZr1iwMGTIECxYswIABAyCRSLB9+3ZMnToVAPDNN9+gtrYW48aNAwCMGzcOzzzzDBoaGpCTkwMA2LZtG1QqFYYNG+Y/5v333w/6Pdu2bfO/RjgymQwymSxh75WIuke8sdonQ4o100Zh9SdVQY3dhCF9seCGIWg0O2BzuiETC1Fx3IAHNlbgr3PGdOepE/UaHWlTVTIxjBIhbhrRDzOvuhB2lwcysRD1Jhu8AVm1dJstQ3Q+iDdWjRYHTjQHly7yeoEbC/thZnFw3ColIqjTbDBP1JN1pE21OlxYMXUkVm3/FpcO1PjjU62QIEsuhsniQL4uPRNXRD1dvLGqy5Ri3cwrsHpHlT+pDLQlZdfNvCLtyhn5ylzsDFPmJd3LL7U/d4vTjd++/bV/druv/8J8QHK1OtxY/M6BhG8qm9YJ8aysLIwYMSLosYyMDGi1Wv/jc+bMwfz589GnTx+oVCrcf//9GDduHMaOHQsAuP766zFs2DD87Gc/w7PPPou6ujosXrwY9913n//i86tf/Qpr1qzBww8/jNmzZ2PHjh3429/+hvfeey+5b5iIUsYL4MV2yXAA2HHkNOwuD4oGZgd1QAAk5K4kEXWMw+3Bmh3VYXd8L9ZrMbskH2t2VKfdbBmi3qR9PdPZJfl4rexoSBsLtM0S//1PL03WqRFRgGylFM9t+xbl1U3YceR00HPFei2evn1EhJ8komR6cUd1SBtaXt0EoUCANdOKUnRW4XV3mYvu1P7cZWJh0Oz29pgP6H6xNpXtSpnMtE6Ix+P555+HUCjE1KlTYbfbMWnSJLz00kv+50UiEbZu3Yp77rkH48aNQ0ZGBmbMmIEnn3zSf0x+fj7ee+89PPjgg/jjH/+ICy64AK+99homTZqUirdERCnQ3OrA3loD5k3QBy1FqzxhgEAATBiSg2H9Vf7laYdOGiESClJ92kS9TqvDjcN1LVg7YzRyVDKYbW5kycWoN9mwYFMlZhfnp/3sE6LzncnmRMVxA4r1WpRXN6FogAZvfVEbMW6bWx3IVaXXfkFEvYHN5UFFmP7vvtpmvPVFLbwAvmsww2RzQqWQQJfB8ilEydZodgSVMwq06+ymmukWl+m+p5bR4kCj2RH22hZ47k63B6V6Xdi/f7Fey3xAN/J9RmcsbXu9XTpAg3VlNbA43P5jdnbx+9/jEuKffvpp0L/lcjlefPFFvPjiixF/ZtCgQSElUdq75pprUFFRkYhTJKIeyGx3YdW0IrxeXhN0B7hUr8O9116M//7T5/6Lb4leiyW3DIeYDSBR0jmcbrx591g8GVDbH2iLyzfvHosGoy3tZ58Qne9UcgnWldVg1dlZa14gaty22lniiCgVLBH6vxOG9MWbd4/FY+8cCFqRlYgl6kTUMT1tU02fdN1T66TBGjLjuP21zXfuR0+bMaP4QnjgDakhPqs4nwnxbhLuMyrWa7FqWhEe2FgRlBTvyvdf2KWzJCI6T2gzpHi9vCZkKdqu6kas+aQas0vy/Y+VVTfhqa0HoZT1uHuKRD2eNlOGp9ol1YBzcTlIp0R/DtSJUkqXKcXoQdl4YGMFigZmQ983I2rc6jK5Lw9RKvSJ0P8dlqfGU1sPhpQn8y1RN1qCyyIRUfcJt0lloN5UJtBoceC7BjMqapvx3Wlzh69FscpvtH89bYYU//dFLYoGZmPtjNFtG4TPGI2igdn4vy9qoc3oWMK/q+ffG0T6jMqrm/B6eU1QXgbo2vef2RwiIgBOtzdsbVOg7eI7p+SioMfKqptgtrmQq0rG2RGRj8XhRlmEWC2rbgqaMUBEqRFYg3PNjmrcNKIf45YoDUXq/44Ks3eOT1eXqBNRx/TkTSoTKZ6Z3bE0mh0hiVafcNc2tVKKJ24f4e/PBP7ejq5ITcT59wbRPqPy6ibMLj6XEO/q958JcSIiAC0xlmuLRaHLodJ1eRrR+azF5or+vD3680SUHIE1OM+0Rp8BxbglSo1WR/jYi1UW0GDlrEaiZOnJm1QmSqI2VuxM+ZlE1EPvzo0hzzexPiO7ywMgMd9/JsSJiAAopdEvh9nK0KU4vWl5GlG6yJRHj9VMljIiShu+GpyOU6aoxzFuiVIjUimG7IzofdxY/WYiSqx036Syu3V0ZncknS0/09V66Ik6/94g1md0oVaJ7fOvTsj3nzXEiYgACNC2UUM4xXotXG5v0GO9aXkaUToRCKLHqoB72xClHcYtUXrylWJoz+X2Ro/Z7j4xIgqhVkpxcU4mLhuYjYtzMntVAjVRG4tGuuYB3Tu+76kbo6ZCrM/oRxpFwr7/TIgTEaFtsD6rOD+k8+/bQdpoOddI9ablaUTpJlasMrFGlH4Yt0TpyVeKoX3ywe50M2aJKG0kamPRSNe87h7fc2PU+CXzM+JaJyIiABqlFM9+cARFA7MxuzgfdpcHMrEQFccNeGvPMSy+ZRi23HtVxOVpRosDjWYHTDYnVAoJdBm9ZwkbUTJpFFI8uyd8rG7ccwzL7hiZ6lMkonYYt0TpK0+jwP/+5FI0tzpgsrmgUoiRIRHh8X8eZMwSUVpI5MaiqSg/w41RO6b9Z5QpF0MmEqLZ4sAJgxUahQQ5WbIuf2YCr9frjX0YxWIymaBWq2E0GqFSqVJ9OkQUQbRYPdbUikc370dZdZP/sRK9Fs9MKcQgbUbE1+SO0USJFatN7WysElFidaT/y7glSo1YcRquHzthSF8suWUYlmw5EBKzy6YUYiBjlijhmFOK7qTBGnFj0f49YMzd088/VU4ZrDh2xoLVO6pQHtAelZ7923Ul38KEeILw4kXUM0SKVaPFgUc278cdoy5AjkoGs82NTLkIDSY7Nu87gWemFIa9A2m0ODBvY0XYTTLGF+i4YzRRJ0RrU+tNNjzyj0oMzVOjaIAmaNba4ZNGLLtjJHJV8hSdOVHvEm//l3FLlDrR4jRaP3bCkL74zcRLIBAArXY3NAoJsjOkjFWibsKcUmy+Vdk9dWPRnn7+yWa0OPD+gTpsrTwZlAz36Wq+hSVTiIjQtvPze/vr8N7+urDPP/jjwWEvtNwxmii5mlsd2H7kNLYfOR3xeQ7WidIL45YoPUXrx+44chrTxwzCnPVfAQC2z7+acUpEKaVW9uwEck8//2RrNDuQkyULmwwHup5vYUKciAhtOz9fkpOJl342CkIIYHW4YXG4oc4Qw+nywuH2YM/RJqgVEqgUEv/SHO4YTZRcJpsLA7IVeHH6KIhFQrRY2+r2O90e3PfmPphsrlSfIhEFqDfZGLdEacpkc0aNTbvL4z+22eKA0cKJHkSpUm+yBdX6z1ZGX7GRbntcpdv5JFu49w+gR/5NYn2WifqsTTZnUDsUTlfyLUyIExEB6KOQ4M8/H42TRivWfFKN8uom6DKlePPusVj2/qGgu5KBNU+5YzRRcmVnivH/5lyJxVsOhMTl/5tzJRxuN04arJ2qJ9fbO+pEiVbb1IpFm/dj3rUXR41blzd0sMN4JOp+2QpJ1NhsMFr9jxmtTty/sYJ75BClgK89bR+nkWr6p9seV+l2PsnW/v0rpSKsm3kFXtxRjV3Vkf8m6dgXivVZJvKzVsklaLZET3h3Jd8i7PRPEhGdR0RiIcq/a/QnwwFg5dSReHLrwZAlOmXVTXh0836cNFj9O0aHwx2jiRJPIRaHDNyBtrhcsuUAlGIxFm6qhNHi6NDrnjRYMW9jBa77w78x5aXPcN1z/8b9Gytw0mCN/cNEFKLeZPMP3i/QKKPGrUIcPEeH8UiUHGKxMGps5mmUAIBivRYVxw3YWdXYqTaWiDovsD0NVFbdhEc270e9yRb0uNHiCElIAkhZ/Kbb+XSG0eLAdw1mVNQ247vT5g6dc7j3P7skH6t3VAUlw4Hgv0k69oVifZb1JltCP2tdphRKqQglem3Y50v0WsglnU9rc4Y4ERGAFpsLuSp5UEcjRxW5XlVZdROMVifyNAqsmDoSj71zAIP7q/ybhWUrJRjYR5nyO7hE55sWmytqXJod7g7Xk4vVuePmuEQd19zq8Meq2eGOGrctASVTGI9EyRNPm1qs12JWcT4e2FgBgHvkECVbYHvaXll1U8g+HOm2x1W6nU9HdXXGc7j3XzRAgzU7qsMev7OqEQ0tdjy59VBC+kKJnGUe67Nsbk3sZ61WSpGdIcHM4nx4gaA4KNZrMbM4Hy32zpfdY0KciAiAyRpan8psc0f9GV+9qjyNAo/dOhyL/lEZ1LD1pmVgRMlissZXt78j9eR6ekedKB0F1gWPN24BxiNRMsUTm0UDs/HAxgpYHO6gx4koOWLts9H++XTb4yrdzqcjEnGTPtz7j1UX22h1JqQvlOhSNbE+y1jf1c581kaLEw9srMDsknzMLs6H3eWBTCxExXEDHthYgTdmXdHh1/RhQpyICIBKIYG53d3FTLko6s/46lUZLQ4s2rwfu9rduedsNqLEUyniq9vfkXpyPbmjTpSuVPJzw4x44xZgPBIlUzyxGW4WI/fIIUqewPY0nufTbY8rpTS+MXU6SsRN+nCfh0wcvcxHrL9ZPH2h7lhxF+u7Feu72pnPOksugcXhjjijnjXEiYi6KFMqQoPJhuKA+lQNJnvUelXqs4OIeBpKIkqMjBh15DKkog7X70+3gQPR+SA7Q+qP1Xji1ofxSJQ8HYlNH+6RQ5Rcge1peyV6LbIzguMxnfa4Mloc2FdrCBpjp/J8OioRN+nDfR4Vx6P/TTKkXU8sd0eOItZ3Kzsj8d89tUISV06mM5gQJyICAI8XV12sw7xr9f7GacGmSiy5ZXjIBbhEr8UzUwr9y4w4m40oec602iPG5dJbh+NMqx0rp47s0IyHdBo4EJ0vclVyLJtSiBK9FkdPt8aMWx/GI1HyxNOmBhpfoOtwG0tEXSMXC/H4bSPCxunjt42AvN1sY7VSihVTR4a0pamI30azA09tPYRZxfkhCeBivRZP3j4ira8nibhJH+7zWFdWg/snFKA0wmekUUq63BfqjhxFrO9Wrkqe8O9enkaBZ872JwO1z8l0hsDr9Xo7/dPkZzKZoFarYTQaoVKpUn06RBRBpFj9pt4Eu8OJLLkMXgBWhxsWhxvqDDEUIhHMDjdabE5kySVQKyRBF97vGsy47g//jvg7t8+/GhfnZHbn2yI6r0RrUw+fMuFna/dg5dSRyFHJYLa5kSkXocFkx4JNlfjLnDEY2r/j7fBJgxULN1ViZ7saeyunjkR/7gNAFFY8/d96kw1nWh0dilvGI1HidKVN/evdYwBvW11YlUKMbKU0aPM+IkqcSLF69LQZJ85YIZUIkCET++O01e6Cw+nFBX0UuKhv6FjTt5mibwzrS6ImaoPFeFTUNmPKS59BKRVhdkk+igZogmpAXz80ByMHZHfb7+8qo8WB+zdWBPVHfMYX6Dq1uWW4zyPwMd/rdbUv1J05inDvJfDvEOv5zjhpsMJodUbMyXQGa4gTEQEQAJBLpfjy+zMYcnZQ7vZ4YbV7IFEIIRYBV+aHX6rjm80WqaHkbDaixJFLhBjaX4X7z26uUjRAg2aLA3KJCA9dPxgKSecWv+VpFFg9rSjhnTei3i5XJYfF4cLQ/irMWf9VyKB49bSikLIMjEei5JCLhbjsAg0qjhv8MWl1ilBx3IDLBmhQcawZizYf8B/PDeOJks/l8eJPu75Debv9qoC2WdaP3zo87M+plcHtZqI3WIyHb4Z1pBrQUy77Ubf83kTxzYiOlJjuSL+k/ecR+Hg4Xe0LdWeOItJ7iff5eBktDhgsTrQ6XGh1uKFRSDA4Nyth/UEmxImIAMjFIjzxz4OYNmYQVn5wJKjD4VuOE4laKcWyKYVtG2t2saEkoujEAgEemKCH2+PF6k+qgzrXpXodrriwD04ZrJ2aRZqozhsRnXPSYMXpFhvmXauHTCTAnWMG4fXymuDYPdteBg7IGY9E3U8IYOFNQ/HYuweCYtJXiuHOV3cHHc8N44mSz+Pxhk2GA0B5dRPcnthFH7pjg8V4nA8Tx/I0CvzvTy5Fc6sj6atlutIXSmQyPxVOGaw4dsaC1Tuqgr7/4fqMncWSKQnCkilEPUOkWD1yyoTtR+rRRylFjkoOu8sDuUSEfbXNWFdWg8sHZePxW4fDYHGgT6YUbo8XHi/g8Xphtrng8njRandBJBDA4my7ezlIq8SPspUpfLdEPVP05d1GCAAYrE7/stEsuRj1JhsWbKrE0P4qPH7rcAiFQB8m1Ii6Vaz+r9HiwLwNFfjV1RehT4YUMomobZaP3Q2JSIhdVafx6s6jsDjcHV56TETxiRan3zea8fTWQygcoMG1g3MAtM3klIiEOHrajNwsGX715j5YHO6gn2M5QKLEixSr+46dwf+s/SJodVXgOPWvc8Zg1KDoZUdSWeLzpMGKpe8cwJD+Kv/5ZyslGNine8bKvnIdgWVhgNilYsL9nFopxYkzFiz6RyV2BSRlfzw0B4/fNhw2pydp5Wc6qzvKl3Q3o8WB9w/UYWvlybA3g0oLdFiTgD4jZ4gTEQGwOly4cUR/LHnnQNBFt1ivxappRXhgYwWON1vg8njx4qfVuOvsDLf2x84qzsdv3/6ag3uibiIVCyASiLD6vcMhKznevHsspr/2Ob5vasW68rbNagb1UbLmMFGK1JlsOFxnwo+yFagz2rD6/eC4LdXrsOauIszb0Fafs9HsYJtJlER2twfTx14IuUQYskKyVK/DE7cPx4t3jcJ9G4KT4twwnih5NEopVk0rClld5RunapSxN3bsjg0W4+VxezD/x5dg+fuHY64O66r2ZWGUUhHWzbwCL+6oxq7qyKViIpWTeWryCDzxz4NByXClVIT/vnIgHt5UGXTNTNeSUj1xxV2j2YGcLFnElRG7qhpRZ7J1+X11rtAmEdF5pk+mDI+1S4YDbcvQXi+vweySfMglIrxeXoNheeqQZHj7YwH4B/dElDhSoQiPbtkfEn9l1U14autBrJw6EnaXB+XVTVi9owqffnsaRgvjkCjZ6k02nGi2YuXUkdj9XRNWf1IdEre7qhvxetm5dtNoZZKNKKm8wCmjFWsixOdj7x7EKaPVH6M+GTLOqyNKFt8YNNzY843yGsglogg/eY6vlnckWTGe76x6kw07qxvxzPuHg5LKQFtSc8GmyoT108OVhZldko/VO6qCkuHAuVIxRosjajmZxZsPYFieOujx2SX5YT+PwNekrjHZnLC7PFGPOdFs7fLfmglxIiK0LQ9t30j7lFc3oWiABiqFxP//o9VxKxqg8f873WbQGC0OfNdgRkVtM747bWaDTT2O2eGOGH9l1U3IUckgE7d1b8qrm5CTJeONKaIUaD7bvuSoZMhRySPP8gloN5XS2IN6Ikocj7dt49tos/ByVfKgvm2xXgupiGkEomQx2ZxR+76xZn8D52p5h9OdtbybWx0xrzGJ6qc3mh0hSe1o43bf5LVwP+c/v+rGoOtfvK9JXaOSS/zjuWjqTLYu/R7e2iUiAmCKY1aa4OyOC7HuVgY+31132zsjFTuLEyVarFhttbtRcdzg/7fd5UGzxYGK2ua0ru9HdD4xWhz4odmKiuMGlFysi6vdLNVrIRAk6QSJCABgtrk61K/1lQc0Wh0AMrr57IgIAExWV5eeB1K3waIpjmtMoiaQhbsxEM/vjrWpYvvXSNb76c10mVJ88f0ZFOu14WuI67WoOG6AQAD0U8k7/f1lQpyICIBKET1xnaOSwYO2xi/W3Urf8+m0c3aqdhYnSrRYsapWSLCurMb/b5lYCLPdhZmvfwmAN4GIksE3O2pdWQ1uKuyPVkf0wbpGIcGSW4fjjNkOo4V1xImSJVMujjm7VCYWom+WDGtnjEbFcQMe2FiBf84rSdIZEpFKHj1tF+t5nzyNAqunFSV1g0WVXBwzQZyoCWThVpnFGrfH87vV7cYeiXjN3s5ocaChxQ6D1YkMqQgZMjE0Con/u6hWSnHNJX2Rr2u78dp+f4tZJRdi3oYKXDP7yi7tP8OEOBERgAypCKV6bdiyKaV6LY6cbEGfTCmKz96NjHS30vd8d99t76hoS8G4kRn1JJlSEUr0WpSFib8SvRZuj9e/8VexXosGkw1jL9JClylFo9nBm0BESWCyOVFx3ICxF/WB1+NFQ4s98iyfAh36ZEjxn9pm1DZb0Ter8zN9iKhjMqUiNJhsUeOzwWRDxXGDfzO8dJrwQdQbZGdIo/Z9szPij8dkb7CYnSFFRW1z1GtMIq4nRosD+2pDx+jRxu2B17LxBbqgmfM+JXotsuTioNeoOG6I+HnEc300WtrKtJhszl65evWkwYoFf68MquterNfi/gkFGNRHif5nJy311yjgdnvw6E1D4To7vhMLBSirbsS8DRUoGqiBVCzs0ox8JsSJiABIADw9uRCLtxwIuTjfN6EAUpEAc/+yFyumjsSGPccwq7htc6Ggu5UFOjxx23AAwC9K8tOqYUvlzuJEiWSy2c/G6v6gjmiJXounJhfi52v3AGiL3XnXFsDmdOPp9w5h5dSRmLP+KwC8CUTU3VRyCd76ohZv3j0W//vBYcy4Kh/3TygAEDrL5/Fbh8NgsaNvlhyP//MQJg7JSdVpE/U+Hi+uuliHC8PNwivQ4dfXFcDqcOOp9w4D6P7yCkQUKlclx7IphXhkc2jfd9mUQuSq5Ck8u+hyVXKU6CNfY55N0PWk0ezAU1sPYdW0oqDfs66sBmtnjIZQIAgpGxp4LYtUTubpySPw7AdHUDQwG7OL82F3edBHKcFPLr8AS7Yc6HD5md5ewtRocYQkw4Fzn9ctI/Nw04h+/r9hk8WB02ZHyCamvvJdp4w26Ptmdvp8BF6vN1bJHIqDyWSCWq2G0WiESqVK9ekQUQSRYrXmtBl/3P4t7i65GGKRAC02F5QyEWRiIQ78YMSogdlosbtgc7jRJ0MKt9cLrxf+2ahqRfCSs3S78/tdgxnX/eHfEZ/fPv9qXJzT+caEKJGitalV9S14dHMlnvvJZTA73GixOpGlkCBDKsIPzRY0W13QKCToq5Lh/f2n8Kd/H4XF4cY/7y/GravL/a+z5d6rcNnA7GS/NaLzSqRYNVoceP9AHbZWnkR5dROUUhEe+vEluHZwDqwuNyx2N7LkYiilIni9Xmz5+qQ/VtkeESVWtDb18CkTdn93GlfpdZCKRLA63LA43MhSiOHxeGG2u6BWSmC0uKBSiJGtlKZ18o2oJ4uVU6o32dDc6oDJ5oJKLkZ2RuR4TLexaIPJhla7CxZnWx9ArZAgVyVL2DlV1DZjykufQSkVYXZJPooGaGB3edrG8ieNuGlEfwgFgqilYnx/s/bHdPTxSIwWB+ZtrAi7ant8ga5XrF6NlZNYO2M0LtRm+PuB3zWYceuaspDPtOK4AevKavDaz0djeJ7q/CyZsnz5cvzjH//AkSNHoFAocNVVV2HlypUYPHiw/xibzYaHHnoIb731Fux2OyZNmoSXXnoJubm5/mNqa2txzz334JNPPkFmZiZmzJiB5cuXQyw+9/Y//fRTzJ8/HwcPHsSAAQOwePFizJw5M5lvl4hSyOZy45ZLf4TlHxwOe/ex1e6CXCzC8Dx1zNdKxzu/vp3Fwy0F49JX6klysmSYf/0QPLJ5f1CJI1+s/vbtr2FxuLF2xmg8v63K/7zZ5g56Hdb3I+o+aqUUowZqsOgf+/2PDdJlYMm7B0La2CduG+FPhrM9IkquFpsTg7SZuOGFsqDHlVIRVk0rCpmVl+r+LFFvlquSx3VDKh3HojndfCNNdbZfb3G4/eWdAt1SmBfzZnukcjIdfTwSljCNvWrd7vIErVzXZUpx+aDssJ9pqV6HC7XKLv3N0joh/u9//xv33XcfrrjiCrhcLjzyyCO4/vrrcejQIWRktC25ePDBB/Hee+/h7bffhlqtxrx583DHHXegvLxtFpjb7cbNN9+Mfv364bPPPsOpU6fw85//HBKJBMuWLQMA1NTU4Oabb8avfvUrvPnmm9i+fTvuvvtu9O/fH5MmTUrZ+yei5BFAgE+P1OOZySNgdXpgsrbdTVdKhDhw0gQIBGgy2+F0e5AhFUEVsOlDoHTdvFKtlGLl1JH49NvTyMmSwe7yQC4Rod5kw7WX9D3vG186f9hcHvz7cD2WTSmE2eH2x2qmVIS/fn4Ms0vysWZHdcgO8CpF22zU9km3dJtBQ3S+sDjc/pla11zSF3aHG8unFKLV4UaLzQm1QgKJSIhGsx1//9U4mGwu5Pfp2sCGiDpGJZfA5vBg2/zxcLm9MFnbYjNDKsKZVhuW3jIcZrsTDS12yMQi7KttxmPvHMDvf3IpY5UoyU40W9Bic/njNFMuxgXZyqBjUjkWTWWfursmfyXyPaWqhGk6jXVUMSYkycTCkElLj948BBa7C9oMOSzOttXBKoUEyrObcXZFWifEP/jgg6B/v/HGG8jJycHevXsxfvx4GI1GrF27Fhs2bMCECRMAAK+//jqGDh2Kzz//HGPHjsVHH32EQ4cO4eOPP0Zubi4uu+wyPPXUU1iwYAEef/xxSKVSvPLKK8jPz8dzzz0HABg6dCjKysrw/PPPMyFO1EtIxMDdpRfj0S37/TNhlFIR1s4Yjbe+qA2aiVqi1+LpyYWwO9zIaXeXPZ3v/HoBvF95Kqhm1/gCHa6+pG9KzoeoMyx2B/57zCAs3Lw/aNaaLy6bWixYsyN4B/gSvRYtNidWTSvCW1/U4qnbR0CtlKblDBqi80WG7NwM03cqfsD/m3MlFrWLW9/Kjpmvf4lRAzVYNqUwhWdM1PuopSLItcqg/i9wrk194eNvsOU/p/yP+2K2qfX8n8lIlE6ONbXikTB932emFGKQNsP/WKrGoqnuU6uV0oh1wDu770Gi31OsZLBCKurwa8aS6s+lvWg3Lor1WjS02DF60LmSlkaLE1KRCGKFEI+EaaeemVzYpe+zMPYh6cNoNAIA+vTpAwDYu3cvnE4nJk6c6D9myJAhGDhwIHbv3g0A2L17NwoLC4NKqEyaNAkmkwkHDx70HxP4Gr5jfK9BROc/qVAUMhiYXZKPNZ9UByXDAaCsugmLt+yH2emG0eIIeq6jd36NFge+azCjorYZ3502h7xeovhnC1SHny3QXb+XKNHEYWIVOBeXOSolivVaVBw3AGjrLD15+wjM21CB9eXf4+7Si6CUimLOoGFMEHXeSYMVMrHIX27hxemjsGTLgZC4La9uwuvlNZhdko+y6iY8snk/6k22FJ01Ue/jBqK2qbNLLgp63BezTnfwKiwi6j4nmi0hyXCgLU4f3bwfJ5ot/sdSMQs5XfrUeRoFVk8rwvb5V2PLvVdh+/yrsXpaEfp3IvHbHe/JlwwOp1ivxb5aQ0L/VunyuQTmOxpbHVh+RyEmDg3eQL1Yr8X9EwqCVq7Xm2xosbvg9nrx2LsHw3//twR//zsqrWeIB/J4PPjNb36D4uJijBgxAgBQV1cHqVQKjUYTdGxubi7q6ur8xwQmw33P+56LdozJZILVaoVCERpAdrsddrvd/2+TydS1N0hE3SLeWDU73CEX2aIBmrD1qoC2C7Dd5Qm5yx7rzm/gEqBk3rFN55nrRB1pU8PFqk9ZdRPMDjeenjwCDSY7Jg3PRYPJjh/OWNtioLoRM4svRKO5rQPImCDqmHhj1WhtG3D7YlUiEqIsQtyWVzdhdnE+gLYYbm51cNM+oi7oSJvaEqNNfVQUOn+uvLoJHm/Xz5Oot4s3Vltsrqhx2mJz+f/dkbFooqTTOLOjdb0j6Y73pFZK8eTtI0JuQvpW3jywsQJXXtgnYX+rdPhcIuU7lk0pxMIbh8BgcbaVPpGKoVGeK0l70mDFgr9/jV3VTfjn/cVxf/87qsckxO+77z4cOHAAZWVlsQ9OguXLl+OJJ55I9WkQUQzxxqrJGnq3vH0N4vZarE5IxcEDhXjrlyW7vluqapYRxaMjbWpLmFgNet7mRKsN+O9XPwfQVvrozbvHYO2M0bC7PMjJksHj9cLiiN55YkwQhepsm2qOMVgJbG9NXRjYEFHi29RwYsU0EcXWlXFqoPabEHZHLe2o5xfnOLMztaxTVf+6u8bORqsDRQOzMbs4H3aXBzKxEBXHDXhgYwUsZ/dYSZRUj/8D8x2+PWWKBmhgd3lwvNmCi/pmQp+TFfnnzibBzTZ31N/TlffRIxLi8+bNw9atW7Fz505ccMEF/sf79esHh8MBg8EQNEu8vr4e/fr18x/zxRdfBL1efX29/znf//oeCzxGpVKFnR0OAIsWLcL8+fP9/zaZTBgwYEDn3yQRdYt4Y9W3MUPghXpgHyXmTdBjXVkNLI7QC3GWQgKBoO2i7WuY461fluw7tqmYLUAUr460qVlhYlUuadvoa11ZTdB3WSltq2H8h4++CSp9VFqgw1O3j/BvshmOSiFJq01oiNJBR9rUQJlycdS4Daz5r5L3iOEJUdrqrjY1UCbjlKjLOtumthcYp91RSzuWeMaZ4WYKlxbo8PhtwyEAoA3Tx05l/Wvfe9JlSrFy6kjkqGQw29zIkotRb7JBHeMziSRTJom4Ah1I7Jg8keP/zoyJfPkO33js9fKaoPdeevY72f6zbDQ7sPdYM+ZN0KNogCZmv7Arf7O0bsm8Xi/uv/9+bN68GZ9++iny8/ODnr/88sshkUiwfft2TJ06FQDwzTffoLa2FuPGjQMAjBs3Ds888wwaGhqQk9NWp2bbtm1QqVQYNmyY/5j3338/6LW3bdvmf41wZDIZZDJZwt4rEXWPeGNVJRdj3YwrsPqTqqALdYlei1XTivx3bX1K9TpkSEX4294TqDxuCGqY8zQK/O9PLkVzqwMmmwsqhRjZSmnQEvBk37FNxWwBonh1pE3NPLvZ7ZpPqoNitVivxdoZo5EpFcHjbVvLPbsk31/DONCuqkYsfecAltwyDIv+sT/kd/x4aA6kIiHmbaxIm01oiNJBvLGqVkhgc7pRqtdiV3UTlBIh1s28Aqt3VIWN2y++PwOgrc01WJ04abAyzog6KdFtanslei2ymBAn6rJ4YzVLKkKJXhu29FiJXouss3HqS1qa7U48NXkEHC4PWu0uZMkl0GV236SOWOPMTLkYv33765DJYL7+eNHA7JDxdLJXU4d7T7cU9sP9112CJ7ceDLuZaWdfN1lj8ky5OOr3Jt4bm529MeHLd0Qbj4X7LM12Z1ACfd4EPYr12rBlU7raHqX1ppr33Xcf/vrXv2LDhg3IyspCXV0d6urqYLVaAQBqtRpz5szB/Pnz8cknn2Dv3r2YNWsWxo0bh7FjxwIArr/+egwbNgw/+9nP8PXXX+PDDz/E4sWLcd999/kvPr/61a9w9OhRPPzwwzhy5Aheeukl/O1vf8ODDz6YsvdORMnlcHvw4idVYTdreOPshl8+xXot7r1WD5fHi3VlNSEbU5w0WPHbt7/GDX/chZ/+aTdueGEXfvf21zhpsPpfI9kztn2zBdpv5NGdswWIustLn1SH3ZzvpU+/AwC0nr15Ne6i8J0noK1DPWqgJmxMPH7bcCzavD/lm9AQ9VR5GgUkAuDpyYUo1esgFAjw4o7QNra8ugkvffIdvN62Qc3Tkwsxb8M+xhlREsVqUwP5EkEXZCuTdXpEvZ4Mbe1piV4b9LgvHmVoG3/O21iB6/7wb9z+4me4+n8/xVNbDyFHJcfFOZndOtaLNc5stbsirowur25C0QBNSB87ntXU3UmtlGLhTUNDkuHAuc1MO7MJeDLH5K12F2YW56O43femWK/FzOJ8tNpjl77qysacvnxH0QBN1PFY+89So5AGJdDXldVgVpj3kYj2KK1v7b788ssAgGuuuSbo8ddffx0zZ84EADz//PMQCoWYOnUq7HY7Jk2ahJdeesl/rEgkwtatW3HPPfdg3LhxyMjIwIwZM/Dkk0/6j8nPz8d7772HBx98EH/84x9xwQUX4LXXXsOkSZO6/T0SUXqwONxBJRUClVU3YcGNQ1Gi16HV7kLFcQPmrP8Sb80d6581Hngxj+dudipmbPt23m40O9Bic3b7bAGi7mCOEqu7qhphdrjhBfD+AyX+xHgkVoc7bEykwyY0RD1dk8WBQ6eMWDZlRPS4rW7EIzcPReGP1LA4nGg0OxhnREkST5v6j3uuQn2LDVJRW63bp7cewu9/cinjkyhJzB4vXv53NR67bThcbi9arE5kKSQQiwR46ZMq3HdtAR5N4WxqIPo4s6K2OerP+vYRCWz7U13/GmjbKyHaZo6d3QQ8WWNyo9WJBzZWYHZJftia5RvuHhPzNboyJvLlO2Luy9bus3S4PUF/d4vDjYWbKrFy6kgsvHEIrHY3shQSON0evLDtGyy8aVinN2NP64S41xt7+2q5XI4XX3wRL774YsRjBg0aFFISpb1rrrkGFRUVHT5HIjo/tNqjJ85a7S4YrU788i97/Y+1rz3su5jH02ikor4bkLidt4lSJZ4NwAQCAWas+wKv/Xx01GOz5JKwMXG0sTXm7yCi6NQKKS4fpMPCzfvx6wkFUY9tsTkxZ/1XeGvu2KDHiKh7xdOmmmwuPPS3r4P6vbxhRZQ8Npcb1w/vj8ffDZ6tXKzXYlZxPixOd1pM5Ig0zoy1MjpwHxFf258O+1/F2uS7K5uAJ2NMrpJLYHG4I9Ysj+dv2JUbE758x/cxxlXtz8Pcbua6UirCiqkjsa5d2RXf999g6dyNCSDNE+JERMmiUkS/HLo9XvRXB19oM2TBdRWz5JIONRqcsU3UcSpl9M6bSiGBRCjElvuuglQkxMShOfj4cEPIcdFWYqRDJ5yop5NJRHj2w4P4RclFccXtuplXoE+G1L/ZLeOMqPvFE5uZMjH+/PPLYXd5/ZttGmMk0okocYQCATbsOYaigdn+mb6+zW837DmGhycNifrzgePPjm6OmIgN5jPlYmy4ewwMVmfQpr0WhxvFei0qjhv8x2YFbGaZ6v2vYm/mKMbRBjMcHg8sdlfbKvA4/z6J+LuGe61MmRhSkRAmmwMahTTi3z3ev2FXx0R5GgVEQgFKC3Rhb9qUFujg9nrx3Wmz/2/Q/nfOHX8R3ghTg9z37yU3D4v5PiJhQpyICECGRBTxQl2s12L30SZcc0lf/2OlBTqIIPD/O95GpX2jwRnbRB0jEwkjbqxSrNdCIhTi8XcPYEZxPt7aU4uHbxwCr9eL7UdO+4+LtRIjHTrhRD2d2e7Egz8ejCazPa64nf3Glygt0OGV/7kcf9n9PeOMKAlixabD5cHKD45gVnE+HthYgaKBGqyaVhQyKYSIuo8XwF1jBvk3GfTxzZANGJKG5Rt/dnRzxM5uphjrNYr1WqyaVoQNe47hrjGD8MDGCv9r+9r+VK2mDpSdIY26KaVEJMSSdw8EXT/j+fsk4u8a7bUmDOmLBTcMxcLN+0NmVK+aVoT/+6IWT94+Iq6/YSLGRLkqeVu5k3afZYleixlXXYjJL5b7k/Qrpo6ELlPqz8sopSJcNzQHL3xcFfa1y6ubELuuSGRMiBMRnbXk5mF4Ymv4pWgPbKzAiDw1AKBUr8W8a/WQSNqWd40v0GHZlEI0tTrg9nojJtaZSCPqumaLo63zD4SN1XqTFbuqm+ABUDQwG0/98yBmFudjTslFkEmE0Cik/pUYkWZnpEMnnKinkwiF2H20Ce/tP4WHfnxJzLgFzpUcW3FHIeOMKAlitamnjDb/47NL8rFmRzUEAJ6ePCIVp0vUKwmAoE0GfXz/XnrLMIwv0OGrY82YXZKPogEa/yzyepMNukxpzM0R29cZ7+jx4UR6jfLqJgghwMziC3H/xgp/MrR9HzvVq6nlYiEev20EHn/3QFBSvESvxeO3jUDl8eaQzyTW3ycRf9dYrzUsTx12M9Dy6iYIBQL8/ieXxl1iJFFjosDP0mh1wuZ047OjTXjg7OcPnPsb/P4nl+K+a/WA14tLB2ajwWSP+trxbA4aCRPiRERo21So0WTH7OJ8LLxxCMw2NzLlYjSYbFiwqRIWhxuDtEq8MfMKfFXbjFlvfIlN91yFf//2GkhEAix99yA+PtwApVSEVdOK4PV6gxpOJtKIEkMhFWPhX/b6N1ZpH6uvz7oSQFunb3Zx2+B9ZnE+7nptDzbcPQYKtQhqpTTm7IxUd8KJejqby4NclRzl1U1YfHN8cQu0JcVtzugbMBFRYsRqU1dOHQngXJsKtG0mZ4uxSRoRJY7Hi4ibO5ZXN8HjBVZOHYljZyxYvaMqaBZ5aYEOV1/SF7YO1hlPxAbz0V5jV3UjHr15KDbcPSZqHzuVq6kbzQ7c+epurJw6Egv810cRGkx2/+PhRPv7JOLvGuu1igZoItYN31XVCLPNhVxVXL8CQOJuTPg+y+8azLjj5c/8jyuloqAbOWdaHfj8aBOW3DoMdpcnZkI8Q9b5tDYT4kREAMw2J1QZEvz+gyPYFdDhKNVr8ex/jcSGz4+horYZJ402fwNT09iKt76oxb3X6vHZd20/Y3G4/bs533uNHnKJCGoFE2lEiSIUAC/eNQqrd1QF3XQq1Wvx4l2jELAvDxzutgG7b3dzg9WJhZsq8b8/uTSu2RksaUTUeS02J+wuD5RSUYfi1vezRNT9FGJh1Nj8vObcYxkyMeZN0LfVoI2xGT0RJY7Z5gpJGgbWhDbbXchTy/HijuqQxPmuqkYs2FSJJ24dfi5+HaHx277d7cpmij5GqyPq8xaHG6MGZcd8nVQx2ZywONyoOG7w/92tThEqjhtgcbj944twIv19EvF3jfVa0c4LaFsZZLSEJt7br5zNlInRanfBaD27kjZTiotzMuM+v3jO2zeZMFw5oFtG5uGkwYL9PxgjlvYqLdBBFKNkUDRMiBMRAdBlyrD0nQNByXAAZ/8twFOTh+OmVWVYc9co/3MysRA7qxrh9nr9y0gB+HdzXrOjGtvnX52QhoOI2kjFQqxpN3AHzsaqQIAnbhvuf+yCbAWUUhHkkrZap76YbW5N3OwMIgpPpZBALBRg1bSimHH75G3D/ZtpAoBCyvrERMngFSBqbI69qI//sVa7CxW1zVg1rQiaGJtxElHiZCnEEZOGq6YVIUsubpstXB1hNnZVI1qd7rak+V2jcN+GfSFJ8fb7XCVig3mlNHq6URlHWx+uvCGAhG1IGe33RkvWrppWBLEgciY20t8nEX/XWK8laz/LoB2j1Yn7N1YE1SwPt3K2RK/FzLOlYwNrfHe0znm0855dkh+xHNAT/zyI300ajAf/7z9YNa3I/7hPsV6Lx24dBqko+vuNpvM/SUR0HnG4PSHJcJ9d1Y0w212wONyQnL0FWarXoU+GFOtmXoGigdkYPTD83W3OciNKLLsrSqxWNfpnhRfrtdh/woglNw/FxboM/OvXJciSibH1/hIAwPpZV2LeBH3Yzni8cWu0OPBdgxkVtc347rQZRkv0mTBEvYlCIoLH68Vpky1m3NpdHqyaVgSlVIRivRb7ag2MJ6IksDmjx+aYfC2Atja14rgB5dVNeKO8pktL1ImoYzIkoohJwzfKa5AhEcWceXz8jAXv7T8FhUSIt385LqgPXFqgg9vrDerLZsrF2HD3GLw0fRTWzbwi6Ph498USCgUo1mvDPles10IkjD6196TBinkbK3DdH/6NKS99huue+zfmbazA4boW3LqmzP/Y/RsrcNJgjXk+0QT26b+ta8H7B+pw0mCN+neXS8OnU6P9fXybVHb05zryWhXHDSiJ8nevOG7wr4o1np0tHm7lbFl1E14vr8HskrZyWTurGvHYOwdQb7J1afzj2zQTAEYNzI5YDmhXVSM8HuDyQdlnN3XOxtoZo/HS9FFYO2M0bi7sj/f2n0JrmBUP8WJLRkQEwGSNvhmD+ezSUG2GDKV6HWYUX4jpr+2BxeFGsV6LyZf9COtnXYkvj50JWorWkbu8RBRbS4xYbbG6gjbD/b9fjsUTWw9i4tBcDMtTo7HFDrfXi1yVHAOzFWFnysQTt4ncIZ7ofGO0OPDsvw7joUlDsO3wd9DnZEU9vsXmwuvlNVh881DkqOR4YGMFrrywD1dqEHUzsy16m+ryeIPaVKAtSdLRGrQ9VaTNt4mSqdXpRkWtAfMm6MOWTGl1umPOPJaJhf7E44IbhvhXe2zccwzTxgzC5BfLYXG48eOhOVhyyzA8uuVAUB/XNyv6/76oxZO3j4grDsRCQdRNe6MlxCMlaXdVNcLTbnV2ZzakDBSuT1+s12LhjUMiJmvLqpuw8MahIaU8Yu0blqhNKqO91pGTJjx+2wg89u6BsH9337V8Z1UjGlrscHu8EVfOllc3YU7JRQDaZvT/95UD8du//SfoRmpnxj/3XauHRCSAUhJ9lYDD5cZjtw7HY+8eCJmlP6s4H0+/dxjjLgqf/I8HE+JERACUsugXY6VUhNICHeQSIZbeNgzTXv3cn0Arr27CE+8exKUDNaiobcaLd43C1ycMuPLCPjBaHfjutJkdaKIEiRmrMhGKBmb7l/edaLZix5HTmD5mEJ778JugHe1L9Vrce60ev7z6Ijy/rQpAfLMzErlDPNH5qNHswB2XD8Bj7xzApQOz44rbOSUX4Ucauf9mM1dYEXW/WLGZJRcHtak+vSE+Txms+PTb08jJksHu8qDZ4sQXNWdwzSV90Z83vimJLHZX1NIdFrsLF/fNxPgCXVBiNPC4iuMGAOcS0+XVTRBCENQvBoDB/VVYtHl/2FnRQoEAv//JpchVyeM6b22GFMvfP4yigdmYXZwPu8sDmViIiuMG/N8Xtfj9Ty6N+LPRNp8M3OTXp7MlDyP16curm2Ju5mhxuLBsciEsTjdabC6oFGJkK6Ux/z4d3aQy2o259q+llIqx99gZ3PnqbvzP2EFYdONQnLE4kK2UwOX2wmR1YXZJvn8CX+0ZS8ya4+KzK+QDy5u0r2l/rKkVIqEg4nsPfA8KqQifH23Cz8YOgsfrjfq7lTIxXB5P2O+Qr13qygREJsSJiNC2tDvSZg3Fei0ypGIsvXUYblldhssHarBi6sigwcGu6kbMLL4Q68pqIJcIsff7M3jh4yr/a3DmKFFixIpVpUQUtErDV1eurWRDI351zcVYNa0ID2yswK7qJngAPH7bcIzIUwMABmQrY55DrB3ifzBY0djq4I0w6rWMVgdyVHLsqm7CzOL8mHErF4sw+40vUarX+ttXrrAi6n6xYlMhEQUl4HzO95IpRosDx85YsLXyZMgMy3xdBpRSEdt3ShqNUorntn0bNkkNAI/eNBQAws4Wbj8rGEDI+DXwZteogdlhYx5om53dkdUhaqUUT9w+Ags3VQa9ZjyzoWOVgAmXxO3MjbpoffpYsuQSPLplf9AeDPGO+dXK+MYI8axIDXyt7xrMWLT5AJRSES69QAOZWIg//fu7kOuYbywExK45nn12z4iiARqs2VEdsbZ66dnP1XdeRosDTa0OeAE83m6vtmK9FtcNzcGHB+sjb5ip1+Hjw/WYfFkejja0oGiABgP6KGC2uXHD8H4oGqDBpr3HkdGFfWfO75aMiChOYqEAD0wogBAIuliX6rVYdNMwWBwuWJ0erLlrFPbVNmPDnmNBS7WAtoZ5dkk+1nwSusN3uswc5dJP6umEAH593SUQoipo86BSvQ73X1cAL7z49XUFWP6vIyjVa7H/ByOAc509o9WJN/ccwy+vvghOtxdFAzQ4Y3ZAIBBgX20z7t9YgdGDskM6s0aLAw0tdhisTmRIRZg3QR+UeA/0fZMF9765z9/hV0pFjDvqVZRSMYzWtoGp2+uFUIDwbWyB7uyGSAJsvb8YPxhsyJCKsPX+Erg8Huw7dgYapRQZMjHMNhdjiCjBYsWmRCiALlOKRvO5GrHFem3YTczOpz6mweLE6h1VEROQyyYX9tj3Rj2Pw+2JWLqjvLoJFocbjWYHLs7JxOppRThltOFoY2vITFofcUCpkgyZGC9NHwW5RIT9PxhibnTZ1OqA4LQZ8rN1y03W0JnRvkSoy+OFx+vFA9cVYPEtQyEXi9DqcKPF6oTR6oQXbTOcw147FLFLwLTXmRvp0RLvFccNKC3QhU2Yl+q1qKhtDtmQONqYP55rZOAxmTIxvjrWjL3HmuP+Hb73M7skH6eMVvz18++DZlf7Su28tacWT90+HAdOGjEiT4037x4Do9UZVIrHVxrW5W6bxe27CTFvwsXIlImw8MYhMNvcyJKLUW+y4fF3D+Lf357G6EHZMFqdyJCJoZSIUG+yYv71g/HwjUI0tzoAL+DxepEhFWNyUR7uKPoRHnv3YNDfuVSvxeJbhmHKS+UYMygbD98wFI9uCV65UKLX4unJhTBZ7QAyIn6O0TAhTkQEwONxQ5clxY2F/TEzoMHor5LhuY+O4OMjp/3H+u60y0RCrAl4DZlY6L9zGk5nl3IlCmse0/lAACA3S4obC/thZvGF/qVzDSYbcrNkgNeLa4b0xQ9nLLj50jxYHG5MGNLXv1RUJhaiotaAx24Zjie2Hgy79PSBjRVBHc2TBisW/L0yKAEfeGz7pLivk/7VsWYcO2PBizuqg36WcUfnO4kIbYO9TCkK+mYCXkCXJcVNAW2sTCxEvcmG42eseHPPMcwpyYdUJMSc9V/h8oHZmFF8IRZuqsSKqSNDNrUaX6DDsimFcLg9MFp7fvKNKGXiiM2//XIcZqz7Asebrf4+sNHqQGACoqN9zJMGK4xWJ0xWJ9QKCVQKSVq1ia0OV9QEZKsjeu11okRqiVHr/7TZDo8XwGkzFGIhzHYnNAoJDFYnRg3MBkrgT3CW6nUoC+iTttpduPfNfQCAZVNGwOOJXsLCbG+7Of16eQ0qag3+shk/NFthsDiQJRPj85ozKMjNRIPJDoFAgCN1Rkwc2i+kFEuJXotnphTiqa2H8PHhBv/jvjb+x0NzsC3gcZ/SAh3yNApsuucq7Ko6jVd3HsXoQdkRSx5GS0RHuwGwrqwG795XjCf+eTBkdvOSW4dj8ovlYX8u3Jg/nmtkpFrm4cYbXx1rhsHiDHsjQSkV4fphuRAJgRyVPGypnVnF+RjQR4GcLDle2Rk8g7xUr8Pme69Cs8WBXJUcJ8+0bViqOduvu3FEfyzeElyf/LohffH/5lyJxVsOYNE/9vsfL9FrseSW4Vj5wWHsOHIaukwpXp95JcRCwOX24qmtB7H37Pdo5lUXAgByVDIcPmmCUNBWdueCPko8EqaMT1l1ExZv2Y9lUwojfoaxMCFORATACyGWvhN8YZ83QY+K2uaIs0OW3DzM/5ivNtuw/tHXkKWq5iJrHtN5QyDAI1tCO0XA2Y715ELYnR78YvxF+NehU9j5TSMevmEI7nz1c3+czi7Jx1NbD0aMbd/qD9+MuPbJ8HDHAm2d6sU3D4VaIcFL00chVyXHN3Um7K2Nf2YH0flAJhJBIgLW3DUKX31/BqMG9cHSd0NjDmhrP4sGZmPNJ9W4ubC/P6Y88GLl1JFY1y4ZDpyNoX9U4rKApd280UTUcW4vYsbm0ncO4M27x+Do6VZ8VduMBzZWYPO9V/mP62gf81hTa0hyw5cYG6Tt3Cy/RGt1uENq5LafOUmULJkxShRJRUK02JyY+foXWDtjNF76pDokgbvhF2Nhc7gAgQBWhxvzJuhx6KTRP2EEAHJVcnx2tClqCYsfaRTYe+wMvqlriVg2495rLsZ//+ncflt/++VYPPHP0OtMWXUTHt28H5cNzA5KiO+sasQjm/dj+R2FsLs8QSVgSvRazLjqQkx9+TN/gv/1mVdgUB9l0HXGlwRvtjjgdHtQ/l2TP3Z9/YUMqQgSoRClel1IPx8AigZq8N6BU1hww1D82uWGy+OFUiqCAAJYY9wUCxzzx3ONBBCxljkAf93v2SX5GDUwG0qJCCeN1pD3tXxKIV6feQX+94MjmH/94JAJBYGvueCGITjRbPH/O/Cad6LZCo1Sis+PnkHxxVp8NL8ULVYXNv5iLJa2S4YDwNA8dUiSHGj7jJ/aehCXDczG50fP4LUZV+DZDw7j0oHZQXmWoO+QXovf3TAEdQYb/nr3GJgd7qDvc/vX78r1mAlxIiIAFqc75AIebbZ3eXUTfPfPA2uz+Rq0SFJVEzVWzeNUzlwn6ohwsepTVt0Ei9MNgQA43mzF9UP7Qd9XBaFAgKsu6oO7xg7CvA1tcRottn0b9RisbQnxcJ3k9scqpSL/IOSRzQf8x0Sa2REp7s6nJefUe7U43FCIhW0zlfqrYHNFjltfHK3ZUY05JRdh5AUafwIqT6NA0cBsVNQaQgY8ZdVNmBWwqRZvNBF1XLyx2WJz4avaZqzZUY1SvS6oZEpH+pgnDdaIM/0e3bwfz/7XpWlxUytbKYm6iaFGyT0OKHnkYiEmDs3BkP6qkBs0h04a0dBixw8GK2aX5OPPu47i0oHZQSue99U2Y/X2bzE0T+3/Pvtm7k5/7XP/77G7PFhXVoNVZ8ez7etOzyi+EFNeKkfRQA3WzbwCKz84EhLLu6oa4fF6gyaMZMjEUfvus9ptkAm0XTtsTg9WTytCQ4sdp1vs8ALYfbQpZB8vCIA1AWPwWDOtff2FZyaPwNPvH8LiW4biya2HQt7vrOJ8LNxUiRuG98PyD4JruJfqdRFXigLBY/54rpG+v1045dVN+EXJRbhsmibiNcn3vnZWN+L9ylPYVd2Eh28URL2+CwRtM8gBRKwLXqzX4kKtEllyMX629gusnlYUNjkdLW/i+4xnl+TjuQ+PYG+tAb+eeEnkWvXVTfiVxYkL+ihwotkaVOInnBZ751fsMCFORATAYg+dCZKTJYtaJ7jV7sKGu8fgs4CGuaHFHrHW2PgCXchSrmQlv2JtTJKqmetEHdVidUadtdVic8Lp9sBodSE7Q4p9tc04csqER24ehkazHS/eNQraTCmUUlHEGQW+Gnl2pwdGOMIe45MhE+P/5o6FQirCsx8cCaklGG4muf+9tIs7ljWi84XZ5oJHJkKrzQWFVBS2jQ2MW1/MKaUirPzX4ZCZbZEGne031eINXqKOiTc2zXYXigZoUKzX4t5r9XC4z8VeR/qYRqszamLMaHWmRXuXJZfgjQgzKwUAnvvpZSk5L+qdXF4PFt44FI+9eyCoL1mi1+KpySPg8nhQX2nD5QOzcdmAtqSpbzZx0YC2m8w3DO8HeM+VTtlXa8DeY2fwyv9cjoYWO+QSkX+cunBTJVZOHYlHbxqGU8a2chmBtcjLq5vQYoteVmhOyUWYN0GPogEamGOUfAm3QSbQdu24OCcTjWYHrE435qz/KuxxuwLa/kizsdv3x3dWNcJkc2HHkdP4+dgLg+psB9Zen12Sj6fbJcuBtkS8F96w/fvSAh2cHg+q6luQkyWD2R557PLWF7Vwuj1we73+Wu7hVqKolRL8/qNvgs5DKRWh6Oxs8T/97HI43V7oMqV4aushKKUitNqiz5y2OjzokyH1n1uk2eRCAI/fNgKrpxXBFaGkTqTPMPD5ogEa/w0XY5Tx3Ftf1CKvj8I/43ztjNFRXzvWCopomBAnIgKgVoqx5q4irCsLXfa18RdjMWf9l0EbCgFtjVBBTiZyVXJMHJKDLHlbXa2rL+kbssN3uN20k5n8UsWYmZ6qmetEHaVStpUjWbvraLvldTq8NH0UsuQSCAWAzemB2e7CoZNG3DVmEJ5+7xCGnZ0ZU1oQfVaHTCxEsV6Lz4424ZbC/lHPx+JwQ61o2/CvfTLcJ3AmeaDAuGNZIzqfZCnEaLG5oFJK0GJ1QaUUR41b35Irt8cbMvMo2k2lcJtq8QYvUfzUccZmlkICoUCARTcOwczXv8Rf5ozBkVMmZMrFHepjmqw9Y4JGtDa9rLoJZpsLudGrJBIljEggxJKA0p6BicSjp1uRrZRi7EVaaJQS/NBsxdzSi6FWSvC/Hx4JGdeumlYUtD9H4KrGUr0Wr8+8AhaHG6+VHcXs4vyISWhjjFhWSkWoOLuq5I2ZV/iT4+HKD4Vry4Fz1w6TzRkz4eq7dkSbjd2+P246m6j/zwkDvq41BP2tfH/jG4f3w7D+KswquSgkUb2v1oBHbhoa9L7qjVb0Uytwx0tnS7oU6PD07SOw5q4irG2XZ5gwpC/evHssnt4aWqO8/ThFLBKGJMPDlqzRa7HmriIIIIAHsevBv342QS0UCKLO2P6+qRVvfPY9ltwyLOykokifYeDzdpfHn3j/RclFEc///+aOw7FGC+aUXISigdk4UmdCqV4bdmZ6sV4LQfQJ5FExIU5EBEApFuH1spqQzu+uqkbA68Ubs67ET/+023/xL9FrkSETQ60MndGtVgKrpxWh0exAi83pT5S3r2uWzOSXLlOK8QW6oCS9T7iZ60TpKksiwjO7joZ0inxLJpdPHoEWhxsVxw246iItRl6gwfryGjx8w1AIBF6IhQIU/kgNAPjLnDH45JuGoM5tsV6LBpMND08agjnrv8Ttl+VFXPVRoteiv0qG0y12yCSRN+UBQmdOtI+7WMspG1rsTIhTj6GUiCAUAAqxCM2tDmSKRVgbJW7vLslHaYEOu4/Gf1PJtydAe7zBSxS/jHhiU6+DRCiAw+2B2+bBrOIL0Wp34b9e2Y0SvRbLpxTG3cdUKXrGBA2jNfrqsFjJQOo5TjRb0GJz+Td4zZSLcUG2MtWnFcQaUC4wUiK0RK/FzLMlPGeX5IfdB8tXzmTl1JF4c8+xoFnRviT1n3cdxYQhOSivbsL0MYMinlOsBKjb40V5dROUUhE0GVJ/ctzHl/TduOdY2LY88NqhkktwptXhf/9zx1+E8QU6KCRieAVtq7blUhGO1Jng9XqjrvAO7I9rlBL8ZmIBRg3QYGx+H3hw7pxXTSvCG1HKkwDAqmlFWP5+8Kq2Ur0Ws0rO9Vd2VTXis6NNeL/yZMjnMSxPjSfj2NOotEAHuzP4vUSa0e07lxsL++Ok0RaxHnyxXot9tc1ny0J6cf91l4QcE8jh9uDSARo0ttj9N032BtwgqDhuQIle68+lBN60AYALshWQiIRQSkRYV1aDPplS/G+4kjvVTVj67oG2vWV2VKNYr8Vjtw7H6EF94EFwGZ9SvQ6zSi6E1xs98R8NE+JERABanZE3a9hV3YSFAH559UV4flvV2eVphXB6Ii9DCpcoD5Tsmt5qpRQrpo6Ma+Y6UTozR4vVqka0Ot1osTlx6KQRADBpeC5e3XkUXnghFAiQmyXD/QEzLgI7t5cPysaSW4bhXwdOIc/ixIqpI/HCR9/goesHA97gWuLFZwcez330LX4z8RI0mO1Rz1sekDAPjDtf2aSm1uiD79ozFmTIxGmxlJwollaHG5lSESxONzJk4phxu/DGIXjs1uG4bU1ZxNcMLNEQOPAPxBu8RB0TT2wuuXUYvPCin0qO1Tu+xbwJBXCfXTZfVt2Ex/95EE9NHoElWw7E7GNmKyRYfkchcrJkITNFLx+UDU2MhHmyKKXR0yRKafSb4NQz9IQNXoG20kY+kRKhZWf3t/IlIaPtlbPoxqG4a8ygsPWiZxXnQ3x2ym24pLcv0alWSLB2xmgIBIKQmdOleh2+/P4M5k3Q4/phuWETn77yQ09NHoGnth4Keq79tUOXKcUX35/BhCF9MWPchWgw2ZApk+CpMDOrZxXn49BJY8SVoDKxEEqpCItvHopWuwuFP1Kjr0qODw/W4cr8PphdnI8+GVL84aNvopZBBBAxIe1B8Kq2nCxZh+tul1c34ZEbh+LGEf2gEItw3GCJ+2d3VTdhZnE+nn7vcNh68KV6HWYUX+jvQ7XVG498g0MpFWFwThbUcgkMVqf/un3klAnv3FeMUwYb6k02/NeoC7DknQPYe6w57E2biUNzsPSWYfjHPVfBaHViVslFuHRgdsjNi8BJEOXVTXjynwdxRX6fkLI29SYbmlrsuFiXGfHcY2FCnIgIgMkavbZZncmGWwrzMCJPjYrjBjy99SAW3zys878vBTW98zSKmDPXidKdKUYdwhabCyq5BL++7hJM+/PnKNXrsOauIpwy2vDLv+wNWYbYVhtPgL/NHQe5VITaMxYU5GRBlynFkToT7rlWD7PdhYU3DsEjQgFabC5kykTIlIlxrMmCOy6/ACKRAF6vN+IsjBK9FvlaJd6YeQV+lK1ATpYMaqU0qGxSrPp4AFg6hXoMs80F8dl80Qsff4t7rtFHPd7qcONMiyNiXX8AuFCbgW0PjofL7QYgwHMffRt0PG/wEnVcrDbV6nBjxl+/QKPZ4a9XbHe5kCGR+JfNbz9yGr+7wY0nbhsOi9PdVkpMLkGuShYSj3a3B+9XngxJYq2dMRpCgQCegJl+qdxkWigUYMKQvhiWpw67iaEoxiZvlP5ONFuibvC6YurItJkpnik/l7aLlUT1JQyjsTjcUetFP3bbcMyboMeBk8agvm20jRf9k0sGZuOJ24fD6nShzmiHQCCIeNOtrLoJZrsL911bgN9MvASnjDYM6qNEhlQEo82J4zUWqBQSqOQSFF/UB0UDNTC0OuD0ePFEhJnVQgAP3zAUB34wYuMvxqCp1elP2BcN1ODASSPWzhiNlz6pDioXM2FIXzw4cTAcbjekImHEcy6vbsKDEy+B2eaK+jksuGEIRg3Mxr7a5ph1tyPV0j5hsOKXf9nbdu29fQRK9Tr/5JxYn7HD3VaeRCwQ4LfXD8bCG4VotjjgcnuRrZRg+mt7gvpQLnf4cYxSKsK6mVfgsXcPhL35sPxfhzHyAg1ys+Swu9xYcstQyEQiLN4SHFtKqQh3XjkQj27eH9c+MSq5BH/75ThkyEQQC4Vwuz34r4DV+j7/vL8YNnf0WunRMCFORARAKYs908PmckNw9o757qNnYIvREEWTqpresWauE6W7WBunZMjEyJSK0NRih8XhhkIqwpodVXjsthH+JZRC1OCtuWNxotnq73QKhF480a6zV1qgwyM3DYFaIYbT7YXHA9icbrTaXfjaaEA/tQK/fftrWBxuTBySg2cmF2Lxlv1BM0qK9Vr8btIQ1JlsEAoFcJ8d7Lcvm1Rx3BB1WWPFcQNLp3RAKhMpBKiUYkiEQlhcHlSeMMYVtxKREDeP6If8nMyQQeGRkyZ8eLAOX31/Bk9NHoGfr/0C916jx/zrL0Grww2NQuK/0URE8YsnNl+bcQXuXv8lyqqbsGTLATwzpRAmmytoBqTJ4sRPX/3c/3Mlei2WTSkMKRe4uF0yBDiXxLr8wj6YNLwffoSz++z8vTJoZVbp2ZtenVkp1dE2QSIUYMENQ/Hk1oMhZSmW3DIcYibEe7xom0KWnd00Ml3IJUJ/+b54Ni+MVc4kSy6O+N53VTfhWJMFXx83YPHNw3DzyP748ugZ5KjkkIiEEIsEKBqYjYpagz856YvhTb8ahwyZGCv/dRj5OVlxbahptrlhdbpRb7Tiiov6QCIU4niz1T8TeWdVIw6fNGLBjUMhEwmx+pNqzC7Oj3r+Dwu8yFHJzq7OdKD4Yi2uvqQvVPK2vsneY2cwszgf08YMglwiwv4fDLj0Ag2e/aCt/MlL00dFPWej1YkB2cqwtbR9TjRbce+b+1Cq1+KOoh9FrLsdeJOh/UaoP9Io8JuJBXh151E8/d4hPDl5OJZuOYhd1Y0xP+MLshX46+fHwq4AMFqcIefi9Xrx2C3DQ2bdL7l5KF7cURVxf5eigdm4bmgOVvzrCJ567xBWTSuCQiIKOd63sqGi1oB5E/QYNTAbYqEAfTKk8Hi9ePPuMdh+5FwZyyy5GMfOWGC2C9HYYsPICzT42y/H4XizBTLxuZVFJ5qt6Jspi/q3iIYJcSIitNU7jVQn2JeMGi/XISdLhhK9FlcO6oNW+7lZ3B3taKeqpjeTRNTTCQSImjgWCACXx4uBWiVuHtEPQFvn2On24KYR/XDD8FzMfP1LnG6x49439/l/7raRedhbawh6vV1VjXjmvcN4+IYhWNluuWexXot51+r9pZQ+PtIACIBnJhfC4nSj0WyH2+NFnwwpXvj4W+w4ctr/s6UFOjx5+3CMvjAbe481w+Jw+3ddFwJhZ2D4ljV2tnRKb4r9ZG5YTOHJRSJYXW7YnC6sm3lF7LgF8PuPvsHTk4dj8eYDIRssPXbbCEDgxXVDc3HSYMNrM0ZDKBTAZHFCpRBDLBTglNGG706boVZKu/z97k3xQr1bXLH54RGsm3kF7nz1c5RVN8HicKPV4fLXhgXaNrxeO2M0clQymG1tyYyTRisUEhH6quQAzpYLjJLEmlmcjxabs+2G8d+/Dq1rXtWIBZsqsaaDK6U60yYoZWI8/Y/KsDWWn/3gMJbdMTLu30/pqads8AoAYoEA867VQyYSICcrevJPJhZGnWRRqtfB6Y6dVN9V1Yin3zuEhTcMwfv7T0Wd1auUinDpwGx4AFQ3mHHPtQWoPGHA/RsrsPpsyY5IJCIBLA4vclRyuNxeVHzfhMf+ecj/uotvHopJw3Nx4owF/TUKFA3MDiqhFo7V4YZaLoZcIoJcLEKzpS25/u9vT+PIKRMW3TQEtU0WyCUi2JxuXHNJDg6dNPrHAbGSzQDw1HuHwm727eN7jV3VTXjsnQNYfPPQoBnpQNtkmCU3D/UniiNtMun7W9ucbvzuhsGY2XIhdJnSqOWn9p8wRixTM6vdniyleh2O1LXg6fcOY3ZJPmaefT5HJYNYIMSiducdOKM9QyqGUCDAwhuGoslsx5/LjoatPV80QOMf60Qq1eMrdbNhzzHsq23GSaMN68pqsHbGaPz+wyMYcnbFjs3pxlUXa3H9sFwYLU5kxLixGw0T4kREAAQAnrx9OJZuaTdD9OzGGPM2VKBogAY//dPnZwfnw/311U4ZrPj029P+BqnZ4sQXNWdwzSV90T9CR1utlOLpySPwyObg2aQlei2enjyiWwbenTlPonQjFABzSvJDEse+WBUKALPdjZUfHsHTt4/Ah4dPAQBqGlvx5p5jmHetHutmXoFTRpv/Z8urm/DU1vAd27LqJtwTZhaRr9TKIzcNReGPNP5OaPVpM94o/x7zJuiRlSHCf44bMX3MIPzX5QOCOquLtxzALYV52HzvVagz2vHlsTNYuKkS62ZegZktdv8Mn4rjhqABR98sGb5vbEWd0Rp34q83JYiTvWExhWd1uQCvAEqpCM+8dxhLbh0WPW6FwOgLs2Gxu0NvTFU34Yl3D+KRm4bg1tVlAT+rw28nDcZpox21zRbkquSwuzwwWF1datt6U7wQxWpTBcJz7aCvjWyxOdEvS4bWs3WNrxvSFwqJCOvalWAo1evw5OThkFra9sWJVS7Q4fYgSy5Bvcketa55vSn+lVKdbRNa7S5Mi1JjudWePrOHu1tP2HSyM3rKBq8AYHW5YXd6MP/6wfg6RrIbAN76ohYrpo6EAAgaZ5bqtVh00xB4EX0TQn8yt6oR91ztDIpHpVSEooHZUEpEeGPWlciQiiAVC7H8X4fDllE5UmfCsikj/G10UOJ2YDZcnrbktt3lwUmDDS6PFy/eNQq/+/vXWDF1JF4vrwlKJJfqtbilsH/U81dKRVBKxSElcYr1Wvyi9CI4XB6sK6sJel8Th+bgX78ubZs57f3/7N17fFP1/T/w18k9aZu0TaC0SqGYyqUUqTfAtiqKIqCIw20Iv4mA4lS8zG0i4yrenXMOcFM3cew7cW5jonjBMUG5iMjNccdWOkChLb0lbe45Ob8/0oSkubRA06b09Xw8eAA5J+eS5H0+n8/7fM7ng5gd5QKf8c6j9fjpNRdFTYi3nPR7U3kt5owdhOsH9MDAkGGYjClKGHQqzHl3H2ZdZ251TPJGpxdpGgXyTCkQBEQdfmr51CuQbVDj3a9P4I2pl0d85pvLazG9pN/p88k34YFrzZi+YjvsbjHiiZiHWky2GW/YnCfGF+CKvpnonanF76dcGrZfl9cXc/z70N7mb287ijljB+J4nQP9TKkY2b8nvq1uxOThffDG5siJZJ+aUAiBk2oSEZ2bRqcbeq0aYwqzcVeLyRoECBjeLzNYsPkb5wfw9G2DYbG7cbTOjg9azBxdbDYiz5QCnUoetaJtsbvx/NpDmFach9ljBqDJKSJVo0C11YkX1h7C0y0eMz1XZ3ucRMlGq5AjRSWPGqspKjm0Cjm8ohebymow7719mFbcF4C/ch/47d9cmIOCC/Rh291UXoPZY/pjdEFWsHdbldWJ2av2wBKjF9Gm8hqcsDjw4Nu7MW/cQPzjp8MhgwyPjRkAq8MDuczfoIg1ief04jws/uBA86On9Xhu4hBsOFyNryrqoo7h98bUy/HC2kNhjZvWEnVnmgzo6j1jO3rCYorO30PcB0kSsPNYQ6txq5TJcGXfTCjksuBTF6E2lddENN83lddApRAwb9wg/GHjt+1StvGGCnU3bSlTAf8QAYEe4WkaJTwScHEPHUrMRiy8pQBzo4zFvKm8xn/zd0gOrrm4R6vDs2TrtUhVyVHZ6Io5pu7yzRWwnEHP3bMtE7w+KW7iZtEtBW0+hq7sWK0NW8pr0LM5mWlzi6g67kTxRUbkJtGkk2cjTSVHidkYMXEi4E+0pSXRxKmSBJxqcuKPm77FzuaexEDLiRKNmFrcF29tO4rnJg7BR3tO4MlbB8Ph9aHJ4UGaVgmNQoYnPzyAQTmGVpPqgSE+GkLqwLGSoYGJrr88Uhc2jIpaIcPDoy7Gi2sPRUncXo4eejWe/vBg2FOUgScw/zztCjz/ceRknJvKa7HrWD1KzcbgNkOvFwCglMux8L190TuzCALGDu4VkeSfdGVuMIEeOE9JkiKGQQx8xkvuKIJSLkR8ji2f7AxwuL2YfdNAvLD2IBQyASVmE7yiBNEnYc2sErhFsdWx4VPVSvgkHwQA81bHPr/FtxZg+//q8PJ/TtelQtsfaWoF/j5zODw+CWkaBSa9/mWw403L664pVRU23EuspPbuYw2oaXRhR4z9KgSh1fHv7ynph6G907H4/fBhW565bTDe3Bx9Itn57+3DsxMGR91mWzAhTkQEIF2nxq+ijGsI+Av5x8cMxI9e2xp8bVN5DeweEaJPwh83fhv1kcrXN36LhTcXRK1o19rcuP2y3jhpcQDw3xV3eERUWZ2YeFlv1NraN2nTYPdg6fqymBX7Zya0bwKeKFE8PgnL1pdHjdVSswlP3FoQ7LW2qawGvxo7EOMG9wre0NpSXosZJf0gE4SI8fwcbh9UCgGpGgXqbG7oVAr8494ROFHviHk8qWoFVt13FRqdbpxqdOOPm46EN1DyTfjgwRKs3X8Sy9afTtpNL/FfLwKV3EAF8Yq+mZg10hzRW2/+uEH4/YbyiIZba4m6M0kGROsZW5pvwrO3FeLCzK7RG6wzJiymSD74e1gKAJbcURQ/bvNNWDy+AIIA7P3OgpH9e0YkxAEE4zrUwBwDFsRo9AKRZVtrN3x4Q4W6m7bEpk4lh1ohg8vrQ4nZCJ1SjkqrAzkGLX41dhBOWJyYVtIPl+Rm4N/7KvHijy6BQi5Do8MfZ1qlDC9+cggPXpcfd3gWg1YBNQCDVoFlk4uwfHPk0AHLJhfBoG17CsPicKN3hhavTLk07Jg8og8PvLUr5g1vn0+KOUbxlvJaiDEmyTufnKy3o6bRgaG56ZAgBD+7bIMaNU1OKGUCsrtwT3EFgEXjC7Do/f0RT+suGj84qRJlEoBBOQb8/B97YEpVQSHz3wwOTPSuUcqhEATU2l2YWXoRUjUKPDLqYixesx//aU42v3v/VXjmwwPYVF6LL4/URU2qt0z4PvT27rDhQ2IlQzeX10JonqD+e4v/2uDyilDIhYhkeGCfMkHAg9eZ8eWRuohlALB4/OCYT4q8tO4bf/3c4kSTy4s8UwoWrzk93v8bUy+P+5TJw9fnx03y2t2iv+NKSR7uu9YMUZLg8frCntp0eX14/KaBwRyAXqOE1emJeLJzekkeLs3NgATA4/Nh7rhBePGTQ/D6JBT1Tked3Y10nRJKWfxhWrRKOfZ/34ATVieuye8Zewz1shqcbHDGrBdNL8mDR/ShZ5oa39bYIJcJwWONNpZ5RY0N//jpCKw7UIW/fnkUNw7KQlHvdExpHn89cKNyekkelm4oj73f4jzIBQGzrjNHvdEJADkZWpxqdOGOYX0wraRfcNkF6TpckpsRvGkb+r5NZTVo8nBSTSKic9Lk9j+m/bMb8jGyf08A/sJQKZdhU9kpKOWRybMmpxfQKDB1RB5USgEpakWwZ2lgnHGHJ/ojlaIkQaOU4cO9J6OOS9zeFW2bO/bEMVvKa2Fzd59HP6lrc3pEHKxsjBirNNCb2+kRwybJtTg8+OVNA/CTN7YFX0tVy2F3efGPe0dg3cEqvL7xCOxu/1MaAgBR8iFDp8L6w1XYe9yCuTcPhClVhZomd8TxNLm8+PHrX+LZ2wbjoxbxDPgrpgve24e5YwdiYC8DfvnP/6IoNwOjC7Jgc4pYftcVyNZr8H/Tr4Rb9CEnXQuby4t5Nw+CXCagzuaGTBCglMsw5929UT+TaIm6QOKv3u7GmlklcHlFnGpyQa2QY893DRAEYHCOAbU2N3CqCalqBRa8ty8iGbiprAaP/2sPnvvBELhFHyyO04nEQM8ha/NrqSo59FplpyYMO2vCYgrn9IhIVSugUsjw0n++wdyxA+PGrc0touKUDSMuMsIp+oIT4IaWuTq1HG/edQV2HqvHe7u/x6LxBchO12JQtj6s4RTaO83u8YbFglYph1v0werwYmPZKeQYtBhyoQF2twi9VgmLIzLGQ/GGCp1vnJ749V+3z4c/33UFtlbU4pr8nlg4vgAOjwcyAfje4kCKWgFJQnCOnR9feiG+rKhFZqr6dI9iqxMPX5+P6kZXcOzaaD0qG+xupOhU0CnkWPnlUQzNzcC0FgmQlV8ew6JbBrX5/NK0CvxlxpVRhkQ04S8zrgwO19BSk8sLU6oKz08cEvWa1dQNhkzxeH3ITNVi7urw3v+BYQo8rUzumOzq3SJ+8sY2PD9xSMjTunJUW12Y9PpW/N+MYejV2QfZTIC/PmtKVWHlPcPx5Bp/D9pAwnVEPyMUMn9b9PNv/PXay3LT8YvRA/D/hveF3SNCHTLRYSDhu/SOItx/rRkWhydimD6X14f5Nw8KG/ojXg/fTeU1eEyQoJLL8Nzag9hSXhuWmI7W+zhVrcArky/FAyt3hZX3W8pr4RZ9wQklWyaX/TflXPB4fTD3SEWV1YnJw/pgenNdwNtKO9ri8OCVyZfiv981oPACA3qmqSPOKzB8yLL15Vh+1xWYsWJH2PIt5bVQKgSMK8yG0yMiRS1HRU0Tinqn48UfXoIUlQIGnRK//uRQ2LavH9ADj0WZsPetu4fFPWYAGNonA5cJAipqbHHXa4hxo29LeS0euNaM7UfrkK3XYFCOHna3D8vvugKSJGF5vLHM803450+vwlMfnL7JEnj9/VklkAvAtRf3wF1XedDXpINCEGD3iLC7ROi1iuYbKwLe2HwkYqiVZZOLIEDAk2v2Y+exhrCJRf9x7wikahSosoZ3TsoxaIK/nXOZAJcJ8U4iNY9zIwicoZooGTjcXrwy+VLoVDLs+94SNs5ZVpoGcpmAF2+/BHf9eXvwPWkaBQQByMnQYOH7+yMqi4vGF8AHCYcqrcjQqZDVPKkQAMgFAcvi3EV9cvxgnGhwtNt4pQ6PiEdG5Qcfz0pRywEIWH+4Cq99fiTmDNlEycbtFbHynuHY8T9/j5LA0xXVVidW3jMcdpcHGbrTj/elqhWY/94+/N/dV+K9r0/gtc+PQKuS48ev+R8PLM03YeU9w/HHz8vxyf5K7DxajyfGF8DlETE8z4gbB/XCqUYX/m/6FdjwzSmUmHsA8FeUtUo5MnVKrH2kFJCAwRem4x6bG6JPws6Q5Nzm8lrU2z3oZdDgX/ddhW1HalFtdQWvMV9/14Dii4xodHrQ5PKPD6iQydBgd8OgVUKnlMPmEfH2PcPDGuQ1Te5gA8HlFbHraB1S1P5JhJ5csx9fNPcAenPLNxG91meNNOPLiloMzjGgpsmFDJ0SD12fj6+PN4Ql/nUqOYbmZsDi8KDW5obXJ+HTQ9WoONWEWSPNOGl1wekR/UkPiwNXXWSC0y0iq5PGWu6sCYspnFcUodeo4BR92H2sodW4PVZnxwd7T6KvKQU90tTYfaw+bMKuUrMJ6w5U4eX/lKE034T/m3ElnvrgAP5z6FRYQqDkIhMcHhE7j9Xjb18dg1Iux6yVu7Gp/PTvodhsxN0l/TA8z4hl68vwy3/uCS5b2UqDlDdU6Hzj9Ih4dcpl6JGmQp3dA4vD05x8rsGhE1bcPCQbR+vsyNZrcLDSiuH9MpEqV0KtkMPp9UGCAJkgQi4TYNAq4ZUkFPVJh9MjocrqxGP//C/690pDnikFGTolpr65HdNL8oJPVYYm4d69/yo88e/DeGhUPibFG7/bG7vOGjHetUqOt748imduK0STWwy7gbty2zFMGZYbdTsGnQJ/u3c4ahpdYa+nqOX4273Dg23585kgEzAvylA4m8trMW/1Xjx7W2EnHVn7sDo86GfSIb9nKmxuETJBhEImQ37PVPQz6ZLrBqgAGHRKPD9xSFgy/JXJl+KkxQGnRwzegMpKUwcThS9+cggLxhfA4RbR2JwkDU1M90hTY/yyLVF3uaW8FnPHDsK6A5XB11yt3ASxu0SoFDLMKOmHK/pmBnuXxxpqpdRsxAMj8/HqlEux94QFpfmn69iSJOECgwavTrkMe0804MZBvbDjf3WQJAl1djdSVAr01Kux6P19EcOx3Db0goiObKHnnaZRwJiiRoZOhZNWBxweX9xhmhTy8JxdYF3RJ8Hu8neo8fmAPsYUNLm80CnlEATA7vY2D4vYEDyWgTkGLP5gP3YfawjrLW3QKlFqNoXVV0LP6YsjteiTqcP7X38fnPQylmhjeAf2r1TIMK4wB0+8vw+PrTrd0Wbl3cOwpbw29ljmZTWYt3ovhuZmhCXEN5XV4In392NsYS88+eFB/GHKpahtdEX0Fn/2B4URY54DgTmZgDGF2cHhgCJ/JybcP/IizFixI2wIylkjzbj3mn6tDscVDxPinUCSJPh8vmAynElxos6XoVPhfzU2aJTaqL2283qkoF8PXXByinSdElqlvxfqojX7ow6Z8txHh7DwlkE4Um/H7qP1KDGb0NuYAovdDYdbjNtj2+EVsWjN/jaPV9raY+CZKSrsbDGmV6nZhDljB+DS3hkwtDKxDFGyMKao8V2DI2qc9jWl4MJ0LQQA917TDzsq6pGmlmNTWQ0cbh+u6mfEiLxMKGQClt5RhAff3o1NZTWQJAlP31aIJqcXf/3yKBa+tx+X9c0IxkugN9TYgmws/vBA2FiHpfkmLL61AE83J+dCjyc0odfg8MAjSuiZpsIFGTo0BJMO9ThwwoI8YwouSNdAo5Tg8Iiw2F3Qa5X4z8Eq7D7WgEdG5WPXsToM6OUf+/ytu4eh2uqETwJe33QkohfH4vEFcIs+PPXBgaiVWkjAmMJeYT1eSsxG/OOnI/BdnQPb/lcXnJQpWlJiwc0FeH5t5LiPfU0p6KXXoKyqEU0ub9j16GzHJz+T9xl0Kjw3cQgeX7UnLCl+db4Jz08cwuEuOkimTg0JgM3mxZI7ipCZosb3ceL24h6pKMrNwB83HcG8cYPCHu3dfaweD4w0Y+cxfzLd3yjbh6G5GSE3fSJ/o3+aegWe++hARONyS3ktxhVm46O9JyOGIPriSG3MMWV5Q4XOR5k6FTRKEU99dDBqr+3nPj6Eh67Ph0wQ8KPXtuKy3Aw8e9tgCIIMT30Y2RnkqQmDoZXJIUr+G9J/nTEMSrkMr20sx6yR+bisT0bMSeh2HWvAlGG5kHzAym1Ho9atV247isdGD4h6Lt/X2tDo9kKCv20tNf+ZMqwPNpbXBDu7BG7g3nFlLkRf9OS6Ti6HQ/Rh6fryqB1edPLkGV86UWzNN/Sj2VxeC1sX70xjSlPi17cPxdwWQ2aWmo349e1D4ZWS5/wE+OfC6aXXBI/13mv6xXza+MGR+fj7vcNR0+hGg80Dudzfe/yxmy7GqAG98GRz7+TfT7k07n7tbi+euKUAM0sd0KgUYcOnRJOiVqC+yY0+Rh36GXUQBAEfP1yKJqcXqRoFfjV2IGob3fjqaF1wUksf/MOjaJThndLsbhFeCcjN1KKnQQWZICDboIUPQFl1IwovMKDe7okYXmNLeS0Wvb8P88cNxJMfHsT0kjxc0ScTOekaLF6zH3/76hiW33UFKq3O4A3AFJUcv59yKf7Usj7d3HvZlHK67I83qeS04jy8ve0o7hjWBw/91d/rfdSAnvjwwRI4PCKaXCJS1XKMKegFnyTh+bX+3uOBmxv3j7wISoWAQSETb2bolEjTKPHoO1/j5UlFWPj+ftxV7G8HWELaEoGkd2lz57fQNkZoeyRNrcATLW4i6FTyYK/6eE8BbC6vDT7lE2pTeQ3uKu6L6SV5ONHgwAdRnpjtmaaOPYxNeS3uKs6LOSTPpvIa+CBhafMwP4EyoaLGhhsHZSH1HMb7Z0K8E016/Qu8c29xZx8GEcE/pldRbgZqbS7Mbx6TLUUth0Yhx/F6O1Z8UYFf3DggbHK8QCLsZzdcjOc/PhRxJ3P+LYNQaXXCmKpCldWBExYHFHIZLA5Pq0OU2N0ihvROjzqWeJXViXqbG1anFwatAikqBRat2Y//HKwOrhM60Z7F7o54VBRonqTso4OYO24QtK1UcFrq6hPvUaSu8p16fRLe3f0dFo0vgFeUgr29FHIBf9z4Le67xgyn14cbBmbhliE5cIr+3ixNLi/+V2ODVwIKLzCgutGF92YV46O9J/Ha50fwXb0Dx2ptWHnPcJyodyBVI8f1A7IAQYLNJaLJ5UWKSo7ZNw3Az2+8GD7f6Scs5jcn50IT4v4eDwLevb8YH+87iTS1AtnpWix6f1/EBD3TivOwYmsFHh8zEE6v6H9cXSHDJ/srse97C+aOHQhB8CcuAH9F8ESDE1qVHBkpSjxy/cX41Rg5qhqdOFRpxaBeBjS6vFDKZRENhcD1K1B5DbW5vBYLVu/HL2/qj0MnLPj7vSPw9IeRCfUt5bV4Ye1B/GR4H9x/rTnsqZODJ/2NmRt+uzG4/tX5Jjw1YTCeX3sIeT1ScWluBhqdXjjdIiqtTijlMhhb/N4sdjeqG12wODxhw1x8eqgah09a8cStg2M+QZOTrsXSO4pQ0+RGo9ODNI0SptT4v+eu8vvvKrw+CS7Rh4wUFf60+Qh+OXpA3Li992oz/nusATNK/U87BIZMeXyMP/E1fcV2/GX6lcHtby6vxa/GDsQtQ7JxssGJGSX9UJSbEfyN++PvMC7JTQ+Ly4AsvSZqomf55gosuaMIgiCEDR/UVW6o8HdMZ0oSgD9t/BZzxgyATqWAwy0GhxA7XGlF4YUGCIK/J/kDIy/CKxu+RZNHxJNRbrb6ew7vw7O3FcLh9mHan7fD7haDN5VdPi8W31oQMRlc6CR0795/FSQAk+P0EEeUvmRV9XZ4JOCpDw9GSdIX4pILDRAl4KTFefo9jU7khDy9GcoLRDz9GTjHRe/vx9NdvHd0W7Q2LExXHzZGLZNj2YYyLIhSLv3h83LMutbc2YcYpJTJ8Ou1h3DnVaeTkSP798TzayMnnQz8f+7YgchIUWHGCn8czr95EEb2z8J3DXb87Ib+mHezHI1OL9bMKkasp4ZT1Qps/18dinIzcNLihAAFSvNNUefaKM03IUUth16jg83lhUopx1ffnp6QtdHlRaXFgWyDFodOWLHynuG4e8V2bCmvhdMrQpQQvVOaMQXpOiWqG13oa0qB0+tFbmY2nng/ctiY0KfEivpk4M27roBPAtI0chw4YcH8WwZBIZNh4Xvh7eKXfnQJctI1mD1mAB4IGR5p0fv7UWV1ISddi3dmDoe++anNxR9EXhsC/y/KzcCbWyrw2pTLkJOhhVv0ocrqQqpGgUanB/e/tROPje6PNf89EayHTC/Jw582H8Hhykb8aeoV+E2LYVZK803449TLYXd78O79V+GpDw5E9IpfckdRMBk/5U/bmpPjRiwcXwCv6MM/fjoCjQ4vJAB3FefhYGVj8EnTJXcUQS7zX1hbewog1vJUtQJjBveCTBAw5919cd8XOvyNQiYgM0UFuSCgl0ETNRmvU8lxZV4m+hpTYHN7g8N61TQ6oVGc281JJsQ7kRCtNCeiTqGQATJBwKuffYvC3ukY2b8nvD4Jp5pc6KnX4FdjBkL0SXjr7mH49FB1cBKHBe/tx8PXm3F3Sb/g+HOBQvS36w7jop5pWLa+HKVmE2ZdZ0aDw40xv9uMVfeNiHs8OpUc4wqzoZAJ2PtdPXRqf8PW6vBETP45bnAW5o0biJ/f2D9YmfOIPrz4ySEsvKUAp5pcuCQ3AzNK+sGgU0Ihl6E+ZFiHBrsbGkX0BkE0oRPvBQq0q/oZoVTIoNcokN5ieBgKl4wJi2iTKYbeVEkmHknErGvzccLqH7vUJwGiT4LF4casa/Ph9Hlhc3mRolagtskFwD/+v8frwxV5mbC7RYg+YN2BSuSZUjB+SA5G5BmhUyswLM8IlygiXaeAQavyj6ndotfQwvEF8IjAq5+V42c3XowbB/Xyj6utUeCWITn4z8FKvLLhW9jdIjaV1+C7ejt2Hq3HrZfkoMrqT9wNzc3A3746hklX5qKodzoA4JFRF+OL8ho8+eHBiJtutU0upDYP1RB6U67EbMRdzUmEwPAvgfWVchlkAoKPeYaOtRd4f5pGiX/+dERwbPFA0lySgEdvHICaJjd+fmN//GrsIByvs+MX//xvsPI8ZXifYO+egGKzEQ9elw8JwIppV+Lr7+ohNd+A+PaUDQ9dnw+FTIZ6u9v/3fkkNNg90KrkWLa+DI+Muhgur/8Jupa9VwKJkAMnLJg8rA8WvLcP828ehPQYY5YbdNHjKlr82dxil/n9dxU+CbA6vEjTKvDjK3LhbUPcbiqvAQRgwc0Dg0OmVFtdKOqdjnfuHQ6HS8THD5dCJgBH6+yQJGDn0XpkG7SYtXIXinLTw3pBbSqvwS9v6o9LczMibgjFatAFxlV974FiyAShzTdUkkFXuo5T8vBKPjwy6mJ4fYDDLcLq9A/bdaLBgXUHqvCzURfD6vTAoFPgugE9cW3/HnC4Ys9Ls7m8Fk1uEb/55DCml/gnjA4dYuNUkwtFuRm4p7QfNEo5DFqlv0UsAO/PKoEEH3w+RO0lGPj/gpsjxxB3+6SIsa4DxzN/9T48cWsBqhtd6NcjBSfqnf7e45J/UtFoAjfWYp1jdxhqMKWVYQhaW57snD4RP702P+YY6c4YTw90BqdXxP8b0Qc909R4f1YxBPjbrfGeNvZJEg6csOCvM4bB5vZCp1RA9ElIVSuhVckhSUCqRoFPD1Zh59F6zCzth+sG9ERtoxt2j4gMnRI6lRyX5GZgXvPk1b8cfTEeuPYi+CQpInEdmBB+7rt7cXleJobnZSJadOlUMhT2NuA3nxzG2zOH447X/UMYBoYSbTl0iQ8S5HIBM1Zsx2W5GXhyQgHmN3f0itdb+5Yh2Xhg5S78v+F9cMOgLPQyaOFw+7D/RD0OVjYGhyuRAJh7pEb8Dq4f0AP/N2MY5q/eizn/Oj20SGm+CfNvHoQhvdMjbiDsPtaA2TcNwBV9MpGdoY0YzqXEbMQ7946A2yuGDVcS6JU96zozlnz6TdQJJJ9csx93DOuD5TGujTIIuKu4Lx58ezcA4Gc35OO6/llweXxocnmhkMvwZUUtXt94BJfmpuOtu4djyp++xKQrc/Hmlgpc0TcTpWZjq08BxFpuc4v4sqIWV11kivu+eN/ZgpsHRR3qxj+srRwLW3QqKs03oa8pFT3Tzr5+JkjdYQCsDmC1WmEwGGCxWKDX6+Ou6/P54PP5MOVP2/C3e6/ikClEHShWrH5fa8Nv1h3GA80Jm+/rHWFDGhw6acXjYwZCgoTdR+vRI00TTCytvHsY5DIh2BMG8Bd4828uQLXFiZ+8+RUA/0X7qQmDcaiyEQOy0rD4g/0YGPJIVGBfB5sTPjNW7ECJ2YgnJwzGx/tOYtfRBtxdkodZb+8OJtI8ooS+Jh12Ha3HUyGJtMD7ZBLglYAX/30ID4w0Y+93luCdeo1SjiqrE5f3zYBX9GFgtqHVz89id2NW8zAToQXalhZJw6dvK0SuMaU9v7rzwokGB2b/c0/YI/ylzT0POythEfqdtnR1vqnNw/a0p3hl6ve1Njh9Pnx1pC78t2xx4sp+GdDIZHBLEgQJcIo++HwSFHIBXtH/ELXHJ+G1z7/Fozf2x3+PNaAoNx3/q7XjgZW7cFmfDDx562DIBAlz3t0XtaFRmm/CnDEDIJcJsDg8MKaqYHf7UG9zQymXIStNDVHwQfL5k4KNjuanTZRyyACsP1yFwRekI02jhMXhQar69JjgA3ulYf4tBfh438lgJbvUbMTsMQPgEf0TFdncIhxuL3Yf90+MeUWfTCjlMqRqFEhRyVFnc0GjUsDj9UEhFyBJAo7V2WHQKpBj0EAQBNiax1E1aP2NHbvHC6vDP+mNVumfcHTiq1uD15PrBvTAL0cPgCD4JxNO0yhQb3fD6fbBJfqQY9AGJ+1M1yqRpdfA6xOhkMlRaXFGXEvnjR0ICP7Kc2DsRbVC5j92pQIHT1hwwurEJRekh93EU8plsLu9eHvbMTx4vRmpaiUaXV54RB/S1P7zd3p9aHB4kKqWI1WlgNPrQ6PTgxSNAiqZDHa3iNrmG4L//a4BV11kxNJPy6I+xnkmv/9kvNHVEWLF6jfVFni8gNMtQqdWQK+SR49bqxNX5mVCbB5K8IG/7sLSyUUY/fImlJqNWHzrYGw9UhtWvhWbjZhRkoe931vCfv8KuYDKeid0GgU2HPbfuP7tj4di7/cWXNXPCJlMgMPt7zl2eW5G2JwgLX34UAlkggCZAAgCAMnfk1YI/A0BCpkQ8WRDNB3x20jG63h3l0zXhHhl6ne1NnglCVu/rY0oU6/Iy8Bv132DX9zYH4IAnGp0IU2jgE6lwE2/2xQzKfz3e4fjR699iY8fLkWqSo4VW47gT18cw8cPl0KpAJxuyV+G2j3Nk6X5y8ABvdLw5K2D4fT6MOZ3m2Kez8cPl2Jgdvh5HDxpjfueN6Zejje3VGDR+MHY/10dhvYxwh5SFqZqFLgwQxdc/6sjtfjR61/G3N7f7x2OK/OMMZefDw6dtOLJKE+JAf7r8PxxgzAgO37eI5kdr7Xh8ShjpAP+dtSztxWidwe3ZWLFanm1FYIgoLbRhfJTNmTpNdCpFJixYnvUca//9tUxvHPvCHx1pBZZBi10Sjl8kPDFt7XBm8OBjgZ/++oY7hzRF1UWJwovNARviinkAqx2NzJT1HB6fahpcsGYosbtr34R3KfXJyHboIG7eV4QhUzArmP1uHlINpqc/qcABUEI3pQuyk3HgyPzkZGihFeUoFXK4fR6IZfLMPq3m2K3LfNNmDduIKqtLmSmqDBu6WYAwKzrzNh9rB67QyZiDHwOtU0uDO2djifW7A9Lol43oAdmN09quaW8Fn++6wqcsDjC5g/b810Dhl6Yjjc2H4laPyw2G3FzYTayDBrMWrk7OOnnK5MvRaXFgYILDPj12kNR31tiNmLOmIHBcwCA30+5FPe/tQt/vusKeCUp4vwD31W2QY1xS8LHfA+9gZCiUsDhEdEjTQWbS8SS9WURn+OCmwfho30nsed4A+aNGwS7W8QPX9uKVyZfCo1ShooaGz7eWxlsq4ZuHwDSdapgHSu0Xjb7pgHY970FeaYUbPm2NuI3qZQL+KqirnlM9fqocTdqYE/ccaV/XofAewH/0xurdn4X9fMMdAbKM6VGLGuLrn1bLwFeeeUV/PrXv0ZlZSUuueQSLF26FFdeeWXrbzwDkiR1i4k4iLoSuyjiwesvhigB81r0wD49juJBjC7ohcILDbC7vLj3mn747boyNDg8ePurY/j7zBE4Vm8PXvhfWHsQs8cMDG5nU1kNGuweZBs0cPlEzB4zEE+sCZ9husRsxIJbClDV4H+kM9CzZdZ1+bh+QBasDjf+fu8IzH9vX8Rd1dCecYH3PXtbIZ5dsx+P3tgfFocnYkyvYrMReaYU9EpTY9fROhh0qriNtpomd7DBHXucr1rMXb0PL/7wEvYUD2GxuzH7n/+NHLqmrAazV+3Bsk5KWIR+py1tLKtBTVPksD2dyQegptGND1uM/1tqNqJfjxTkGJortAoZUprH+f9frR0rtv4Pk4fl4q0vj+LB6y/Gsx8dxMyr+0EA0NeowyM3mPHMh4cxf/U+zL15YMxeN5vKanDXVU7MWLEjeJOrweZEk8sLjVKOHUfrMCzPiHlrIq8jD11nxvUDemHe6r0RPUYCPTWeXLMft1ySE4znnccaoJLL8ezH+8Mq/IUXGNDLoMG6A1V4fWMgeW7C4gkFcHrEYKK9zu5PRu8+Xo8eadlY+H5kT6j5Nxfg/re+Qk2TG6VmExaOL8CrUy7Do//4urlnTU94RB8UMgES/In+dK0K0AFeUcJL6w4HxxLXqeSYf/MgFPVOxymbC2qlHN/8rw6vbzyCotx03F3SD1WNLixbXxb1Ovv4X3fh5zf0x40DsyCTCRGPhQbGR3eJPtTZ3EhVy6FVKqBRyoITpqWq/Yn9ExYHGhxe5Bi0EEXgSJ0trGF2WZ8MjL8kBzuPNUT9rjeW1aDW5p9gNF5i60SDAwve24cB2XoU9U7HSYsT1TolcjN1uCAkwRIQLVEGAA12/3BaDo8IY4oKHlGKGIc91vuTKUYBQCNXQClI0CjkqLO7kaqSx45bUwp2HK3Dl9/W4Y93Xo5Gp38Su03ltThSY8OHe0+GlW+BnlBjCnth8p+2BbcVKD8n//FL9O+VhmWTi9A7U4e/bP1fRHk5dnAvjBrQE/85dHqosdDlH++rxLL15cHf5cptRzF5WJ/g33/bdhSTh/fBMx8dxJwx/iGNUtQK2Fxe/xMjzd+L3S3isZBe24H4uDQ3HXa32G7fX1e7jp/vulpv/UqLM6J+WGo24bI+GZg10j9shFwC6h1upGmUsLnEYO/vaNI0Sky6PAepKjma3CJuGJyDiVf0QapKDo0ELPw4shwKlIHz39uHh6+/OO7xNjkjh+qwOuJPgOjy+pqHO9mHF24rRGgqXwIg+SScrLUhuzkBmtbK3DrdYoJdAcHxgqMl57r6w+5NrTwF0JRETwGo5P62ZY7hdLtKEIC/3zsCe75riBjS8517R0CSpIgyN7S9GChLH73xYjg9IvqYdPjBH76ATiXH8xOHoJdeA1EC7B4RlRb/8CG/+dFQf2/u5nGvl9xRFDZsi04lx/KpV2Deu5FP+QX2u3RDGWbfNADjl21pHpN/MCT4sPyuKyBJUtQe0JvKarD4gwOYfdMAVFpPD3tU1DsdyzdXBCcXDeUVffD6fLi7pB8mD+sTlpgNTGr5sxvy0ceoi0h8l+ab4tYPt5TXYnpxHt7c/D/MvLofXv5PWXBM9w/2nkTPkLHeW9pcXguZTAgODQcAWXo1AP/EqS/++3DMHuBzxw3EBw+WQKOUobbJDb1GAbVSjoUt8gLP3jYYH0UZx3tTWQ0Wr9mPsUNyMG/cIHgkH7w+CTOv7oc/bT6C3ccacO81/fDErQVY8N4+7IoxyWXo91mUm47HbxqAsqpGDMszwun1t0cUchk2lZ0K1v9nlOSh+CIjlHJ5zGFRJl2Ziz9vqYj4LuaOGxh7/PGyGjg98Yd5iYcJ8RDvvPMOHn30Ubz66qsYNmwYXn75ZYwePRqHDx9Gz549231/oYlx9hIn6lxKQQan1xe1J0TomGADstPQYPegR5oGNw7Mwm/XlUGtkGFTWQ0evl7E/W/tAnC6sii2uPnl9vrw8qffYMHNg/BUlPHHNpfX4sk1B/CL0f3DXps9ZgAWf3AA04vz8PKnkT1XQycgCxQygcrcgBx/z+9lLWZ7Dn3fE+ML8IM/bAUQv9FmDZlx/fIYEyMBgeS/mwnxEFVWV9zCvMrq6pSEReh3Gk1jK8s7mleSsGx9WcT4v/7PVsDiCQVodHqhTlHBK0l4+sOD+NXYgZg8LBcrvzyKgTn+xzQvyU2HV5RQ2ejC8VobbhyYjdc/r8Cm8ho02FpvWAP+723uu3vx2E0DcO9fdwZ7dPfO1EVUogMT+S1bXx7xO9hcXosnP9iP5ycOwYwVO/DYmAH47bpvML3E3xB9srniHn3m9dOV0k3l/skGby7M9o+z6PHhF//4L+xuEX+bOQwL34+8drTc96byGjzx/j48eH0+/jT1Ciz99BsMvsAQs7fK280Jwi+P+Cc8DBxj2OOlZhOWTS7CrJW7cdLiiDqZYWDby++6As+vPYTvLY6oPUg2ldVg/nv+MdsDDbLlU6/AKxvKIm4yLLilAC6PhOfWRk4WF/jMFr63L2ZiR6eSQwIiet5GzNHw3r7gI6ctb3A+94MhuDDzdFI8WqKsNN+EhbcU4JmPDuDL5kkiX1r3TdgxB8awloAukWize0SkKeVo8vgncGotbuffMhC//uQbzHtvH56dMDi43OX1RS3fYo2Bv3jNfrxw+xBM//MOyACMLcyOWu49+9EhPDmhAC6vL+yJnRKzEb8cPQB3/PHL4LrA6TFBw/7e/D9c1jcDC97fh6LcDHx9rD5sCKOr8024f6QZO4/WAwh/TDg0Ptrj++tq1/HzmcXujohRwH9j4vFVe5Kut77HJ2FplPrhpvIaPPGBf9L4/x5vwJO3DkZBlh52UYTXK2FEP2PU62aJ2YgUlRw/v/ZiPPJu9KEohmSnhb3eshyaOy5+iiJVE7lc30oCO/C4/ubyWlijjIEeOLbqejt6ZuiQqpLHnGC3xGw8p0ncuoo0pRxvt5jcVK2QYffxBry97SgW31LQ2Yd4Tlq7iZJM102HV8TQC9Nx0uqMOs522HBhZTXYdqQ2bl0rUJ4GytJAJ4/fT7kUOelaPLEmcsLcv8y4EqdCktHROkZNL8nD0g1lbWqnAgjepFo4vgDT/7wdb909LO4wMI0tboa5vL64k4v2NaXgv9834LfryoKvLby5AP+39WjzsGzO4HAwoTaV1cStHwb2vam8Bg+PysfL/ykLG9N9yrA+Ud8TUFFjw9fH6vHK5EshQYJH9KHEbIRCHnsYnE3lNfi+wYEZK3YE6+BfVtTiq4q6yAks4yTkAxNYzn9vHx67aQCWri8LngMA/HZdGZRyAXPHDoQE4NkWEy4DpxP0f5s5HBsOV0OjkiM7XYsFLdoZofX/t748igU3F6D8VFPU44rZ0a6sBt/XO6K+JyDaTdK2OrNZ1M5zL730Eu655x5MmzYNgwYNwquvvgqdTofly5e3634CQ6YA/ok1iajz+QDU2txxC+Gi3umotrqgUcqx6P190KkUKDYbsft4AwAEZ2cOrP/mlgoILR4GSVErsKW8FhIQp6CqgarF+FxNTn8vhp56davHGMrq8AQfaYv3vtDxVAONNovdHbGuPqRHTGuTWLSstHR3llYq3q0tTxR9K72ckq0XlNPjixs7To8PqWoF7B4Rdo+I/xyqhtPrw5ubKzCgeYiiTeU1KOqdjgaHB0vXl6F/th7zV+/D8xOHAAB06vi/7dDx8zY3V9ADyetN5bVYtqE8+P9QWa30GOnZ3EOk2uoKzjDvP97auE9kvLmlIrg//3VCg2UbynHS4gi+Hrj2tLbvwDZT1Ur85pNDGJgTmQwP7OfNLRXB5dNL4s8O/+Zm/zqxJjMMbLPR6Q1ey+Idb+BaF2h8RbvJsHjNfqiUkY2LLSGf2aYo182A6SV5WPTevpiJrUBP7QHZ+qjnvbm8FnPe3Ru8lsZKlG0qq8Gi9/dhUI4h5me4sawGn31zyj/kUpzjSRZWhxeNHtF/c0ohazVum+e+xaayGjR5TvfKC8RatPIt2jjgm8trgzdiNzXHQqx9NrlEXNY3A29MvRx/mzkcb0y9HENzM1Bvc4cNBRH6ewz9e1N5DUrMpuD/N7eIxY1lNVi6viz4/3jf7bl+f13tOn4+a0tv/WRi98TuJRv8rZfVYP7qvfBK/sn9BEGAWiFDiTl8yBD/cH2FcIoinAKiXhPnrd6LycP7RuwrtBzSKeUR2w7dR0qUZHQggR1NaF0dAL6vd8Q8NldzXV4O4KkJg6Oe41MTCnH+p8MBFYAFNxfg62P1mLFiB+5/axdmrNiBr4/VY8EtBUie2zpnp7WbKMl03VTJZBCl2J2bQsseIPbE0YH1Q8vT0E4eb2yqwI7/RSZYA08ea1T+STUBRK2nxau7he43tIzdXF4Lj9cfd21pK+0+3oDS5rhUK2QY2b9nzM9l2YZyjOzfM+y1wM23N7dUIEuviZOAjl0/DOwbON3+F0KueW0Zh3tzeS0qLQ4s31wBp9uHu4rzYHXEbzsHvqvAdz6yf8+ox9+WiTED7ZcB2XpUW11hy/tn6YNDJ8aru51qdMEjSthRURf1Owit/w/MMWDe6r1RtwXE/+20prV2WzxMiDdzu93YuXMnRo0aFXxNJpNh1KhR2Lp1a7vtp+VwKZxYkyg5ONxiq4VwoHBRyAX/hDoeEdOK84KPO+laVNC3lNcitDgqNhuhUvhjvrGVAq/lnc5Ujbz59fiP77UsAPVaJVxeH+yu+O9ruTxWo82UqsLVzRUhvS5+RbGrT7bT3lorrM+lMD8Xod9pS1fnm2BKTa4mT2u9AJqcXgjw/6YDv+tGpydYsQ3ESKCnU6Dytam8JiwpXNzGhjXgr6CHVpqjJe8C+4x/7KfjMPRYA/9v682wQK/aLL0m+Hpr146Wy5tc3uBn1tp+A3/HW7fl5x9L4Drc1lnuW0ucx7oOxfqOQl3VzxizIRC4RlqdnvjnHXItjZco29yGz7BnmjqsN3O040kWKWo5LHYPUtQKuERfm+I2IFA+toy1lr+JWA3O0G3F+x01ubx4+T9lmLFiB+psbsxYsQPL1pfD7omMldDrRujfgYZwaCM11rUg3nd7rt9fV7uOn8+6Wm/91uqHwWRZc73X4fFBgn9S3EXjC/Dxw6V4Z+ZwfPRwKR67aQCW/OcwBAgxh5uINxRFoBwSJR8WjY+ejF40fnDUR9yVAJ6aUBjxnkBPykBdPZ7QY5PgT4rPHTcQH4Wc49xxAyFvXn7ek8ugBfDsbYX4+OFS/H3mcHz8cCmeva0Q2ublXVlKnJsosW68dBan1went/WbVwFtrUMB4WXppvKamE/3bi6v9U96Pr4AxWZj1H20db8KWXgOLHBdbEsiefnmCsy/uSBYRxCi3HwLiPb6ppAOZq0dbyyh9ZM0tQJvTL0cjtDJNY83tKkd0bP5xoXd45/QW6Ns+4SW8ZLHbZ0Ys2X7JcDl9cHuFlHd6IpY1lJR73T0bMONhUAHn1ifTbzvIvQmSEulZiO0SibEz1lNTQ1EUURWVlbY61lZWaisrIxY3+VywWq1hv1pC0mSwnqIE1FitTVW7W6x1cIjXavE7uMNqLf7C+1Gpyf4eFqsQi/wOF6gQh4Y96zV5GhIJazEbAzeuQ0kxmMJPYfAI53pWiUU8vg339KiPH4ardFm0Knw3MQhuDrfBEGKnzTk7b5wOqU87uelO4fC/FyEfqehAkM0dMSj3WdSprbpxoLgf6Q6Tev/XQcerw4kwYHT8Qyc7qnS5PTH8obD1ZhWnBfxfcVqWKsVsoiKXLSKXWvXmFSNPFhRdnl9MGiVwST92TRuXF5f8PXWrh0tlwcagm3db+i+4q3b1kp6W9c7k5sM0Y4HAHrq1RHfdWm+qdVjaHR6oNcoWz2GwLW0tURZa59hW/eTSG2NVa1SDr1WCQH+BPeZ3BDUqeVRYy30+4h2YyogtFdfvO8wtEEeul6097T8XQb+DpTVoe+JdS1I5PeXDNdx8kuG3vpnUqZGG34kVOhvu9HhQaPDA5vLi156DcYv24KKGht+/PqXGPu7TXhh7SE8fEN/PPDXXWiM08kk1rJUjT9BeazWAaXMP2HemgeL8fY9w7HmwWLMus4MtVyAMkp9SatVQgFg7rhBWPtIKd6YejnemHo5inIzgnV1wP8If6xrB3A6DmUyAd4YWW+vJEEmO/9ruT3StfAK/mF1Qnl8EsTm5V2ZEoh746Uj+oe3NVYbnZ4237wC2l6HilaWxr2R7PSiptGFotwM9M6M/P7bst9SswmbW9zcD1yH4iWSA7Frd4uoqLWhKDcDl+dmwOmOX7ZGm/zX1lw3bO14o9UPQ+snxWYjREnCjBU7IAsZAnn55oo2tSMCn7Va4Z/0fcPhU2fUISfWxMbxP8fT2wm0X3Yfbwj2/A+8Hvp3LGfSRgmsE+uzSY/zxEboTZBQxWYjFo4vgOcccqvsvneWnn32WTzxxBNn9d5Jr3+BlXcP999aPv/LUqJO1dZY1WsV+LzMXwhFu8NZajYhO12D5ZsrcGluBgB/oyaQDJ81Mh8bDkdOzqXX+O8a7z7egIfe3o1lky8F4B9uJNa+is1GqJvvEIdOElbcnBiP975AAReozMkB9DHq8EV5LUrNpqi9C0vzTfCKkbX+WI22nHQtlt5RhJNWZ9zJdjg1QrgUtSI4OVXLz2vWyPxO7VEf+E5rmtxodHqQplHClNpxE/WdSZkauLEQKwZCbywoZAJKzSZUNd+IStcq8cWRWpSYjcF4DqwH+ON1WvMYwIB/iIO54wahpskFhSDgiyO1YQ3rwD53H2+I6GERrRJZZXWi1By913GJ2Qibyxvc/5/uvBwyGfDpwWr/NeEsGjeh76m2uuKOhxr6uGSp2Rgctqm9EtiBdaqtTpTmm6L2lA5NVAQq861d69pykyHe8RSbjfj0YHVwjNQUtQI+n4SLeqa22qs5ECdV1rYlwFpLlLX1s25tP4nU1liVCf4hDOxeEWkaRfCzjvV9apuH4Cpu7unTMokV+p2Xmo24f2Q+ZqzYHrGtErMRyuYnsUrNRlSHjHcaKrRBHrrtaA3OwGvR/o72npbfU1tj5Fy/v86+jpNfoLf+xijXuI7qrX8mZapGKYtZP2z5207TKv09pwXAKYqwu0XkmVLw95nDkdbc+WLmih34prop7qSU0ZYFysAFtxTgd+u+wdwxA3CBQYsmtwi5IEIhk+ECgxYqAD2i9GA16FRwu0VIAuD1iTD3SMXc1XvDyrwSsxGLJxRg3JLNsY+tOQ6zM3Q4XmuDxeF/0sUnAaLPB5vLi1SDAtlRJkw+H+UYU3CiweFPZjXX6zVK/3jBXZ0gE6CWgFnX5WP2mAFocopI1chhc4lQywUIHXDTo62xmqZRtvpYQmgZE6++GVqGhdZ5o22npVSNHC6PLziudst9tFZ3q7Y6Ma2kL2atPL3PErMxWE9fvrkCS+4oggxC2DWp2GzEL0b3x+8+/QaAv94eOIZV942I/aEgsjc64J+8si3HG1o/dHl96J2pxSf7q/DQ27txWW4GHhhpDrb/N5fXBK+ldre/x/f0kjxMb24rp+uU2HD4VFjdJvBZB44jcP5A9LZ1y+9KIROiHv/yzRV4Y+rlkCF8iNZSsyn4+Ye2X5ZvrsCaWSVY+P4+bA7pxR3v8yk1G3HoZCP69UhBgz3+DX21QgZNc/us5WcT6CzTo/nmQ7R9XZqbjo/3n4yYz6Da6oTTI0YMNXsmmBBvZjKZIJfLUVVVFfZ6VVUVevXqFbH+nDlz8Oijjwb/b7Va0bt37zbtS/JJEEUREiQOmUKUYG2N1TSlHIdOWqMmeEvMRiwcPwgf7zuJotx07DpWjxKzEWkqOd6YennwYvza50fCtlliNsLr8981BvwFR1XzDNjf1dvjJkcVgoA1Dxaj2urC5D9+if690jCtOA+zV+3BcxOHQADCKvmlZhOeuLUApxpdGF2QBZvLC5kApGiVMOhUGH4RkGvUAZAiZm5+8tbB+Mkb28KOvbVGm0GngtPrw6/XHoo52c4zPxgS8/3dUU+9Bi6PiJsLsyMK8wvTNTHHuu0oBl3nJU7OpExVy4S4saOWCcE2w+7vLVg4fhAmvf4lSs1GpGkUOHTSil+NHYiP951sngTTnxgrMRuhUsrCKqpfH6tHUe90vLXtKB6/aSC+PlYfkQyfVpyHlduOhh1jab4p4jHDYrMRF/VIxeIJgzFvdctJZ4xYPKEQH+87gWXrv8WluenITtcAErDvewumFeehyupsNUFcajZhanFfPPS2v6JbZXXihMXfyJi9ag/+NnM4Fr2/PyJBELjp5j8WExaOL4BaLqA039SmxHRJi4RirIpztdWFwRcY/A1pKfxa1LKxE6tRUGI2BicuBOI3ZgIJlmgCn0+ggRG4uXnzkBxce3EPZOk10CjcrSa2DDoV+hh1MW82hF5L4yXK2vIZVje6Oj3R1tZYVQn+Gm5Kc6JbAOLG7fF6e1gMh08ca8LiCQWoaXRh7OBsKGT+DV6WmxExIeai8YPx7wMng2MZu0VfRLKv1GwMaxAGfgOlZhMeGGnG9JBEe2iMt/x71sj8YL0h8HtsmUAMvRbE+6221/fXmddx8gv01n981Z6wWO3I3vpnUqZqBAGzrjOjZf2wZQKmNOTJv2+qGjH0wnSUmo34cO/JiEnn4k06GW1ZYFzu47V2/G7dYTw2ZiByjCmosjohuEWg+XqiUsrjTtbeo3mi45omCalw49nbCtHkFoM3iFJVcsjgT67Eujkc+sRkb2MKBJmARqcXcpk/KX9hhg4XdpNkeEBOujapJm1uL70ydPi+1oaeaWq4vL7gjZeeaQrImpcnWpvbqSo5Tlidbbp5VWw2ItugxbSSPPiAFvVNfx2vptFfN2zZyaPUbIp5IznQeWLv9xaUmk1YvrkCyyYXASHJ6+WbK7B86hURCe1AOb6jog6zVp7eZ4nZiMW3DsaPXvMPUWx3i/jbV8cwd9xA+CQJNrcIt9eHrUdqMWPFdjw3cQjczT2aA+XpprKamJ9LtN7opc31v8A5tJaAPv10ib838qW56Rh193A4vV6kqOTB9v+e7xow/5ZBeHLNfv8QU24Ry9aXo9RswqzrzPjJG19F9OiubnS1OI6KsGRxYCiQWB1yNpfX+DuhITwvcGluOkxpasweMxCPC/6e/XKZgM3lNZi1cjeKctPD2i+X5abjv8fr8eStg3HC4oTdLWJi0QV4+sMDsTu/leTBlKrG/u8tkBC//l9ldWLwBYawGwah5Uax2Ygr8zIxa6Q5ahJ/8a0FeOrDA/j00Kmw138xuj/+8Nm3mDt2YMR+20qQQge07uaGDRuGK6+8EkuXLgXgn/wyNzcXs2bNwuOPPx73vVarFQaDARaLBXq9PuZ6Pp8PE363HjKZAKVSBUEQ8Ld7r4IgCBDYnZIo4WLF6ql6Oxw+CYs/OIAB2frgWLcGrRKZOhVONbrw560VmDysD97edhQLbimAzOdEk1eJFJUcT6zZH3aRDjTG73xjG47XO1BqNmLRrYMhA7Dgvf04WGnF2zOHY0dFnT9RGpIcLTabYNAqUdPkRr3dDVdzRWD55grY3SKuH9ADi24pgFuU0Oj0QKuSwycBPskHq+N074a8TB2yQiqwJ+vtcHh9cHj8YyunaRVIUcrx2/98g3/tPhFcL9Boa0vvj2O1Nvzq3cgeOM/cVohcY8o5flvnpyqrE/U2N6xOL/QaBTJSVHEbeN1RvDL1VIMDDtGHLeU1UWNHC/8kuYIkocrpwbQ/78DAbD0Wjy+AR/LhwPdWGLQqPLByFy7LTce0kjy89eVRzL+5AD9pjlfgdKL4d//5Br8Y3R9WuxvpKWp8X+9Ag8MTvPlz8IQFdwzrE6yolpqNmFHaD99UWTHiIhOcbh90Kjm0Kjlqmlz4+d//i1uLLgj2KL8gXYuTFgd++c89qGlyozTfhF/c2B8zVmyH3S1i/s2DcGmfdEACVHIZFry/P6x3danZhPm3DIIkSfjPwSq8suFbFOWmY9bIfDg9Ih5Yuct/XPkmzB03AJUWF4ypKjQ5RRi0SqSp5bB5vGh0+HvyalVyQJLg9vmgEGR4+qODmHRlbsRkgIHGwt++OoZ5Nw+CyyvCavcgXafC4ubGQPAY801YNL4ADrcXNY1uZGdooFPIYfeI+L7BAb1GCZVChupGF/pm6vDEBwewqawGOpUc00vycFU/f491ryhBp5bj5f98g/XN11udSo7lU6/AKxvKI5KjC24pQGWDE69t+ja8QZhvwsJbBuHDvSfx2udHgp/Pk7cORoZOGZawOtHgiJnYCr1Gfldnx5x394Z9N9HWi7Y9//EU4JmPDuDLI3VYckdRxOd9db4JL0wcAh/QpuPpKLFi1WJ3w908LIIIQC4BDgBbvo2M26suMuG7ejuO1dn9Meyzo8wiQKWQQauUo9HlQY80NUSfhCfXHMSm8vDfhrJ5vSaXFz3T1HCLPqQo5XCIIk7UOZGZqoLb60NNkxu99BqkaRSwONzQqRRQKWSos7mhUcpxqtF/bR50gQGNTi9S1QrIBH+nPJ9PggQJbq8Ei92DkxYnruyXgQ/2nP4Nhd6ssbvF4PeiU8lR0+SGzeWBXqvCgvf2Jc33R4kTmHQ3GXrrt1qmen3YcsQ/74ROJYfok8LqnaVmE56c4H/q0ObxQKdS4qM932PMkAuwOEr99+nbCqED8LMo9UP/Mgk1bl/ws0lRyVHT5IRWpUSaRpHwhPPRWhvmxji2Pqy7djvf1dvR6PQGf48d8RuMJWY7tcEBp9cHl8+HJ95vUccyGzH/lgI02N3wihK+aI5dAJg3biAuuTAdNrcInUqOFJUcL/77MG679MKIekZpc71JKRcwb/W+iPh46rZC/HrtIWw4fArLJhfhzc0V2HmsATOv7ocSswmiT0KqRoEUlRwKQYDVJaLJ5f9MNQoZ3D4fVDIZnF7/vCKpGgU0ChnuXP5VsO4dqJ+p5TJ4fCJECVAI/vc0Oj1IUyvg8UmwODzopddg8QcHsPNoffB4WtY9Z400Y9qft4c9bTatOA//2nkcj9zQH0+uOYCdx+oxvSQPRb3TIQhAtkGL3cfq8dSHB8OGWvrF6P549fNyTB2Rhx56FdQyGU5aHTjVdLpNcKS6EY+PGQh786TiaRoF9n5ngSlVjT9tPhJRF51380Co5XLMW70Xu441BI8DAC7I0CJVKYdLlLDo/f0RPeYDCfsR/TLx8KiLUdPkhtMjIl2rxIUZWjy/9hA+3FsJU6oKb951BRqd3rD2y4ETFkwe1gd/++oYZt80AB/tO4n/23oUj95wMYZcmA6n24MsvRY2jwhI/rqQzeWFVinHnu8sePLDA9Cp5Fgx7YrmOpQLS1tMrBla3/6/rUfx4g8vwRubK8LqyoFzeXvbUSy8pQDbjtQiM1UdrCfW2dy4Ki8THknCiQZn2DkcOmnFgpsHnVPOgQnxEO+88w6mTp2K1157DVdeeSVefvll/P3vf8ehQ4cixhZv6UwT4oIgQKlQQiaTATLgnXuLmRAn6gBxGwW1NngANHpEWJvHPNUq5fD6fJAkQGoe5ihVKYfaJ6KiyQO9Vgm9Ug4vAFtIL5Q0lRxOn4j6Jg/StEqo5TI0NDfA1Qp/we72iEjXqcLfF6US1pYEalsbXtHWA3BOjTYmeKm9tVamnqq1wQWgsUXPr9BfXZPPixqbCL1GAbVSBjkEOEURckGGBrsbWpUiOKyPTimH5JPgFH2wOE5X3j2SD5Kv+SlVCRBkCFbmbS4vdCo5UtUKOL0iGuynG/YOr4hGhxcpagUEABIkqBVyKGQC7B4RTU7/MpkAqOUyOEVfMAGnUciCkxCmqv3HqJL7X7O5vMjUqeAWfWHXKJVMgM0rwmr3v6ZTyiGXCbC5vWhy+m9+pSrl8CH8OpXS3FtO9Emobf5MZAIglwn+IaFcXnh9EnyS/4k2nyShyXX62GWCAKVcQJ3NDa1KjlSVAqJPgigBTq//cXqDRgm1UgaL3Y0UdeT1JfSalKJWQN18rqJPgt3tT9KrFDKIPh8UMpl/wsPmirnd7T8WuQCoFfLmc/Nfh/RaJVwe/2TJhubJhZtcXv+47Gn+MQ/bet07l+vrmVyHG+we2NxeOD0iMlNU8IgSbC5vxLa6UqINYvi4jk4gosdmg90JhcJfbqp9TtR4/a9bHE7I5f5/2zwimpweZKao4WmOU31z2Vpn9ye0dUo5BAGQCwJk8N8Y8/qkYONbp5ZDq5Aj8PR0vcMNgzYQT6djorbJBVVgewAaHG7oNSq4ff4JqlPVCijlAtyiDz7J/ztM16qQqlHA5vIGt3WuvxOi9nImZarNdTrOrM0JnRSlHAoAYvN4nz6fCJlMDjWix7QGAHwuOGXqiGUKnxMNzTFuczshoXMSkMmUBCUKaEs71QN/T+pGZ3g5mKJWBMeEbnT666g6pRwSgHqbGykaBbTN9eGmFknOFLW/Dmf3irA7vchMUTcndU+XjYF6sk8CHG4vMnQquFqUn05RhM8HKOWAWiZHU0idN7Q+rJT5y2kJ/utOsIxWyuERffBJ/vW0MgFe+K8xgWuTu7nObNAqoGmu+9ldXqTrVPD4/OW9VuXflkImwNGcnA4cAwQgRek/VsnnrysE6uBqhb++atCp4GneT0pzXVySJKjkcn+dUyZAAf+N/pb1ajmApuY6eZpWjhSlIiKprGs+PgCwOFzITNFEbEeS/J83cLrt0ej012mVchnqbC6kqP3r2lt8zoIM0Cn8dadGhxepGv/3awtdTwAEAdAqWrxf8A97p5DJUG/35y40Chm8Ph9ECbC7Tn/3wRsbzRPsBuv/LhGpzb83heCfZLnJ5V9XrZDB7fVFfCc6pRxunwiVTA578/qB5TK5BJ1cAbdPCnbs02sVSFUrcME5Xrc5ZEqIH//4xzh16hQWLFiAyspKDB06FGvXrm01GX62JEmCBEDGYVOIkkIPYwq+r7dDKZdBp5bD7hKhUgjQqRRocnqDCV+lUo4e+hT06NGWjZ77cWXpNa0mmNv6mHSs9c6lMd6W4yNqTz2MKTjZ4IBaIcGn9senTABEhQxu0QcBAuQyOS7uqY372w4kpupsbqRplOil16B/r+g3tS12N6wOT7Bxr9coz6ubP33O4b19Ta2vgxi9NzpziIe27vdcr69tXa+9j6ezBYYvCI2bQEPP5fFCIRP8N5Wbn4iqsbmRplEjx3D63JrcIk5andBrlOidmRI13vLO8vj6xng90U83dZXvj7qPHs3jRANicyJEgMvb3FaV/GMtn/mY2bHiKAXZra6TeEx+U1cTiFO7wxMsT/UaJXLSta2Xgz1O13nrne6E3Iy12N3wNEmwuz1QapRI0ypxYQLL08D5uJo7mAXOJ/B6IFHvr9uf/XmG3sRWyeXISGnvz00VPA9jijqss5rDJSJNo0RmlH3265HabsfQEQKfo6W5A1F+z9SkqAuxh3g7OdMe4pIkQaFQQKFQBIdNkcnOfjB4ImqbtsYqEXUexilR18BYJUp+jFOiroGxStSxmIHtYJLkf1aC9yGIiIiIiIiIiIiIOhYT4p3I6/VCFMXmsYklJsmJiIiIiIiIiIiIEohjiHewwLjhgX97vV4IgixqQpyTbBIRERERERERERG1HybE20kgmW21WuOu5/F4IHo98IUkvz0eD6qrq6FUKiEIAuRyedRkeMvXAvtk4py6irb+VtPS0hL2u25rrBJR6xIVq4xTovbDMpWoa2CZStQ1MFaJkl9b4pQJ8XbS2NgIAOjdu/dZvf+C2e15NERdWyInEjnXWCWi0xIVq4xTovbDMpWoa2CZStQ1MFaJkl9b4lSQOHB1u/D5fDhx4kSrdyGsVit69+6N48ePd7mZg7vysQM8/s52JsefyN5sbYnVrv5ZdwZ+ZmfmfPm8EhWr3aFMPVvd7Zy72/kC7X/OLFOTAz8HfgZA/M+gM8vU7vTd8FzPPx19nozV9nW+ndP5dj5A1zwn9hDvQDKZDBdeeGGb19fr9V3mh9RSVz52gMff2Tr7+M8kVjv7WLsifmZnhp9XdN2pTD1b3e2cu9v5Al3jnFmmnjl+DvwMgI79DBin0fFczz9d/Ty7e6yeb+d0vp0PcP6dk6yzD4CIiIiIiIiIiIiIqCMwIU5ERERERERERERE3QIT4h1MrVZj4cKFUKvVnX0oZ6wrHzvA4+9sXen4u9KxJgt+ZmeGn1f76I6fY3c75+52vsD5d87n2/mcLX4O/AyA5P0MkvW4EoHnev7pLucJnJ/ner6d0/l2PsD5eU4AJ9UkIiIiIiIiIiIiom6CPcSJiIiIiIiIiIiIqFtgQpyIiIiIiIiIiIiIugUmxImIiIiIiIiIiIioW2BCnIiIiIiIiIiIiIi6BSbE24kkSbBareAcpUTJjbFKlPwYp0RdA2OVKPkxTom6BsYqUcdiQrydNDY2wmAwoLGxsbMPhYjiYKwSJT/GKVHXwFglSn6MU6KugbFK1LGYECciIiIiIiIiIiKiboEJcSIiIiIiIiIiIiLqFpgQJyIiIiIiIiIiIqJugQlxIiIiIiIiIiIiIuoWmBAnIiIiIiIiIiIiom6BCXEiIiIiIiIiIiIi6hYUnX0A3ZXF7kZNkxtWpwd6rRKmFBUMOlVnHxYREVGXwHKUKPkxTom6BsYqEREls0SUU0yId4ITDQ7MXrUHm8pqgq9dnW/CcxOHICdd24lHRkRElPxYjhIlP8YpUdfAWCUiomSWqHKKQ6Z0MIvdHfFFAsDGsho8vmoPLHZ3Jx0ZERFR8mM5SpT8GKdEXQNjlYiIklkiyykmxDtYTZM74osM2FhWg5omVjqIiIhiYTlKlPwYp0RdA2OViIiSWSLLKSbEO5jV6Ym7vLGV5URERN0Zy1Gi5Mc4JeoaGKtERJTMEllOMSHewfQaZdzlaa0sJyIi6s5YjhIlP8YpUdfAWCUiomSWyHKKCfEOZkpV4ep8U9RlV+ebYErlbN5ERESxsBwlSn6MU6KugbFKRETJLJHlVNInxDdu3IhbbrkFOTk5EAQBq1evDi7zeDyYPXs2CgsLkZKSgpycHNx55504ceJE2Dbq6uowZcoU6PV6pKenY8aMGWhqagpbZ8+ePSgtLYVGo0Hv3r3xwgsvJOR8DDoVnps4JOILvTrfhOcnDoFBx0oHERFRLCxHiZIf45Soa2CsEhFRMktkOaU414NLNJvNhksuuQTTp0/HD37wg7Bldrsdu3btwvz583HJJZegvr4eDz/8MMaPH48dO3YE15syZQpOnjyJdevWwePxYNq0aZg5cyZWrlwJALBarbjxxhsxatQovPrqq9i7dy+mT5+O9PR0zJw5s93PKSddi6V3FKGmyY1GpwdpGiVMqSpWOIiIiNqA5ShR8mOcEnUNjFUiIkpmiSqnBEmSpHY6xoQTBAHvvvsuJkyYEHOd7du348orr8TRo0eRm5uLgwcPYtCgQdi+fTsuv/xyAMDatWsxduxYfPfdd8jJycEf/vAHzJ07F5WVlVCp/B/o448/jtWrV+PQoUNtOjar1QqDwQCLxQK9Xn/O50pEicFYJUp+jFOiroGxSpT8GKdEXQNjlahjJf2QKWfKYrFAEASkp6cDALZu3Yr09PRgMhwARo0aBZlMhm3btgXXufrqq4PJcAAYPXo0Dh8+jPr6+g49fiIiIiIiIiIiIiJKjKQfMuVMOJ1OzJ49G3fccUfwjlplZSV69uwZtp5CoUBmZiYqKyuD6+Tl5YWtk5WVFVyWkZERsS+XywWXyxX8v9VqbddzIaL2wVglSn6MU6KugbFKlPwYp0RdA2OVqHOdNz3EPR4PfvSjH0GSJPzhD39I+P6effZZGAyG4J/evXsnfJ9EdOYYq0TJj3FK1DUwVomSH+OUqGtgrBJ1rvMiIR5Ihh89ehTr1q0LG2+pV69eqK6uDlvf6/Wirq4OvXr1Cq5TVVUVtk7g/4F1WpozZw4sFkvwz/Hjx9vzlIionTBWiZIf45Soa2CsEiU/xilR18BYJepcXX7IlEAyvKysDBs2bIDRaAxbPmLECDQ0NGDnzp247LLLAADr16+Hz+fDsGHDguvMnTsXHo8HSqUSALBu3Tr0798/6nApAKBWq6FWqxN4ZkTUHhirRMmPcUrUNTBWiZIf45Soa2CsEnWupO8h3tTUhK+//hpff/01AKCiogJff/01jh07Bo/Hg9tvvx07duzAW2+9BVEUUVlZicrKSrjdbgDAwIEDcdNNN+Gee+7BV199hS1btmDWrFmYNGkScnJyAACTJ0+GSqXCjBkzsH//frzzzjv43e9+h0cffbSzTpuIiIiIiIiIiIiI2lnS9xDfsWMHRo4cGfx/IEk9depULFq0CO+//z4AYOjQoWHv27BhA6699loAwFtvvYVZs2bh+uuvh0wmw8SJE7FkyZLgugaDAf/+97/xwAMP4LLLLoPJZMKCBQswc+bMxJ4cEREREREREREREXWYpE+IX3vttZAkKebyeMsCMjMzsXLlyrjrDBkyBJs2bTrj4yMiIiIiIiIiIiKiriHph0whIiIiIiIiIiIiImoPTIgTERERERERERERUbfAhDgRERERERERERERdQtMiBMRERERERERERFRt8CEOBERERERERERERF1C0yIExEREREREREREVG3wIQ4EREREREREREREXULTIgTERERERERERERUbfAhDgRERERERERERERdQtMiBMRERERERERERFRt8CEOBERERERERERERF1C0yIExEREREREREREVG3wIQ4EREREREREREREXULTIgTERERERERERERUbfAhDgRERERERERERERdQtMiBMRERERERERERFRt8CEOBERERERERERERF1C0yIExEREREREREREVG3wIQ4EREREREREREREXULTIgTERERERERERERUbfAhDgRERERERERERERdQtMiBMRERERERERERFRt5D0CfGNGzfilltuQU5ODgRBwOrVq8OWS5KEBQsWIDs7G1qtFqNGjUJZWVnYOnV1dZgyZQr0ej3S09MxY8YMNDU1ha2zZ88elJaWQqPRoHfv3njhhRcSfWpERERERERERERE1IEUnX0ArbHZbLjkkkswffp0/OAHP4hY/sILL2DJkiVYsWIF8vLyMH/+fIwePRoHDhyARqMBAEyZMgUnT57EunXr4PF4MG3aNMycORMrV64EAFitVtx4440YNWoUXn31VezduxfTp09Heno6Zs6c2a7nY7G7UW93w+YWYXeJ0GsVSNepkKXXtOt+iIiIzmdVVifqbW5YnV7otQpkhJSlFrsbNU1uWJ0e6LVKmFJUMOhUnXzERN1TIB7tbg/StSrY3GLUuCWizhNaphq0CqgVMlgcHqRqWIYSne9Yb+56uuN3lohzTvqE+JgxYzBmzJioyyRJwssvv4x58+bh1ltvBQD85S9/QVZWFlavXo1Jkybh4MGDWLt2LbZv347LL78cALB06VKMHTsWL774InJycvDWW2/B7XZj+fLlUKlUKCgowNdff42XXnqpXRPiJxscOFprx9INZdhSXht8vdRswtO3DUauMaXd9kVERHS+OlZrw5x394aVpSVmI565rRBKuQyPrdqDTWU1wWVX55vw3MQhyEnXdsbhEnVbJxocmL1qDw6etOKtu4fj8RhxyzowUeeJVqYWm42YVpyHO/64DZf3yWAZSnSeCpTTrDd3Hd3xO0vUOSf9kCnxVFRUoLKyEqNGjQq+ZjAYMGzYMGzduhUAsHXrVqSnpweT4QAwatQoyGQybNu2LbjO1VdfDZXq9N2F0aNH4/Dhw6ivr2+XY7XY3fjs8KmIZDgAbCqvwdx396LK6myXfREREZ2vqqzOiIY7AGwur8Xcd/fis8OnwipLALCxrAaPr9oDi93dkYdK1K1Z7O5g4+X5iUOw+IP9UeP2V6wDE3WaWGXqlvJavLmlAtNL8liGEp2nQsvpUIz55NUdv7NEnnPS9xCPp7KyEgCQlZUV9npWVlZwWWVlJXr27Bm2XKFQIDMzM2ydvLy8iG0ElmVkZETs2+VyweVyBf9vtVrjHmtNkxs99eqIykbApvJa1NvcfGyUqJ2daawSUcc7kzitt7njlqV3FedFXbaxrAY1Te7z/nFCokQ6k1itaXIHGy/x6sCbWQcmalftVaZuKa/F9OYylWUoUfvr7HZqaDndEmM+OXXH7yyR59yle4h3pmeffRYGgyH4p3fv3nHXtzo9cHl9razjbc9DJCKceawSUcc7kzhtrayMV9Y2Oj1nfYxEdKaxejrempxi3O2yDkzUfhJVprIMJWpfnd1OtbYS04z55NMdv7NEnnOXToj36tULAFBVVRX2elVVVXBZr169UF1dHbbc6/Wirq4ubJ1o2wjdR0tz5syBxWIJ/jl+/HjcY9VrlFAr4n/cek2X7rBPlJTONFaJqOOdSZy2VlbGK2vTNMqzPkYiOtNYPR1vqRp53O2yDkzUfhJVprIMJWpfnd1O1bcS04z55NMdv7NEnnOXTojn5eWhV69e+PTTT4OvWa1WbNu2DSNGjAAAjBgxAg0NDdi5c2dwnfXr18Pn82HYsGHBdTZu3AiP5/SdhXXr1qF///5Rh0sBALVaDb1eH/YnHlOqCtWNLhSbjVGXl5qNyEg5vx5tIEoGZxqrRNTxziROM1JUKIlTllY3uqIuuzrfBFMqy1mic3EmsWpKVeHqfBMAoNrqihm3JawDE7Wr9ipTi81G7D7eAIBlKFEidHY7NbScbokxn5y643eWyHNO+oR4U1MTvv76a3z99dcA/BNpfv311zh27BgEQcAjjzyCp556Cu+//z727t2LO++8Ezk5OZgwYQIAYODAgbjppptwzz334KuvvsKWLVswa9YsTJo0CTk5OQCAyZMnQ6VSYcaMGdi/fz/eeecd/O53v8Ojjz7abudh0Klw7cU98OB1+RFJ8VKzCU/fVsixE4mIiFqRpdfgmdsKIxrwJWYjnr6tENde3COi0nR1vgnPTxxy3o2pR5TMDDoVnps4BFfnmzB71R7Mv7kgatw+wzowUaeJVaYWm42YVpyH5ZsrWIYSnadCy+lQjPnk1R2/s0SesyBJknSuB5hIn332GUaOHBnx+tSpU/HnP/8ZkiRh4cKFeP3119HQ0ICSkhL8/ve/x8UXXxxct66uDrNmzcKaNWsgk8kwceJELFmyBKmpqcF19uzZgwceeADbt2+HyWTCgw8+iNmzZ7f5OK1WKwwGAywWS9w7exa7G/V2N2xuEXaXiDStAhk6FRsCRB2krbFKRJ2nLXFaZXWi3uaG1emFXqNARsrpstRid6OmyY1GpwdpGiVMqarzsoJI1NnaEquBeHS4PTBoVbC5xahxS0SJccZlqlYBjUIGq8ODFDXLUKKO0lntVNabu57u+J0l4pyTPiHeVTDJRtQ1MFaJkh/jlKhrYKwSJT/GKVHXwFgl6lhJP2QKEREREREREREREVF7SFhCfMWKFfjwww+D/3/ssceQnp6Oq666CkePHk3UbomIiIiIiIiIiIiIokpYQvyZZ56BVqsFAGzduhWvvPIKXnjhBZhMJvzsZz9L1G6JiIiIiIiIiIiIiKJSJGrDx48fh9lsBgCsXr0aEydOxMyZM1FcXIxrr702UbslIiIiIiIiIiIiIooqYT3EU1NTUVtbCwD497//jRtuuAEAoNFo4HA4ErVbIiIiIiIiIiIiIqKoEtZD/IYbbsDdd9+NoqIifPPNNxg7diwAYP/+/ejbt2+idktEREREREREREREFFXCeoi/8sorGDFiBE6dOoVVq1bBaDQCAHbu3Ik77rgjUbslIiIiIiIiIiIiIooqYT3ErVYrlixZApksPOe+aNEiHD9+PFG7JSIiIiIiIiIiIiKKKmE9xPPy8lBTUxPxel1dHfLy8hK1WyIiIiIiIiIiIiKiqBKWEJckKerrTU1N0Gg0idotEREREREREREREVFU7T5kyqOPPgoAEAQBCxYsgE6nCy4TRRHbtm3D0KFD23u3RERERERERERERERxtXtCfPfu3QD8PcT37t0LlUoVXKZSqXDJJZfgF7/4RXvvloiIiIiIiIiIiIgornZPiG/YsAEAMG3aNPzud7+DXq9v710QEREREREREREREZ2xdk+IB7z55puJ2jQRERERERERERER0RlLWELcZrPhueeew6efforq6mr4fL6w5UeOHEnUromIiIiIiIiIiIiIIiQsIX733Xfj888/x09+8hNkZ2dDEIRE7YqIiIiIiIiIiIiIqFUJS4h//PHH+PDDD1FcXJyoXRARERERERERERERtZksURvOyMhAZmZmojZPRERERERERERERHRGEpYQf/LJJ7FgwQLY7fZE7YKIiIiIiIiIiIiIqM3adciUoqKisLHCy8vLkZWVhb59+0KpVIatu2vXrvbcNRERERERERERERFRXO2aEJ8wYUJ7bo6IiIiIiIiIiIiIqN20a0J84cKF7bk5IiIiIiIiIiIiIqJ2k7AxxDuKKIqYP38+8vLyoNVqcdFFF+HJJ5+EJEnBdSRJwoIFC5CdnQ2tVotRo0ahrKwsbDt1dXWYMmUK9Ho90tPTMWPGDDQ1NXX06RARERERERERERFRgiQsIZ6RkYHMzMyIP0ajERdccAGuueYavPnmm+e8n+effx5/+MMfsGzZMhw8eBDPP/88XnjhBSxdujS4zgsvvIAlS5bg1VdfxbZt25CSkoLRo0fD6XQG15kyZQr279+PdevW4YMPPsDGjRsxc+bMcz4+IiIiIiIiIiIiIkoO7TpkSqgFCxbg6aefxpgxY3DllVcCAL766iusXbsWDzzwACoqKnDffffB6/XinnvuOev9fPHFF7j11lsxbtw4AEDfvn3x9ttv46uvvgLg7x3+8ssvY968ebj11lsBAH/5y1+QlZWF1atXY9KkSTh48CDWrl2L7du34/LLLwcALF26FGPHjsWLL76InJycc/koiIiIiIiIiIiIiCgJJCwhvnnzZjz11FP46U9/Gvb6a6+9hn//+99YtWoVhgwZgiVLlpxTQvyqq67C66+/jm+++QYXX3wx/vvf/2Lz5s146aWXAAAVFRWorKzEqFGjgu8xGAwYNmwYtm7dikmTJmHr1q1IT08PJsMBYNSoUZDJZNi2bRtuu+22iP26XC64XK7g/61W61mfAxElDmOVKPkxTom6BsYqUfJjnBJ1DYxVos6VsCFTPvnkk7AkdMD111+PTz75BAAwduxYHDly5Jz28/jjj2PSpEkYMGAAlEolioqK8Mgjj2DKlCkAgMrKSgBAVlZW2PuysrKCyyorK9GzZ8+w5QqFApmZmcF1Wnr22WdhMBiCf3r37n1O50FEicFYJUp+jFOiroGxSpT8GKdEXQNjlahzJSwhnpmZiTVr1kS8vmbNGmRmZgIAbDYb0tLSzmk/f//73/HWW29h5cqV2LVrF1asWIEXX3wRK1asOKfttmbOnDmwWCzBP8ePH0/o/ojo7DBWiZIf45Soa2CsEiU/xilR18BYJepcCRsyZf78+bjvvvuwYcOG4Bji27dvx0cffYRXX30VALBu3Tpcc80157SfX/7yl8Fe4gBQWFiIo0eP4tlnn8XUqVPRq1cvAEBVVRWys7OD76uqqsLQoUMBAL169UJ1dXXYdr1eL+rq6oLvb0mtVkOtVp/TsRNR4jFWiZIf45Soa2CsEiU/xilR18BYJepcCeshfs899+Dzzz9HSkoK/vWvf+Ff//oXdDodPv/8c8yYMQMA8POf/xzvvPPOOe3HbrdDJgs/DblcDp/PBwDIy8tDr1698OmnnwaXW61WbNu2DSNGjAAAjBgxAg0NDdi5c2dwnfXr18Pn82HYsGHndHxERERERERERERElBwS1kMcAIqLi1FcXJzIXeCWW27B008/jdzcXBQUFGD37t146aWXMH36dACAIAh45JFH8NRTTyE/Px95eXmYP38+cnJyMGHCBADAwIEDcdNNN+Gee+7Bq6++Co/Hg1mzZmHSpEnIyclJ6PETERERERERERERUcdo14S41WqFXq8P/juewHrnaunSpZg/fz7uv/9+VFdXIycnB/feey8WLFgQXOexxx6DzWbDzJkz0dDQgJKSEqxduxYajSa4zltvvYVZs2bh+uuvh0wmw8SJE7FkyZJ2OUYiIiIiIiIiIiIi6nyCJElSe21MLpfj5MmT6NmzJ2QyGQRBiFhHkiQIggBRFNtrt0nBarXCYDDAYrG0W7KfiNofY5Uo+TFOiboGxipR8mOcEnUNjFWijtWuPcTXr1+PzMxMAMCGDRvac9NEREREREREREREROekXRPi11xzTdR/ExERERERERERERF1toROqtnQ0ICvvvoK1dXV8Pl8YcvuvPPORO6aiIiIiIiIiIiIiChMwhLia9aswZQpU9DU1AS9Xh82nrggCEyIExEREREREREREVGHkiVqwz//+c8xffp0NDU1oaGhAfX19cE/dXV1idotEREREREREREREVFUCUuIf//993jooYeg0+kStQsiIiIiIiIiIiIiojZLWEJ89OjR2LFjR6I2T0RERERERERERER0RhI2hvi4cePwy1/+EgcOHEBhYSGUSmXY8vHjxydq10REREREREREREREERKWEL/nnnsAAIsXL45YJggCRFFM1K6JiIiIiIiIiIiIiCIkLCHu8/kStWkiIiIiIiIiIiIiojOWsDHE26qwsBDHjx/v7MMgIiIiIiIiIiIiovNcpyfE//e//8Hj8XT2YRARERERERERERHRea7TE+JERERERERERERERB2BCXEiIiIiIiIiIiIi6haYECciIiIiIiIiIiKiboEJcSIiIiIiIiIiIiLqFpgQJyIiIiIiIiIiIqJuodMT4q+99hqysrI6+zCIiIiIiIiIiIiI6DynSOTGt2/fjg0bNqC6uho+ny9s2UsvvQQAmDx5ciIPgYiIiIiIiIiIiIgIQAIT4s888wzmzZuH/v37IysrC4IgBJeF/puIiIiIiIiIiIiIqCMkLCH+u9/9DsuXL8ddd92VqF0QEREREREREREREbVZwsYQl8lkKC4uTtTmiYiIiIiIiIiIiIjOSMIS4j/72c/wyiuvJGrzYb7//nv8v//3/2A0GqHValFYWIgdO3YEl0uShAULFiA7OxtarRajRo1CWVlZ2Dbq6uowZcoU6PV6pKenY8aMGWhqauqQ4yciIiIiIiIiIiKixEvYkCm/+MUvMG7cOFx00UUYNGgQlEpl2PJ//etf7bKf+vp6FBcXY+TIkfj444/Ro0cPlJWVISMjI7jOCy+8gCVLlmDFihXIy8vD/PnzMXr0aBw4cAAajQYAMGXKFJw8eRLr1q2Dx+PBtGnTMHPmTKxcubJdjpOIiIiIiIiIiIiIOlfCEuIPPfQQNmzYgJEjR8JoNCZsIs3nn38evXv3xptvvhl8LS8vL/hvSZLw8ssvY968ebj11lsBAH/5y1+QlZWF1atXY9KkSTh48CDWrl2L7du34/LLLwcALF26FGPHjsWLL76InJychBw7EREREREREREREXWchCXEV6xYgVWrVmHcuHGJ2gUA4P3338fo0aPxwx/+EJ9//jkuuOAC3H///bjnnnsAABUVFaisrMSoUaOC7zEYDBg2bBi2bt2KSZMmYevWrUhPTw8mwwFg1KhRkMlk2LZtG2677baI/bpcLrhcruD/rVZrAs+SiM4WY5Uo+TFOiboGxipR8mOcEnUNjFWizpWwMcQzMzNx0UUXJWrzQUeOHMEf/vAH5Ofn45NPPsF9992Hhx56CCtWrAAAVFZWAgCysrLC3peVlRVcVllZiZ49e4YtVygUyMzMDK7T0rPPPguDwRD807t37/Y+NSJqB4xVouTHOCXqGhirRMmPcUrUNTBWiTpXwhLiixYtwsKFC2G32xO1CwCAz+fDpZdeimeeeQZFRUWYOXMm7rnnHrz66qsJ3e+cOXNgsViCf44fP57Q/RHR2WGsEiU/xilR18BYJUp+jFOiroGxStS5EjZkypIlS/Dtt98iKysLffv2jZhUc9euXe2yn+zsbAwaNCjstYEDB2LVqlUAgF69egEAqqqqkJ2dHVynqqoKQ4cODa5TXV0dtg2v14u6urrg+1tSq9VQq9Xtcg5ElDiMVaLkxzgl6hoYq0TJj3FK1DUwVok6V8IS4hMmTEjUpsMUFxfj8OHDYa9988036NOnDwD/BJu9evXCp59+GkyAW61WbNu2Dffddx8AYMSIEWhoaMDOnTtx2WWXAQDWr18Pn8+HYcOGdch5EBEREREREREREVFiJSwhvnDhwkRtOszPfvYzXHXVVXjmmWfwox/9CF999RVef/11vP766wAAQRDwyCOP4KmnnkJ+fj7y8vIwf/585OTkBJP2AwcOxE033RQcasXj8WDWrFmYNGkScnJyOuQ8iIiIiIiIiIiIiCixEpYQ7yhXXHEF3n33XcyZMweLFy9GXl4eXn75ZUyZMiW4zmOPPQabzYaZM2eioaEBJSUlWLt2LTQaTXCdt956C7NmzcL1118PmUyGiRMnYsmSJZ1xSkRERERERERERESUAIIkSVIiNiyTySAIQszloigmYredxmq1wmAwwGKxQK/Xd/bhEFEMjFWi5Mc4JeoaGKtEyY9xStQ1MFaJOlbCeoi/++67Yf/3eDzYvXs3VqxYgSeeeCJRuyUiIiIiIiIiIiIiiiphCfFbb7014rXbb78dBQUFeOeddzBjxoxE7ZqIiIiIiIiIiIiIKIKso3c4fPhwfPrppx29WyIiIiIiIiIiIiLq5jo0Ie5wOLBkyRJccMEFHblbIiIiIiIiIiIiIqLEDZmSkZERNqmmJElobGyETqfDX//610TtloiIiIiIiIiIiIgoqoQlxF9++eWw/8tkMvTo0QPDhg1DRkZGonab9E42OODwiHC4RdjdIvRaBdJ1KmTpNZ19aERERF3GiQYHLA4PrA4PDFoldCo5LA43dGolTCkqGHQqWOxu1DS5YXV6oNeefp2IOo7F7kZ1owtNLg+MKWrY3GIwbvVaJXLStZ19iETd3nf1djQ6vcHYTNUocGGGrrMPi4jOI6yXd09n+70H3mdxuJGiVkClkMEt+mBzemHQqdrl95OwhPjUqVMTteku61itDd83OLBsQzm2lNcGXy/NN+HpCYORa0zpxKMjIiLqGo7W2vCrd/eGlaUlZiPm31yAH7+2FYOy9XhqwmAs/uAA/nOwOrjO1fkmPDdxCBNwRB3kRIMDs/+5BwcrrXjr7uGYEyVun76tEH1YBybqNLHKVMYmEbWXEw0OzF61B5vKaoKvsV5+/jvb7z3a+0rMRtxVnIeH3t4Nu1tsl9+PIEmSdNbvboXT6cSePXtQXV0Nn88Xtmz8+PGJ2m2nsFqtMBgMsFgs0Ov1EctPNDjw2eFqfLj3ZFhlI6A034QXf3gJe4oTJVhrsUpEnS9enJ5ocOCX//xv1LK0xGzEtOI8zFixAyVmI4bmZmDZ+vKwda7ON2HpHUXskULUDuLFqsXuxqyVu7GpvAZvTL0cy7dUxIzbF26/hA1iogSJF6ff1dsxe9WemLH53MQh7ClO1EHO13aqxe7GrLd3hyU3A1gvP3+d7fce733FZiOKQtp35/r7SVgP8bVr1+InP/kJamsjC1dBECCKYqJ2nZQsDg+y9JqolQ0A2FRWg3qbmwlxIiKiOCwOT8yydHN5LWaPGRD897TivIh1NpbVoKbJzYo3UYLVNLmxqdzfmOmpV8eNW4vDw4Q4USdodHrjxmaj09vBR0RE55uaJnfU5CbAevn57Gy/93jv21Jei+kh7btz/f3IzupdbfDggw/iRz/6EU6ePAmfzxf2p7slwwHA6vDA5fXFXafRxQoHERFRPFaHJ+7yJufpOkascrfRGX8bRHTurCFxFhqX0TQ6PbDY3Yk+JCJqobUyleUlEZ0rayvXEV5nzk9n+7239r6W7btz+f0kLCFeVVWFRx99FFlZWYnaRZei1yqhVsT/uD1eH040ODroiIiIiLoevVYZd3mqRh78d6xyN00TfxtEdO70IXEWGpfRaFVyPPj2btaDiTpYa2Uqy0siOlf6Vq4jvM6cn872e2/tfS3bd+fy+0lYQvz222/HZ599lqjNdzkGrRLVVieKzcaoy0vNJnxxpBaPr9rDHjJEREQx6DUKlMQoS0vMRlRbXcF/7z7eELHO1fkmmFL5WCZRoplSVbg63wQAHxqKmwABAABJREFUqLa6Wo3bjWU1rAcTdbC0VsrUNE3CRlglom4itD7QEuvl56+z/d7jva+4RfuuxGxE6jmUUwlLiC9btgz/+te/cNddd+E3v/kNlixZEvanu8lJ16LYbMKskeaIpHhpvgkzSvOwfHNFcAwcIiIiiuT2+jD/5oKIBnyJ2YgFtxRg9qo9uDrfhGduK8Thk9awda7ON+H5iUM4TiFRBzDoVHhu4hCU5pswe9WeVuMWAOvBRB3M6/XhyQmDo8bmkxMK4W1lyE8iotYE6gMtk5ysl5/fzvZ7j/W+ErMR04r9eVPAnxy/qzgPtnMYelqQJEk663fH8cYbb+CnP/0pNBoNjEYjBEE4vVNBwJEjRxKx207T1hmBTzY44PCIcLhF2NwitCoZNn5zCq9s+BZ2t398xdX3X4WhuRkddehE3cr5Ons30fkkXpzuPlaPe/6yA89PHIKeejWanCL0WgVUChmO1tqRY9DggnQtDDoVLHY3aprcaHR6kKZRwpSqYqWbqB21pUy12N2obnTB5vIgM0UNm1tEg92DVI0c1VYXZq/aE5YEZz2YqH21VqY+9PZuvDLlUijkMjQ6PEjTKuEVfXjgrV1YekcR45Gog5zv7VTWy7uns/3eA++rtbnQ5BIhSRLkggC7R4RaIcPu4w1YvrkCK+8edtblVMKegZo7dy6eeOIJPP7445DJEtYRvcvJTtfi2+omjFu6OeY6HEOJiIgoOr1GiZomN2as2BF1+aePXhOsZBl0rGgTdbaWcfhtdRPu+OOXMddnPZio4+g1Shyvd2D8si1RlzMeiai9sF7ePZ3t9x58XzXwo9c+j7leUo4h7na78eMf/5jJ8Cg4hhIREdHZYRlK1LUxhomSB+ORiIiSWSLLqYRlq6dOnYp33nknUZvv0jiGEhER0dlhGUrUtTGGiZIH45GIiJJZIsuphI0h/tBDD+Evf/kLLrnkEgwZMgRKZXg39pdeeikRu+00ZzPeE8dQIup45/vYbETng7aOS8wylKhznUuZyhgm6hgsU4m6BrZTiWJLRDmVsDHE9+7di6KiIgDAvn37wpaFTrDZnXEMJSIiorPDMpSoa2MMEyUPxiMRESWzRJRTCUuIb9iwIVGbJiIiIiIiIiIiIiI6Y5zxkoiIiIiIiIiIiIi6hXZNiP/gBz+A1WoN/jven0R57rnnIAgCHnnkkeBrTqcTDzzwAIxGI1JTUzFx4kRUVVWFve/YsWMYN24cdDodevbsiV/+8pfwer0JO04iIiIiIiIiIiIi6ljtOmSKwWAIjg9uMBjac9Ntsn37drz22msYMmRI2Os/+9nP8OGHH+If//gHDAYDZs2ahR/84AfYsmULAEAURYwbNw69evXCF198gZMnT+LOO++EUqnEM888067HGBgI3ur0QK9VwpTC8dqIiIjOFMtToq6HcUuUnBibRJRovM5QshEkSZI6+yDaQ1NTEy699FL8/ve/x1NPPYWhQ4fi5ZdfhsViQY8ePbBy5UrcfvvtAIBDhw5h4MCB2Lp1K4YPH46PP/4YN998M06cOIGsrCwAwKuvvorZs2fj1KlTUKlaD9K2zAh8osGB2av2YFNZTfC1q/NNeG7iEOSka9vhUyCi1nD2bqLk11qcsjwlSg5nUqYybok6B8tUoq7hfG6n8jpDyei8GUP8gQcewLhx4zBq1Kiw13fu3AmPxxP2+oABA5Cbm4utW7cCALZu3YrCwsJgMhwARo8eDavViv3797fL8Vns7ogLAABsLKvB46v2wGJ3t8t+iIiIzmcsT4m6HsYtUXJibBJRovE6Q8mqXYdMCVVVVYVf/OIX+PTTT1FdXY2WHdFFUWy3ff3tb3/Drl27sH379ohllZWVUKlUSE9PD3s9KysLlZWVwXVCk+GB5YFl0bhcLrhcruD/A2Onx1LT5I64AARsLKtBTZObj4sQJcCZxioRdbwziVOWp0Sd52zLVMYtUcdhmUrUNXSXdiqvM5SsEpYQv+uuu3Ds2DHMnz8f2dnZwbHF29vx48fx8MMPY926ddBoNAnZRzTPPvssnnjiiTavb3V64i5vbGU5EZ2dM41VIup4ZxKnLE+JOs/ZlqmMW6KOwzKVqGvoLu1UXmcoWSVsyJTNmzfjrbfewn333YcJEybg1ltvDfvTXnbu3Inq6mpceumlUCgUUCgU+Pzzz7FkyRIoFApkZWXB7XajoaEh7H1VVVXo1asXAKBXr16oqqqKWB5YFs2cOXNgsViCf44fPx73OPUaZdzlGpWcj4oQJcCZxioRdbwzidPWytMUdcLu9RN1e2dTplrsbmiV8rjrpLUS10TUdu1ZpjI2iRKnu7RTeZ2h9lBldeLQSSu+qqjDoUorqqzOc95mwlqNvXv3jhgmJRGuv/567N27N+y1adOmYcCAAZg9ezZ69+4NpVKJTz/9FBMnTgQAHD58GMeOHcOIESMAACNGjMDTTz+N6upq9OzZEwCwbt066PV6DBo0KOp+1Wo11Gp1m4/TlKrCD4pycHdpHlLUStjdIhodHqRplbC7PJAJwEmLE1aHB/V2F5QKOXQqBdK1yqiPj7TnDL3xtsWZgKmrO9NYJaKOdyZxakpV4c7huZhemgenxwerw4tUtRxapRwHK62QIOHgCQtS1Ao4vCJsTi8MOhXLL6J2cKZl6ql6O9w+CWqFDB8+VAyZIAMgARIgCAKsTi9S1HJ/PbjBgWxOrEV0zs60TP1BUQ7uKs6DUi5Dk9OLVI0CAgAIgEYZ3n+ObUOi9nOmZep39XY0Or2wOjwwaJVI1ShwYYYubJ1kjFFTqgpX55uwMcqwKaX5JijkAiz25Bo2pbXPMRk/54BzObZE5wYD22hyeZCuU8Ht9aHJ5Y27PYvdDavDA5tHhNXpb/ep5TJYHG54PSIuMKac0TGESlhC/OWXX8bjjz+O1157DX379k3UbpCWlobBgweHvZaSkgKj0Rh8fcaMGXj00UeRmZkJvV6PBx98ECNGjMDw4cMBADfeeCMGDRqEn/zkJ3jhhRdQWVmJefPm4YEHHmi3RJpBp8LPRl0Ml+jDr97diy3ltcFlJWYjFo0vwOQ3vsTAXno8cWsBfvTaVvTvlYYHr8tHn0xdWAOhPWfojbctAcBjnAmYiIiSzIySfpj37l5sCilLi81GPHhdPqwOD+5cvh2X5qbjruI8PPT2btjdIssvog52qtYGhwR8b3Hgj5uOYPKwPli57SjuHNEXb2w6EhG/s0aa4RF9yD2Hhg0RnRm314eHr78Yc1fvxeYWMTmtOA9vbzuKBbcUoI8xpV3boER0Zo7W2qLmkZ6+rRB9msvNZI1Rg06FJycMxtx3w68zJWYjFt86GP/vT9uQZ0rp9OMMCP0cdSo5ppfk4ap+RqgUMmSmqKCSyzDn3b1J9zkD5/YbiPXe5ycOgQSc828rsP2dR+ux5I4ivPDJ4bDfc7TtVTU44PCKmL96X2S7b2Q+1AY5Tlmd6KE/u+GzBSlB3bgzMjJgt9vh9Xqh0+mgVIY/BlFXV5eI3QIArr32WgwdOhQvv/wyAMDpdOLnP/853n77bbhcLowePRq///3vw4ZDOXr0KO677z589tlnSElJwdSpU/Hcc89BoWjbPQOr1QqDwQCLxQK9Xh+x/Lt6O76rt2Pp+vKwLz2gxGzE9JI8TP/zDpSajbirOA8zVuxAsdmIm4fkYOzgXjDoVLDY3Zj19u6okxJcnW/C0juKzujuT7xtjSnMxpx/7Y267Ez2Q5RMWotVIup88eL0u1qbvxIapSwNlJnfNziwbH05is1GFOVmYNn6cgAsv4jaW6xYrbI64faI2FRegw/3nkRRbgZ2H6tHUW4G/nusPnb8Fmbjmv49O71BSXQ+aa1Mnd0iyRYQKEO/PlaP5ycOweP/2tsubVAiii5WrH5Xb8fsVXti5pGemzgEaWpFu+WJ2luV1Yk5/9qDQTkGFPVOh8vrg1ohw+7jDTh4woLJw/pgxoodnX6cQHiOTKeSY8kdRXhzS0Xws591nRm7j9VH/S46+/jPJVcY773P/qAQH+05iU3lZ//bCt1+Wz9Di92NExYnnvnwQNx6Y4nZhN5n2ZkioT3EO8tnn30W9n+NRoNXXnkFr7zySsz39OnTBx999FHCjqnR6UWKWhH1SweAzeW1mDN2IABgU3ktHhszAACwpbwW04vzgjPvtucMva1ta+pVfdtlP0RERO2l0S1GrRQBp8vMnmnqsP8HsPwi6hj1NjckAFl6TTAOl60vD/4dTWA9i8PDhDhRB2l0izHbp6Gxa3V6260NSkRnptHpjZtHanR64fL4kjZG621urD90CusPnYq6/JEbLgbQ+ccJhOfIppfkhSXDAaCod3rMekxnH/+55ArjvbdnmjpqMrwt2422/bZ+hjVN/rpka+2+JrcYd9/xJCwhPnXq1ERtukuyOjzwtdIXv8npDfn36S/V5fUFZ95tzxl6W9uWy+trl/0QERG1F6vjzMqulv9n+UWUeFanF5IkBeOv5d+xhNZ5iSjx2lqmthaXjFuixGktThudHijlslbX6SzWkDxXNKG5r86+loTmyKIlblurx3Tu53z21+l4722Pcw7dflu3Z3V64E5wvbFdE+JWqzX4aIfVao27bncbqkCvVcLri/9lhs6um6qRB/+tVsiCy9pzht7WtqVWxL6ociZgIiLqDHrtmZVdLf/P8oso8fQaBSQATS5/IzgQh/HqloHljFGijtPWMrW1uGTcEiVOa3GaplFC1UpCvDNjVK+Jn3YMzX119rUkNEcWLXHbWj2mcz/ns79Ox3tve5xz6Pbbuj29RgmXGD+Heq71xvhHcoYyMjJQXV0NAEhPT0dGRkbEn8Dr3U2aRgGby4sSszHq8hKzEUqFAAAoNRtRbXUB8I+LU93oginV/whCYIbeaK7ONwXXa4vWtlXd6GqX/RAREbWXVJUcpTHK0kCZuft4Q/D/gX8DLL+IOkpGigqpKjmqrc5gHAb+LjVHr3sWm42otjphaKXhT0TtJ1Ulj9k+DcRsidkIvUbRbm1QIjozaRpF3DxSmkbRrnmi9paRoop7/IHcV2cfJxCeI4uWuA3UZ6Lp7OM/l99AvPdWN7rO+bcVuv22foamVBUEIH67z+pEWis3XOJp14T4+vXrkZmZCQDYsGED1q9fH/En8Hp3c2GGDhcYtFg0viDiYlBiNuKJ8YOx7kAlSs0mzL+lALNX7fHPnHpdPkZe3CM4Jo9Bp8JzE4dE/CADs7+eyXhFrW3r2ot7tMt+iIiI2oteq8RTEwojkmqBMrOotwHLN1egxGzEtOI8LN9cAYDlF1FHytJroAFQfJEJs0aaceCEBdOK83DghAUzSvNQmh8Zv7NG5qPYbOL44UQdKFCmtmyfFjeXoQdPWPD0bYW4IEPXbm1QIjozF2bo8PRtkXFaYjbi6dsKcWGGrl3zRO0tS6/BMzGOf0Fz7isZjhMIz5FFS9wu31yBacV5EeeSDMd/Lr+BeO8deXGPc/5thW4/8Bm2/Gxbbs+gUyFTq8STsdp9zfXGCzN0re4/FkGSpFZGtj57TqcTe/bsQXV1NXwthgsZP358onbbKeLN3h3q+1obvADsbhGNTg/SNErYXR5kpqjh9vmgVchRZ3NBpZAjRaVAuk4Z9QdmsbtR0+QObsOUqjrr4Iu3rfbcD1EyaGusElHnaS1OTzU44BB9sHtENDq80Knl0CnlUMkEnGouQ1PVCji8ImxOEQYtyy+iRGg1Vq1OuD0iXD4JLq8IAQIkSIAECIKARqc/frVK/59sJsOJ2l1rcVrV4EBd8xjFTU4vUjUKCAAg+B9ZD71JxbYhUeK0Fqvf1dvR6PQG4y9No4hIBiZzjFZZnai3uWF1eqHXKJCiksPicEOrSq7jBPyfY23zBOGL3t8fNuHkDQN7YtH4Ajg9vqT8nM/lN5Do3GBgGzaXBwatCm7RB5vLG3d7FrsbVocHtpbtPoUMF5xDMhxIYEJ87dq1uPPOO1FTEzkbqSAIEMWznwk0GZ1Jki2ZL1JE5zsmxImSX1vilGUpUec70zKVcUvU8VimEnUNbKcmJ14fz1/tOqlmqAcffBA//OEPsWDBAmRlZSVqN12Kxe5Go8MDj0+CW/TBI/p7y9TZ3LA4PDBoo/cGJyIionCNLi/cog8urw8a0YdGlxdWmxs1Dg/0WiVMKaysEnU2i92NersbNrcIp1tEZooKHp8Pbq8PHtGHJpeXcUqUBKKVqYxNouRyosEBi8MDa3PuSK9VdplhxgJJZauz69XTDbquc6zJqL2++7AnDLQKZOhUyNJrzunYEpYQr6qqwqOPPspkeLPKBgdsHhE1jS4sW1+GTeW1wWWB8W+qrE5cmKHj46JERERxHK214Vfv7sWWkLK0xGzEUxMK8exHB/DV/xpwdb4Jz00c0mUaCkTnm5MNDhyttWPphjLsPtaAJXcU4aX/fBMRt0/fVog+xpROPFKi7i1WmcrYJEoeXTlOTzQ4MHvVnrBhR1hP7x7a67s/VmvDnCi//2duK0TuOfz+23VSzVC33347Pvvss0Rtvkux2N34X50d247UYmmLZDgAbCmvxdINZSivbsJn35yCxe7upCMlIiJKbt/V2yMaBACwubwW81bvxYs/HAoA2FhWg8dX7WGZStQJLHY3Pjt8Cks3lGFLeS2ml+ThzS0VUeN27rt78X29vZOOlKh7i1emzn13L75jbBJ1uhMNjrhxeqLB0UlH1jqL3R2REAVYT+8O2uu7r7I6I5LhgP/3/6t396LK6jzrY0xYD/Fly5bhhz/8ITZt2oTCwkIolcqw5Q899FCidp10aprcSFHLkaXXYHOLLzFgS3ktphfnBdfnIxlERESRGp3eiApRwObyWtjcp+co2VhWwzKVqBPUNLnRU68OxmpR73QsW18edd3N5bWwOr24oCMPkIgAtF6mNjq9HXxERNSSxeGJG6cWhydpe1rXNLkjEqIBrKef39rru6+3ueP+/utt7rMeOiVhCfG3334b//73v6HRaPDZZ59BEITgMkEQulVC3Or0wOnxj8mmU8kxvSQPRb3T/WO0KeXYdaweyzdXwOX1AQAanZ5OPmIiIqLkZHV44paljY7wMpRlKlHHszo9wXotgFbrwIxTos7RapnK2CTqdFZH/DhM5ji1tnJsyXzsdG7a67u3Or1xyynrOdy4TVhCfO7cuXjiiSfw+OOPQyZL2MgsXYJeo4RC7oXLI8eSO4rw5paKsF4yxWYjltxRBIUgwAcgTaOMvTEiIqJuzKBTxi1L9brwMpRlKlHH02uUqLOdfhRWp4xfB9ZrGadEnaHVMpWxSdTpWovDZK7r6ls5tmQ+djo37fXdG7SKuOWUQXv2ae2EZardbjd+/OMfd/tkOACYUlWwuURoVLKo4yduKa/Fn7dUQKOSIceggSmVj4wQERFFk6pWxC1LU5Ry6FRyAEBpvgmpmoTd+yeiGEypKlQ3ulBsNgIAREmKG7epasYpUWdorUxlbBJ1PoNWiZLm8rSlErMRhiS+cWVKVeHqfFPUZVfnm5j7Oo+113efplHGLafO5aZKwrLVU6dOxTvvvJOozXcpBp0KfTN1SNep4o59k6pW4sV/H+7goyMiIuo6HG4xblna4PBgekkeis1GTL2qL+Yl+WRDROeri0wpmDXSjGKzEYIgxI1bl8cXdRkRJZbdFb9MtbvEqMuIqOMoZQIWjS+ISIqXmI1YNH4wlDIhxjs7n0GnwnMTh6C0RWK02GzE/SPNsLt5jTlfBb77lknxq/NNeH7ikDaPHd9a289xDr+hhN3yFUURL7zwAj755BMMGTIkYlLNl156KVG7Tkq90rU4cTR+g/x4vR3/OViN6kYXJxYgIiKKoqGVcRRtbhGjC7IAAA+9vRt2twiXdw+W3lF01mWrxe5GTZMbVqcHeq0SphQVy2miOGqa3Ljrz9tx7zX9MPumAXC2kvDmGKJEncPSSpna2nIiSrxamxv/741teH7iEMweMwBNThGpGjmqrS5Men0r/jpjGHqc5aSCHSFFJcfYwmzcdVVfuLw+qBUy7D7egOl/3o7L+2ScUx29JdbZk0tOuhZL7yhCTZMbjU4P0jRKmFLP7DtJ5Dj0CUuI7927F0VFRQCAffv2hS0LnWCzOzFo43/pKrm/wz4rHkRERNGlNA+HEotOJcfxOkfYGHPnMov9iQYHZq/aEzZL+tX5Jjw3cQhy0rVnvD2i7sDq9MDuFvHbdWX47boyvDH18rjra1uJayJKDJ26lTK1leVElHhWpxc1TW7MWLEj5vJkVtPkxpx/7Y267Fzq6C2xzp6cDLpzuymRyHHoE5YQ37BhQ6I23WVpVXKU5pvCAjSg2GzE7uMNABAc+5SIiIjCpagUKDYboz46FxivWK2IHBHubHoPWOzuiIo14K+8P77q3HqdE53PAo0XnUqO6SV56JGmRqnZiE0x4nbXsQb00msYT0QdTKeUxy1TdUq2S4k6m16jCJanRb3T4fL6oFHKsetYPZZvroA+yefLSWQP3wDW2c9MV+pJHxiLfGOUPOq5jkPPGS87yMkGB76rs+H+ay8KNtgDSs0mzCjJw/LNFSg1G5GiSu4LGhERUWdJ1ynx9ITCqOMoPj2hEBWnmoI3mEOdTe+BmiZ31JvYwOkeLUQUyZSqwqiBPbHkjiLsPlaP6X/ejnk3Rx//dOEtBfjNvw8znog6gRzA0xMGxyxTmQ4n6nyZKSq8MfVy7D5WjxkrduD+t3Zh+v9n78zjoyqv//+ZuTN31swkmSFhMcHARFkSJMhqEhBK3Rco1a9IWxarbTGotSpYFxBQxKW2gLZaAe2vblUUBRWr4kJQXCCVHYlEgkCAhMxMZr2z/f6YucMs985MQpKZJOf9evEC5t773Ocu5znnOfc857zwDWrqm7F65kjkajLTkcnTkRG+PGSzp84xsxNVr9TgZ3/5DFOf+QI/e/IzzHulJmNrLrVXLnIhyPPaCVgcHD49cAobdx1DTb0ZcyqKMKe8KJw/6aTVhV1HLbiwMAdVk0zIVmdulWCCIAiCSCcurx+LN+7B8MIczI7QpTVHzFiycQ/uvWII7n0rOlVbW6MHOiOihSC6I3o1i4VXD8WCN3dia20TqiaZsHzTPkG5ffT9fbhhdCHJE0GkAZ8EWLJxr6hOvf+qIenuIkH0eBQyKZ75pDZuJcfW2iZIJRKsml6Wpp6lhlYpQ4XJgGqBlSgVJgO07RDhTjZ7anTVSPr2yEUuBDnEO4FGG4c8nQJba5vi0qFIJBIctbhwRUlvXDI4HzlnmV+HIAiCILozzXYO2w6dxpC++vBvfG2SLw+dhtvji6pYX3kW0QOdEdFCEN0VO+dFTb0ZVZNMuHRoPob00UUt8Y6U0xlj+pM8EUQacHn8CXVqsoK4BEF0PI02TjDlGABsaccc3B2BxcGh2cGhamIx5k404YsfmsI2QLnJgFnlRbC7zz4HOtnsqZFKJH2mvks8AQBop7KU5BDvBKwuD9xeP9QsgxXTy7B2a11Usa9ykwFThveDXinL6OrABEEQBJFubG6vqC5dMb0MDs6L1TNHhqPcCnPV6NPGQjodmbOOILo7NldiWb3tlZqwU1wiAckTQaQBu9uTUE7tboqqJIh001Wjn4WKXFaajHhr7kU4bnbh2/pm3PZKDV7+7ZizPhfZ7KnRnd6l9iiYSg7xTkCnlOO0ncOciiKs234Ec8qLsODyQbC5fMhSynDC6sJT/z2AB68Zmu6uEgRBEERGY9CwWF19SFCXvrH9CO6+ZBCue3ZbeP+P75zQ5nPxOesWrNsZZWC3R846gujuGDQsnvm0FmWFOeFUgXyE+LrtR7AytMTb7fWjr77tkxmCINqOQaPA6uo6UZ16z6WD0t1FgujxxBaqji2sqVNlXvSzWGqOLbWNWLxxL8oKc8If4dojeptsdnEiC2iqWAZVk0xxK/V4MjGSviPTvHR5h/iyZcvw5ptvYv/+/VCpVLjooouwfPlynH/++eF9XC4X/vSnP+HVV1+F2+3GpZdeimeeeQb5+fnhferr6/GHP/wBn3zyCbRaLWbOnIlly5ZBJjv7W2TUsvj6x9MYbzLg6mF9sXjjnqj8TxUmAx64aigsTg75FCFOEARBEKJ4An7cMfl8UV3qCZxZ3t0eESEdlbOOILo7Xn8AN47pHxd5OmlQL8y/bDCWbtwTtQS8PSJ9CIJoHa3RqQRBpAejlsXPB+fh/0YXxunUCpMBN4wsSGPvhEmUmmNrbRPmlBcBaN/obbLZ4xGKrK4QWKkHZG4kfUemeZGeTccygc8++wy33nortm3bhg8//BAejweXXHIJ7HZ7eJ8//vGP2LBhA15//XV89tlnOHbsGH7xi1+Et/t8Plx55ZXgOA5ffPEFXnzxRbzwwgt48MEH26WPejWLi8/rhV5ZyjhjAwCqa5uwZOMeyKVS/HDKBouDKuASBEEQhBByiTSxLpUETZv2jAjRq1kYtSyylHJYXR402rl20dUWB4cfTtpQU9+cNv3flj5kQr+JzCcAYO3WujhZHdJXj8UxznAgOKmZv24nDjfZw+/UCasL+49b8XXdaexvsOKE1dVZ3SeIHkGqOpUgiPShV7NYdM1QQZ1aXduEP7+166xssdbadansnyw1h9vr75Do7Y6y2bsiYpHV1bVNeGFrHeZUFIV/y+RI+o5M89LlI8Q3bdoU9f8XXngBeXl52L59O8aPHw+LxYLVq1fj5ZdfxqRJkwAAa9euxeDBg7Ft2zaMHTsW//3vf7F371589NFHyM/Px/Dhw7FkyRLMnz8fixYtAsue/UvRJ1uFfcetcQMYT3VtE1xeP6b9/QuM7J9DETIEQRAEIYDL60+oS90+Pz6+c0K7RoR0RN66jsqF19F9yIR+E10Dvz8gKKtlBdlR0W2RbDnYiNqTNrz4xY9YMqUED23Yg837T4W3V5gMeGRqKQoNmg7rN0H0JJLpVJeXIsQJIhOwub2isno2UbKttetS3T9ZkcsBRs1ZpboQg+zUMySKrK6ubcL9Vw7B5EF5GR9J35EFU7vdJ1+LxQIAyM3NBQBs374dHo8HkydPDu8zaNAgFBYW4ssvvwQAfPnllygtLY1KoXLppZfCarViz5497da3ZF8uWlwezKkoCufC6alfsgiCIAhCjFR06cA8bbsZdcny1rVFV3dEm53Rh0zoN9F1cHBewd/dSRxsbq8fnx9sxH1v7cKQvvqobXwkHEWKE0T7kIpOJQgivVgcHI6anQn3aYusttaua83+fJFLIcYXG9FHr2x3ByzZqdEki6x2eXwYXpjTrvOmVEh1RQK/n1QaDIgQosJkgFbZ9jjvLh8hHonf78cdd9yB8vJylJSUAAAaGhrAsiyys7Oj9s3Pz0dDQ0N4n0hnOL+d3yaE2+2G2+0O/99qtSbtX75WgQ/vHA+PN4AWlwc6lRxyRoojpx0wahWQyySYcF4vXFHSGwoZg2Z78MXQq9moRPg6lRxGzdl/wemINokz0P3NDNoiqwRBdC6tkdMspRyjz83GE9cNh53zweoMjrEalsFdr/8PWUo5DjRYoZEzcPn88PoDcLi9wSWUScbhyHFbr5JDo5Ch2cFh+uhCzC4vwo765qgiNG2NyOnIXHgd2YdM6DeRXlojq3oVCzXL4JbxA1BZbIRaHoBWoYSN8+G1W8ZGye3XP5rDxylkwXid6tomzC4vimu3urYJzXaqu0MQYrRWpw7rp8OK6WVwevxhnaqSS3HbKzXQq4I6NQDA4fZCq5BDxkjQZHMjSymHTiUPR12299yH5lJEdydVWW2yc+itU6JqkimuoCZvl7YlSra1dl1r9terWSyfNgyffn8KeVmKcJ9PWF0YU5SLpghfV3uRav8sDg5mhwd2zgs750O2So68LEVUXyLHH61CBjkjQZOdg0rOIEshg1QqgdXlhdUZnDNEjoWp0JHjm8XBhfuaiFTeGaF+Akh6/yKPtzo9sHE+tITmVzsOm/Hkhwdww+hClBVk48dGOwpy1MjXnWnjeLMDbp8fnM+PFrsHC68ZAiXDwBYx95MAUMgkcLiFAzBSoVs5xG+99Vbs3r0b1dXVHX6uZcuW4aGHHkp5/5+a7PAEAlj0TnzBkiVTSrBk496oJaHlJgOqJprQaHcjL0uJ+9bv7nZLtbszdH8zh9bKKkEQnU9r5NTIMnjsl8Nx71u74vTpY78cDrUEmPb8VzjXqMGtFw/EnBe/DTuwU10CqmYZrJheFpersVygCE1bInI6MhdeR/YhE/pNpJfWyKpKLsXaWaOwavNBbP+xCUumDMMCEbm9542gU7yy2Ij9DWccAmLR5FZX2yc/BNHdaa1OXTF9BO5bHy+bK6aPACsB7o6R23KTAbPLizBz7TcYUZiNR6aWQsZI23XuQ3MpoieQuqwGAAA19c1RKcd4u/TVr+vbVAyxtXZda/cPAHhv53FsqT0jx5UmA/J1ClS9XNPuqYKT9c/u9uC42YnDpx1Yuflg1LhWGcqh3TdbJTj+8OPeHe/8D2tnj8ZCAXvm4aml6J9CSreOHN+OmZ148O3duGF0IU5aXSg3GQRT7aRSQFOon5MH52HB5YOx8J3doveP54TZCafXH6dfJg3qhZd+OxaLN+6Jep/5eyDxB2D3+rAw5DstyFHhXzeNFrQhl04phfQsij93m5QpVVVV2LhxIz755BOcc8454d979+4NjuNgNpuj9j9x4gR69+4d3ufEiRNx2/ltQtx7772wWCzhP0eOHBHt2zGzEz9ZnOEHGkl1bRMeWL87bkno1tomrPqkFl5/APe9tavbLdXuztD9zSxaI6sEQaSH1sipG4gzrIBQLrz1u+AG8MyMEdhysBErP6mNKhiT6hLQORVFgoWLttY2YW1MEZq2ROR0ZC68juxDJvSbSC+pyqrFwcHrD2DV5oPYUtuER6YOSyi3T1w3HOUmA+ZebMLQPmdsYj5aPBbdWSyPJYjuTnvqVA+QUBdW1zZha20j5r/RfnMfmksRPYVUZVUCCR5+b5+gLL6wtQ4PXjUkaToyIVpr17Vm/7Ac10bL8ZbaJqyuruuQVMHJ+qdXsfj0+1NxznAgWMNkwbqdOGF1CY4//Lj39IwRcc5gIDhm3vfWLhxLktqmI8c3vu1BfXRYu7UOS9/dh9nlRSiPSTeSSgFNsX4O6qMTvP4tMf23ODicdnoE9QtfXD32d/4emN2eKN/p0zNG4P71wvf8/vW7IJG23a3d5R3igUAAVVVVeOutt7B582YUFUUvrbzwwgshl8vx8ccfh387cOAA6uvrMW7cOADAuHHjsGvXLpw8eTK8z4cffgidTochQ4YInlehUECn00X9EcPi9ECjkCUsWFJWkB33+9baJmgUMmxJUjyhtaSylIRoO3R/M4vWyCpBEOmhNXLawvkS6lMb54OMCZo3WwX0q9A4HDtulxVki54jss1UoiuESJZXsS1tdkYfMqHfRHpJVVYbbRzsnC9sw9qSyK2d86GsMAc3vfgNDFnB96jCZEDNEXPc/hUmA3I09K4RhBjtqVP51VCxROrCPJ0yzunF05a5D82liJ5CqrLq8CSW0xa3F6ftrZeL1tp1rdk/kRxHjh/tKdPJ+sf5/MjLUiQsTtpsj+63mmVQNcmE1TNHYsaY/pAz0oTPwuJMHKXekeMb3zY/j3FwPtz2Sg3KCnOweuZIPDNjBFbPHIkl15agT5JIdLF+JpojRfa/0cYhgPgPqqm0EYAkarssyT23ieipVOjyDvFbb70V//73v/Hyyy8jKysLDQ0NaGhogNMZ/DKj1+tx00034c4778Qnn3yC7du3Y/bs2Rg3bhzGjh0LALjkkkswZMgQ/PrXv8Z3332HDz74APfffz9uvfVWKBSKs+6j1emBzZX4IYl90Ut2XFddqt2doftLEATRcViTGJotTg9aIvYR0q/JloCmUvQvlegKMfRqFo9OGxZntJ9Nm53Rh0zoN9E1sLmj5TAVuV21uRYOzgeby4fxxUY8PLUU+45ZovarMBnwyNRSyh9OEO1EKrIpBq8rk+nM1s59aC5FENHY3Yl9Qg63r02pxFpr17Vm/2RyHDlutJdMJ+ufze1NOl5F3kc+hWJNfTNuevFbzH1pB+oa7QmPT3YtHTm+8W1HXqOD82HV5tpw/2968Vs0pxCF7gsEwk70NbNGoWqSCWqWSXm8t7o8ovojaRsxxyXSQ5HnbAtdfr3h3//+dwDAxRdfHPX72rVrMWvWLADAU089BalUimnTpsHtduPSSy/FM888E96XYRhs3LgRf/jDHzBu3DhoNBrMnDkTixcvbpc+6lRyeP2JH7rYklCt8uwT4cf1h5Y8dyh0fwmCIDoOnSrJGBuzXUi/JlsCKqaTeQYYNVg5veysHMB9s1VYOb0MjTYOLS4PspRyGLWdWzCsLX3IhH4TmU+2ioVDdmYC3xq5zVbLw/L1yC+GodnOweryQqeUIUfDkjOcINqR1urUSApy1aiaZIKyHQq3RfWJ5lIEEYVOldhtl3UWacRaa9elun8yOY60tZUsA4ujfQqzJ+qfg/MljaSPTMkmlEIx2Rwh2fjUkeMb3/bZ9vGY2YklG/ZEZarg89VLJZKU2tYp5XD7hH2gSfsXo3cS6aHIc7aFLh8hHggEBP/wznAAUCqVePrpp3H69GnY7Xa8+eabcbnB+/fvj/feew8OhwOnTp3CE088AZmsfb4X6FVy2N0+VMTk7uERWxJabjLA7vaiUuS4rrxUuztD95cgCKLj0LJMQn2qZRmo5EHzplxAv6ayBLTmiDku317k8X30ynYx2vVqFgPztBhemIOBedq0OJXb0odM6DeR2XA+PzQsg8qQXKUit/y/czVnJtb5OiUG9dFhdFEuBvXRkTOcINqZZLKpZoWd3eUmAz7Y04Ca+mb00SnCsh5LW+Y+NJciiGiyFDJRGassNkIiCZxVKrHW2nWp7J9IjiPt83KTARt3Hse8V2qS5t9OFbH+GbUsTra4E9r4OZoz/RZK7ZFojlBhMkCfxHnbkeMb33ayeUyic5zJ/S5cOyIQCIjqjMi2jVoWUkBw35oj5oRtSGKO8/r8CfXU2XwQ6vIO8a5A32wV8rMUWHRNSdyDrDAZsGRKKfbGLAktNxlQNbEYMqkED08tbdflybTkuWOh+0sQBNFxODxuLJ1SKqhPH55aCofHjf/ua0ClyYh5k4qxprouvE+qS0DXVNdhdnlR3DloHCeI1LC5vbBzXlRNNKHSZMTRZkdCuf3zWzspHQpBpAE7l1inSvyBOMdKucmA2eVFWFMdjJx88sPvsawd56s0lyKIaOSMFLdePFBQFm+daIJGLss43Skmx5HjR+S/O6Norl7N4uLzemHepOK4e1kZGl/ydcpwv4VSe/BzhNjj+TGzb5Lc3B05vvFtHzhubXMxzWS53zUsg0XXlIjeP75tvZpFtlKGpVPifaD7j1mwdEppXOAv379clTzKd3rrSzuwRKAd/p5nKdruEJcEAoFAm48mwlitVuj1elgsFsFiCPsbrPj8+5P4+eDecHn94eUbapZBg8WBXlkq2DkvnJwPGlYGpZyBXCqBXi2HXs3C4uDafXlyR7RJnIHub2aSTFYJgkg/ieR033ErnvxgHxZeXQIb50OL04MslRxalsFDG3bjT5cOBstIsGlPAy4+Lw8NVhd0Kjly1WzScThy3Nap5NAoZLC5vDSOE4QIYrL6w0kbnB4frn/2S9wyfgB+PiQfj763F49MHRYnt0ebHdBrFMildCgE0SEk06mPvLtHUDb//NZO3HfVUDASCbz+AE7Z3PD6AthR34w11XVRBTc3/2kCDBq2Xec+NJciehpisrq/wYpfPf8Vlk8bhjydAjaXD1qlDCetLsxftxP//u0YDOqdmfPaSDnWKGSQSSX4/qQNMqkENUfMcWPJx3dOwMA8bYf3yezwwM554eB80KvkyMtSRI0vFgeH4xYXLvvblrjj1SyDORVFuLK0T3h80qvkSZ3hsX3oqPHN4uDQZOfg8wfg8wfC15jKOWrqmzH1mS9Et7/5h4swsJcm6f0DgrbgrLVf4+kZIyBnpDA7PNAqGZy0urHonT24tqwfygqy4fb6McCoiVqBa3FwsDg9sHM+WJwe5GrlUDFMUE+F7pk25EvN1ara/M50+RziXQGLg4PXG8CW75vwyHsH4rZXmoy469Lzce3TW7Hp9krBpdh6dfsbAB3RJnEGur8EQRDtDyMB3F6g8vFP47ZVmoyQSoBF7+zBzPIi/GR24nf/bzvWz70oJUNJaNzOz8z5BUFkNEYti33HW+DgfPjrRwdDv0pF5fbhqSXkDCeINCCVAIlkUwqgOD8LNfXN+M3qr0XbsTo9GNCrfVNo0VyKIILY3V48Om0Y1sTksy43GfDotGGwu1tfULOziJXjmvpm/O7/bRfdvzOK5qYytvDbxxcb8XlMxLSD82HnETNuriiCvk/rJwq8M9waCsAxatp3rDubsTNZjnO9Sp5y+1aXB0eanbhm1VY8M2ME5r60I2r7qs214X+vn3tRVJv8OSwODv87YobdrYDb64dCJg1/SCkrzEZZYQ4mD8pr5VWegRzinUCjjYNUGsCfrxiEZqcHXl8ARi0LGSOFx+uHg/NBKZdi850ToGaZVr28rRGmZPt2tGASBEEQxNkiZ6S4Y/JA/PnKQQhAghanJ1QULACH2ws5I8WW2ib4Acy/bBCAYLGevccssHM+ZItEMRAE0X4EJzJnJlUSCRLKrd9PC1YJIh2wKehUoOcWuqT5MXDC6jpT3FglQ46aVvN0NjlqFn/58Pu4fNb8/5dcW9Jqv9DJFjfMTg80LAONQobskKOzo+nosST2PmgVMtjdXlic4veFP8bi5KBWyMBIJJAzErh9fjx49VA8tGFPVBqRymIjFl4zFE2hAp1C903seRwzO4M5uiPa41OFqFkGjTYONrcH2WoWnNcPm9vbaj+f0DUDEH0/Iq9fo5Bh2S9KsWTj3qjIfb6fWqUMP5y0RbUj1nbks25roU+9msVFAwzYfvg0Sguy4fEGoFXIcGVpH8gZKWav/RpTh/dL2HYiyCHeCdjcHmgVcjz4zm5srW2CmmWwYnpZXMXaCpMBi64Zip+a7DjHoEnarpgwPTptWNxyjWT7tqatdEEGCUEQBOEN+JGrVeL+9bvjdOiSKSXw+IP5/rbWNoHz+lFpMmLH4WYsfXcf5lQUoawgG/WnHSjIUSNfR45xgugoslgGlSYjttQ2YnT/nIRy6/b5ErREEERH4UlRpxq1LCYPzsOgPrrwEnelnMGO+mbsP27tloUuu8L8uKOpb7Lj3rd2xb0bj0wtRWEK/gqifXB7/XHOcJ6ttU1we/2oeqUmdb/QGzuxpfbMvuUmA+ZNKkb/XDX6dPC7zRd+jI265vt8NmOJkMxWmAyYVV6E216pgYPzxd0XoWMqTUbMnTgQN734LQBgTkURfj9hIBQyKby+AKp/aMTVK6sF24ttk0+vctEAA1iZFB6fHxf2z8HIc3NQ0lcPt9cPDStDs4PDPW/sx/b6ZqyYXobHPjgQ9cxb4+eLvebKYiNunWjCnBe+CTu5eSd8ABC8/tUzR+KmF7+N2n/plBLc99YufLTv5Jl9E7StVcrCekOvkmP1zJGQSCRRabfULIMHrhoCfyCAmvpmQT+fXCrBsIJsLHxnT9xYtHb26LN6ZyiHeDuRKDdb3SkbHnx7d7hSa9UkE2rqmwUHtQqTAVWTTCgyahN+ebU4uLhBj2d8sRErp5dFffFJtO/j112Au17/LqW20gUZJER7QTnECSLzSSSnQpMzHn6SNj609HvtrFFQswxufXkHHp02LO5DNOkRgjg7xGT1mNmJb+qaMLSfHg9t2IuHp5QklVtyrhBEx3C2OrXQoMEpqwsOzoetPzQiX6cMO8RPWJwoNxmhkjPo1Y2ihlsz1+6unLC6cOd//if6bjx5/XCKFG9nxGT1mx9P47p/fCl63Ou/Hye4XdAv9HJNlDOcp9xkwFXD+uKKkt7t+m4LBTU6OB/mr9sZ5RTnnahtdcgnktlykwFlhTnhFB38fQGQ8jFA8L2fXV4UdpRH9p2/z5H9EAuEjXS4OzhflH8wka+wNX6+2P4LXc+yX5TivZ3HBd+HSpMBd182CKda3CjMVUOnksc5w8XOpWYZvDB7FKQAcrQsvjp0OkpvNFic6KNX4e43vsOqG0fg6c21UX2InJ9ZHBz2NbRg5eaDHTIWUYR4J+D2+cPOcAAoK8iOehEjqa5twoLLB6PZziV8qImqv35+sBGNNi4sKMn2bban3pYQHR25bXFwcc5wvm8L1u3sEQZJV4eW2hEE0V7YOZ9olEx1bRPsEcv78rIU+Gj/CdwwujDOGAU6To/Qiiaip2NxemDKy4LVyeHWiQNTktvvT7RAJpXAQPJCEJ1GqjrV7fHhmMWJd3cdj8thfF5+FvKzFNh33Aqr0wO9So4spQz9ctSdcg0dQWvm2t2VZjuX8N1I5q8g2o8spSwcaRy7QmNNdR2ylMJuPUG/kIDzEwhGms8pL2rXd/un0w7c++bOKF9YZbERy6aWYuX0snYtKplIZvlr4+HvC4CUjwGC7/38ywfF7Rt5n5vsHC4oyMasi86FnJFCxkhQVpiDmnpzOIJ6S20j/AhgTkURVm2ujfIPJvIVtsbPx/c/8r3RsDKMKMwJvzd5WQrR92FLbRNu9/ox75UabKiqgM3lxUf7Toq+h+POzUXZzJHI0yngcPuQpZRDIgmgycYJ6o37rhiM138/Dg+u3x31fvDXuWDdTjx+3QVotgfTuHTUWEQO8U6gxRksDMC/PBo28W2PzdUjhDVJsYHIYgTJ9rW6EhdhSFTYoDMit8kg6drQUjuCINoTqzM1/VdZbIRSzmDi+Xk4beOwproOVZNMYQNOw8rg9fshkQSr3edq2HZxXNOKJoIAbC4PemkVaHF5sPKTWtw2qTjx/m4v1lQfwrQLC7DsvX146NoSkheC6ARS0ak/NtoRQACrPqkVzGEslRzE5SW98ee3dod/rzAZ8PDUUvTvorZ+a+ba3ZVkPoJk24n2g5EAa2aNwsrNB6OcpeUmA9bMGhUqjitMrF8okWPd7fW327t9tNmBBW/uRHXMmLHlYCMWvLkTj/5iWEoF71PFFwhg9cyRcdfE+9bcXn/U/i0uD5Klyog9BgBsLmFfHX/fAggWDo19Tiuml4VTmKhZBmWFObh0aD6G9NFBozjjHxQ6p9B5gOTjFOfzhyPUhfrjTVK/xeL0YMX0MtjdHvgCiIp4j2zv8pJ8/HLEObhvfbTPZ9nUErwX4wwHgnrjkff24Y7J58U5w3k+P9iIH07a0OL2IluVOK/82YxF5BDvBHQqOQpyVFgzaxQabW5IpRK8f3slWEaKZgcHNcvAHwA+3n8Cz352CDqVDCpGiiNNduhEihskK0aglDPhHDxaReLHrBP5osjDJ7gXStafLHIbEE/enypkkHRdTlhdgsswq2ub8Oe3dtFSO4IgWo1OJcd5eVo8/asR8PoCsIYKxsgYCW799w5kKeW4siQff7p0EBptbmQp5Sg0qPHvm0aDkUohkQAnW9zok63Ekg17ogwx3nGtCRW1aU1BHqD1K5po9QzRXTFoFQgAWBlyoN1/5RAYtSyWTxuG3noFpJACEsDm8kLJMlDLGdx7+WCs+uQgzu+jw/x1O/HEdReQPBBEB5OKTj1hdSJbzYpG6G052IhZF50b9Vt1bRPue2sXHp02DG6PP24umMpKqnSutuqpRUQj0Sll4XE7T6eAzeVDllKGE1YX5q/bmdSHQLQfChmDpzfvFfkgJcHDU0qgZhnBwMrId1WvkuPpG0fgVIsLepUcXl8AWUoGvxjeD1eW9oHV6YFKweCE1QWby5tU9oRkFAja2S6vL8oZHuuIb3F7Ud9kh9vng5JhYHZyUCvizyWWcsXi8kCCYGFgt9ePo2YnJBIJ9h63Yk11HS7sn4N3qirg9njhD0ggkQSgZhkAwZzgSpaBXCpN6ETPy1Jg9cyR4Hx+5GUpIWck4Lx+rJk1CruOmiGTSjCmyACvLwBWJsWPjTbs+PE0aurNcdcMAP/vpjHYcvAUygqy8a8vf4SckWDi+XlgJBL853djoVex8Pr9eGbGiLj+8G3xfj4NK4NeJRd97gDQS6vAUx+JF2NddM3QhNcPAGu31uGRKaXw+oMR7Wu31qGm3hwVZFSYq8YXPzTiQEMLqiaZMLIwBzkaFkq5FGWFOfAjaO/JpBJ8fvAU/r3tMIYX5iBZPXVvIIDCXDUkCT74AMn9mYmgUawTUDJS/GvOaDzw9u6oQaE8lIPoN2u+xoWFOaiaZMLYolzsOmJBWf9smFvcONHiRr9sVVwupUTFCCpNBmza04C/fnQQQDA3UGWxUTQHWo4meWEDoYi3l387JmHkdoPVhaXv7jvrKDkySLoutNSOIIj2Jodl8NxvRsZFIVSYDHjuNyOhlAB3XToIv1nzNY40OwGc0be3vVKDssJs3H3pIDz6/j7BJXrz1+3EFaV9cO+bu6LaTlSQh6c1K5po9QzRnfH6/fD4AuH3W8cyePWWcXjkvb24cUz/uBRG5SYDqiaaMPdiE442O7Fqcy1+OGmDzx+gSHGC6EBS0alHzT44OVfCdoSiGqtrm9Di8uLyv20J//bzwXl44KohuG/97oRzxHSvturIwn9dBYOGxau3jMPCd+ILrr56yzjoySHeaTg8PtFI2i0HG+Hw+KIikHnGFxuhVcrww0kbrC4PemlYqFkGG747hi21TRERv/uxNeL/i7dGO9+TFY4Egs7fNbNGhfNBPzNjRHhfscjiCpMBD149FI9u2o/bJ5+H/3v2SwzpowufS7DgZbERVRNNcHv8kMskePqT2jgfG38vFr6zO5SupBnzJprwjxkXwhvwBx2yBdl4YWud6LEXFubg+xMtWPruPsypKAJbIAUA5OuU+KquCeMGGLHy4+/x+AffRx1fNdGEp28cgbvf+C5cv2jV5tqo4pqMVII7f34+pBLg8f8ewLZDp7Fiehn+9vHBONtoxfQyLFi3M6qt8L0wGeKKX0Yey8qkCYuxnrK6o/KhR15/WWE2ao6YsbW2KfRBQIGLBhiwprpO8FlOGtQLL/12LJZv2ocRhdlY+fH3uEHA3qs0GfHyzWPx6Pv7wh8KxGAkEnywpwH5WQqUmwyC11JpMiBH0/bxWNrmI4mUkUgleDDGGQ4EX8K1W+swp6IIW2obsWrzQRxqdOCoxYlF7+yB1x/AwRM2fPr9KVgcXNSxejWLR6cNQ2WxMer3cpMBcycW44JzssNfwJZs3ItbJ5owPmZfvnBBvk6JR6cNE90OxFeeBQBzkiV2PzU7RaPkYq8nEbxBIkRPMUi6KrTUjiCI9sYDxE3cgeDE+/71u+AB8MDbu7HomqHhbZH6dmttE5784ACG9NULtr/lYCPyshRxbfPHA+K6LNUVTclWz5ywJnY8EESmEwgAdveZyVkAwMJ3dmNIX71gPv+ttU1Y9UktvvzhdDgIxOz0tNpmJAiidaSiU9durUNukvmWQibsVmiJmS+e30eHe9/alXCOmGy1VWeMCXo1i6VTSlBhMkT9XmEyYOmUkh6RrtPt88c5w4Hgu7Hond1w+xKndiDaD1uSObPN5cULEXYqEPSTLJ1Sgvve2oWf/eUzTH3mCzQ7vVi5+WDYuc5H/G4V+T8PHzByuMkuKqNzKopCbQd/ixwTxNqtrm3C4g178IsR52DJhj1YPm1YWM75lQix48CWg0G/GSuXYFWMMxyIt/nLCrKxtbYJKz+pBSuXYG11XdgWETv2gauGYO5EE/7y4fdYMb0MNfXNuOnFb3HTi9/iqpXVyFWzWPnx93EfKXhb5rjFieUhB3bkh4aa+mbc+PxX+L/ntuHKldV4+L19uHFMf9wyfoCobbR2a11UW1H3orYJz3zyA+6/cnDU73zxz+OWxPOJWH8ef777rxyM2eVFWFNdBwCwu73Qq1mwMqnosxzSV4/FG/dgSF891lTXYZCIvbelthFLNgT3qzliRnnMGBt5DV8eakKFyYgl7+7D7PKiuH3LTQYsnlIC31mMReQQ7wTsnPgXPV5IgeALnZelQGk/Paprm6BRyJCnUyAvSxFO+h+JhmVwRWkfrJ45Es/MGIHVM0eirDAHN734DZ6vPhQeEB2cD3Ne+AZLri3Bx3dOwPq5F+HjOydg5fSy8KSjb7YKK6eXCW7nCwPw51kzaxSqJpmgljNtuh+RRQxSgXf+iznse4JB0lVJtnyFltoRBNFabEkKgNm44BLNPF20Uzta3zYmjEoQinSLPB4Q1mWprmhKZfUMQXRl/AFApwrqeDXLoCUkt/zEVIitIbnl5U8hk7baZiQIonWkolO31jaB8/pFHRflJgNqjpgFt2XF5H5NNAbw8p7KaquOxuLgsHjjXgwvzImaaw8vzMGSjXt7xIe6Fpc34bvRQoFNnYYmSQpcjUKG6tomXDo0H8/MGIFNt1fi8esuwOKNe/HRvpPh/QIIhJ3AapbBJUPyMae8KOzjuWRIfjjdRyxbDjai9qQN816pQbPDg+2Hm6O2x8p2zREzKk1GwW2R8Db7lgjb/fODjWi2i48DW0K+skT2BG+z8zbF1tAxW1KwRS44Jxs3vfgNbhhdKOjUzdMpE/r38nVK5OkUST808AE3FSajaH9q6s3ol60ST1lV24jz8rPC49T7t1diTkURZBIJ+ugTr8QX+pC5tbYJ5+VnRa024OcvOWpW9N7xv5cVZKM6yT3mn8Ga6jpBR3dlsRGzQg55ry8AB+cLRa3nxPk+G1vcsFAO8cwmWbGSyIl35L9tLl/4/0J5shttXNSS7khiq+I6OB+aHRyGF+aI9kOvFs4NJVYYYPLgfEwa1Aub95+KO6ay2ChqGIldTyJ4h317ViImOp4cDYsKkyHu6ysQ/Op3NstbCILomaRaVFOo6I2Yvo1FLNJNqCBPJKkusabVM0R3x+byIl+nwORBebhhTGFYbpMVi+ILekU62KhWDEF0HKnoVDXL4JTNjdnlRZBKJHHpC+ZebMJNL34Td2yFyQAZE538NZWCcckK3XXGmNBo4/DRvpNRzsTY7d19HpqqvUV0PBJANGVEuckAXsqOnHbi1a/rw36T2PfXEVq5xUcsP75pf5RjtzKm+GMsbq8fnx9sxANv78aciqIo/1CsbK+prsPLN48V3BYLb7NH2u7JbGGx4pax/Ym06fljkvXH4vTAwflQVpAddY08XJKIZM7nj+qfWDtA0G83b6LwqMc/p6NmZ8LznWxxY+5LOwAAq2eORM0RM1ZtrkXVJFPC90bMX3eyxR1+/pHzF6OWxY9NdsFj+Hsa+7cYbq8/7OieU1GEOeVFcHv96G9QQy6VYMozXwRzpyuCQbgOzid4Dy8Zkn9WYxE5xDsBXejLOJ83aGRhDvRqOWSMFM12DrkaFlWTTFhTXRclsFolAwcX/L9Qnmx+abZYpeDYqrE6lbzVxUksDg6L3o5fKhX8/37Mv2wQPL5AXH63xdeW4IoVWyDG2eT9DgBAksT6RGaQr1Pikaml+PNbu6Kc4nyeXMofThBEa9Gp5AmLPPH6JVsd3C8ykkwpZ8JFYLQKGdbMGhVXQCaRgRjrKI/VZfyKpgXrdkY5xSuLjVh4zVA0hSK/9SpaPUN0b7RKGTi/D4uuHoJFG/bgT5cOglHLojhfiw3zyuPklpdThUyKLKUcN1UUoerlGgBUK4YgOpJUdOrK6WVgJBLMfXkHNs6rwGk7h1M2N1hGCjvnRV+9EiMKs6Ns/UqTEYuuGYrjFmd4nuvgfKIfnHlSkfdUx4SzKcqZagq07oxORXW8MgYJMDsU7BibY3p2eREgAe657Dycn5+F+ZcPwvcnbMhSynDH5GI89/mhsI3LyiS4Y3IxLi/pjaUb98ZFOW+pbYIfiHN28yhkUqhZBhcUZOPSofkY0keHLIUMerUcckaK124ZC51KDkYqwSmrCy1OD5ZcOxSuJA5kfkWZVnkmA0EyWzhyXyEUMmmcTZ+tluOPPy9GYa46YTFJvm0xp24vrULw98jtqlD6YjXLQM5Iw/+eU1GEEYU5kEklyNWw8Pj84X1j4SPLIwNdxa6Vh5FIcMmQfIwozAHLSPCLsn5Y+M6euA+ZMy86F7e9UiPY3jk5KqyZNQonrC5MPK9XeNzUq1n0y1EJ+h+N2mB+er4vyiTZJPj9Ih3dapbBu/Mq4Pb68cR1F0ApZ6BimYROfeDsxiKacXUCWSwTjpB5+atgAv8n/nsgbjBbM3Mkjpx24HCzExUmA+xuL05a3YAEGNk/PrJbp5SLFiioNBnwi7J++OPPi/HsZ4dQPtAAlpGi6pWaVhUnabRxCZeDONw+PHHdBbC5vFGR20Cwz+1ViCTdhVWItlNo0ODJ64ej2c7B6vJCp5QhR8OSM5wgiDYRLM43Fgvf2SNQ5GksVIwUlSYjFIwUr9wyFtOf24ZGG4dykwFGLSu44ulMAZ1s3DqxGHMEIt1ijWoxXRa5osns5OD2+PHFoSZcvbI6XJBz6dRS/GxQL3wssMKKVs8Q3QE9y4ABYPb6cMOY/shKILcv/XYsZjy/Def3zsJJqwvn5WkhCUU+UK0YguhYUtGpp+UMtAoZxg7IxZs1R/FdvRn3XzUYx80ufH/Chuc/P4SnbxwBG+eDze2FxxvSe6uCei9Sz9YcMYuuHo2U98pio2C6hMoUx4SznTummgKtO5OllCVc6ZtFH+87Da2cwatf1WN0US7mXzYIQDDaWy6T4tBJG0y9NLhkSB88GJPzvbLYiLfmXoQGixv/+6kZcpkU2388jdJ++oQ+HiEHbLnJgF1HLVG+J6OWxUu/HYvFG+PHjyVTSvD3T2txU8VA7AylT+Hzi0dSaTJCJWNQaTIEfV8IymqORnzVZWXIV5bIUXrC6sLs8qKw07fcZMB/9zZg9Lm5WP7+vqjrjy0medLqRrnJIPoBjw0528XOrWYZWF0eTBrUCzeO6Q9GKhH125WbDFh41VBMHpSHj/ZHR/TzkeVlhTkJikoaseuoBUCwsGW2ho2K/FezDO6/cjDuuex8nGpxo2+2CjaXB//49JDgKoDgfTqBVZtrMb7YiAnn9YrarlPIsGbmSKz8pFawwOfXP57G5EG9YNSKZwqoFAg+UrMMVs8ciQff3h31bCYP6oWHrimJq2cQLGBajAPHrRg3QDidVypIAoFAslVJRApYrVbo9XpYLBbodLqobfVNNgAS3PvWrnCV25p6c9xXlRMWF8YMyMEj7+7DgiuGwOxwQ6uUI1spR28BxW1xcHhvdwM27jwmKoxXlvbBgF5aFOaoMP/N+AImQHDAWTm9TPCL+Y7Dp/GLv38pet3rfj8OF56bK7jtmNkZFyXH5/3u0wontsXBxTnyU+k7QQiRSFYJgsgMEutUOxaFirHErozad8yChVcPBecL4Mn/7sf44l7I0ynxwtY63HXpIPzt4++F03yZjLj3ikGQSiQ4YXXhuS2H4gz7WSGjmndqJ9NlFgeHqpdrBI3/8cVGPDylBPeKrJ4pNGgE22trpBtBdBRisnq02QG/P4BmpwfLN+3HsqmlCeX25vEDEAhIYMxi4Q8EsHjDXlw1rC8uPq9Xq2xGgiDiOVudetTsAhCAMUsR9ZG5rDAn7BB5//ZK9NUrReds/P4HjlvxwFVDcP/63aJzRIuDw76GFqzcfDDOATJvUjEG985KusL5bOeOFgeHea/UiAZ39YT5p8URXAmw6J09cbbKomtK0IvSl7Y7YrL64ykbTrS44A8Aqz6pjXZ6m4xYMqUEizfuEbRxednrp1fivV3Hg4UYZ4wIp9gQYvXMkbjpxW+jzvHQtUPBeX0IIFg0+5TNjYIcNXb+ZMbSd/fFOVd/NqgXHrhqCI6aXfAHAsjVsPjuSPS+5SYD5k0sRr5OAY8/gBv/uQ1D+uiw+NoStLg4ZClZPPD27ihZrjAZQjmypWBlEqyMvR/FRiy8egje3XUcz352KPxRbnZ5EXYfteCbH0+L+s6uKu2DCwqy8Zs1X+P5maOw75gFG3cdj9v/2V9fCEYqicsLzp9Hr5ThDy/twJpZo7B8036UFeagr16JdwXa4q/pnssGYfmm/VHb+ecQ6UyPfvYGzJ1YjK9/bMLXdacxX6CNyGc4q/xcvPzVYfx67LlQsQxWRRRYjex/ZMqc2PHuhNWFu/7zP8EPKpXFRlw9rA8G99HhqY++x41j+sf1ucJkwMNTS7F4w56owKBHppbg/dD7GcvkwXn4beUA2N1euL1+KGRSnLC6MLCXFsYsBdQyKfrkqOOOSwX6rNcJODx+BAJnvratqa4T/To0dkAu7r9yCADAoGHhC0DQGQ4ElyyMKMxOmkf8mU9qseTaEkGjQM0yGFaQjeMWFw412uMm2Wo2eQEHMdor73cqhVVIGRMEQfQMHB5f2MCK1aGzy4vg8PhwwuLG+7tP4JcXFqBvtgoPXVMCl9cnOFEAggVpFgA4bnFh51EzRp2bG85lp5QzCAQCOCdHhZd/OyZlXdZgdQk6w4Gg7uJ8gZRXz9AqKaKr0eL2IhAApBJJcEVhErnNVrOwuTw43uyCVslga20TFl09lJzhBNHBpKJTHZwXN734LSpNQb1z2ys1UVGkFSYD9Cp51JxNaEl9kUGN3Ioi6NVswjlio43DnBe+icorq5BJUXPEjDkvfIMNVRUJdXB7zB3FUqDxjvueMPdstHG44bltWD5tGOZfPgg2lw9aJYOTVjdueO5LvHbLuB5xHzIBu8eH734yY9g52VgQehaRqY0eeHs3LijIFrRzI2WVdzYmS13UL1uF92+vxLFQ7uqaI2Zc/+yXWDm9DM98UisaXc07UdUsg+lj+uOB9bvjcpSvn1uOuiY7ZFJJUKZf/Abr/nARAn4fXvrtGOyoN+OKFVuC+aNZBg9dMxT3XTkYZocHepUc7+46Hk6p9p/fjT0TMc/5IJNK8FVdE97ddRyTBuWhOC8rPHbc9koNVk4vw18/Oih4zVtrm/DHyefB6w/gpd+OgT8QwEmbGwuvGoolG/dEXYdWIcPN//pWcIy67ZUarLpxRLhA8NbaJtTUm/Ha78biz2/tFjx3dW0T5tg4lBXmhNvTq+ThVDJCubYVMil6ZSlww3Pb8NrvxsLjC4TPJ8SW2kb8/uKBmD6mP/L1LBosHC4v7YNZ5UXQKGSwu73h/kd+3IgdM5sd4hkkthxsxJ+vGAwA2Lz/FLYdOi14j1xeH4YVZOPGMf3Dv+tVctH789G+k5h7sQkanQJOzg8Ny6C/QY2fTjvxf89+if930xj0ETwyORQh3k4k+vL+Td1pZCkC0CqU4PwBOD0+2N3BQYzz+mF2ePDN4dNYU12HC/vn4KFrhuK0nUOWUgaVnEHAHwAjlcDh9cHi9EKvkkEhY2B3e2HnfMgKOaVPtbjx1Y/BdoBgzqFLhuTjp2YniowayBgJPF4/fIEA7G4fNAoGGlYGmVQCO+eD1RmMOlPIpNDKGeRlq/D9iRY8tGGP6Fe0RVcPRXF+Vvi3Y2YnLE4PrE5PSIjlCSfrkRFvWoUMrEwKzueHzx+Aw+1FtppFs4PDNJEodTXL4O1byyGVSFKKmuvMCLtMjeZLR79OWF1nnD4qGXLU6UuZQhHiBJH5JJLT/ceteO6zWsyqGAAZI0VLSHd5fH68sLUOt4wfCIVMCm/ADxXDwO8PoIXzwcH5oFPJoJJL4Q8ALq8fLSFHNMtI0ezgoFHIIJcG/63llwJLALWMgd3jg83lhTakcwMIQCljIAFgcXLQqVi4fX60OL3QKBio5QwgDUbR2N3Bc8ulElicHHLUiuD5nR5kqeTQsAz0Kjn0ahYWBwezwwM754Xd7YNeLYNMEszTaud8kDNSbDl4Cs99fggj++cIRqnx47zFyUGtkEEqkUAmlcBwFvoxU3Vaa+ku15EpiMnq/uNWWJweaFggX6FAk9efUG6rJhWDlUpgc7sBiQwKuRRyiQQtnC8sJ0qZFJ6QXNs9XrQ4g3KVnUabgiC6AmejU+dNKkaT3Q2NQh7Ua4HgvFQBwA2gJWIOqWUZ8JLo8LsglSphC23Xh3Sd3++CyyeHVs7AB8AeIeMaloFMKkGzww1W4oVSoQ4fz7fvcjtg98owvDA+nSgA/NTsQIvLC4vDg2y1HCwjRaPNDbXijPPw9d9dCLlMiRaXN9w3rVKGcwQiDPn2+D5kiezXHampb8Y5Ki9c0vjnoPQ7cNQp/hyItiEmqzsOn0aBRgFOArj9ATgj7FoFI4Xb54c/ANjdXmiVMkgQqrsWAKTSYPk1fwCwOtzorVfHySXn90EuZeDw+GB1eqFVMFDJGbBSCQJAWBfr1HJo5Ay8gQBcHj9srqDNq5IzkEslCPgD8AOQSiX481u7ohyn/EeyiwYYwMqkyFLKoJYH7esWpzecgoe3r+VSCbx+HwKQwuX1QSKRIBAIFu3WqYK2e5PdDa0imEbY6fXB5vQiN5R20OHxwcX5kKthg0Uu3V5oWBmOmp3hj3Q7fzJDIgFK+urh9vpxrkENpZyBJ+J+6kI+ObvHB4vjjAyE74E7ODeQ8DXuAgD/AKRShOcVPj9w3bPimRfe+N1Y5GoV8PiC85MsZdA35uJ8UMoZ+AMA5/NBKpHAH3Ef+Htoc5159pAASqkUEqkETq8PrFQamvd4wmmXOZ8PvkCwn3JGCmfM/eK9xDa3FxpFsF2GARRM8D0JPvvg71IGUDEMbJwPdrcHRo0CgdAzcITmQKxMCq/fD5kk2Beby4ssVfDeNrW4oA49x9N2F/QqBdw+P2wuDwwaBTifH/aQb9AdOlankkErZ+D3O3DcJsXooralTaEI8U7gXC0Dl0QGG+eFyxOAyxN0Rnt9AXzf0II8nQJ7j1nCX9bqGu3hJSr8ko9TVjcMWgVcbh/sbi/+GbOcm/+Kv/eYBatuLIMEEjxffSgqQf3aWaOilkXweXpiv/JVmAxYOqUUFgcHaZICDpKI4paHm+z481u7BJdE9BdY/i0U8VZpMmLuxIHh618xvQwqkYT8/NKRxRuiv9iJRc11ZoRdpkbzpaNf9U123CvwXoilBSAIgkiEXAbcPvk8HLe6oFHI4A8g+BGV8+L2nxXDG/Djta/r8YuRBVj2/n7cc9kgPLRhN77+0QwgqFfnTTJh1tpvopZs3lRRhC21jRjZPxeMRIJjZhcaLC6MLMrBwg3Ry1B5HfjyV4dxc+UAGLQKLHl3b3gfMf1aaTJi8ZShWLJxb1R7FSYDllxbApvTg6NWF/72cXCZuFHL4vmZo/DkB3ujdPcDVw7Ba78bi5+anThudQFA2KkrNM7z/V323r5QShk/LM4zDmE750uoGzJVp7WW7nIdXQIJMCBLDkgYOJBcbn9qduIfn/2ApVNKcfcb/4NCLsPci4P2IC+nFSYDHrhqKJb9dx9un3w+/vDS12i0cag0GfHw1BKyKQiiDSSTTZfXC5vbh9+s+QYjCrOxKBS4latW4M/r4+37pVNKoQaglijxYW0j8nVKuL1+2DkfTlicKB9oRC7jgAvqqIAsLcugvtGK/BwtjAoWLrBYIDB/WDqlFP3kwvF8QnNRXv/NeiHY///8bhwYiQTz1+1MOmdt7dy2u3GOSg67hMV9Ys9B1T3iKiM/eiT6OJJOCrQKuALB1VfL3tuX1J8TaafeOKY/Xv26HndMKkKeTo0tMXJpdXIoK8jBfTEObD5FUa8sFr9e/RUabZygTym870QT+uhV4Pw+eDnEOcOFMiTEpiSMta/76lV45tODuGRoH9H0JPzYNKeiKOj4ZX047fDA5vaiyKjBA2/vxo56M1bdWIa/fvh9nF0e6Xv63YQBuLKkT1zBUT5Ny66jFlzQLxtMtiouajz2nsf+LY10nMWgZhnoVMH0MLHpcBZeMwQnW1x49vNDUSlIxNKolJsMuLlyAApyVXji/f24Y/L5uF+g3cXXDoXH64PV5cGKzbWoqTdjxfQyPP1prWCqk3KTAQ9eNRSL3oufEy2dUoKFG/Zg26HT+PuMEfD6XHGpbCYPysN9Vw3GA+uDz4NfQQQA/XJU+HjfCew5asE9lw3G/et3YUeoP099dDDctyc//D4uPc7Sa0tQpI3PhZ4qFCHeTiT68n60yQ4r58X/6s3I16vCFWX9gQDkTLBs0OYDJ7G1tgllhTkY0kcXldOp0mTArZNMOHTKjgG9NHh6c63gMgU+P9R39WZcUdob90YsOaiaZML/6puj8n9VTTKhpr5ZNI/Rsqml8PoDWPLu3qi8cvxSh73HLHjgyiEo6qXFMbMTd7/xnWhbj/3ygqjJZqLcbvx1AMEv03ze9di2E/U/NtdRZ+Yhz9Sc5+no1wmrC3f+53+i78WT1w/v9KguihAniMwnkZz+1GQH5/fjZIsbGoUsvGzU5vYgL0sBVipFAMC9b+3C7PIivLC1Do9MLcXUv3+BRhsHIGgIXlCYHVMMxojLS3tHLdfjDfyvfjyNpz6MXmLJ66qa+mZcVdoHRy2ucHvJ9OvwiLyrkb8vvqYE3x4+jXvW7YKaZfDaLePw2KboiY+Q8cs7dTUsk1S3/q++Oer8y35Rivd2HhfNdf74dRfgrte/yzid1loyVTd3dcRk9UCDFZpQQMP8t3Zh+dTShHIrl0hR+cSnqDQZ8cjUElQ+/mlcjmIgKCezy4uwdmsdZpcXnQkgMRnwRBpsCoLoCpytTl32/n4U5WmxanMtKkwGVE0qxqFTNsHl7fwcEkCcQztYBM2EwmwV7hFxsh5tsqLQqIs7NnK/R6cNi3NY/tTsiHNyR56XH0sqi424vKS3aN/5thO1J9aH7kZPuAeZ9tFDTFZ/arKjxe3F0vf2RfU1kb05aVAvzBjTHyo5A0YqQbZajkAggJ0/WWDQKs7UsbO6MNCoxqwXvo3LAx7Mq90Xo4pysf5/RyGTSvDtj6cFCyXy+w7M08DvB27457aU+hmr62Pt65FFuVj0jnjGgrBsmwx46JoSPBAqvhh5TiFfWGQbo4tyMbSvHietLtE83/w84ZjFlfRaIn1Y/N9zyouwJsZ+53lkagne23VctADl5aV94s6b6J7yfc3XKbFma51g/cIGixNyRoqhfXX4zZqvccPowoS+NyDxHIZfLdJPrxTMu873l3dux+dDN+JPl56PFaF6T7HPT/Rai41YNqUE57RRXhMnDyLaBc4fgMXhwcZdxzHnhW/wmzVf46qV1Vi+aT+Oml144oMDuGxoH9TUm1FWkB2X02lLbRM0ChnydUpoFLKEFYHLCrKxpbYRJedko2qSCWo2OBkpK8iOE7CygmzRHEPVtU2wcT6ctnO4cUx/1NQ346YXv8Xcl3bgphe/RU19M24c0x+n7UHngsXpSdiWxemJ+i1Rbjf+Ovj+rakOTnrKTdHLIC4aIFxpFziT6yiV88XumwyLg8MPJ22oqW/GD6dssDiij23Pc7Un6ehXs108j1V1bROa7em5FwRBdF0CCC77XLm5Flev3Irp/9yGq1ZWY9XmWvgDwe02zofq2ibk6RTYEtJny6cNC7expbYxHJUQ+VusM21rbRNWflKLiefnxfWD11Vba5uQp1NGtZdMv8aem//d6fHhgoJsrJ45Eq/cPAZSSXSEzZyKojgDEgiO4QvW7YTZ4UmqW2PPn5elSJjrvNmemTqttWSqbu6uhJdYcz4caGhJKreQBCdL2+ubYfcEJ+RbBWSlurYJffQq7Kg3I0+nCP++JYFNkcxuI4ieTCo69RcXnhOWxeraJmgUjOjHJ34OaeN8cbpqa20TVn1SC7c/ELeturYJ96/fhUKjTvDYyP1aXN6431tcXtFjIseSLQfjdb1Q24naE+tDd6O734Ofmh1xznAgeG33vbULPzU70tSzeDh/AGanB2WFOcGI8BkjsGbWKFx8Xi/BZ6RmGdw4pj9e2FqHG5//Cv/33DZMfeYLNDs82PDdsbBfZ84L32DjzmPwBYLR0bFsDdnSTo8XNfXN+NngPEGnbeS+WQo5fDExt4ns4lhdH2tfe33x40XkviMKc1A1yYRZ5UU4ZXPjpooBqJpkwsjCnPBxQr6wyDYmnp+HtVvrkK9TJszBnR+y95Ndi9DfjEQi6NMqNxlQeo5etH9bapsEz5uoH3xf83SKsAM60p8354Vv8O6u47jgnGw8+d8DWDNrFEaE7ldb5zC8/y5P5B7y7YrNZbbUNuLJDw5gSF993PUlvNaDjWiJ+ZDTGihlSifgDwArPwkuQ7hjcjEqi43w+QPQKmRQyhncfdkg2N1e/Od342C2c9j24+m4NmwuXyhfTuKHzfn8qJpkQiAQQFlBNtb94SJs3n8CXn8grrhJooKYANDi8kCjkOG2NV9jTkURbq4YAL1aDhkjQbPdA58/gOxQNJU1xuEt1FYkVlfi/d1ef/jfYkUE5EmKQUSe0+JMPPmJ7Z8YqSy3TnZtqZ6rvUlHv6xJDKVk2wmCIGLxA/jn5z9g0TVD4fUFwsutZYwE//z8B8ydWIwWlwdGLRvWmVanJ8p5BkTrGR6FTAo1y0RFyEQaYLF6NC9LgapJJijlUihkUrw19yLIGCkcbi/WzBqFHfXNWFNdFxdxI3RuIDgmZqvlwUgepRy1jfao7WUF2XFRGTyfH2yEnUs8pvLnjTy/WF8i+5SIdOm01pKpurm7IkHwnkokwL9vGp2S3PbVK/H0jSNgj3jnNAoZqiaZouTI7ODw9xkj4HBHy5XQu3rM7MT8N3ZGffShNDkEcYZUZLO/QY0fTp3RR/y8VIyWBPPCraGPvxvmlccVBuSd6a2dVwLJ56Kp6j2+7bb0obvR3e9BV3L4uz0+GLMUqDAZwis5dEpZuPDk7yYMwM8G5UElZ8D5ArC5vfD7/ZhVXoTZFQPg9vpQkKOGVAL8aty5mF0xIGyj8vdg/mWD4lZDAgj7oLbWNuGk1R1nC6vkDPyBABiJBCqWgUQCFOSoMHlwHj7adzLcRsLri9keaa8mew+1CgaXDsnHKZsbds4Hl8eHiwYa0EenREGOCteW9YOGjfZ7xV6DnJGirDAHnM8fvp8Tz8+DVAIwUin8gQBO2zlkq1l4Q/vE2vZCfQcAhVyKOyYXI1fL4rjFhQWXDQYjBSxOLxxcsJDlT83OVt0fsd8ikcukcLh9og7orbVNWLJxDy4ozEGLywuZVJJSu2LbUz1uRGEO1lTXoWqSKSpinX8fZ1cUxbXn9voFCzXzx5zNWEQO8RiefvppPP7442hoaMAFF1yAlStXYvTo0WfVpssbjI55/Xfj8Oj7+6Iq21aGlp2pFQz+/mkt7r50EG4wqDHp/F6wcz5wXj9YqRQ5ajmy1XLY3F5snFeBz74/iac/+SFOEAf20uDcXDU8/gCylHIAwGVDe8PjD+Bfc0ZDw8pg57w4ZXNDKzDJiCRLKYdUAjz2y2EY3DsLHn8AR5udkEgk4Zfvwv45WHJtCXQqecJ7kKWU44dTtnDxqhy1HC/MGhVysEvRbOfg8wewPdRuXpYiamLj4HxxToBNt1cmPScAnDQ7oU7i/FeyDCyOxBXHLQ4OD4YqOM+66NwoQVz49m48cd0F0KvZcME1IdQsgxw1ix9O2lpV0Cu2KKVOKYfb44PZGd1GomJhOmXyZ9Te6JSJ73uy7QRBELFwfh/mXlyM+9fvQmzl+qVTSsH5fSjIUmDDHy5CAMCHd1ZCJpXC4/Pjgzsqg0VdfH74AXx61wR4/H7IpGcKvfxrzihoFcECfgEJwHn9sLq8eO+2CmgUMri9PlgcZ4oI3XDhObB5ghN4rZyBhmWgkEuQ45ejb3YfTCjuFVVwyOn3we8D3r+9MlhQRimDQiaF2+cDK2UglQB99Eo4vD4U52nx6Z8mwOn1QQIJIAE+uKPyTOGkUDFqsyNYPFMC4P3bK6CUBQuTObw+WCP6qpBK8PndF8PO+fCfW8ZCFyqmtOmOinCBQpWcgSQQgMPnh83pRY6axQd/rAQCCBYziiiuI5UCCAB1p2yh4jfeUIEnBjbOGy6kAwD+QAAKGQOv3x8s9sMwcHp8aAkVAZJLg9eRpZJBKQtus7mC5+f8/vC9Yplg8e3I4lFSCaCUMcHibC4PspTBfLQOrw8tDg9ytQqoWQZv/H5cKEduAB6vH4xUCouTQ66GhUrOYH+DFQ63F3o1G6U/UynEGVUMlfMhWyVHXpZCUL8LtQcgfLzT44NBw8ITmtTGnrMrFAYNBACjVgEGgE+SWG6XTCmF2+dDpckIt5+DFHJ88qcJOO0IFvL7vwvPwVXD+sDq8EAfKpLX7HAjR63Apjsqgw48ZfBd/l99E5Ty4L+dPh+sDg8WXzsUbp8/vJ+aZdDi5vDjKR+kUglsbm+48K1GzsDu9SHgD602iZBRzu9HwA9IJADLSMNjB19UV6uQwe72RuXnj7XN9Cp5yJnh7ZDn1xXejZ5CV3kWnN+HP1xcjPti8oFXmoxYdM1QuLw+7DxiwdiiXDw9fTjuXrcLWiUDBycemJSVZF7ocPuiistVmoz4z+/GYeaar8NFPRMhNGdJdkzkCuzY1dhCbbelD92N7n4PupLDXy6TQCaRwJjFQiFlIJMGC+Dq1XJ8cHtlsDClyxt08v/QhFe/rsej04aJ5t2uenkHLuyfg43zKnDM7ITHF4CGleGFWaPgDQRwrkEDtzdYYDNbLQ+l8RuNXlkqvH1rOb4NBXAyUgmMWgV8/gBc3qAz2u3xoSBXjT9dcj5+P2Fg2Gb84I5KqOVB+/BUS7TvJ1Im1SyD8/Oz8P7tlbC7gzr4wzvHo9nOQc4EC1TKpVIYtCykUgkcbi+yFDLoVHI4+OKfqmBwyb9vGg2nN1jwfkNVOQAJvjx0CmMGGLHyo+8BACMLc8B5/biytA9sbi/e+P04ZClkOG5xQq9m4/KJVxYb8e68CtSfduBPr38XtcLQqGVRnK/FhnnlcHM+fPKnCeB8fpQPNELOSGHqpUWD1QmpRIreegXe+a4JIwtzwkE7apZB1aSB+PmQ3vB4AyGbVhb24f39VyOQl6WEnJHAxfmwZtYo7DpqRiAAlPbTRxULLcxWwQ/g8qG9Mb64F+6/UgbO64fZ4cE3h09jTXUdttQ24fbJ50EiQThYNnZ8jHVEF+aq43yIapbBoN5ZkCBYSPM/vxuHLGX0+dRyBmqWQR+9AutvLceSDXtiUlca8OyvLkRBripk2wXnXiqWgUIiwX9vrwTnD8Dp8QVtNqUMuvOMGHNubtKxKhHkjYrgtddew5133ol//OMfGDNmDP7617/i0ksvxYEDB5CXF79cOlVcnA//mjM6qgACT/D/ElwzvC9+P8GEpRv34E+XnA+tUo5b/t92XHCOHvdcNhiLN0bnTaosNuKZGSMw96Ud4Rdx8uA8eH0BPByTW6rSZMRvK4vgCwTw1EfRiegrTIZwMc9Ip3hlsRGHTtmgV8pR0lePB9bHF1ngj7t//S4sm1qKCpNBcKlHhckAs4PD9H9+hatKe+PuywZh6ca9uGFMfzzx3wNxg/TqmSNx6JQNg/roUG4STotSYTJAq5ShstgouAS6stgIozY4CXF4/dhxuFm0rXKTARt3HsfOI+aEEUNNdg43jC6MKwbBK5bTdg52zodvRc6lZhmsmTUK96/f3apIJbGilA9cNRQ3/+tbNNo4jC82YumUEizeuDf8JTa2baOWxfhiIz4XyZ9q1La/kZ6jYRO+FzmazJsYEASR2aikDO6NKfwDBPXp/et3Y9nUEkgCgN8fgAeAQirFXz86iP8bXQiXx4f/9+Vh3Dx+AFweH/715Y+Yf/lgPLHpAO74+Xl47L/7Me3CAvz+3zuwcnqZYNHp2OI/VRNNcHn8uPXloD6uMBmwZEoJHn5vLz6KKTpz2yQT8nRK3L9xt+CY/vh/9+M3486FVAI4OD9e2vY9bh5fBDvnw7+3HRYtcjO7vAi/Wv01ygqzo4oRRfbr8pJ8zL9sEO5bL3zuyAKFC68ZglMWNzi/P2FxndnlRXj163rcVFEUVQxbKC/g7Ipz8e9th/G78QOQo1Hgz2/titINfGFTq8uL56sPhZd4/iXGboksgMRHRq2ZOQpPfxJfAOnBq4fCwfnxVEwxocjCR78a2x8nrG48Xx1drHx8sRHLpw1DAEi6Muy42YnDpx1YuflgnK22PEa/CxYULzZi4dVD8ch7e7Ht0OngdccUDmpNfzIBu9sLrUyGgJSBx+uDWiYutw+s341bxhfh2c8PYemUUmgkAdzx1m7MLi/Cr1cHi2XFyt2DVw2NKmQLICx7v1n9Nfob1FgypQROzo/7P4p/55dMKUGjzY2/fRRdGGzyoDzcc/kgLH53j6Cc/O3jA5h2YQFe+eow7rlsMB7/IDhmzHj+67h+xtpmyWoAnO3zo6KxmUNXehZKKSOYr3tLbSMefGd3uD5VYa4aF5yTjXW/HwOnx4eToYLOsVSYDNCGUnaKwX8ojTzXwnf24MXZo8D5A9DImYTzhyyBgJospUz0mHKTATVHzACC422ivvNta9nEfUh2jd2BRPdU7Dl0JbqSw1/NMMH0YoiXVyHbdM2sUVi+ab9gVDAQTMG3anMtHnh7d1R+/ZsqilCYo8bCd4T15s4jZuTpgjmieTvt0U1nfE+8Tfbg27sFC07yuvPO//wPjTYu2NeZo7C9/nT4+NUzR2LhO7sFbUQJJHhp22HMGNsfy97bh+31ZvxjxoXQqQJY+FZ8nxddMxS/ev6rsNO63GTAfVcMxtObD+KGUMHL4QXZeOyD/XHH3nXpICzftD/ebjnYiPvf3o2rSvvg5ZvH4sZ/bkOjjYNRy+LVW8Zh4Tu7w/fmqY8PCtqft72yHRf2z0HVxIGwcz7sPmrB5EF5+M24c9E3R4mF78TbILPKi/Cn/3wXVXx0wbqd4flKZNDt5EF5uGpYn7h2eHt87zFL2JdncXowwKiB2+tHRWis5H1ZYsVQI32BALB21kictMYX0ow83yVD8vHinNH4X71ZMMf49noz5DIpHli/G7GFT5dOKUGD1YUVsXa2yYiF1wyFhhEvWJoMKqoZwZgxYzBq1CisWrUKAOD3+1FQUIB58+ZhwYIFCY9NVKyk7pQNFqcXU57ZKnr8G78fB5lUio/2n8C4AQbUN9mRp1Oi5og5YbJ8vihYucmA+68Ygoff2yuotJZNLcG7Ion6Y5PjByf4xeirV8Dh8WHpu/tEHcn8APrhnZWQQIJF7+yJOkdwICqBkpGg4vFPsXrmSKzZWpcwWX+lyYgLz83Bzp/MWBD6GBA7IM4uL8L6HT9h7kRT3AcAviLy4N5ZsDo9WPDWLvHk/cVGzLzo3KjJi1hhre9PtOChDeIFHR6eUoIH3t6D7YebBc+1LFQsQSgHvNh5kxWljCwoJVbkILLtY2YnFqzbGeUU5yfZfTrAQD9ldcHi8oi+F3qlDL2oqCZBEDEkktP9DVZc9tctosduuqMyXMzvqCU46VWzDB7ftB9XhIpfflffHP73/+qbw8U3Z4UK3iQqfCNU/OfKULEb/jex8fiRqSV4X0QP8GP6mq11uLK0DwDgmMWFvnol3tt1HMMT6M3IPkUW9InsF69/U9EnlSYD/nzlYDz87r6UzssX4QGQQLcbcEFhDvrqlaL3gC8c9Oe3dqdcgClZAdOqSSbc8NxXom18V98cPmcsyQqOrpxeBgB4b3cDNu48JtiHSB2cqLBnZEEisetJpT+dHYGaqKhmMBLMB6VMCrfPn1hub6/EZX/bEi7IF1tUM1buEhV2uueyQbhm1VZUmgy4orRPVJF5HrFtyd4nXkb5ArWR/0/Wz9YUg28tVDQ2c8jEZ5FIp+47bsXlfxOXzdUzR+KmF79FZch2l0gAuVSCABD3YZMvRqgG8OXhRtz2HwHZKzZi0VWD8LOnquO2bbq9EhqWAQvABeA+kfbFih0ebrLHHXPGAVWDEYXZeGRqKRAA/rw+cdunzE7YvX7cL7KfmpGiV4Z93OgIhO5pOotOtic/NTuwIJSqJ5Z0FQ0Vk9UjTXZ4/AE8EPOBnydW97z02zGY8Xy87cPDy3Xsv4UKzPMEC9+WhAMrhHRaKrYbrzsjzzmn4lzMfuHbhHZyZHFJvkBm1SQTKkwGrNxcm5J9y59vVvm5KfmkeF+b2D2MLPD96i1jwv1I1Ybli2mOKsrFJYPzYXF5RK9FaP4hNl9JXHAzaI/ztntZQTZOWl34aN8JTA99JOB9cKnMAfrqlZAAgk7uyPP1C81nZsU8j1T6nMiXWRkajwqpqObZwXEctm/fjsmTJ4d/k0qlmDx5Mr788su4/d1uN6xWa9QfMVxeP1yexLm/vaFlJmUF2bA4PcgLJcFPliz/kiH5WD1zJMoKc3Dc6hJNxp+nU4puq65twqVD8/HMjBHhtm568Rs4PH4EIEmpAILZ7sUNz23D7PIibJhXjlduHosN88oxu7wINzz3ZTjRfZ5OkTRZ/5baRpT202Pz/lPwIYDhEcUj+P7d9koNNu5qwEmrO6q4BL99zgvfoNHGhYuy8HnIY/d96JqhUdHxiQpr+QUKwETeC6fHjy0HG0XPdUFBjmhBVLHzJitKGZkTV6zIQWTbfbNVWDm9DB/fOQHr516Ej++cgJXTyzrEGQ6EouoTvBdNnVBUszWyShBEemiNnFqdSXJaO73hgl4aBQONgoGMkWJL7Znil5H/jiy+yeso/m8hhIr/5McU1RQbj/N1SlE9UB1x3nydMtxmfkh/p1qQKFLHRvYr0TXF6pMttU0IQJLyefm/E+v2pvD1iN0DvnAQkHoBpmTFf8TqpfBtRJ4zlmQFRxttwZQIeVni9zZSBycq7Fmdwj1MpT8dTaqyKmek4VzALq8/udyG0uTxOYQB4feaJ1FhJxkTnN7wci6E2LZk71OkHRv7/2T9TNT22T4/KhqbOWTCs2iNTk2U7xs4k8d1S20TXN5QTSvOB87vwz2XDcL7t1fiP78bi/dvr8SykDMcAEoLclFZbIxqq7LYiKXXlmDWC9uF++LywuHxId+gQX+DBo9OGxbV/qPThiV0wsYes+mOSiy9tgTZKhnW/eEiLJtaCrPDBVnAh2VTSxO23StbBVYCPMzvd0twv4enlkIe2t4TaMtz6CoovF4snRJc5R4J7/BXeDs+h3iqsmrjgrKXqm1qaWNOfaEC8zzVIX9HokKHqdhu8TZnI3rrVVg9cyTOy89KaiNGFsgsK8iGRiFL2b7lz5eqT0rIzuBxe/3hQt+rZ45EllKeUhHIyGfF2/glffU4bnUnvBah+YeYbZ+KPb61tgnjBgQjwvN0Sny8/xRue6UGQ/rqwz64S4fmJ+zPpUPzcV5+lmghzcjz5YXsf7Fc4wnt3wS+zC21TbBTUc2zp7GxET6fD/n5+VG/5+fnY//+/XH7L1u2DA899FBKbdtcXqgViZdVqUPLrk7buWAu0VDxgmTJ6X9qdmLuSzsAAM/MGCG6X7J2jpw+0w5Pi9ODZMsH+HbVLINGGyf4tYdvC0C4wFmqSffNdo/oVzkgmKNIbHuLyxNXnDN23//cMjYuf7pYvjBHkmJlLUlynr9y89gkxwsUiElSzCO2yKrYfY1sW6/uvByGVpc34XvRGUU1WyOrBEGkh9bIqSaZPlUwYZ3jCykxqSRe90T+mx9LY/8WQ6z4T1t+iySRjmxNkRuh4pnJril2O38PUz1vsv1au097nTfRdSdrI1nbLa6gnZTKfkDrCoq3tT8dTaqy2mRzwx8ILknni7QnItJOjryORIXwRG0ep/DxsbSHjArJbKLiYIk4m+dHRWMzh0x4Fq3RqcnyfUfmk3W4fYhcXH79c9vwn1vGotHO4fpnt0UdZ9SyWD5tGO657Hw43T5kqYK1HW58/iscESkgp2aZKEdeW6JzhY4p6qXFT80OtLi8cHkBixfIUkowuE/ilaJ9DRocMzsB+IKVghH82JdpaW86ms6Oku4sDrV40DvLjWVTS2EL5Z7m31O/34E6mxS9enVsH1KV1WT5zoFoHZMoT37s9th9Uy2Yeza2apzN6fLgphe/TejPEmqf95klQmh7a31SQvD3zeIM9j3S19NaG1bsviTrj9j+qZ6fkUqwproOT1x3AYAzPqzygUas2lyLIUnGyCOnExcDFeqP2LvZWnstkrPRqxQh3kbuvfdeWCyW8J8jR46I7psVypNWHvP1kafcZAhXdc1WyVFzxAyFTAqtkjmrwUxsv1S3Z6nkKRlJ5SYDVEnyqPHtaJVMq/rD759sP8FzKuXJc4MJbBfLF6ZXJXYiJysQmexaBAvEtLJNsfuRrhxomVBUszWyShBEemiNnKrlTEJ9qpYzYf2lVTLQKpnwWK+QScPjZOS/+bE09m8xYsfayLbE9hH7LZJIHRn5J5VjhewBoWtMdm6eyHuWynmF7oHQvq1prz32S3TdydpI1naWUg6dUp7SfkDy4tbJ7k+q5+lIUpVVbcgG07AMspTylOSWJ/I6Etm5ojaPSvj4WM5WRoX+n6ifHfn80lE4nRAmE55Fq3RqKFe2EJG5t4FgTmlev/JylqUSHgP5gJirV25FlkqOy/+2BR5/AIUGYedquckApZzpsPtzTo4ag/voMLrIgMF9dCk7eftmq6KO62nO8O6MTiXHhCe/RuXjn+Lyv23B9c9tw+V/24LKxz/FhCe/zihZ1amS+zUi5bDmiBmVJqPgfpFyHSvjse3Ekky/ttXHw9/r1tqRvM8sEULbeR9EsvPpRe555H0Tmju01oblr6u18w+x/VM9v4PzwcH5RNtN9Xm05rnxOcpb0+eOtJ/IIR7CaDSCYRicOHEi6vcTJ06gd+/ecfsrFArodLqoP2JoFTIcaGhB1URT3MPn83VrWAYHjlvRS6fA3mMWnLS6cNLqRs0Rs6iRUmkyRg1gJ60uVIrsm2ib0EBYYTJAJZdCgkBCI+mk1Y3Z5UVgpRLR/SpMBmhCDvOTVndUsv5E/eHbF9tvfLERJ1vcotuMWjZcDESsX/KYBPyJikvyRSnFzpejEd/OX4tYX8TOyxelFOv/Sas76v+xzzFR251Bsv53RlHN1sgqQRDpoTVyysqkmDexWFCfzptYDFYqgZZloGUZ2N3BSuRenx+VJgNOWl2hScKZf/NjaWWEzkmke2J1ZrnJgBOhtnjExuMTCXRxRcR5T1hd4Tb5Y1LRm5H/ju1XIh0Uq08qTQZIEEj5vPzfifbl20p0DypDfQbEDebY6020X4XJALtbeCUS30bkOWM52eJOqPeNWhZGLYuTLYltFV4HJ7IjKlK4h6n0p6NJVVazlDJksQxkALJYBqxUklBunaHVehUmA7JCNmOiSbuYjFWYDPD6gpFElTHvdSRi2xLZ3ZEyGjl2pNrPRM/2bJ9fMhs1XXZgTyQTnkVrdKpcKsGia4bGvfd87u011XUAEEp/EoBCJoUmpGMrTUZoWSap3PAFKhVSScL5cLPD3eULNRJdh2R+gs54F1ujUxUyacofr/Yes+BPl56fUK5jZRwI+pcSFZ31+vzhVEhCOi0V203Ih5EVGiOS2ZEnIux4/nx2tzdl+5bvh0qe/HzloXdAaLzi71tk+5F2dqo2bKSNf8LqSngtQvMPsflKYh/imeveUd8c6nu0bZ6Kzy5yLnXS6kpq/5+0ulBZbMSa6mDe9dj9+e1CJPJlVp6lrJJDPATLsrjwwgvx8ccfh3/z+/34+OOPMW7cuLNq+5wcNcYW5YKRSnBlaZ+ovNJXDeuLftlKNDvcGHVuLp7efBA3Vw7EyKJczF+3E/uOWfDAVUPjXpjKYiNuqjwzgJWbDBg9IBdVk+InG5UmI/pmqzC7Iv7Fqyw2Yt7E4qiBkM+b9fyWQ2hq4QRza/HVXlvcHF79qh4WpythDq67Xv8fAOCtHT/h4aml2HfMIigI/ACz/5gV8yYWY/66nYL78YUgLz6vV5zRyW/Tq1mck6PGw1PF+zX33zsEjxNCr2bx6LRhoufL1ykFt/PX9NaOn/DI1NKE/Y0lX6fEIyL9f/DqoZi/bme4jUemluLA8ei8Y8muqaNJ1P9HppaK5igjCIIQo1+OGn2zlbgqVp+W9kHfbCVYAHIAjD+APlkK9NUp8UJ1HaomFaNvtgr7j1nD/953zIKFVw/Fm9t/woNXD8Ub249gdnkR5q/biaqJpjjDLFxUL0L3Vk0sRh+9KvxbsOhQKfbHjMflJgMG9tJi8ZSSOJ3Gj+lvbD+CqonFGNhLiz76YF8H9tJidkUR9ibRm5GTm73HLHH9emP7EVE9HalPghXbS9DUwqV03v3HragK2RG8kStkM/BtDeylxQNXizhfKorQR69ChckgajBXmozh8wHAmuo6zJtYHBcJxV8X5wmI9n3vMUvUOSMZX2zExPN6JdT7fAqyi8/rhXlC9leMDhazIyqLjVh0TQn2HrOIXneq/ckUzslRQwFAHgAUAYAF0FcvLLd99Er87t/bz+Rt9TviJpyxcvfg1UOx95gl6pwVJgOWTCnFrS/tCP/7nByVoLwtmVKK4nxN3Huz/5gVD14db3dHyujs8iLsO2aJ+r9QP2NtMzH5aI/nl8xGzaR3o7vT1Z5F3xw1FIwUVZNM2DivAq//fhxe/u2YcM0mB+dDZbERS64tgZaVQSmVQAbg433HsXRqCdbvOIJ9xyx4eGppnMOCl+mXth3Gw1NLwfod6KdXCY4DeToF8rOU3TY9B5F5JPMTZNK7eE6OGgqpRNSOi/14dd8VQ6CUSbB0Sgk23VGJtbNGYd0fxuGha4ZCLpXgtd+NxZWlfaJqqVWYDLipsggXnpsreI4lU0qxuvoQbq4cIOrYDNtkIv4QXnfyNueZMeJHPHj10MQ+opC9ti9ku1Wagn3gPAHBj3oVpmAhYP5cfDvzJgU/vt196SDsP2YVPB9/T+e88A3KCnPw8m/H4LVbxmLNrFHhsXFEYXbUtby5/afw+yRmy0XaNpXFxigbv49eBUYC0WuJtYOi5isCtsyia+LnG5H2eOTcYWRRtB9x/rqdeOCqxM+jalIxRg8wYP8xK/pmqwSDHvjz7TtmwciiXNwyfgAu7J8TVW9v9cyR2DCvHAoZgyXXlsRdS6XJiIsGGkX9nEvPUlYlgchEYD2c1157DTNnzsSzzz6L0aNH469//Sv+85//YP/+/XG5xWNJVL2bp6HZAafXD4fHB4fbhyyVDBo5g4A/gIAEcHp9UDAMZFIJmuxuKGQM1AoZOJ8PPj8QCAB2txdZShm0cgZ2rw8WpxdqloFSxoCRAJAA/gDg9ASXP2QpZVAwUrh9fjjcXuSoWbh9frQ4g3nN1SwDlpHC6vKixeVBljKYN4vz++DxAgEEoJExkEolaOF8UfucdrihkAfb9/j9kEsBmZQJ5uAK7ZellCHg9aPJGfy/URucPJ6wumB2cAgEgAAAh9sLtUIGCQCJBMhWs/D7AzA7PbC7PcjVKODx+eHkfFHtAMFq7o02LnzOyG08fN64yH5lKWRJjxMi2fn47RanB2qWASOVgJFKYNAE90ulv7GcsLrQbOdgdXmhU8qgU8nh9vhgibmvbWm7M4jtf46GTZszPBVZJQgivaQip7HjupZlEDmqeBHULzafD3KpFB6fH/5AcNmdN+LfnN8f3O73Qy6RosnuhkYhh0omRUACcF4/rK6grtUqZHB5fbCGdK9azkAulcDmCRYP5Pvh9PmAQFAf8/pWJQ9GyTr9Pvh9wW02txdahQxKmRRunw9yKQOpBOD8fvj9AWhYGfz+AJxeHySS4IomCYLH2t1eaBTBiCGzg4OKlUEqAfyBABSyYL8cXh+sjpC+lzNQSCXwArDH6HO7x4sWZ9BmULMMpADsXh9sTi+y1Sy8AX/4evjzSiRBfS0JADJGCs7nh83lRZZKBiXDwMZ5w3ZIsM/Bfnn9wehdpYyB0+NDiyt4D+SMFGYnhyylLLzN5gqe3+P3w+7yQhOyabjQ87OH7p9UCihkDBwx1+XwBnOC5moU4f5pFDIwEgmkUkAulaLZwUHFBlPUubx+ONw+6FWttzMsDg5mhwf20HXrVXLkZSkEdbBQewDCx7s8PuRqWHh8gZDd1/r+dBbJZPVUsyP44oRwAVF2opZlcNruAiuXI4tloPC70OSTQ8FIcdrhhpoN/s7LmE4V3NbscCNbHXyukbLXZHdBIT8jh1bHmefP76dhGTi9XrDSoI1mc3thd/ugC9nldq8PoVc+SkY5vx8BPwAJgu9haOywODnolCy0Shnsbm/4PEK2mU4lh0Yhgy1i7GrP55dJ70ZPJ5OeRWt0auS8yxYadzXy4GoPGQAfAK/fB4mUgcfvgtMbnFcpvF64YuaBWpaBx+8DKzsz7/L4PMhiWVgj9lOzQZ3VN4MckETPQchPkC5neDJZbWh2wOMPhOVMp5IH9VaEHaphGTTaXFArzmxDyOfi5IJ2Fefzh3+zu73QRviMXJwXuRpFlK2oZhlYHG5oFCy8fn/I3kSUncbbWCq5FFKJBHbOd8ZmBAAJoJHztllQt2pZBgG/DyfsQftRJWPgiOgv3ze5NGjrapQyqOVBG1ECwI+gHylXzUIilUTZgRqWQSAQgNPrR4sr2mcmC9nuCAT7FWlbq1kGGoUM7lA/1YqgfS0P2Z8tLi+yQn23e32wOCJ9aF6wUhlsnC9qLLWGbF3eZlcrZMgKpYprieiHVAKwUikkEgkcntAzDt3/sM0celan7RyUobkIJIDb44ctdL+lEkDJSIP3J8IvyD8HNmz/BveFBFBIpUG/XMhXqdfIoGKi3x/+/qhCffcG/JBJg/UPpZKgXR17vgCC6S5P291QKc48Y/59CfeJkUIGQBp6NlH+SokEfgBefyDKl5qlkKHfWcoqOcRjWLVqFR5//HE0NDRg+PDhWLFiBcaMGZP0OHKyEUTXgGSVIDIfklOC6BqQrBJE5kNyShBdA5JVguhcKElXDFVVVaiqqkp3NwiCIAiCIAiCIAiCIAiCIIh2hnKIEwRBEARBEARBEARBEARBED0CcogTBEEQBEEQBEEQBEEQBEEQPQJKmdJO8KnYrVZrmntCEF2frKyscAG59oZklSDaj46SVZJTgmg/SKcSRNeAdCpBdA1IVgki80lFTskh3k60tLQAAAoKCtLcE4Lo+nRkIRGSVYJoPzpKVklOCaL9IJ1KEF0D0qkE0TUgWSWIzCcVOZUE+M9QxFnh9/tx7NixpF8hrFYrCgoKcOTIkS5XObgr9x2g/qeb1vS/I6PZUpHVrn6v0wHds9bRXe5XR8lqT9CpbaWnXXNPu16g/a+ZdGpmQPeB7gGQ+B6kU6f2pGdD19r96OzrJFltX7rbNXW36wG65jVRhHgnIpVKcc4556S8v06n6zIvUixdue8A9T/dpLv/rZHVdPe1K0L3rHXQ/RKmJ+nUttLTrrmnXS/QNa6ZdGrroftA9wDo3HtAcioMXWv3o6tfZ0+X1e52Td3teoDud01UVJMgCIIgCIIgCIIgCIIgCILoEZBDnCAIgiAIgiAIgiAIgiAIgugRkEO8k1EoFFi4cCEUCkW6u9JqunLfAep/uulK/e9Kfc0U6J61Drpf7UNPvI897Zp72vUC3e+au9v1tBW6D3QPgMy9B5nar46ArrX70VOuE+ie19rdrqm7XQ/QPa8JoKKaBEEQBEEQBEEQBEEQBEEQRA+BIsQJgiAIgiAIgiAIgiAIgiCIHgE5xAmCIAiCIAiCIAiCIAiCIIgeATnECYIgCIIgCIIgCIIgCIIgiB4BOcQJgiAIgiAIgiAIgiAIgiCIHgE5xAmCIAiCIAiCIAiCIAiCIIgeATnE24lAIACr1YpAIJDurhAEkQCSVYLIfEhOCaJrQLJKEJkPySlBdA1IVgmicyGHeDvR0tICvV6PlpaWdHeFIIgEkKwSROZDckoQXQOSVYLIfEhOCaJrQLJKEJ0LOcQJgiAIgiAIgiAIgiAIgiCIHgE5xAmCIAiCIAiCIAiCIAiCIIgeATnECYIgCIIgCIIgCIIgCIIgiB4BOcQJgiAIgiAIgiAIgiAIgiCIHgE5xAmCIAiCIAiCIAiCIAiCIIgegSzdHehpWBwcGm0crC4PdCo5jBoWejWb7m4RBBGCZJQgCIIgCIBsAqLnQO86QRAE0VFkqo4hh3gncszsxPx1O7HlYGP4t/HFRjw6bRj6ZqvS2DOCIACSUYIgCIIggpBNQPQU6F0nCIIgOopM1jGUMqWTsDi4uJcAAD4/2IgF63bC4uDS1DOCIACSUYIgCIIggpBNQPQU6F0nCIIgOopM1zHkEO8kGm1c3EvA8/nBRjTayNggiHRCMkoQBEEQBEA2AdFzoHedIAiC6CgyXceQQ7yTsLo8Cbe3JNlOEETHQjJKEARBEARANgHRc6B3nSAIgugoMl3HkEO8k9Ap5Qm3ZyXZThBEx0IyShAEQRAEQDYB0XOgd50gCILoKDJdx5BDvJMwalmMLzYKbhtfbIRRm/4KqwTRkyEZJQiCIAgCIJuA6DnQu04QBEF0FJmuY8gh3kno1SwenTYs7mUYX2zE8mnDoFeTsUEQ6YRklCAIgiC6JhYHhx9O2lBT34wfTtnOukgT2QRET0HsXa8sNuKRqaX0rhMEQfQw2tOmynR7SpbWs/cwJAAuL+2DmRedC7fXD4VMipMt7nR3iyCIECSjBEEQBNG1OGZ2Yv66nVFFm8YXG/HotGHom61qc7t9s1VYOb0MjTYOLS4PspRyGLVs2idvBNHe9M1WYdkvSnG4yQGz0wOFTIqaI2Y8tGEPHrq25KzkiCAIgug6dIRNlcn2VLdwiB89ehTz58/H+++/D4fDAZPJhLVr12LkyJEAgEAggIULF+Kf//wnzGYzysvL8fe//x3FxcXhNk6fPo158+Zhw4YNkEqlmDZtGv72t79Bq9W2Sx8tDg73xLxYPOOLjVg5vSwjXgiC6KmQjBIEQRBE18Li4OImbgDw+cFGLFi386x1t16dGRM2guhILA4OC97cJWgDu71nL0cEQRBE5tORNlWm2lNdPmVKc3MzysvLIZfL8f7772Pv3r148sknkZOTE97nsccew4oVK/CPf/wDX331FTQaDS699FK4XK7wPjNmzMCePXvw4YcfYuPGjfj8889xyy23tFs/G22coJEBBF+wRtvZLe0kCOLsIBklCIIgiK4F6W6COHtIjgiCIIieqAu6fIT48uXLUVBQgLVr14Z/KyoqCv87EAjgr3/9K+6//35ce+21AIB//etfyM/Px/r163HDDTdg37592LRpE7755ptwVPnKlStxxRVX4IknnkDfvn3Pup9Wlyfh9pYk2wmC6FhIRgmCIAiia0G6myDOHpIjgiAIorN1gcXBodHGweryQKeSw6jp/CjyLh8h/s4772DkyJG47rrrkJeXh7KyMvzzn/8Mb6+rq0NDQwMmT54c/k2v12PMmDH48ssvAQBffvklsrOzw85wAJg8eTKkUim++uqrdumnTilPuD0ryXaCIDoWklGCIAiC6FqQ7iaIs4fkiCAIgugsXWBxcPix0Y6ql3fgZ3/5DFOf+QI/e/IzzHulBsfMznY5R6p0eYf4oUOHwvnAP/jgA/zhD3/AbbfdhhdffBEA0NDQAADIz8+POi4/Pz+8raGhAXl5eVHbZTIZcnNzw/vE4na7YbVao/4kQquUocJkENxWYTJAq+zywfoEkZGkKqskowSRPlqrUwmCSA+ZJqsKuZR0N0HEQPNUgugaZJpOJXo2Ri2L8cVGwW3ji40was8+evuY2Yn3djfgvvW7sKW2KWobn6vc4ui81Cxd3iHu9/sxYsQIPPLIIygrK8Mtt9yCm2++Gf/4xz869LzLli2DXq8P/ykoKEi4f4vLg1nlRSiPMTbKTQbMKi+ipWgE0UGkKqskowSRPlqrUwmCSA+ZJKsWB4efTjsS6m6725um3hFE+qB5KkF0DTJJpxKEXs3i0WnD4pzi44uNWD5t2FmnM+GLduZlKbA1xhnO09m5yiWBQCDQaWfrAPr374+f//zneP7558O//f3vf8fSpUtx9OhRHDp0CAMHDkRNTQ2GDx8e3mfChAkYPnw4/va3v2HNmjX405/+hObm5vB2r9cLpVKJ119/HVOnTo07r9vthtvtDv/farWioKAAFosFOp0ubv9vfjyNmWu+xpyKIpQVZMPt9UMhk6LmiBlrquvwrzmjMfLc3Ha6KwRB8KQqqySjBJE+WqtTCYJID5kkqz+ctOHAiRbc9fp3orr75d+OwfDCnE7tF0GkG5qnEkTXIJN0KkHw8Lm9W1weZCnlMGrbJ7f3Dydt+NlfPsMzM0Zg7ks7RPdbP/eiTrPduvz6p/Lychw4cCDqt++//x79+/cHECyw2bt3b3z88cdhh7jVasVXX32FP/zhDwCAcePGwWw2Y/v27bjwwgsBAJs3b4bf78eYMWMEz6tQKKBQKFLup4Zl4OB8WLW5VnC7mmVSbosgiNRJVVZJRgkifbRWpxIEkR4ySVatLg8UMmlC3U25j4meCM1TCaJrkEk6lSB49OqOKW7JF+1UyBInKulM263LO8T/+Mc/4qKLLsIjjzyC66+/Hl9//TWee+45PPfccwAAiUSCO+64A0uXLkVxcTGKiorwwAMPoG/fvpgyZQoAYPDgwbjsssvCqVY8Hg+qqqpwww03oG/fvu3STw0rw6RBvTCkrz785V0pZ7Cjvhl7j1mgYbv8oyCILg3JKEEQBEF0HXRKOT7efxLlJoPg0tvKNuS75KOirC4PdCo5jJqOmRQSRCahZWV4ZGoJ8nXKKPt3TXUdygqzyQYmCKLHQfZA+8MX7aw5Yha13dorV3mqdHntNmrUKLz11lu49957sXjxYhQVFeGvf/0rZsyYEd7nnnvugd1uxy233AKz2YyKigps2rQJSqUyvM9LL72Eqqoq/OxnP4NUKsW0adOwYsWKdutntlqOP18xBAvf2R319b3CZMCia0qQraYIFoJIJySjBEEQBNF1MGpZHDhuxezyIgCImlhVmAxYNrW0VZPXY2Yn5q/biS0HG8O/jS824tFpw9A3W9V+HSeIDEMqleD9XcejCpyVmwxYPXMkGKmEbGCCIHoUZA90DHzRzjXVdVgxvQxAtO3WXrnKW0OXzyGeKVitVuj1etF8TxYHh6qXa7CltjFuW2WxEauml9EXJ4LoBMRklWSUIDKHZDqVIIjMIN2yeszsxMK3d+P8Prrw6q5slRz9DWr0y1Gn3I7FwaHqlZqoyS/P+GIjVpINQHRhEslpone/0mTA8mnD0LcVskQQRNtJt04lyB7oaI6ZnViwbie+PdwcrlsBAOfkqNBbp+z0e9vlI8S7Co02TtDRBgBbQpVUSbAIIn2QjBIEQRBE16JvtgpPXHfBWRd/arRxgpNfAPicbACiG5Po3d9S2wSnx9/JPSIIgkgfZA90LH2zVVg5vaxDina2BXKIdxJ8AnkxWpJsJwiiYyEZJQiCIIiuR3sUfyIbgOip0LtPEARxBhoTO56OKtrZFhKX9yTaDV2SSqmdWUmVIIh4SEYJgiAIomdCNgDRU6F3nyAI4gw0JvYsyCHeSfAJ5IXo7EqqBEHEQzJKEARBED0TsgGIngq9+wRBEGegMbFnQQ7xTkKvZvHotGFxwpWOSqoEQcRDMkoQBEEQPROyAYieCr37BEEQZ6AxsWchCQQCgXR3ojuQakVgi4PLmATyBNETSSarJKMEkX5S1akEQaSX7iarZAMQ3ZFU5JTefYJIP91Np3ZlaEzsGVBRzU4mkxLIEwQRD8koQRAEQfRMyAYgeir07hMEQZyBxsSeAaVMIQiCIAiCIAiCIAiCIAiCIHoEFCHeyfBLL6wuD3QqOYwa+vJEEJkEyShBEARBdG9I1xOEMCQbBEH0NGjc67mQQ7wTOWZ2Yv66ndhysDH8W2WxEcumluKcXHUae0YQBBCS0Td2YkvtGRkdX2zEo9OGoW+2Ko09IwiCIAgikrZOYIXscdL1RE/H4uDQ7PDggfW7sKW2Kfw7yQZBEN2ZVGwCcph3X6ioZjuRSqG+qldqogSNp8JkwPJpw9Avh5ziBNHRiMmqxcGh6uWaKGc4T2WxEauml5HiI4hOgooKEUTXIF2y2landiJ7fHyxEStJ1xPdkGRyeszsxGffn8LGncewNcIZzkOyQRCdA9m/nUsqNoGd89FH9G4M5RDvJBptnKCgAUB1bRMONzlgcXCd3CuCIHhOtrgFneEAsOVgI062uDu5RwRBEARBxGJxcHGTUwD4/GAjFqzbmdCeTmSPf36wEY02ssWJngUvT3lZCkFnOECyQRBE9ySZTXCyxd1me4PoGpBDvJOwujwJt5udHjI0CCKNmJ2JZdSSZDtBEARBEB3P2Ti1k9njLUm2E0R3g5cnt9efcD+SDYIguhvJbAKL00Mf0bs55BDvJHRKecLtCpmUDA2CSCMalkm4XZ1kO0EQBEEQHc/ZOLWT2eNZSbYTRHeDlyeFLLFbgGSDIIjuRjKbINn8n/x3XR9yiHcSRi2LymKj4LZykwE1R8xkaBBEGtGwMpSbDILbyk0GaFiqQUwQBEEQ6eZsnNpGLYvxIvb4+GIjjFrKkUz0LHh5qjliFrWDSTYIguiOJLMJks3/yX/X9SGHeCehV7NYNrUUFTGGRrnJgNnlRThw3EqGBkGkkWy1HPMmFcdNBspNBsybVIxsNSk8giAIgkg3Z+PU1qtZPDptWNzx44uNWD5tGBUNJHocvDytqa7D7PKiODuYZIMgiO5KMpsgWy2nj+jdHEkgEAikuxPdgVQrAh9tduBwkwNmpwcKmRQ1R8w4cNyKxdeWoA9VqSWIDieRrB43O/Hp96eQl6WA2+uHQibFyRY3Jp7XC71JPgmi00hVpxIEkV7SJavHzE4sWLcTn0fk9uQnsKnY0xYHh0YbhxaXB1lKOYxalhx+RLclmZzy8vTt4WbMqShCWUE2AOCcHBV665QkGwTRSZD9mx4S2QRna28QmQ05xNuJ1gxeZIQTRPpIJqsknwSRfmhCQBBdg3TKKulrgkiNVOSU5Ikg0g/Zv5kJjY/dF0qKmwb0ahIggshUSD4JgiAIIvMhfU0Q7QfJE0EQhDA0PnZfyCHeyfBfl6wuD3QqOYwaEi6CyCRIRgmCIAiCEIPsBKI7Q+83QRAE0dFkiq4hh3gncszsxPx1O7ElJv/Qo9OGoS/lHyKItEMyShAEQRCEGGQnEN0Zer8JgiCIjiaTdI20U8/Wg7E4uLiHDgCfH2zEgnU7YXFwaeoZQRAAyShBEARBEOKQnUB0Z+j9JgiCIDqaTNM1GecQN5vNrdp/0aJFkEgkUX8GDRoU3u5yuXDrrbfCYDBAq9Vi2rRpOHHiRFQb9fX1uPLKK6FWq5GXl4e7774bXq+3PS4nTKONi3voPJ8fbESjjYwMgkgnJKMEQRAEQYhBdgLRnaH3myAIguhoMk3XpNUhvnz5crz22mvh/19//fUwGAzo168fvvvuu5TbGTp0KI4fPx7+U11dHd72xz/+ERs2bMDrr7+Ozz77DMeOHcMvfvGL8Hafz4crr7wSHMfhiy++wIsvvogXXngBDz74YPtcZAiry5Nwe0uS7QRBdCwkowRBEARBiEF2AtGdofebIAiC6GgyTdek1SH+j3/8AwUFBQCADz/8EB9++CHef/99XH755bj77rtTbkcmk6F3797hP0ajEQBgsViwevVq/OUvf8GkSZNw4YUXYu3atfjiiy+wbds2AMB///tf7N27F//+978xfPhwXH755ViyZAmefvppcFz7fZ3QKeUJt2cl2U4QRMdCMkoQBEEQhBhkJxDdGXq/CYIgiI4m03RNWh3iDQ0NYYf4xo0bcf311+OSSy7BPffcg2+++Sbldg4ePIi+fftiwIABmDFjBurr6wEA27dvh8fjweTJk8P7Dho0CIWFhfjyyy8BAF9++SVKS0uRn58f3ufSSy+F1WrFnj17RM/pdrthtVqj/iTCqGUxvtgouG18sRFGLVXvJoiOIFVZJRkliPTRWp1KEER66MmySnYC0VVoi5zS+00QnU9P1qlEzyTTdE1aHeI5OTk4cuQIAGDTpk1hx3UgEIDP50upjTFjxuCFF17Apk2b8Pe//x11dXWorKxES0sLGhoawLIssrOzo47Jz89HQ0MDgKBTPtIZzm/nt4mxbNky6PX68B/esS+GXs3i0WnD4h5+ZbERi68tSelaCYJoPanKqpiMji82Yvm0YdCraSJAEB1Fa3UqQRDpIZNl1eLg8MNJG2rqm/HDKVu7F2YiO4HoKrRVThdfW4JKer8JotPIZJ1KdA862jZqLZlmS0kCgUCgU88YQVVVFTZu3Iji4mLU1NTgxx9/hFarxauvvorHHnsMO3bsaHWbZrMZ/fv3x1/+8heoVCrMnj0bbrc7ap/Ro0dj4sSJWL58OW655RYcPnwYH3zwQXi7w+GARqPBe++9h8svv1zwPG63O6pdq9WKgoICWCwW6HQ60f5ZHBwarC781OwEANQcMWNNdR1G9s/Bo9OGoW+2qtXXTBCEOK2R1eNmJz79/hTyshRwe/1QyKQ42eLGxef1Qh+STYLoMNqqUwmC6FwyVVaPmZ2Yv25nVKGm8cXGDrGtLQ4OjTYOLS4PspRyGLUsOQuJjKK1csrLz/bDzZhTUYSygmwAwDk5KvTWKen9JogOIlN1KtE96EzbqLVkii0l6/QzRvDUU0/h3HPPxZEjR/DYY49Bq9UCAI4fP465c+e2qc3s7Gycd955qK2txc9//nNwHAez2RwVJX7ixAn07t0bANC7d298/fXXUW2cOHEivE0MhUIBhULRpj4ufXdfXGXVzw82YsG6nVg5vYyMDoJoR1KVVYuDwz0xCoNnfLGRZJMgOpCz0akEQXQemSirFgcXN+EDOs621qvJAU5kNq2R01j5WbW5NryNt38JgugYMlGnEt2DzraNWkum2FJpdYjL5XLcddddcb//8Y9/bHObNpsNP/zwA37961/jwgsvhFwux8cff4xp06YBAA4cOID6+nqMGzcOADBu3Dg8/PDDOHnyJPLy8gAEC3zqdDoMGTKkzf0Q42SLW9DhBgRfzkYblxEvBkH0NBptHMkmQRAEQXQB+Mgiq8sDFcuQ/iaINkL2L0F0HSJ1n04lh1GTGU5FIvOgsT010uoQLywsxMUXX4wJEybg4osvxsCBA1vdxl133YWrr74a/fv3x7Fjx7Bw4UIwDIPp06dDr9fjpptuwp133onc3FzodDrMmzcP48aNw9ixYwEAl1xyCYYMGYJf//rXeOyxx9DQ0ID7778ft956a7t/rTtmdqL+tCPhPi0uT7uekyCI1LAmkT2zM735tgiCIAiCiF8C/MyMEQn3J9uaIMRJZv+S/BBEZpDJ6S+IzIPG9tRIa1HNRx55BEqlEsuXL0dxcTEKCgrwq1/9Cv/85z9x8ODBlNr46aefMH36dJx//vm4/vrrYTAYsG3bNvTq1QtAMC3LVVddhWnTpmH8+PHo3bs33nzzzfDxDMNg48aNYBgG48aNw69+9Sv85je/weLFi9v1Wi0ODg++vRt6lTzhflnKxNsJgugYdElkz+3xp70IBUEQBEH0RPiiUDsOn8bhJjsuKMiGmmUAAApZ4ukM2dYEIY5WkTg+TpNkO0EQHU+y9Bc0RyViSebb6EzbKNMKe0aSVg33q1/9Cr/61a8ABPOGf/bZZ9i4cSPmzp0Lv98Pn8+XtI1XX3014XalUomnn34aTz/9tOg+/fv3x3vvvde6zreSJjuHG0YX4vsTLSg3GbC1tilun/HFRhi1tGyBINKBUcuistgouLSo0mTE1z+eRj4VFiIIgiCITkUoKq7cZMCK6WW47ZUa1Bwxk21NEG2EZaSi8lNhMiT94EQQRMdD6S+I1mLUshhfbMTnIvXROss2yvSVDWn/5OtwOFBdXY1PP/0Un3zyCWpqalBSUoKLL7443V1rV7z+AF7+6jCGnZONBZcPwkmrGxKJBDvqm7Gmug4X9s/B8mnDaCAjiDQyb+JAXF7SG/k6JdxeP5RyBg0WJwb20mJbXROa7Bxwykb52giCIAiiA+HzpPoCASzZsAdbYpx1vPNuTkUR1lTXYUWo8N/W2iaoWQZzKopw0YCgM6/RHoxEIr1NEPGYnRzuvnQQJNiPHfVmzKkoQllBNgAgX6fEV3WnoVfJSX4IIo1Q+ovMJVPzuuvVLB6dNgwL1u2McoqPLzZ2mt+Rz5JxQUE2Zl10bti/sqO+GQvf3o0nrrsg7fcqrQ7xiy66CDU1NRg8eDAuvvhiLFiwAOPHj0dOTk46u9UhBAIB3DimP9ZurcNfPzqTDqbSZMD6ueWQMxL0yYAvJATRU2myc7BxPry36ziqIybelSYDZlcU4YJ+2WhxeXD9s19m1FdNgiAIguhOREYTrZ45Ms4ZzrO1tglzyovg4Hy47ZUazKkowoNXDYGMkWLR27uxanNteF/S2wQhjFYhx5HTDowqysWDVw3Fko17omSn3GTAqHNz0+60IIieTCalvyDOkOnRz32zVVg5vQyNNg4tLg+ylHIYtZ3nsOezZKzdWhenV2aXF6HJnv6VDWl1iO/fvx8ajQaDBg3CoEGDMHjw4G7pDAcACYCXvzqMssIczCkvivo68uimfbjrkvNhcaT/hSCInorXH8C/tx3G8MIczI6R0X9vO4w7Jp+H/+49AeBMvraV08tIZgmCIAiinYjNk+r2+hPuz293cD7sPGLGr8f2x12vfxfnRP/2cDM++/4URvbPgc3tzagoLoJIJ1qlDL5AAB5fAI9u2ocLCnMwK8YOXvruXjyZAZF8BNFTyZT0Fz2NRNHfyfK6Z4qfQK9On63j9QewdmtdXEou/v+Lrh6ajm5FkVaHeFNTE3bt2oVPP/0UH3zwAe677z6wLIsJEyZg4sSJuPnmm9PZvXYlAIQjxIW+jgQAyv1EEGkkchWHkIzKZVKsqa4L/0752giCIAiifeHzpPJpTwpyE0dY8fmN+SXANpc3bnKqZhmsmF6GtVvrcO+bu8K/Z1IUF0GkC7vbizydAiMLczC8IDujI/kIoqeSCekvehrJor8zMa97pqVv8fsDgvUpgKBT3OcPdHKP4kmrQ1wikWDYsGEYNmwY5s2bh+3bt2PVqlV46aWX8Nprr3Urh7gESPh15M9XDKbcTwSRRlKRUQcXXeiXZJYgCIIg2g+ryxPlwAYgWvCvstiIwlw1Pr5zQngJcE19c9x+cyqKBPV7pkVxEUQ6aHF5IJNKkatlsXzT/oyO5COInky601/0JFKJ/s60vO6ZmL7FwXmTbPfF/dbZTv20OsR37NiBTz/9FJ9++imqq6vR0tKC0tJSzJs3DxMmTEhn19odXwAJv44AlPuJINKJP4mMSgR+J5klCIIgiPZDp5RHObDrmxx4cc5oLHx7D7bUnpnkVZgMeHhKCQoNmrjjYykryI6KeI2EVnsRPZ0cFYsTLU5olWzGR/IRRE8nUfqLTIsO7sqkEv2dSXndMzV9i16V+Jx6VfQ9SodTP60O8dGjR6OsrAwTJkzAzTffjPHjx0Ov16ezSx2CxcGhOVThXgyH24dzIh4yDWgE0bnY3Mm/YKpZJvwlk/K1EQRBEET7YtSyuGiAAas210LNMlh54wgsfXcvLijMxk0VRdCr5WAZKeycD8ctLijkDPJ1yqjj+TyrfNoVDZt4ukOrvYieTAABeP1IPlcViOQjCCIzyMTo4K5GpP/Nm+QDYIvLgyKjJqW87p3h18vE9C1A63Lfp8upn1aH+OnTp6HT6dLZhU6h0cZBKWcS7pOllIUfMA1oBNH5aBSJh0OfP4A5FUVYtbmW8rURBEEQRAegV7NgQ3nB51QU4ckP9mNLbRO2HTqN4dOz8cR/D0RFsVaG9DFvH/N5Vhe+vRv/N7oQa7fWoawgO+E5abUX0ZPx+YF/bjmEO39+fsL9YiP5CILIDDI1OrgrEet/Wz1zZML9s5TylPK6d5ZfL9PSt/C0Jvd9upz6aXWI63Q6mM1mvPHGG/jhhx9w9913Izc3Fzt27EB+fj769euXzu61G1aXB1kqGSpMBlQLLEWrMBmgZoMOcxrQCCI9aFgmoYyqWAZXlPTG1OH9KF8bQRAEQXQQOWoWapbBxef1Cqc6EcsDvkXAPu6brcLSqaW46z//w9baJpQV5ojmIafVXkRPx+n1YUhfPWxuT0I7WKtMq9uAIAgRMjU6uKsg5H+rOWJOyW5IlNe9tX69s4kkz6T0LbGkmvs+XU79tGq2nTt34mc/+xmys7Px448/4uabb0Zubi7efPNN1NfX41//+lc6u9du6JRyOD1ezCovQgDReYrLTQbMKi+CPZRwngY0gkgPDo8voYwyUoDz+jGkb/dL60QQBEEQmYJRy2LNrFGwOM9MflqbB9zm8mJLSJevqa7DiullAKL1O632IohgKpSygmy4OH/iuWqS1IIEQaSHTI0O7ioI+d9aYzeI5XVvjV9PLJJ8+bRhULNMUkd5a1KTpINEue950uXUT6tD/M4778Ts2bPx2GOPISsrK/z7FVdcgRtvvDGNPWtfjFoW+xvcWLBuJ5ZPG4YFlw+CzeVDllKGE1YX5q/biadvHAGLg6MBjSDShNXpSSijK6ePSLsyIQiCIIiewNObazG7oij8f7fXn3D/WPs40p52cD7c9koN5lQUYU55EdxeP841qNEvW9UmZzjV+SG6E3qlHKda3ACAB9/eLWoHP/+bxCkECIJID5kcHdwVEPK/RdoN910xGJzXLxrZ3Jp2I+HtFrFI8m8PN+PwaQee3lwbVVRcKOVKa1KTpBsxGypdTv20OsS/+eYbPPvss3G/9+vXDw0NDWnoUcegV7PI0cjx2C+HYU11XdRStEqTAY/9chi0SibjqtUSRE9Cr0oso9kqGVhGmsYeEgRBEET3p9HGYUttI2aVnxtO4aCQJda/sfZxrD3t4HxREeYf3zmhTUuVqc4P0d1QyaXIUcuRpZTh5d+OxZKNe8KrK4BghPij04ZBRznECSIjyfTo4FRI54dmMf8bbzdMHd6vTSvEU/XriUWSz6kowsrNB+PStoilXEk1NUk6SWZDpcOpn1aHuEKhgNVqjfv9+++/R69evdLQo45DJWOwNsbRBiBkcEjw0DVDYW1FtVqCINoXjTyxjD4ytQTNDg6AJi39IwiCIIjujsXB4bSDAwAwEkk4hUOq+Tx5WuMgEJqgVRYbseTaEuSo5eFJGNX5Ibojdo8X+TolvjrUhI27jsfJ2NbaJkgAPHn98LT0jyCIxHSl6GAh0v2huaM+KKTSbqTNE0trU8UBqaUmSRfJbKgl15bgtIPDA1cNActIYXFy0Cg63qmf1nDHa665BosXL4bHE1wuIJFIUF9fj/nz52PatGnp7Fq7Y+d8UV/bI9lS2whXaBkGP6CNLzZG7dNVBjSC6KrYksiojfNBo6DoGIIgCILoCI6ZnfjT699BEvq/wxNcslxWmIORhTl48KohqDRF28c/H5yHZb8oRaONQ019M344ZYPFwaVsT4tN0LYcbMR963fhvd0NOGZ2AkgtHyhBdD0keODt3cjTKQU/OAFAdW0TbC7KIU4QmQofHfzxnROwfu5F+PjOCVg5vQx9MnzlUjInqUXEWdyedJT/LVm7Ds6HqldqYHUKp1Zpbaq4VLA4OPxw0hZlL50NrWkvmQ1Ve8qGqc98gZ8/9TkeeHs3jFlKDMzTdrj/M60R4k8++SR++ctfIi8vD06nExMmTEBDQwPGjRuHhx9+OJ1da3dakhgRdrcX/bK1ALrGcgeC6G4kk1Gby4vz8rWd1BuCIAiC6DlYHBwefHs3bhhdiO9PtKDcZIBCJo1KdaJmGcypKMKs8nPh9voxsJcGGlaGBW/uCk+y1CyDB64aghGF2XBwvqSRRokmaFtrmzCnvCgc/U11fohuSSD4rs8Y0z/hbhYRpw1BEJ1HotQimRwdLEZrCk92JB3lfxNrFwCqXqnBloONuKAgW3AFXGtTxSWjvSPxW9teMhsq8gNAZ668S6tDXK/X48MPP0R1dTV27twJm82GESNGYPLkyensVoegVjBJt6dSrZYgiI6htTJKEARBEET70GjjMKiPDmu31qGm3owV08twwuqKmiRGOsfHFxvx+HUX4K7Xv4tyhq+YXoa1W+tw75u7wm2f7QSNn5RTnR+iO2JzBwNCkjlf1GxiO5kgiI4l3alFOoJM+tDcUf43oXZ/OGkLP8c11XVYMb0MAKKc4idb3KgsNgp+MGhtKpf2TvnWlvaS2VCxOqizPohkRIW4iooKzJ07F/fcc0+3dIYDgErOoNxkENxWbjJAJScjgyDSCckoQRAEQaQHq8uDsoJsbK1tgoMLpko5ZXNj4VVDURmjm/nlxjaXN2oyNqeiCGu31okWoBJayis2QVOzDKommVCQq8IzM0aA8/qgVcrilj5H9onq/BBdEd7RzefpF6IitGKDIIj0kAmpRTqCnvqhOfJDAG/zlBXmYPXMkXhmxgi8d1sFrijpjeXtlMqlvVO+taU9Pqe6EOUmA2qOmON+74wPIp0eIb5ixQrccsstUCqVWLFiRcJ9b7vttk7qVccjBfDQNUOx6J09UUX7KkwGLLpmaGZ8mSCIHgzJKEEQBEGkB51SjuMWF4AzqVFK+upR12THgssH435GAq8/AAfnQ7ZKDjXLoMHqimqjLQWohIpeRUaaR7b388F5WDqlBPev390lC5cRhBAaVoZKkxGvfl2Pl347Fks2xtvBD149FJw/cT5bgiA6jkxJLdLedFRBy0wn9kMAvwKOt38GGDU41GiHTiXH49ddALvbC6szmHJFq5TB7vaipr45Lm2OGO0did+W9vRqFkunlODPb+0S1DE3/nNb3DGd8UGk0x3iTz31FGbMmAGlUomnnnpKdD+JRNKtHOIevx/L39+P4YU5mF1eBLfXD4VMipojZjz63n7cc9n56e4iQfRoOJ8fj20iGSUIgiCIzsaoZXHCKo9zRkf+PzLye3yxEfddOTiqDbECVPwE0+31oaa+GXqVHBqFDDaXFza3B4uvLcEDb+8OOxvEIs0/3HcSAPD4dRfA5vJSnR+iW5CtlmPJlBJ8eagJyzftE7aD39+H+ZcNSndXCaLHkkmpRdoTvvDkgnU70/Kh2eLgYHZ4YOe8sIc+uOdlKTr8vK35GM+nxRnQS4tjZmdUqrjI7YnS5rR3JH5b2rM4OCzeuFdUx9wwujDuujvjg0inO8Tr6uoE/93d8QWAj/afwkf7Twluv/OS83HC6kK+TtnJPSMIAgD8SWT0rkvJIU4QBEEQHYFezaK/QY0Hrhwc5YxOlAbl8npz1IRSLQ+mOSkryIbb64dSzmDXUTNK++mxulrcwc4X4rz/ysE4anaiV5ZCNNL8w30nseByLwbmUZFtonvg8vqxeOMe3HPpINz75i5sFrGD7yGHOEGkDZ1SHv64G6njdtQ3Y011XZdOLdJRBS2TcdzsxOHTDqzcfDDKxqgMOeM7Mi+70IeAZGnfHr/ugjbnAW/vSPy2tNdo4/DRvpP4KBRcEEtkYefOXHmX1qKa1dXVqKioSGcXOgWLg8PRZmfCfVpcHkilIIc4QaQJvqhQW7cTBEEQBNF2+uWoMaJ/Du59azeAoKP64vN6iTqnl2zci/duq8SDb+/Gt4ebka1hUVPfHLX/I1NLsLY6sYPdwflw75u7woU66087Evazq0biEYQQzXYOm/efwu8nmBLuZyc7mCDShlHLYs2sUVi5+WCUjis3GbBm1qgun1qkowpaimFxcPj0+1PYuPNYnAN6SxsLTbaW2A8BSjmTMO1bs73taXPaOxK/Le0lW+WgU8mxfu5Fnb7yLq0O8UmTJqFfv36YPn06ZsyYgaFDh551m48++ijuvfde3H777fjr/2fvzMObrNL+/3myJ91JaAGhUEillM0iq20dRRQQFB3G9xX5jRRQZxRwxmVEHVABFZ3R0VFcZhTU9x3BeR0XFFxGxVFaccMqO1KoFGQpLW3aNPuT/P5IE7KnQGkRz+e6vKTJkycnz5OTc873vs/3fvxxABwOB7fddhuvvPIKTqeT8ePH8/TTT5OTkxN8XU1NDTfeeCMff/wxqampzJgxg6VLl6JSnfwlCpjKJ4rqpevVHGp0kK5T/2SrBAsEP2VStKqEfTRF26k/lwKBQCAQnPHYXDJwbOuwxR69gAodq480O1h0uX/9cM/qLVEL25x0HetDHkvmM251eOiSZBF2vJl4FpuLOquLJoe7zX6fAkFH0eTwYNAoSderonZYBObANpeMQSPmwQJBZ/LUuqqoMa6iqh6FJLFsWlHC17ZlHPo5jVV1VhfZadqo6xkgUmA+3mvT1uNDAwGVNQ0J29zkSByUTBasb+9M/OM9XzKbFbfHy1mmlA7XQjt1ZDtw4ACvvPIKq1at4qGHHmLIkCFMnz6dadOm0bNnz+M+31dffcXf/vY3hgwZEvb4Lbfcwtq1a3n11VfJyMhg7ty5/PKXv6SiogIAWZaZNGkS3bp147PPPuPgwYNce+21qNVqHnzwwZP+nE0ON1sOWFg+YzjLPq6KjurNGI5C8n+p7l29hUeuGnrG/vgIBKcrCom4fXR5ax8VCAQCgUBw6ggsmAKZ3LOK88Kej+ex+fJ1o8KE7wCRvuLxfMYDNDvc5JlS2m1r8YFGe9QW57b4fQoEHUWGQcVT1wxDq1RE7bAoNht5YloRK7/Yi5gGCwSdR53Vxfqq2NnB65NkB7dlHPq5jVVNDneb5gMQ+9qU5ptYMmUQWQZ11HU/0WuZTDBO1yWWbtsSrG/vTPzjOV8im5Vis5HP9tTz7Ce7T3lmfiSKDnunGJhMJubOnUtFRQW7d+/mqquu4qWXXqJPnz6MHTv2uM5ltVqZPn06zz33HFlZWcHHLRYLy5cv5y9/+Qtjx47l3HPP5YUXXuCzzz7j88/9lUz//e9/s23bNv7xj39wzjnnMHHiRJYsWcJTTz2Fy+U66c+ZrlPj88HTH8eO6j31n92oFQr+9N52+ndPD2aUCwSCjkOjVMTto09/vBuNslN/LgUCgUAgOOPRqhWUmI0U9cqkoqqeLQcsPHjlIJbPGM7T04fxzxvG8GKE//ctF+ejjjNGa1WKhH9HkqZTB7cCn59vCnvueLcWW2yuhH6fFpuY7ws6H71KydEWZ8wdFhVV9bxYUc3vx52NUMQFgs7jRItqJhuH9ta18M3eo+ytb2For0wMGmXUMT/Vscpic7G71kplTQO7j1jDPke6Tt2m+UC867d+Vx1/fHMz72w5xIHGY9bIJzPuBwTjWJyfbyIrJfHzp7ttTmBuVRrxGYrNRmYW57GivDqYmd+RnDZ7n/Ly8rjzzjsZOnQoCxcu5JNPPjmu18+ZM4dJkyYxbtw47r///uDjGzduxO12M27cuOBjBQUF5ObmsmHDBkaPHs2GDRsYPHhwmIXK+PHjufHGG9m6dStFRYm3oCTDlKphZJ8uPP7hrpjPr99Vh1P2cvWo3qgkSXgTCgSdgFP2xswuA1hfVYdLThxFFggEAoFAcOJYbC72H7VR1poVbtAoGXxWBi+UVwfH5+UzhvNNTSNzx5oZnptFjywdR60u3HHG6Mp9jRSbjUGhL/LvAIHCml6fj8qaBjL0av581VCsDs8Jby2us56436dA0FHY3B4G9sjgtlc3xXy+vKqeOU4PWfozL0tUIPipkCx7WB8iZIeSbByqOmJl9ktfA8d2hNy8qjJoX9bWsep0s1tJlqVtStXw5Q9HY84HAseaUjUJr19FVT2zivPC/MZPZtyP5csdmJsMy83kQKOdBZMK2VjTwJI124L3qCMLUJ4sPTL1LJxcyL6jNpweL1qVgsp9jWHfuY7WQk8LQbyiooKXX36Zf/3rXzgcDqZMmcLSpUvb/PpXXnmFb775hq+++irquUOHDqHRaMjMzAx7PCcnh0OHDgWPCRXDA88HnouF0+nE6XQG/25qaorbvgyDBk2SCFST3c0LFdXcfkn/n3SVYIHgdKOtfdWa1JfLg8UmFq8CwangeMZUgUDQeZzKvlpndXHU5ub2V7/jf2aNZFZJHsvLwwtgery+oGUKQA+LjrWbD1KUmxVzYbuivJoVZSNQShKf7qpjRXk1T0wrQsIv9IF/wbmibARPravirtc3B18bWDz3y049oc9zohl9AsHJcjz9VKdUcrjZGfd5AJVSQbperE8FgvamrX01md3ENzWNdEvXRa1Tk41DobYhocWnQ62Tko1Vp5vdSrIs7YB4fcHZXckzpQCEzR1KQwTmPXUtCd/L6fGGCd0nO+6H+nK3ON2k6zUsfHNL1NzknZtLabK7SNWpSdGqsDo8VNY0nBbBiGQoJSkYhIlFR2uhnSqI33XXXbzyyiscOHCAiy++mL/+9a9MmTIFg8HQ5nPs27eP3/3ud3zwwQfodLpT2Npwli5dyqJFi9p8fGoSz590nZqKqnrunqg47bc7CAQ/JdraV5P10VSdSmRzCQSniOMdUwUCQedwKvtqk8ONTq3E5pL5z/dHGNPXyLJ1VWFFNHsbDdz71tZgZhb4F7KVNY080VpULHRhe27vLPp0MYQVfkrXq3n0v84JZn9nGTQseHNLlD9r5OL5eEmW0ScSYASniuPpp178gaZEpOlUYv4rEJwC2tpXMwwaFk8ZxB/f3Bw2xgXsJm5eVcnIPl2i+mmycSjSNiQwtoaOu26vj91HrHELcbZFfO5I2pql3T1Tj0Gj5MErBtPi8mBzyWTo1WSnaYNtbuv1Cwjd7THuB3y5LTYXc1dVxpyb3LN6C09OK6LFJXP7q9+dNsGItpAouNMZ1i+daor76aef8oc//IEff/yRNWvWMG3atOMSw8FviVJbW8uwYcNQqVSoVCo++eQTnnjiCVQqFTk5ObhcLhobG8Ned/jwYbp16wZAt27dOHz4cNTzgedicdddd2GxWIL/7du3L2E71QoFxWZjzOeKzUZUKr8xm90tiwmHQNCOtLWvJuujaoVCZHMJBKeI4x1TBQJB53Aq+6p/Iaph6ZWDGJ6bhUapCBbRrKxpYPZLX2N3y0ExwOnxBrPbbC6Zm1dVUpSbFfQbXz5jOPdMLqRbpp4Mg4Z+2amck5tF366p5KTrgn97vL64xcpOxs8ymR+oSIARnCqOp5/aXTIb9tTHnQOX5ptIUce2YxAIBCfH8fRVi90VNcYV5WYF7SZirVMTjUPFZiOV+xqjHnfJ3rBx96pnN3DRo58wb1VlmF82tE187miOJ0s7w6ChtymFwh4ZDO/ThfyctDAtrq3XLyB0n8i4H8/rPNm1rW12/iTrlLRXnZb2olMzxCsqKk76HBdddBGbN28Oe2zmzJkUFBQwf/58evXqhVqt5qOPPmLq1KkA7Ny5k5qaGsaMGQPAmDFjeOCBB6itrSU7OxuADz74gPT0dAoLC2O+r1arRavVtqmNFpuLoy1OZoZksgQIRPUaWvxf2AyxHU0gaFfa2lcbba6EfbTR5iJTBKsEglPC8YypAoGg8ziVfTVVq6LO6uSdzQdZX1XPirIRzCrJ44WQIpotTvlYWyIy22wuOWybN8BHt/4i6fueKmuTWH6g8NPy+xT8NDmefmpzyUErIYieA9932UC0QhAXCE4Jx9NXU7XqqDEulFjZx/HGodDM8ki6pmp57MPvoyzIYmV9n47WYKnaxBJnSpLnQ2nL9QsVuo933E9kN5Ps2jba3D/ZOiWh1jAnWqelveh0D/H//d//5dlnn6W6upoNGzbQu3dvHn/8cfLy8pgyZUrS16elpTFo0KCwx1JSUjAajcHHZ8+eza233kqXLl1IT09n3rx5jBkzhtGjRwNwySWXUFhYyK9//Wv+9Kc/cejQIRYsWMCcOXPaZdJfZ3UhSRI3r6pkVkkes4rzokzk/3f2SErzTWSnCUFAIOgMUnQqfr3iy7h99PWbzhPZXAKBQCAQnCLsbpknP9oVLKD5TU1D0DYlgCGkcFjlvkZ6ZOjiFsW6eEA2qToVu2utCQt9nUprk9Np0ScQxCJNrwrusIg1B/b4vDQ7PGSnd3ZLBYKfNydqNRE5DqVoVXy9tyGskGGA0nwTxhQNRblZwd8CnVrJNzUNrCivjhJaT0drMI1SEXdeUGw2olEen0lG4PodanKwv8GfIR/QB4b3zooSuts67iezm1k4OXZibgCtOvHnON13tgesYTqbThXEn3nmGe655x5+//vf88ADDyDL/g6ZmZnJ448/3iZBvC089thjKBQKpk6ditPpZPz48Tz99NPB55VKJWvWrOHGG29kzJgxpKSkMGPGDBYvXtwu79/kcPNFdT3n9s6KGdUrMRtJ0ai4f8qg0+JLIRD8HDGolXH7aGm+CYPIjhEIBAKB4JRhd8lBMRz8BTFLzNFbjwML3RXl1Tx1zTDmXmgGwjNbJw3uxh0TCrj9/74NO2csb81T7Wd5uiz6BIJYpKiVlOabWL+rLmoOXJpvYmpRDyz201tYEQh+DpzMrqPIcShFq+Ld3llR5/nT1CHY3DKVNQ1hvwfFZiNPTCvi5lWVYULr6eYHDdBoT7zr22J3ASnHdc7A9euWrqPO6sKYouHKc86KG+Buy7ifzBJFo1QkLKSajNOhTonF5qLO6qLJ4SZDf6wAaKIkhY5G8vl8iatonEIKCwt58MEHueKKK0hLS+O7776jb9++bNmyhQsuuIC6uthfkNORpqYmMjIysFgspKeHh9D3HLGyt95GTrqWB9/ZHqxqD8c65itf1rBg0gD6mE6skr1AIGgb8frqvvoWfmy08+THVVGD57yx+fTI0OKWoV+26KMCwakm0ZgqEAhOH9qzr35VfZSr/rYh+LdBo+SfvxnNZU8es1i8Y8LZXHB2Nkvf2cH6qjoMGiW/+UVfLh6Qg88HNrdMlkGNTqVk/uubYmaInZ9viir0daDRHldk6H6aFqYSCNpKon76Q52VQxZHzPnv3Avz6ZquQYFE365i/isQnGraMqYGRMaT3XUU6zwAc1d+ExZIDlBqNvKHCQU4PV66pGgwpWiwu2R+OGrjyXW7wn4/SlvF9c4YP3fXWrlsWXmwKGjojpcV5dW8PbekQ9bzoWJwLPG3sqaBK5/+LO7r35pzHqY0XVy7lq0HLHxZfbTN85yOJtQOJlAPJtQCL9DOzi4A2qkZ4tXV1RQVFUU9rtVqaWlp6YQWnRpStCqeL9/Db0v7MbM4j/kTC7A6ZNJ0Kg43OZj/2ibqrC5uH9+/s5sqEPxssbll5q6q5OGpQ7gzoo/OXfkN/7huFI6IbWUCgUAgEAhOHovNFWaHAjCrJI/N+y3BjHCDRklBt3T+8u+dDM3NpKy4D06Plwy9GkmSMBrU5GTqsdhcbD3QFHORCLG9NQNbnBttblpcHlpcMpl6dVSbBIIzDYfHG3f+O2/VN/z16iLMIhlEIDgtSCayHg+xsph311pjiuEA66vqKWt2MvulrwG/mHnThWbmrvyGq0fmhtkt1TY7O238NKVqGB5n13dHZa0n8gYPiL/J7GZStOoo+xWNSsE7Ww4Fvd9j1X44HeqURNrBRNaDCRDLl76j6VRBPC8vj2+//ZbevXuHPf7ee+8xYMCATmpV+2N1eKisaSQ7Q8viNduiou8PTR3Suv3Eg8V2+prfCwRnMlaHh4emDmFFxI91oI+2ODyiqKZAIBAIBKeAOqsLlVIK8/0s6pXJvFWVPDGtCK1KwfRRvXmhvJr1VfV8uONI2OsD2VCBczUmsXiI5a3Z4pJZsHpLwgWsQHCmYXMmnv9anR6sDg85YrOWQNCptEVkPVmSFXJ0erzBf3+6qw7Z5+PqkbkxxeeRfbp0iq7VngWtTyQAkcwbPCD+ttVuJjRwsbvWGnatI2s/9DWl0D1D1+l6YqQdTFGvzLgFYTu7AGinCuK33norc+bMweFw4PP5+PLLL1m1ahVLly7l+eef78ymtStNDjezSvK4P0IMh2PRnFkleaRoVad1NViB4Ewm06DhLzEqagf+Xnz5IFFUUyAQCASCU0CTw41aKQX9wCtrGlErFdhcMne+tonnZ4zA5vTEzVwLXVA1OdxoVYmLTUV6a7Z1ASsQnGlkGjQ8+kH8+e/8CQWnfXE2geBMp6PGqGRZy5Fja0VVPbNa/boj6czfjfYoaH2iAYhk3uCBucqJCPeRIrrNJQeF5tPBJiWA7POxfMbwYFFWlUJKeHxnflc6VRC/7rrr0Ov1LFiwAJvNxjXXXEOPHj3461//ytVXX92ZTWtX0nXqhFGRiqp6brrAjEKCFqeYcAgEnYFb9sbdXl1RVY9b9p4WA4xAIBAIBGca6To1u+usqBUKpgztwb2TB1Lf4gTg6pG5/Pn9Hfy/0b0xaJRhvqA6tZJvahpYUV4dXFCl69R8tKM2LNs8lNIYW6bbuoAVCM40nJ7E81+Xx0uW+O4LBJ1KsjGqttnZLmNUoqzlYrORyn2NAGFjsUGjYkXZiOBYbGu1GO3soo7HU9A6MhM8Vas64QBEsiz7UPG3rcJ9aPsWTCpkY00DS9ZsC17r08EmJcCBRjtL3t4alsDw8nWjEr6mM78rnSaIezweVq5cyfjx45k+fTo2mw2r1Up2dnZnNemUYUrV8EN9Yk90pULC5+v8Hw6B4OeK1ek5qecFAoFAIBCcGKZUDQ63nqv+toEnpxXxp/e287txZ1NiNlLUK5MV5dXcfWkBz0wfxoFGe9hrz8rQ8cz0YaTr1cFz7TzYxMzWrLVQsa/EbGTplYOjFo3Hs4AVCM4kks1vmxxu8oWHuEDQqSQbo2qO2kjRqoKZyyfqNR4vazlQyPHmVZVhBRJDEz6LzUaemFbEzasqGd476yezszpWJvjK60adcJA8WZZ9pN6XTLiPl6n+zs2lNNldpGhPvLBqe2Oxufjk+yOUFecxbVTvYNLCVz8cpcRspDxOkoJKKXWadXSnCeIqlYrf/va3bN++HQCDwYDBYOis5pxSMgwaemYl9nUyqJVolAoswkdcIOgU0nSJfw6TPS8QCAQCgeDE2bTfQlFuJkpJYvro3vz1w++ZXdIXjUrBrJI8nG6Zrmlanl+/JyzzqNhsZN6F+aRq/eN0hkHDoimDuHf1Fopys4Lempl6Nb2NBs7Kil5vHO8CViA4U0hPMr/NSdPRZHeLtalA0IkkG6OAYOZyi0uOElBL800svXIwPbsk19sis5ZTtCq+3tvAzasqsblk5o41xyyQGPh74eRCxvQ1Hucn7BziWdGcSB2SAG31Bj+Z9n26q457Vm+JylRvz6KrJ0KDzc2aTQei6lFcV9KXIT0zkJBYXxUeaJlxXh8m/nU9w3tnRdnRdMTn6VSFZ+TIkVRWVkYV1TwTMaiVlJqNMb0PS81GMg1qWtwyBy120rQqMekQCDoYvVoZN3JZYjaiV3dOpWyBQCAQCM50DjU5WLJ2G09dM4wemXpsLplv91uYl6rB5vQwPDcLY6qOBW9sjppLBxZeD1wxKPhYj0w9j1w1lEabmxaXhxaXTGbrNuhYtOcCViD4KaFRKig1m8JEigClZiMfbD/M1z8c5dH/OoecdF0ntFAgELTFyuTTXXUctDj4sdHOzOI8hrburrK5ZNbvquPO1zfx8NQhMYPCkURmLadoVbzbO4tPd9UltQK+ZdzZXPpEbIHzVHO8Amo8K5rjrUMSSnsW9TweO7e2ep6fKpHZYnOx8M3NwTlZqK2O1+ejS4qGxVMG4vH6qDlqA6ByX2Mw0BJpR9MRRWShkwXxm266idtuu439+/dz7rnnkpKSEvb8kCFDOqll7Y/NLTO7tC9IUni0zmxk7th8vF4fNocHjVIhtmUKBJ2AwyNzz2UDozyvSs1GFl42EIdH7sTWCQQCgUBwZmKxudjfYMfmkvlufyMryvcwb2w+K8pG8PiH3/P7cWeToZOwOuIX1ayoqqfFFT5Ot7hkFqze0qbFVHsuYAWCnxJur5d7Ly/kvre2hiWFlJpNLJoykBkrvmRfg50Gm0sI4gJBJ5Fh0HD/FYO4+43NYf20xGzknssGcs1znwOwp66Fm17+Bgi3MLG5ZMqr6tlbbyP1BJIvQ7PG61tcCY+tbXbGFDhPNScioEYWfwz4oFfua4xbh6QtQfL2KOoJya1y6ltccMTaZs/zUyky11ldwTlaPFud0nwTCyYNYPZLX8c8R0DkBzqs0HmnCuKBwpk333xz8DFJkvD5fEiShCyfOQJUi9NDlxQNEwd1o+y8Pjg9XrQqBYebHNhcMve/s50/XjqAj78/wpXnnNXZzRUIfpY0tDiZOLg7Za3bqwN9tKHFSVaKWAwLBAKBQNDeBBY/AEN6ZvL4h7u45/KB1DY5KeyRweMffs/CSYXsqUtcj8fmPLZuSLTNON5iSgImDu7OjJB5em2z8+Q/oEBwGqNSKPjz+zu4Y0IBNzo8WOxutCoFlfsaeWDtNp68ZhjXPPc5VoeopSMQdBYWm4vFa7ZxTm4WM0PWqZX7Gnno3e1cPTKXZeuqwjKbA2LurJK8oCjZaHefcJHoYNZ4rTXhcaFt6Kii1Ccy5scq/hgIItz52iYemjoERUQy6/EEyY+nqGc8klnlNDvc/NffNrTJ8xxOrcgcKt7PKsmLaauzflcd+xvskS8NI5Ac3FGFzjtVEK+uru7Mt+9QMg0aHly7jYIeGcHouiRJHLA4+HD7YQp7ZOCUvew82ISpJK+TWysQ/PxQKRT87dM9FMbpowsmFXZyCwUCgUAgOPNocriD2VgqhQSA2+OjyeEObs2+7ZLkSTJp+mPLmuPZZgz+xfQdMRaK4F8At2Wh2NnenQLBiWB3y/TLTuPxD7+nsEcGRb0ycXq8DMvNAmDZR7uYVZJHShy7IYFAcOqps7r4cHstH26vjfn89FG9g9YpoVTWNDJ/QkGwX+d2MeD1+U6qLW2xbwmlI9wPTmTMn//aprgWbFePzOWfX9bwyFVDsTo8J5XlfTK09Von8zy32N1I0qkVmUPF+0S2OslI06k7tNB5p45sbfUOnzRpEs8//zzdu3c/xS06dbhkL9eM7s2K8ohtA2YjM0vyUCDRZHezZMogMXkWCDoBp0fm/yXoo05hmSIQCAQCQbuTrlOzoryaJ6YVYWzdjdVgc9IryxD0mWxxygm3MJfmm8gKmT8nW0y1ON1hArZeo2Ror0w27m3AFmG90paFYkd5XQoE7Y3NKTOqdxfGDcjh0fd3hM2Bi81GZhbnkaJRInViGwWCnzvJxjSAmcV53LyqMvh3wLbiz+/tCLcDbc1yPtGxKZ7FWOD3IrQN0DFFqS32xDYukQJqIgG9oqqeOReYmT4yl5x0HTnp7dbMuMQLqLf1WifzPHe4ZXyoMWiUUXOcACcrMoeK906PN+5xlfsaKc03sX5XXZjPuNPjJcugJlWnQkoy4LTnd+onEer99NNPsdsTp9af7kjAC+XVUQX7/D9OEreP749WpSD+V0cgEJxKFJKUsI8umDygcxomEAgEAsEZjClVw3n9jOw50kyvLD3FZiOZeg0KCbIM/kVPqlYVFM2BMFG82Gxk8ZSBYf7GkduMQxddHq+PNL2auSsrwwoJRvqthpJooXgiW7UFgtOFdIMKU6qGBau3RAWbAn8vmFSYVKAQCASnjmTWGRl6Ndeu+DJs7EpkW3GyY1OoR3ajzYXD42XDnvqo8bMjilIfaLTjcPtVtEiBNeALnq73X7+A8JzMB12nVtK9g4LZyQLqkf7tza276kKvdbyEAYNGyYJJA9CoFPxQ18L/zh7Fxztrg8VWQznZXUCh4n0igX5FeTVv3lTMw+9tZ9qo3lE+4+fnm3jwysFcPCCbD2LsiGjv71TiUIKg3fBB3EJA66vq0KgU6NVK7l29BYstcQcVCATtT7I+enKbywQCgUAgEMSi2e7mzokFDOmZydEWFzOL89CoFDyxbhfd0nVcVNAVr9fHublZ3LyqkqLcLJbPGM7T04exfMZwJg/ugQLYfcQanEMHMpXgWJZcZU0Ds1/6ms0/Wljw5pYwMRz84t8LFdXMimFdmCgbqS1btQWC05UUlZKDFkfMnRdwTBRPFZYpAkGnETqmRXJ+voldtdYogbOoV2bcft0eY1OGQYMpVcMzn+zG7paprAnfYVViNvLglYNPWHS32FzsrrVSWdMQNr5HHjP/tU18tqeesQVdw8b6m17+hlkvfsW3NQ1olAoONtqZu6qSi/7ySdJs6Az9qc9qD21/vIB64DNnGDT0y07FmKJh9ktfs2xdVdi1XlFezcziPEpDviMGjZLlM4bz7uaD/OrZDcx+6WumPvMZlTUNPDGtCINGGTy22Gzk670NHGg8uSTkgHhv7poa1pZQinIzeXfrQa4Z1ZuXYgRsPt1Vx91vbGbh5MKoc5yKQudiZOsADjc5aLInLkRidXpY9tH39O+e3iGFBwQCQTjNSfpos8ODxSb6pkAgEAgE7cXhJgefVtWxdvNB7pxYwLodtXRP19E9Q0e/7DT+9P4O7pgwgMc/3MnCywpZ8vZWlq2rCmaBndfXiDknlR/qbXy1t4GdB5tYNGUQPTL1wUylIb0yw7LkEnlbVlTVM6s4XBBPlo3UkV6XAkF7Y3XLSf1nG1pcfH+oiVStSsyDBYJOIJ51RkAgDPw7ltd0PELHphOtgRHwNv9sdz2zSvKYFVHw0yWfmP9BW23IAgHpjXsbeOWG0Tz83o4ogbW8qp6739jMxMHdg+dLZMHWEVntke2Pxae76jhocbCnriV4T+J5ittcMv/8soaFkwawr8GO0+OlZ5aeP723I2r3e2Sx1WKzkdkleWz+0cIPdS0cstj9wY4TrIMSsHp5OInVy5PTiuImI366q46qIy0M7ZVJ2Xl9AOiZpadbuq7dxyAhiHcADS0udOrEyfh6tZK87DSKemViSTIpEQgE7Y9Bq0z8vEYpglUCgUAgELQjDS0uumXoqaiqx+aUGdozk39s+IE+phSKemUCsHjNViqq6vnqhwYe+dVQ7psyEAmJe1dviel3fO/qLTxy1dBgptJBiyPsOKfHG3db9Yry6jDvy7ZkIyXbyt4R/qkCwYnS7PCgUyeeAzs8Xvpmp1LfIubBAkFn0SNTz5+vGkpDi4smh4d0vYosgyZoFxaw1QgUgExWPDMwNp1MDYxAQNjmkmMGmscVZIf9nUx4t9hcNNnd7GuwM21kLjOL84JjcywbstD3r7O6EmbEz2gVVoG4FmynIgM5EckC6nvqWrjp5W+AY22LFxhZPGUQNpfM7Je+BmD5jOFRYniAiqr6YLHVzT9akJD4svooj32wK+ycJ1MHJTAH+7HRzg/1tmCQJGD1kshnHPy+55FWKk+23rP2RAjiHUCTw4NBraTUbIranglQajZhUCsYnpuFzS3jcMscaLSLIjwCQQeiT9JH9WolNqcIVgkEAoFA0F5YnW4MrWKcKVXD0ne2M310H1I0KupbXBT1ymRFeTW3XJzPRQXZGDQqvthTz5rNB+P6HRflZgUD2BkGDXvqWsKOM6j9FiqRvpUBD/FeWXrevOk80nRqTKnJM6TiZWxBx2aaCQQnQppOhValoMRsjCmelJpNfFPTQFGvTHK7JBbOBQLBqSOZcB0Y8wJYbK6kY9PJ1sBIFBA2aJRkGTTsrrXS5HCTolGxsaaBJWu2Be0+Qtt/sNHO3qM2nlq3KyxzOLS+R2SR69D3d7hjF4sMECrA2lwyN6+qDGa1p+nUGFszsJON+SeaTR/zdUmsWUK9uD/dVcf81nsSGfwItPtwk4OV142i0e5O6gne4pRRKRSMLcim2eFh+qjezC7pmzAAcbxkGDTUWV1BUT/eZ0v22aFtBc5PBOEh3gGk61TUWZ3cdGE/is3GsOeKzUZuutCMWqmgR5aOftkpZGdoeeT9HcJLXCDoQFQKKWEfVSkkMvRiUSsQCAQCQXvRJUWL7PNh0Chxyz4G98pEp1aw81ATuVkGPF4fT10zjPP6GrE6Pdy7egvZ6bqEfscTB+Xg8XqpPmJl2wELmohFlezzxSw0VlFVz4sV1WQaNJyTm0W/7NQ2LbwCW9kj/V07OtNMIDgRDGolj3/4PWXFeVFz4BKzkYWXFbKivBoA2Ssq6ggEnUFbvaZDacvYFM+yw6BRMqRXJgcsDiprGth1uJm9dS18t68hbr2OyNevKBvBgje3cNFfPuHKpz/jksc/Zc2mA2H+1YH2H25y8J/vj/BkhBgO/rH5pYofeLL1daFWL6Hvf7wCayCrffZLX2NM0bRpzD8Q4kN+5dOfcdGjnzBvVWVS7+14r1MpFYwbkB3zNcVmI5X7GsMeCxWF+2WnkmdKwevz8X2tlR2Hmli3/TDX/Y/fP73FmdgO1u6WcXu9/Pm9HUx//oug53qox3h7eM3H+45U7mukJGLMCRDrs8OpsaDr8AzxYcOG8dFHH5GVlcXixYu5/fbbMRgMCV9z991306VLlw5qYfuTlaKhweZi9ktfx/RWmv3SV6yYMQJJAknyIXvh5ovyaRDb0gSCDiOwxSheH339xvM6u4kCgUAgEJxRuGQvX+89ygtlw2l2eBjbP4eH3tvOiD5dcHq8DO2VyY6DTejVenzA0NwsUjTxly8GjRK1UkG91cWyj6uoqKpn7lhzmFeoJElxBfXyqnqsDg856cf3OQJbg2NlbAkEpzM2t8y6HUf4fM/RmHPgg40OinIzqdzXSJb4PgsEnUJbijfHGm+SjU2xLDsChahj7aKaWZzHtOe+YHjvrGBmd8DC4+u9DUErMp1aic/nY2huJhtDim1G+lcH2t/Q4iI7TRt3bF5fVcdvL+jHE9OKSA/Jqg71Vk/mC17b7Ix57rbu5DrRbPpEr7v79U3cMaEAu1sOa3eo13YkAVH4QKOd+f/aFLa7PTSbPtH1KM03kdvFwH1vbUnqMX6yInQ8//ttBywsnDwwaIvXls+u17T/LqUOF8S3b99OS0sLWVlZLFq0iN/+9rdJBfG77rqrg1p3ashJ17HvqC2utxKAy+vluU92c8eEATz03nYmD+5OsTl2ZVaBQND+WJ2ehH3U6vRwqhNjTnQLlkAgEAgEP0WsDg8+H+w50sI5uZl4vccKW85/bRP/mD2KgWdl8PB7O5g/oYDKVuuGeMwqyWPjDw1hliqRXqHJtlWf6OIvcru6QPBTwOrwZxHGmwMvnzE8KE5cec5ZHd08gUAANNoTZ+kmej7R2BTL8mRWSV7cXVSB55etqwqKwAHRvcHmZuGbm2NakQV8owPniSxe3eTwJPWUttjdrPxiL4/+1zlhjwfev77FxZVFZ3HfW1ujbGXiFR49np1cJxKUsNhcHLQ44r6uvKqeWVYXRblZwWBkpl6N3S0zL+SahZKmU/tF9ggxHMLvUTyf9GKzkQWTBrD/qC2hx3jgHrVHHZTQwEyj3YXT7eWzPfVMf/5zrh6Zy5wLzGjVCtJ1ar7e2xD2fQlt9zc1je1eWLPDBfFzzjmHmTNnUlJSgs/n45FHHiE1NTXmsffcc08Ht+7UkaJVJSzgk2VQs76qnj/gC34BW2J0AIFAcGpI1kdTtCqkU/j+J1PQRCAQCASCnyIZejVDemYCYFCrONTkAMDj9fHQ1CEcsNjJSdNR2COD+9dso6KqnhF9ulBqNkZtqwYY09eIIyLTKtIrtFuGLmZbAnMAnVpJZU2DCEwLfhYkm/+elannl898xvDeWcIPXyDoJAwJdkYlej5ZspUpVUNpvils/VnUKzNuglioUBopAi9cvSWm3QmEZ4QDUeJ3uk6VNBitVSni7uIKFf2XJciIP5mdXMkKYEa2P7C2nzYyN+HrIotHAqy8blRMMTyQzV5ndbG+qi7ub/fw3CyWuaqCc5/5EwrY32AP2/lja4PnenvWQQm9Rxabi5x0HeMKsqPug1qpoCg3M27W+Mg+XX7agviLL77Ivffey5o1a5AkiXfffReVKroZkiSdUYK4QvJH2Jd9XBUVNVs+Yzje1tTTwBff6fGeEo8cgUAQm2R9VCFB5ilaFJ9sQROBQCAQCH6KZKdpOdriwunxYvfIGLRKDBolfYwGFq/ZFkwQGZabxbJ1VRg0Sob2zGRUXhe8hGc9leabUCqk4EI73kJxSpceUVli8baIi8C04Ewn0fx3xYwRaFUKivsZWTxlkJiLCgSdhARx7S8C3v8HGu1hY1Vbk63unVzIvW8fs61Ilqkd+nxAr0qUPR0rI1yrUgTH6PP6GmlxeeiRoYsb7A71lE6mkSXKiA88FwgU7KlrIV3valPwO1EBUQjPpA5d25ed1yfh62J5n2vVioTZ7HvqWhJa21w2pDsGjTK486eoV2awsGXg+5Jotx1Apl59yuqgJLpHFnt4xnxAxA9kjbe3Rtrhgnj//v155ZVXAFAoFHz00UdkZ8c2kj+T0KgUPN3qZRhKRVU9CknizgkFgL+wH/g7RntsTxAIBG0jWR9dPGUgtU12rE5Pu2eMnagvnEAgEAgEP3Vkr4+sFA1WhweDWsmKGSOwu7xUVNVTlJvF5CHdg4kjs0ryeL58D5U1jVF+x4ebHKiVUnChveyaIlaUhy8US81GrhrWM8rPMt4WcRGYFpzpaJQJ5r9IXH5OD+69bCDdRVBIIOg0JAlmtorKsTJnvT5v2FjV1mSrOquLtVsOMmlw9+B42qtL4r4eKuAG9Kpk2dOhInqx2ciWA5YoMdegUbJ8xnCQpLB2R3pKn6xGdqK7sgPFIT+NsWaPzKQOXdsn8vKOLB4ZCBKkaFT8flw+d08agFKSUCokjCH6Q7pOndDa5v4124NZ+aHvUWo2MaO4TzBzPJHHeL/sVHLSY++oaw/i7V5I1arj7lCA9rFwCaXDBfFQvN7E0ae28Mwzz/DMM8/www8/ADBw4EDuueceJk6cCIDD4eC2227jlVdewel0Mn78eJ5++mlycnKC56ipqeHGG2/k448/JjU1lRkzZrB06dKYmesnisvjZWNNI3PHmmNuR/PhozTfRHlVHaVmI/VWJwO6H2dFH4FAcMIk66Muj5f3t9WybF1Vu2eMHe8WLIFAIBAIzgTqrC6+2nuUCQO7oVaqcLq9PPXxLq4Z3Rvw+39fNews6n1+QTx0K3esBdNbc4s53OTgvssKeaG8Osofc31VPQtWb2HZtKKwrdM6tTLuAiyRN6io+yH4qeOSvayvqo+7o6Jrqpa739gsgkICQSeSadDw5/d2xsycfeWLGqaPzg0bq0IF2Vh9u9HmJsOgocnh5m+f7OGJaUWsaBVXIwtRhxIqroaKwMmypwMi+vn5JhZPGYRb9rL47a1R9mazX/qahZMLue2S/hxotEdlB5+shcfJ7MqOVxwylg956No+npd3idlIWYjQn2ynWqjdiEohcV5fY9x5y/qqOsqK+1BqNrLwsoFU17WwfMZwuqRomP78F9hcctx2BT7PqRTDEwUljifw0B50qiAOsHv3bh5//HG2b98OQGFhIb/73e/o169fm17fs2dPHnroIfLz8/H5fLz00ktMmTKFyspKBg4cyC233MLatWt59dVXycjIYO7cufzyl7+koqICAFmWmTRpEt26deOzzz7j4MGDXHvttajVah588MF2+5xWhyfuloYnphXhcHu577KBfLP3KGPG5tM9Qye2ZwoEHUiyPmp1eIJbi9o7Y+x4tmAJBAKBQHCm0ORw4/OBz+ejsqaRIT0zWV9VT1lxHqZUDY9ddQ4Oj5cNe+oZW9AVrUoRN3Btc8kctbronqGnW4aOO17bHHyfSEHgYJOD7uk6+mX76xhV1jQkbGc8b1BR90PwU6fJ4Um69f7rvQ1it6JA0InoVAquK+3Lkx/viuqj8y7MZ2PNUeDYWBUQZOP17dKAiKv3rzG3HrAwv9WxwOGWufKcs7jv7a1xM7VLzSaWXHHMRimRiFmabyK3i4GPbv1F0Ct6d601pjWKzSVz1+ubef/3pbzyZU1C4flEgtInuys7UByy0eamxeWhxSWTqVdj0CjDjkvXqcPmHR6vjzsnDMDpkTlidZJnTCFNp+K+t7YGLZMDGd+VNY38flw+JWYTHtlHilaJxeZCrZBwe33Mf20TG/c2sKJsRMLPmqJVMTQ3i2ue8xeuLOqVidPtZdk1w4LzpptXVbJwciH3XTaQFqfnuH3VY5HsvrQlKNHWwEN70KmC+Pvvv8/ll1/OOeecQ3FxMQAVFRUMHDiQt99+m4svvjjpOS677LKwvx944AGeeeYZPv/8c3r27Mny5ctZuXIlY8eOBeCFF15gwIABfP7554wePZp///vfbNu2jQ8//JCcnBzOOecclixZwvz587nvvvvQaNrngmcaNPzlw+/jVutdfPkgDjTaeeu7A8wsyWPJmm08ctVQMfEQCDqItvTRupZjFbzb08qkoyOhAoFAIBCcDqTr1JzTMxOvT+KFih948JeDAdh5uIn/+81ofMAhi5NXvqxh5fWjkfCL17EC1zevquSsLD1KhUS99dh43RZ/8BP1Bg1F2KsIfoqkalVt2nrfaHfFOYNAIDjV1FldzHrpqyirsMp9jcx66SuebM30DYxVgTEtXt9e3zpe/fmqoawoG8GT63bx2Ae7gs+PLejKHy8dwI+Ndtyyj9wuBsDHvgY7T04ronJfI0vWbGPxlEH0yNQnzZ6OtFxKtjva7pITFsA80aB0e+zKbnHJLFi9Jey9S/NNLL1yMD27GAD/2j5wXVeUVzOrJC9ojZzbxUBWioacdB2PXDU0bKfaivJqnp4+jOXr9/D4h8fuR6nZyF2XDuAv//4++L6xim6GtdPpCWaBx0v4++eXNVxwdtd2s8RKdl8sNhcHLY6kQYl+2aknVQD1eOhUQfzOO+/klltu4aGHHop6fP78+W0SxEORZZlXX32VlpYWxowZw8aNG3G73YwbNy54TEFBAbm5uWzYsIHRo0ezYcMGBg8eHGahMn78eG688Ua2bt1KUVFRzPdyOp04nc7g301NTQnb5vZ6Y247Af9kw+31BreseYGi3CwRiRcI2oG29tW29NHuGeFbh9rLyuR4tmAJBGcixzumCgSCzqG9+6opVUOLy0N9s5Nnf30uLtnL3LFmxhd252iLE7fst0q5emQu39Y08MnOWmYV53HnxAKsDpk0nYrDTQ7+tXEfCycXkp2mJcOgweG2BN+jLf7gJ+oNGomo+yE4HTiefqpTKRjThq33bo8Pi018twWC9qStfbXJ4Q4WSIx5Ho83bKwKjGmhNmORfLqrjia7m6fWRdcQWLfjCNeV9GX2S18zd6yZ//38h6hjDBoln3x/hOG9s7A6PaTr1fz5qqG0OD002ROLmG0JQscrvHgyQemT3ZVtsbm4Z/UWhvbKpOy8PmE71e59awuLpwzirCy/KP7Uuip2HmrmlRtG0+zwYLH7Re93txxi58EmFoUEE8Af7J9zYT+Wr98TlT2/vqoe3t3B0F6ZfLijFoBvahriWtuUtFrbJAp2KiSJR64a2m7WKMnuy9JfDubO1zczbWRuwvME9JVEhTfbk04VxLdv387//d//RT0+a9YsHn/88TafZ/PmzYwZMwaHw0FqaipvvPEGhYWFfPvtt2g0GjIzM8OOz8nJ4dChQwAcOnQoTAwPPB94Lh5Lly5l0aJFbW5js8OT9Hmd0u+tVFFVzy3jzqbFKXyDBYKTpa19tS19VIp4rD2tTAJbsDoiEioQnG4c75gqEAg6h1PRV9VKBT266Km3OshK0VJZ08Clg7rRJUXLwtVbKMrNorifkUyDinNys/i2poGuaVpStEp/oetULXdMKMATUpsoRaMKLhSTCQKBbKQT8QaNhaj7IehsjqefOmUvSilyhhtNTrqWoy1CEBcI2pO29tVkQm6mXh02VgWSrbYfTBy0ttjdrK+KHeD9bE89pXFE9dCdV3e9fsyeLJAN3Ldr6rH3iGGhERqEjrQ0yzKoSdXFlylPJiidqlNRYjZG1RcBv4ic6H0B6ltcXD0yN2bG9XUlfWmyu7G5mmm0u5lVkkfPLD1L393Ouh1HgseOLejK78edzd76Fg5Z7GQYNJhSNGTq1VzYP4c/v/99zPdev6uOsvP6BP9O5AH+4JWDccleHO74QZT1u+qwOjzoVNH3B0hqexL5fLL7srfeFvUZYtHRVrGdKoh37dqVb7/9lvz8/LDHv/32W7Kzs9t8nv79+/Ptt99isVj417/+xYwZM/jkk0/au7lh3HXXXdx6663Bv5uamujVq1fMYy02V5SvUCQGtRJjigaDRonNJSN7fWSmadu1zQLBz5G29tWkfVSjpOaoLfj3qbAy6ahIqEBwunE8Y6pAIOg82rOvHmi088DabcwszkOn0pCqVfOXf+/k+pK+KBUSdpdMRVU9lTWNTBrUHa1Koq7ZSa8uBh5+b0fYArDUbGLxFQO5/dXvWDRlEJkGNfPG+tcXTo83XhOAYwJ2WwPTou6H4HTnePqp1eHB5k689T47Xcv9a7excHJhu7ZTIPi509a+Gm8Xk0GjZOHkQrqkaNjfaMfq9AR3SvXI1CcN0CYSgFeUV/P2vBJ+qGuJeu43v+hLbZODWcV5TB/VO6yeR2iWdjwLjYenDuGhqUO4d/UW/juGwJzI/uRkgtItTg9lxXn4CBeRi1sLXDY73Akzpj1eX8yM68qaRnRqBQ++sz0suztQOPPzPUexuWQMGiXXjOodNYc5P9/E/VcOprbeRiJStCrmjjUH66bcvKoyaKOToVeTZdCEzVuS1UdptLuivOLHDcjmtkv6c9DiwOGWabC5+bL6aNBaJd49vfmi/FhvEfJe/vtSua8xbmZ7Z1jFdqogfv3113PDDTewZ88ezjvvPMDvIf7www+H/TAkQ6PRYDabATj33HP56quv+Otf/8p///d/43K5aGxsDMsSP3z4MN26dQOgW7dufPnll2HnO3z4cPC5eGi1WrTatgnWdVYXerUyYbVerw/ufWsrs0ryWLauCqvTw91vbOahXw4JehEJBILjp6191ZCkjxrUSvQqv2gurEwEgvbleMZUgUDQebRXX7XYXDywdhs3X3Q2steL1+dfqP5uXH+2/thItwwdLaH+mJIPCQVVR1pYu/lgtB9qVR33rN7K0F6ZwcV47y4GJg/pQa8uib0xQwXstgSmRd0PwenO8fTTNJ2K/3x/JO4cuDTfxEfba/loxxFuH584uCQQCI6PtvbVWPaaBo2S5TOG8/THVWFZ2oGCmT0y9WiUioTrW02rQ0EsbC4ZCVr9w49h0CiZOLA7i9ZsjRKVA/U86lrreMSz0JjfOk7ff+Vgbv+/bxNamrVnUNpid4eJyKFe7DevquTJaUUYNKowIT40G1qnVlJZ0xhV3Nvn87Hs42jrmfKqenwQ1PgSWbj98Y3N/GF8/4SfrcXpobKmgZXXj6axxYXNLaNTKznc5GB476zjvlZOtzfs/hg0Sq4emcv9a7dF3ds8UwoKhRT3nv72F/0SvpdW5f+uJcps7wx9pVMF8YULF5KWlsajjz7KXXfdBUCPHj247777uPnmm0/4vF6vF6fTybnnnotareajjz5i6tSpAOzcuZOamhrGjBkDwJgxY3jggQeora0NZqV/8MEHpKenU1jYPlHwJocbg0bJvAv9UZPIL9fcC/NZt/NwcAtBcavnT3lVPXe9sZllojiPQNAhzL3QH1iL1UcBehvDK2QLBAKBQCA4fuqsLn45rCdL1mzl1ov7o1CAMVXLkrXbuPvSARxucpKuVwULU0lIWF0ectJ1cet9BObRy9ZVBW1QLh3UjUabm9J8U8ytvCciYIu6H4IzCbVSwbYDFmYW5wHhc+ASs5ElUwZx6RPrAbA6E9sLCgSCU0foLia/H7U/IznS/mN9iJhc3+KK2beLzUZmFudxtMWVMMBrbLXPCD1mVkkeSyLE8NDzzyrJC2ZpJ7M2AaL8siOPiRxTTyYona5TJ/RiBxJmuP9j9siYRSpfvm5Uwlpks1rvQSILt/W76vjdRfkJAxiV+xqpqKpHp/qea0b1RqtS4HDL9DEaaHZ4ONriotEe25omktJ8E5/tCX+fhJ7jSNw9aUDcexqw2In1fGm+ic0/+mu7RGa2Oz1e+ppS6J6hC97rWJYsp2pu1amCuCRJ3HLLLdxyyy00NzcDkJaWFnVcRUUFw4cPjxk9u+uuu5g4cSK5ubk0NzezcuVK/vOf//D++++TkZHB7NmzufXWW+nSpQvp6enMmzePMWPGMHr0aAAuueQSCgsL+fWvf82f/vQnDh06xIIFC5gzZ067Zaul69S4vV66pGqYPKRHWDSqtsmByyPzt0/2tF4TmFmcx82rKgF/xxDFeQSCU0+91YnL42Xy4O4x+2h9ixOfT6KLyPwSCAQCgeCkaGrdlrzjUDOyz4dOqcTu8VLYIwO7WybToKKxxc0/rhuFxeZCpdPQ4pCj7E8ivUez07TMHWsO1uEJZHw/3M4Ctqj7IThTqLc6+X+je7Py870U5WYF58CZejVpOhVHmh3YWndrpGo7VToQCH72BMa03bVWfqhviemFbdAoGdIrk4MWBylaFdeu+DJuRvTrN54XDPB+vbchOJ4C9GotDhkZBE4k6gbE3zSduk3WJr4knzeW/cnxBqVDxdUuKfEF4oDgHCrWR2ZDZ+g1PPPe9ijB2GJP/FkDc5dkFm5HrM64AYzZJXls/tHCi2Uj6J6p4/4126LsWW4fX8D057/A5pLDrGliXat7Lx/IZU+Wh71/Ua9MVpRXR2XAB+xwLLb4n3NFeTVv3lQctXOg1Gzk3ssKOdLs5KWZI/F4vUiShMMtI0kSFrs7TAyPZ8kSz0LnZDltRrVYQniAiRMn8u2339K3b9+o52pra7n22ms5ePAgGRkZDBkyhPfff5+LL74YgMceewyFQsHUqVNxOp2MHz+ep59+Ovh6pVLJmjVruPHGGxkzZgwpKSnMmDGDxYsXt9tnM6VqONzsQKmAPJOBFK0Kq0MmTaciRavE5T72U9AjU8//a/0SBxDFeQSCU0+qXo3N5SWva0rMPpqqUzPhcX+GzKn8URYIBAKB4EwnXaemvsXFw1OH4PJ48QJNdjcj+mRhd8qY0rRsa2zCmKrB64MGmwudWhHccgvhRb0ii1v9aljPsPcLFbBbnG4y9BpcspdDTQ5sbvmEso9E3Q/BmUCaXo3d5eW68/sG57856SqsTjcNLW6Maf4t98VmY5uKbwoEglNPk8MdU1yNHBeXzxjOsNzYAnaJ2UhWioacdB1PTiuiweZm4Zubw44tzTfx0JWDSdWpWDi5kEa7mxSNMszHOhZt2XnVlnob8Y6JDEqnaFVolApqm8PH9B8bbOytt9Fo99udfLrrCHMuNOMjPHs9kDEfSEqNl+Hu9Mgxs7dD5yaxCDyf7Lh0nZrr/+drZpXkMX9CAfsb7GhVCjb/aEFC4svqo7hlH5XlDTHtWSRpJ09OK2Leqsowa5pYAfz6FlfU/fN4fXHnVU9dMwxTmoblM4ZHCeU2l4zNJXOg0R4MrLpkLz2z9Gzeb+HyZRUAwXOHCeb5Jn5xdlcyDP7gRSKbnUeuGprQ4/1EOG0E8UT4fPFjR8uXL0/4Wp1Ox1NPPcVTTz0V95jevXvzzjvvnHD7kpFh0NBgc3G4ycmydVVhkbxSs5G5Y/P5zS/68nX1UXxe+PWY3jz2wa7gMaI4j0Bw6klVK7GoFTy5blfMPpqiPlZ0M5Gv2cnQkduDBAKBQCDoLEypfkHaoFHyxZ56uqSo6ZKqxmKTSNOpuHf1FmaX9EWtVLLs4+3cUNoPnV5BilZJqdnE+qq6mFt7DRolRblZHGi0c7TFSYZBExxLA/91dPaRQHA6k2z+q1MrGVvQlWtG9UalFIK4QHA6kK5Tc7TFFfV45Lg4/7VNvHzdaJas2RrWv0vMRh68cnCYuLjwzS1R9iUb9zZQ02Dj6Y93s77q2JhZajby5k3FVNe3oFYqwoTRnln64Pp16S8Hk52mjRJQh/fOCormJ2p/kmxMX3LFIBa9vZV1O44EHy82GxlyViZ3TyzgwHmOqIz5gECsUSk4aou+vkeszphtSVQosqQ18zxwXGAOE4pBo2TBpAFkGTQ8Oa0IqTX4ePur32Fzycwda+b58j3BDPxEtiu//UW/oJf7p7vqqG9xBa1vfACtP+PGFE3w/ni8Pnpk6EnRKLn3rS1xi4Yuemtr2Hck1Df+3N5ZfLu/Mdi2uWPN/OPzvcFzzR1rjmnHErD4WTJlEC0uT1xLlvW76thda0X2+tp1rvaTEMTPBHw+WBYx0YBWzyRJYtHlA7moIIfNPzZyUUF2UBAXxXkEgo7B7fPF76P4+2go8XzNThSxQBcIjh+325/BoVaLwLFA8FNDAlwemUsKc2hxyagkBS7ZS4tLZmNNIwsydThas7GuL+mLzSWzr97GnZf25w/e/qiUirBFYbyM8YsHZHPf5QNxuL3IPh9L3t4ateg/VYFugeB0J9n894+TCrj5orN5/tPdPHDl4M5ppEAgCMOUquHLH45GibCRdiZ1VhfTn/+ch6cOYf7EAmxOmVStiqwUTdj6srbZGSXSQmsxyBjFItdX1bNozVaKcrNYtq4qKIz+88saurWK7C0umXc2HQw7b7HZyIqyEfTpYgiOtSdTkyMyozjURq2q1sqcC/Mp7JERFOuDPufFebz42Q8xxddis5F3thwKWseEEq8IaaBQpAIpPHCQb+L+Kwbhlr2MK8gmXa/mynPO4p4Q0dmgUbJixnCe+riKu9/YEvbaFWUjmPXiV2H3NZHtikGjxKDxJ/H97dfnkqJRoVJI3PZ/3/JhSGDg4gHZLJxcyDubDrKxpoEnphXx0HvbmVWcF9PTPd73IPD3gkkD6Ns1lS+q438XY1nthN4vv8VP4t0HjXZ3u8/VhCDeQTg83rgFA9bvqsMleyl74UsGdEtnRF4XTKkaCruni+I8AkEH4XQn6KNVdTjl6MGnveyMEm0PEgt0gUAgEJxp1FldHGl20ttowCl78eGfK7vcXtQKBTec35f712zj5nFnA5CdrsVid/Pu1kNkpWp5oaKa6aN6h50zXsb4f4/M5Y7XNlFRVc/yGcOPu4CXQHAm40gy//X6JB55f7tYkwoEpxEZBg0XnN2VPFMKcEyYjCWW1lldzH7pawCe+X/D+O+/f866234RtjPZI8d2ZGiLX3jg3xLw0C/9vxPBtW2EyF5RVY9SknhyWlHwsZOpyVFndYWJ4fHsPgJZzAFRfHZJXxZOKmTJmm1Rgn3AOmVWSV5UwCFeJrjNJbPyi73MLOnDHRP7U9vkDB4/8a/rGd47K5jktueINcxWJD87NSrzGo7ZtSycXBh2X+PZrgQ+/1/+vTPKW7ysOI/P9hwNisz9u6dz1xubqaiqD8vcjpxXBUj2Pbhl3Nlcu+JLnr92ePDxyO9irBowbblfoWhVinafqwlBvIOwOhJX5f6xwc7DU4cw+6WvWfjmFl6/8Twy9Gox8RAIOohmZ+I+2hLj+fayMwodzCMRC3SBQCAQnGk0Odxs+rGRrula1AoFDS1OlAqJrmlaFBJcNCCbv3+6h1StirOzU9GrlTzwznaKcrOCC7fAQjxArAVbpEierKCVqNsj+LlhTTL/tbk8lFfV43An7jsCgaBj6Z6px6BR8uAVg2lxeWhxyUkL33ZN1WLQKPEBc1dVBtefy2cMj3l8sjEz9PnyqnqsLv/vyfGubU+0Jkdo4c5YQXE4FiyYVXLMasThlnF7Zf4woT93Kgqwu2S0KiVOj8wRq5Nl1wxj0/5GrivpG3aOFeXVrCgbgUKSojzIrxnVm80/Wviy+mhUG77e28An3x9heO8sfMB3+/zWInPHmknXqRMmzv7uony0ar8IHsj+fvm6UVhafdEDNjTxPn95VT2+iM8fOl8K/Xc8sT3Z96C22YnNJaNVKbh4QDYfbK+NOlfk34nulwK44fy+PP7hMRvpUrOJzT9agPadq/0kBHHpDCjgYdD6ty/ccH5fSswmPLKPFK0SkFi38zBKScKYpgX8X9r9DXYy9GILuEDQUaRqVZhSNTw8dQjZ6dpgUc3DTQ7mv7aJlIgJRnvaGbWlCrdAIBAIBGcKKVol5+dn02z3YNAqccleclJ0+Hw+VCoFh4/a/duPFT6WzxhOo8NNZU0jt158NsvWVcVcFKoU0euFSJE8ckEW2K47LDcLlUJCp1by/eFmVAoJo6jjIfgZkKpVhW1bD3jJBoShFK2KF2eOwCXLfFl9lHS9iiyDpt0LmwkEgrYRq+aURqVg6bub+MP4/nG9rEvNRnQqf1+/b/UWNtY0MnesmaJemXRJ0VCab4oSsdtaLDJAk90viMs+X9zii3Bya9vQz68PKfDZ1mx2gAy9mne3HA7OJ1bMGM5fP/w+yh97SM8Mis1Gllw+CIdHpsUlk2VQ88hVQ7E6PDTYXDg9XjbsqefmVZU8Oa0orBYghGdC3/X65uDfPp+Pol6ZSXWAI1YnWw80BWs5rIgQkQMZ1QaNss2fP1Tg9uEPiGSna7G7vKy6fhQVu+vD7lfgPoeOFaH31qD2a516jZLbx/fnhl/0I02nYukvB7NkzTZsLjkquz7yfkWeO7D74e+f7qEoN5ObLjTz5Q/+17ZnjcVOE8R9Ph/79u0jOzsbnS7xgJqoqOZPAYvNhUGt5IWyESxbtyss0lFsNjL3QjMpWhUOlweDRonNJdNod4usUIGgA1Eq4JUbRnPvW1vDBpkSs5FXbhiNN+R3qLSNvmZtJT3Jj7oorCsQCASCMwWLzcXRFjc+n490vRqbU0b2+kjTKDlidaJUSvTsoufet7by0BWDaXHL2F0yz04/F6/32OIydFFo0ChZdf3oqPeKzGoKXZAl2q47sziPpe9sZ9GUQaKOh+CMRiH5xZBlH1cFfXAfem972Fy4NN/EzOI+zF3p38IeKMiXa0zpxJYLBD8/fmywsbfeRmNrIPijHbUcaLAxd2w+d0wowOb0sGBSIRa7m7krv6HO6i8MWWw2ctOF+WjUEsX9jMG+Hhj/QkXa0HoCh5scMYtABs4ZKBYZIF2v4kCjPapWR6QNxvGubS02F/UtLnzAfau3RFmCPDGtCI83sWbo9PgLeS9sLV45sEc6K8pG4PP5+Pv6PVFZ2pU1jRyyOLjg7Byq61uQJCmsKOhDU4egkDS8VvkjRb0yeeSqoaRoouXVyExom0sOWrKk61ToWgP88eiaqmVFeTWv3DCah9/bESejWmLeRflJP3+AgMBtStXQr2sKC97cEqV/hN6v2iYH4wqyuXpUbtScqcRs5OIBObxQNpwH39keXpw5xAc98J2T8CcAh7Yn3nysNN/EmzcV8+7Wg8x+6SuenFbU7jUWO1UQN5vNbN26lfz8xDevubm5g1p1aqhvcaFRSCxbtyuqowW+eJMGd2dUnjG4lUGrUtBgc2GxCVFcIOgIdCpl0EsrlPKqeu57aysPXjmY//vNaJodHmqbncHstPbAlKo54QrbAoFAIBD8lKizurC1Zlnp1UqUCokWpwePz4cpVUuLS8bq9vt8+iSw2t10TdXi9MgcbXFzw/l9eTFCDH/qmmFolBIlZmPYYiwyey2wIAPC7FdCCWYv5WaJOh6CMx6NSsHTrcXSQr1kQ1m/qw58vuA6tbyqnrvf2Myj/3WOyBQXCDqI/UdtzH99U1R28P1XDGLJmm2sCymaWGI28upvx7D7SAsS/mDw7Je+4ry+Rv4woT//M2skFrub2SV9KcrNYkV5dVCkvfECM7LPh9vjZcsBCzNL+uDFF/W+Aa/tAKVmE1qVgk++P8LGmsawtofalmza19imtW0gE7zB5sIte7G55KjsaCA45t8xoSDh+QxqJSvKRvDUul3cFVG8csZ5ffg8xGM7VKANLXQZKuzf+dom/nzVUDa12p9AbOuZWJnrNpfMivJqLh/Sg417o4ujhr6fRqXA5pKps7piHgP+eg93TxqQ8POHzocq9zVS0noPI8Vw8F9TSZJ4e24J+47aqG128MfJA+Ifyw4uHdw9ujjzrjok4N2bS2mwuUjXq3n0v87B6vDg9BzzB49nn7J+V12weGvg3rR3PYvEeyBOIQqFgvz8fOrrY9/UMwmP18e+Rntcb6CKqnpy0nXY3B6KemUGo20Wu5t5qyo50Gjv4BYLBD8/WkIqT0dSXlVPi0smw6Bm9ktfc9frm4MR9/Ygw6DhoalDOD/fFPZ4WytsCwQCgUDwU6HJ4cbhllErFagUEt7WYl6yF9xeH7LXR63Vwd2T+iN7fWQYNMg+H7IXvtp7lIsH5IQtumaV5HHQYufP/95JWbG/CFaAwKIvQCAzqyg3i4kDu8Ud9yuq6inqlRn0OhUIzlScnmNFNYt6ZSYQXOoZlpsV/Lu8qp6GFtE3BIKOwGJzcVeEGA7+sWrhm1so7JER9nh56+MKCWa/9HVQkL16VC73r9nGr57dwOyXvmbWi19RWdMQDBQvW1fF9Oe/wO3xMvulr3nsg13MXekfM9/9XSmv33ge7/2+lMmDe4QVPSw2G5lR3IdJT5SzZtOBoIVHZFvP62ts09r2QKOduasquegvn/CrZzcw7bkv0KmVCdfqGqWCUrMp5vOlZiNnddHzVIwE1fW76nip4gdevm4UK8pGMHesmRvO7xs3YP5Chd+v+9NddVgdnrA1fGAXWijx/LdnleSxeM1WlqzdzsyIuUugzTOL8zhocQB+3/NEOD1y1DkClERk8+84YOG+ywfRLV0X/zd/Vx2Hmxx4fD7ue3sbBy2OhONDdpzg6Ke76vB4fZyTm0XfrqnkpOvol53KWZl6SluvW6KxJzAfA8jtYqB7O+/a61QP8Yceeog//OEPPPPMMwwaNKgzm3JK8Xp9NNgSewM5PV5aHDI56TrmTyjgb//ZDfi/QCI7RSA49TTbk/t4d03Vhv3dnpxMhW2BQCAQCH4qpOvU2JweXB4Zh0ciRaMkz2jA2rrYa7C56Nc1hf7ZqdjcXnw+0KglmhxuhvXKiioCGFgordtxhM/3HGVWSR6zivP826PVSsYNyEFiZ3DLt80ls2lfIxee3TVhOwOLWFHHQ3Am0xQy/01WOE2tDPfpb3IkLsgpEAjahzqrK25yZXlVPTMjikwHHr97UmHQkvd4ik6G/hbYXDKVNQ1cNqQ7j33wPRtrGphVkhfMMge/EBwQyGOdL4BWrcDu9p8vVatCo1TQaHeRqvN7oWcYNFhsLua/tinKz9ySZK1eXd/CjOLY2ewzivPYdzR+gur6qjrKivsw+6WvKTYbuXNiQZjNceT1ml3Sl7ljzTg9Mk0ONwsnF6JRKmh2uPjVsJ7cs3pLcOd3vNol4wfmBK9PIDs/MHfRqhR0TdNy9d8/58nWYEUyP3e1UmJ2SV6wjaGf/w/jC2hocQW9wj/aXsvVf9/AU9cMS3jORrubl7/Yy6ySPBrboGeGfr5Qn/GA9WzA+sbj9eHDx72XDWTRW1vbVLz1/HwT2WnahMedCJ0qiF977bXYbDaGDh2KRqNBrw9X+48ePdpJLWtfbC5PmwoStLg8XP3c55SYjSyeMoj/+tsGIHYlXoFA0L6kJSlim6ZT4/B4WVE2gm9qGkg/BUVvT7TCtkAgEAgEPxVMqRo0SgmbW8brBbtPJkWtDGaaZRo0eLw+aq1OVAoFPp+PrmotXdO0SEgcanKEnS9y4R65ADdolLx83SjKivvg9Hjpa0qhe4YuaeZ3YO4u6ngIzmRCv9/J1qvGlHAxIl3fqVKCQPCzodGeeLyKJSgaNEok4H9mjaS22UmvLoY2F10M/S0I2KM0tLiCgeVl66oYlpvF7Je+btP5gu10exn76Cdh555dksd/vj/CiN5d0KgUpOpUUWJ4ZKwVwGwAAQAASURBVJtioVEqmBciLIO/eOZ/vj8SLHiZiMA1rKiqp7bJmfBYg0ZJZU1D2PU8P9/EQ1OHRCW5ZRmOWaOGWrEUdk8PvjbW3OXp6cMYlpsJ+K1Y4hU+Bf913LS/iUE90rlzwoBgUeQ+xhTcspeDFgcqhUTlvsZgsUyDRklGEj1Dq1LEvZexjk3kBf7AFYN4+L0dXDmsZzAwExDPe3cxJDx3pl59ynbNd+oo9vjjj3fm23cYGXoN63YeodRsjBmVKjYbqW12crh1gl9eVc/C1Vu4emRu8IskslMEglOLQaOM8h4NUGI2YtAoOdLsZNaLX1FiNnL18F6d0EqBQCAQCH76tLhlDGolLS4ZvUqJ1wepWhWSBJIEaoWC59bv4Y4J/dEolXy+xz82D+6ZyYY99WF+m4FFcmRWkr41K0kpSTjdXiRJYtvBJnpm6oKLqnj1OwL2haKOh+BMR6dSBOe/oUVnIynNN6FWHcsQLzEbkxaFFwgE7YMhRrHGUGJlIT8xrYgH124L6k9PT0+cDRwQhEvNRrqmaXl6+jC0KgWV+xp55YsaCnqkhx2vUkixThN1vgAlZiOf7YldEHLi4G5c8/wXCduZ6PcpMGZHCsvLZwxn2boqis1GumUkrneQTHAPRfb6otoR6ewQKt4+NHUI81/bxNBemUExOJnInKFXc/8VgzlksXPU5qbJ7mHR5QNZuPqYj7dBo+S+ywoZdFYmTQ43SoWE7IU9R6x0TdNhc3mY+syGqHMHvh+VNQ1Jr6n/eFVCQb7UbKJ7ho4nIwqeB1i/q46739jMzOK8sOdD71c8HaY030TXNC0HGu3Y3HJwJ0F70amC+IwZMzrz7TsMU6qG6iNW7rlsIIvf3hZWpbfYbGTehfn0yNTxQ50tuKUlspOI7BSB4NSiAu6/YjAL3twc9mNcYjbywJWDUeFfrAcyxBe9vZVHrhoqMroFAoFAIDgOjlid4AObW8bu8gAq/6K7poExfY1IgN0t8+vRfdCpVNjdMtnpOjQK/1brV76sYUXZCJodHix2N9lpOnYctPgXvh9XhS2GS8xGyorzmPXSV9hcfn/NXw3rCRyr33Hna5vCRPFANtw/v6wRdTwEZzwevMH5b2jR2YqIufDCyYVBz/Di1n6VzNNWIBC0DxLETa6M9IeG2EUK2+JYUGo2MedCM1f//fMwf/D7LhvIlKcqwo7PSvHrU7EsMr6pacCgPuYhHihcGVqEM0DAriRZOwO/TwqkKD0tssBnAINGxfIZw9lywILX64sruhZHXMPKfY2Umk1h7xP8LGYTG/bEtl6J5+zQI1PP/VcMosV5TABOFoDsmaln0ZqtYcVSxxV0Zf6EAuqs/kKjeaYUlry9lTte2xz2WeZeaEYhgdGg4eXrRmGxu4P35ZUva/jTr4agUynJTNFw18QBbN5vYcnabWH3PPSa2lweZr/0lb9oqI+o6z+juA+/enYDz107PKHP+/yJBTGfD9xbSZLCBPfSfBM3XWBmylMVwbaFZuK3B52+z2n37t288MIL7N69m7/+9a9kZ2fz7rvvkpuby8CBAzu7ee1ChkHD/AkFLH57K+f2yeJ34/LxeH3BQgM7Djaxr8GGL6R6N4BL9kfVRHaKQHDq8QIPv+cvajF/YgFWh0yqTkltk5OH393OXRMHoFRKzHrxq+AgUd8irIwEAoFAIDgePF4fSNBs99A1VUOd1YlXq+IvH3zPv34zBh8gSRJHmh28/PkP/OYCMx6vj74mPYeaHDw0dQgPv7cjLEPq9RvP44G126IWWuVV9fg45mVaUVXPPau3BDO4Qrc2W+xuDBolSoWEUiGJoLfgZ4FWoeS+t7dyTm4WM4vz8Hh9zJ9QgMvjpcnhJidNh0Gr5NrlX/K3X5/L8hnDg37B/5g9qrObLxD8LJAUsHDyQBat2RrlD33PZQN56N3tYceP6WuMsuBIKMCaTWSn6bhsaHccbpnnrx2OWqWgxemhS4p/nA4IkgEBXK9WMq4gm6tH5UZZZJS0Bp9fLBuB7PPRNU3LUauLf/5mNFaHTJpOxeEmB/Nf20Sd1RWWTR6vnTaXzMov9lJW3IffXtAPpUIiRavi/a2Hwgp8hr/Gw+yXvmbuWDOPffg9ZcV5+Ij22I4U1FeUV/PmTcVR17s038R9lw3ksmXlMe8TxPY6t9hcLHhjM3MuzA97j8gApEGjZOHkQoblZrL7iJX/N7oPhT0ygjYnH+44gt3jpai1wPH/bvghSuAPnGvS4O50TdMhe33o1Uo21jSwu7aZldePZsnbW8OCK6VmE6vnFLOnriVorRK4pqHZ97Nf+poFkwZwx8T+QVuZ0GOT+bxbHbGDqIGC56/cMJqy8/z2dtlpWr4/3Mzs1oSGAO1dY7FTBfFPPvmEiRMnUlxczKeffsoDDzxAdnY23333HcuXL+df//pXZzav3bDYXNjd/i/whzuOxDToXz5jOBl6NcaQon1dU7Wcn28S2SkCQQdgdcm8u+Uw7245HPP5eRedjcPl/5EPDDT3XXZmBO0EAoFAIOgofD5QKcCg9YvPplQtR20unr3mHHwQ/G/QWRl0SdViUCvRZug4aHFgd8tR3pNFvTJxy964xbIid11GZnCJ+h2CnzMtLpl1O46EZSGG8u7vSrnq2Q0M6J7Ov7cdDlvHBpK7BALBqSVNq6Zi1xEmDe7O/AkF7G+wY1ArkX0+DjTaKTsvj1sv7o9b9qJTKbDYowvextsBUmw2ctOFZuxuD8P7dKG2yYFBq6K22YkE/Pm9HQzNzfILozWNQY/oFeXVvHLD6LAAdYCABfC5vbP4x+d7+ddvx7DlRwuyz4fT48XulqltcrDy+tFc89znYVnh8dpZajYxf0IBstfLQYsTSZLQqhR8V9MYUwwPzfou6pXJsnVVYYW31SoFSkliw576KEH93NwsDjTaOa+fkVvGnY3H6yNFqyRNq8Lj9cV8vwAOt8yBRntYBnOgKOofJhQEHwuIwIH2eLw+zs5O5Z7VW7nr9fCM7yemFYUVLQ3MaZJ5wludHq5d8WXwPIEk3UgRfX1VHYvf3sbEwd24+40tYe8dnikuc/cbW1gzrySmf3yyXQgZhviuFzaXzFGri8p9jRT1ykSjUoS1JZT2rLHYqYL4nXfeyf3338+tt95KWlpa8PGxY8eybNmyTmxZ+1JndSWtwu30eJG9vmB0rNhsxJiiabfIh0AgSExzkohms8NN9/Rj3mMVVfXIXt+pbpZAIBAIBGcULU4PxlQNKoU/W1yBf1uvUiGxv9FOZooGVasP5gsV1dx+SX8UkkSj3U2KVklFVT2mVA3PzxjBo+/vYEV5Nc/+v3MTvmekl6mozSMQ+GnL/HdEnyxuu6SAy0OyIovNRpRJPIQFAkH7YHN5MKXp0KkVWB0ebn/1u6AwHSlu33/FILz4vbhDbTKuHpmLVqHg3ssGInt9NNndpGj9mdrzVn3DgG7pXDa0O3e8tplbLs7n0kHdqW12sr6qno2tQvikwY6w96yzuuJaZKzfVcfvLsrnnJ6ZHLQ4WLv5YFRb+5hSePb/FWGxyyyfMTxoubJpfyMj87qwcHIhLU4PTreXz/bUM/35L1h53Whe/mIvhT0yGJabxZwLzdx4YT8+210fzKSOFHIDc4BQz+pQH+1QgbvUbOIPE/pTfcTKxEHduXf1lrCA+9JfDk5Y3PKzPfU8+8nuMB2vKWTOEZr9HtqepVcO5p4NW6KC+4FjQ50kQj9TPJweb5itVUVVPc0OT0zLGPCL4r8bl8+LZSPolqHD7fXS0OJG9vpdLEKLcdrjBAQC2f2VNY1RNjqHLHasDldc659xBV3JStEEi5Um87xvr3lcpwrimzdvZuXKlVGPZ2dnU1cX/QX7qdLkcJOqVTJ3rDnKWynwxdKqFKTp1FidnqDHUrPDTV7X1M5uvkDwsyBNr47rgbaivJo0nRpbhFdiouiwQCAQCASCaNJ0KhxuL3qVAocsY1D7lyMur4+/r9/DHeMLePzDncy96Gwqqur5bakHvVZJmkaFTq3EoFGyomwED7+3g8qaRp66ZhimVE3YYjp0jg3RWUuiNo9A4CdNf6wvxJoHG1O03Da+Py63J8pfVgjiAkHH0GBz84d/fceffzWE7pl6XrlhNH+OkZldUVXPwje3cE5uVlA8LTYbefm60Tz+4U7O6ZXJorejbVcemjqEm1dVBr28fT5Y/PZWpo3qDRzLZv6fWSPDsnZj1REI/R2RvT66Zer4Zm8DlTWNUW3VqhTcM3kgj324OapN88bm0z3dXwTbYnORk65jytAePPzudq4Z1TvKpqXUbOKtOcX4gK/3NoRlfcfKXLa5ZO58bROrrh9NbbMTi92NVqVg848W7C7/711oAcsAS9ZsY0XZCIAwUTxUhLe5ZA41OYKCeKAA8cc7a5l7oTn4+UNfO6hnOne9cSwzPPJahe50M6ZoUSbZoKNVKUjVhs91klma1Le4SNepeCCkGGugfYEs9Vklebjl2GL8ivJqnrpmGHq1kic/3hV1f2aX5nHPZQO5L8Z38LZLCnjwnWPWd8myzdtrHtepgnhmZiYHDx4kLy+8wmplZSVnnXVWJ7Wq/cnQq1EqJLYdsAD+LRsOt8x5/YxcUpjDM/+porbJQX52Kn2MKSyYNIArn/6Mt+eWdHLLBYKfD2kaJS+UDWf3kZawx3tk6HihbDhpGiUHW72yAmToxYJaIBAIBILjQa9WcrjJiTZVg1apxOP14fZ68co+ysb4/T2njepNi9O/u9Lj86JXa9CplDQ53My5sB9eL1TWNPL0NcPQqRU8+M72sKyn0MXb6L5dAIKCeZZBTaqu08soCQSnBakaJRcVdGVwz0wuGpBNbZPfimDbwSZWlFdzbu8s7rt8IKlaFU9PH+YvgLuvkX9+WcMjVw3t7OYLBD8LUrVK/vSrISwvr6a8qp7lM4bHtQkrr6pnZoh4WlFVz5I1W5lZnMeKiIzywPPgz0AOZB0PPiuDxz/cRVnIeWwumdrm8LVwpGgZyLqOFKsjbT8CFPbIYOGbm2O2SSFJ3H/FIOCYtdnuWisFPTKiMuPBn+G8aM02lk0r4hdnd+Xd3lnBgtmV+xpjFtS8emQuD7+7nYIeGcFAYGl+V3YeaqJHhj7M2zsg8rtkLxqlgvunDKLZ6cbqlFEpJMqr6sI+34+NdjINGqwODxa7i1XXj+KbmgbSdWrunjgAq9ODQaPEh18o/7HBEXUvQwncmxKzEWOKmoNNjoSZ6rVNTkwhdsyx7lckfU0pLI7wF4fw78iYvv4s+NBM99Dro1Up8OGjKDeLyhA7m/VVdSDB4ikDuWvCAHySjwabG4/sY/OPjdjcnrD3TeR53541Fjt1Nnj11Vczf/58Xn31VSRJwuv1UlFRwe233861117bmU1rV1K0Kv74+qaYkawSs5ElUwax76idFpcHi81NTrqO8/oZRSFNgaAD8Xh9+HzE3M41b2xrIVztsVCsKHYrEAgEAsHx45BlDFoldreMSikhy/6CT268nNVFR7PdzVmZehweLwaNElOaFo/Xi1at5Nv9DUwc1J2aehtPTCsiO13LA+9sj7vAX3RZIUN6ZbE4ojDW+fkmHpo6JMzjUyD4OeLwyiyYXMg9b24J8wcPFbDuW72VRVMGcvur32FzyZSYjTx45WBh6ykQdBCpGhUvtIrh0Da7jFDKq+q5c+KAuPYmFVX13Hrx2TS3eo8HXh8pSkYKqpHPzyrJiylWx7P9CHh7x2L9rjqqaq289NkPwfG6yeFO+po6q4t+2anBgtnNDjfpejVXD+/Fore30r97elD8zjMZGDcghz+/vyNKwL9ncmGwTkKob/qskjw0vRQ0tGatf76nnk37G7mmNZs+QNc0Lbf/37dBkdeUquF/Z42iweai0e5Gp1ayvqqObQcsXDOqN1kJ/LUD177UbOLuSQXIPh9//2Q3M4v7gK9VbA5p+7wL83F6ZBpaXGHnqNzXSKnZFHZ8gNJ8Ex7Zl7Aey00XmFFKUpjPe6ivfLIgyPpdddicMkesTuas/CZowfLEtCIabeHZ6/G85Nu7xmKnCuIPPvggc+bMoVevXsiyTGFhIbIsc80117BgwYLObFq7YnV4KOiRwcov9lKUm8Ws4rywLZ0PvLOdotxMRmqMlO+u57t9jdx/xSAxyRAIOhDZB39fvydmH/37p7v546WFGNT+QVEUuxUIBAKB4MTQKZWoJR/1LS6MKRrq7S4kSSJFo6Siqo5iswm37MPn8/L6jWP4sdFB93QdFpubgm7pPPr+Dm69pIB73trCnRMKogpsho7fw/O6cM+bW2Ies7e+BaVCIiekPohA8HPDK8OS97YxNDeLsoj578ov9gYFLLtLZtX1o6hrLXq2ZM02HrlqqJgLCwQdgN0dXjg6WaZvPIuQeBg0SlI0KlK0Kv7263M5K1PP78flo1ZK3DmxgNomJwpJwpiqYdX1o2iw+QXdzT82cn1pXxTA+qr6hGJ1RVU9s0v6hj3WFmH/01113PnaJp6cVkS6Ts1BS+JM6oC3dKyC2fdeNpC7Xt8UbOPcsWYqaxpiCvj3r9nOP28YQ22zgxUV1XGF31KzkdvGF2B3eXj2/52Lx+vjsMWBSiExNDeLja1WMc/PGMH9IZYg4BeNZ5fkUdfsJM+YEjcjujTfRE6ajqG5mby/9TAbfzjK+qp6PttzlBvO78vvL85H9kKqToUC8Pp8bP3RxoEme9h5dhxoYtGUgdy7emuUiH7TBWYsSXy59WoFGXp/nUOX7OW2i/vTJUXN/Wu2tTkIcqjJweEmR/DxQBDllnFnh70+suhomk5Fs8ODuWsq3dsxmaFTBXGNRsNzzz3HwoUL2bJlC1arlaKiIvLz8zuzWe2Oxe5ieG4W5/TKjBk5mVmcR/cMLWqlgn9vOcT3tVbsMfyYBALBqcMlyzF3cQT6qEuW0amVfHTrLzClRg+wAoFAIBAIktPikknTKEnXq3DKXlJ1KqwON5IEfboYWut1+EjVqLDLfosTrVpJg91N9wwdv7u4Py7ZS2VNIw63N+EW7cmDu7O+VQyPuZBtDXCLTHHBzxUfJJz/qhV+Yc3q9NA1VcvHO48E/fnrrC4xHxYIOoBIoTKRnUSx2Ujlvsaox9PiWIUFxsdI3+hSs4mbLuzHf//t86CYXmI2UlacF9wtMragKxMHdefSwd0pK87DoEksLxo0/joggfNlJrEfDQj7n7ZmfptSNRxuSvyaeN7SFpuLu97YHPYZE2abV9VR1uxAp/YX85471hzHqqUe2ElZcR/mtWZDl5pN5GRo2XbAwhPTith6wMKj7++IGZzXq5XkGg1U17f4gwuSFLRBMWiULJg0gKE9M2l2ejg3Nwtjqoa/f7oH8IvGf/90D4POiraRKc03sXByIQXd0lErFRyy2BnV14jTLXPp4G6UFffB6fEGbbBmv/QVz107PO51NWiUZBg03BdRZLTUbGJGcR8+23M0KugS6X0e4OycNAb3zKCwezq9uhhYtq6K+RMUUd/pQNHRYrORRZcPpOyFr1h53Sh6kxK3ncfLaWGgl5ubS69evQCQpDOvOIdBo0KSJB759864kZP5Ewpocbp59L+GctmyCmxOIYgLBB2JQpISbvG6Z3IhTreX7hk6MfkXCAQCgeAEsNhcWB0edCoFBpWSFreMQa1Eq1Rgsbvo2SqI65RKfD5QSRJ6jRK3VybLoEKvUnKo2YHNKXPD+X1xy96EW7R/bLRjStWwomxEzAJk60Myz8TYLvg5IkHc/qNAYtGUgSyfMRytSsLq8rDxhwaWXVPE3JWVwUxMgUBwaklpFZIDQqrH6+PyoT1YEuL3bNAoWThpAIN6ZrC/wc6KshHBAtPn9s5CgpgierwxdH1VHV58YRm+5VX1+DiW9VvYIyNYpNOgUfI/s0Ym/BwZejVPXVPEnJWVnNs7i3S9us3CfoPNhdXppmeWPqYfOPgF+3g1QmqbnVF+28ky1F2yN3hMMvH8txf0C1qEbKxp4FJLd/4wvoCGFheXFHbDLfvYfqiZh6YOYeUXe4PnbLC5yTKoMZtSsLllJg7qRtl5ffB4feQZU1i8ZmuwkKn/Hhfyz9+M5qDFQfd0PUg+apuczC7pS1FuVjBguX5XHUve3kZZcR/mrvyGc3MzGd3XiOyDu0IKo4ayYU894wqyKeiRHrXjLjdLHyWGBz575Pck9Ltq0KiC38VtByxU7mukqFcms5/9GoCnpw8D4KDFwXUlfZk0uDs56brgex+y2OmeoedIs5P/mTUSt9fH7iNWTCntk6DY6YL48uXLeeyxx9i1y+9Zlp+fz+9//3uuu+66Tm5ZOyKBTqWIacWworw6WDTA6pRJ06n9kTOtEotNRN0Fgo7C6/N7YM0da44aAFaUV+P1wdRnPmN47yzhOyoQCAQCwQlQZ3WRpldhCxHCfV4fkgIyDRpaXB50KiUKhYTN7WHrj01oVAoGn5WJy+vBB8hefxD7ogHZvL/1MGP6GuMuUjUKBS9fN5o6qzOYKR7LWqW+Rcy5BT9Pks1/q+taeKGimsVTBnG0xRncZn/D+X3jZmIKBIL2JVWj4oWy4ew+0gKA7PVxyOLg/isGY3N5aHJ46Jqm5d7VW1iydntwnCvqlcmrvx2D1wtNDlew2GaoAJ1oDI2V4Rv6WEAkDmSZf3+4OaHAvXbzQb7b18hbc0vw+rx8vOMI17XaqERaicwszuPmVZXBx7RqBZc9WcH/zhzJ7eMLkNgZZftRVpyHzenBYnNRZ3VhsbswaFVIEOVRDcmtZ7qmarE6PMwda6Zrmpanpw8L+30MzYi22N28/MVefvOLvgxsLfx51xubw9r3/IwR/O2Tqpi7cpZeOYjexhTub71/F5zdlX0NNmaV9OWc3Cxe+bKGh6YO4YWKapas3cYT04p46L3tUdct1Lc7Uqi/Z/UWfvOLfnE/7ytf1vDqb8ew4M0tUXUPJw/uzh2vbY75utDvRLwdeSVmIwsnD2T6859T1Csz6h5olQq8+Hhn88GwYEep2cjMEv+5f/XshuDj7VULplMF8XvuuYe//OUvzJs3jzFjxgCwYcMGbrnlFmpqali8eHHScyxdupTXX3+dHTt2oNfrOe+883j44Yfp379/8BiHw8Ftt93GK6+8gtPpZPz48Tz99NPk5OQEj6mpqeHGG2/k448/JjU1lRkzZrB06VJUqva4RD40KiWVNQ1xjebtbhm37KXJ7mbBpAGs2XSQTfsahfAmEHQQdpcnYUEIu8vDnAv78ef3vxfZZAKBQCAQnABNDjeZejUNThdKhUSKSolCArtbxuuDFJUSL/5C15IkUXhWBnq1km9rGhiWm8Xdb2xm2qjeaFUKapucrCivpqSfKa7QnZmiZvGarUwf1TuhtcqVRWd13kURCDoRmzPx/Nfj9VFeVc89q7ewZMogwJ8ReOfEAlFcXiDoIHQa/66ptZsPhgmgAQuTLT9a+OqHo0l9rt/Y6K9pN39CAfsb7GhVCmSvL+F7x8qiDjwW+H8gyzzw/hBf4La5ZO59awtFuVl8V9NI/25pjMzrwh8vHRD0B6/c1xhWjLHYbMQj+9vZ7PLwm5c3MqskL8r2487XNvHP34zhtle/o6C1eOahJieZBjXZadowu5bA+yQS8HVqJSqlIqGOFzifVqWgoqqe+RMKeDjGjjR/EuxOFkwagFqp4I+XFrKvwYZaqeCbmga6Z+hpTvB7/PyMETzx0fcJ7Vti+XZb7G5WfbGXV24YTW2zk56ZepbPGB4V/LS5ZK4emRusuxJKeeuOu0REfhdinWPxmq3cevHZYZn/Ow41UZpvQvb5WBHHksYHwWBOgE/baYdfpwrizzzzDM899xzTpk0LPnb55ZczZMgQ5s2b1yZB/JNPPmHOnDmMGDECj8fD3XffzSWXXMK2bdtISfF7y9xyyy2sXbuWV199lYyMDObOncsvf/lLKioqAJBlmUmTJtGtWzc+++wzDh48yLXXXotarebBBx886c+ZolZx9xub425Fe3JaEWk6FRk6NT7JR5E+i/uf+QybSxbCm0DQQWQaNDz6wfdxB5YlUwZx/tld+fP73/PprjoONvkHbNE3BQKBQCBoGxl6NQ6PF1OqFptLxiv5PYybHR58PkhN1+ILWZxrlQpaXDJFuVlYXTLrW4typelVNNrc2FwyTo83vof4kO4U5WbRq4uel68bxV/i2Bfe99ZWlon5tuBnSFaKhr98GH/+O39CAeAXM+whwtihJgc9s0TSlkDQEbQ4PTz5cVVMkdEH3DLubB7/cFcSn+sdLJ4yiAWrt1DUK5ObXv4GgOUz4vtGQ+ws6p5ZelaUjcCUqsGgUYbZiQQKId45sYB9R+1BsTpUPA5kFAdec26fLGqbnPg4ZuFk0CiZO9bMmL5GlJKEWqlg7lgzBrUy6C0dydyxZpau3cbVMTKwS81GVswYztxVlVw9MpeiXpm4ZC8TBnZj8/5GlqzdHibAzyzOw+by8NePdiUVniPtXWIJ7AAb9zYgIbFw9ZaogMFlQ7rjlr0sfTeOmM5OhuZmsm7HkaTFS0Oz+rPTtMwu6YtaqeCsTD0HLA4UksS2g02sKK+mKDczKO4X94u/WyAZGa1+8MnadufEAu5fuz342MDuGQzLzcJH/OtWXlXPrIiCrHDMW/4nK4i73W6GD4/ugOeeey4ej6dN53jvvffC/n7xxRfJzs5m48aNnH/++VgsFpYvX87KlSsZO3YsAC+88AIDBgzg888/Z/To0fz73/9m27ZtfPjhh+Tk5HDOOeewZMkS5s+fz3333YdGc3KTY5tbjvLaCRDYxqBVKnhg7TauO78fmXp1sDO2x00WCATJcXq8cX+EK6rqcXq82F3HFgLVdS08uHa72MUhEAgEAkEbSdWqONpiQ5JAqfJnhuuUCtL0/iWJzSPj9frQqZRoFQrsshe7041epaDZ4cGgUZKVqqGu2RnM7PL6vLwUQwCorGlEpTiW2bV8xvD483Ex3xb8THHLiee/bvnY3LfZHm45IPqMQNAx2Nxywn4670J/IDmxz7V/PTuiTxe6pmkpNRtZX1UfHEsraxqjdlodstjZcsASdp5is5F/bzvMsnVVlJqNLJ8xnCbHMe0uIFYXdk8Piu6xCGQUr6+q44+TB+B0yzz5URVFuVlcX9KX7pk67l+zLSrQfXFhDn+aOhhjqjYqy/m8vkYgdl2E9VX1aNV+n/MH3tkeVWD7zTnFVNe1oFJIQQH/Xzeel/C6zyrOi7J3SVQLcFZJHkvWbI0peN+/ZjsLJg+I+37rq+ooK+4Tdu3iEXi+1GxizxErXVK13L92W1x7FagOZq7Ho3JfI6VmU5hNTei5HG6Z5TOGJy2sur/Bjs0lB3f2ZWfo2FvfgjFFm/B1Dnfs63qytSw6VRD/9a9/zTPPPMNf/vKXsMf//ve/M3369BM6p8Xi77BdunQBYOPGjbjdbsaNGxc8pqCggNzcXDZs2MDo0aPZsGEDgwcPDrNQGT9+PDfeeCNbt26lqKjohNoSoMmeWNy32N08+8luhvbKxOaSydCrMaVqqLO6gJO/yQKBIDktzsT9tMXpIUWjDP7dM0vP13sbxC4OgUAgEAjaSIvTQ4pWRbPdQ7d0LXZZxgukqpT48AviCknC64MGuxOfD7qm6Wh2uknXq7jh/L488t4OyorzWFFezbPTz6Vrujam0D2rJI9Fbx3Lwkq2gBTzbcHPkWZH4vlvqL1AwDM8kA1pTBFzX4GgI7A55ShrsBSNCo/XiyRJKBQSK8pGoFZKCc9zwGInJ03H1X//nGXXFIEksaK8mqeuGYZOrWDZx1URWdUmZpb0CVqNRIq/66vqQZK4a2JB1Hsl8+cOff7HBjv1VidXj8rlhYpqACrLG2IKx4+8t5NLB3dj9ktfh7TTyOo5xTTYXAmDAgXd01n6zvZosXxXHYve3kpRblbwtcVmI1JiNxnSdGpuv6Q/TXYPs0ry2HbAgirBPUhWmNMlt03obsu1LTUbuelCM19U17P6uwNJs9xvGXc2Kdr48vCK8mrWzivhnojCmgHbnnmtOwBevm5UwrZltNZMjNzZdyI7FYCTrmXR4YL4rbfeGvy3JEk8//zz/Pvf/2b06NEAfPHFF9TU1HDttdce97m9Xi+///3vKS4uZtAgv8fZoUOH0Gg0ZGZmhh2bk5PDoUOHgseEiuGB5wPPxcLpdOJ0OoN/NzU1xW2XQauM+xz4b+76XXWUndcHh1umocXFw1OHBDu5TiMKbAoEJ0pb+2qiASDwfGCSUWw2snm/JTiAiAwZgeDkOJ4xVSAQdB4n21edsoyEhEGrxOqSUUigANxeH06vF41SgcPtxe2VMRq0eCW/IKeQFFTubeCCs7N5/MNdDM3NYnTfLmSlqDkQw9fSoFFywdldwxaeyRaQokCg4EzhePppsvlvpsHfL0rMRtQqKUwQmzK0R/s0WCD4mdLWvpqmV4UJiKGCYqjQuTKJGJmuU9MjU8+5uVls/tHCpYO6UXZeH7qkaHjk/WirjvVVdSDBazeex4FGe5T1CfjF5Dsm+KKyh5P5c4dajAAU9sjgLx/spCg3i/EDcxIKx4FM6WOP1bP47W3cdWlBMKk0Fm21Ggn8zpF42kCzwx3U7ErMRpZcMQibUw5m3x8vDldiQTxgS5Lo2paaTfQ2Gpg/YQD/9fcNPDmtiMc/3BXzfKGfubbZSV+tKu55h+Vm8tamAwzNzaKs9TU56Tr0aiX7jtp49L+G0jNLT4vTE79t+Sa6Z+h47trhSBIU5WZRWdOIzSUn/EwlMb4v4C+sebK1LDpcEK+srAz7+9xzzwVg9+7dAJhMJkwmE1u3bj3uc8+ZM4ctW7ZQXl5+8g1NwtKlS1m0aFGbjjWolZTmm1i/K/b2gsDNDRQEcHi8ZKf7twyUmo24PF6+3ttArywDOelaIbwJBMdBW/uqJJFw0JYk2H/UHrYQWHbNMEBklQkEJ8vxjKkCgaDzONm+qlMpcXhkDColR1ucgIQmVYMCCQkfTrcXu8tDlkGDT4Ila7bx21+YSderONzs5OwcL3PHmhmem8XUorM40FqAK4BBo+Q3v+jLxIHd2ddgC3su0WKrPRZVAsHpwvH0U4nE81+P7KPEbOSBKwdjd3koys3i5lWVFOVmokmwvV4gECSnrX01Ra1k5Rf+gpizivPokqKJWRPjsz31lJiNlMfpzxqVgiabm8VTBmL3eLn0r+sBklqKuWVvWEZ2JD82OJhR3AcvvmCbVpRXs6JsBApJCtPBIrPMS1v1sBKziaG9MhnUIwOrI77tCMTe8bW+qo4/eH1B0bitrwslRaNi+YzhVO5rZOUXe5k+qnebRf3yqnoeWLudG87vyx0TCyhrciJJUtDOpSg3M6jxxUOpkFh65SCy03VRdjDn5mbRM0tPqdnEivJqVl4/GokdYfe62GxkRnEfHnxnO/PG5mNzyW3OOs/Qq4PFK7UqBYU9MoK7ETINalK1Kma9+FVYwKHYbGT+hAJuWvkNs0ry0KqUaJQSS6YM4t63tobd91KziTkXmJn0ZHmYV3vAtmVFeXXMgqyl+SYWTi7koXeP+Y6Df9728NQhJ62Ndrgg/vHHH5+S886dO5c1a9bw6aef0rNnz+Dj3bp1w+Vy0djYGJYlfvjwYbp16xY85ssvvww73+HDh4PPxeKuu+4Ky3ZvamqiV69eMY/VKCQWXz6Qe1ZvDYuaRf4YZBrU7K23cbjJwag8I6X5Jm66wMzVf/88+KU5P98kPIsFguOgrX1Vko5VL45VFVuSoEcXXXAhYHPJwS1RIqtMIDg5jmdMFQgEncfJ9lUfYFCrUAGmNB0e2Ydb9iJ7IV2jot7mxGjQYG9dwJWNySPDoEQlKdi0v5HLh/YIeoKvKBuB1+cjO03L2nklWJ0euqZp+WJPPYvWbA0rKgXEXWy116JKIDhdOJ5+KikSz391GiUzi/P403s7yM9JY9m6KkrMRu65bCDNDheQcko/i0BwJtPWvmpzy1wTUigynoAdGOckpCjdaXZJHj6fj1Sdmj11LXTP0DF3rJkV5dVJheLQjPBY9O6iZ93OWm4ZdzbzLvSRqlOhVyuRfV6uPKcH8ycU0OL04PH62LCnPriWDliy3PGvTVw6qBvF/UzUNjvJTg+XKSPtYnK7GIJtD23bQYuD7hm6uEGBRGI5QIpOyayXvqIoN5OZxXnMf20TD00dAsT+fQzoeIE2Xj0ylyc/2hV2b0rNJlbPKeadLQf5aHttwsxujUrBO5sPhr2+uNWnvUeGnv31Nu69fCB761tQKeCc3CxmFucFE2tDM/j/ML4Ag0aZtPixVqWgxGwkTafikMXO6xv3cfNFZ/Po+zui/NsfmjokqjiqWqWIsj8xaJQsmDSAOyb0x+aU0aqUbD9oYdZLX4Xdr0jblkBB1vkTCtjf4C/IWtvk4GCjnaG9Mpk+qjcA2elaUrUqDJrEThxtoVM9xNsDn8/HvHnzeOONN/jPf/5DXl745Pfcc89FrVbz0UcfMXXqVAB27txJTU0NY8aMAWDMmDE88MAD1NbWkp2dDcAHH3xAeno6hYWFMd9Xq9Wi1SaO8ARwen24ZC9lxX347QX9sNjdUV/YUrOJszL05KRr+c+OI2Qa1Fw6qBuzI740n+6qE57FAsFx0Na+qlEowiLvoQPLyi/2snBSIZJE2MDQxaARWWUCQTtwPGOqQCDoPE6mr1psLhxuLyoVKBV+P1JJAq1SgdXuRKdSkGXQUt/iwKBV4/OCTqPAoFJx9xubGZqbxb2rt1BZ08jcsWbStUqMaVoWvOn3CZ871kxlTQOzivOoqKqnKDcrbOFpc8nBxdacC8zo1Mpg3R4xpxacSRxPP9UqFaxKMP8t7JERnPu+9Yt+DD4rg8p9jTz07nbunTzwVH4MgeCMp6191ecjbJ0ar3BhYJx7+bpRlBX3CfbnzT9akJB45P2dEWKtkTfnFCfd7ZymVbHy+lF8trs+SoQeV9AVnVrJ57vr+fP734ede86FZhas9js//OYXfbmwfzaXFOZQajZh0Cr5aHstd/zLr209+M72oIg9d6w5KGrH8pv2n9/EGzedxyGLk6/2HmVFeTUqhcSsF7/i+RkjkNgZFhQoNZvonq5L6NywZX8Tb9x0Hm9vOsidr23i6pG5qCSJ2y/pz4JJSpodHtJ0KhxuOegbHrges0ry4hTzrGPxmm1cOqgbS9Zuj5sFff8Vg/hyTz1lxXlMG9U7LDv86Y+ruGxoD2oa7KgUEht/aGDaqNy49i/grw+xcFIhm/dbklqY3HzR2TS0uNh2sIn5Ewu4+40tST3HA3i9vqjPbXPJ3P3GFkrMRu69fCAWm5u73tgSs52hti2BgqxFvTLDCrIWm40U5WYFdym8fN0oNEoFt7/6HYumDDqpZOFOFcQdDgdPPvkkH3/8MbW1tXi94ZGpb76JX5U2wJw5c1i5ciWrV68mLS0t6PmdkZGBXq8nIyOD2bNnc+utt9KlSxfS09OZN28eY8aMCfqWX3LJJRQWFvLrX/+aP/3pTxw6dIgFCxYwZ86cdlmg210ydrfMvFWVPDGtiJe/2BsVYVoweQAOj4zL46XkbBMGlTLsSxMZFTvY5N8iKibwAkH7cLTFFRZ5DxCIAB+1uUgJmXyUmk1o1QqRVSYQCAQCQRuos7qwOT101WiR8duNaZQSaFRkp+mwOD1oVBKmFB2yz4cD/zZdq0tm+6Fm7ry0ALVSYuHkgfz1w51cNewsFq3Zxsi8LsyfUIBKoWDZuqpgBlGsjHCbS+a7fY1MH5lLd7HbUiDAJXuZlmD+G5oBub/BHiZS3DUxcVapQCBoJyT49eg+HLT4a2akJKhRZ3PJHG1xhVmczB1r5vnyPTHE2noWvb2VeWPNUR7gAUrNJg41OZi3qpJhuZlBi4tAkc3bLimIKrQYODfAP28Yw/vbDvG3T/bw2AfHvKzfnleCx+vjjvH9Wb5+T1i2s16t5JLCHNL/U8XUc3vxYgKh2e9D3cDyGcP58oej1FldXPPc5/5M44n9ccs+VEqJJrsHl9fLkimD+OObm+NmfP/zN6OD84fA76IpVcOKshG4ZS/VdS3o1Eo27W8kN0vPP38zmv0NdnplGQCCnthhbd1Vx+8uyufJaUV4vD7mTyjA5fHS5HDTPUNPqkaJx+vj3a2HglYlDrfMef2MXFKYw6wXv6KsWEt2mg4fPi4ekIOXxBU/rU4PRbmZ/PKZz2KK8MVmI/deVsjlyyqC7S3NN3Fh/5yY4nng9XdOHAAQDAR4fcQ9vryqHpfbizdJcdLQHQqx/OVDRXMAi93Ns//ZzdDczJNOFu5UQXz27Nn8+9//5le/+hUjR45EkhJXxY3FM888A8AFF1wQ9vgLL7xAWVkZAI899hgKhYKpU6fidDoZP348Tz/9dPBYpVLJmjVruPHGGxkzZgwpKSnMmDGDxYsXn/BnC8XhlknVqYIRuxvO78st487G4/Vh0CiRkHDLXlweL09/XMXN485Grzr2IxcvKibsUwSC9kOnUXLnPzby8NQh3DmxAKvD329rmxzMf20TL80aic3lAfwR74WXFSJ7fWJBLRAIBAJBG2hyuOmSosHukZGADIOaVJUSq9u/ELM5ZQwaDV7giNWJXu3fct3kcLLy+tEoFHBJYQ5//XAnv7u4Pza3l1+P7oNOreDh93YwfVTv4Pbg5TOG4/R4USsUzCrOY3ZJXxxuGa1Kgblrqhi7BYJWLHYPd762iYenDuGPkwqx2Nxh899QYSdye3qL09PRzRUIfpZIgE6tYO3mg8EdUYmyfrumaVlRNiKYYXxeX2PCYpLXl/Tlpgv7Ab4ou44ZxX14+Yu9QSFc4gde/e0YvD4fHtmH7PPF9x+vqqes2UFlTUOYkA6w76iN7/Y1ctmQ7nRJ1fJCRTUryquDSaBHmp3cPO5snG5v3PMHhNJl66pQSBK3XXI2g8/K5JuaBl75soapRWdFifXjCrKZP8FffDMwLwh1brA6wrO9DRolz88YwcPvhRcdLTWbGHVhP/77b5+HeWI/dc0wvtvfyOCzMsJ8wOtbXPzmfzdGfYZ//XYMFruL5z/dEzM5r8Rs5J+/GYPDLWNQK3lg7TY+3HGEWy7O58ErB5ETw2+8KNd/DdR5XQDYesDC/AkFgD9golJIlFfVcajJwZPTisJeHwi6xGPfUVvwfr7yRQ2OJHY6e4/akhY1DzwfKxAbQPb5WD5jONnpWmxOmfkTC9CqFbzyZQ11VtdPUxBfs2YN77zzDsXFxSd8Dp8vSbgB0Ol0PPXUUzz11FNxj+nduzfvvPPOCbcjEV1SNHy+p57SfBMb9zYw6KwMHvvw+4gOZWTRlEGM7NsFhSTR4pIxaJQJt18I+xSBoP1IUSt5cloRyz6uioqePjmtiBS1EoNaydvzitl+oIl3txykuJ+pE1ssEAgEAsFPhwy9GpVCwiWDVq1Ag4TMsYVQl1QVTo8XSYI0vRqFAtyyl67pOjbtb2RA93QabW5+c4GZJW9v5Y+TCjlksbOmVSC4vqQvT0wr4k/vRReZmlmcx+2vfsfw3lk82ZopJRAIIF2v4qGpQ1gRsdaM9IstNZs4K0sfXJ+CqKEjEHQUaqWC59bvCVqmuGQvEwZ2Y9P+Ru5fuz3YJ0vMRmac1ydYg64038SaeSVhhRBjYXPL3LTyG965uYQfGx0xLX7dHh8vXzeKBpsbCYJC8NPThyU8d7pOze8uOps0nYr/u2EMZS9+SZ3VhValYP2uOpweLy9UVFNZ0xgzCXT5jOEJzx/ILl6/q46y8/ow+6WvKTYb+d9Zo2Jmrn+4oxa7R6YoNysqSGDQKMlO0zJ+YA6F3dOZXdIXn8/Hso++j5mh7sUXZiFSWdOITq3g6x+O8viHx7Lhi81GLh/SA1OqhqtH5gZdH3RqJalaFbLPS0GPjJiaX3lVPfet3srQ3Ey+rWmgrDiPb/dbGHxWBi+UV8f0G3e4vcxZ+Q0jencJXtPQ7PzAvEgpSWE7CYrNRsYPzEl4vbUqBRVV9UjAnRMLkuSpE/weJbNtWTuvhHe3HgoLmgQwaJTkd01lwepwK5cSs5GXrxuN3ZXY8icRnSqIn3XWWaSlpXVmEzoEl+xlydrtrJ1XwuFmB7IXpo/qzeySvsEozvqqeu59ayuLLhtIg92Fz+dj4aQB3PXGFop6ZcaN6H26q+6kIiICgcCPQiGxPGSiERopXb6+mnsuK8Tr9fHXD3Zx9ahc7nt7G5cUxi66KxAIBAKBIJwUrQqb04NaqcDrBY8CWtwyeqUCDz50CiVen38RpFIo0EoSTnw4PDJDe2Zy39tbmT+hgHqri401jSBBdroubHFU2+RgZnEe10T4b0I1CycXcsHZXcWcWSAIQadSRtXQCfSdlV/sZVZJHt/ta+T2S/rj8sj87+xRfLyzlh0Hm0QNHYGgg3B65JjZw6VmI2/eVIzV6cbh9vJZSMFK8IvE967eyh8nDUh4fq1Kgc0l0+TwMP35L2Ies76qjrJiv+BcajYGM76TZf82OdxB0bXUbGLl9aN57IOdQVsMSSKY9R5LEE5G4P0NGiU9MvW8NbcYm0vGB1FieKgNcYpGxbDcrJB5AqwoG8F9b22JKoo5o7gPn+05GiXURlp5zCrJi0quCxy3ZM02XigbwUPvhRerLM03ce9lAxkWQ6APELj2y9ZV4QMenjqE5eXR16qiqh4FEvMnFPDIVUM5K0vPvW/F9gOXgHsvH8jT04eFzZc277fE9VkvNZswpWp5e24JTo+M3e0lVaOk1GyMmcUfsD+JV9S82GzknsmFKBUSVqeH72oaYhZwXTi5kHtWR3+O8qp6lqzZytIrB8e8bm2hUwXxRx99lPnz5/Pss8/Su3fvzmzKKaXZ4d9O5vH5qD7SQna6LvhcjwwdT10zjDkrv2H9rjrsbpksvQYkKOqtptRsSlr1N1kRBIFAkJwWl4fpId5sAXpk6Dg3N4sWlweNUsm8i8xMe+4LinIzUZ6AzZNAIBAIBD9HWpwefD5wyX7PSY1awu70oE/R4vP58Ph8GJRKfIDLK+OVlLhkvzjX4pIp7JHBn9/bQVlxHk9OK+LHBjser4+5Y80Mz80i12jgfz7/Ia7/5n2XZQmrFIEgApvLE+ZNHCAw/+2eqWNq0Vlc9bcNLJ4yiJte/oYSs5H7rxgsgksCQQchIcUp2FjPojVbWXT5QH75zKcxX7u+qg6X7A0WqYwk1LPZ5gy3SAqtYadTK8kyqDFolKyvqseLXwDe/KMlqSAa2pYlb2/lnssHMmVZBQANLX4tK14SaKLs4sD5AxbDD67dxsaaRmaV5HFJYU5Q7N38YyMqhcT5Z3eltsmJJEmU764L2os8Ma2IBquLp9btiuGFHp0JHkqoVpcokXV9VR03OvpF38NddSx6eyvXl/aN+brI9/H7eBfEDRysr6qjrNnBTS9/w4qyEQn9vfcdPVYXorg1yHHna5v4v9+MYWGMbOyZJX042uIK86M3aJStWfxSmAd9qP1JaFHz+RMKcLjl4A4jHz42/tDAw+/v5KGpQ/ASLZoX5WZy1+ub436OliS2LYnoVEF8+PDhOBwO+vbti8FgQK0O33Z19OjRTmpZ+5KqVTHnwn7UNzv5YPvhsIl6H1MKWXo1c8f240/vfU+LS0apkEACq8PD0NxMenVJPHkX29UEgpNHIUkYNLEj3AaNAoVCwuGRkSSJotxMZhbnoVIeE8QPNzloaHHR5PCQrleRZdCQExL8SobF5qLO6qLJ4SZdr8aUohELDYFAIBCcMbhlL16fv7iVw+lBp9WiSfXbL+jVCiQkWjwyOpUSjUKJ2+vD5/NhdXiwuz2M7d+Vc3OzyEnXUWd1olcrSNdrePWrGop6ZfLg2m1Rwp7D7WVvnYUVZSOwu4TfsUAQiUKS0KkVfBhnjaqQwOHxBi0OwC9ALFy9hWXCtlMg6BB8xC9cWFFVj9OdOIHyoMVBWXEeEkRZbAREy1KzkQyDX1eKVcPOoFGycHJhsIikVqUkO1XL0RYXo/K6oFYpgr8hTo+XLIOaVK2KmS9+FdaW9VX1ONzeYCawz+cv+pmiiS1NvvJlDS9fN5ola7aGCfolZiNLrhjE/qN2inpl8kJFNd/EsF0JCLZPf1zFn9//PuyzB7LcFdIP3DO5kD+8tinuNQ7NBA8lNEM+WSJroz12Iuv6XXXc2erxHY/Q97E6EgvAgXY4PYmPc7TWcDFolBTlZqFXK3nsv8/B6fFy3+UD8cg+jlidKCWJDXvq2fyjhS+rjwa91QMBk0a7mzsvLeAu/MU8mx2eMLsd8HuXL1tXRVGvTIwpWqY+81lYMc+XrxtFbZMzWPfF5/ORoVfzn++PYLElTgBucpz4/K5TBfFp06bx448/8uCDD5KTk3NCRTV/CqiVCi4p7MbSd7fHNcpfPGUQy9btJlWrotnhwYcvKHR/tL02blTs/HyT2K4mELQDGqUCr49gsZIAxWYjcy80o1EoaLK5MKZquL6kL//auI8HWrfn1NS3cNcbm6OiqA9eOZhcY0rS9z7QaGf+a5vCtiaJorkCgUAgOJPw4RffUpVKDAYlLq8Pp+zF7XGjV2nxtjpROmQZWQaFArQqJQca7PTooqfFIXPI0sw/Pv+B+RMLUCsUVNY0cPekQg5ZHAzulRlWdCxAsdlInimVHhltD1ILBD8XAt7E8dao918xmGa3k9LITM9d/oJsQhAXCE49yQrY2t1yTH/qgA2GSiExb1UlN5zflz9OKuTHRn/gOCBaFuVmMqM4D1n2tWbkZoVlpIcK5KGZuqX5Jm66oB93/GsTT14zjEff3xFl6RJaiyCAtVXANGiUdE3TUFnTQFGvzJif7eqRuTz83nbOyc1iZqutU8CXesmabRT2yGBMX3/2eyzblUQ2JsHn11Xh8nhjZsVv2t+IJMH/Z+/M46Mq7/3/PufMnnUySYAACQkTyMIWBEGSqCBWNlFre69AWzaXqmi3W3dEFqvW9tYr6q1aUNvr0tv6U9nUqnhrgjumAgGUCBKUNZNkssx+zvn9cTLDTGaJO4Ln/Xr5ksxy5pyZc87zPJ/n83y+eRnmuHiRqsLsmPviZy0emQhJEj6Tix+ITFwkw2KUIkXG+9qfRJMf4c/89XllGEWBOQ9rMTpr5o/jDy/t6fM9T771ES/vPpbwOI52+HF1+WOKrNbtaWHFhp1UFdppaG6LTNKsnlPF+83tzBw5IOVxZFq+uKx9QgXx119/nTfeeIPRo0efyN342mn3BrAYJSoKspJmtP1m0y6WzqrAIAk40kx4gyEOtntpaG7j0poSRg3KAmJnBs8szeWui0fpHREdna8ARSWmWEn09flw3V5unlEBaB2OwhwbN04rI8tm4kiHL04MB809c9Mz2/n9v41J6RR3ewJxYjjoRXN1dHR0dE4xVG3wFQLCHqpuf4j+6RZ8sopBFDCLIkZR4KDHR16GhS5/kMEOG3c9v4trpg5jQJaVuROK2PGJmzGFdsoHZLL0uR3Mm1DE5OH53PXC7qSD3tsvHPHNHq/Od5qTZeWfN6jFEfUWkWwmiTGFdg62ezEZRG6eVcELOw7HFNX8pM1L/0zLt/K4dHROJdLMqWW7kKzw50Wnc/umXXEC5Zr543j7Yy3/+p6X91A+IJPtn7qpGpxN9dBcqgZnR4TxP/z7GBZWF2MzSjHbWVRTnDiyZU8Liqpy2+xK7n4xvv2NjlaJ3l5Gj4B5y8xy7ti0iy1NLqoK7QlNoOEYks0JBFbQavO5vcljV1LFmEQ7v7v8oYQib60zlxtnlHG0wx95rCDLwqMLx4MKC6Ic8Ec6fCnzt6NF7d6oqsrtF47klud2xLx/SlkeP586jJauAA/MG0u2zUhIVpIaZmucDnLTTfx50emoqva50VEmYcIie7LfdkuTC7PhQ26ZUcGa+ePwhxTyM8wsmeLEKCWO8NEyzHdz2+wRnFPeysqNOyPthWYyLEUU4M19Lp57/2DMeRH+LcJ/L6rRfpf51UOwGaWkkwU1TgdpJinp99oXJ1QQLysrw+v19v3CkxybyUCXL8SEohymlveLmzkLL1UpzLHy8q7DvLe/naWzKjB1BSMn2enFORGhLsNixJFmIjf929mx0tE5GQnIMj+aWMTa+vhiJQtrignIMj988A2gZ4nWBSNwewK0dQdSZnO1dQdSCuItXYGEjSboRXN1dHR0dE4hBG3y2ReUEQStmJ/DZiKoqCiCjE8WsBm0DHFHuhm3J4jNbMATlLnsLCeH230MyLbQ5QtQmp/DlqYWCh1pNDS388tzhwHEuNl6u7yU1CuZdXS+Mk6mlX8ev8y4QjtAxBCSZjKQZTNyd4Ixa7SrD9D7qTo63wCiAFPL8ykbkBnnAN950E13QOb+JC5oEYHThtgjjxlEIXJdr5k/LuIc//Oi01FUsJokjJIQM/nVl6icKtO6d9xIrdNBmlmLMcmyGrnpmR3YTBJWo8jy2ZV4gzLdfhmjJFK351ifNbvSzAbyMjRHdKLIkr5iTMLP28wS927ek0DUb0HdpDnUw99BtdPBNVNKMYiwek5VxLUuCQLLzq9g2brGuJVq/3HecP7rlQ9JhCaiH2NYfia3nV9JQNZiWlVVMw50+0MRV7onIDOlLI9l51eycn1jrwKgDpaeX8lvn9/F63tbueKsEpaeX8HKDTtj2qOwvnHd37fxxx+dlvC3tZkk5k4oYlmvIqPVTgfLzq8EiDMRrq3fR12Ti49d3WzafpD1S2pwdfsjjvWN2w/xlzf28+TlE5lS1g9vQOa0Qjtbe94bnZO+qLqYgmwrLzYeZmC2lQXVxXHRQdVOBwuqi+n6EpF4J1QQv/POO/nVr37F7bffzsiRI+MyxDMzM0/Qnn21iAJk2gzkppu4JUF11PDf108ro2qwnfL+WazcsJMbppexZIqTtfX7tCydnuq8r/zyLIbmp3/jx6GjcyojCgKP1O+Lm3nUGgCBW2Ydr84dzk6846KRfWZW9f186kwsvWiujo6Ojs6pgAD4ZRlJ0Jzg3qCMVRJRAItoQEVFVlQQBQIhBZNB5E+vNbGguoTfv7ib66eV8+D/NfHzc4dzoM1LfqaFLn+I++ZW8eHhTkrytL5xsqW8tT0rK79tgqTOqcXJtvIvw2og02qgob4tcr0smeKkobktZcTA+wfaaTjQjiPt23MsOjqnKqIIt8ys4OZnt8fFGi2dVcnRDl/CopagCboLe9y20dEbtc5cXF1+7ptbxSP1+7jn5T2R99SW5sZMfvUlKveVaZ1mNvDAvLGRXPGArJBuNqCqWpt9/9yxWIxinJBcW5rL+aMKYsT53nT7Q9y/eQ9r5o/DmyBL/bPEmFQ7HaAKKU1uC6NE/fDrls8ewf992BIRqtfMH8fG7YeYOXJARCwOx7ssfuwdHpg3lnPL+5GfaYkIyUfcXqqH5hJSVW59bkdMDnpv8Tf8m2zefQwRgaunOFlYU4JBErDbjKgqyIpCVZGdeROH8Jc3P2bUwGymj+jPgklDIvtztMOHJAj85w/HJP1tUznHV27YyfQR/SP6ZO/984cU6ppc3LpuRyQGparQztr6fdw7p4oV6xrjRPZ751RhiJr8kAQBk0HknY9bGdYvg//42/ssqimO+16vfbKBxxadnvI3TsUJFcSnTZsGwDnnnBPzuKqqCIKALH/xaqHfJlQgzSDh6g6mnDkTBLjv1SZmjhxA2YBM9rs8NDS3ce+cKkKKlquoZ4br6Hw9qJCyI6H2eqy+yUVXQO4zs6rv51NngOlFc3V0dHR0TgVECURFwCCKCKKAHAghGs2gqHhCMukGCVlRURQVfzCE2WTgyslOfCGFK84citEgsKCmhANtXjp8QURBYIjDxsoNO3mvuZ2//3QSkHppd1iQBE6KOAudk4+TbeVfmlHipqjoP5tJ4uxheSndoFed7eTisQOZeW89F40Z+E3uro7OdxKrJCWN6FyxoZGbppcneadGpsXA/14xkZx0Exu3HWJqWR43z6rAH5S5feOuuDFw3Z4WVFWNRFqEs6Z7r7wKu4LTLakjKwyigNkg0tZTHHGg1UqL7Mds1LZ5yO2Nq/8R3o/b1jeydGYFNz6zPW67YYE/bGC7eoozLkqk4UB70niRaqeDIx0+FlYXc9Adm1zR+3j7Z1lYM38c1z+9jZYubYW4JxCK6HVhIfjBf+7l3jlVrO2VwX7b+RVkWo3kZ1oQBIGdhzpYW7+P0wqzGT04m//8xwdJc9AhPvP85d1HmTuxCEVVefCfe2MnEpy5nFfZn59MHMKf3/w4YdzMzBH9+NX3yvAGE2uuqVYF1O1pYcGkIUn3LzwJEW4vxgzO5tonG1KK7ALETDoMzrFxW4+ZeFF1caQoZyIyTtYM8VdfffVEfvw3hihCSFFxdftTvq7NE4z84P16Zo2i3eN6ZriOztdHZx9O7kTPd/qCFDnSUmZa2ftwzuSmmzizNJfXEgye9AkwHR0dHZ1TBasoERJUfCEZGxJZFjNBtSc7XBCRVRVFBYMkkGMz4wnJBBQFiySRm2kiGFIxSiJd/hCFOVaMooQvKEcKbbm6/Tx52QSMkph00PTu/jbaPEGW9sro/LbGWeicfJxsK/+6AnJEDAuvrgjn8SZDQHMhjiuy6/1UHZ1vgK6gHCNa9xZrRVGIJAskclKbjSJ3Pb+bW8+v5MNDnVw7dRibth/i7GH5SQ1h9U0urjzbyX2bm9hx0M2a+eO479WmuBiltfPH4w3ISUXnWmcuHx7p5KZndkQeq3E6WHHBCP7V3MakEgfeoJzUOFq3p4Xrpg2P2b7NJHHLzHJGDsrikzYvaxeM573mNuxpRlZeMIJl6xojbfza+n2smT8OESEmSzscL/L8jkOs2riLh38yLub7TbTSrMbp4PFLJzLvT2/S0hXAEzi+31ecVcIgu5XVc6oIyAq/PHc4108TONrpp9BuY+WGRq57+rioH+2ovuP53YwenM3Lu4995sxz0PpLvcVw0Mx8y9Y1MmtkAXMnFPHm3taY88JmkrjsLCdLexzciX67zxo103v/rjrbyRt7j2/LKGkub0gtstc3uVhUUwJouekhRWFBdTFzJhSRbTPxm4tGsGrjrrjzu9aZ22esTipOqCB+1llnnciP/8awSBI3P7OdBVEnbyJCsuZBDZ9cg+zWyMVtNooxS+xOlkItOjonC+l9FCtJ9HyGxUiXP8QdF43ktvWNvBI1+1rjdPCbi0amzA8HyLKZuPPiUdzw9LYYUVyfANPR0dHROVVwewIEFBUByJAkFFEgoKgEZIVQz2pmmyThI4SKgZCiYjFIqKrK9k/bycuw8OfX97GwppiSvDRcXX7+9+29XHPOMAZmWZAEgXSzAYMk4vEnn+BeVFPM0me3xwkA39Y4C52Tj5Nt5V+0QB927y3qY8yaZTXiD6p6P1VH5xui03u8XUsl1vbO+AdNeA3JquYmX9/IoppiLZN6fxsjB2an/FyjJPLsVdVYTSKrNuxMmlF++0UjWHXBCG7tEaLDgv2kEgeSKOAJyDGCfX2Ti2XrGrlpRjmqqmINSXGxKDaTxOVnllDjzMUbULhpejlWk0S3P4TFKLF8fWOMyF7tdHD+qAH824Nv8PBPxrGwujgSJaIoKtdPL+PnIZmgrK1Ee32viwvv3wJoxT0daSbWzB/Xk92txji8w9Q3uVi5oZG7Lh7F4sfexSBqQmxDczvLZlWyYkNjjEmu2ung1+eVcecL8S783o7vBZOGYDNJGKXUES/RQrTdZuwzu33tln1xRU0X1RTz+54iqA09ES3R+wTafT4VyaJojJLI2EI7D8wbi8UoYTGKbPvk+GekPjYtH/36aeWs2tA7Hz2XNfPHsfixdyPniTapURH5Hb4IJ1QQf+2111I+f+aZZ35De/L10t0z8z46yewLaPlIuw65Ae3ksholjnX6uebJBqoKs7moamCkw3EyFWrR0TlZCOeHJVtOFV4qFr4B1zgdWAwik3//T84szWXVRSO5bloItzdEpsWAPc3UpxgepiBbm01u6QrQ6QuSYTHqRXN1dHR0dE4Z2j1BvEEZSRQwGCW8IRkVlVBIJstqJqSqKIBNMtAVlDFLIn5ZRlagsiCLe1/5kOumlaGocKTDR5pZ5OfnDueQ24skChRkW1m5oZGtze08dflE1swfF7ek2xOQY9xJiZZ/t3uCetur86U42Vb+ZVqNkWvhvMp+VAzIJD/DQq3TkdA5Wut08NKuI5xX2f8E7K2OzneTDOtx2S5Z7ER9L4EVtDHswupi3D1RJe81t7PCkUZAVvj1tDJUFf6y+HTSTAYMksAhtw+jJEbazU5fkLVb9rF0VkXKaNHugMzvX9zNuCF2rj+vDEkSONjuxRdSItuqKsyOEezr9rRwsN3L4sfepdYZm1mem25izYLx/O6F3THZ5tVOB9dMduIJhHivuT1mP7Y0uVi1YReXnF5IlzdEbrqJTl+IA63emAKkP544hLx0M1WDs3lg7liKHDaWPrcjRlx//NIJKfPEb5heTq0zl/oex/mimmJ++8KuyIq16P7HfZv38POpw/jBaYPj+iTRju+QonLvnCqkPsTdsBAdnuhIRPienpdhZt6EIgpzbAAJ+0KegByJMwnncw/OsXK0w5+0HYjOou9NUFZY9Og7kb9rnQ7mVxfz1FvN/Ozc0pTHVuxI48cTi1ixoTGh6x1Unrp8Ip+0eSnKsSGrKve89AHLZo9Iud1UnFBB/Oyzz457TIiyu58qGeLhmffnGj7l0UWns+y5HTEzRzVOBytmV/JJq5dap4OjHX7OGJrDig07IzeG29Y1cl/PrMrJVKhFR+dkocMb4NZZlazsNbMbXtLV2uXjicsm0Nod5Ijby7jinEgM0mt7Wrjlme2snlPF8P5f7PrLsukCuI6Ojo7OqYknGMIflEkzG+gOyqBCusmAaNCGIpIg0K3IGBCRBAgqCukGiU5FJqDI/PLc4YQUlds37uTGmWWYRImugOaYK3TYImL4vXOq+O0Lu6lvckUGhGeUOKgZmksgpJCboTnAQopKcW4aK9Y36oU3db5STraVf+lGiUcXjmf1K3tiJovWzh8HvSMGSnOZP2kI1z7ZwKShudyxaZc+9tTR+QYwSceNW33FTlw/vYyKAZmRooNPvdXMnAmFDLZbuX/eWI52+LCnmVi1YWdcYcOF1cVc9/f3+eW5w/jbFWfQHZC5YVoZ9BS/BCITyQFZIT/DglES6PQG+fEZxWTZjNz5wq44l3RY04JYt3LY7azV69Iyy9fW72PtgvHc/cLupK7qmSMHxLmebSaJ0YXZTB/RD6vRwNKe/Onex/c/b37M3AlFLH7sXZZMcfJwfXzkSF+xUd6gzKW1xVz5+HsAjCu0M2ZwdpxrP/yZJoPIgCwLHd4QBVkW7p87lqufeC+mYOlgu5XbN+1KGmECmkt6+6duaktzuXF6OWajwLol1XgCMkZJpG7PMf7nzf3cefGohPsSnXUeTe987qcun0hIUVl+wQiWPbcj1qldmsvVZztZ9Ng79KbG6YiJSwGtRpsCVBXaUVVSGoTbvQH6Z1mTx+c0uVjQ6efxt/bHFOvs8oXol5nwLX1yQgXxtra2mL+DwSANDQ0sXbqU22+//QTt1VdPeOb9v380lq0ft3LdtDKuQzvxDKJAfVOL1sGfUcHyC0bQ0uXH45d5c28r/pASudgPdfgwiMJJVahFR+dkIctq4rcv7mZhdTHXTy+jyyeTbjFwtMPH717czfXTytnX0s2iR9+htjSXgXYbOWnHlxLp15+Ojo6Ojk5iJFEgL92EJ6RgECEkEymkCWjucFGiMyhjNYgYBBBUsEgikigQUlQCisJltcVIgsSBNi/5WWZ6as4zutDOr6eVcXeUGH7vnCqeeGs/oA1WB2RbIgLAkilO/vzGxykLbyZqz/XIQp3Pwsm08i+kqjz0z48YXWhnQZSz8a2PW5k9uoCfn1vKkQ4/ZoNISW4aM1fX4wnIWE2i3vfV0fmGaO32c2lNCTNHDiAvwxyJo4h2G4fxBmQEQTOaFmRZOK3QzvM7DvLEpRPo8IUQRZHW7gCjC+1sbW6PvFeLP4G//fQMlj4b65iudeZy/9yxqKisqU8s+jYedPP2vtY+i0FGRzJFx26ExfzzKvrT4QsmdaSHXdWjBmUzrbI/QVmh0xsiO83IPS9/CMD7zW0xeeNhER/gqsmlmCSR3HRT0gLCyeJAwgRDCtk2E/fNHct7zW3kpJu464XdSY/9P743nN/94wMWVhfz8q4jXFZbwpIpQ/EENDd2OKqlqtDOU283c+fFo2LeD9pvcPVkJ1k2A9+vGkhLp5d/HeiO1B60GCX6ZVh4dOHp3PH8riTxNnDf3Cr6ZaRexd7tD3HFX7ZGstpvmlnBIbcXVYXdhzvISTcxtjA7zkR46/mVzH34zbjtbWlycVlNCSICN0wv42iHH0EQYlYPzJ80hD+9tpcbZlTExedEk242cM3k0kgx0HGF9i9Vm+OECuJZWVlxj5177rmYTCZ++ctfsnXr1hOwV189NqPE8tmVmA0Sz71/MC5Mf2F1MQ+9thdfSMYoCSgqCKLAXy8/g4WPvh25aRxu91HksLF2wXh8QTnhTfDbVqhFR+dkIagoXHza4Li8sPA1esjtJbtHAK/b0wIq3Da7MvI6m0lCUVU+OtqlD5R1dHR0dHSiMIoiAgIGEcyiRAAZAa04H4BXlrFJEqghJMGMCMiC5hxXFBVJFLAgUpBtY9n6RhbXFGMURNbU7eXX08rYedDN2cPyqOsRwx+YO5ZjnT5umFbOyg2NADTUHx8gp3LYJRP59MhCnc/DybLyzy8rXDKhKKmzUQCuevw9qp0OVl0wAkeaidOK0rAYtcksfeypo/P1k24x0uELsWn7oV5CtYNnr67m+R2HePCfe/EEZDx+mcaDHVQNzqZfpoV+mWauOtvJjc9sT+rcDmtJdU0uDrb7Yl6nPd7CjJH92bj9UFLR9/ppZfzhpT0J48jea25jXKEdOO4Kr3XmkpNmitTMW1u/jwOtXswG8TMVdGxu9UTuTQuri/mvlz9k7oQiDIIQs9olUd56bU9xzE/aPAm333CgnVpnbswKmejv7fW9mlN/8WPvUuN0MHPkgJRZ3jdMF473PwrtPFy3l1tmVrD0uR1x993wCqNLTi+MRJiYDSI5aSbm/ekt/nrFGWz5yEXV4Cxe3nWEioIsqgZn4wvKFOXasBolGnrFyYSpa3Jx9WQnhzt8PH7pBNzeYJymGB2H4gnI3PTMDmqcDsYU2rlvcxNLpji58/nYeJjwaoQ7n9cia3r3r2wmKcaUEP07PHtVNc83Hoqch365kWeuqsYfkuMifDwBmQyrkf2ubswGiYFZFgrsVr5EhPiJFcST0a9fPz744IMTvRtfGZ6gzLgiO7f2WrYBsTNm3oDMyx+18IeXtJykWmcuaxaM57Dbh80kUZBt5ZYESz+ib2TftkItOjonC6pKwjy26Jnd6CIXdU0tBHoa63Bju2J9bPEHfaCso6Ojo6OjCd9BRSVNlPApKmZR0kTvnufNoogKpJvMhBQVVRQIqSqoYBAFAoqCVRTpCMosOKOYAVlWPm33UlaQxb0vf8jPpw7DG5CxmSTunzuWQTlWLCaRY11+5kwoYnCOLWaA1tdgu7fI5/YE9MhCnVMSVUnd/71lZgW1pbksrinmSIePvyw+HVToDoawmSR97Kmj8w1gM0qsqY+/TuuaXCxf38jMkQO4d04VT289QHaaiYbmtkibt2SKk4Yox3SY3s7tMMniQvIzLXFCee9tJROgwwUvbSYJi1HijotGMGJQFp+0eTEbJAqyLPxx3mnkpJlQSJyLHU20gztaaH5kyz7+43vDI88ly1uva3Lx2xd2cd20soQ1R9bW7+OZqyaxolch0bD4fu2TDfzuh6MBzdne2h2IvCbRhIAoCNhMUkxm+LIU2uCPzygiGJUPLghCJFv8QKuHDdsOMn6InR9NLIpz7PfOY4/GZpKwp5lY/Wr8cYVX1c2dUNQTb3Oc+iYXC3v2O2wo2Lz7WIJfBuZNKIr7DvplWnhvfxtbewn1dU0ulm9opKrQfnxSZk8Ln7R5WLtlHwuri1nyxHuR/Pkn39rPpu2HIsdb63RQkpfOwKzPVrctESdUEN+2bVvM36qqcujQIe68807GjBlzYnbqa6DbH0I2Sn0u+wiEFKYM7xcRxOuaWuBF+PV5w7llZnnCcPnoG9m2A+3fukItOjonC4pKnzO74cF2+Ibd5dfyS5M1tvpAWUdHR0dHh8jwVgYMgoACiGgiuQSIouYE9ykKVoOEV5ZRFa1tFkVIM0gEezaUl2HiNxt38pNJxYwrtDO1vB/39IjiT10+kQ8OdWA1itz/alOk7/3AvLEx+9PXcujeIl9LV0CPLNQ5JVFJ3f8FmDGiPzlpJkwGkVue3cHtF47kSIefNfPHkWH5VvrrdHROKcIFGBMR1pIe3bKPZbNHsGxdrNCaakVUtEAbJln72NdEsicgJx0ThwteLp1VQUmujbX1e7kxyuk+pSyPW2dVcMjto80TZLDdltKh7ery40g3x4jZuekm1tbvwyAdtwsnO3abSWLOhKKEOephMbm1O0BVoT3Gpd1woD0iNJsNYkT4zbQaI9tN7EjPjcnvTvWbNDS3s2xWJcs3NMa52u+dU4VB0Nzm7+xrTejYr2tqQenJY+/9GYtqilnVS+QP/z6iILBg0hCuSSCkw/Hfv6/zIFwcNFWGefT2E52D/pASN2EjANdNK+OSh45Hsmi/ncCKCyr5opzQFmzMmDEIgoCqxs4CTZw4kbVr156gvfrqybGZONrp7/N1GRYtazxacKvb08Kvzh3OyEFZMctjotnS5OKqs53UOHPxBGSybF/p7uvofCfo7hG3k9HmCWIUhZjGJVxcZFKJ43MvvdbR0dHR0fmu4AnKpJsNhACjAOEWN6QqmCQJBS1n3CyI+GQZqyRxoMOLzShgsxhRgN8+v4sbp5fT7g2y5JxhePwh0qxGVr/yIT+aWMTdL+xmQXUxZQOyuPOF2PzM3gP8hgPtSQs7nVmaG2cw6egjFkKPjdA5Wenqo//b6Qtx4zM7qHXmcvtFI6hvcuEJyqgqPPDqR6y6aMQ3tKc6Ot9d+rpO08wGRhfaCcpKXLv2WeJHwtQ6cyNxGb0JxyQlwyAKnJFiTFzX1MLNs8pZtWFnjNPcZpKYO6GIm5/dEeM0XzN/HAjETEZXOx1cO6UUe5qJ5etjzaJhwdjtDUba92THnkq4B7hlZjlpZkOM0z6aWqeD7Z+6I8JveN/CLvVEIjXA6jlVSIKAJxgvOIfF9bOH5XGgzcPimhKqCu2RqJC6JhcqRJzafTn2e4vMQOrfZ08LCyYNSZrdHe5H9WUoCBcH/awrEiD+HA1/RvRx1De5WNQViNu/uqYWfH2c46lIfTRfM/v27WPv3r3s27ePffv2sX//fjweD6+//jplZWUncte+UgKyElnikIyBdiv//tAb3La+kXvnVEWENgBvMES3P/GJGUZWVRY9+g7XP70NtyeQ8rU6OjrxpJlTzw8aRYG39rVGCnLUOnPJsBh44tIJmI2pb6X6QFlHR0dH57uMIstatmlARgYURcUApElafzegyARUFZMAZknCJ8vkZ5nIS7dgETWR/BfnDddiV8wG7n5xN+/sb8VsEBkxKJtH6vdR1+QipKiIQrzjNSyAh1lbry3FjX4MNDH8rotHxU1iZ/YRC6HHRuicrPTl8A6nBdY1tdDZI8p1eIM0HGinrqklYihxewJ8dLSLhuY2PjrWpY9HdXS+QtL7uE67/SEamtvo8sUL530JmOHnq50O/uO84ew86I57jc0kMSDTTE2vNjNMbWkuVqMUEy+aiA5vkJd7RW0kEqc9AZnFj73L9BH9WX9NNf97xRlsvLaG66eV4QmE4sRw0NzCj2zZR/9MKzdM16JQCnNsLJnijNHWQHOOp3LcD+uXwaJH30nYT6h1Olh6fiWCcDxuKtynOKMk8US7tn8tWIwS2WkmcqL6GDaTxC/OLeXZq6p5v7mNH/zxDRY/9i6LHn2Hhua2GG2wvsmFIGi6Yl8THb2pdeYiCV8sbLsmKle8d3+q9+tkVU353Ya1lGiiz9HoDHOIPU5fgokEIOF5/1k5oQ7xoqIiXnnlFV555RWOHj2KosT+qKeKS7zDG2LLRy1Jl33UluaSZtRc4XV7WlDU2CUOWVYT7d7UnYpgSMETkHU3qo7OF0QUSOoWq3E6KMiyIgjaTbna6eCqyU4URaU4Ny3pTGoYfaCso6Ojo/NdxmEz0+714QlqESgWUcQPmAAFsIoSPkVGFSRQVKyihCpocQ6CKGBSRBDgjY9cDM1LY1F1MUWOND5p9XBOeT73vKwV8irJS6OtO34S+qm3m1m7YDydvlCkiNS2T9q5cMxAbp1VgbenDk9ueuJCiLnpJs4szeW1BLEpiRzlOjonCzajlHKM+ubeKJGqx6CVaTWytl5zRXYHZL3grI7O14zVKHFOWR7lPQUUozOvdx5003CgnS1NLq4+O14kTbUiqtaZy8BsK+uWVCMgUNd0lB9NLIqJrABYOrOc3//jAxZUF8fFLNU4Hdw4vYwjHX6sUS7yRFnauenmmDQESB5rEi7oqEUzGdl2oJ1N2w+xsKYkpeB6tMPH3D+9FbN/vaM6+hKTj3b6aekKcO2TDSyqKY6JTRmQZeH5HYcYUZAViTr2BGSufbKBP/7otJTbdXuD/Pf/NfGbi0ZS43TwXnM7986p4miHj+VR8cjR3x3AXxZP4NUPjrK2fh/+kHYMfU10ZNuMrJk/joCsMCDTSqbFkNCZHk2/TAt3XDSS/Exz5Dc77PYyvjiHOzbtAjRDwb1zqhDQBPrwvp5R4kAShD6NvL2/+2gBPDqjPUx0NM3gHCsPzBsbVwg0zZx69UIqTqggvnz5clasWMG4ceMYMGBAZLbjVMNmlnh66yf8efHpHGz3xVRz3XXQzdLzKxHROtstXQG2NLlYXFMCaDNQoOINyClzlIBIhlIgJOP26KK4js7nQRDhttmVvLuvlfxMS6QROOL2MrHEQUCVGVGQRX6mmapCO4sfe4e//fQMhuSl4/YE9IGyjo6Ojo5OEgKKSrbVgtWsxSQaRYEuWUaUJFRA7Sm0KSsqkiigAt6QjEWSUFQVURTo9AUZU5iFxWjgv57dweW1QynItnKgzUNuuok/zR/PXZt28eteRbK2f9rOyIFZ3PXC7tjl1aW5/GDsIAblaFmDbk+Alq4Ae1u6ybQayU07Lo5n2UzcefEobnh6W0xbn8xRrqNzsiArKrddUMHb+9rIz4gVQZx56XiDx+vnZFgN1DgdWKJWRmZaDHrBWR2drxlvMMR107SactHicY3TwdJZlcz7k5ar/PpeF7WluTHXY28BM0y108H86iEc6/Dz1n5tFfTwfpnkZ1j42Tml3DyjnHZPEHuadv3e+MwOXt/bGicQNxxo52iHnz/V72VRdXGM0BuXpV0aX/Dxs0S6FFgMHO3yc+vsSlq7UhtF26OKgtpMEmMK7ViNEn/80WmEFJX3mtvItqU2q2VZjQkF/SNuLwOzrTz4z72RopphPAGZoJz6WMwGkfomF53+EAuqi5kx0scjW/axqLo4YWHStfX7WFSj1Uv5XkU/Zo4cQJc/xPprakgzSkwty+fl3UfjPqfWmUua2YAgCBhFkT+8/AGbdx9jyRRn0smRaqcDVVXZtP1gTK56rdNBQbaV0YOzWVxTglES8QZklkwp5ZZZFQjAqg07I7/zmvnj+vwOord92+wRHGj1sGb+uJiM9vA+7TjoTplJ/uRb+0nvY6V/Kk6oIP7HP/6RRx99lB//+Mcncje+dqxGiQd/fBpLn90RcxOqdebyq/OGc9fzuzizNI8188cz5+E38QRkDJJAbWkuC6uH0O0P0T/TwrLzK1jWa3lItdPBsvMrufP5XTGVXvVZeR2dz4dVkjjo9rFx+6Fe16lWvbigp3rxi41HIjfjsFNGHyjr6Ojo6Ogkxu0JoKLlhksCeEIKBlHC2pMdLigqBlHAr2jCt0eWMQoiJkmk1eMHVHKtZtLMRmRF4daenNFbZpTzrwNtjByUxSMLTue/Xv6AeROH8N7+NvIzLZHPn1Ccw/2bm+KXV+9p4aZntrN6ThXdAblPh2tBtpXVc6po6QrQ6QumdJTr6JwsuL0B7GlmNm2LF0EW1hTzxJvNXH5mCVv3t2E2iPz6vDJ++8JuFtUU09DchlEU9YKzOjpfMwICKzbEx4TUN7lYsaGRS04v5L7NTayt38e6JTUxhTU9AZkn3trPddPKWNQVwBeUI0L2DU9v4/FLJ8RlZdeW5rLyghH85z8+4OXdxyKFqT0BOaGb+4F5Y9nS5OKymhIWVBczc6Q/cZb2nhbUXmkIfTmds6xGNm4/xPvNbVw0ZiCyoqZ8fXh7qQpcXjC6IPnKGGcuA7MsrJ0/ntWv7on7XiaWOHhw3mk4MuLva9s/dTO1LI+yBE7+3Qc72P6pG5tJQkTAIAqU5mewuMaK3WaMTDyGI2QaeiYVnnhrP2MGZ8dP6jtzI8Uko0Xxc8ry+NnUYRxs9+ELythtRn4xdRjbPnFHJkcg3uX/6/PK+MPLH8a0AwBbm9uZ3u7lrNJ8fCHt3Mm2GvAGZUySyLLndsS8J+WKhNJc8jLMPHX5RC3m50A7//7QG9x58ai48yXsFt/xqTtp3rsIXDetHG8otSs9FSdUEA8EAkyaNOlE7sI3gkEUuGPTrrjQ+3AF2KpCO/2yrPzuHx9w+Zkl3PPyHvLSzdx+4Qjm/ektHvjRWP7w0ofcMrOcSUMd/GLqMNxRM1+9xXDQZ+V1dD4vIUXl3s17EuaRKcCqC0YwMNvKNVFLeDKsx2+h+kBZR0dHR0cnnpauAAYBzWlqlLBJACqSCkFVc4vLgCgKdPsDpJuNhFTwBUPYbSZEQBUE7nnpA356tpO6niW6FpPE+vcPkp9hIS/DzMjB2dhMIr2HyhaDIW6AF+a1PS20e4Lc8tyOz+RwzbLp7brOqYUjzcxNz2yPu0bC/d+qQjuTh+dzUdVAVEXlkS17ufi0wWSaDYwZnE1bH1nheh0dHZ0vj6LG18YIE1140BOQ6fAGqCq0R1zcxblpbNx+iEseejMu5nPJFCerNuxMKFzf8ux2xhTaeXn3sb4LKfZEWTjSTWz+4Cjnlvfnxme2J3xtfZOLq852RoTmhgPt1DgdCQtE1jgdZFgMkYimTl+I1/e6UkbAhOM3khXOrGtq4Y7nd7H8gso4MTfsmt+44xBvfORK+L3c+twOfj2tjH/1En5tJomxg+3MGjWAZevinfy3zR7B5g8Oc++cKn6zaWevCcjjzvlwhMySKU4e2bIvZaHOpc/tYMXsEVw5eSjdARmjKGA1GRKK509eNpEufwijJHDdeWWI0wV8AZl0i4GgrNDtD8VpitGTCjc9s+P49kpzufrsobR1B+PajlSi+4oLKvnJmre5+wejWfzYu5Hnrn2ygSvOKuH6aVodSX9Q0XQWVau1eM/Le0hEXZOL6wXo9H7xDPETWlTz0ksv5YknnvjS23nttdc4//zzKSgoQBAEnn322ZjnVVXl1ltvZcCAAVitVqZOncqePbFfamtrK/PmzSMzM5Ps7GwWL15MV1fXl9430AYAyTri4WB5gyRQt6eFGmcutU4Hiqpy0zPbufuHo9j+iZuygkyWrmukrH8mP1n7NjaTxKNbPgaIO3HDhGfldXR0+sYTlFN2NDxBGYtJjHQkapwO0npV286ymRian86YQjtD89P1QbOOjo6OznceTyCIJAqIIvgUGYMoISFgFASMPfEoIVSCikyW2YQBARFIMxlp7fYjCAJeWeYX5w7n0zYvuekm/nr5RG59dgdbm9sZnGNDEATOH1WAosLG7YdY/Ni7XPX4eyx69B1c3f6U+9cdCPXpcNXROVXxfIZxalBW+O0Lu1EFuGpyKU9vPUCm1ci1TzaQ1kexP72Ojo7OlydcvDYZ4diRWqcW4Xnf5qZIO+gLyvyruS0yhrWZJJZMcbJm/jjOq+yX9PqvjyqAmKiQYng7j186gbZuLRL4xZ1HeP9Ae5/7a5AE1i4YzwPzxjKu0M5NM8qpdebGvKbWmcuvzytj0aPvRJzThzt8SYtiVzsd3DKrPCKepyqcuXn3MfwhmVtnV0b2Y838cVQV2rn2yQbK+mcmFOhBE2E7fSFWbdwVsx+Laor5pN3DsnWJnfzL1+3ge+X9eWzLvgQTkC08ukWLRwn/luH9T3Uc9U0uDnX4MEoiwZDClo9c3P3i7oTi+W3rG3ll91HueH43bZ4Ark4/NpNEp1fro0livDScdFJhTwurX20iq8fZHj6fHpg3lvvmjmXHp25OL85h3ZLqyHc7ptDO7Rt3sXbheDIshsj7Hl0wnr9ePoELRg/k7hd2M/u+LfzwwTeYdk8dt2/ciVEU44qiRtPtD5Gb9sU1lxPqEPf5fDz00EO8/PLLjBo1CqMxtsH8z//8z8+0ne7ubkaPHs2iRYv4/ve/H/f8b3/7W+69914ee+wxiouLWbp0Keeddx47d+7EYtGWVM6bN49Dhw7x0ksvEQwGWbhwIZdffvlXIth3+kIJM4jCQfD+kEJ+phkAVYVbZ1cSklXqm1zcNLOCVRvfZfWcKu7b3MRNM8p56vKJ1Dcd47QhdtJMqX9CfVZeR+ez4fHLKa9Tj1/GbjawdsF4Dru9DMiyfqnlOTo6Ojo6Ot8Fsq0mQqqKWZIQ0VZkiaJAAIhUD1LBJEoIaNEqAVVGUQSy08woKlgkiU/bvRRkm/n7TydxuMPLuOIclp5fyW3rNIfXS788k4fr9sY44yxGicw+BLvuPgpjd/uDkXzxDl8wLl9cR+dkpiOBsy66P2wzGbAaJb4/dhABWeHel/bwb+MGowKThjqw2/SCszo6XzfpfbRjg+xWnrxsAulmAwsffSfyuM0kYRRFrp9exsIOP6Ig4Eg3cc/LH3Lf5qZIFEoywuJsb9dvqjiSX503nEAwtSCebjZiMUosevQdWroC2EwSS2dWcOOMMrr8MqIAb+1z8eoHR7nr4lH4QwqFOTYUVVsDlqjYZcOBdlq7A585m3xfi4cn32rmqslDWfLEezHu+b7e2+UPsaimGKMk8LNzhnHLTAMmSeRAqyepeF3X5MIbVFJOQFw12Ym31/73tS9ub5AMiwF/SElaoBSOryS4b3MToiBw9eSh/PDBN/AENA3kiUsnxr2nr+3dOF1Mmu+9sLqY1q4AVz3+Xsz7fja1lGBI5emfnsG9m/dwWqEdgyhy87PbE67UX76+MSZipzchRY1bGfh5OKGC+LZt2xgzZgwAO3bsiHnu8xTYnD59OtOnT0/4nKqq3HPPPdxyyy1ccMEFAPz5z3+mX79+PPvss1xyySXs2rWLF154gXfeeYdx47QQ+NWrVzNjxgx+97vfUVBQ8AWO7jjpFkMk/we0E8sXlJk01MH3KvphNopIgoDNJGlB/CoYDdrxuz1BPAE5ciHsa+nm71sPcOP0cvwhBU9AZu2C8TFVVqPRZ+V1dD4bmTYD988dyyG3N+bxgiwL988dS6bNgL+nERYAUYAu3xdfnqOjo6Ojo/NdoDsgI4ggimAWRSRR6+PKqopBEFAAgyDgUWQsooRXlkmTDMiqiiekYJVEVBX6ZVoQgff2tzJ6sJ2S3DS2ftzKwpoSLjtzKCFZ4ccTh0TacUkUyEs3Iwqwdv44EIS4/vKZpblkW5P3lW0miSyriU07DkcKDrZ5gry9r5Wzh+UxQK/Vo3OSYzPHOu9sJimmP9zmCeANyhzt8DPEYeOH4wbTL8tCW3eA5bMr6Zdp0evo6Oh8zVgNEueU5VGeIJt650E3/9ip1biqdjq48+JRXNsT8blm/jjufOF4dK8mPJfzi3OH8cNxgxlkt6X83CGONJ66fCJGSeTNvS2cXpzD4poSCrIt3J4oaqWpBRWVZedXMrU8n5d3xRd8rHY62LTjEP9qbuNP88czt6eG3o3PbGf9NdW0eQIU5liZMWIAtz63IyYuY2p5Pk9fOYlDbi0fWxAEdh7qYG39Pk4rtHPBmALOKcvjld3HsBk1B3JCo1tAZpDdysKaYj52eVh+fiW/fnpb5HP66hc489L5nzc+7jUZ4OCWWRWRLPBEdHhTm1VFQSAvw0ytMzcSU9NXXI3FqH2ezSghSak11LCmuHV/G5kWI3+9YiKftvkYZLfS5Q8ypSwvJn3is0wMJMv3FoCFPVE+0ZOsXT4ZX1AmIItce84wgrLWr0o6kbCnhSvPGppQEK92Onhjr4vpI/qn3M9UnFBB/NVXX/3aP2Pfvn0cPnyYqVOnRh7LyspiwoQJvPHGG1xyySW88cYbZGdnR8RwgKlTpyKKIm+99RYXXXRR3Hb9fj9+//ElmB0dHUn3wSyJPPHWfuZOKIqbPQnnCbV2+3ls4XgaDrRRt8fFitmVPDBvLNk2I0umOOmfacZmkuiXaeZHE4u4LUFxzd4Ve/VZeR2dz36t2gwSFqPIxu2H4q6tJZOd2AwS3QGZRY++E3ksJ6qT/1W4x1JtQ3en6ZzKfJ42VUdH58TxRa5VXzCIzWzEJmrCW3i4JvWI4bKqYhEEVFFCQSVdkgiqKjZBwCeEkEQzKtDh8ZJptSIrKo9t2cvC2pKYgvUv/ryWfplm1tbvZdfhTtYuGE+HL4jbG4wRDsL95XFFdu66eBQ2k5TU4bp8diWH3D42bDsY1zcozk3TBHO9Ldb5lvF5rtNMs4Ha0txIbNAVZ5Uk7Q8X56VRkpdGa7efgKzgC2piiV5HR0fni/FZr1W/EmLprEpufnZ7nJZ06/mVzH34TeB4ZvOimmIKsiw88GpTjBgedvPe2JMHvWSKM2V+96YdhyKfV+vMZWHNEFxdfiwGMaXT+Vinn5tmlDPn9EKEnsnop95u5lfnDqOq0E67J8jMkQMwiAKPLhyPzaTlWBsEbfK7obk97h5kM0lccnohqzbujLs3rZk/Dl9Q4a5Nu1k6q5LrpsuYRJGH6/fGOZfDRtXwJEKt08HKC0fy/M9q6fBq42yrUYq5L0azdFZFZGVaNHVNLlZt3MXqOVVcE6XJRZNpNfLAvLFx4nyYLKsRVVVZNruSd/a1Uu10pCxSeU5ZHoNzrIRkFVEQyLAYWDLFmdAoC1rW+4M/Po2S3DRWrG+MK6S89HytSGdYFO9LjM+wGFLGuSyqKUm6mqDG6WBxTQl56WbSLYaU34vJIFLrdMTlvS+sLubaJxs4qzQv5X6m4oQK4t8Ehw8fBqBfv34xj/fr1y/y3OHDh8nPz4953mAwkJOTE3lNb+644w6WL1/+mfbBF1KoKMhKOHtS37MM4MIxBQRklUklefxm0we4uo8vL6h1Opgxoj+PLBiHrCg8Up94FgaILCfQZ+V1dDQ+67UaUlTue7Up6bW16oIRdAdCkRUZD9ftZenMCgAOtnu5/ultMY3mmaW53HnxKAo+o3ss2TbuungUKnzp7evofJv5PG2qjo7OieOLXKt5aRYkQEKLQxGBAGACQoqMURRRgKAiY+nJsPQG/dhMFtIMZoKKigDYbVZueGY7vzp3GBNKHNz8zPaYgb7VKHHzM9vZ2tzOE5dNjCsqNaUsj59PHUa3P8SfF51Ots2IKAq0dAW49pxSrjx7KFs+ckUGYmeW5jKuyM4tz+1I2jf4zYUj9b62zreOz3OdCsDy2RUc7fSTZjZgMxq4dV3yc/7mGeVk28x0emXavfH5+mp4ozo6On3yWa9Vi2Tg5mfiIyXqm1ysXL+TH00sijiptzS5uGF6Gf6gElMIMVEedHQUSrQoXuN0sKBHbAxT19QCaGLth0dS19pr9wbxBuVI4cSpZXn8/aeTWPrs9ogYD8dF2Od3HOL9A+3cOL2c32xqZEF1cdyxJsuz3tLkQgROG5LDy7uP4gvJLKwuZm0K5/J108q45KE3e47LFSkgGhZsp5TlsfKCSpY+29hz3Mf3d9TALG78f4kLhtbtaeGnZw2NM6qGv9ON249PMPQ2tFY7HfiCMhc98DpTyvK47rzhTByaw6oNO/n1eWUI7I75jaaU5XH99HLe3ddKfqYFf0ihyx9iYM/q9qt7xcDUluZytMPPflcXrV1+FlQXM2dCUYwIvXL9ThbVDOEnE4eQZTOSYTEknRiodjqQldRhJb6gnPR3e6+5nauNIne9sCtO6O79/ZmNIuePLuC66WV80ubFJGkROeHXZFi/uKx9ygviXxc33ngjv/zlLyN/d3R0MHjw4ISv7faHUubv1O1p4eaZ5YRkJbLMIRR1ctU1uWDTbmaPKaBiQGbKwic3zSjnojEDk87K6y5Tne8an/Va/SxFNbOtJi7+7zciM5K+kIzbE4gTq0ErxHXD09tYPaeqz2ss1Tb+78NjbNp2KKYx/rzb19H5tvN52lQdHZ0Txxe5VrWimSBzXCdTFRlFlBBECSMQBKyihAr4VZVMkwU/EFRU3mtuo7Igi3ZPgLOG5ZKXbqY7oBUCDC/DnTGiH0FZZXFNCUvtVlb2WklpM0nMnVAUEcmjHUtbokT1pbMq+H9XTaLTFyLbasTbR9+gO6BHp+l8+/g812lIUVFUgdWbNVPIuiXVKc/5kKKy9NkdLJ9diTeo9YO7A7Ju3NDR+QJ8nnFqMg2orqmFn00tjYkW6fbLSAKsX1KDPyRzrMvP4J54lIbm9ojQ6AnIkTzu66eXcaDVy+AcKy82HomIjb1rbAVllUF2a8poELNBjInbKCvISpkRPXPkAOZOKKKly09dk4s5E4ritjmu0A4QUyMkLOTWNblY0BPPUd/k4vrpZSmdy5dGZY2HH4uO96goyKLDG+LGGWXcJAgcbNcipPIyzDS3eRJuN4wkCgjAXxZP4NUPjrK2fh9jC7PjJhiiDa0NzW0srC7G7dEiVbSinwq3zKygvCALowRjCu0sjMpMlwQBV5efDUlWt19xVgl/eGlP5LGlsyr4w0sfcN15ZXET/dEi9M+tpbR5gvzuHx/Q0NyuTZioauT8s5kkbplZzshBWXT7U8c3mw1iRAftfR71y7TwweEOtja3x7ynt9G32ulg+yduDrp9PPf+QaqiJi5AE/r7crKn4pQXxPv31/Jkjhw5woABAyKPHzlyJJJf3r9/f44ejc03CoVCtLa2Rt7fG7PZjNls/kz7kGY2cLQztsJ97xNCUVQ8ARlHulZxtXcl1fCNrq9o9W6/TGVBVsLnvgoXq47OycZnvVb7LKoZkCO5p+Eb9dKZFbR0BRLOmoImWrd0BVIK1m5PgENuH3NOL2RhdXFcg5KfYY4Twz/P9nV0TgY+T5uqo6Nz4vgi16oMiIpKSACLICADZlErsBlEE8tVjjvIJUF73B8KYRElRg3OQhSgKNvKgGwrNz2znZ9NHcZ104YxrXIAv39xNzbTQN7Zp2WLt3b5GV1oZ0HPwDHNZMCeZqTTF2LehCIW15SgqmqMeyxmKXmU8+uvl8cXmYommRhwotCNLzrw+a5TQRC47bnjQlX4nE7WJw7KCj+eVERAVuj0B2n3SNzyXOOXMobo6HxX+azXaoc3RG66ibsuHkV+ppkun0yGxcCRDh/XP70txkwJ4AvIhFSVe17Z02fMricgc9/mJioGZHLV4+/xwLyxrK3fx6KaYsYV2hmQbWHVhp1xedlr549n0WPvxLWDtU4HeRlmPH6ZRxaMR1FV+meZqRiQyeKakrixbrjY49ot+/iP7w3XvpdeAqfNJDEg20JDfVvCCJRrn2yIEeA9/tRts8UoxQn6/pCCzSTxx3mnYTIKCCK4vSGybVqe+PVPb2PFBSP6FF+7/aGIM77W6WDDNTWs33YwzjEePvYbp5cD8PTWA/z7uEI2XVODxSjhDcl0+ULMHDkARVXjBOd1S6rjVsKFtwla5Ftpfkak4GiHN8gvvzecW1OseltUU4ysqNhMElWFdj443MmOT93cNKOCTn+QdLOBNLOBlesbY1YfJDqvaktz6ZdpodsfShqbkuh94f1ZVF0cE4uyek4V921uYlHPxEX4My6rLaG1K0BxbsqfJSmnvCBeXFxM//79eeWVVyICeEdHB2+99RZXXnklAGeccQbt7e1s3bqV0047DYDNmzejKAoTJkz40vtgMYgxwfxJq/KW5nL1ZCerLqhETLDWLKSodPfR8c5MUoH4q3Cx6uicymTaDClv1JlWA53e406wLU0uLdPUF0wppHf6khfPSDRJ1bth6KuYRart6+jo6OjonGj8skyaJCGoKjIQQgW0/HARTQgP9vwXThl/+p1mLhlfiAAYVBFFEAgBtzyznV2HO+mXYeb8kQXUN7Xwi/OGc8jtQwX+daCNcUNyeL+5LeJIundOFXe/sDvGXff4pRNiBoTJlvSGJ8KTkZWi8NY3jW580fkieIJyzDL8NLOUUry4uGog3T6Z7//361QVZrPyghFs3d+WcNu6cUNH56sh0yrx+KUTWbEhdvVTjdPB45dORFaOa0TVTgc56SbuTiGWht230aSZDKyZP46CbCtr549HQcUbkLmrV/sJPQkGgsDSmeW9IlByuWqyk0seevO4MOrM5VfnaUJsS1eAWmcuT1w2kUsfe4eWLi12yR9SeqJetDa3d2725WeWsCpBEc/o44kWqtPNqWVOWVHjvgOzQeTn5zoZnGPl9o07KespYNrmCZBtM/K3K87gYJuXd5rbqHXmJjSshTO/o7+nZc/tYHShPekEepc/xEdHO/nFucNxe7QJ7duf3xVzrLWluTx52UTaugN4gjIWo4QoCKlXtwfkSAQzQNXgbAIhJWXaxKLqYkRBwBsIMa7QzverBsYVNg3H6by+tzVmUgNiXd1Xne1EQI1818nibqLfF02a2UBVoT1OE0kza3njZoPI0Q6fJuD3Kg79eTglBPGuri6amo5/gfv27eNf//oXOTk5FBYW8vOf/5xVq1ZRWlpKcXExS5cupaCggAsvvBCA8vJypk2bxmWXXcYf//hHgsEgS5Ys4ZJLLqGgoOBL759fVhiYbY0ULEh2QtTtaUFRVVZeMIKunpmU6AvHZpIwSmLSUP0apwN7WuIOx5d1seronOpYDFLKKsm3XzQSpdcEfrc/RE6aqQ8hPfFgOdkkVe+Goe9iFt+ewbiOjo6Ojk5v0iSpJ1dYG+hKgII2CAn/G7Q4FRmteNic8YUomm6OLAj4FRkRkZ+eOZQihw1FBRWV0YOzkRA40Oph1KBsArLCbzbu5LQhOfzi3GFkW00c7vAxZ0IRC6OcaW5v7GRysmjD+qaWpAPf2tJc8jO+HStbdOOLzhelyxcb+yOoAktnViTtE9+6rpGbppdFluMvW9eYUMwIoxs3dHS+PGlGAzckyxDf0MiqC0cAmiN5xQUjUkashIXPaKb2FGdc2ss9HC6kOXpwNiMKsiKrrkKKgiAIZFkMvPLLswjICl2+EBajyLEuP/fNHYuvR7h9r7mN1a98yCMLTueV3UcYOTALV5efvyyewIuNh3notb2R8W6bJ0itMzcm27yhuZ1zyvNjRNnex3P12U7yMs2sW1KNN6B9bqrs6zf2uqganB3z2I6Dbi4cM5Dl6xuZO6EoYRHIFReMoLjbz4TiHBCIM7Ut7BWLAsTEuSRCUVSuPNvJux+3IkBcBAr0fI4Kv/zeMASvQEhR+lyhFv18WKivGJCZ8j2ZFiOKqnD909u46+JRLHtuR1zB1foeU2Dv+/6WJhc3TCvjexX9CIQUjnX5ybTY8AZlJg11JG0jEp2PoOksvScswo9HC/01Tge/uWhkyuNKxSkhiL/77rtMnjw58nc4h2n+/Pk8+uijXHfddXR3d3P55ZfT3t5OTU0NL7zwAhaLJfKexx9/nCVLlnDOOecgiiIXX3wx995771eyf53eEIINVlwwgmXrGlPmiW9pcuENyjQd6YzL/TH0uFSWTHYiCkLMBRg+EfplWhJut6OPzojeWdH5rtPlD6XMGuvyhyLXYJh0swGjKKQU0n//b2MSbjPVJFV0w3C008+Zpbm8luC1Z5bmkpuuD3B1dHR0dL69iICqqAQBmygQQiCEioQQyRU3osWmdCgyaaI2PFEE7b1t3V7sNiseOcTgHBtdwR4BT9UGkgKa2+uw28cgh5XrZ5Tzr/1tpJuNLFu3I0YUmFKWx1OXT0QQBB6YNzYyWO+93DzMQ6/t5b65VXED329b8Xrd+KLzRUmPWl1sM0nIqkJVYTY3PpO8aFzrWUEmD8/nDy/toW5PCwsmDUm6fd24oaPz5ekKJK9nUd/kwhtUeP5ntfyruY2Zq+v53Q9Hp9xe9Ark6p7ClomKdoYng6eP7M/ix97FZpK4f+5YXF1+nPnpZFpN3NbTziaqzQGaqH7r7AoUReXc8n50+kKkWwwoisp5Ff2YVtkfX1BmyRQnJkngV+cN5+4Xdx/PNp9WxtGO2Pjh3hgNInds2sXm3ccA7V727FXVLO/lqI8WrX//b9p3VFuay7LZFaDCp21eKgqyEo7t65tcLFvXyIoLKunwBlkxu5KuQAhvQCHNLPH8jsMJY1FA8wMsmeKMrCa3GiUUVYsmCcoqRkmM6HjJfue6phYW1xQTUlUe2bIvoYgcTVi36B07koqArCAK8MRlEyN57olIKmIHZFZvjo/p+fk5w1J+rtEgxpiBa525bP/UHbONhgPt1DpzYxz4ED7/v3h83SkhiJ999tmoavIKp4IgsGLFClasWJH0NTk5OTzxxBNfx+6RbjEgqKCqKtNH9CfNlPpr7/KFGJRjo6rQzqiB2ZiNInarCVAJhhREQeD688q4bpq2jCXTYsSeZkoqhoM225OKr6qzomcX6pysfJZZVoMAG66p4UiHj6e3HiDNJLHnWHdqId0Xol+Cydi+Jqn8IYUzS3OZPCyPs4blccPT22JE8W/bYFxHR0dHRycRIqCKAuHQDgMQ4Hh2eDhLXATSRAkBzTUuKyoBFPqlWfH1dPODqoJBFAnKCrsOdnD6kBw6/CFe2XWEeROH0NrlJyfNzGCHjZUbGmOKQF1xVgnTKwfEPA7aQGv2qIKEBcI8AZklTzTw/LW1hBSVTl+QDIsxafH6E4VufNH5olgMIjVOB+/1FE/73YsfMHdifEG7aNzeIBlJYjqjqXXmxgjuOjo6X4y+7uGdviCrX9kTadv6WmFcnJvG8z+rRVFVWnsKTI4ptPNeVMHNMHVNLVw3fTgPzBvLgCwLZoPI2vq9jC6009DcFrO6OZGQvLW5DVdngPte3RPjNg4LtU+91cyvpw2nxulgQJaVyx57lxmjBnDzjAo6fEEMYt8FE2VZpaIgi3kTiggpKoOyrSioVBXaI0U4w1naYQf38H4ZbLy2Bo9fJiSrKIpKpz+U0rxat6cFX1Dhty9+EHOcj186Iel7AAqyraypj3ecL4gS58NyZqoo1iybkd/9Q/vsqkJ70uSI2tJcjJLImvnjIsfsCchxUTTRhJ3zDc1tzBpZwND89JTfeaJYV1lRE5oErz47dQSsJAiRyNiqwmyumuzk7Y+17dQ6c5lfPYQn3trPLbPKueiB1+Pe39lrpdPnQW+hvgGsBhFRFLj5me3UNblYM39cytfbzBIGUeT2jbu4eWY5P3zwDcoHZLLs/Eq8QT856Sb2Husm02KgJC89pRAeJjfd9LW7TPXsQp2TmWT5+9HPr992iPs2N1HjdLDywhF4ZRlfHzOSyTowfU1SleSlxSxxXj2nipauwLd2MK6jo6Ojo9ObQ20eQBO/zWgCeAgwq1rxzGhRPPwa0KJTrKKAgEQICKkKVoO2TNskibR2+akYmEnYDvOr84YjCSLvH2hDVbU2dkF1MXMmFGE1SjjSTew+1BHnFgNtsLZyQyO3zCyPKRIVZlyRnWyb8Vvd5n5TxhedU4+AonDr+ZVs/bg1ImalWt4PmtgW3f/tn2mJE1mqnQ6umuzE/y0rPKujczLS1z08w2LktCE5bO0RtFMJn1PK8vCHFO5+cXfcNZuowCHAgVYvVz3+HkumOCMi+ILq4kitjkU1xZxX2S9h4cxFNcWsfnVPwrYXoKrQzooNO6kqtPOv5jbumzeWw+0+7ti0k7omFw/MG8vOQx0pxd/cDDM7D7pZW7+P++eOpcMXZF9LNw3NbXFCtc0ksXb+eJY9F7uCrLY0l5UXVOIJyDEryHoXszzY7o3bjzf2uiLxyIn2r2F/W0LHeTh6JC/dTIcvhAgpo1iNkhjZTnSsTO+88dvOr8QXDJGfYcEoHV/hHn5P77SJaBe5JyCzqLoYqyn1RMTgHGvM97T7UAdv7E1sEnx9rytl7vobe12839zGU5dP5B87j7D4sXd46vKJjC/KoX+WhWaXh4qCLA61+xKaGNP6yIxPhS6IfwOIooBflllQXcx108swCGLSTKPa0lxQBTq9QUYOzuJwh4+7Lh7F4sfe5bZ1O7hlZgUX3LcF0C4eVYUDrR7saaaUbuwsm4k7Lx71tblM9exCnZMdU4p8/mqnA5MkRrLG6ptcLH12Bys/Q6XpZB2YdIshacNZ43Rgt8Vez1k2XQDX0dHR0Tm5CCkqBlUlpCoYRQkRzf1tFIRIjngo/JiiIosCEiD05IeHBfOQomBCwCyKyECmzYhZkvCHFO7YtIvRhXY+OtrJ9dPL8AcVgrLCkNw0RNAKRIVkRg3Kprwgi7buALKisjVqoFvX5OLmWRVx5pGTZTXWN2F80Tk1EYBuX4AxhfZIcbzdhzv6LBo3a+QAQBu7vrTrSEIn5uLH3uHvPz3jmzwcHZ1TkjSTlHDcaDNJLJ1ZTkhRGDkwi2eumoQ/pOD2BJla3g/Y3Su+xMHSWRUsfXZHQoHabBAjsRrR7mSbUStaGO2e9oeUlAV47587lp2H3Ewe3q/P/Oj7NjdF/r9y/U5umlHG1uZ2gB5HemLxt9rpYP6kIdy5aRc/mljEuCF2rCYRVYWKgkyqCu20dQewGCUMksAht49Cu5XfbNoVXyh0Twu3PLuDMYX2yP6mmiSIJrx/AkLMfbPG6WD57ErWvX+QNfPHxWSwS6KAKAjkZZgRgGybkdbuAE1Hu1hUXcy8CUUxorzAPpZMLo1s2xOQI7Ey4Xvv4BwrLzYe4fz76vEEZKqdDq6ZXMr0Ef051O7nnf2tPLP1E26eWc6nbd4453z4GP0hBaMoJm0HapwOXmw8EvmeapwOVl04go3bD0WO02KU2PZJO4IAowdmR/LZewvxl9aU8P4n7SyoLsbjlxlbaIca8PhDZNtMHO3wowADs6zkZZhZMsUZM0lR7XSQuvx5anRB/BsgoMgYRYm1PbPu4RuHqqoxN7Xa0lxWzK5kz7EuBmZZmTw8n3ZvkPxMzS9T3+QiqGjLDRLdePpyYxdkW782l6meXahzstPpC7DqwhEsfTa2eITmBh9Jp9cfszSovsmFL6SknIFPNQjt9odYUF2MSnzDvqC6mG7/F1/6o6Ojo6Oj820gpKgYRYF0QYrkhctoand0VIqiqKiigNDzmKFHDKfn+SyDgRDgV1S2ftzK+OIcXv/IRd2eYyyoLmZgjhWzNJBV63cyb+IQ0s0iBknAIIqs3LgzUiArlRvOF5BP2tVYX7fxRefUxSyKiFYzza5uQJtcObeiP2ML7Siocc7DK84s4dHXP+biqoFaH/mCEcy4ty6pWNRXJKGOjk7f+EIyK3uNU20miUcWjGPvsW6Odmjj1E/bfRzp8FGQZeHBfzZxw7QyBEHgSIcPgB0H3bR2BxIasmwmibkTinh0y74YsbjG6WBqeT9sJilmLGw2iEljUhqa27GZRMYW2jnk9qY8tvA2w/+va2pBUeGPPzqNkKKiqioTS3IiGdhXne3E7Q0mEHJVbppZwW827uSSCUXc92pTXJu/uKY4ZcHR+iYX108vBzSROzoO5r7NTQkzrOG4OP34pRNYUD0Ef0ihKMeGIICiwjsft3LPy3tS5Kw7uHV2JXkZZv7rlfgM7nBfJa3XinZPQI7RA9fMHxdX6BJg5sgBHHT7+FdzGysvHMERtz+SCR+OZ/ndD0fHTIAcdvuYXz0krh2IjnoJ815zO4fdft74yMXdL34YdVy5XDV5KIsfezfyPf70rKFIooAnILP903ZU1Mj3E/19fL9qIOu3HeTBf+7FE5CpdebSL0tbCRAdr7Kwupgvo4jrgvg3gFmUIlWBwyedQRD41feGc+N0ke6ATLrZgNUoElIVBtttqKoCKthtRrp8xzsSHr/MXy8/g7te2BV34/ksbuxELtOvIvdbzy7UOdnJtpm54/ldLKwu5vrpZXT5ZNItBo52+Lj7hV3cML2cY12x53GnL5h0xrqvQajbG4yb1Y1u2J+4dMLXd7A6Ojo6OjrfAEFVwYwUcYMDKIoCooQKSCqIgpYxLqGJ4ZKqFaAKx6iA5hL3hrQB76QSB35ZZXyJnbOcuQR6CmJ2+UP86rwydh10U5RjR1ZVlq9rZFxxDkc7fAkdV7AvMtDNsBhP6tVYX6fxRefURRAF/vD8Ln7xveGsmT+ONJOBli4/73zcyvghOTF91KMdPopybFx5VgkBWWFhdTHeYCil6J1l1eN6dHS+LG5vCH9A5vYLRyCr4A3I+EIyWVYjqzc3xWVzXzOllH8fV8h/vbyHX35vWMSZfNawfFxd/oQ51aqq8vhb++PE4vomFwIf8PilEzBKYsSh23CgnTNKHDECbHi736voR+OnbjZsP9Rn8cfwauvoVdf7Wz1c9fh7QI9p9IJKVr+8B0kQeGOvi3GFdrJsRs6r7M/pQ3KQFRVFVVn23A5GF9p5ZMs+GprbYwpZWowSR9w+LAYp5f4caPXQ0NwWEV23NLm4rKaEOy4aSVVRNvtaulm7YHykH2EzSdx18SjyM834AjJDHGl4giG6/Frx0Hf2uWjocbsnm0Coa3Lx7r5WNm0/lDRaZlFNMSFZSR4d43SQl2GOi3sJu/D7ZVq4b3MTS5/dwcLqYqaW5XFJj1lgbf2+yPlQNTibflkWDru93PD0Nn40sYhfTB2GrKhkWo1s3H4ozjGfLBanrqkFBTXSz9L6XXBGiQODKFDjzOODwx2R7yf6+1j63A5mjSrguaur2bTjEA/+cy9sgeunlbH9Ezf/e8VEXmg8wlNvN3PzjPKUv2kqdEH8GyBcFTjZkpLwRR4IKRglke0H2xjTs7zDIAmkW45ftDazRGuXtqxtYU8HJfqEf21PC0c7/Z9Z4P6qcr/17EKdkx1PUObi0wZHVnKECWdqeYIyH7d0x7wnfF4vX9fIQz/RagN0eINkWY1kWo0MSHENZVqMcbO6ibato6Ojo6NzsmKXtAxwibA7HGyi1q9V0HLEo8VyI9oLw8MsAQgqKgZU0gwSgqoio+UeZxklgsCRDh+re5xgjy4Yz9hCO0e7/GRajFwzpZS8DDO3PLcjqeNqUXXxKRMrcjIL+jonBl9I5mfnDmf5uvhiswuri7mml/Cx8Zoa3L4QNrPWT/UEZO7+wSiKc9MIySppZu1q3/zBEbZ/4iY/w9z7I3V0dD4n2TYD5nQzXYEQd/TEfUTneUcT/nvl7BHcNKOcVk+AohwraWYjS5/dzuW1Q3nq8ol0+kK4vcHjGdAHO5g7oYg397YmLKy5sKaYRY++Q01P+3nD09uoGZobeU201lU1OJv8TEvfxR97RNw188eRbTNFxPZocXzr/jbe/MjFFWcPpcMXonpoLmlmiXte/pDNu49FXvf4pROoa3KxsKYkYlhLFOWydGZFyu/abBBjROi19fsY7LBxyO3l0zZvpPhlQZaFB390Gv2yLCxf30hDT2Hie1I4vFMV7MzPtCR1rodFbaMksOz8Slaub4zLP7/qbCeXPPRmTJRI+HN7r3K/rHYot8yq4OZnd0T2O06jdObyux9qxT7/8PKHbGly8eCPTwO02mbROuTYqJiZZPueKl4nUSxN+H0r1u/k/NEDIq+RRIF+WWYMokih3coPxg7EF/riK5F0QfwboNMXxGaSeHDeaRiNAjf0uE8zLAaOdPi4/ult3PpcI9edV8Z7+12ML87hSIcPgyRiNkgEZS2f6bRCO5IgMDjHysN1bUlPpOZWT2RZAiQXuL/K3G89u1DnpEeFp7ceYFF1cdw1+vetB/jZOcOoKc3lkQXj2drcxq6DbtJNEldPHsp5lQNYtm5H3HKi31w0kkJHWsKP068ZHR0dHZ1TnWixGzRhHDTHt9TzfO9KHHLP8wY0QdwkCgTRHOQBQeBYl4/8dAshQFZUsm0mfjl1GCtnmwipCiEVHvrnR4wYlM055fnsbelmcU0JVYX2iDupqtCO1Sjxxx+dRk6aiTu+P1IXknW+kxhFkd+9uDtS66p3/zfs7AvT6QuRl2Gm2x8iICvkpJm456UPY8UZZy43zijj/FEFJ+KQdHROOaySRFcgROOnbn49rYxfA5IgpBQhfSGFw24vA7KtmCQRV5ePG6aXk2Y2cPOz2xMawJ54az9XnFVCUFZjnNXvNbeRbpawmSTqm1xYDCK//cEo0iyGiCNZVVX+vvUAVYX2nnuEJlI+9XYzj186kZUbGuNiSZfNruSSh96kpSsQ2Y8188fx9setQKzIfmNU0WstC72Sfx9fiFESea+5DW9QZskUJ+lmQ1In9pYmza1d63QkFJ+rnQ6ASA52YY6NcYV2jnX42NDLvV3tdHDzjHJ++7yW3LBkijPpZ4ImrkcL02FsJokrzir5TGa4sCP6vrlV3DizArcnSLbNiNsbYMkT78UJyuHP7V3zzGwU8QaVuP3uvXLAbBCRRIEPDnfyi3NLKc1P589vfBynQ0ZPjCTCH1JS/iYiAqvnVMVMwNpMEv2zLFw3fTjegEyGxciGJTW0egLkpZsJyiqCIKCqYJZSu/5ToQvi3wDZNiN/nHcagxzWuHziWmcuf/vpGVzx560YJIHRg7I51ulnzsNvRb3GwdoF4/EHZV7adYS397WmvNB6k0zg/ipzv/XsQp2THVGEX547nBW9Z1ydDm49vxIVlU/afJGZ8aWzKvHJMjNGDIhznoE2+3rTM9v5/b+NoV+mJe7z9GtGR0dHR+dUR4SexHBN6BZ7/i1EPZ4IQ9Trw8O7EKComgDeFQzR4Q2x+pU9bO1xN/3nyx9SVWhn79FOfjZ1GJ2+EAdavVHuNzfPLanGE5D57Qu7P1cdHh2dU5WgqvDzFP3fw24f90W9PtNqpMMbJDvNiFESufXZHfHF6ZpaUDft4uYZ5bg9Qb1Pq6PzJQkqKkaDyKAcG3e9oBXKfGDe2JTv+djVHYkdqXY6uHVWJe8faGP9+weTakmnF+cwvXIAyzc0xomeF4wu4IqzSnjwn3u1qI36fXETYbfMquCuF3Zx3+Ym1szXVk9fcnohd72wKybhIBwTeuemXTyy4HRe3Hk4Eu8hCgI3TCsjKKsYRCFpxMjyDY1U9TiTp5TlcfHYgTyyZR/nVfaLc2JHC70BWeHmmRW819zGqo27IgLs1LI8bp5VwSG3j3aP5px/ofEwM0f2Z9XG+LjiLU0u7ti0m9GF2by8+1ifLunLakvISTPFFZ0cO9iO0SAQlOPF8mjyM8089XYzd148iode20tFQRZVg7Np8wTIthlZu2A8ix59JzK5EP7cm6aX096zEiDswE8zS3T6tFC68HcVPfkQHaECmvteVeHWBJrHliYXV53tTLnvZoOY0h1f19TCT88eGjH4glYz8c5exU/DEzfh/PAlk50c6/JTkEBr+azogvg3gNkgYTFpHYbeBQzqmlpY+uwOHp4/DleXD0mU6J9pITfdFDmZ65pcIAjcOqsCe5pJy89JwJYmF1ef7eT1vfGzXYkE7q8691vPLtQ5mTFJIksTdupdrFi/k5UXVmKQtKF7fZOLFRsaWTqrgpCqUFVop6G5PW55WX2Ti9buAF3+UMLoIv2a0dHR0dE5lYl2gEtoIjgcF8PVBO8RgQBg6nm/3PN/RdEGx4oKDfvb2bT9EHVNLn5xbilHO3xcVlNC/ywLVuMgtnzUEjMZXZBl4bRCOw37E4sBX2R1pI7OqYBRTCZqa/3f5RdURh6rdjqQRMiyGTGJImk2iY9dnoTbrW9y0eoJYu4jr1dHR6dvFBXe3tca41Lu7frtTfTzW5pc/PaFXVw3rQxHupk5UfU0nnq7mUtOL6RqcDYZFiOubn/c2HZLk4sV6xu5blo5QVlNIlK3sHJDI2MK7WzefYyGA+1UOx0RITQ63iSan57tjCmUWLenheumqew86OYX5w6LKbYYdlNPHp4PgC+oMHl4Ph3eACs37GRLk4uQHNuzSBpb7HTw7FXV7HN1Y5ZEinJtcebVaqeDi6sGxmVcRx/zguohABjE1JUd080G7n5hd9zE43kV/Vi1aVckWqahuT0u3/2I28trHx7jktMLeeKt/ZFC4dHHU+N08Kf545n78JsxmsQn7V62f+pmbKGd6qFasUp/SEFAYe2C8ZH9Dju4k0WoPHHphITFWAHe2OuitjQ3odm22umg4UA7FQMyU34/bm+QJ9/az+VnlhBSEp9jvYucglYwNC/9i0dz6YL4N4AnECLTYmTX4U7WzB9HfqY5LjLl0zYvg+xWvv/fr1PWPyPuZK7b00Jzq4dHX/84YcZOGKNBZFplf4ySEKnIGqa3wP115H7r2YU6Jyu+kJLyGvWFFOy249fEliYXqgrT/6suafYVaJni//7Qm0ndZ/o1o6Ojo6NzqhJ2iIeLY/buWfYePoZbUJOqEhSESKyKXw5hkwzIgF9WOL3YwaBsG8suqMQkirR5ggRkzXV2yO1lY4KlzUsmOxmanx4ZjPZ2jOVnWGjtDvCxq5t0yxcrMq+jc7LhDyls7Sk+Fy5UZ5BE2roDyIqKgBbzN7x/Bgurizns9jPYbmXWffWMLczm0UWn8+8PvhHjSgzj9mrL+XV0dL4cvpAcyeQOExact0S1aWGxWBDAG1B4+spJ1O05xv+8uZ85E4q4+4XdlPU4i31BmRqnJpAufW5Hn7nOdU0ubhA0ATKZ07e+ycXCniKa4RzvvujwBZk7oYgn3tofETqPdvipKMjiaIc/8rrcdBOPLTwdSRIIhBQEQcAXlJEVlcMdfuafMYQ397bi9gTJzzwukEZHdfSOBGnp9jMgywIq7D3WzaKaEsb0xKt5euoA3vpcY1x0VDThGBR7Wup7nc1sYGFNCaOjtl/XM3EYjnL573ljMRtEVr/aFJfnvbBmCGJPrymRWBwufhq9rzaTRLEjjT+/8XHk91jay+X9+KUTgONO8WTRL+3e5GbZtfX7ePbqalau30ld03FRPJxtvvixd1jdx7lgNojUNbm4bnoZ3b5Qn5nk0f/2BPUM8W81AgLHOvw8cdlE7np+F+VRyxvsNiP/78pJdPsDHGz3RoTw3//jAy4/syRmRswfUqjb04Kiqkkvyg5vkHte/pAlk52MGpjN1VFZQmGB2+0J0NIVwO0N8ORlE9jykStyUYbRM4x1vmt4AyGeunwi7+zTMsv8IQVvUOZoh4+nLp9Ily+IIMTOxHf7tSF+otnKMJlW7brT3Wc6Ojo6Ot9FBMDYKyAlkY9KJspFLgiRuBQJsEoG/IqKPyRjMUp4gwpWk4hREHn341ZGDs7GJIuR1ZA3TS/H1RXg7f2tkWXYAD87ZxigDRLvnzuWQ24vAKqqiXcfHO5gQJaVOQ+/RfVQB7fNrsQXVD5ToXodnZORbn+I++ZW8fd3D/C9in49hfZ8Effo42/t56+Xn0GnL8j/fXiMaSP609nT/61vcrHsuR3cdfGomPpVYSxGKaGBS0dH5/Ph8cvIqsqSKc6ImJtmMjC1vB+wm4bmdu6fOxaLUYxEqoSpLc3lf684g4f+2cT1M8oJBBU6fCH6ZRpQVJXbN+78TE5cgP2tHgySELMf4XtFWE8K9ER/eAIy1z7ZwJ8XnZ7y2AqyrBx2+7huWhkWg8i4IjsWg8S0yv4oqorNpK0yWbNgPH946QMtrqWXYFvtdHDNlFL+dsUZtHYFMEkim66tIaSokaz15E7xXOZXD4mI/70nA6Jd4InIthqxmSTMBolaZ26MIBy9f/6gzKJH34ls/4ant3HJ6YVk9OSwW40SA+02lq+LjyXRtqmybHYl6RZDyuiRBdVDIsL/98r74QvJ3DC9nG5fCBXi3P9v7HVR43REhP1xhXaMksD108oA8AZkMq1GzAaRB398WiSzPVo/9ARkDrZ5mT6yPz+bWorbGyTLaiTDYuBQu4+/XjERgyD26SIHONrhZ5D9uIGw9ySGxShht2nfefh8+zLtjC6IfwOoQIHdym827WROkuUNqy4cicEgc9em47M6108r46HXjru8w8tetjS5+MXUYXEidvhE0oLp4fzRBZFthQXug+3euEKaNb0uej3DWOe7SG6amU/bvQkLZhTnpTMwy8LRTj9rF4yPNALp5uO30C1NLm6YXkbFgMxIx2DXQTdppuNLRT9vNr+Ojo6Ojs6pQeqlxHC84KaAFpkSfkdIVbWiSYKAaDJw0zNaMbBfnFtKdUkOowZnc9u6xrhlzguri9l50M39c8fy/iftjByYhQCsXTAeEa2oVDIn+dWThzK8fybXPb0t5vmvIms8bEzRRXadbwM5NhNr6/by86nDWb6hMWGhvds37aSiIIt/Nbdx9vB87ntlT2TsWN/k4sYZ5TG5uOE+sKqqZFp0uUFH58uSaTPgSDfR0umPeTwQkrllZgVd/hAmSaTxoDsu3qNuTwvL1jWy6sIRkfYzTFgMfmNva5yoGO3EDVPksGI1Gnjs9fjCiuF7Ql66OUbElEQhTigOPz+pxEGnL0S/THPC+NJwLb2t+1v53Qu7GV1oT1GYEZbPHkFBjpVjHT5Wv9oUk7WerKhjXVMLCscNp+Hnw9EdVYOzSTMZYjQAT0DGZpJY2hNp/MiC8bR1+/nVecNRUGM+Y0pZHj+fOgxRECIFSF2dPtYuGM9dveqZPH7phITFPrX9dLE/SURVNGlmA89dXc1dz+/itEI7h9xe+mVaIvfngiwL988dGzHOhp3jNqNWNHVgjoX8zH7ckSS/e8kT71FVmB2jH1Y7Hbzb3MZ9m5u0vHHgp/+zlb9efgYP1++NuPPvnVMFKjHnQnQueJhw7E3SSYzSXO6bW8WSJxoYZLf2GR+UCr2F+gbo9ofAbGDkoGyefGs/VYV2FvUUFAh3GlZt2MmlZ5ZQVpDJ2cPyWFu/D29A5n8vP4OWLj9yTxGhcBC+2xuMOQlrnQ6Wnl/J8zsOYTNJkeUG+RmWiMANxInh0LO8QhB47upqREGIZBjrHXad7xIhReWhur0Jr8+HXvuIpTMrePXDY9y3uSlSATta7AY40OqNFC8JF970hmI7F+4Uy410dHR0dHROFdyeQMTh/XlQ0PLD/YCqKEiiSEhVUQT4V3Mbt180QnMyqWA1SnT5Q1w3rYxrgzJZVhNd/iBHO/3YTBI/mTgEq0ni3Y9bueflPZFB+EVjBnJbLxeWzSRRVWhHUeH0IQ6CSnyNkC+72iuRMUUv6KlzIgkoCldPKWXr/lYWVRczLypbeG39PmAfVYX2SME4ld1UFdp5bMvHrJ5TxTVPNtDlC8U4xMN9YLfHj+lLCBU6OjoaFknkWKePkrw00swGfAGZvAwLS5/dHicgh3Oxo528dXta+LTNS0NPPFK02/aw28sVZ5Xwh5f2xH1u2DUMMLUsH5tJc/zOm1DE4pqSyPbDbeny8yvISzfx9JWTONjuRRAE/vnhMRbVFKOiUh8ljEaLnEumOGlobktYPBNB4OYZ5dz94ocsqI5fjR0tvrd0+zEbJPa2dEcmBsJiaaqijmHxP3pbGRYjIUXh9ag0hallefz18om4ugNYjRKKqrJx+6GeeyXcdn4FN8+ooMMXJM0kYZAEJFFkxfrjk/Y2k8TaBePo8oXivse+dIJwQdJUKIqKq8vP2CF2LCkm/sO/edjJ/+zV1Sw/v5JQSOX2TYmLiIoQk2KxqKaYhua2GEFbRWXHp27+NH88H7u6WVxTQlVPTMy1Tzawek4VV549lHZvMFJcNVpYbzjQTo0zV8ufTzIBUrenBVTt+97xiZtqZ27K7yQVuiD+DZBpNdDlC3FuRT4jBmYlXKbxq/OGYzVp+d+g8tcrJuINyHT6Qwy0W1n06DscaPNGZt8kQWDNln08dflEjnX6aTjQzoX3b4mZrTna4Weg3crdPxxNv0wLHx3tSrhEAbSTKigrmI3asEXvsOt81/CFZH40sYi19fEFNxbWFOMLyUwoyuE+iFTAXhFVaAhii5dECm/OrIh5ja2XiH4qTDydCsegc3Kiqiperxer1YrJpJ9zOjrfJjzeIAZFhT4KTfVGBIJog5SQIGrucFFAAcYW2iOFOI2SgLcnN1ISICfNzPJ1O9gaVZDK0jNgHVNoZ/fhTu7+wWgOub14giHmTChiYc9A9Km3m7nz4lFxffREOapfdLWX2xNIaEzRI9V0TiSiACajxMbth2JWWdQ6HREHXlgospmkiHB03+Ymfnr2UO6dU0V2VHauzSQxptBOS5cfkyTiDci4PfrqSB2dL4UK2Wlm7ty0ixGDspk1akCcGA6agLx8QyNVPRNY0W2Y2xdM6LadUpbH0pkVjByo5YpHT4iFx7bnlOXx62llcQV4a525PHPVJI64/SiqSlGujVt6v6Y0l9mjC1g6qwJF1cyiRknk+mllHHL7MEoiuekmnnq7OU6s3/5pO6oKsqrywLyx5GeYIwbRsEs7WQzKE5dN5NLH3olkrUeL+4nIsBh5ZMF40i0GDrt9/Op//8UFVQM5o8RBzdBcArLCgGwLLZ1+PAEZRYXtn7ZTaLdGtLt0swFPIESbJ4AnIGEzifzptb0xYvi9c6q4f3NTnPv63jlVGITU/SWzQWTHQTe/uWhEjOs7/HtVFWbz+l4XDc1t3Da7ktvWNSbMTleB748ZyKyRBfhlhU5vEFlRmViSw6duX5wAHX1+XTddS7HY0uTi5h6dI9xHyk03MSjbxoMffxQT/VztdPDEZRNp7w7glxX6Z1m4//+aEq5IuvbJBqqHOlh14QgOtvtSxsPcOKOcH/zxdf7flZNSfm+p0AXxbwCrQcJgE/EH5aQO8dWvfMjSWZVsO9BKUY6VBY++G+l41zgdPLbodP7twTfY0uRCQJuNqdvTwsLqYq55soFFNcWsnlOFP6RgM0ms7hHNg7LCr//2PndePIoOX+oZJ7c3hLfDz7FOP396ba/eYdf5TiEKAk+8uZ8xhXYW9ro+n3izmeumDWdQjiXy+ro9LTENa3T2VZgtTS6i61xXOx2IUQ3diZh4+qrFa33yTOdEEgqF+MmftvDklWfrgriOzrcMA3xuMRy03HAFkBUVSRSQVRW1J0BFVuHelz9gyTmlWEQRowjdQRlUgZCi8LOpw8iwGrAZJIKKijcg0x2QmTGiP/82diABRWVt/V5uemZH5POqe5Zkh3NXew8cw/3qa6JE8d6F6j8LLV2BpMYUPVJN50RhliRWrG9M2v+9/MwSArKCNaqGVbj/6/YGeeKt/dxx0UhsJonLzyzhnPJ8jnb48YcU3tirOSvHFdn1fqGOzpdBFPjD87v52dRhdPpCkYKMifKV32tuY+bI/lQNzkYQBFRV5S+LJ5BlNfD7f3wQtzJq7oQibulVaLHWmcuGa2oIyAp/++kZ5NhM3LZuRwIBvoUVG3YyaaiDKWX94gRzOB7ZMmNEf27s1faGIzhOK7LzxGUTufP5XTEFIdfMH8cDrzbFiathkX9RTTFPbz3AoupibpheRpdPJsNi4EiHj4f+2cTaBeNZ9Og73HnxKKzG1OvVOn1BFj/2rhaFMrOch+ePo7UrQKbVSFBW8IcU3t3XSv8sK7c+t4MfTSzi3PJ+HO7w0dIZwJFu4nf/+IDNu4/FfI/zq4fwek8kTaoCn+lmCUe6mScum0C7JxiXzV7tdLDjoJuRA7N4pH5fnKC+Zv44fEElEoUSDKkxUSXRkwaD7Vb+sngChzt8uL3ByGq7dLNEttXE+mtqIoWVt/bKCz/a4Y+0BV2+EE+93cyimmLGFdopcti4+dnjsTzRx+jq8pNtM/GvPcewGkR+/b0yrpksk2aWUIFXPzjKtU82UFWYzZaPXOw92smC6pKUv1m4nlu4rsUXQRfEvwF8ioxREDEYBG6YXs6xTj/t3uMn+c6DbuZOKKLDF6Q414aqErNsRStY0hgpWFLfMxuzZIqTdLPEfXOrWBPnatVc5/6gwiWnF7Lf1Y0jzZxsFwHwBLTlbscvXFdclpTeYdc5ZRHgx2cM4WC7N+bhgVkWxhfZUQUwibFLlLp82s03nA3W0hWIZIOFG7Dwa8KNvtojkZ8Ip9hXLV7rbrcvhu6o/2oRJb0ro6NzqhCWmUVAEQUUVGS0HHFFVTCLEteeMwyDKBDoyRY3SSK/f3E33z9tMAOyLAhAUFH5zcadlEUVsi/JTaPbLzN3ouYMDzvPRg7MwhuQWVxTwvghOYwelM2f6vfG9aujneLhQvWfh76MKV9EZNfR+bJ4QzLzJg6JFJgNMzDLyvcq+qGqCmaDgS5/qGclM6SZtHbXbBCpb3LRHZT5049Po3+2tUfYMZBpNfL9qoFMKs7h0r9s1fuFOjpfAl9Q5vKznNzZM3H74I9P4xfnljJ9xABWrm+Maa+mluXzg7GDeHTLvrg4leUXjODyM0sIhlRy0k2ICCxLUsRx2bpGbphehiQI+ENK0mzrhuZ2Vl0wgoNuX/L86z0tLJg0JOax3lndLZ1+rjxrKLfMqMAvK5Fc9F9PK+NHbh8Wg0RIUWJEfqtBxDC6gOXrY+sfhGOb2j1+Ljm9kGufbOD+uVUxRR3Dk3g1zlxkRSXDYuDVX52FAHzs8nCw3RfjvF5YXcxLu45wxZlDWbtgPL99YXeMUF/jdLCgupg3e8Rvm0lidGE2NqPE2vnj8QZl8jJMWI0ivzx3GLKi7YOqQl3TUSzGTFaviz2O2tJc1i2pISjL2IwGOv0hjnT4+Pm5w/n1NIGjnX76ZVjwh2Q6vEGy00zcP7eK/AwLKir/e8UZ5KaZYn5jm0lizYLxMcI1aKsArptWzopetSRqnQ6evbqa53cc4sF/7gW0+BmAkKzw+KUTueflD6ganI0nIMd8TjL3/qxRA9i4XdteWOxfWF3MxJIc5k4oYvm6Ru6fNxYpKne9dyFPgKCs8MC8sWRav/hYUB9FfgOYRYmG5jbGDLZzS4Kcp4U1xfzPm/u57rwy/CGFDIuB80cVADCiICsy21eYY41UU3V7gzQ0t3FR1UAe/OdHCfOgdh50M3pQdiTT+I7vj/xMlV13He4g3Szxt5+eQYc3FJllu/7pbbR0BfQOu84piQBYkiwZXTKlFAHNsbZm/rjItZBmNvD8z2rwh9S4it7h2etMq4E188fRcKCdJ97az43Ty4Ev5xT7IoLq1yFe6263z4/uqNfR0dFJjgDIqEgISICAAAJ0BmQ8gRD90kSMPWK4L6jgC4RwpJu5ZuowOrzaBLQkiGz/pJ0fnzGET9u9WCSRwfk2On0hvEGZwXYbLZ1+zijJZfUrH8YMaGudDiYU58QXJYsqurXtQDu56Z+/bcvsQ0T/IiK7js5Xgc0ksSlB/7ckL40BWRaOdHiRRIkXGg+z66CbH4wdyIVjBkTGjgYJBtptbPmoJbKMvzsgc8TtZdLQXDZeU81P1r7DoQ4fgN431PlWcTIYVVQVVr/yIdVOBytnjyCgaBNPLV1+Rhfa2RpV66KsIDNO7AQt7mLZukaWz67kWKe2ikNR1ZQi9nXTYPMHRxlXaE+6b4tqirn1uR3MmVCU8hjSzQaevnISdXuO8dBreyPi6Q3Ty7jz+d2R4o73vLInzq1+6/kVyKpKIKTQ1h3knR5xdOmsCl7ZeThhAsNvX9jF9dPLI0Lttk/dLJnsxCwJjBycHZlM6O0+v2ayE0GA6/72Pr88dxh/vWIin7R5sZkk5k0o4uHXPuKc8n4x90vQTKxqz/cRPpZoMdhmknhkwXje/MjF3S9+GPOZN88o5z8TuPdHD87mSIcWK9PmCcbkmYdrCN75/C427z4WU6jUE5SRBIF3PnYxeXge108v41ajRCCoIIkCK3tNIACUF2TFieGaqG/nWKefcUU5nHdVf1ABAdYvqcZsEjGLIteeU4qAQIfvuFM7VRHTZesauXDMQJ7/WS2eQAgBARW48mzN8PuXxRPiIoF6R9hVOx28vtfF+wfauf3CESnPvVTogvg3QHdApqowmxXrGxldaGdBguVoowZlE1QUfvjHNwBtNuiaKU4WPPJO5OZWW5rLM1dVc9jtw5FuoqG5ndvWNXJakZ05E4riLrhbZpYjiQL//aOxmA0S2z5p55opTgQ0sSpM+GLa19LNXxadToFdWwYSPbuzdGY5f1k8gf0uDxaT9J3OgjsZGk2dz49REnn4tY8SLhl9+LW93DyrHE9QpiDbyjNXTuKRLft6RHQDv9kY3+kIxxutunAEix97N+IilxWVhuY2QoqacD/CJCuq8UUF1a9DvNbdbp8P3VGvo6OjE4+CNr5S0JzhYTFcBUJoESqiCDk2A6og0B2SEQUBQYAMq4mbn9kes3T8jBIHBdk2bGYJV5efAXYrNz4T207fcdEINm0/FDPYCg/8FBX++KPTCClqjCNpS5OLq892Mu/0wi90r85NN3FmaW5MHzzMmaW5X0hk19H5spjE1P3fm2aUk59h4eI/vkF5/wwW1hSzauMuls2qYN22g9hMEhZR4kiXn7iAJEGgpdtPv3Qzf158Osc6vPzuxQ9YMbuSoKzSHQjRHZDJthrJzzDrfSCdb5xD7V7+78Nj5GeY8YcU2jxB3t7XytnD8hjwbTKqCLC4ppgBWVbe2OtiQJaVLJsRgyRyRomDaZX9eXnXER56bW/K4pF1e1roDoRY+KimMa2dPy7lxx5o9dDQ3MbsUQURY2Zvwp+3oLo45ba6/D1pBFGa1jv7W3F1BtjS5GLJFGdSAfW29Y2MH5JDfoaZkYO0lV//e8UZCEC/THNcWkL0yuz+mRb+dsUZZFoNKIrCL783nMZP3Wz9uJUF1cXM6VVIePWrTVw4ZiBPXDaR5esbYyLWaktz+dX3htPpDcaZUcPv/8XUYcyo7E/jQTfXTysDwBdUyLQaaNjfxtZeE+5bmlzcsWk3owuzebknbiWZuzpaFK5rckXirt7c25rYjV2ay4yRA5CAA+1aPMrgHFvCSZDe501Sh3dpLrfOqsAdkMm0Gmlu8WBPN7Htkzb6Z1mTbi+8zXC8yqAcGyvXN3JJj44Z/t2TFVgN/927kKcnIOMJxp+XnxVBVdXUqozOZ6Kjo4OsrCzcbjeZmZkxz72114U9zcgRtx+jQSDNbIjkG3X5QwzIMOOTFVRUrAZtKcQnbV6yrAb8IYWrHn/vuCjuzOW0IXa27m9j/qQhXPtkA3//6Rn860A7//nSh1xyeiFjC+3YjBIKatws0uLaEkocaXhDMu2eIDazxPZP3KzauAtPQGbN/HGsjTohbSaJ++eO5ZDbGxPcf6TD9+1rKL4BdHfnyU+ya3X34Q5au/wYJIGcNDP+oOZuSTNLpJslAoqC168w+74t1Dgd3H7RSIKKjD+g8nzj4bglPGE2XlvDsQ4/2Wkmfvfi7shs8pr54yL5/4ka0/935STKBmj7F56EkVWVlesbEzZiZ5bmphRUG5rbmPent5J+3hOXTmBMitn/RHx0tItz/vOfSZ9/5ZdnMTQ//XNt81RG/74+O6na1Gg8Hg/zHqrn8ctrsNls3+Ae6ujoQOpr9Zir+3NvT0YTwVVFxdBTSFOkJ1McEHqKdHYFZLyBILnpFmRFxS8rEdcSKiiqSpsnwIBMK13+EAoqkijS7gmQZjKQbTPiDWrCeqcvRJpJwmQQueP5Xby5tzXSVgL0y7REhIb/WTyBsUWfr62M5mC7lxue3hYjip9ZmstdF4/6zvWpdb45Ul2nuw930Nbt5+MWDwOyrVgMElk2I6ggiGAzSrR0+bCajBxye3n63U8o7Z/BeZX9+VdzGyV56fTLNHO0w0fTse6Y8eJhtxdnfjr5GWZWbtjJbedX4vYFEQWBOzbtiiu8t/KCEdhtRl0Y1/lGcHsCfHSsiw8Od5LfS+cY3i+doXnp3/i5mOxabTragUkQCangD8kYDRLL1/UucOngP6aVEQgq/PDBN5J+xl8vn0h+hhlfSKHLF6LTH+K95jaea/iU22ZXkp9ppssnk2U1YDNJ7Gvx0D/TjCAKPekBEhajRLdfpssfItNiwGSQUFSFlet3UtfkIjfdxF0XjyI/00y3TyY7zYjNKNHpC0XG1y2dfh5742NumFbOhQ9sYfWcKhY/9m7S/d54bTXvH3DTP8uKURJwpJkQBQFFVZEVaO8OYE8zoaDiC8rYbSYUVcXdk3iACgYDtHUHyE23sLRXbnp0Ucc/Lzqd/3r5w4Rj7hqng9svHMnW/a04+2UA4AnIWI0SoiDQ5Q3QP9vK4Q4f970aXzhycU0x2z91xyRBvNfcxrhCOwsefQdILgqHtzFpqIOy/pnkZ5rx+GVy080JM95Bu7eumF3JkU4/mRYD3QE5YsKNzvi2mQzMefhNQJvAf2TBeERBc333ToyodjqoKrTz/oF2VlxQSZcviCiIeIIySk/9lv7ZFgI99SY8ARmTJGKURP7w8gdUFGTR0NxGVaGdhuY2GprbueKsEiYPz8coiVz8368n1Sz+esVEXmw8EqO9/P2nZzBuSE7ScycVuiD+FdFXR0MStSWcWz9uZXiPyOUJyGSYJTItRrqDMgZRjL+xleay6oIR+GUZWQGPP0ROmglfUMHtC5JlNWI1irx/oJ3ygqy4/KToC1sTxbUlJys27GTZ+RUs65VTtP6aas5fvSXy9y/OLeX0ITkJL+ZrppRS3j/jO9NpcXsCLHmyIaHLti8xUufbQ7Jr9aNjHZgQkQUhbolObWkuqy4cQVu3n1aP1mnYddDd07EP0eUPEgypXPE/W2NEcZtJ4v9dpVU9PtjmBUGI3MyvnjyU0wpzWP3qnvhra3IpuRkmnPkZMZMwa+aPS9hRCDdms0YOwBuUE65c2HOkk/2tnriZ9/A9oijHRmlPo/5ZcXsCXPNkQ1K3m35NxNLQ3MZFD7ye9Plnr5r0uSclTlV0QVxH5+Tgywrias9/YtTf4XLVctTf3pCM2SDiDyo9fWEzPlnGIooIooAnKNPpC5FuNiCgOcqNokhAVlBVOOz2kZthRkWl2y+TaTEgCnDI7UNFwBeUybYZybQYaOkK8HDd3rgMzfnVxZTkplGS9+UmLsOT3J2+IBkWI7np+kpDna+XVNfp3mMdtHtC/OGlD+P6vrfOquBfze2MH2Lnx2vfpshhY9n5lXgCQQIy5GWYuPflPVw7pZRjXT5klV7GryCSAHnpFg66veSkm0GFlRt3JhR6ap0OZowq4KxheV+J0ehguxe3N0iHVxszZ1qNuoFJJ8IBVzeubj+7DsUL4uX903GkmRnsSPtG9ynZtfqJqwtZFdjyUQvD+2fgCypkWY2YDCJBWcHVpRVAPNzhY8ygLKbfWx+z3WjhM9tqJNtmwh9ScHX7STMZSDOLWIwGbnkmfgy8fHYlri4/VpMBk0ETxS3G49nXgZDK6UNyMBpE7br3BUk3G/m03YsgCOw50hkpthtdR2/3oQ6un1bG4XYf/bIsyKrKx67uSLKBIByPD84wGxicY2Vpr6Kd4XHsU283c/PMcn73wm5e/bCFB+aNZU3d3oSTbkFZYcX6RrY2t0fcylk2I0ZJpNsfIsuqxZepqJgkiaAsYzFIyCr4QjIev0yWzYDVINEV0EymWVYDRoPI4TYf+VlmOn1BHvi/j2IKbEZHmqhAoCeyRhK04uEDs6280HiYp7d+wp/mj+OTNm+cGBzOJt94bQ23PHtc0O9LI5g5cgBd/hA2o4TVKPHCzkNU9M+iwG5h68dtDMiy0i/TQkhV6fAGKOgpHBr9/YVz2ef96U1augKsXTCeJU+8x/LZlYwr0lbXhb+fTKsBVVX57YsfJDQZAPzbg29ECpbfP3csFqPIw3V7+emZQ+nwh5JqFlkWA8e6AjHfy9NXTqJ8QPLxYip0QfwrIlVH45CrGxnwBL3YjFa6gjIdXq2KqzaTBL6Qgqxos1ubPzgSCZiHsBhXSbPLS4bVyN0v7o7LVVp54Qj++H97eOrdT4HYmx5Ats3Eqx8c1ZynV01i2j11bLq2hhm9bpZPXjYxMjMEsG5JdVw2cphqp4NVF4ygOGpg8FXEiXwdkSRHOny0dQfo8IXItBqw20yRi/GzciLdnXpMy1dHsmv1sKsbCfABXQGtMEWm1Ui6SeIPL+3mWHeIm6aXMf3eempLc7mstoT8TDPT7qnjnLI8ls6qpNUT4LDbh8WoNeSjB2Wztr5XY+zM5ZZZ5YiiwIp1id3etaW5/ObCEWRajTGTMA/MGxupCRAmejlT9HXae+VCs6ubm57ZHpd3BloD95uLRlL4BTp9vZcahjuSk4fl0V8fdMSgO8Q/O59HEJ/z3//Hny+tJisr6xvcQx0dHfjygrgMSD3/DgEhRUUUBbyKjFmU8MoyJlEkqCpYRImgouINykiCTJrJHGmvs6xG0kwSrm4fFqP2b68s4+4O4kg3E5AVOjxBMqxGgrLCf/zv+yy/oJIHXm2KaYcTRamEqXE6+P2/jfnc/UcdnRNNqut0v6uLp985wA/HF8b1fzv9AYwGiZAMWSaJnz7xHplWI6suHIEvqLB68x6un1YWmZAKykrM6uQap4PbZlciCVoMUhAFV2cAX0ghL8NCp1e7Jm0miW5/kCv+8h5/mj+Oje8fZHFtyZca6xx0deNTVPwhJXJMZoOIRRDoVmUyzZ9/LKhzatHs6iKgyIhIceeJgoxJlCh0fLP98mTX6gFXN0e7/HwY5WZPMxkwG0WybUbau4NkWAxYTRIBWcHt0Y4lzaRFh5l7hFAFFW9A4UiHD6HHqPXU2838ZfEEViWYqLKZJJbOqqBqcDbHuvxkWrSJ46CiYBTFOBHUZpQ45PZiNEgYJJG27gAmg0h+upkDbV66A6Ge/RZINxs52umjIMuKySBqC7xU8ARluv0hMq1GNu8+wiNbPuaRBeP5w8sfMmpQNjXOXEKySprFgNUo4Q1o9UEcaVpb3+XXVn1JooDbE8Rq1vYLQcXVGSDDauQfOw8zZpCWz11RkEWHN4g9zYRBEmjrDmA2SGRZDbzX3E7V4GyEHsPc1h4n8/TKAazc0BgnGN96fiVzH36T8gGZLJ9dSbsngN1mQlVVArKKqztAVk8/pMMb4mC7l9OGZHOo3c+/PmljaF4aIwqyE5rzVsyu5ECrh+0H3TTsb2PEoGzOLM3FajSAQOS4td8/xI6D7ZxZmk+HL0inL8QguxWLUaS1K0Bmz33XF5I52OajwG5lxfpG6nuia5K508MTJMc6/WT1bENWVI50+Fj9ahMNUZMMOemmyCSDzaStKjD2GBi6/SFybCZUtN/bG5BJN2tp3qII7ze3c7TLz4Rih/ZbmyUEQcAT0M6LDs/xdqrL70MQjQzv/8UEcT1D/BtAAMyKimq0UtfUQr8sKwZRwGaS6PSHsBhFTAbt5EyzGLhozECmj+iPrBBZxikgUOSw0u4J8ZMzhnDj9HIsRhFXT2G/wx1erp5cysu7j+EJyEkzh564bCKqqvLU5RMB2HhNDSoqKgJdvhD2NGNMHpJBFBNeDKDl+HQFtAu5INv6lcSJfJFt9CUWN7u6I/mSYWp7Ii8+jwB4ovKST4WYlq9iQuLrRgL8Knza4SXNbEBRQVZUPnX7+OW5ZTy6ZS8K8PzPajFIAmvq9rK4ppi1C8aTbpLwBEIoiorQE6DYL8OMzSTG5YTVNbWwasNObps9gjOcDm6dXUkwpPY4xQwc7vBx3d+30R2UCSpqzO9uNogxk13+kEK/TAsfHO6IKwDWO5e6yx/ivQTFd8Mzq13+EF8EFdi07RB1TbHn51nD8r7Q9k5l9PxYHR0dHY1wuokEBAAFFQEBi6hNTAdD4PL6ejJSBXwhONSp/W0zSSiqxE29+nY1TgcrLxzBT9ZoTtaVPaJd72XRNU4HD/1kHCs2xE9K52dakhYYq29y0eUL0e+Ljbl0dL6dKAr/Nq6QT9zx/d8BmWaOdflJNxtRgAfnjqXV68MXVLCZJBbXDKHTH+Kw28dt6xq5oGogk0ocnDUsj3SzgaCscP/mPfx86nBUIE2QMGdaCKqaGSyaLLORJxafTrs3wL+fNpiu7i9Wr8rtCeDxBgipAkc7faT1iCwmScQbkGkNau5OX1Bm16EOOvsYm+impFMXKyAKBj7pNfY72ulnUKYFM98e36iCiiwrmA0iRY40grISWWVkEkUMklaAWlUh3ShhzRBAEOkOyIQUsAgCAVnBJGmv1VZMGBiaN4jpI/qjqGpCMfzeOVU8vfUA+RnmSJSKQRLINBsIKWpcTEdYFN7+STvFuelYjRKZVk2wTTOL5GemYZJEfveP3bzzcRt3XTyKoKLQ3hEk22ZEEEAUVKwmCbc3yNnD85kxcgAhRWHZrEpe/6iFDl8IgyiQDngCIU1MFwRu37Qz4sjWauBVUFWoCfldojZxkJdhBmD26AL8IQVjz/dRkG2hOyDT1q0JrrKs8nGLhxEDtQbfG5T52dRhZFg0cb3NE+TqyaVcN60MENj8wRH+8sZ+tn7cyv8snkCnL0QgpJBjMyEIAp+6fRF3/AuNh9l50M3cCUW8tOswowdnMSDbjM2US5pZE5hvmF7OuN3aNi85vZBxhXY6/SHyMi1MzbIwpaxfz2SDRMOBtkj8MWjmuxUXVlKSa+NAm7ZKJs2kRZ5YTRIiAofcPg67vZxR4qDQYcMfUvjZ1GHcPFNbZTe1LJ9LawIICHhDMvkZFoyS9r6gojAgS/u+Drl9ZFmN9Mu0sHRWOaIg8l8vfcC5Ff24+4XdcaL+TTPKeOOjFs4ano8CLHsucTrG6MFZIAioKv+fvTsPb6pM+wf+PdmT7gsUkBYKqbasFlDAtiiIIooCMs6I+pPFZUZZHB1HRUEUUFxmHAdwGR1AfV/BeR0VBbcZwYUioALKqlKoFAQKXZK0zZ6c3x/pCUmzFtombb+f6/KSZjl5zkmenOfcuZ/7gVs8E+zvkqiG3e1GklYBtcIztzBVpQHOoa8yQ7yJF154Ac8++yxOnjyJwYMHY/ny5bj44osjPi+aDBkHgLrGX9AT1AoInu8tAIBMABIUcjjdLshlclSZHbA01lfy/hqiUcJgcUApl2HzwdPY+6sRj1xTALvLDZngKZqolMkgEwQcq7X4TUnx/aX+wpw0b6Bc+rXJ2pg5k6pTYseRM53qxZuH4P63f8DM4lwMyUmDQiYgPUHl/VWra7Iaz/3nJyyZPBBPf3wA04tyoZDLUNf4C6vD5cZrW8qx8Nr+QQcPvoOMBLUCO36pwWKfDi0JVX4hUrC40mTFI+/uRn6PFO90GOnXSqVchl4ZuqiDyrHI7mxumZZoBm1tPbCrqG4IWMzqXDKSz1WovlpZ3QCZKMImCKhrkiGjAmByuVBbf+bXdo0ImEQXjtVYkZagwvOf/ew3LUrqW8dqLfj9/+4AAL9Adt8uCdDIZTjROFj3XVegW5Ia1Q2eH7usThdEEZDLBNRZHUjTqWCyOmC1u2F2uKBRymFosGFQdhosDhfqm9T5+tedI9G3ayJ2HqlBvc2FV786FHDiuaOkDxLVcgzp1bzaWywj1HzxXD82ni76mCFO1D6E6qtGsx32IItDS7Ow6iwOpOiUUMllqG7wBNwSVHI02G2oNbuxpUmW6XS/8n8ZuHu0Hre9/l3AeLFYn4EHrsrHdSu2eMovDOyOeT4LYklK9JkYnBO44FOwmVi+WNqK2qNw59Rg419pxoXBbINaqUCCUo5/fXcUU4ZmQyEADrcL+0/Uo3+PZJgdLqgVnvIJTYNjUslBe2PpzySlHE4RmN80+1GfiSWTB0AtAm4BkDf+YqbRKps1LjltsMDqcsPiciFVJoNN8Kw3YG1cb0DKgE9LUHrLHfiO9zUAuvhcm0jbC3icXIYu7SQpqSUcqzWjzur0fjYSNQr0TGv/ZeoqG2cRuICADHE5AI1MQFaclEz55XQ9HG47khRqOBB4HjWY7UjVqTyzoSxOJDRWIlDIBFQ32KBRen4Y0ihljfvquV5UK2Rwut1wi/A+T6OUQwZPnMrqdkNsXKKj3upEklYBsXGmllal8AblNQoZ7G43dI2lRZZs2OeNv2QkKpGsUTXOJDnzeKfoxnfltX6xHymY63SJKK9ugFouh1YlQ5dENcyN17kKuQw7jlTj/KxkZCVrGsulefbX4faUIdEoFN6Mbt+qCT3TPNnoNqfne8veuP6ICHj/32DzHBuFTAaTxZPhDcCvZIqUDd/0fThWa4HTLUIA0CVJDblM8JaOkWJyQ3ulYeG1/eF0uyEAUMo9ZW/qrZ7SyIAna/pM6RFP1rRGLofV5YLbfaadUla1IAAahRw1DTbo1ArIBUCrkMPuFv22pVXKIQdgsrtQb3UgM1HtVxrF80NCAYb0SoMonnnfEzWeevJ2lwsKQeb3OdMo5BAEwOF2e9opk6OqwQGrw4UEjRwquRxutxtKpQwyCLC7XFDL5bA6PT/qpGg9x66mMfahbvwsCQAUMhksPu0H0Pj+yhvvFyATAaXg/93dHAyI+/jXv/6FW2+9FS+//DKGDx+O559/Hm+//TZ++ukndO3aNexzIwXEpdxLB4CGxo6T1DjYkMHza6T0Rsgbv7iUcjlcogibw4lkrcr764hOKYdS7lloSJoOo1PKIYgiBJmAepsTDrcIq8ONJI0CKrkAh1tETb0NWclaONxnpo0mqjwTVaXOnKxVQquSQ3S78f7uE7iwZxoAEccNFr/aWieNFnRP0eLN7Ucw/5p+ns4hk2H74eqAGlwj+6Sjqt6GRI3S++v7KZMVDXYnHl0XOHB6dEI/fLT3BP7x5WEAwJ2j+uCy8zORolV5O06yVolkjRJ/+fRH9EjTBWS8/nTChL/cMBgn66w4WmPBmu1HcFOTFWyl13vsuv4QAGREGGQZzXbc//YPuKB7csjXS9GpYDTbUdNgB4Az7dWcqVvXnKBTpCD8R3OLoVbKkZmggtnuwgMRMsnbOtu80mTFYx/sxW+GZnt/VZaCte/sOIqF1w1o80zxUH31dHUDIAJ2AX4njySNZzqaTABEN2BrPNk73S7YXZ4TRULjwMHkcyGRqJLD6nahus5/KveXB6shisCovC5IUIvQKdUBA22H24VfDTY4XKJfX3vwqnycMFhRabIgv3sKTtfbYHe60TtTB4PZ7hckrzRacFFuOqx2Jwb0TMPR6gY8vt4zOGn6+f3xhAmPXFOA2sZsnGgCoUazHSeMVtyycrt30RTf99c3GE9nnDRY8EuNGQlqud+PIL3TdTEtMRNvM1EYECdqH8KeUyU+VxpWAQFlTkxWK+SyMz8237duN9wQ/NbAkRZwkgLYTf/29dE9Jbj675sBhK6rGeq+cI8HWNqK2qeIiVsiYBOAuiBBNp3aExBXwDOjQ1r49rMDJ3B5QfegQWUAeH/vrxg34LyA/r7l55N46P0fA9pYkpeJpyYNgBJnEsaClTEMFYw2mu1oMDvgEDzrdPkGWqrrbUjQeJ7/a60ZvVK1cDYGy323rRQBuUqOLskaGM12WM0O2IXANqhEQNNJFv88Xd0Q/H3A2Qeg4sWJ6gYoRP/zknf/RMApAN3jJCB+vKoeSkGADUCd3QkRAuosnmRGnVKOBseZfub5odmOBLUciSqFJ87j0x9qzXboVJ7Ao60xEKuUC5AJAmQywGJzoWuyJwNYimNoVXIYzTYkqlVwwg2VTAaLw40GqwPpiWpPsmRjZYMktcITsLV7SmMkNK7tIQieRXrNTheMZs/MjESlHA1OJ06Z7EjXqZCglsPmOhOE9w1OG8x2JGoVUMk9AVmHQ4Rc7kkczdCpPOuJ+MS0dI1xtoomiaI/njBh/jUFgOgJcttdLgiN2chSJnJiY1JancWJNJ0KdrfnOPkGoM/sy5kgvxtuKAR5Y/DeU7JNSiRN0iigUpz5XhUAKOQCnG4RohuQyQGVTI5nPzmA631iJylaBZLUCpidnrLLyRoFlHIZahq/15JUnnJyvoFvQQDUMhnc8A+uA56Aslohh8PlhgjA5vD8GCSKIs5L10IUAYfLDbkgeAPivscgSaOAUiaDweIJYGuUcticnh80lDJZ0NfTKDw/Vshlnn08abIiSaM880OLRuEpc+MW4ZYJ/iWmVXKoBE/s09lkPxOVnsRFEUDXs+yrLJni47nnnsMdd9yBGTNmAABefvllfPjhh1i1ahUeeuihc9q2UwRsbhELPwictvnYdQMgE0RvENXlFpGWoMZNr27D4J4peOCqAizasC8gkHtbcS7ufnOnN3vmiUkDcNJkxd83HgyoMX57SS5coohHm7x+SV4m7r6sr1+WTbE+A0smDURBtyRkp2txymTFhj0nAorazx6tx8CeKZi/bg9uL+4DtVIW9HG5GQnYUVGDZz/9GZfnd8Gj1/bH12VVAY8FgM0Hq7Bo/X5cO7g7XrhpCAQBePvbCowf0B3zm0x5vTy/C+ZP6If56/YGlIaZUZSL6gY7RDeweks5CnPSAoLh0us9+v5eFOakYfdRQ9jgT4pOhQUT+mHee3v8Xk/Kdk7RqXDcYMETH+7H3MvPD3jPihvLtCzesB+fHTjlvT1c0ClSmZYjNWbc9b87MSovE3eP1mPHkVq/+33LZgAICHg1fUxLD+yMFjv+OPaCoMdiwYT+MFrscVU6xQJPYHB5k0VkS/SZmD1GD5VcQIJGiaUfH8ADVxXgzW2HMeqCrli7/QjmXV2A/7dyO6rqPf1Y6kcL1u3Cz6fqvX+P0qfjuf+WYe+xWsyfMAAPBcmeXzJpIJZv/Bnf/GLw62uPrd+Hi3PTcXHvdDzzyYGAKWrTi3Jx/9s/eIMHuZmJyE7V4NcaM8xOF25s/FEoWH+x2F24/iXPitORAqFS8HTaJb3x5u0jgr6/b94+AhZ765QRaq+MZjt+qTFj+aYgC6mOyYNWJY/JxZXRbG/z74aWJooiHA4HFAoFBKluERHFjNX3DwHQAGgQgUdCnPPmrpVqEw/Ec5MH4aJnvwDgmVm1YpPnnDyzKNf7vKZ/+6rzyUy3NSnL4CvYfbuOes67wcoFsrQVdVRmAA836ZvS+PDmld9gaK80LJk4AAp4gtV1NhvGFHQPOYbVAZjY/zz8McT9d5VY8dLmX/zasPlgFeodLqQrPclaZhF4eF3w56vMgeVUbBYH7Aj8jpH249bV32JITiqenDwQdjFwf6VtJzg818N2iwOWINuTHiezOIA4Hxudq9O1Zs/3doj3AbVmdGnHmeIKAA0I/R7HU7hfKQhwAHCKIpZ8eCCgvdOb/IB8e3EfmKwOrCwNvjDhLSu/wZCcVL/nFeszcHtJH/RI1Qad3b140gC89EUZbi/pi0fW7cWuCgOWTS3E33xiTzqVHKumXYQXPj8YdPHLtduP4IGrCnD3mztQVW/3bvfhd/fgaK0Fl+d3wQNXFWDxh/sC2n1bcS5MVife3PYLbhrRC6tLy7GjwoCXbx6KFK2Ihe8Fi7P1x9y3dnmvz6XtnK6zwukGXt18OGjSZLE+AzOLcyFAwHOf/Rz0GK7dfgQPji/A3W/uRFW9HVcPyMIDVxXg4XV7vMfm+Y2B13zS8R+ak4bZY/qiwe7C298dxQPj8vH0JwdCxk6avsczinLxhzd3YvnUwoD1UMYWdMVD4/Ox8IN9ATGNGcW98b/bjuCOkj6wOtx4c9sRPHh1PgwNdpwy2fDq5sO4dWRvrNx8GDsa9yPUMbhl5TcY2ScdD11dgOo6W9AYivR6d13aF12SNXhs/T5MHd4r4Nhcnt8Fj07oH7iwq94z0+ikyYplmwLjnEsmD8C5fAvJIj+kc7Db7dixYwfGjh3rvU0mk2Hs2LHYunXrOW3bCk9d4qbBcMBTj/CxD/biVJ0dTreIg5UNOHS6ATt+qcHTUwahoEdKQIcAPIOGlZvLMbM417udrw9VY3mTDxbgqVl83GDBqtLgAeEVn5d5tyNta/66PSjolgxRRMAHG/BciKz4vAyjL+iK0rJq9EzXYkWIxy3//CDGFmQBAAp6pODh9/aga7ImZG3yzWVV6NMlESeMFqzcfBjXD80OegwKeqT4ra7r+5qrt5R7s+63lFWjMDs1bC30wuxUb/DHaLYHfZzRbMcjQV7Pc7z2erNirx/SM2h7S8uq8ch7e5DfZAXccK8r/QoZSpdEtXcbyzcd9HsffbdfVe/JSg9W2sL3MS1NKZOFPBaLN+yDUhY/X0FWAFsOVQX9vG8uq8KKTQfxY2U9dvxSgylDszF/3R7MLM7F6i3lKOiRgsc+2IenpwzyPkfqRy/cMsTv7xSdpz7pwmsHBAwwfR/3lxsuBODf17aUVWP0BV2xoslJT3re6i1nvhOkvucC8NXB03C5xKA/Ckn9RSY7E0QM95n0DZ72ytCFfX+TtR37QqG5DGZHQDAcaHyvNh2EwRybHxBi8d3Q0pxOJ3734hdwOs+uFj4Rtax6u8vvPysCgyrAmXPesqmF3n9LwXRpfCZpGsAOFexO0iq9/5ZqTAaT6vM4yarScswZk4eSvEy/26XSVvH+4yBRc1kRGHgGzowPZxbnYvPBKsxftwc2UYRVFKHTqFFaVhWyP9sET9ZtqPtvGtE7aFtMFiesYdokPd8UpByTDcG/Y3z3o7Ss2nMtdyh026Xvn0jfWX4/+nVQVrcY/hi423ehgfb0HlsBOESEjEU0vQY8YQwe+2naH3yfV1pWjZWby/HdLzVBX2PBur24Y1RfPL7ec+0nXQf7PnZmcS6WNwmG+75uQY8ULN5w5ppZ2u4LN3uul0PFvraUVWN1aTlOGC3I75GCVaXl2NzYBpVSCAj8Sttuen0ubcclAis+L0O/HilBr49LfV4v1DEs6JGCRevPbH/K0Gzv5ynYsWl6/DeXVeHQ6QasKi3Hb4Zm47jRit+EiHsFe49XbynH01MGBY0L5HdPDnpMNpdVYXVpOfr1SMGKz8saj2cyviuvQdmpeu8xWbn5sPf4RtqPgh4p+La8JmQMRXq9slP1WPDeHhSEOOYFPVLwcJNyWtI2vj5UFfQaenNZFea/d259NX6iUTFWVVUFl8uFrKwsv9uzsrJw8uTJgMfbbDaYTCa//0Kpt7uQoFaEDMiWllUjQS1HglqBrslqZCVr0DVZg67J6rCB3M1lVX4XCuEWAuqarEFphIBw0zbV212wOl1hA8kSm8Md9nFOl+eEKe1PuIwdwDMdIqtxf7omq4NuO1KQ2+UWvQsFRno96f5wwZ9IQaPaBs/9odoLeI5r02Md7nVVchmK9BlBt1Wkz4DK50Iv2PsoqbM6YrIoqNUZ+nNRWlYdsKBOa4i2r9bbXRF+qKluXFDE0zdLy6phafzcF2anorTxs+qr1OezL/0tfdbq7aH7VmlZNRp86qIGOwkF0/QzsKVxO12TNYAghH1e0+JZoT6Tvv3AHuH99d0HAhrszrDvQYM9NsHcWC0Y7Ks559RQZHJOeiNqbdH2VZPF4fdfpHOexeH2/rve59zhO35rGtwOFuwu1mfA6fI8p0SfgVMmW9DXLNZnoEeqBiV6/8D3sF5p6J2uw4qphdh436VYd/cl2HjfpVg+tTDm6zwQRau516nRjCs3N45hbU43zHZXyBmeUh+uDzEGbNrHfelUcu9zw31fBHt+1PtxsCpi2yNtL9w+dCQd/RjEw/415zrV7IjuMw4AWVHGfpo+b3NZ+P7hdJ1ZfDNYLCaaJMSm18ylZdVQyGURn7+5rBpZyRrvNqTHR4qzNb0+31xW7X1ONK8X7b74xoCiOQ7Amfepa7IaRosjbBwp2HX+2cTJNvvst3Q8uzbGH6XX2NyM/SjMTkVWhBiK9BqbwxzzcK8VLpa5+Rz7Kq8ez9LSpUvx+OOPR/VYk8WBSD+g1ls9b6LvwL/e6oo6kNv03+EeF+39niBI+KnnUpmVSIEv6X7pdcJl7ACeAZFUQkY6NtG0uWnbpAzrSK/ne3+o4E+koJHJ6glmhWqvJFS7g72uwWLHjKIzvwRKpGkqJ4z+v4eFzJbSBGZBnc1jmitSIK0tAm3R9lWTxRF1P5HeY2ladtPbfdU1yWKR/g6W3RLueVJfM9ua9/mqa9yvemv4YGuw+4O9P779wGQJv822eH/bk0jfk00Xh2sryRH6fmt8NzTVnHNqU1K5FCJqfdH21eQm2dfNOef5njuk8VmRPgO7jhq8t5foM1Fp8h8DeaZeD8StK7d7/320xhxQAkUqYSe4RTw5eQCsTndjnVIlMhPPrKHBbHBqr5p7nRqO77gy2nJETcew0dxfpM+ARilHdYMtIEkj4PnBxqfN2I+wbbdGOU7vBGPcjn4M4mH/mnOdGkm0n/FIj422bwd7XHOvpZtut7kxK881bvjrp2D3B4u9RfN6we6TtuX7OtFu13cbaoWs2XGks42TNX39UM89l+PT3G2eSyzzXPoqA+KNMjMzIZfLUVlZ6Xd7ZWUlunXrFvD4efPm4b777vP+bTKZkJ2dHXTbyVolnO7wb2KiprFeml3md5vv38H4BnLDBX2bExCWJGmUEcLhnpVdi/QZ0KrCb79pYDpcjUYpI1p6rHRsommzrxStEnKZ56Ip0uv5XmSFCv5ECholaxRh2xup3cFeN1GtxNRXt2NmcS5mFuXC5nRDrZBh11ED5q7d5a0NHm7bvjUvR+Vl4qsgWe6tVRcz8jFr/UBbtH01Wav0zigIpelnUpqWHe6zmtQkKCD93TRYEOl5Ul9TyMP3yqafgSStEnU2J3Sq8J/LRE3g6SDYZ9L3PYv0WW+LQGp7Emx6vq+UCPe3lsxEVZt/NzTVnHNqU6LbhTv/ZwdU2vZbx5KovYi2ryZpFIDPgvGR+J7zpHOHND7zrZ0p3T6juDf2/GrEm7cPh1ohQ4JagcTGxatfuXUYElVyWFwuaFUyLJ44AHaXZ9GoJI0SSRoFerbjurdEkTT3OjUc33Glbz+tCzNmbjqGjXS/Z72cPByrNXtmNUYQdHzajP0Idw0pbTviOL0TjHE7+jGIh/1rznVqJNF+xiM9Nmz/iFCSLNrXbXoN2fSaOtLzff+OdD0a7H7ptrOJkTW9T9qW7+tEu13fbWw5VIXx/QPjjuHac7ZxsqavH+q553J8mrvNc4llnktfZcmURiqVCkOHDsXGjRu9t7ndbmzcuBEjR44MeLxarUZycrLff6EkaRRosHkWKgimWJ+BBptnFd5TJhsqTVacMllxymTzXggEIwV6JadM1oCpn/73hS694bsdqU0JjQG0UNss0Wfi8Ol6zCjKxVc/nw77uEqTBQC8+7OqtBwzinIDyoGUNA6IPv/pFCob9+eUyRb0GIQ7NlIQJ02nwuwxevx43Bjy9WYU5WJVabnf84KRgkahXi8twXN/qPYCnuPa9FiHe93MRBWG9UrDik1luO3173D3mztx2+vfYcWmMhTmpPpnS+Vl4lSd/9Rg35qXKToVnpoyKGAfWrMuZlqCKuyxSEto/UBbtH01SaPAKZM1ZImaEn0GTtXZvH2zWJ8BrVLmd8HedGp2cZMAdrE+48yJTyUPe2wSfALYvn2ttKwqbBmdphl0SRoFTtXZUG9zhH29ppl24T6T0mco0mc9VgHeeNU1SR1Ql1ZSkpeJrknqoPe1tlh8NzTVnHNqMCIAsZ3XsiRqD6Ltqz3TdFAD0Iie/5IinPO0Spn330kqOUr0mVh03QBcN7g7npo8ED3TtHhtxkX45I8lWDJxAJI1ClzZrxt6ZegwrHc6CronIzsjARfmZHj/fX7XZAzrnYE+XRKR3y0ZF+d67mMwnDq65l6nhuqbvuPKksYxrFohg04lxylT8KqtxfoMJKrkSAyRiCHdv3LaMLx48xCsnDYMEwZ2R2aSCv/6tgJJjc8N932RFDSJI8r9yMsM23Zp2+G2F6oNHU1HPwbxsH/NuU4VGtsVTNNrwMooYz/Brh3D9Q+FXPC2QUo49BXstqav2/Sa2bfUWfjYl+d6dddRg3ffdh01oMHmDPs+Nr0+L2mMvUntCXft3/T6ONy++F4XR3McgDPv0ymTDQeOG6FSyqJ+j4sanxfsdSIdR6l90vE81Rh/lF5DiutFsx/S88MdR+kxJXmZIbcZrs3hYpkl59hXGRD3cd999+HVV1/F66+/jgMHDuCuu+5CQ0MDZsyYcU7b7ZmmQ88UDR67bkDAm+xZ/XYAspLUUMgE5GUloG+XRAzLTceD7+zGgeNGLJjQPzCQm5eJ20rOBHKL9Rm4pG8m5lyeFyTom4keqVrMKA4SEM7LxOzRed7tSNt6YvJAvPH1L7DYHVg8aUDAB7AkLxOLJvbH8Nx0rN1+BC98fggzinsHPk6fgQXX9sOf/70bAHDguBFPTB6IITmpmLt2Fwpz0rBy2jCsnDYM6+cU4drBPWB1uLDnmBH6rom4rSQX7+44hgUT+gccO2lb4YI4KToVctJ1uLxfNygEAfdfeQHWzynCmtuH48O5xRjaO927Wm+k4E+koFFWsgZPTRmE93YGb690XH86YQr6/GCvG+o1i4ME8p+ZMghXD+gWtuZlj1QtlrdhXcysZA2enDww6LF4cvLAkHW5YqFnmg5F+kzMGR28D80ek4f8LE/ffGfHUTwxeaD3h50Dx4147LoBePCd3d7nFOszsGTyQMz6351+f5vMNpTkZeLx9XuxZFLwY/PE5IG4/+3vPa+dl4mF1/XDCZMVc9fuwitfHQ664FfTz0SJPgNLJg9AzzQdLju/CxQyAY9dF/xz+fh1A3D/2z94b4v2M/ngO7vDftZ7sN6qnxSdCk+H+A55JsaLtbX1d0NLc7uccDeWTmH5FKL40CUjAZALgACoATwRYjzwxOSBmLt2l/ffarcLS6cMRN+uiTg/Kxk9MxK8Ae38bsnI7ZKIYb0Z3CZqCT3TdEH7ZpHPuLIkLxNLJg+EWiZAIxNgttpQpM8M2Z81ADQIDN753t8tWYM0nQpdkz3r8/ztPz/hwfEFsLutUCH890Wwfh/NfhTrM/DEpAEo6hu67dK2Q20vXBs6mo5+DNrT/vVM0yFRJQ957eh7DVikz0D3FE/sJ1J/8H1esT4Dt5XkYmjv9KCvsXjSQLz61SE8em3/kAmOq0rLMWd04HWq9LoHjhvx6LX9vdfMxfoMLJk0ELPe9Fwvh4p9eWaG5aJ7ihYHjhsxozgXJfpMrCoth90hhrzGbXp9XqLPxOMTB0ApA2aP1mN/iKTJYp/XC9qWIPvyzo6j3vcnVPKn3/eqPhN9uyRiRnEu/r3jKB64qgAvbjqIxycGjxk2fY9nFOXiwXd2Y/ZofUBi6o8nTHjsugFBYxozinOx/7gRs0fnoXuKFj8eN2FYbjr0XRO9x+S2klyU5GVGtR8HjhsxLDc9ZAxFej1910QsntgfP54wBd2mFNtr+tkp0Wfikr6eWEyw7S85x74qiGKkKl2dy4oVK/Dss8/i5MmTuPDCC7Fs2TIMHz484vNMJhNSUlJgNBpD/rJ3stYMu1tEg92FOqtn2maCSg4ZAJfPtFK5TEB1gw0alQIJSjmsLhdcbkAU0VjjUIFEpRx1Dpd3+qdOKQdEEaIAuEXA4nDBbHchSaOAWi6DzeWG2eZEmk4Fm8+0UenX+3qfNiWq5HC4XUhQq6BRyGBosEMmE/wek6CSw+5ywSUCWoUcZrsLZnvg9pM0CpgdThganEjWKJCWoEJWsgaVJitqzXbUWZ1IVCsgEzwZfhABQQBSdSq43SKMVgcEAIIMUAoyWJ1u1FkdSNYovdsymu2oqrd72+Zb/1ES7DEAIj4vmEivZzTbvfXPpfYmaZRI0SrRI1UbVXsjvWaiRoEGm9N7nKNte6xUmqyobbDDZPX/HMRCpL76a60ZdqcbZocLZpsLiRoFNEqZ5zPqBmxuN3QKOZxuF2xOAAKQoPT0Y5NPH0lSyWF1u1BTf6ZfWVxOqAS5pz/ZnJDLXNAp1QH9z+l2orrBhWSNEmqlDA6XG06XCLPdhRRt8M+vWilDvc9nIlmjwHk+Jwej2Q5Dgx0QBJgdPu3UKJCkVpz1Z9JidyBZq/L7XpM+6xTc2XwHdDbRnFMBwGw243crPoPL5YZSk4A3Zl4MrVYLlYrHk6gtRNtXJcdqzaizOv3OeSarFTIZS5kQtZZo+qlv30zWKqGWy2Aw26FVe647FQDkAGxuETKZACUAG4C6JmNYaXRvdVsBmSZgjAu3FXIo4ZbJA5/rFmFXyLzj16bfF9F8RwTbj+oGGxLUntcwWqxIVSsBhSKqbZ9NGzqajn4M4mn/IvXVE7VmON2it18la5VIUMrR0BgXkj7zNQ126NRyJKoUfo9Vy2WoNduhVSmgUXhiRPVWT3wpQSlHvcMFs82BjEQNzD79U6eSw2i2IVGtghNuqGQyWBxuNNgcSE9Qw+Fyw2T1lOhMaiyV22D3VEBIUHuy26VrZrPTBZPZiUSNwnu9bGjwxIR0KjksThdEtyc21GDzPE4pk8FgsSNRrYCqMbYlA+AGYLY5ka5TQZAJfm1OUMkhukVYGvcxQe3ZZ7vbDQGAUiaDWwTsLhcEQfDG2nQqORLVClidLtRZnUjVquBwn9mG0Dj5W9oXo9nzehqFDG64oW78bmt6bBLVCqgVjd+rKgXkAqCSe9rjdnviXSqZ52+VTOYXR0poPC4mi+e9UsllqGn8XktSyeFwi57YRWP8TyYAapnMc3x8bhcAuEURaoUcDqmkswiIEJGgVMDlFuFqPCZyQYAIzzpjqbozxyCx8fUNZjt0agW0SjlsTk8tc6VMFvT1NI2vJ5MBapnnuEH0xC2lbSaq5JC5RYgyAfUOF+osTujUcuhUcqgEAW4ATmk/bS4kaT0xjPPOsa8yIN5CmntBQESxwb5KFP/OJiAukysgFwSsnTUaSqWnXI/0fyJqHTynEsU/9lOi9oF9lahtte/CT0RERESN3KKIhoYG6HRnsgUYFCciIiIiIiJfDIgTERFRhyC6XZj+zy2QyxVYOWM4RFGEzWaD0+mETqfzllIRRRFOpxMKhWcYJP1bEIRwmyciIiIiIqIOgAFxIiIi6jAEuQJutwu3/uNLyOQKyAQBgkyON+4sht1uh8PhgCAImPHaN1g9/WIAwIzXvsGbdxZDo9HA5XJBLpfD6XQCOJNhHiyA7vtvBtOJiIiIiIjaBwbEW4hUit1kMsW4JUTtX1JSUqsFl9hXiVpOa/XVaPup2WyGw2aD2+2CTK6A6HZBkMkhul0QRc9i1c7Gf//2759CdDshyBSN/5d7b5Mr1Zj8l/V46trz8fBHh/HsxAtw79s/QKlJxD9uGQKHw4G5b+/DSzddCACYtfYHvDB1sPffr9w6jKVZqM1F+5njOZWofYj1OZWIosO+ShT/oumnXFSzhRw7dgzZ2dmxbgZRh9CaC4mwrxK1nNbqq+ynRC2H51Si9oHnVKL2gX2VKP5F008ZEG8hbrcbx48fj/grhMlkQnZ2No4ePdruVg5uz20H2P5Ya077WzObLZq+2t6PdSzwmDVPRzlerdVXO8M59Wx1tn3ubPsLtPw+85waH3gceAyA8McglufUzvTecF87nrbeT/bVltXR9qmj7Q/QPvcpmn7KkiktRCaToWfPnlE/Pjk5ud18kJpqz20H2P5Yi3X7m9NXY93W9ojHrHl4vILrTOfUs9XZ9rmz7S/QPvaZ59Tm43HgMQDa9hiwnwbHfe142vt+dva+2tH2qaPtD9Dx9kkW6wYQEREREREREREREbUFBsSJiIiIiIiIiIiIqFNgQLyNqdVqLFy4EGq1OtZNabb23HaA7Y+19tT+9tTWeMFj1jw8Xi2jMx7HzrbPnW1/gY63zx1tf84WjwOPARC/xyBe29UauK8dT2fZT6Bj7mtH26eOtj9Ax9wngItqEhEREREREREREVEnwQxxIiIiIiIiIiIiIuoUGBAnIiIiIiIiIiIiok6BAXEiIiIiIiIiIiIi6hQYECciIiIiIiIiIiKiToEB8RYiiiJMJhO4RilRfGNfJYp/7KdE7QP7KlH8Yz8lah/YV4naFgPiLaSurg4pKSmoq6uLdVOIKAz2VaL4x35K1D6wrxLFP/ZTovaBfZWobXWagPivv/6KW265BRkZGdBqtRg4cCC+++477/2iKOLRRx9F9+7dodVqMXbsWBw8eDCGLSYiIiIiIiIiIiKiltQpAuK1tbUoKiqCUqnExx9/jP379+Ovf/0r0tLSvI955plnsGzZMrz88svYvn07EhISMG7cOFit1hi2nIiIiIiIiIiIiIhaiiLWDWgLTz/9NLKzs7F69Wrvbbm5ud5/i6KI559/HvPnz8fEiRMBAG+88QaysrKwbt063HjjjW3eZiIiIiIiIiIiIiJqWZ0iQ/yDDz7AsGHDcMMNN6Br164oLCzEq6++6r2/vLwcJ0+exNixY723paSkYPjw4di6dWvQbdpsNphMJr//iCj+sK8SxT/2U6L2gX2VKP6xnxK1D+yrRLHVKQLihw8fxksvvYS8vDx8+umnuOuuuzB37ly8/vrrAICTJ08CALKysvyel5WV5b2vqaVLlyIlJcX7X3Z2duvuBBGdFfZVovjHfkrUPrCvEsU/9lOi9oF9lSi2BFEUxVg3orWpVCoMGzYMX3/9tfe2uXPn4ttvv8XWrVvx9ddfo6ioCMePH0f37t29j/ntb38LQRDwr3/9K2CbNpsNNpvN+7fJZEJ2djaMRiOSk5Nbd4eIKGrsq0Txj/2UqH1gXyWKf+ynRO0D+ypRbHWKGuLdu3dHv379/G4rKCjAO++8AwDo1q0bAKCystIvIF5ZWYkLL7ww6DbVajXUavVZtcdotqOq3g6T1YFkrRKZCSqk6FRntS0iCq+5fZX9k6jtncs5tT3i9wy1V52trxK1Ry3VT3muImpdPKdSvOvo54FOERAvKirCTz/95Hfbzz//jF69egHwLLDZrVs3bNy40RsAN5lM2L59O+66664WbctxgwUPvrMbmw9WeW8blZeJp6YMQo9UbYu+FhE1D/snEbU2fs8QEVG847mKiKhz6wzngU5RQ/zee+/Ftm3b8OSTT6KsrAxr1qzBK6+8glmzZgEABEHAH//4RyxZsgQffPAB9uzZg1tvvRU9evTApEmTWqwdRrM94AMFAF8drMJD7+yG0WxvsdciouZh/ySi1sbvGSIiinc8VxERdW6d5TzQKTLEL7roIrz33nuYN28eFi1ahNzcXDz//PO4+eabvY954IEH0NDQgDvvvBMGgwHFxcX45JNPoNFoWqwdVfX2gA+U5KuDVaiqt3eo6QdE7Qn7JxG1Nn7PEBFRvOO5ioioc+ss54FOERAHgAkTJmDChAkh7xcEAYsWLcKiRYtarQ0mqyPs/XUR7iei1sP+SUStjd8zREQU73iuIiLq3DrLeaBTlEyJF8kaZdj7kyLcT0Sth/2TiFobv2eIiCje8VxFRNS5dZbzAAPibSgzUYVReZlB7xuVl4nMxPY/5YCovWL/JKLWxu8ZIiKKdzxXERF1bp3lPMCAeBtK0anw1JRBAR+sUXmZeHrKoA5Rg4eovWL/JKLWxu8ZIiKKdzxXERF1bp3lPCCIoijGuhEdgclkQkpKCoxGI5KTk8M+1mi2o6rejjqrA0kaJTITVR3mA0UU7yL1VfZPothrzjm1PeL3DHUUHb2vEnUEZ9tPea4ials8p1K86ejngU6zqGY8SdF1rA8RUUfC/klErY3fM0REFO94riIi6tw6+nmAJVOIiIiIiIiIiIiIqFNgQJyIiIiIiIiIiIiIOgUGxImIiIiIiIiIiIioU2BAnIiIiIiIiIiIiIg6BQbEiYiIiIiIiIiIiKhTYECciIiIiIiIiIiIiDoFBsSJiIiIiIiIiIiIqFNgQJyIiIiIiIiIiIiIOgUGxImIiIiIiIiIiIioU2BAnIiIiIiIiIiIiIg6BQbEiYiIiIiIiIiIiKhTYECciIiIiIiIiIiIiDoFBsSJiIiIiIiIiIiIqFNgQJyIiIiIiIiIiIiIOgUGxImIiIiIiIiIiIioU2BAnIiIiIiIiIiIiIg6BQbEiYiIiIiIiIiIiKhTYECciIiIiIiIiIiIiDoFBsSJiIiIiIiIiIiIqFPoFAHxxx57DIIg+P2Xn5/vvd9qtWLWrFnIyMhAYmIipkyZgsrKyhi2mIiIiIiIiIiIiIhaWqcIiANA//79ceLECe9/paWl3vvuvfderF+/Hm+//Ta+/PJLHD9+HNdff30MW0tERERERERERERELU0R6wa0FYVCgW7dugXcbjQasXLlSqxZswZjxowBAKxevRoFBQXYtm0bRowY0dZNJSIiIiIiIiIiIqJW0GkC4gcPHkSPHj2g0WgwcuRILF26FDk5OdixYwccDgfGjh3rfWx+fj5ycnKwdevWkAFxm80Gm83m/dtkMrX6PhBR87GvEsU/9lOi9oF9lSj+sZ8StQ/sq0Sx1SlKpgwfPhyvvfYaPvnkE7z00ksoLy9HSUkJ6urqcPLkSahUKqSmpvo9JysrCydPngy5zaVLlyIlJcX7X3Z2divvBRGdDfZVovjHfkrUPrCvEsU/9lOi9oF9lSi2BFEUxVg3oq0ZDAb06tULzz33HLRaLWbMmOH3yxwAXHzxxRg9ejSefvrpoNsI9mtednY2jEYjkpOTW7X9RBQ99lWi+Md+StQ+sK8SxT/2U6L2gX2VKLY6TckUX6mpqTj//PNRVlaGK664Ana7HQaDwS9LvLKyMmjNcYlarYZarW6D1hLRuWBfJYp/7KdE7QP7KlH8Yz8lah/YV4liq1OUTGmqvr4ehw4dQvfu3TF06FAolUps3LjRe/9PP/2EiooKjBw5MoatJCIiIiIiIiIiIqKW1CkyxO+//35ce+216NWrF44fP46FCxdCLpdj6tSpSElJwW233Yb77rsP6enpSE5Oxpw5czBy5MiQC2oSERERERERERERUfvTKQLix44dw9SpU1FdXY0uXbqguLgY27ZtQ5cuXQAAf/vb3yCTyTBlyhTYbDaMGzcOL774YoxbTUREREREREREREQtqVMExN96662w92s0Grzwwgt44YUX2qhFRERERERERERERNTWOmUNcSIiIiIiIiIiIiLqfBgQJyIiIiIiIiIiIqJOod2UTLHb7Th16hTcbrff7Tk5OTFqERERERERERERERG1J3EfED948CBmzpyJr7/+2u92URQhCAJcLleMWkZERERERERERERE7UncB8SnT58OhUKBDRs2oHv37hAEIdZNIiIiIiIiIiIiIqJ2KO4D4t9//z127NiB/Pz8WDeFiIiIiIiIiIiIiNqxuF9Us1+/fqiqqop1M4iIiIiIiIiIiIionYvLgLjJZPL+9/TTT+OBBx7AF198gerqar/7TCZTrJtKRERERERERERERO1EXJZMSU1N9asVLooiLr/8cr/HcFFNIiIiIiIiIiIiImqOuAyIf/7557FuAhERERERERERERF1MHEZEL/00ku9/66oqEB2drZfxjjgyRA/evRoWzeNiIiIiIiIiIiIiNqpuKwh7is3NxenT58OuL2mpga5ubkxaBERERERERERERERtUdxHxCXaoU3VV9fD41GE4MWEREREREREREREVF7FJclUwDgvvvuAwAIgoAFCxZAp9N573O5XNi+fTsuvPDCGLWOiIiIiIiIiIiIiNqbuA2I79q1C4AnQ3zPnj1QqVTe+1QqFQYPHoz7778/Vs0jIiIiIiIiIiIionYmbgPin3/+OQBgxowZ+Pvf/47k5OQYt4iIiIiIiIiIiIiI2rO4DYhLVq9eHesmEBEREREREREREVEHEPcB8YaGBjz11FPYuHEjTp06Bbfb7Xf/4cOHY9QyIiIiIiIiIiIiImpP4j4gfvvtt+PLL7/E//t//w/du3eHIAixbhIRERERERERERERtUNxHxD/+OOP8eGHH6KoqCjWTSEiIiIiIiIiIiKidkwW6wZEkpaWhvT09Fg3g4iIiIiIiIiIiIjaubgPiC9evBiPPvoozGZzrJtCRERERERERERERO1Y3JdM+etf/4pDhw4hKysLvXv3hlKp9Lt/586dMWoZEREREREREREREbUncR8QnzRpUqybQEREREREREREREQdQNwHxBcuXNji23zqqacwb9483HPPPXj++ecBAFarFX/605/w1ltvwWazYdy4cXjxxReRlZXV4q9PRERERERERERERG0v7gPikh07duDAgQMAgP79+6OwsPCstvPtt9/iH//4BwYNGuR3+7333osPP/wQb7/9NlJSUjB79mxcf/312LJlyzm3nYiIiIiIiIiIiIhiL+4D4qdOncKNN96IL774AqmpqQAAg8GA0aNH46233kKXLl2i3lZ9fT1uvvlmvPrqq1iyZIn3dqPRiJUrV2LNmjUYM2YMAGD16tUoKCjAtm3bMGLEiBbdJyIiIiIiIiIiIiJqe7JYNyCSOXPmoK6uDvv27UNNTQ1qamqwd+9emEwmzJ07t1nbmjVrFq655hqMHTvW7/YdO3bA4XD43Z6fn4+cnBxs3bo16LZsNhtMJpPff0QUf9hXieIf+ylR+8C+ShT/2E+J2gf2VaLYivuA+CeffIIXX3wRBQUF3tv69euHF154AR9//HHU23nrrbewc+dOLF26NOC+kydPQqVSeTPQJVlZWTh58mTQ7S1duhQpKSne/7Kzs6NuCxG1HfZVovjHfkrUPrCvEsU/9lOi9oF9lSi24j4g7na7oVQqA25XKpVwu91RbePo0aO455578Oabb0Kj0bRIu+bNmwej0ej97+jRoy2yXSJqWeyrRPGP/ZSofWBfJYp/7KdE7QP7KlFsxX0N8TFjxuCee+7B2rVr0aNHDwDAr7/+invvvReXX355VNvYsWMHTp06hSFDhnhvc7lc+Oqrr7BixQp8+umnsNvtMBgMflnilZWV6NatW9BtqtVqqNXqs98xImoT7KtE8Y/9lKh9YF8lin/sp0TtA/sqUWzFfYb4ihUrYDKZ0Lt3b/Tt2xd9+/ZFbm4uTCYTli9fHtU2Lr/8cuzZswfff/+9979hw4bh5ptv9v5bqVRi48aN3uf89NNPqKiowMiRI1tr14iIiIiIiIiIiIioDcV9hnh2djZ27tyJzz77DD/++CMAoKCgIGBhzHCSkpIwYMAAv9sSEhKQkZHhvf22227Dfffdh/T0dCQnJ2POnDkYOXIkRowY0XI7Q0REREREREREREQxE/cBcQAQBAFXXHEFrrjiilZ7jb/97W+QyWSYMmUKbDYbxo0bhxdffLHVXo+IiIiIiIiIiIiI2la7CIh/++23+Pzzz3Hq1KmAhTSfe+65s9rmF1984fe3RqPBCy+8gBdeeOFsm0lEREREREREREREcSzuA+JPPvkk5s+fjwsuuABZWVkQBMF7n++/iYiIiIiIiIiIiIjCifuA+N///nesWrUK06dPj3VTiIiIiIiIiIiIiKgdk8W6AZHIZDIUFRXFuhlERERERERERERE1M7FfUD83nvvZV1vIiIiIiIiIiIiIjpncV8y5f7778c111yDvn37ol+/flAqlX73v/vuuzFqGRERERERERERERG1J3EfEJ87dy4+//xzjB49GhkZGVxIk4iIiIiIiIiIiIjOStwHxF9//XW88847uOaaa2LdFCIiIiIiIiIiIiJqx+K+hnh6ejr69u0b62YQERERERERERERUTsX9wHxxx57DAsXLoTZbI51U4iIiIiIiIiIiIioHYv7kinLli3DoUOHkJWVhd69ewcsqrlz584YtYyIiIiIiIiIiIiI2pO4D4hPmjQp1k0gIiIiIiIiIiIiog4g7gPiCxcujOpxa9euxXXXXYeEhIRWbhERERERERERERERtUdxX0M8Wr///e9RWVkZ62YQERERERERERERUZzqMAFxURRj3QQiIiIiIiIiIiIiimMdJiBORERERERERERERBQOA+JERERERERERERE1CkwIE5EREREREREREREnQID4kRERERERERERETUKcR1QNzlcuGrr76CwWCI+NhevXpBqVS2fqOIiIiIiIiIiIiIqF2K64C4XC7HlVdeidra2oiP3bt3L7Kzs9ugVURERERERERERETUHsV1QBwABgwYgMOHD8e6GURERERERERERETUzsV9QHzJkiW4//77sWHDBpw4cQImk8nvPyIiIiIiIiIiIiKiaChi3YBIrr76agDAddddB0EQvLeLoghBEOByuWLVNCIiIiIiIiIiIiJqR+I+IP7555/HuglERERERERERERE1AHEfUD80ksvPedtvPTSS3jppZfwyy+/AAD69++PRx99FOPHjwcAWK1W/OlPf8Jbb70Fm82GcePG4cUXX0RWVtY5vzYRERERERERERERxYe4ryEOAJs3b8Ytt9yCSy65BL/++isA4H/+539QWloa1fN79uyJp556Cjt27MB3332HMWPGYOLEidi3bx8A4N5778X69evx9ttv48svv8Tx48dx/fXXt9r+EBEREREREREREVHbi/uA+DvvvINx48ZBq9Vi586dsNlsAACj0Ygnn3wyqm1ce+21uPrqq5GXl4fzzz8fTzzxBBITE7Ft2zYYjUasXLkSzz33HMaMGYOhQ4di9erV+Prrr7Ft27bW3DUiIiIiIiIiIiIiakNxXzJlyZIlePnll3Hrrbfirbfe8t5eVFSEJUuWNHt7LpcLb7/9NhoaGjBy5Ejs2LEDDocDY8eO9T4mPz8fOTk52Lp1K0aMGBF0OzabzRucBwCTydTsthBR62NfJYp/7KdE7QP7KlH8Yz8lah/YV4liK+4zxH/66SeMGjUq4PaUlBQYDIaot7Nnzx4kJiZCrVbjD3/4A9577z3069cPJ0+ehEqlQmpqqt/js7KycPLkyZDbW7p0KVJSUrz/ZWdnR90WImo77KtE8Y/9lKh9YF8lin/sp0TtA/sqUWzFfUC8W7duKCsrC7i9tLQUffr0iXo7F1xwAb7//nts374dd911F6ZNm4b9+/efdbvmzZsHo9Ho/e/o0aNnvS0iaj3sq0Txj/2UqH1gXyWKf+ynRO0D+ypRbMV9yZQ77rgD99xzD1atWgVBEHD8+HFs3boV999/PxYsWBD1dlQqFfR6PQBg6NCh+Pbbb/H3v/8dv/vd72C322EwGPyyxCsrK9GtW7eQ21Or1VCr1We9X0TUNthXieIf+ylR+8C+ShT/2E+J2gf2VaLYivuA+EMPPQS3243LL78cZrMZo0aNglqtxv333485c+ac9XbdbjdsNhuGDh0KpVKJjRs3YsqUKQA8ZVoqKiowcuTIltoNIiIiIiIiIiIiIoqxuA+IC4KARx55BH/+859RVlaG+vp69OvXD4mJiVFvY968eRg/fjxycnJQV1eHNWvW4IsvvsCnn36KlJQU3HbbbbjvvvuQnp6O5ORkzJkzByNHjgy5oGZLMZrtqKq3w2R1IFmrRGaCCik6Vau+JhGFx35JRBJ+HxARUWfFcyARUefW0c8DcR8Ql6hUKiQlJSEpKalZwXAAOHXqFG699VacOHECKSkpGDRoED799FNcccUVAIC//e1vkMlkmDJlCmw2G8aNG4cXX3yxNXbD67jBggff2Y3NB6u8t43Ky8RkEwOEAAEAAElEQVRTUwahR6q2VV+biIJjvyQiCb8PiIios+I5kIioc+sM5wFBFEUx1o0Ix+l04vHHH8eyZctQX18PAEhMTMScOXOwcOFCKJXKGLfQw2QyISUlBUajEcnJyWEfazTbMXvtLr8PlmRUXiaWTy3sUL+6EMWTUH2V/ZIofjTnnNoa+H1AFJ1Y91Uiiqy5/ZTnQKLY4DmV4kVnOQ/EfYb4nDlz8O677+KZZ57x1vTeunUrHnvsMVRXV+Oll16KcQubr6reHvSDBQBfHaxCVb29Q3y4iNoT9ksikvD7gIiIOiueA4mIOrfOch6I+4D4mjVr8NZbb2H8+PHe2wYNGoTs7GxMnTq1XQbETVZH2PvrItxPRC2P/ZKIJPw+ICKizornQCKizq2znAdksW5AJGq1Gr179w64PTc3FypV+/xFIlkTvsxLUoT7iajlsV8SkYTfB0RE1FnxHEhE1Ll1lvNA3AfEZ8+ejcWLF8Nms3lvs9lseOKJJzB79uwYtuzsZSaqMCovM+h9o/IykZnYPgP9RO0Z+yURSfh9QEREnRXPgUREnVtnOQ/EfUB8165d2LBhA3r27ImxY8di7Nix6NmzJ9avX48ffvgB119/vfe/9iJFp8JTUwYFfMBG5WXi6SmDOkQtHqL2hv2SiCT8PiAios6K50Aios6ts5wHBFEUxVg3IpwZM2ZE/djVq1e3YkvCO5sVgY1mO6rq7aizOpCkUSIzUdVhPlhE8SpSX2W/JIq9szmntgZ+HxCFFy99lYhCO9t+ynMgUdviOZXiTUc/D8T9oprRBrm3bNkCm80GtVrdyi1qOSm6jvVhIuoI2C+JSMLvAyIi6qx4DiQi6tw6+nkg7kumRGv8+PH49ddfY90MIiIiIiIiIiIiIopTHSYgHueVX4iIiIiIiIiIiIgoxjpMQJyIiIiIiIiIiIiIKBwGxImIiIiIiIiIiIioU2BAnIiIiIiIiIiIiIg6hQ4TEBcEIdZNICIiIiIiIiIiIqI41mEC4lxUk4iIiIiIiIiIiIjCUcS6AZFYLBaIogidTgcAOHLkCN577z3069cPV155pfdxdXV1sWoiEREREREREREREbUDcZ8hPnHiRLzxxhsAAIPBgOHDh+Ovf/0rJk6ciJdeeinGrSMiIiIiIiIiIiKi9iLuA+I7d+5ESUkJAODf//43srKycOTIEbzxxhtYtmxZjFtHRERERERERERERO1F3AfEzWYzkpKSAAD/+c9/cP3110Mmk2HEiBE4cuRIjFtHRERERERERERERO1F3AfE9Xo91q1bh6NHj+LTTz/11g0/deoUkpOTY9w6IiIiIiIiIiIiImov4j4g/uijj+L+++9H7969MXz4cIwcORKAJ1u8sLAwxq0jIiIiIiIiIiIiovZCEesGRPKb3/wGxcXFOHHiBAYPHuy9/fLLL8fkyZNj2DIiIiIiIiIiIiIiak/iPiC+adMmXHLJJejWrZvf7RdffHGMWnRujGY7qurtMFkdSNYqkZmgQopOFetmEVEj9lGijof9moiIKDSeJ4moPeN3GJ2NuA+IX3fddXA6nbjoootw2WWX4dJLL0VRURG0Wm2sm9Zsxw0WPPjObmw+WOW9bVReJp6aMgg9Utvf/hB1NOyjRB0P+zUREVFoPE8SUXvG7zA6W3FfQ7y2thYbN27E+PHj8c0332Dy5MlITU1FUVER5s+fH+vmRc1otgd0UgD46mAVHnpnN4xme4xaRkQA+yhRR8R+TUREFBrPk0TUnvE7jM5F3AfElUolioqK8PDDD+PTTz/Ftm3bMHXqVHzzzTdYunRpVNtYunQpLrroIiQlJaFr166YNGkSfvrpJ7/HWK1WzJo1CxkZGUhMTMSUKVNQWVnZYvtRVW8P6KSSrw5WoaqeHZUolthHiToe9msiIqLQeJ4kovaM32F0LuI+IP7zzz/jlVdewU033YTzzjsPl156KYxGI/7yl79g586dUW3jyy+/xKxZs7Bt2zb897//hcPhwJVXXomGhgbvY+69916sX78eb7/9Nr788kscP34c119/fYvth8nqCHt/XYT7iah1sY8SdTzs1+2f0WzHoVP12FVRi0On65npQ0TUgnieJOr4OvJYit9hdC7ivoZ4fn4+unTpgnvuuQcPPfQQBg4cCEEQmrWNTz75xO/v1157DV27dsWOHTswatQoGI1GrFy5EmvWrMGYMWMAAKtXr0ZBQQG2bduGESNGnPN+JGuUYe9PinA/EbUu9lGijof9un1jTUgiotYV6TypVcnbqCVE1Bo6+liKY306F3GfIT537lycd955WLRoEf7whz/gkUcewX/+8x+Yzeaz3qbRaAQApKenAwB27NgBh8OBsWPHeh+Tn5+PnJwcbN26Neg2bDYbTCaT33/hJGoUKNZnBL2vWJ+BRE3c/zZB1C5F21fZR4lip7nn1GhlJqowKi8z6H2j8jKRmcjV5+MVa0LGp9bqq0TUcprTT8OdJ4v0GdhZYeD3LVErae1zamcYS3GsT+ci7gPizz//PHbu3ImTJ09i3rx5sNvteOSRR5CZmYmioqJmb8/tduOPf/wjioqKMGDAAADAyZMnoVKpkJqa6vfYrKwsnDx5Muh2li5dipSUFO9/2dnZYV+3webE9KJcFDUJuBXpMzC9KBcNNmez94WIIou2r7KPEsVOc8+p0UrRqfDUlEEBA+VReZl4esogpOg4SI5XrAkZn1qrrxJRy2lOP03RqbBo4oCg498ZRblYvGE/v2+JWklrn1M7w1iKY306F4IoimKsGxGN6upqfPnll/j888/xxRdfYP/+/UhLS0NVVfAOHspdd92Fjz/+GKWlpejZsycAYM2aNZgxYwZsNpvfYy+++GKMHj0aTz/9dMB2bDab3+NNJhOys7NhNBqRnJwc8PhdFbW4+Z/bMbM4F4XZqbA53VArZNh11IBVpeVYc/twXJiT1qx9IaLIou2r7KNEsdPcc2pzGc12VNXbUWd1IEmjRGaiigPkOLerohaTX/w65P3r7r6E38kx0Np9lYjOXXP76Q9Ha/HfA6eCjn/Ndhe/b4laSWufUzvTWIpjfTobcV8DYO7cuX4B8FGjRuGOO+7AZZddhoEDBzZrW7Nnz8aGDRvw1VdfeYPhANCtWzfY7XYYDAa/LPHKykp069Yt6LbUajXUanXUr52sUcJsd2HFprKg97O2EVHriLavso8SxU5zz6nNlaLjoLi9YU3I+NTafZWIzl1z+2miWhly/Avw+5aotbT2ObUzjaU41qezEfclU06cOIE777wT33//PU6fPo133nkHc+fOxaBBg6JeXFMURcyePRvvvfceNm3ahNzcXL/7hw4dCqVSiY0bN3pv++mnn1BRUYGRI0e2yH6wthFRfGMfJSKKH/xOJiJqG/y+JeqY2LeJwms3JVPOxd133401a9bg/fffxwUXXOC9PSUlBVqtZ2Xdu+66Cx999BFee+01JCcnY86cOQCAr78OPcXEl8lkQkpKStjpLScMFnzx82l0TVLD5nRDo5Sj0mTF6PO7oFsHWOGXqD0I11fZR4niQzTnVIpf0rRVk9WBZK0SmQlnl7Vz3GDBQ+/sxlc+9S+lmpDd+Z0cF9hXieIfr1OJ2ofWOKf+WmvGkWozDBYHNEo5dlbU4qcTJiyaOIBjKer04r5kCgD8z//8D15++WWUl5dj69at6NWrF55//nnk5uZi4sSJEZ//0ksvAQAuu+wyv9tXr16N6dOnAwD+9re/QSaTYcqUKbDZbBg3bhxefPHFFt0PEcBHu09gc5n/hd2l53dp0dchorPDPkpEdG6OGyx48J3dfos4jcrLxFNTBqFHMy+8eqRqsXxqIWtCEhG1Mo6BiTqe4wYLHnp3j9+YrCQvE0snD2QwnAjtoGTKSy+9hPvuuw9XX301DAYDXC4XACA1NRXPP/98VNsQRTHof1IwHAA0Gg1eeOEF1NTUoKGhAe+++27I+uFnw2i2ey4Qy/wXAf3qYBUeemc3jOb2v8IvUXvGPkpEdG6836MHW+57NEWnQt+uibgwJw19uyYyGE5E1MI4BibqeEKNyTYfrMLD7+1hvyZCOwiIL1++HK+++ioeeeQRyOVy7+3Dhg3Dnj17Ytiy5qmqtwd8GUm+OliFqnp+IRHFEvsoEdG54fcoEVH7w+9uoo6H/ZoosrgvmVJeXo7CwsKA29VqNRoaGmLQorNjsjqgU8kxszgXhdmp3tpsOytqsaq0HHVWR6ybSNSpsY8SEYUWTV1wU4TvSX6PEhHFH46BiToeaUwWqm832NivieI+IJ6bm4vvv/8evXr18rv9k08+QUFBQYxa1XwpWiWWTS3E6i3lWLGpzHt7kT4Dy6YWIlmrjGHriIh9lIgouGjrgidrwn9PJkW4n4iI2h7HwEQdT7JGCZ1KHrJv/2ZIzxi2jig+xH1A/L777sOsWbNgtVohiiK++eYbrF27FkuXLsU///nPWDcvaglqBVZvKceWsmq/27eUVUMA8NffXhiTdhGRB/soEVGgSHXBl08t9GaKZyaqMCovE18FmaI7Ki8TmYmtV/87mgz2eNw2EVGscQxM1PFkJqqwYEK/kH370ff3+o3hiNqCNKY2WuzQqRWQCQIUMgEZMRpbx31A/Pbbb4dWq8X8+fNhNptx0003oUePHvj73/+OG2+8MdbNi1q91YldFQbMHqMPOhWt3upEVnKsW0nUebGPElFL6ihB1GhqUEr7laJT4akpg/DQO7v9guKj8jLx9JRBrbb/0Wawx9u2iYjiQYPNicKcNMwsyg0Y/5aWVcNgtiMrWRPrZhJRM6ToVBiSk4p57+4JWTalusHeLsem1D4FG1MX6TMwoygXSz86gMcnDmjzsXXcB8QB4Oabb8bNN98Ms9mM+vp6dO3aNdZNajaT1R52KprJykUNiGKJfZSIWkpHCqI2ty54j1Qtlk8tRFW9HXVWB5I0SmQmtt6PAc3JYI+nbRMRxQsRwK6K2qDj37lrd+FYrQWpOhWD4kTtjNnuCls2ZXLheTFsHXUmocbU0uyFwpy0mIyt20VAXKLT6aDT6WLdjLOSqlXhYGU9HrwqH4Dny0kpl2HzwdNYs/0I5l/TL8YtJOrcUrQqvPLVYcwsysVD4/NRb3UhSaNApcmKf+84ij+Py491E4koxoxmO07V2WCwOJCgkiNBrUCqVuk3cOtoQdSzqQueomu7bPjmZLDH07aJiOKB0WzHY+/v9SupkJmowsyiXHRL1mD19IuQrFXC5nDFsJVEdDaSNUrMLM4NWTblsQ/2YUU7G5c2B8vpxY9wY+otZdWYWZSLFZvK2nxsHZcB8SFDhmDjxo1IS0tDYWEhBEEI+didO3e2YcvOngAgO12Hpz/50e/LqESfiRnFvWF3uWPXOCKCw+3GH8degEUb9vn10WJ9BhZM6A+Hm32UqDM7brDgwX/vxuYy/2l+c8bkoVe6Dt0bM787WhA1lnXBo9HcDPZ42TYRUTyoqrdjc5Ng+Ju3jwg6Hn5y8kDkZCTEoplEdBYyE1W4pE+GX2a4r83tcFwaLZbTiy+RxtQ2pyfW0tZj67gMiE+cOBFqtdr773AB8fbAaLZj6+FqbNhzImiN4kqjBeelseMQxZJKJsPiD/cHraH4zCcHOIuDqB071ywOo9keEAwHzkzzmzCoB64e0A0pOlWHC6LGqi54tM4mgz0etn0umJVERC2l6Tnr6SmDsGjDvqDXrFvKqqBRytGVpVOI2oUUnQoqhSzsY9rbuDQaLKd37lp6rJmoDh96Vjd+Ttt6bB2XAfGFCxd6//3YY4/FriEtpKrejq7JGuyqMISs3zSiT0YMW0hENpcbNw3vFbR/zijKhY2zOIjapZbI4vBk0IWf5idl2MRrEPVctHVd8Eh8B+npCa2XwR6P2fHMSiKiltT0nNU1Wc1rVqIOJC3CWK09jksjYTm9c9PSY83jBgu+O1KLIn1GQOkewHNu2XXUEJOxdVwGxH3dfvvtuOWWW3DZZZfFuilnzWR1wOZ0Y2ZxLtZsPxI0A/WJjw7grzcMBgBm/RDFggis2X4EF+emB9T6P3SqDtmcxUEU15pmMiSqFaizOnCk2owZRbkYnJ2KVaXlMNtdzc7iiGaan5RhE49B1JbQlnXBw2k6SNep5Fg1/SKIQMDA/Vwz2OMtO76zZCURUdtJ1Chw9YAsTBmaja7JaphtLvz7DyNhsjrw08k6v8duKavGox285jBRRyGNi40WO9beMRxbDlV7x8GSpuPSjjIDjeX0zl5LjzWl7R04YcKbt4/A4g37UNqkHNej1/bHss9+jsnYOu4D4qdPn8ZVV12FLl264MYbb8Qtt9yCwYMHx7pZzZKsUaKmwY5hOWm4MDs16K/ttxf3Qa3ZgQXv72XWD1EsCMD/G9EbGqUsaK3/i3LTY9g4IgonWCZDsT4D04tyMXftLpjtLhTpM7BsaqH37+ZkcUTK+lYrZN4Mm3gLonYkwQbpZrsLM1/7Fgsm9MOjE/qhweZs0Qz2eMqO7yhZSaIowuVyQS6Xt/uyiETtncXmxJ+vysf8dXsDaoa/efsI3PzPbaiqt3tv78g1h4k6ilDjYt9xcNNxaUeagdYZy+m1lJYea0rbmz1Gj6c/OYALc9I8s++dbqgVMuw6asAzn/yIJyYPRFYMynHFfUD8/fffR21tLd5++22sWbMGzz33HPLz83HzzTfjpptuQu/evWPdxIgyE1X45pcaDDwvGbuPGTGzKBc3D+/lzQ5fVVqOE0YLVpUe9lvUBGDWD1FbEQCcrrPigx+OB0zl2VxWhUffZ0YMUTwKlclQWlYNAcCdo/rg+c8Oevv1zOJc74/S0WZxhMv6LtJn4FSdDcN6pXlvi6cgaiy1dKZRqEG62e7CvHf34JM/liA3M6HFj3NLZ8ef7XHpKFlJLpcLv3vxS/zr7kuhUMT9pQhRhyYKwIImwXDAcw5dvGEfnp4yCLe9/p3ffe3lu4aoMwo7LhYEvD+rCDJB8BuXdrQZaNHM1jSa7ThVZ4PB4kCCSo4EtQKpWqXfMQk2VuuoM0ElLT3WlLZXmJ2KFZvKsOnH00Efd/+Vdhw3WNp8ZkK7GIWmpaXhzjvvxJ133oljx45h7dq1WLVqFR599FE4nc5YNy+iFJ0KIxqzSz/cc8JvwCFlrMkEISAYLmlPWT9E7ZUIoKBHMh54Z0/Q+5kRQxSfwmUybC6rxgPj8/HKV4dhtruwpawa94493ztlNCHCAi+AZ0Bc3WDHY9f1x8IP9vm9VpE+A3PG5KF7sga/VDcgscHuHcTFS4mRlhZtMDdSplG47YS6L9Ig/fDpBjz54YG4zmY6lwysjpSVJJPLY90EIgJgdbj9pq/7Ki2rxkPjCwJub0/fNUQdSTRjsFN1ttDj4oNVkAkC+nZNjPo50cSipHbV2xxI1algd7pRb3PGrOxKuNmaz0wZhAa7Cw/+e7ff+kDSmL5Xug4A8ECYsVpHngna0mNNaXtOtxiwULOUHGy2u3C4qgF3v7kTQNvOTGgXAXGJw+HAd999h+3bt+OXX35BVlZWrJsUNYVMwMPv7Qn49V36+/ej+oZ9Pn+JJ2pdAoBTJlvYx7AfEsWfSEHSUyabX1a40eLAsqmFWLP9CL47UosEtSLkgMs3eKlTyXHnqD7405UXwOFyI0Elh1Ypx3dHajHztW+9NRnjfXrpuWRtRxvMDZdptPD9vVh4bX/Me29P0O0ICH0REmmQnp2uxY0X5+BIdQPkMiEmUy/DOdcMrI6elUREba/eGj65zLfeMMDvGqJYiWYMdtxgQUWNOex2DBa739/RPCfcNbDUrh1HarFsaiGe+fQnv5hXNOPi1qhdHmq2JgDMXrPLLxgOnInLTRjUAwDCjtU68kzQSGPNRI0Ch07VR/1eZSaqcEVBV+RmJOCNrb8ElI6WyvioFTLv7W05M0EW+SGx9/nnn+OOO+5AVlYWpk+fjuTkZGzYsAHHjh2LddOi4skuc4TMAN9SVo20hI6T9UPUHrnFyI9hPySKP5GCpIBnmp6v17aU449jz8fiDfvx0Du7YTTbA57TNHhptrvw/GcHMemFLVi+8SAyEtV49IN9+PO/d/sFDKRBXLBtxtoJgwUf7T2JX6obcMJoxZFqMz7aexInDJaIz40UzPXd33BZ+xd0T8a8d0Nv54ufT4e8L1GjwKi8zKDbLdZn4NN9lbj7zZ2Y+up23P/2DzgexX61pWjqMoYjZTw1PQYdJSuJiNpeoiZ8flySz/3F+gw8OXkgv2uI2lg0YzDpMZHYHG7vmC3a54S6BvZt18ziXKzeUh6QABppXHzcYMHstbtw+XNfYvKLX+Pyv36JOWt3tcgYLkWnQt+uibgwJw19uyYiRafyjMXKgo/FtpRVo2uSGl2T1EHv9x2rBdt2RxBurLlk0gA88t6eZr1XKToVHruuPxZv2Bc0OXj1lnLMv6YAe48bMXuMHiunDcOLNw/B9KJcGMytn4wY9xni5513HmpqanDVVVfhlVdewbXXXgu1OvgHNF5V1dthdbjCPkYUgZK8zKAXSvwlnqj11duc2HXUgCJ9RsCXNeDpn+yHRPEnM1EV8vxZpM/ArqMG9Oue7Pd3aVk1Ztbbwy6uGSl4WdvQvhY4NJrtOFJjxobdxwNKt+VmJkCnkodtb3MW2QmXtS/VEAy1nWmX9A55X4PNGXSaqu8CqpLNcVj3siXqMnbkrCQianuCgJBj3yJ9BmQC8OLNQ7yLn9ld7hi0kqhzi/YH9c0HqzA4OzVsn/76cDWykjVngsMRnhMuFuXbrkjju2Dj4ljULo80FrM5w3/HdYYZ48HGmokaBR55bw8+O3DK77HRvFdWhztscvC88QU4VWfFytJyv89QSWPCR2vOuo37gPhjjz2GG264AampqbFuylkzWR3QqYPXStSp5JhZnAulQoaF1/bH4+v3BUyDYdYPUevTqeR465sK/HPaRZDhp4CaYouu689+SBSHUnQqLJk4APPX7Q3otzMag6RvzLwYY/K74KbhvbxB0wSVHLPH6LGqtDzo4DbSgNkUYZp5ndXRKlNAz5bB7MDyTQdDlm57clL4rL/mBHPDZe1HutAId7/J4kCfLolYPrUQJ4xWHK5qQHa6Fp/uq8TctbsCpvbH2w8TLVWXsaPWpyeitieKIm4rzoUM8AtYlOgzMKM4F25RxP1v/+D9fh2b3zVGLSXqvKIZg0mTnVeVlmPZ1EIA8BvzlegzMK1xXHxlQVcYzXbUNGZth3xOhFiUb7vOJpDcnGSLlpIYYf0g39IdwUhjtXgZ47dWO5qONQ+dqg8IhksivVeRPr+1ZjtWlp6ZXSDFSAuzU/HjSRPqbU6o5TIYLHYkalr2WMd9QPyOO+4AAJSVleHQoUMYNWoUtFotRFGEIAgxbl10kjVKWB0ujC3oivzuyd5C8gkqBVJ0Svzl0x+xYlOZ942/69K+UCtlSNWqmPVD1EYSlHK8cNMQLN/4MwbnpGJ6UW/YnG6kapVIT1C1j/pSRJ3QcYMFizfsD+i33VM1+HjvCYzok46DlfWYe/n5uP31M7W+dWo59h83YtnUQiRrAwORkYKXyVoFdCp5QBBWolXJMXvtroAfuRdNHABjKwzoImmwO4Nm/gCei58Ge/gAf6TjoVHKsauiFolqBZRyAa9NvwhuwG/BHABIDXKsfYW7EJEuQqRj9uRHB3DjxTkhM5KA+MrkYQ1wIoo3WoUciSoFxg/sjulFubA53VArZDhlsqJXhg5KQYaXbx6KP7y5A2a7i+UDiWKgOT+om+0uzF27CzOLczHTp093SVLjxle2ebanVWH22l2Y3jgrL9Rz9F0S0T1Mdq5vu3zHb74BTWkBxbQg492WmDnXHMcNFnx3pDZsBv2pOs+aYsH2odJkRWai6pwWSG/p/WmtdjQNtLtEMex1T7j3KtLnNyNR7RcMXza1EKu3lAfUG59RlIupr27HsF5pLXas4z4gXl1djd/+9rf4/PPPIQgCDh48iD59+uC2225DWloa/vrXv8a6iRFlJqpgaLBj/jUFeGTdXu8bO3uMHrsqar1vvtnuwopNZVixqQyj8jLjapovUUenlAlYsekgNpdVY+OPp/3uK8nLxFOTBsSoZUQUiu9Uy89+9M9aKNJnYMLA7nhofAFuenUbLuiW5A2eFukzsOeYEf16pOC1LeV45jeDA7YdLnhZpM/ArgoDFkzoh3nv7gm4f1ReJnZWGIJOAX1k3R4U5qR5z/VtNXhuCDGA9d5vc+HQ6fqQQfpwx6NYn4ENe054xze+2fmFOaneBXOG9UpDrwxd2KCwdCES7L6mC/ksvX5gxIWg2jJ4EylLR6rL2LTkC2cDElGsKGQCljeOf5sq0mdgwqAeGNwzBb+/tA+++6WWP9wRxUC48oC+ZT2l8ZUUV5IU6TNQmJMGs92FpdcPxILGWZW+pVKaPkeKRwHBxzcA4BZFrJw2DIIgQBRF7/g4WEAz2Ji3pWbORUO6ZpAW/wQCM+hnjclDjxQNlIKA3OkXYfmmgwElPEblZeKhd/e0aZmXcPvTGu0IFmgvycv0jueDBcXDvVeRriFsPuWlQ9Wil/6eWZyLFZvKWuxYx31A/N5774VSqURFRQUKCgq8t//ud7/Dfffd1y4C4gAAmYD57+3xe2PPps4SEbWOOocrZG2rzQerUBdhHQAianvhplpuKavGzKJcLF6/zxsIn1mU6xesXT61ECs2leFIdQMAT80830H/I9cU4KojtVjy4QHv4M/3+e/dfUnAAE/KAr962eaw7QLObtB6tlMjI2VmCwJw+V+/DBmkDxXMDVa/u+mgVSYI+HhuCVJ1yohBYenfTe+TFvLxna45Ki8TT04eGBdrsESbpcMa4EQUT+rDjH+l89XSj37EvKvzMenC8/hdRRQjs0br4RbFgHVgZo3WAwg9TivRZ+L+cRfgtte/xai8TAzJSfUmc6wqLccLNw3BNQO7IytZ45cJPfr8LkjRncmG3nGkFjOLczEkJw1VdTZPWw5Ve2cBjsnvgkcn9MeOIzUhF9d88J3dWDChH+QyAZkJqladOdd0vKwQBOw4UhsyG75Xhg4f7jmBH44a8MC4fLywqSxgHzYfrMKRanNcrCEUbbmZ5l43hAq0bz5YBVEUvWN7X5Heq0jXEEafxTPDxUibXkO1xLGO+4D4f/7zH3z66afo2bOn3+15eXk4cuRIjFrVPKfqbHC6RZSWVftNvdCpwh/+eJrmS9TR1Vki1AOOcD8Rtb1oFsbZXFaNGcV9AHjqBj54VT5mvuYpnSLVO6w1O/DSF7ux9PqBAVkfJfoMrLu7COXVDVDIBOw6avBmR1jsrqDBzV+qG0JOKZTaJWnOgC5UxsZj1/WHACAjzCC3a5I6dHaRPhOljfXXwwXpmwZzNUo5Nuw5ETRbxHfQuvlgFZxu0bu9SEHh5izk8/j6fVg6eSAefm9PzLKum5ulwxrgRBQvIo1vlQoZdlTUQhQBBxfUJIqJqno7Zr72bUAQd9dRA2a+9i3Wzy5Gik6FHqlaLL1+II5Um2GwOLyPWb7pIP79h0uQplPicFWD37ZFiPhozwmU+gR/R+Vl4tLzuwRkVQcrYyFlDW/68TRkgoA/j7sAD7+3N+h+bD5YhaM1Ztz2+nfepIGnpwzCgy08cy6aDOdVpeV+JVEsdhccLhHbDtegusHuty6RL4Olbcu8hBLpGqjB5giZrPHk5IGwu9wwWgKD5OEC7aWNC2AOy0mD2eEK+PEknHDXEDOLc70zFZqz1lBLHOu4D4g3NDRAp9MF3F5TUwO1Wh2DFjWf0eKA2y0G1MNZOW1Y2OdpVcEX4iSilpcQYuHbaO8norYXaaqlrvE8qpB71hyptzmxbNNBb8a4VO9QrZDhq4NVMJgdmHpxDmYU5XprX28uq8bjG/Z5y5z48p0eKAKAEHh7MBql//dJNAO6cBkbj76/F4U5adh91BCyBEuKToWng2YOZWBGcW/MXnMmwztSZknfrokAgF0VtWHrd4cbtIYLCjdnIZ//HjiFeVcXhA2wt/bCR7FYFIqIqCUkasKHA+SCgGVTC2FzuuByMyBOFAvBgp++6+lJYyyj2R60nAcA2J1uLJ9a6Dd2nlmc67eYoUT6QX/xxAHYfLAKs8fooypj8dmBU/j9pX3D7os0NvRNGmjJmXOVJise/PcPATNfNh+sgrsxw3lVaTlW3FSIVaXl3sC4WiFDYXYq/u/3I+Fyh66XHe2im60t0jVQilYVOlnj3d240Oe6xndGo9FiD7vdkyYrRMC72LL04wng+fydqrPBYHEgQSVHglqBVK3S+176ju99ryF8F3WNdHx972+JYx33AfGSkhK88cYbWLx4MQBPx3e73XjmmWcwevToGLcuOokaBUQxsB7Onl+NKNFnBv31qUSfid3HjOiWrOFFFFEbSFQrwvbHRLUCRjODGkTxJFGjQLE+wy+rRVKsz8B5qVroVHKk6ZQoycvEnl+N3szlEn0mdh01eOodHjUAAKrNdu8AzzfrxTfb2Xf7aqUs6MKZSyYPxOX5XQLWI5CeJ4qi323RDOiiKQ+zYlMZHnxnN/5yw2BkJWsCHuebnVHd4Lnw2HXUgNlrAjO866yhM0ukQXOkwXhLDVojZcGYLA706ZIY9Pu5LRY+autFoYiIWopGIQs7/v32lxp8+0sNFk8cAJlPAI6I2k6KVokXbhqCE0aL9za5IKBYn4Gr+neDxeFZB0YqCxKM9AO9b5mSSCV8pQXXoy1jAQAJEZI6fceGUpv6dg0+hmuu4wYLfqlqiFgG6s5RfbC6tBw7Q9Q7D1cve9dRQ1yU6otUbsbucofN9J7h8559dbAKC9/fi4XX9ofVEfmHz9Vbyr0/gvg+d967e/zOJSX6TCyY0A+n6mzomqT2S7RxukWsnn4RBACZiWqIEHHP5eejS5h6+b7XbC11rOM+IP7ss89izJgx+O6772C32/HAAw9g3759qKmpwZYtW6LaxldffYVnn30WO3bswIkTJ/Dee+9h0qRJ3vtFUcTChQvx6quvwmAwoKioCC+99BLy8vJaZB/UchnkMgHFfTOgkAm4d+z5cLpEJGkUmHRhDyzZcMBvMbASfQZmj9FjW3k1s4qI2ojLLeKesXpcPbA7uiarz9RQM1qRl5UAl1tkfySKMw02J+aNz8fuY6aAftszTYunP/4R868pgCgCs0d7zquS+RMK8PQnP3rrgQNnMuGkIDhwJuvFN9u5qLHm3bGawDqCXx2swiPv7cGfx10Aq9MdUOtxelEu5D5BhWgHdJEyNqT2bT5YhUOn6uFyiyEzxVN0KjhPmvDbf2wNub0EtSJiGZCIC4+20KD1bBddas0Fh1qifUREsWZ3ucOOf7ccqsaWsmrYXW789dOf8JcbBnMsTNTGEtUKaJQyfHagEv16pGBIThrUChncoohP9p301vGOtPBhndWBvl0TvfWcI5WnaLC7oFPJoZSHz9r13U6CShEwNpTKBo/skwGXW8Sq6Rd5Z2K2RNKAlJlcUWNGglrhV6ZY+k6TXg8AivWZeOWrw1g+tRBalRy/H9UX88YXwOFyw2Rx4tsjNVi7/UjQetkHjhvxxOSBmB/DUn1AYF1uaZ8v6ZMBtULmV9ol2PFI0yn9suAv6J6Mee/uxuCcNG/5kqaksX3TH0Gk5wZk5ZdVeWfZ/nTChAUT+uGRdXu943KdSo6V04bh6U8OeJ+rU8mxatowQIRfcN13DaeWPNZxHRB3OByYO3cu1q9fj//+979ISkpCfX09rr/+esyaNQvdu3ePajsNDQ0YPHgwZs6cieuvvz7g/meeeQbLli3D66+/jtzcXCxYsADjxo3D/v37odEEZlg1l83lRiJk6JKkwY5favD8Zwe995XoMzHv6nzcMqIXzA4X1AoZKk1WmO0uDD4vlVlFRG3E7nYhI1GNv3920O/LvESfgUV9B8DucqHeyoU1ieKJxe5AglqFj/YcD+y3kwbgp8o63HNFHpRyGUrLTmNAjxQAnkwbt1vEzcN7YU7jRUORPgNbD1djV0WtdwC8pawatzXWH89O1+LFm4cgRauE1eHCnLW78JcbBgdt1+aDVZhRlIvCnLSAWo9zfZ4X7YDuuMESMWPDN+PGYHGEDfgazXbsrDCEHPCOysuESi4LWwbkhNGK7ikaPNVY+9H3sb6D1iJ9BhZNHHBOg9bMMNkiJWGC7W1VyqQ1F4UiImpNggxhx7/DstMAeM5Ds8bkoaaBySFEbc1id+GNrb/gj2PPR53VCWNjsHNnRS32Hzd6g+C+ZUGCZXRLP9BLMwZPGK1hX1erlOOD2UWoNNnCPk4ag47Ky0SqThkQqA1Xfzw5wqLvvoKVwDPbXXjAZxz62vSLwr5ez3Qt6ixOLJtaiNe2lPt970nj1/3HjbhpeC8kquQB25g6vBdcLnebLJAeruSf0WyHxe7CH8fm4ZEJBVDJZXh03V5ve6XyzKGOf4ne/8cTaRbAjsaseRkQ9NhISUS+P4IMy/GcJ6Y3XvP4/gDhGzyf994ev+uOmcW5WPG5/+KlZrsLM1//Dguu6Yc/XpGHU3U2dE/RIlWrgMniwPrZxS16rOM6IK5UKrF7926kpaXhkUceOevtjB8/HuPHjw96nyiKeP755zF//nxMnDgRAPDGG28gKysL69atw4033njWryuptzqRmKTGY+/tCfqrifujAwG1SYv0Gbj/yguYVUTURrQKRcCXNOA5ESxYtxdPTh6IaoeDZVOI4kiyRoWHwvTbF24egjqLE79UN6BY3wXHai0o0Wfg58o6HDdaUZid6s2oua04F3e/udMzEPPJelDIBZToM7HxwCnvD9orpw2D2e5C1yR1yBqDVocr5PTSnHQdPpxTDKVcgMXhCvu9ItVCjCZjQyLVRD9VZws6kK6qt2Pxhv3een1Ns9gXTRwAQ4SM9MNVDXjiowNYdF1/zL+mAMdqLbC73OiSqIZKIcMJoxXLpxZi11EDahpsqDXbQ9bvjqbG96zRerhFMaCts0brg7bPaLajxhx+H1oq6aBplo6krbOFiIiaSyOXhx3/Lp40AAAgisBfPv0RT0waGItmEnVqZocTv79Uj6c/+TFgHDSjKBdrfLKZt5RV496x5wdkR/9yuh6JGgUOVtZ5azwnqQOzuSVjC7oiQSWHxeGGXCZgzR3D8fWham82um8b9h43Yun1AzEkJxWHqxqQovUExSuqzUjVKfHEh/uD1h8XAPz1txf63R5qTBiqBN7do/V+ZWJcohiy3rkAYOF1/ZGiU+Jvn/0csiZ6YU4aVm8px4Jr+mHltGEBiS1rbh+O3BCl+lqC0WzHSZMVx2otEATBG1we1isNT00ZBNEt4iGfjOzZY/TYVVHrtz9SWUhpXwK/46vghhgwE9Zsd2Hu2l14684RmF5nC9h36b3vmqTGymnD4HSL6Jmuw6ulh0MuuJqkUeKq/t0CrotCleIx212Y994e/PsPI3HX/+4EAGy871IMavyBtiXFdUAcAG655RasXLkSTz31VKtsv7y8HCdPnsTYsWO9t6WkpGD48OHYunVryIC4zWaDzXbmlzKTyRTyNRI1CtQ7XBFrGTW97eHxMmYVEZ2jaPtqg90VNNAEeOpsNdhd+PpwNbJY15+oxTXnnOqrPkK/fVguQ1qCCre/8R3eunME0nRKLLyuP47WWLDkwwN4bcZFeOeukTh0qh7pCWf6tW/WQ4ZOhYXX9cPRGos3+G1zulGiz8Th0/Uhp6amhMh4KdFnot7mwI2vbPfeFqqmtW8tRCljA/APYJfoMzGtqLc3Y8M3OF5RY8Ztr3935rF5mXjsuv6oMdu9A96ZxbkBWewmix2J6sj1waUFPf98Vb7f6zRVmJ3qvb/pvh6rMQdMs2z6mKp6O2a+9m3Qts587Vusn13s970sXTRNv6R32H1IULfcMNi3PntrZgvF2tn2VSJqO83pp5HGv1aH23teKS2rxq8GC1J1yg733UYUC9H2VQEC/vrpgbAB3MLs1DPbsTqx66gBhdmpsDpcKNZn4IahPXH///3gV4ZibH4XLJrYH0s+PID87sneIHpGghJdkjSY//5ev9cs9glySgklj13XHzIBeHTdXsx7d4/3sSV5mfjTlRegxmwPGQcrLatGvdWJrGTP36GC3kuvHxh0sdCvDlbB1SQjXhCEsN9p9sYAf6jH+K7L4xYRdHzbmkmrxw0WPPjv3QHlQqTj/uA7uzF+QDe/YxossCwtVKlVyqOq/+573WK2u/Cf/ZUBQXZJSZ5nfTW1QgatSoHHP9gb8rM5szgXdVYHquoDZxlEKtnjdJ9Zc6m1KmfEfUDc6XRi1apV+OyzzzB06FAkJCT43f/cc8+d0/ZPnjwJAMjKyvK7PSsry3tfMEuXLsXjjz8e1Wto5DKcqg+fpeRwiQG3WR0uDjaIzlG0fdVkibwo2qrScozN79pSTSOiRs05p/qK2G8tnuwSs90Fi92FVJ0SSpmAP//bs3CmwyXC5RbRJUmDZZ8d9A6opamfRfoMyGUCPtxzAt+U13jvT9EqcfdoPb75pRrv/3A8YGpqkT4DSRpFQEZ3kT4D8ycU4KTRf1Ao1bR+9obBqLc6YbI6kKhW4LsjtUjVeQaooQLY6Qkq3PzP7d4Lk2mXnAmONyUFsO8de753m8EGyZMvPC/q+uCby6pxj9Mddfa6b/3uepsTD767O+B5TWt8m6yOkG0FgOoGO3C6HpmNP2pIF1ODs1PDtuu7I7VIUCtabHFNqT57R3a2fZWI2k5z+mmk82i91YkHr8rHzNe+BeApycU1dYhaRrR9VQQiJlfqVApvbe7z0jSoqjsztlHK5fi6rAo7KvwX3Pz6cA1O11lx3xXnY+lHB7zjrGAZx4AnoCxAwFt3joBMEJCoVuCbcs9YWHqsb73q6nobuiVrMHuMPiCzXCIFOo1mO778+TSmX9IbUy/O8Su7caQ6cM2epvsvsTrClzg9UmNGkiZ8GFQK1DbYnJg9Ru+XbV9psiIzURXV7Mbm8q5902SR46brGkkJH9Kx7pKkxos3D/E7ZtJ1w8u3DI24r8GuW6SAuu/rA54fRaZd0hvXv/Q1zHYX3rx9eNjP5t2X6bH1cLXfDzYS33KPvqT9StYovfuVltA6xzzuA+J79+7FkCFDAAA///yz331CDFe6njdvHu677z7v3yaTCdnZ2SEfn6AOv9purwwdMhM905glqRxoEJ2zaPtqpPpl0i/BLGNE1PKae06VROq3yVol3KJnUJuiU+KkwQqNSo4bL87Bropab83wawZ2R34PT2aMFMCVpqFCAP7x5WFvKZUSfaa3hvjyqYX4238P+g3ES/SZmFHcGzNf+xY3XpzjDV5np2vx6b5KnGhsQ9NSK18drEJtgx0ut4ivDp7GP748jMKcVDw0Pt/7mGBB4fVzijyLnGmVSNIocOMr2zzBcX1G0AHylrJqPHiVLGz9cCmzOVJ9cMnpept3tfpgU3mbBuilci6n62whM3R8a3xHWrSyzurAb/+xFaPyMrFo4gDv1NlQg3nfdn3cK63FFtfsDM62rxJR22lOP410HtWoZPjbf3/GU1MGYe7aXVArZFzjiqiFRNtXG2zOsNvxBHCduO3173B5fhdMKTwPH/xwHKVNxj5NZzXOLM7FwVMN+HDPCb9xUqhSFoCn1Mb0ut6oNFnx8Z4TmF6U6xcMD1e/O9iMSp3KE5KsNTuwYffxgPHasqmFMEb4zvHNNA4VZJV0TVJDowwfm5O2kahRYFdFrd++jC3oiqK+GX6LQwKhZ3s2R7i1b3wD/zanO+pj7XCFz8LOTtd61jx67Vs8NWWQ97WkgPqCCf3w6IR+qLM6YXe68fXhar/30djkR9WmC3im6pRQyATsPW4MuPaQrrd8bwtZ8zwvE7Mu64uZr3/nfe2WOOZxHxD//PPPW3X73bp1AwBUVlb6LdJZWVmJCy+8MOTz1Go11Gp1VK8hAtAp5SEXhCrSZ+D7ilo8PWWQd0pGuEWiiCh60fbVRJUcxfoMv4GDpFifgUSVHAsm9GO/JGoFzTmn+oqm34rwnH9dLhFmhwsalRyX9MnAlf2yMPO1bz3lOIpykZXsWUT70Qn9IA0d124/ggUT+vsN3u8fdwGmvrrNWzoF8PxQ9q87RyBBrcD+40bs+dWIqnq730DuxZuHYFdjZs7IPhlBFzz61eApyzIiNx2DzkvFrDU7seeYESX6jKDZF0X6DHy6rxLfV9Ti0Wv746bGdpXkZeLuy/Te4Lj0WGmAbLG78Ni1/bFow/6AYPfdo/Uw211I0XnKgCyZOAAmmwNHayxBawgCgEouw5zG7PUHr8qHvXGg/tHek0EvfgDPANoQxcwcANAoZSHfZ98M9K8OVmHB+3u9xzZYVn3PNC3+s7/S266WXFyzMzjbvkpEbac5/TRRJQ97jtlzzIh+PVKweks55l9TgF1HDZh84Xkt3WSiTinavhopo7lXug4nTVboVHIU9EgJKHUCeIKcMgB3jurjXRNHytpt+thIpSyUChkG9kxBqk7lV35uZnFuyPrd0v3+CztmQBCAX2vNWLAucC0D6W9pZmMovkHwYEHWM6+X6V1HKNLMxpK8TIiiiHnjC+BwuWGyOPHtkRooZELQdReazm4Mxmi241SdzVvDPUGtQKr2TAkqU5SB/65Jarx15wg826SmPBB4rE/V2UIvTK/PhNMlYkjjopgPvbMbN16cg0euLoDd6UaSRgmNUoaF7+/D1OE5QcvH+B77zEQVVk2/yLvwq0Ypx8d7T2L/cSOmjeyNMRdkoc7qGf9rlHLsPmbA3DF6yCB4s+JDfYaCLRgbzTGPJO4D4q0tNzcX3bp1w8aNG70BcJPJhO3bt+Ouu+5qkdewudzQKGRYfF1/bD1cja7JmjNTLoxWDMtNw+HTDeiRqsXsMXr8eNyIRyb0a5HXJqLoNDhc+P2ovrhmYA90TVb79dGeaVo0OFwY2iuVQROiOGJ1u7B44gCcMFq9g6udFbXe1eEbGqdNLry2H/6z/yQuyEpGilaJ2gY7rA4nnv3NYMxas9M7wOydkYDJL36NldMuwg8VBiyeNACn66ze1zsvVYtKk80b4JUGgVqVDE99/COuGdjdu1hnU6lapXfhIwBBHwMAKz4vwzUDPT/QzyzOxZIPD2Dd3UV4fMM+/9rheZlYeG1/ON1u/HZoT1idLrx8y1DoVHIIAP5zoNJvu74D5HqbE9vKqzF+QDdMv6R3QE3uYT5Z06k6Jb4+XB2QteNtR+OFg5S9XpidiowEFdSK0DULAU8GSKQsHo1Sjp8r6/DMxwcwvSgXIgKnbf55XD6mvrrNe9vmg1V+tcObZtWvnDYsoF11VkerTMMkIop3glvEokkD8MSGA96ZUjanG2k6JZI0Skxf/Q2enjIIKzaVYcE1/bDpPz8hszg38oaJqMUo5aFn9hXpM/DxvpPYVVGLZVMLoRCEMNnd1Zh3dT9c2DMVZocLCWoFahoCS/tGGp+p5QJOmWzISdfB4nBhw5xiOFxuKOWysPWqH7wqH0Ny0rxj9YfGF8BgtsPuVIQtuzHvKk9yy44jtX7Zx1IJkyTNmZmXq0rLsXLaML8gK+AZr949Wo/bXveUf1pzxwgI+NEv2aJEn4n5EwpQa7ZjypDzcOvKb3C01oISfQZmFOdi/3Ej7r3ifO8PCk01TbKQxpb1NgdStSp8fajaG2eoU8px0miAvmsizkvR4rx0HXSqyJnrJXmeoH5WsiZiGZ0ifYanZE3jAvS+QfFifQamFfX2ll0s0md4ZwJNvvA89OuRAqPZjj/93w/I75EcMOv0rW8qcOPFOUjRKrFy2jCkJ3iuGR5dt9evXUX6DNxWnAuNUoanPzngPd46lRwLrumHJI0Kd17aBw+Oz4fD5YZGFV3N81DHvLk6RUC8vr4eZWVnDmp5eTm+//57pKenIycnB3/84x+xZMkS5OXlITc3FwsWLECPHj0wadKkFnn9BpsTTieQqFHjoz0n/D4gJfoMZKWoce+/vm+c4pyJP427ADe8vBUF3ZOxdPJA9EzXtUg7iCg0q82BnulavPLVoYA+umjSABjNNiRqGBwhiidKQY756/YEDGYXTxqAO9/4DksmDQAE4JUvD+PK/lk4VWfDealaWBwuaCCHRinD7y/tA7VCBo1SjhNGC8yNtcbnXZ2Po9VmpCYqG7ebARGAIDvzOruOGrzZFdIgLavxR29fJfpMJGoUWFV6GDcN74W5a3fhLzcM9nuMlJHiO9jLStbAbHehvLrBM52xMcs5VauExeHC0o/2Y2rj9qTBrFQKpDAnNWB6atNafqEWwvQdXKboVLjs/C7IzUzwbsN3v2YU98bsNf4Lek4c3CNsDfJReZlIUCkiZvFs2HMChdmp+OzH0/j6cE3QRTVrG+xBM9CDaVrPXKJVyTF77a4Wn/raXH4XTjoV7E436m1OBuiJqNW4Acgh4L4r/WsIA54fXv9yw2DvOa3e5sSCa/rxu4iojdWEKE1Xos/Agmv7o7yqAUNy0nDSaEH/Hslht1VndUAmE6BRSkHkwCDsnl9Dz068PL8LuiRpsHzT3oCSLHNG54V97WO1Ftz95k5vzKuixozzUrVBg/ISnUoOtVKGOaP7wiV6Ekf8s8wzMXuMHu/PKsLhqgYoZAK++aUGQ3un4YHxF6DB5kKDzYkuSWq/mZOGBjsuzEnD7SV9oFMp4HR5yoFMfvFr72zL12dejGmrvsGOCgOuNtowa7QeDVaXt1Z7sLrotWY7dlXUIkGlwI6KWizesB+/v7QPLu6djg17AkvCzB6tx9eHqjHM5YZbRNgZkafqbLj7Mk9Qv+l1RFNJGgUKc9Iwa81OAMD8awowb3w+qhrskAsCtjYpfSK1a8GEfpDLgCNVDbA6XbhxeE5A+ZIx+V3w5u0jsGjDvoh157eUVUMmCLh6QDe/YLhUFmXee2cWYi3WZ+Cx6wYElJX0FWz2wrmU8eoUAfHvvvsOo0eP9v4t1WmaNm0aXnvtNTzwwANoaGjAnXfeCYPBgOLiYnzyySfQaDQt8vppOhWUMgEPBZlasbmsGm6cmdKwuawKboi48eIcrNhUhofe3Y2npwzCeWkMihO1poxETcg+umDdXiydPNBvpWMiiq1jtWY8EmR65eayKsxftwd/+e1gKOWe6PVnP57CvVecD41KDofLjV1HDejXPRlvbj+CR64uwA9HDSjSZ+L6l75GsT4DCrkAlxt469sKXD+0J0r0mVhwbT/UWx1I0ym9i2M+/cmPeHxif1RUmwGcGaT5ZtYU6zOwaFJ/HKu2YO7Y872Dcd/HNK213XSwp5CdyfYp0mfg0Qn9vAN2q9PtHUMEm5LadHqqXCZgVWl5xIG07+Cye6oWOpUcT04aiAa7Ew12F5QyGb74+RRmr/EPxq/ZfgQ3DOnprUH+0Du7/YLio/Iy8fSUQdCp5PjphCnoBV6xPsNbmkZqZ6hFNV+8eUjAbT3TtAHB+GJ9BqYHqWc+Ki8TOysMAVNJW2IaZnMcqzFj3ru7saPCgGVTC/HMpz/5HZNYBOiJqOMTZJ4syqY1hIHGbEIR+PNVFwAAHC43FLLYreFF1FklaJS49/9+wKoZF8HpEvFLdQN6pmmx55gRk17YArPdBZ1KjvnXFECtlOOlW4ZArZAHDdpa7C58V1GLwuxUnK6zoXdGgl/wW6eSY3DPVAzPTYcbCJid+NDVBXj0/b0BQVsp6SKcnmlabzB52cafcf+VF+DDPScwsk9GyOfMLM7FovX7MLR3Onb8UhN03O+G6J2l6TtWHNIrDalaJV7YdBBTh/fyOw5mh2dcGSqQKy1E/7+3D4fN6cLi9fsx773wNdk9x08Bs92JQ1X16J2hw4dzi+FwigEzPaVjBgAPXpWPw1UNWLu9Agsm9MeiprNCG3/4UMoEXLO8NOA6IhipNjvgGUM//N5erJ9TBIfTjVubJMT41v1O1ihhdTRehwiAAOC24j4ozEnzfpb69UjB4sY2Ss8d1z8r9MyEJrM3Q5VFKS2rxuPr9wUtKykJtt/nssZbpwiIX3bZZRDF0IEsQRCwaNEiLFq0qFVe3+Z0w4bA2kySpqn/vn+XllXjSLUZiWoFf40nakX1dlfIPlpaVo16uwvuMN8jRNS26qzOsH32EbkMGp9BU73NCQgiktRKrCotx4qbhmBLWTVEAJf0zcRxoxn53ZLw2HUDsPuYATIBuO/KC1BVb8WsMX3xw1EDIIoY0DMVhTlpcIvAFQVZqKq34rvG2uBqhQxapRxdk9X4150jkKRV4qTRghte3ooLuiWhMCfNb8HL//v9SNTbnNhZUes3oPYd7PkujillRZ8wWP0yOkKNIYJNLTTbXVENpDUqOX44WotEzZnsZGkcsudYLUQAF/VOx/lZSd52rdl+BDcN74XqBhtSdUr0SNVi+dRCVNXbUWd1IEmj9C7YCQCPTxyAhe/vDch+T9QoMPO1b6NqZ9P7S/Iy0S1ZE/C6GqUMj32wz++iRVqE8+plm4Nuu63qi/9aa8aD7+7GlrJqzB6jD3qR0NYBeiLqHOrtLmQla0KeTzeXVeEeZx5K8jJhtrtgsDqQaOa6C0RtKUElx8rpQyGHALvoRppWhXqrE8eNnrJ+vhm3D7+31/s836AtADx+bX90S9WgUEyFIAjYWVGLB9/ZjRVTCwFBwOaDVZhZnIt/lh7GrgpDwMy8U3U2OF1i0AxmnUoOq8MVdt28/+yvxIpNZd4kCkHwJGkAoTOjL+mTgRWbyjC9KDdkqRLfWZq+wV2NQg6nS8QDV+V7rgN8SOPHITlpIYOvpWXV+LXWgl+qGwKy5YMloZToM/H90Vq/96BYn4F5VxeEjQUCgN3lRn6PZBjMNiy6bgBsLjfqLA4kqBWoNFlx06vb8MJNQ7zj2LCzLPMyIQAo6pvpt2ZSrTkwkzrUIpa+iSRSJYs1d4zA7a9/61101fe5/bqHn5ngm+wTdtHWg1X4w6V9g94vzc71Neoc117sFAHxWKu3OSGKIjITVXj2N4OQlaxFvc2JBLUcCpkMnx04CbVS5jc1wO6zGqzB4sBJkzWgFhHrXBK1HJPFgew0LV64eQgUchnqLJ7+5XC5MevNnTBZHJAJzIohiheR+myd1QGZTun9QTxFq4RaIYPF6cLQXmnwLHkNmBunUqZo1Vh4XX8YzDYMyUnF+z8cxwVZSXCLAromq5CiVUIhl+HXGgt2VdTi6gHdMKJPBo7WWLCqtNwzldFkRf/zUnDdii14Y+bF+M1LX3sHkdOKemPu2l3ef9/4yjYsn1qIXUcNAavDV5rO1C2fVpTrN8WzRB+YRdM0o9z3b99/F+kzsLMxeB9uIF2kz8DOI7XeTJum2ck6lRLXrijFzOJcDMlJg0IuYFz/LFye3xUmixMKuQz3v/0DHp84AD1StSHHKD1StfjLDYP9AtcOtxvXN2a/R2pncZMSKEX6DMxqrJPoG8CXNH2tzEQVfqluCFtyJdppmGc7NjOa7ThSbfbuX7iLBC4ASkQtzWRxQC4I+GB2UdBz6dFaC0xWBx6/rj+O1lhgsbtgbOD3EFFbUgBQyRVBywSuuWMEvj50OuRiljIIWHvHCCSo5Xj8g3348zu7vfdLdaNnr92FP11xPu65PA8qxZk64KtKy/1qdmclayAA3lrX0n12lxvZaTrsP27EzKJcuEUxoDSINBNSp5KjMCcNWqUcdVYnXrhpCAAREwf3wKL1+/3qfhfpM7zX3063iNlj9H71w6UMeABIT1BBIROwatpFcEPE14eqvRnN0kzPsfld8dmPpwB4xpdj8rtApwxft9tgcSArOXjlCN/Ek6Y1yiU7KwyQCwJWThsW0G5p/Gm2u9AzTYu3vzuKC7NTsWzT3iYZ4plYc/sIuCHixZuHIEGlgCiKuG5wDyxev88vWF+sz8CMot747MdKDOiRArPdif+9fTiOGyxI16lgsZ8p+fLWNxV4esogvBYiW1uEfyULESJWTb8Ivxos3vdf+tz5JuD4/igh7XNmosob74y0aKtaIfN7rwDPZ2HRxP64ZnnpmeOSl4knJw88p/MRA+JtIFnrOcxr7hgR8IGVai11SVbhhZuGYNaand4OIX1g1AoZjtVa0C1Zgwa7Cw++szvmdS6JOpq0RCXeuO1izF/nfwIq1mfgjdsuhsPthiu6MrVE1Aai6bNauRwOt4gSfSaUchmsDhca7C4svLY/TBZPvcJEjQJOtxtWb11xOU7V2fBteQ0mDu6BvcdN6JmqgU104dcaC04YrZgzOg9JagU+3n8Cz/+3DIU5qZgzJg8JKjlmvPYthuakQaWQ4S83DEaqVokeqRr8UmXGGzMvhlwmeBewAfwX1/TUEsyDXAC6JqvxTXmNX+a4NKCf9MIWv2PRNEva92/p301LhqwqLceyqYUQgIAakNJFy1t3jvAufrTw/b3e8iVuUcTyqYVQyGRI0Snx7Kc/BkztnFaU631OuIFq08D1/uNGvwC11E4AARdXfx6Xj9oGu1/2/MzXvsX62cVBXzNYkFxXZwvZNiC6aZjHDZazHptV1dthsJwJuke6SDiXOomxIooiXC4X5HI5BP6wTBRX0pOUUAqagBJk0rn01pXfoGuSBhaHE2qlDA6XG4JMgJFZ4kRtxgkEBMMBeIOUiycOwIpNh4I+d3NZFR66Oh/flNdgR4XB7z6pz994cQ7mvbfXG7QFQmcOl+RlYsVNhRAg4J+lhwOSOm4rzsXFuenezPIUrRJWhwtzGsefobKRby/pg9uKc/HA+Atgtrm8mdE2pxs6lRy5GQl4Y+svTeqHZ2DdrCIAIhav3x8QZ5Oy4zeXVWHx+v144Kp8WJyeWeGrSsvx1p0jUGf1zxxvSq2QhR2b6VQKrJw2LKBGuU4lx+8v7YPx/btj8YbAGKBvuRWNQo49x4zo1yPFG2BuGlSuarDBYnfh0ff34qkpg7B6S7k3i396YzD6vDQtNh6ohAAB35TX4G//Pej3PjYdR795+wjUNNgiLs4pKS2rxl1WJ7okqgHAL1Pc835kYkfj4q4BnxuffY40+9PmdGP25Xm4rcQzi8Bsd2FnRS2qG2x4684RMNtdUMgEaBRyuM+xpC0D4m1Ap/B8QB5+b0/IqRYTBvaACBEzi3Oxq6IWe44Zvf/eddSAITlpqDXbseD9fTGvc0nUEWnl8qA1xEt9a4jLRBw6Xc9ZGURxIJo+2+BwQiYIWDJ5AKrqbCg9VIVx/brB4XLD7vIEylVyAUq5HKetNshlAo7VWpCdrsWSSQPx9CcH8Kcr8/HUxweQ2zUJEwZ2h04tA0RPpsqg89Lw9h9GQq2QQRCAa5dvwdCcNMwo9mSAD8lJxcNXF+Db8hqkJapx66pvsHxqoTdbZddRA0blZeL/fj8CCWoFNAo5LA7PwLzsdAMqai1YPrUQNqcbvTMSYHO6UF7ln9HcdKFI379L9JnokarFO3eNhE6pwLP/+dEvG2XN9iN45Op+MDuccLhENNic2HXU4B2gexc/ysvEoon9careiu9+MWDxhv0w212h6y42ro9SmJPmzWiONoNap5L7ZYSb7S7MXbsLM4tzcfdleqjkMujUcny89ySmvrotaHZ3tEHj4wYLvjtSGzIDPZppmEazPSAYDkQ/NjNZHUF/wAjlXOokxorL5cLvXvwS/7r7UigUvPQgiicaWfhz6Su3DoNGIUNlnQ2iKMJsd6HO5vne5ViYqG002F1By4kAnr56wmgNW3f5SLUZH+45EbTmtW/Q0+5ye8choeo8e9YWEDF+YPeQNbELc9L8Fm5fOW2Yd9wYqna0AAHjB3bD9NfOZFhLyQ+PXdsvoK424BlvLl6/D+MHdo9Y0mRzWRUelguYf7WnzrrF4TkGWw9Xhy3zsuuowS95pSmLw4VdRw24sl8W/nLDYGiUcuw+ZsDgnqk4YbSErR0+szgXP1QYkKpTYMmHB7B8amFAKZKmC4iumn4Rnv7kTCJK0x8rpl/SG/8sPez3GqFmDyzesA9/uvKCkPsGeAL+q6ZfhD2/GiCKnsU6rQ431t4x3Jv5/dSUQXhz+xFMK+qN8QO7Bf/c+GScR5qluvVwNX6oqMWfr8rH6TobUhvPNQkaJSoNVpgdLqTqlMhIUMHsDP+DRiQclbaBBrsLIhD2l5fbivsgWaNAbmYCLsxOxdy1u/DPW4dhSE4q3tx2BENyUtFgdwXtqACn0XZ0LJPT+qKpIZ6okqPkL1+gpHFROM7KIIqdaPpsvc2FJI0CFocLCRoF9hwzYly/brA73UhQyzF7jB6CIOCHCgP0WYk4YbQiRatEgkoBm8uFvl2TYHM6cc8VF+CZjw/gt0N7Ys8xM3plJOCD3cfxt/8exFt3jsDu0w0Y0Scd//f7kYAIWBxOvP37kZAJAnQqGU7V27Bw/X4U5qRi11EDSvQZeHxif0xYXorC7FSs3lKOB67Kx7UrSjG0VxoGZ6f6lc4o0mfgwavyUdNg91vQrCQvE9Mu6e3N+vbN7pbKh/xn/0n848vDWDfrElxRkIWbh/fy1oKsNFlx0mTFrDU78ZcbBuPuN3f6HUfpomjzwSosWLcXiycNwFc/n/JeUIUr77GlrBp3lPSBQgaUV9Xj0XV7/cZBJXmZeGLSALjcIgyNU/Q1Chmq6m2Y3Vj2xDcovquiFkV9M9Fgc8Lucod8XSC6oLEUyN5xpDZoBrq0+Gekc21Vvf2cxmbJGiU2/njKe2EQ7iLhXOskxpJMHn5KMhHFRqRzqVsUYXO60T1Zgwa7A3aniHqbA5zsQdR2gv3Q75tBLAgCrurfDQC8JUR8s4tz0nUozEnDmu1HvAFi3+dLQc+cdC0+3XcSRfqM8HWey6q9WclNSQH2YNvPTFR52xeprIa0LeBHPHJ1Pzzwzp6o2+K77QS1wjvbsdJoRWaS2rso6Is3D8Gq0nJsmFMcsFCoNKZ+a/sRnBfimr8kLxPZaVqs9smU16nkWHBNAbomqZGRqPKrJ970OM26TI/fDDkPVqcbr8+4GAlqOT67bxTcIvB9RS12NWb0++6Pxe4KWOTSeywOVmHe+HzsqjB4y8t0SVJjVWl5yHIzCrkQ9L04U9bFiTlrd2HVtIvwwucH/eq4l+gz8c9pF2HZxp+x6cfT2Ha4Bm/MvDjkPpeWVePB8fk4brB6SuRs2O83hva9jjHbXZheZ8OcxqSYor4ZaLA6kZWigc3pgtHsxLbD1RjZN/SCrNFgQLwNNNidcEVI5dep5Ki3OnFemhZzGjOelHIZlHLglhG9kaJVoMEWvl5De5xGS5Gdy1Rsil6k/lNndUCp8PTjzQervAuQ8IcJotiIps+maJXQKOWoNFmRlazBI1cXwOZyw2J3omuyBgqZAIfLjSE5qfjNP7Zi2Y2FSNOpYHO6kKhS4IeKWkwc3APfHzVg/oT+MDtc6H9eCrRKOf7x5WEAntrkI/um4zcvb0VVvacMy7pZRVApZfi+woBasw3Pfvqzt9yJw+VCTpoWFdVmFOak4pTJhj+Py8fM177FkJxUPH5dfzz54QHvfkhlVH48YYLLLaL/eSlYOW0YuiVrIJcBJ402/PW3g9ElUe0ZS9icWHHTEJw0WpCRpMI/vjwMs92F47VW/Gq0YkDPFByt8dT+O260YsmHB4IuXtk087y0rBrHDVbcMCwbKxtrSkYq75GgVuDrQ9XYsOdE0Ayjh9/bgwevyveWkPEsPJSPOpMd1wzs7reQU6XJCqvDBQHhs3mkoHGkH5J9A9lSBrrv6+m7JKJ7FOdYUxSfw3AyE1X46YQJMxov5kKViIk2QE9E1Bx1lvDfURU1Ztz1vztRrM/A4okDkJ4gQimXR/zuI6KW0/SH/lAZxEX6DLxw0xCIELGyNPC+GUW5UAhCmAzkDNx/VT76dU+BWwwfvwo3BrS73GHLZjz0zm5v2Y9QZTV8g+JNF8QM15Zwx+a6QT3gcruxszHQrFbIYLa78Mm+E3jk6gLUmB0wWhx+i8X/flRfJGsVAckKJXmZWDJpAP7+358wOCcN04tyvbXUdx8z4IZ/bPWWGgxFKZdhyYb9+OzH037tnD1aj14ZOrxw0xD8+d8/BD1WTcuuSOptTiybWog1248AAK7qn4X37r4ESzbsD/r8OqsDK6cNw4rPywLuXzltGL75pQZ3juqDFZ8fDFqyBwAG56Ri04+nYba7cCpCKcKjNRa8u+Mo7h+Xj4evLsBxg8U79vadpQoALlEM+V7OKMrFxgOV6NMlEWlBSiJGiwHxNpCuU8HmCn/R6HaLSE9UYdH6/bjx4hys2FSGRI0CRosd+08YMaxXOlJ04TOe2uM0WgrvXKdiU/SSteH7T7JWCbXsTIbb5oNVqDTZePyJYiSaPqtT/n/27js8jupc/Ph3yvbVqlruso0lcAdjmpFEgBAI2GC4ToPc0EMgmCQkIfRmICG9AEnIDRByEyA3yY8OSSAQsE0HJ8bGBgsbF1wlS1pt3ym/P2Z3vSutVnKVbL+f5+HB2p2dOTM7Z+fMO+e8R8O2bcq8LrZFk1T43Ph0DfxuFCDg0omk0nzUkWDCsDJGVfowLAu3qtEWS3DzGZNxqQrHjKuiM55GzeSri6aMXABXAXRFyQXDm+tr0BSF7z+7gmtPm0hbJMnTVzThdWn8bdlG3lnTztWnTuTnz33A7XOmkLYsVrfG+PkXplPld/Pvte1cN2siK7dEuO+8I9gSTqAqMLY6QEXAxYb2BJvDCXRV4d/rO5gyohzbhpRhUe530d6ezvUif+bdjbn0LG+tbefuF1qYNDzUoyd498kp8ycBzdcZTzOm2t8jp2BvXKpKbchbsvfhVxNGrrfSwpY2NnVu7w2SP4lRNnj/o88eyv0LV/PEvCZufXJZj4fF3587jVjK5Dt9PEg2bbvHBEdX5DXCH/vqsYwh0Oc+hvpoe/XVNiv3u7l1zhRufnwp0+squbBxHIZlc/1pE9FUhXjKzE0AKtcbIcTuFurj/jKbK3ZhSxs3Pr6UO86cipm5rkoecSH2jqBbo7m+JheALJUGY9bU4TxTpCNC9u9vn3xI7+lQWtrg7+/znVMOQVVLDwMpleJtSNDDT5//oNeUet+fO437e9m+BT3Sv3hdpdPJ5ZelZIqQp9/j+tMm8n9fmcnzyzezdEMnjfXV3P3Ch0wcVs7GzjhDQ16ShsURdZU01dcQ9Ois3Rbn2lMn4nWptEVSBDw6kaTBu+s7+MrxDcx/alnRYLPax1CalGkVBMOz5QSYNXU4lDhW3VPCZIV8Ln790oecc/QYHljk9MYvlt4w+/etZ0zh1ieWFn1fReGY8VUcd/AQfvPyql57mZ/fOLbod1HMuJoAXzvpYO54+j3ObxxXkFqnuzFVfuY/9V7J1Dx3v9DCbWdOloD4YJY0LTyaWvAjlq+xvppXVrVx/MFDWNDSyvmNY2mur2ZDR5zfLfqIG0+fhGlavLu+M5eovvuQhs3hxD47jFb0bleHYov+c2tqyVxWbk0lkjcr8/0LV9PZR68aIcSe0586GzNMuuJpasucwKqigK6AW1dImRYdMacX+Z/fXsd1p01EBdyqStIy+XBLjOl1HuKGyXsfdzFpRAgATYV/rthCU301t5wxBbeqsKYtBpDLtb1+W5xrTp3A6XctZEZdJadNG8700RWcOGEon548nLRp8q2TD8HEZnVrDF1VWNsWY2SFl+l1lXTGndQoIyt8jK32YwOq4lwThpZ72dAZ57I/vlMw2eZ5jWOZc/ciYikz13Pi9qeX01RfzbdPOYSz/+c1wOnRnq+5voZvn3JIweSUY6r9nJFZVz6PrhLJTD6UNCze2xgu+R2oat+TRHbE0z1yM8ZSZq/DdLO9edZvi3Ho6Aou+8R4PC6VCp+boFcnmTK5/rGec7a8nBnZ86PPHopp2UUnOc/vadPfTgY1QTfHNdTwcone6n0ZUeHjR589lNZIiq5EWgLgQoi9xtPXtTQvuLGwpY1Y2iSRMqgJeqRjiBB7SSRl8O1TDsHGZmFLW8l0JkND3l7zjS9qaeOaU5XS6VBWtnLpJ8bz6qq2Xn8bmuur2RxOFP189nejt84QThkmlHy/WKeL5vrqoimIm+ur2RLe3iu5r337uCPORQ++5bTZz5jMGdNGcOPjS7n8oXdynTH8Lo26aj83P760R1vxgsZxXPC7N5lRV8H8OVN466NtudQm+fsAcGHjuBLHsIZXV/V9DIaV996xpPuxaqqvxu/SmDaqIvdQ4MLG3nPLL2ppI2mYvaZ2XtDSyrWnTWRLONFrT+1fnD0dIy8bRl/5wTvjKe55oYUFLW0cWldZclnTos99v/uFFhLp0vcapUhAfC+IJAwits0Nsycy/6n3crPBZm8Ah4a8PL98M7Zt88D5R1IddHPTGZM5+zev0RpJcduT73HLGZO5+YllPHD+Edg23NVtSENzQw2fOHgI5f4B2kmxR+zqUGzRf22RJBc3HcSsqcNzT4a9Lo1NnXGGl/to7UqCAhf+7k2a66u5+5zpBL27Nyfq5nCC9miKcMIg5NOp9LsLekgKIbbriCW5+tMT6EoYdMbTuZ4K723o5Jyjx7AtmgQUAh4XlmXj1VV0RSFpWaQtGxQIenQ8uspXPjEev1tDAX78/AdcedLBHD6mCtO2CMcNJo4MATY+XUNB4ZTJwzjrsJEkDAPQ8Xk0Hv7y0QQ8OrN+4QTBz28cy+F1FVx72gRcuopt25x5zyvMqKvku2dNIWVZmKaNZdt4XTqH1VXQGkkS8rmIZxp2//WrV5gxppIbZ0/ip/94n3G1ZRxRV8mGzkRuss0Kn4ugV2dbJMXd50xneLkPt6aybluMhy4+BlV1freygfJE2uS+844AoDrgoS2aLJicsrG+mm+ffEiPYHg2hcppU5weKx5dzaX3UKBo3sWNnYk+e4p4dLUgaJ7NsV6scZ4tQ2N9da7H+90vtHBcQw3f+6+pfPvP/+H8Y8f23rBf2cq2aIrvPr285ORLS9Z19LuTQbnfmUzomr8uKQiK72iKk/JdGO4phBA7qy1auv27sbMw6NUZT1Nb5sGwbLkPEWIviSZNEimT2+ZMIZ42sW345RcPx+fSsGwbTVGIpU28Lq1grplikmmrz9FtnfF0ro3n0VUmjSjPdcas9LsYXu4lbVk9Onw6c+RMIWVY3HfeEaRNm1GVvoKe1ZvDCZJFJkQvKGNeu/CkCbX43Brz50zhpseX8na3WNqICmf9J04YwgsrtvbZESP7/oKVrdzx9HIuPf4grj51AvGURdCjEfA4cw9t7Exw7WkTuVFTSRkW26IpbNvG41J56OKjCSec0aKTR5bzl0tn8o/3NvObl1cVpHq5tHk8V50yAZX3ux2nGm6YPZGzfvlKyXJqqtJn2uTs/jTWV3N+4zjmP/Uel35ifC7Xd1/HI9vRpTddiTSjqvzcnOlF3j3fuN+tMazMm8v9fv/C1dx9znRU6DF30FWnHEJnNJ17vbc0gY311VzcdBCqAn+5dCaGaRPwaIDCC+9vzqWDzO5bXyl1SpGA+F4Q8OgoipPn86hxVdw8ezK3FRlWcdrU4Zz3wCJmjKnksuPH5yrTgpZW0pbFvV+cgdel86O/r+jxpGSBpNDYL+3qUGzRfyGfi66kwTPvbiwI7DTXV3NB0zjKvDooCk9f0cSmcIK/vr2eaz49Ybdtf21blGsffbegbjfVV/Pds6ZSV933sH0hDjSVAQ83PFY4xK+5voZvnXIIFz/4Jv970dEoCgRdGlHDJKBrpC2bu19o4RsnHex8QHdmh3dnguURw+DrJx2MCmzsSjAs5GV4yOtMKmZaJEyLnz/3AVd8sgHTslm3LcH/e3sdnzikliPGVvG5e1/l8LoKbjtzClvCcW4/cwrr2uI8+OpHTBlVzuF1Fdx+1hTuebGFMw8fhc+l4tZU1m6LMTTkwevS+MGzK7jmtIlsCif47blHEPTq/Py5D/j6pw7h+886ucWz7Yfmhhpumj2JVa1Rgh4dTQVdU/jJP97n26ccwjNLN3LPix8W9Bq/4uHFTK+rYN4JDXhcSkGakOwyiXTPYPgFjeN4+PU1zDlsRC4wHUuZPPT6Gr7z6QlcGEmRSJuMrvLx92Wb+drDi7nr7Okle4o019eweF1HQQ/x+xeu5rGvNnLrU8t6NI6zkxtlJ9zJenllK2vaYixY2crZR9WVPG/C8XTR0XqwfYKjLx5Vt0NtqREVPu46e7r08BZC7HPKfC7Cid7bv169sPNHwKOxujXK7175iPlnTN7bxRXigFQTcLPZSrClK8ldLxTmcm7KBEK//ef/EEuZ/PHio0uuK9uZopTsaLxr/rqE3553JD/++4oesauLmsZxxDgnbuXSVMp8Oj5dY1M4wd0vrOy1Z/XhdRXcfuZUaoLuXLrBYtsHJxh+1acncMsTy1i8toOvfOIgbiwSS2tuqOHbJx/CuceMpaqPDg3ZdfvdGl84uo6fP19Y1uzxzM9z3v3+/Py8iR+z+7Z0fQd3nzOddz/uZMqIclKmxZCQhyXrO5gx1ukokz32wyu8rG2L9+h8ks/r0hhV4aM1Ujon96hKH/effyR25sHIfx0+ivzpC/vqmOL3lO7gp6kKKcPKBcOL5oZvqOEvl87k3PvfIJYy0RSF06YO5/xucwHFUwZDKzy54HksZfaYx2dUpY8X39+CosAdT7/X4zyad0I900ZWcPlD7+T2LeDZ+bC2BMT3AidPqYbHpVIb9PS4yYNMTqOn3ivIAXTJcQflnux0xtIMrfCyuSPRa8+nwZBCo69JrMSO2R1DsUX/+F0a9y0snsvMBr531lQ+2BLhogffoqm+mhtnTyZuln5i21+bw4kewXBwelxe9+i7/Phzh0lPcSHyrG+PcdNjPfPdLWhpxcLmW586mKBbI5Y2SVpOT5qEZaKh8rVPHowCZJuHTg9tDRsbv66TbRYOLfOgAlHDZMnaTlBg6sgQV50ygbZokhdWbOG1VduYn8kzvnJrlF98YTojK31sDcexgNWtMf74+hquPW0iacvizMNG8KtMMHxomYfWSJLh5T5WbApz5zPL+dpJB/PJicNYty3OH19bw3dOnUAiZfKlY8fwn3UdXD9rErGUwScahqAosLCllTn3LGJGXSXzz5yMYkPCNJl7xCieXbaR6aMr+d35R+L36KgKJNImf7rkGDRVwa2r/OO9TdyV6ZlRG/Lw92Wbeej1NXzx6DE8fUUTa7bFcpPcPPz6Gq49bRJL1ndw8+mT6YilmD66gsXrOvjCb17L3RRk8/k1N9SwJZzotfdHcyaVy13//KDgOzy8rsIpe10lFzUdhEdXqQo4E512RNN87aSDc9vL15FJYdVXw9/nLt3w97q0fk2m2Z308BZC7Iv8eun273fyOn80ZVITJA2LBStbuemJZTLBvNjn7QsjdG3gw61Rni6SG3xhpq5m40ivrmqjqb66aNqUxvpqXl3Vxohyb5+j8QC+cFQdPyzSGTM/h/M5v32dxvpqrjixnsVbo0UnUu+e7/qGx97l7nOm84XfvN5j+831NVQF3Pzx4qMp8+rMz4udpU27aCxtwcpWsG0OravM7UNvqV5qy7zMO7EeXVWK5hrPHs/ecnd3P975x+KBhR9x6tRhublw3JpKddDDpBHlPL98ew/y5vpqrps1sdcJ4hvrq/G7VW57almfaUVeWLGFQ0dVsCmcyJ23+W3dvlKYbAknS3Zc+WBzF5UB5ze+19zzK1ux7eX8+SszSRpWj0B2/vZmTxvBI5ccw/r2eEEe8my7Pjuy4L4Fq3odzTlr6nBunDUJgBMnOPdEO0sC4nuDAtG0SVXQRU2witqQly8ePabHCbBgZSvXnDoBn0slbdqcMnkYx46vIeDWCHg13vmonUkjy/nVfx+OR+958sDAptDY0BHvMQFk90msxI7ZXUOxRd8iKZPFazt6nSwikjK5+q9LAOdCeNtTy7htzpTdsu32aKrkpHPt0dSga5gJMZC6EgZvl6ivN86ehBeIKZAdKWia4HUpuUC4DURNE79bQ0fJvWZbNiagqs6ytm0ztsbPkDIPuqKwLZagOuDhpElDmT1tOCoKm7oSuHWVoFdn/pPLuHH2ZJKmSWUAbp49CQUwbWdOka98YjzPLN3I4jXtXDdrErPvWphLi5JImRwxrpKueJoTJ9bSHk2hKDCkzEPQozP7roVMr6vgihMbqPC5aBxfwymTh+Fzqfzi+ZV87aSDaY+mCbh1jmuoZfmGMIfWlbMtl3s8gc+lUebVOTeTlq2pvpr5c6bwuXtf5ZBhZZme4Gv5+kkNjK7yEU2anDZ1OMc11KAqNlV+Nz94dgUnTqzlukeX5r6TbA+Zrz28mKb6aq465RB8bo0ZdZUFvT8AhoW82MCvXmzhnGPGMO8hp7e3EySfQHs0RSxtYts2r65q44i6Ss7/3ZuAM0S4WI+abCC8r5QrfemeY10IIfZnfbV/XZrK/ecfyebOOEeMq+Ls37zGAxccxbwT67l/4eqCzljSMUrsa9a2Rbn+0Xd7pHa448wpg2qEbixtMjTkLairKdOitsyLS1PY2JmgrsrPKZOG8fLKLVzUdBCKohTEZRrrq/lOpo2VtmzmnzmFmx4vnJy8uaGGG2ZNZFNnknkn1nN4XSX3L1zd6+9Dtl23qKWN606dSMPQMhbltQ3z5ee7XtjSxvWzJ/Hds6YUpGra3Bln5vga4imDtGmjqwrT6yp5f1MXX5o5hllTnTl5isbSWtq47IR63vxoWy4jQ49e6k3jWNCyhVlThoGicPDQMi5pHo9hWSiKQiKTduadte0MLTEpfPfc3Yta2vhy80EATBtVwf3nHYmFzZsfbcPO9NaeOrKc/3fZsRiWzT9XbKYrnuaCxrFgUzBy0ekF3UC5V2dBSxtvr+3IdSwplnq5LZLE61ILHpZc+akGvnfWFGpDXgzL5oxDRxSdO+fipoP4YHMX1582iY2dcRRFyR3TGXWV3HyGMwp1dKWfv3+jGcu2S54PnXEDr1vttQPvopY2LmpyjpNHVzEtm7MOG8nsacMJx9KU+VwEXBojKnwl855f2DiOkZU+Ysk018+aiGXbRZftDwmI7wVlLo3NkQQhn4dbn+iZmD9/Eqe122LMqKvinhdX5nqHg/PjdPnx4/mvX75SMLQ5/7MwcCk0OmOpHsFwcHqtSyqXXSNDsfeOSCJdcrKIaDLNYaNCPL/COccXtrSR6CMnV3+F+8jd1df7Qhxo+qqvkUSaMpeGYmcm0tScYGl2OGEqE/T2qRoqoNg2iqKQsp3Gd7YHuQr4NI1gyAmZq7ZNtd9LxDAI6DqWDW+u2UbSsJg5voYt4Ti3nD4ZFdA0DUUBw7KxAZeqoimwpi3O8QfXcsa0EXTEk/zl0pmEE2kn+A0EvTo+t8bR46rRFPj3+g4qA27Of+DNXE/weCafYNCj4XOppEyLKz91MHHDYGjIS9q0sIBJI0O0R1NUl3n4YHMEl6aiqU4j9KefPyw3ceeHW6N8f+40Fq/r4JHX13L9LCdlS9Dr5Fjf0plgQ2ecaNLH/772Ef99zBje/biT+847Ihew1xSFSNLgvvOOYFi5l8/++lXACWCXeV1EEgZ+j4bfpZG2LCwLLju+nrZoirvOns6wkJfnlm8uyGee/U7zFesBnk29An2nXHnx/S29TnIuI6+EEAeavq6n4XjamT+noYZDR1dw2KgK/r5sE4vXtvOLs6fTGXdSHkjHKLGv2RxO9AiGg9Pb9frHlvKjzx46aDokxZImhmX3WlcvaBzH3F+9kkmJV0/KsLh+1kQ+bo/ngpY1QTc/e/4DXlixFXBShtwwayLf+fQhrG+PE/K6GFHu5dz732Bde5zm+mo+0VDT78kU42mTznjpzpnZnM9+t4ZLVXumamqo4aAhQS7IzH2T3dZDXz6G9miKW58oPSG6rqq8tXob9760igubxnF+JmhdG/Lw8gdb0RWV6aMruf2Z5T1SgHRvM36iYUi/9iUr4NF5b0Nn7jj53Rr3nXcEv3yxpTCuV1/NV0+opyLg5qsPvc5/HzOGa0+bSDRp4HdruF0qybRJa9T5bc2mFfnKJw4qmnq5uaGGrx4/Pjexp9+tMXVkOQ8sXJ07Vtnv+ppTne2EfC62hBOgKCxcuZXvPbuioHxPXN6IYVl8IdN5JntMbpo9mXvOOZzfLlxV9HzoiqcxrNIjMf1ujR/+bUUu0H/TE9tH/GaPWalUMtlj/3F7HL/bySvu10qPDi1FAuJ7gQXUBL1Ff3C7Dx8ZEvTw0+c/KDoMwbLtgpQq3T/bVF9N0DswX2lrJFV0uAcMjlQu+zoZir3nVQc9/OyfK3sd4nXbnCncfPoUnl/xr9x7u2tERqiPetvX+0IcaPpTXw3LxsIJaisK6IpCwjRJKOBCxaUqWLaNjkJacXqDa4qC07QCbJsN0SRDg15nHYCJwuZIgpqgc4MUt0wOr6tEVxUSlsnwch//Wd/BoaMqnHUrCu2x1PaUJZbNqCofuqoQN02CHjeq4qTpUCCXesWtq4yu1ImlnfVv6UrwvxcdTdCtETdNVFXJTOyjoSoKhmnx0399yMXNB/H88o384G9OGpLm+hpumTOZVNqkOuDGpakoCnzUFkNXFTZFUows9zGs3EskYfDpycMA+Oy9r/KtTx3MtFEVmJbF0HIvQ8u9dMRSTBpRzryHFmeGfNZw0+mTSJnOxDamZTOs3Mu5971BayRFc30NpgVzf7X9Yf6JE4bwjZMOJpI0MCwbw7J49+NOVEXhzY+29QiG5+cLb66vYXO4cIK3xmzqlRecm41YyuTZZRuZNXV4Lh9hNu3L1x5ezDEHVXHtaRPgmcKJNWXk1Z5lmSaGYaDrcj0TYjDp63o6/wxnNKRzn7eC2+ZM4TO/fiUXJLn+tIlFg+EgHaPE4NYRS5WchLsjNnhG6IZ8Oh6Xyvf/1nv6kvw40aypwxlZ6eOiB98CYN6J9Sxe217w2VjK5LpHlxaku2uqr+aWMyZz0YNvsaCljZtOn1zy9+HqvJRKScPqc5RdtlPDhU3juPWJpT3SuvQW83r7o2083S14Xmzf06aV+067B2wvbBzH+o5YQU/q3lKAOHPKlO741r2DRsqwmDSiPPfA4cKmcdz9YkvPuF5LGxYwe9oI7j//SNa3x7Eyk3Xe+bcVud/R+847IveZWMosmS4m/5hd2DSuRxqs7HfdXF/DjLGVvPnRNq44sZ57Xmjp+UCopY2bn1zGrKnD+cJRdQXfw+1Pv8epU4b1ej7ccsZktoRL5zw3LZsFLW3MO7G+x7HPHrP83vfFZI/93S+2MHvqcBrra0ouX4q0SveCaGYm4FJDBy5sHEdzQw1uXe330Iz817KzykZ3YYbVXRHuIzAos5CLwS5lWiXrXsq06F698kdk7Mow0cqAu9dcb0311bm8XUIIR3/qq0dTCWQCzeAExtOmTdC9PUGKoiiYOI0hG/AAKUADNkaT1AS92DaYCrgAFKjNBMgtYOWmLqaNrEABVm6OUBPwMG1UBZZlg0JmdJibp9/dyLvrO7k+k0scRcWrabkc5T7d6TV95q9eZeLwEN8++RC+/7cVXHXKBGJpg+qABxubSMqZ0T7o0XGpGinTYlNnipDPxczxNQQ9OidOGMqRY6vpShi8s7ad7z2znKtOmUA8lSJQ5jT7KnwuQj4XB9cGMSyL5Rs6mV5XyfptcaaPrmD21OG4dZV122I88uZaxteWOUNjm8Yx86BqZh5UTdCj4/dopAyTcNykwu/C61JZ3xbn2tMm4tFV2iJJhpd7uO+8I2iPpXOB6V88/wEXN4/n0v99KxcAz85a/9Xj63FpKmnT4tVVbYWTFjWNzfVMBye9yb8+2MpFD77JI5fMJJ42WdTSxr0vrcr1+Mn/XW2sr+bLzeNp7UoxY2wV3zl1Auu2xfHoKvVDgjuVO1wIIfZlfV1P0+b2oNCCla1Ek0YuSLKopY1YykRV0tIxSuxzuhIGNUE33587jdqQh0jCpMyrszmc4Oq/LqFrEI3QdWsqiXTpupqfvuTCxnHE02YuN/T00RV9pqAAZwT01aduD3KnTbt0ezvTSzqbm/zkSUN7HYWXn5t85kHV/SpPVm3IW/Q+OX/55oYaXl3V+zLXZPYrf39KHZdXVrX1a1+yf7+6qq1gkvj+HPPWSIqv/vEdAD45YQi3zZnC9Y8584p1z/3d3++w1HILWlo5v3EsP3t+JdecOqHP+GT3B0ILVrZy/rFje/1MynDa7r3mJM/7joqVM/va9D7ypm8OJ9jQmciVM9pHj/JSJCC+F3TFDZwB09tlb/yyuXeGhrzcNmcK8VQ6l5Ot2FCB7kMzAEJeFxc2juPqvy7hN186osf7e0Ooj1QtA5XKRYj+CmeGeHWvm9m8WJFEGtOC+88/knfWtrNiQ5igW+PDrRG8usrNTyzj+eVbcuvbkWGiQ0NevnfWVNa2x+mMp3PbXL6hk5tPnzxoeicIMViE4+le6+r9C1cTjqep8LvwqE5APGKZTjoSt55LhWKh4AInXzhg2ZBSIGWZuFWNIUGv01tccYLfFk7QXMv8O2aaHDqyAhWnp/jE4SE0nHQrW2JJqgMeqgIe2iIpPj15GGccOgJs8GoqcdPCspzgfFDXsIGOaIo/Xny0E6xX4NpPT+BPb65lzuGjsYGUaRNw6/h1jYRloWTKVhV0oygwc1wVpmUTcGVKaOvMnjqc2VOHEY47QXOvrrKqNcqwkBePrrIpnMDv0Zk6uoL12+L4PBrrNsdQFYXLH3qHw+sqOD/TQzuWMlm8tp3G8TVoCmgqzLl7US5YfXHTQfxnfQdTR5bj0VXKfS4Wr+vgxfdX8LUTD6bM62Jde4zpoyuoq/Th92hMr6vINXaz6z9sdAVff2QxXziqjsPrKmk6vwbLsnllVVuuZ3q253h2NnuApGEwva4y1ytcVxQubBrHlZ86mLRpU+bRMW2bF9/fwr0vrWJ6XQWGZeca44999VjGMHjyhQohxN7Q1/W0K5MK6+q/LqE1kiKS3D6aKJtDvC8d8b6XEWJvK/PpPPzlY5jfLbdyc0MND3/5GCx2Pi/x7rYtmsTKdOforb4alp17b0iZh3jK4sbZk3CrKknT4s+XziTg1vC6NFKGhWXbbOx0gv+GZfOdTx/MpyYNw7JtXvzWJ0gYFuF4OnfvWyw+ZVk2z3ytCVBY3x7D41KZf+ZkbnqsME1w/hwx9513BO4+UlykzMKYV7EYWHfz50xmbVuMmqC76O9SLGn2WE9+Cpfux3TJ+g5umTOZW54ozLPelOmImh29mD+a8cefO7TfZXbrKrVlHp6c14SNTSJtkjYtbpw1ia6EQZlP56zDRrItmkRVnZSHfrfWazqRMq/OtadOYGjIyy+/eHhuH9y6QlO9k/4lljIJeXW+cVID0UTfaUmKMSybb5zUwHENNfhcOjYQSRroqoKmKDzyxlrunDuNkFfn80fUMarKRzJtEU2ZlPt0/vX+VvxuDcOyufJTDXzykKFoGiiKgm2TO0/nTh9JWzRJOGHmcrtv7kxQXxsgkjS5/enluXLuSudbCYjvBSG/hm1vn/o0P1dRsfxP723o7JEbPKtY7sxwIs39i1Zz59xpBL0aH26J9NpLdU9NdlITdHNcQ03BxI9ZkpNT7AtCPlfJujn38JHc+6+VPPLWhsxwsilYls0nf/wSTfXVXNR0EFNGljN1ZHnuQvrSB1s5bcqwPuvYho441z22tMekJnecNZW6Kv8e22ch9lUVflfJnIYVfhe2DWnLxq0qucA4lo2SyRGu46RByf5nZXqBW6qW6zFu4QTAsz3CPcDGWIJynxe/puXW4VedoHbKMklbMDToxbYsUFWef28znztyNIrtLKyg4NVUFM1Jz2LaNtG0SW2Zl5hhoKsablUhbpl89sg6kqZJZyyN161j2U4vcZfupD5RbPC5NLLZ+nRVIWoYeDQd22OiqM72ynwufLpGWzTBiAofQbfGxo4Y5z/4dkHqk3jKZMaYSj5qi3HfeUcwqsJHLG3y4AVH4fdoeHUNGxu3prKmLcb95x+JaTkTX17+0DuZdVVz65wptEdTnDplGArD+MfyTdz70qqCYPaFv3uTb518CNedOpFY2sz1aM+2ffJzMD5yyTEcf/CQXM+bbPqT/PySmzqTLF7bXrRXTFN9NYdlhgNnl89PxQLy4F4IcWAq7+N6mkiZPLBoNX+8+Bi++NvXiCQNPv+b13Lvj+xHxw+/W0IOYvDx6xrX9ZJDfP5T7/HdM6cMUMl6qgp62NyZLHmvesahIwryO5fKjz3vhHoSaYuHXl/DQ18+Bl2F8UMC/Pgf7/ONkw7hhseX9vhM9/iU361R4Xf3SONx0sRarjttIhvDyVwgc3jIy4//sYLnM+lE8tOBFDOq0lcQ/C0WA8tX7nMx6xcLObyugoe+fAzn/M9rPYLifo9GJFm4Ho+uljyms6YO5+pPH8Klnxif67Rm286Dh/vPP5JYyixou+aXu68yV/ndtEdT3PViC4sz+bR/3i09TX57dcaYyl5jhH63RqXfXSQfeA03nzGJ7z6zPJfKJft69sFmb4qV3+/WGFcT4M9vrmXKyHIeWFSY6rm5oYYffGYadz6zgl9/aQabwwlufmJZj2Xu/e8ZDKvwUuFz8bPn3+cLR4/pcZ4219fw1RPGMy9zf5H97K1nTOab//dGwbmxK214uTrtBX5dZ2FLa67bf6lcRQDT6yp5YNHqgtxJ0HNoRv5ri1raUFG4dc5kZt+1EHBy8Bx7UDVuXaUy4N7lXqyllPvd3Dl3Gtf8dUlBUFxycop9RdClceOsib3WzZseW8Z3z5rCI29tYGFLG7c+sYxb50wG4J21HVzuUnnro20Fk2Y01jupBUqd/71NSLtgZSs3PPqu5F0Uogi/rvVaVxXgzrOmkracCTJtnEC3ApiZYLjG9p7hCk7wWwfSOEHv7CNsxbZJKgrZMRoxy6LK7y0Ippts7zWuKyouXckE3lVilsnnjhyNpirYlpNTPJxMgqITcGtETSelWtCtE7dMfLrTgx0goGpELRPTtDM5y21ihkXAo9MeTWFlUr8kDNPJDQ6ZmewV0pazXDRpsDmcZFiFFwubgNeFV9f4qC2Gadn86LOHUu5zUebV+dnzH/Ctkw+hLZKkrsqPV1eJpNJ4NJ2gVyOaNNnUmWDxug6OqKvk/N+9id/t/G4ef/AQJg0PORNwhhOoisIfXvuILx5Th1vXOXJsFYfXVVId8ODSFTqiKf5w8dG4NYUnl2wE4I3V24oOjZxeV8E/3tvM/QtX93pjd0FmlNydc6flzoOs4xpq+O5ZU0kYZq8BdXlwL4Q4UAX6uJ7efMZkFra0ORO5nXM4CzPpA7LvzzuxnoUtJYbI19egKj1e3mOdtITor1jaZPmmLu4774iiKVNi6Z1Pw7C7pU2L6jJ3yXvV2558j1Onbs/v3FfMadbU4UwcUc78J5cxf84Ubn5iKRc2jmN+kTzVxfKU3zBrYtFln1++hXjazOUlL5a/vHs6kHyN9dW8u76zYFtbwgma66uLpvhorK/mXx9sJZYyWdjSxvwnl/H9udNy+dOzy2wJJ9ncbT2L13VwQ4ljOv8pJ2f2dY8uLbrd6d06W+SXu9Q+NtdX05VMc1cmx3ixfNrFjrvdLb961g2zJnLrk8t65mRvaeWWJ5ZxWF1lQUB8QUsri9d10NxQUzTdVX5aknw3zprIbU8u49BMvLJYPnNsmx997lBeW9VWkK89f5nTpgxnfbuTz/2w3tbV0opF4f4uWNnKTY8vzeW5d77XBIfUBnvsQ39JQHwviKRMfvzcB/zhoqPw6BqWDadOGUYsaRLy6aiqwqaOBK9/tM3J0dmYSYiflzupuaGGy4+v58IH3yx47abZk9jYkcilWdnUmeDuc6ajoPSY/TU7vOOVD9tyN4G7c7KTERU+7jp7Oq2RFF2JNGVeFzVBadyIfUMkbXLEuAqOHV9NLO0MEQv5XATcGuvbYyQMm03hJE9f0cSmTEMpaVjcf/6R2LbN/yxYVXSijxsfX8rdJeqXTEgrxI5LWyZ3njWVSMrM1dWgW+O6R5ewoKWNrpRJwL29p3fcMglkenGrbA9ipzP/V3Byh7vz3jMBKxMMT+MMC9VVJ1xtsb0BZWOTRsHMTKKpsT3wHlQ1Zz3YaJmJN30eN1hgWhZdcQOf2xlu6EN1eoubFn5dI2aZGIaNW3OGFYITuLAsJwmbqoDfpQE2m7uSBDwuZwiqAioKWyNJvC6Nuio/acticzhBhc+NipNmJZ4yqQ15MC0bt0vlK58Yz5ZwguEVPrZ2JeiI2cTTJn947QO+3DyeNz5q46fPraSxvjr3PUyvq2DG2CpM06Im4KbM56K2zMPPn3+fKz55MH9btpFJw8op9ztliyQNtDSs3BLh9qeXc2HTOBavbc/1jIHCYHZzQw1fPb6eix58k1jK5GsPL+bG2ZO4afYkPu6IY9uFwe2vPbyYG2ZN5MqTDgag0u8uaIf43bo8uBdCiDxdKRMVmwVXHV/0mmqYzvVnYUsb18+axGcPH8nL729hycdhFra0cWHTQbkHltDtN7y+mpvPmIyrW0fDYpNw7q5OWkL0Vyxl8MeLj+kR1G2qr+aPFx9DPDV45kCzLAgnkkwfU8m1RYKzAMs3hbn9zCk8+/XmXD0+edJQOqNpulJGQSqkRS1tXHfaRA4fA5+fMYpo2uQbJx1M0KNz46xJJNImiz5sRVEoSLdR7nOhqwpLP+7k8DGVRQPF4PwOXH/aRI4cU0W5T2NGXQXXnzaJSNIg4NFwaSqnTBrKnd0mCW2ur+bG0yfz7NKNHFFXCTjB2SPGVXHQkCAWPX9jbjx9Mmu3xXhyXhMp0ySWMqkJenjs8mPpiht4XCohn4tw3GBEuZfm+hrWd8Rpj6UJuHWGlHm47tGl+N0aX/nEQZxwSG1uf12aSsircdUpBzNhWKggnYqiwIkTapk6spzRlT5AYe22GNNGVQDwyBtrueecw1EVpXAUeH0N8+dMJpoy+p0f/KKmg5h3Yj3TR1cQ8rqYPXW407Em7YwiLfe5GFbuZcWmLlojqR4pYOqq/OiqUpA+JZE2mT9nMjc9vqzHKPXbzphM0rSYbsMnDh5CwK3h0TUMy2JEhZ/KgIv7F67uUVa/W+PQukpcmkp9bRnXn1aBz62RyMRWyv0u3KpKZzyF161z7aNLuaCxZ4A/v/whr4vTpgwj4NaJpNKs2+aMdn32680kUmmqg17i1s4/vFJs2x48yZH2YeFwmPLycjo7OwmFQgXvvbm6jeqgTlDVSUKusVGeCbZFkklUVUdVnJw8Hl1Dz9xMt0aSeN1OT7K/LdvI+CFllPt0/G6dWMpkaySJR9fY1BlneLmPlGnxh1fXcO1pE3hm6aYeuZ66P8nKTiQxosJHV8Ig5NOp9LtzOYs7YynaoikMy8bGRrEzuVOTBuV+9z7zNF96IYis3urqB5vaqNS9JBXn5iD/hsCFMyPypmgKv0enK5GmJuimM5N3vMrnRlWVHnX7lZZWbn16OU/Oa2J8L08uV7dGiCQNIgknr5Zh2WyLpoilnCFmoyt9NAwt2237v749RlfCyJUz6NUZVbnjaVmkTok9qdQ1FWBra5SEQo+bd68N33xsCVd88mBGhpwc4BpOsNsFuYA4mX8X6bSGBRiZ97IB9TTbe5PD9h7hCmDYNmnAlQ2Gsz3FigJoNnSYJgHd+S0xcPKP64qKOxMkd6kaCdPEozpDMXVVwbJsLMClKiQsAwUNVXF6CZl5qVLilolpgG3bBD06ccNAVzTaY0lMG2rLPCTSZq4h66xTZVvUCaL7XRrbok5bw7Rs/rliM++u7+TqT0+gK5FmxaYuhpf7uPyhd5gxppJbz5hMRyyFL9ND3bRtPJkULq1dKWeyTbfGufe/wbr2OEAuzdQXfvMqsZSZ6+mdDYRn/51t/ALUhjy8/MFWasu8TB1VTiRhUJ4JuJf73azfFuOa/7ekx6SZFzSO409vrHV6vxf5Tcr+dsmD+92jr7oKYBgGn//lS/zxkka8Xi+GYXD2vQt5+CtN6Lr0zRFiTytVT5dvaKPG7c1dUyMJg6BXz/Xq9uoaZK5LUSPBbU+u5PYzp3LFw++w5OMwf750JmUeHUV1Rm9tCifYGkkxeVgAVdUK2sZBt4bHMvmwK0XAo/fokTtpeGivjYzcXe1hse9a0xblukffLdqDt6m+mjvOmsqY6r07t0hvdfX9zWECqoqdd7+Zbfualo2JhUfVSFk28ZQTFA75dCKJNDVBD23RFBU+NynLIpIwKPPquDJ5vG9+fGmPHOrzz5iMS1WIGSatXc48NB5ddUY82s7oxFjSpMyn49FUp/NJ2tze4VMBj+6kDokmDSoDbpKGRTRpEPToKEqmY0emA8jWzATxPpdGe8z5fVAVnN8VTSNl2sQNk0TKpCrgJpFZV7nPRdKwiKdMgl4dt6aSMkxMGzrjzv36io1hqgJuasq8dCUMgh4Nn0vDpSqkbSd3t4IzojSadH7/PJqTdz2ScMoLTgcYr66Rspx5gDyaxscdcaqCLjZ1JlEUJffAYUZdZWYkuU1rJIXPreV+7yLJNKm0TTRt8K3/+w8XNo2jqb6GL/zmNaBnPnOfS2NMtZ/N4QTtsXQuID+y3MuEESHWt8fx6BqbO+McMa6KCx94k/lzprCxM87QkDcXxN/cmeCogyq54+nlvLZqGxc2jePwuko8ukp1wJmPyKWqdCUN4mlnBGssZeBWVYI+59jGUiZ+t0Y0ZVDm1UgaTmch5zt2RqHG0iZdcefBR/Y4RzKB++x5pKtgoxBLmXRlzmW/WyNlmdi2QsqwcueSW1Od+xcbwpn1el1OekkVcNmwJZFk8qiqnapz0grdC8aGPBi2QswmN2tsVlN9NbefOZXv/OXfeFw6FzWN4/evfsSXmw+iNuShzO/iC/e+xsThIc47dixX/3UJD3/5mB5DIrK5oIaUuZ3ZYzsTLF7b3iPPUPZpXdP4Gsp9Gj63q2iZvnvWVNyayg2PL+WLR49ha1eCw0ZXcttThZNO7AtP86UXguiPSpeXmE2PhlG2jroUBcsymfurN5hRV8nNZ0xmaMBDwrKwFbiml8/97vwZRJPFexisbYtyw2NOjrbe8rw1Z3ovBtzaLgegizX8dqbBJ3VKDKSt7TGiwPW91LmfnDWN1pSJ03fakU1xkt8DoFgwHJxgtp75v832HuPZBpOBE+wm+75toasahm2D4jzMVm2bpE1mghkI6s77iuKkU3Epau7BtweVhGliWaBokLQssFWSloVbVTPbUMB2eo67dY3WWBIAj6YSjhr4PboTDDcNNEUDBaoCHlKmRcKwCLp1YqbJiyu2MiToZtLIcmwULNvGsm0q/G6iKYNI0qRxfA0jyn1oqkLQq3PMQdVsi6b434uO4sMtETRFwbQsvLpCyrTw6VrezZcLXXUa0L/878OJJJzJeyzbZkN7nEOGlbGopY2vPbyYC5vGcfnx9bg0hWs+PZGkYdIaSVEd9FDudR48fnry8F4D1qOq/Hx/7jTWtMXoiKfx6CqL13XwpzfWMn/OlF5/H8v9EgAXQoisGo+XqA03PPpu0QeMD7++hmtPm8iWcIKhZT6OGlPBDY8t5e5zDue4H/4Lv0vjjqff44KmcfzxtTXcOHsy61vD2Eqo17bxu+u2ccezKwtez+Yo3xsjI3dXe1js22Ips2gwHJwREb1NXjgQgqqKoSg9ztvm+hqu/FQ9NQEv6zri3J1JwZF7v6GGW06fhEtXufGJpT16V3/1hHreXttRsK0FK1u54fGlzJ46nCEhby6W1D0ftd+tcc85h+N1qQXbzebXvueF93g70/HhJ88X5prO/r488sZabpw1iSf+8zFzDhvJ5+59NXfcT5wwhGtOnZjbr8V568r++6fd1pvNO33Rg29leoq7eeSSmdz6RGHQ/8QJQ7jutEnc+cx7RfNX50+cmT//zUOvr+HLzQeRSFv872tOzG5LOMUVectl4283Pr6UG06byF3/XFmw7WzcbrjPwy/Ons5Dr6/hlMlDc8euWD7zbHm+/ef/5L6Lo08Yz+fvfa1gPp2xNQHu/dLhdMaNHulKnPf9HDG2knMy+5w/X8/95x3JPS8WlvWTE4bwnU/3TI3TVF/NjbMn84t/bj8XSuWrrw56cnMN/e+FR1Lud3Nzt/Mxe32Y//SyXHoXv1vjvvOO4JcvthQ9hiPKvViKQq3Pw86SHuK7Sakn7+vaoqjAW2vbmTaqgoRh0RVPU+Zz4dVVlnzcyeGjKzBzw6AV1rbFKA+4qPS5SJgmpknuqZXfrbG1K+k8tclMVPDO2nZWbAxz8+xJpEybhGESTTpPoTy6Sjxt0hFLMSzkI21ZhGPOkIUl6zrYEE4wZUR5wSzFyzd08u1TJvDi+5s5emwVAY+LbdEUHZnJBPJnGs4+RdwWS1Hld5M0nfWHMk/bY2mDjmhh73PnCVfKmUE385QQnPynigoVPjeWZdOZSIMNqgYuRXWOXSYgmF1XqZ6qnbEU8x5eXDQlxXENNdw2ZwrbYqkdCjD21TO2M5ZiW9SZxCFXXq+LkM/FiArfTvWs7f6ZYCY3bGd83+iduzmcoD2aIlxkFMLe1ltdXdcW5XvPLucLR9Yxqsqfe8pd5tXRNWcSPMOySVlOAGhbNEFVwEssbdIeSzHvocU9Ju9oqq/mtjlTSBoWAbdGwjJwoaGqCmnT5i9vruWcY8YUPOkPuDW+/ed/88ZHHbn1OI2ZyXzcEce0bJZ83MGIch/TRpXnglAe3UlHkB02VebVGZnX02V9e4yr/7qk114Q3ztrKq3RvutC9zqVHWVSG/IQTZhU+Lef66K4wVQfBqu+rqm/eflDLmo+iHheeiOfS+X+Bav48nHjASegnX8WW2zvHV5MNvCd7TmeTaeS7e2t5i2XDaarQJfl9OxWLBtLVchO65K2bOK2hVdz1qqi5ILsud7llknCcnrIxE2nZ7cnM6GmaYFP13KB+E2RJB6Xht+loSigoThBeJzAe9w08Wka22JJdM2ZAFNVyF1fWyPbe4Qv+biDaSMrWNsWw7RtzEyw3rZtRlb4cGsquubMGm/aCpGEQcir43ap3PPCSi5oPIhk2iDkc5O2bNpjKQzTZnNnnGGZ3uTZG4Nbz5jMnc8s55VMb5RsD/BRlT6GZc77XemxLT2+B5b0EBdi8OvrmnrPiyu56LjxGKZNV2ZYu0tVWd8eJ+jTeX9jF4cMC/D+pgjN9TW0bI0yutpLysisP3+kVma9Nz27nM/MGN0jN/Nf317HtadOpPmH/yooR1N9Nd8/ayoWMDoTlN6ZXtzZz3QlnM+4NZW2SJKg12ljq8CNTy5j0ojyXA/M/PvfW+dMKdiG9CTff4/BG6vbGBe0SKj+niMOrRirIypHjavue0W7Uan71FueXMbR46s4eeIw4mkrV1f9Lid1RjiWJuR3Uppsizoj9so8OpGUWVAf2mMp/G4nRpTtBe3SFFRFQVUhlsxM9J7ePrrD59LYFI4R8nrQdacncTxtEU2mqfR7iKUNPm5P4NFVhpZ58Lq1XI/wgMcZUYgCXl3l4/Y4nQmDSr+LgEfn3pc+5IpPNmBZ2ZGOJra1PfZV5tXRVaeX8O1PvceCljau/FQDQ4IehpX7cGsKIyt8qIpSUGa/2xlJuaY9Tkc8jc+lYdnOxPAjK3zc/MRSDq2r7JHfPKuxvpojx1ZhWHau7TqiwkfatFCALV1JHn5jLd/61CEoijO5YzyVRs2kaMz2zk+ZFuG4sx9uXaUj5ow4VwG35nSAsS0nBubTNa4vMtFrtjz5mR6a62u4dc5k3KpC2rKJ5Y0MMEwnHaKG4sQ0Mq8DWLaTkSJtWsRSJi99sBWXpvDqh228kxmteURdJVVBN2UenZu6jSDIaq6v4epTJ7ClK8HoSj/zn1xWfLmGGu44cwoJw8SjqcTSJh2Znu66ptIeTWFaNm+vbWfVli4+e8RoyrwuDNMm5NP5z7oOfvmvD/nuWVMZWekrGIngczm9yj2qlrtu7Chphe4FScvEpahMHlnRY8be7DBiy7JpjTo9vkzLZmiFl3P+5zUOHVXOdz49kdue7jk760VN258SNdZXc3HTQSRNq+dMrvU1XNw8DtO2uanHk8HCp2iw/Ykdts0ZU0eQMO0eT9Wa66u5+5zpzHvICYytaYthYfPT5z4o6F2Qzev01T++TWskxScnDOGm0ydz/aPv5ipc9gdmaMjLexs6GVLm5YfPvs8lx40jlrb485tr+dpJh3DDU4Vlz67rhseW9tpTNT8/c/fhJ16XRmcizRd/+zqxlNmvHq599Yzd0BHnjqff42ufPLjok7Q7zprKbU+9t0MTmxbbZvenloO5d+7atijXFumF8d2zplI3iHphxE2TK08+hLauJDc+3rOezDuxHremEPC6+N6zy/nOpyfyPwtWcdwhtTz8+pqCni1ZC1vaiKZMZt+1MPfUsz0a5yfPtfCNE8fz+aPHFO0984PPHMZ3/rI9KL5gZSsftUW56MG3Cp6UXvWXJQWfyz8n8nu6bOyI05UwSvaC6EqZnPXLV4DS52R+naoJunvNvSe9bIrbV+rDYJa2TC5qHt/riKu0ZVKmaqRxgtou+g6GgxP8hu3B7myKFSPzWYPCNCtOuhIbt+rcYNuqkstHbgKaquBHw7RtkpaFS3MapmpmfbZtk7KdvOBpy8SlaChAxDCdB3C2iZlJm5K0LIYEPcRNJ/pg2hbxTH5xVXHK5VZUTMvG69bx6U4KFhWVtGXh0zSCXhfhTJqnycPLUbCpDrpRNYWuhPOw3atr2NjoGixe20H90DLiKaeXt6YpmJbNhU0HsS2S4t+Z/IlHjKnCralYlkltyIvXpXL/+UcSS5ls6ozTEUsxf84U5+atl6D1rgSwpce3EELsvLRlcunxDT2uqdn7wf/+7etMr6vgmPFTqKu06EqZDC3T0RWNm54ufh32A7eecghXPl68V2HM6NnzdmFLG+GUiUdPs7kNEhQftVmqfVms53d2P8594E0Or6vgtjOn8KVjxvaYayu7XCRplFzfgdbG3Z+Pwbigi5iiFd+/M6cyLjh4eohH0yYXHDuOUVX+ou3f7r2ZL246iEjS4I6FxSci/+/73uDwuooe944XNx/EiAof1xXZxm1nTuFX/2rh4ubxXP/Y0rxe2isLe4efdyTfe3Z5jx692REn3/n0RL7+J+eeubm+hhtmT2JLZ4IvPfBGrkdy99hXY301N8+ezNtrO/C7NU6dPJxbn1rG4rUd/PqLMzBtu5c422S+9sj2TmvZIHI8bbKgpY3zi+SvzlrU0sY1p07gzmdXFP2teOT1tXzh6Do2hxOc/7s3OW3KUL7z6Ylc/9i7uWPzs3+u7PX4z6irZN6J44mmTP781jq+cdIhbOhIFA0qZ8uTP8fggpZWPmqL4XOpPXpQnzSxlmtOnVBkVEANFzSN5Q+vbe/pvnR9J98+5RDuefHDXI/1I8ZU8sO/reD8xnG9lmdBSyvnhxM89PoarjplQu/LrWxlXXsct6ZQU+bhx39/ny8cPabHaIbsiIDbugXWG+ur+d+LjmJzuHiM5vYzp5DahRzifd0fit3Ao2psDCd6DAsA5+J/yxNL2diVxLBsVm6O8uHWKG9/tI3vz53mzPxbZPbeBStbuW/Bai5scirFopY2NnbGufWJIsu2tLKhI56bQKH7e3e/2JJbT3ZdDyxajaI4vc+6B8Odz7XxwMKPuOS4gwCoDLh5YOHqIjPbOjMe//Az0wCYOKKc6zLB8F+cPZ3Fa9u56MG3uOjBt5h910Ke/M8GvC6VqaPLadka5b4Fq/ivGaOLHoPsurr3/s5OFNoZc3pUw/bhJ9ntffWP73Dh797kh39bwS/Ono7frRV8rpjOWKpHYDp/e9n8d/91+Kii5V3Y0sb1j77LhOGhop8vtt3etrkw8x1lv7e+yj5QNocTPYJ/4JT/ukffZXM40csn9z6XovLW6m252Z7zLWhp5e4XVrJic4S3P9rG3BmjueGxd3Ozd08cUc5tTzkzWncXzzxoWtjSxg2PvUu538uCljZqy3s2aPKX+9FnDyt4PWk4SRoubBrH3d0uetnP5Z8T2fNtfXuMf72/NRcI601X3vulzqdsnQL4/txpJc/1DR3xkts80OxL9WEwc6laybrjUrVcDvDuvbtL6d6Uyq4j20s8P+2KgZM33JvpEW5mX7ec18l8TsOZBMkwnYkuNZzggwHYioI7M0mnkbddj6bSFk05W1OcHOKmYRBNm9iWQsqycKkaybRJwjCxbHKTbmqZpK+bu5KYpjPiLBI3iKRNAi4Nr+68n7IsEqaVy7fod2vEkiZpy0JTFOKGxZSR5di2TZnHmQz8v3/7Oj/++/sMDXkZXeXn+IOHMHvqCOprg9QE3QQ9OiMrnF7fLk1hWMhD4/gaGmrLGFHpZ3xtkMPqKhlfG5QA9gHIMk0Mw+h7QSHEXtXbNXVRXrtyUUsbNz22jBFVPrriafxeD4s+bO31OpxUIKmqRd+/7alluWtfd+F4GpfqJUXPYHj289m2bXfr22NFP5O/Hwtb2rjp8WVs7Iz3ulw2t1pv6ytVhv3N/n4MkqrWI/ALmf177F2SqtbLJ/c+Bagp8/Ta/s2/B8zGhYrFfrrXh+73jvctWM1bH20ruo0bH1vKl48bz61POvd+2fvg/GUvbBrHXd3SbuRvt/s984KWVm57ahlDK5yxJb3FvhZlfjsubBrHhU3juO2p7WVwu5QeHUKzZb7licL78wUtrdz8+FI6Yk5rPXt/3Zst4WSvx3DCiBAPLFpNud8ZGzp3xujc91Ps2HQ//gtaWvlwa5T7F67mMzNG8/2/LUfNTt7Qi+7l1TWlaFxgwvBQ0WOyoKWVBxauZtKIcu5+sYWNnXEmjAjxcUc8V+ZJI8q5b8EqFrS09Xl8kobFxBHlfNzHPX9nPE3Llgg3PbaUCSPKix6bSSPKubVIL/NFLW28+mEbd72wsuj+3PDYu7h3oa5KQHwviKRMAh69ZO/MgEcj4NGpDXkYGvJSG/JSG/IwfXRFr59b0NKa610NTg/r3p7M1Ia8PYLVWYta2grWk33NBhJpq+RToab6GgBcmlpyuaEhp6dpdn96+5FY0NLG3S+2cMIhtbn9qQ15ih6DUsfm5ZWttEZShDI90R655Bge7GV73QPL3dNeZOX3jC22vfao835v5QXnu+5+rEttt9Q2u39vpco+UNqjqZLHoj06eMqbMCxqQ94S9a2N2jJPrm4ubGkjnrZy38PCzLnaXdC7fSDOwrwLS6SPvHXRbnnrPLrzc13qvO9+TixsaaMrYTjzEfhcRT+T1f393s6nkHf7cn2d6519BOEPNPtSfRjM+qo7kUz+cJ3twez+6N6UytZchcKAtQK42R4ItzKfdeOkLlGBdGaiTRWo9nmpcGt4cCbgdGXSq6QzadKy+cNV1ZnQx7ahyu9GU0HP5DsJut3EkwaWDbYF0ZRBuc9NwK1h2BYp05nLQGH7f1YmFUpFJvi8uSuJS3cmvFSASMIgnHBSb4Uz6dBe/mAL22IpwjGDWNoJtv9j+WY+/5tXmTQ8xPw5Uxga8hYEt4eGvNTXlnHE2ComDA8xbkiQGWOqmDSinDE1AQl+CyHEIFbqmprfrlzQ0koibVHmcxFLmb2mestehyO95F9e2NJGopcgS5nXlftsyVGNiZ4P10qNhCzYj5WtvZY9e//b1/p6K8P+Zn8/Bl19nWeDKIe4ZTvPavp7Dzi0n7Gf7p9z4ja9123DtHNlKHZP2p/71O73zAtb2nIdO0rHvpzPTx9dkYs7TR9d0Wecrfv9+YKWtlz6kOz99Y7K7suiljZ0zWmr598X9/d+Pfs91YY8TBpRTsBdOrDbvbyVftcOx8kW5JV9aMibK0v2tfzj29fx8ehq0dhWseVqM7G93spWqsylYpkLMtecnSUB8W7uuecexo4di9fr5eijj+aNN97Y5XWG42kiidJfUiRhEkmYJA0r91/271Ly3y+17I6sJyuadG6WSzEsm8b6aiK9TBqYlR1+lt1OXz8S+cv2duz62qeuRDo3kUJXwig5/CS/Incliu9LuJfXt79vlCxvVm/lLrbdvrbZfV2d8TQfbomweG07H26N9NrrvK9ldpe+zp++3t+buuLpftWTbN3Mfib7OvT87hvrq3tM3Jf9zI702G5uqHFm4s7kY+urjPnCmf0yTIum+uJ58Jrqq3FpPZ9IFzsna4JujmtwHoT1da73VpcOVIO9PuzN34Zd0WfdSaR7TKDZm/4sk02VAtt7kSu2TSrv9bhlksz82wJcipNeJAmkLBsDJ32LbUMkbRI1LVyqgkdR8GoaXk0lYZioquLkAsTCsiBmmKQsm4RtURFwE3JrBF1OY7k1miJhZCa1TBrEUiZpy8ava878HUnTmSUeCLg0Qn4nh2M8beJ3ORNhrt0Woz2WRlEUPC6Fo8ZWU+Fzc/DQIHWVfgJunU80DOHJeU3cdfZ0hg/CtFxCCCF2Xl/X1Px2ZVc8ja4pfbaZu+LpgnZsj/eLtA+b62vQVee9/lznu9uR/ShV9mjmnnVnyrC/2d+Pwb60f5FMDvdS+nuO97VsX3W71HL93W73e8ju99T9WUf23/2Js3VnmE4Ma/G6Dhp7uT9uzrzfVznaM73N87fT3+OQfzymj64gZVq9lqexW3ka66sxzOJ3Mjuy/aRhFaw3/7Oljk+2PNnP93Ucu+/zjpS5P3G/nSU5xPP86U9/4pvf/Ca//vWvOfroo/nZz37GKaecwvvvv09tbe1Orzfkc2FYpb/EoNe5wY2l1ILX8v8uJv+pTaknOP15utNdwKNj9THnasCjcUHjOLyu0k+zsk+7stvp66SOpczcstlj058y5yvzukgYFjc/sZQvHj2m5LL55SnzFu9JG/SUri6hTE/g3sqb1Vu5i2031EtZeltXIm3yX796Jfd391zQfeVA391C3v4ds8GgzOeiK1k6INn9nMz2qi52rmZzhHWvQ9nPhPrZY7uxvpqvHl/Pum1RfnH2dFSl9FCq7udEyOcikjS4/I/v8PuLjuLGx5YWPGFtqq/m9rOm8vG2nsMei52T5X43d86dxjV/XVLQ+73oPvRx/h5oBnN92Nu/Dbuiz7qTOe8U+p8uJSs/R3h+8zmbT1wFYpnJW1x5y3gUtSC4nrRstExvcQMLFY24ZeJTNTRsVJy841HLQEPDsCwsy8aybBRVyQX0s8PKvZrGtmgSr1t3JqRJmblrUjRlUO53o6sK0ZRBa8KZaGZYyINl2cQNi22ZCbn9bo3KTI/tYeU+Ap7SE1FK726xu0jKFCEGp76uqfntyjKfi8v/8A4/P3t6yTZzn6MSu7UPG+ur+eoJ9SQMs19tx6L3TDuwH6XuIQOZa2t/2xr7s/39GOxL+9fXPRf0/xzva9lSn82v28WW6+92u8dL/J7+9diuDXnoim//7fHoap+xl2Lvd8bSXNA4jodeX+PMnUdh7/umzDx4Z96zqM99yQal87fT3+OQfzzaY6lcuYqVJ5vvHbbHGTpjxQPBO7r9+xeu5v9ddmyPz96/cDW/OHt6j/Jkt/+1hxdz19nTSy6XPY53Zd7vrWy7EsvclboqPcTz/OQnP+HLX/4yF1xwAZMmTeLXv/41fr+f+++/f5fWG3RrRJNmyd6Z0aRBNGmwJZxkczjBlnCCLeEki9d19Pq55vqagqc5W8IJmntZttR73Z82Zcvkc6l4da3kUyGvrhVUzN6Wyw4lye5PXye1ripsDidorq9hSzhZ9BiUOjZN9dUEvTrbMikK+vujcFxDDTXB4gEAt6aW3MeAW+O4ht7Lmy1XsSeNvW03vzdusW3mr6upvppXVhX2gs/PBd1XDvQ90Rs06NX7/I4Gi6BbY0s4UfLp5pauZK5uZutI9ntoqq/G69L45RcP577zjmB6XSUPv76GjZ3b80Lnn/tBt1b62GQmz5xeV8lFD75JddDDA4tWY9t2v58cN9VXU+bV2dKVZGx1gHPve4PvfHoCz3y9mT9dcgzPfL2Z62dN5B/vbeyRP7lUXRhR4eOus6dT0df328ewrwNNyOcqebz6apjvKQPx27Ar+lN3svpq5OQ/XrJwAtzdJ8+0M6/blokJ+FQNPfN6NjVLwraIpE3Smc+5M8FwJ6itYVs2lpXpPZ4JhluZEqQsC11V8ekamgop23Zmh9dU0qZF2rJIGiYel4ZHU3GpCmU+nUjCABuCbp1YMk3atBlR7uPIcVUcMizE6OoAY4YEmTA8xBFjnRQmY2uCuUkoJae3EEKIUtfU/HZl9vpaG/Lgz7SZi8ku11sbML+Nm99mvujBN9EUNffZHW1f9nc/nHvL3svuz3Ty2pky7G/292OwL+1f0K3hd/XvHAcycZS+l+3+ub7qh64puTIU6xXcnx7FTfXVbAknc687fydyny+1j/9cvoUhIQ/NmbS9i9d1EE0aJb/H/G05+1jNhs44X3t4MZNGlDOywsfVn57Ak1c08vuLjuL/XXYs806sJ2WYzKirKLkvzfXVvLO2HaAgBtSf4wDbv6ct4STlPhdvrW3nodfXML2uMvcbef/5R3JB4ziCbo3fnntE7jfzaw8v5q217UW3UzqGuL1n/OZwgsXrOphRV8HGznjuvezxjaVMvvbw4lx57jvvCP5y6czc9mMpk8XrOji8rqJguexv+6ypw3l26UZiKdOJRzbU9HpsSpW5VCyzeRfrqgTEM1KpFG+//TYnnXRS7jVVVTnppJN49dVXeyyfTCYJh8MF//XGC4wMebnljCk9vmRn9tsp1JZ50VWFhqEBxg8JcsS4Kq7+6xKWb+jkxtmTe5w0zQ01XNQ8jvsXrgacinXUQVXMO7Gh57L1NYyo8HFB07ii711xYkNuPdky3XbmVFojCVKGyRVF1tlYX80VJzTg1hQOr6vgxfe3MO+E+l6Xe375ZgCWb+jkjrOm9hF4rGHV1gjDy31c1DyO//f2em6cPbnHsVu+oZPbzpxSdJvnN44jmjRyw2/686N0XEMN3587rdfAQEc8xQWNPY9h7gldPMWdc6fx6DvFy5udkfv9jYXnSqntZnvjdg+KN2W2mf3emhtqOD/v73zZXNB95UDfE/nHoymj12Nx0+mTiab2fG+x/tZVL9A4voYrTiheh+ad2MCEoU7d/Ovb67jjrKncv3A1FzSOY/mGTm45Ywpn/+Y1vvrHd7jowbf499p2rj51Ilf/dQmwvSd2Z8x50HPdo0u4/cypvZ4nkWSCix58i7tfaCGWctInLWppQ1MU5p1Qn7tQ5X8u/5zI1YOUwbEHVXPrnMnUVfs54+5FnPbzBXz+N69xx9Pv8XFHgp8910Klf3swtq+6AM65GTfNkt9v3Bw8ufcGg2S69PFKpgfmeA3Eb0N3O3pNLVV3imc+7Fu2N3n+5Jn5ucgtRc3l505ZNiZOGpSYbeNRNcpcGtg22fFGCmBZNmnbSXni051e3gnTwgI2dSVIG+DTnTzgccMkbTppVbyahmVbVPjd+HUNw3JyeSYMy8lDrqgcPNQJdo+uDjBllAS2xd6xI3U1n23bGIaB3cfIQyHErtvRa+odRa6pjXntyuz1dU1rjDvOmkoskaSxvqbkddib+bv7+7edOZVo2uCiB9/KtZmzbd142iRlmb2WKbv+Yh0IkpZZtG3QfT9uP2sKRx1U3es9efY3yuhlfdkyGNb+38b19nEMvPv4MfBi99Ge3PPXqx25T3UpcPuZxeNJ3e8Bh5c7sZ++6kP+55rqq7moeRwzxlb1Wnf/5+UPuel0514mex+cf998/8LVXHFCA83dYhfZ7S7f0MlNp08uuD++Oe/v3mJf2c//5uVV/HtNB5ef6MSd7l+4mlTa5pYzit9f3XLGlNy6c+tpGsf4IQFm1FVw9wstXPL7tyjz6nz/2RWce98b/Pd9rxNJmvz0uQ84r0TsZ8WGMBc0bT9+f317Xe58KnZsuh//5voaxg8JckHTOP7y9jpGlHtZvqGTc44ew+K17bnfyAt/9yYPLFpNhd/NkJDTQS77m3n/wtVF4wIrNoa55YyecbLm+houaBrHexs6mXdCA8PLfazYEObG0yfzl7fWcV6j895FzeNy32EsZXL3Cy3cv2g1Y6r9/PqlD3Pbz35nN50+mRl1ldz9Qkuu3PcvWk1tyMu9L62isb6a+togt82ZwvINnUWPzfINndx+5tSi586x42t6jXPevgv3fgCKLS1TADZs2MDIkSN55ZVXmDlzZu7173znO7z00ku8/vrrBcvfcsst3HrrrT3W09nZSSgUKnhta1sUwwZbcXqeRVMmXQlnmHIgM7mVlZlcC5yJtdqiSdyahmnbJNMGIZ8by3ZycftcGknDmagzHDcIeDS8uoamOD2ru5IGacsmkTYp87hw6wppyyaWNKj0u0maFuG4s/2gW8OybWJpi0jCIOjVSZsWl//xHe74r6l880//5qefO4z17XFqQx6ShoVHV9nSlWTmQVV0JVL43W5Spommqry9pp3assLljhxbSUcsRdDjojLgZmjIy5ZwgmjK4KbHlxUEYpobarhp9iSeWbqRe19aBcAlxx3E8QfXUO5zkzAsuhJpQl4XXpfKl+57gznTRzJ9dEVum4vXdXD/wtU8dPHReFwap/58AX63xi/Ont5jIs/mhhpuPWMyANWB4kPGsz7cEuH0uxdyYdO4ott7cl4T42uDdMZSbMtMjpctb5nXRbnPxYgKH50xJzidfb23oeoF51W3zwS9upPjPfM9mrbNmfcsyv0wdffYV4/FBs765StF388uc1hdZcly7KjXV7Vx+UPv8P2506gNeYgkTIJejS3hJFf/dQm//OLhHDWu+IOK3aW/dXVrWxRsSClOsCuWNoklTYJeHa9LRVWcyeySlpUJUJkkDUABv8vp8dmVV7eDbo2YYdIZ2/73ho4Yr33Ujm3DpyYNpSuWYmSln0jKpCuepsznLHfdo0v4xqcOYe6vtj+Mu++8I7jowbd45JJjeH11G7YNJ06oJZ4yiaZMbNtGUxRiabPgvPzdBUfi0VW8Lo2317QzNOTtce5Or6vgxlmTCCcMqgPufp2TAO+s2cYl//t2r9/vb750BIeP2b3n1L5s8dp2vvz7t3o9Xr8994jdXgf7W669/dvQ3Y5eU7EhodCj7uxog6hUSpXse2m2B8m7LBNd1ZwbdlWDTIqTqOFMQBlwOe+pOMFzXXVyidtAyrbwaRqWZYPiTLCpKypdiRRlXjcp0yKaNPp9XRBiIOxIXc0yDIOzfvw3NJeLP19xIqZp8qX7XuOhSxpRFAVN01D6SAcmhOi/Hb6mAkm2t2NDPhceTaUjlsLr1vHqKm4F1Mz8GKgKHhuSSs+2b/Y6HLVMFFUjljIJx511GqbF/QtXMfvQkVz04Fs9yvfQxUfj0lSqgzplikpCUXpe5zWVIUVSub2+qo07nn6PX5w9nXjaKtiPtmiSgMf5fDRlEEkYGLZNwKPn2mLRpIGmKAwJehg7JMjrq9r4n5dbuPn0KT3KcOuTS7nkE/V7/B5moL2+qo2DyiwSas97Fa8VY3VE3aePwZrWCH47TUJ1F9m/FDHFxZia4B4tw47ep2brnA1E4mlCfhcBl0Y0vb2eeTSVbdEUfo9G0K07+5ZXH9pjKXyZep00t8eAsuuJJdNUB73E8uq2363RGUsS9LgxsHCrKvG0RTSZpirgIZVdjyd736wQTZlEkwYBjzOHTfaeOZoy6IwblGeOdcI02RpOEfK5CHo0kqaFbTkdU6JJp2wuVaUjniLg0VEVJ6Xgq6u3Mbzci9+tURv0oKhKQZkDbuf+fG17nI54Onfvu2JjmBtmTcS2yd3vVwZ1PKpWcKwCLo1IykDJjBmN5O1L0jDx6Boo5OIxXl3FwsKjanSlTKKJNFVBD2nTIpw5Nh7d+V31uZ390DQlkzIRVM0ZVXr70+8xYXgoF2+q8LkYWekD23ZGlSpqQYypzK05sb6USSxlUuZz1u1RVSwy+5gyKfM6ZbdsG4+ukc6kdHYpKp3xFBV+NynLIpm20FRQUVBUha64gd+j4XNpuFSFtGkRS1vE0076Rq+ukrYz35kNXUmDMq+eOw+9mdENactZr1vV2NAZJ+h1oSgKkYRBwK0R8urY2fuqtJnbrt/lxDlVJRPTzHxnZT6doEsjO2XqkOrATtXBwZOvYB9z7bXX8s1vfjP3dzgcZvTo0b0ur+MEw+NpM1eZ/C6NeNqkK+GcNGUuJydpFBuvyxkO7fdo1JR50RUll6tN1xRcmo4NDAt5iKbSvLNmG4eNqeRLv3UCxDMPqkZTFSzb5qO2OFdkhjQ01ldz6xmT+fk/V3Lj7Ek0//BfvZY5bVi0RlJ85Q9vc+OsSYys8NEeS+fyI33m16/SGklxXEMNN8yaxJn3LOLCpnHUlm2fyffjjji33f0ej1/eSMPQstzrtZnZi+8+ezobOxOsao1SW+bhg81dzOkW2P3Z8yt5Z007d509vSBA8OGWCOva49z9QkvR8pd5XblhPQtb2vjaw4u5sGkcFzaOI2lYlPtc1FX6GN3PylMTdHPEmMqi28tPL5Edjt6bvt7fmc98uCXSazAc+pdXaU/kSQv5XLRGUkUbvXtqm93taF21cR5kZANTQbeGG0hbJhsi6VyZg6pG0A1HZupQY301s6eNYEiZh/MfeLPg+3hiXiPXPbqcBS2FvXDf/qi9x2vgPO3Mf1CUP7QqmjT46XMrAZg6spzakIfP/+a1XvenzOtyUi9YFrUhL/d3eyiUfVKN4jwUGl/b/4Zfuc9d8vstH6AUIINVyDvw9aGYvuYqGIz1dHfJBsNNbGwUNLanSlGBcCZfuIUzibRH1UhYJm7VeWBtK05+8ZCukbRtbJtcMFxRYFssRcDTV4B75xpwQgyEXamrNk5vuC/9zytoLhemafLF3yziT1/9BLoutyRC7C47XE/z84ThBDU0VUFVyASfFHSg0zTxahpxw8RSVbZEkiQNm1dXtXH/wtXEUmamB+JY5j3k3Hs2N9Rw1SmH8KX7XmfCsDJuOWMKX/hNz9HXjfVO6sdZU4djWBBRocrvImXauHUVt6YS8rl6vZaGfC6WfBzm+B+9xD+ubCacMPj5P1dyUaYHZ3b+HL9b455zDmdjZzzXSSSWUtkcTlBfG8StKrn1Pb+iledX/Kvo9r51ysSS38H+IORzceSPF/T6/rNfb96Lpdn9PJrKmk6blZvbch3/ujIpbBuGBhlVvueTKexoXfUAttsJ3GbrrGHZxJMG1QEPacuiLZpy5o1x6cQMk1jmnjbbNg14dMIJA3ACtG4NfK7tweAyrwvLsvHrKorPRVfCiUF5XDpp28KrqrmH2JbtzMXm1VUUn45f14ibJl0xgwq/G9WnZzqIqMTTJlu6kgQ8OhV+F6oCacumK55mWLmXtOnEnoJeHZfmBGmDXh2v5gR2vS6NrrhByKejqwqN46szAXCDaGbCeE2FMq8TpDUsm854imHlXqqDbroSBrOmDmf21OEkDQu/S0PXFEI+HdOCaGZkc3a+rpTpdDCt9Dm/OS7NTcJwgsshrxPLywbMFcX5zUymbdqjSaoCbrxBD7FMx7WQT8+lQvS59dyDAtuwsbHxu3XiaZO2eJLrTpuYe8CQDcDH0yYeTcGjqhi2E9RWcH6jrWy3WmX7/9y66vyuZ3vcZv7ty3TGjRtOwDng0VF0qPC7iaVNUoZJdcBDNOXELIMenTKf7nS8UxXipoltOfFI0k45LNsJqqewUFSb4WUeImmT1kgqF9A2badDYcqyiaYNasu82zu6Zh7UbO5K5B5cqgpoqnNeZuMy2WOhqQo1QTdp2ypIfbmzpPWZUVNTg6ZpbN68ueD1zZs3M2zYsB7LezwePB5Pj9eLUhUMyxlG7dFUqvxOZdoSSVLm1akOujFMi4hh4lK3P7WrDrppj6ZQFSef9rf//B8mDg8x/4zJJE0T07L5uCNN0KszZVQ5hmly3ayJuDWVV1e1sXxDJ9ecOrEgGD7vhAa2RZPMO6GBgEtzAm9FAnL5AbgZdZVMGhFiSzjJvQs+LAimZVMr+N0aM3oJFjc31BQEyfNlGzXffWY5b61p5xdnT2d6XUXRbXRvAGXza79cZKh/NkAdT5nccsZkbnliGQtb2nLlyw6hcWn9v9DlTyb4creJ5/pKL7Gn9edYZP/d1zK7UyiTYzp/EsespvrqvTKJYL/rqqpAZlIMRQFNUXBrKtG0yZaEQcCrU+5z5a4rBvDPFRsBJ3fVzWdM5uP2OJf98Z2CYHhjfTXvb+pi/pzJzoiITH37zcureOD8I0GhcJREfXXuRiL7+eykFcVyvk0fXVHyGJf7nCfkXfE0D2dykmUfCmWflD/8+hpuPX1yn5Mgddff8044BuvxGgzl2tFrKr3Mqr6zNBQyAz6wceq3DgRUp/FmqAox28Jlq2iKM+Ii+2BXiAPJDtXVbrJpU1QtL89/3r+FELvHzlxTFZw5lSyPTiRpoCjgc+vYSuZhlmUTjqWxvc5oqEjaBBSGl3uYNXU4zfU16JpCOJ7G69L4/YVH4XNreHSVtkiKBy44knjKCepMGFZW0G7NtnUffn0Nn58xynlYrSo71ImoLO+ew6WpPPLGWqbXVeJSVG47c0puUvlYyuTyh97hxlkTGVnh46M2Z1J5BYVhIS+uTEC8rI97mLJBNA/SnrK/H4NhlX7Sls3KLZHCNxQYWuZhWKV/j5dhR+9Tk0A0beaCpdm5ZXwenbZokjKviyFBD4ZtoSg2blUl4NVzvW3dNrg0FZ9LY2skiWHabOqMM6rCZHM4wdTR5UQSaXwuD6+s2sbQkBddU/C6VGwbXBp82B4HFDQFxlT5MW1yvZNtn9OWrgq4iaVM1rXHcesqtm0T9GiomcnibcvpjKIrUBPwcufflnPwsBBN9TV0xNIEPM4k8Ms2dLIhHOfkicNQFQVNdcp/7WNLeXtNe27kfjiRZljIi6LAi+9vYfroSty6iselkjZMytxOL/OkaTkZF9waH3cmSKTM3OjqbZEUR42rApwOaD6XhmXD+o44lQE3mqKgqQrVATcdsRTOgE+FMq+W6XmfJm1alHl1UobJkvWdVAczD1oSabaEk8wYW0FrZxIUqPK7iaYNokmTeMqkI57G59LY0pUkljJZst65z//tglUs6JbhYP6cyXhdGrc8saxHJ7ps3GDGmEpumzMZTXFiG6vborg1lbZIksPHVmLbNp2xFLe/2JKLvfndGveffyS/fXkVE0YU9lL3uTQ2tydx6SqapuDRVHwuJ8gfjhv43Rpel0bCsmgLJxlR6eOmJ5YVfE+A09sd8Okq332hpUe2iCtPqqcjbjA05Dwk8egqlq0RSRi5BwvZUT92tgmp7nxoXFKm5Dn66KM56qijuOuuuwCwLIu6ujrmzZvHNddcU/Kz4XCY8vLyXoeMbm2LYgDhTI/w7BMOVXUaHwnDeWqSME06otuHJbgzQ7HDcSM3zMHGCawnDKdCl3l1Fq/t4Lan3ssF4prra7jtzCkkjDSrW+O4NZUt4QQzx9fwzpptVAY8/OpfK/nhZw7jhsfeLaxk9TXMP3MyXfE0nswPwQ//voLXVm0rOJlHVfoYFvLmGiobOuK9BouHFxnali/72be6VZju2+jtc6W2ua4tysed8R7D4kaW9793eL6dSXmyN/TnWOzKd7Sz1rRFuf7RdwsaU9ncbGN2cmjLrihVV7e2RUmC08i3tw/Vyjb4skOMPKqC2zJpCaeJp002d8ZprK9h/lPv8fzyLbn1NdZXc8WJDZR5NH67YBXf/NQhRPKGjobcGiaZNEqZYXpeXSVlWazfFgcoSGuSvcAdXleRm2na79Z45JJjcg99srof460dcWKGxfWPFf8u/L0MQe3LQJxT+7LBerwGW7n6c01NsOspU7Kyc7QnLIvqgGdQ/KYLsS/oq67C9pQplm2j6zqay4Wqafzh4pl86b7XePgrTdJDXIg9qD/X1O7t30j+sPdYCr9bJ5BJb2BZzgMub2YOjO5D+LPL2ZbTgzSa6WmoKFDp0kgA69rjdOalMcjmofXgzNuxM8Pfs/ccW8JJ/ufcI7jh8aUsWNlKTdDN9+dOY1jI67TrfXmpDaNOG8KfGRE6PG+7g+0eZiAcCMdgfXuMroSxPQWFV2fUXgiGF9Of+9T8NEUBt0ZHLEkwk3qvK5OaQ1Wc+9aAWydhmHTGtqefSKRNUJQe6UyCLo1IOs2XH3yHeNrk3v8+nKDX5QQ7PRpBT3Zd+elBDWxbwc7U84BHx+/WSJomLsUJQHflfT5pmHRmgqfZCWw7YkkqA55cqqOCdVsKNhBPOal/FcjN1ZM0rFxGBb/L6fncGk0S9Do9jtdui2FYNovXdfDIG2v51qcOZvqYSmJJgyq/OzcqPH8dibQzl4FbVzEtJ/VhIm3meq1vywRiy9watu38ZmbLrOBMfvrepi5GVHjxuDRSaYtoyqTcp+Nzacx/8j2eX+HECvxujRtnTWL6mAonDbJbI+DRuf3p7fGE7DKHjq6gI5aiMuDGsGxcmkIkkabC7yFlWESSTkpht67SHk3hz36v2PjcOom0SWdeyuRo2kkR5VJVTBun53vSSaviBKBtEoaVS7XizqTaCXh0Fq/p4MfPvc8Xjqpj+ugKdFWhrspfkJbZ79KIpZ3e8/mpbwIu53fXzuvUnr1G+N3OOWJZdiZ1j0nIr+PVnDQ7sZRZcL4GMtk1dvZ6kSUB8Tx/+tOfOO+887j33ns56qij+NnPfsb//d//sWLFCoYOHVrys/25IdjY7lTKSMoZulIZcGdO4MyPUebBhkdTc3lHt2VOPJfmnNzZfMbYEM9U4DKfjk/XeuQm11WFcF6eaa/uPJHze7bnn67yuVB1teRFoDOWoiOWzp2I5T4XtWXFAwa7Eize2c/253MbOpxGV/d83vub/hyLgQjof9weI5x3joW8OiMHYUMDYEN7LJeHKz83V9w0aY9u/1uxTD6ObP/bAySgR84rw7IwbZwhRx6dtmgK07IxLRvDNCn3uQuGqAXdWm6yoOz35HfruDSFtsxvQFmm905n3CDk1akOuElbdp/neGcsRTieLrq9XTkHButDosFqsB6vwVSu/lxTu9/A9BkQd2kMkV7dQuxWOxoQd3k8qKoqAXEh9qKdvaamLROXqpG0TAyjsKOIS1OJJFJU+D3E0mau01ZXYnuwK9sG9mhOZw+/rtEZT1Dt82JAj/aoB1BUhSG7cI+Q3Y+0kabS7+2RP7ktmiTkd+F36f0Kgg6mYOlAkWOw9/RVV4u3fW06TefBVDKTrzpbB12ZfMzxlEFVwINp2QVBYJ9rey5pt6rmpQ11UoJkc5NnY0lp28KtqbhQSFo28bRJImVSFXAC8vlBVzOb7zllUp4JbObXeb9boz2axOPSnTQZlo2VzR+d2Yds+bJpV7LB85SxfT+9uoaiOMFVVzatB2QCqWYuR7qa6Snt17WCXNTZ+JpLUUhl9imeF3y1sSlz6wWfqQjo+DSt4OFEmVsDyyRqOkHe7HazAWhVUfDmxezKfS68Lo1YyiCScNKqeF1qLg1NfsqUbACYzBwO2d9cCwriDrqqEMlbXzZA7nM761FUcp1wXYqTiiZpmAWB6+xxd6lKJuC//XzyqAppKIiTZM8Lv5Z3XPMC6Z3xFBWZuQAjSSd24XM554eVDcannHzkPt0Z8ZDqth6PpmJk8rPnxzx3x2+RtD7zfP7zn2fr1q3cdNNNbNq0icMOO4y//e1vfQbD+2v4TnxZY/P/GLLj2xyx4x/pYUeGq+1Mfuxd/Wx/PjeiwrdfBsC768+x2JXvaGeNrPQzcq9uceeN2IF6OnIn6uSOHPvuy47rY3t9neN76rsfiHNqXzZYj9dgLVdv5GZMiH2PkUqhu92SKkWIQWZvXVNH7+F5M/raj3FDdmySRGlryDEYTHr7LnbilnRQ2PFRBnt2ktP90biagS7B4CYB8W7mzZvHvHnzBroYQgghhBBC7Fcs08Q0DDRdxzAMTMPAMAzpIS6EEEIIIfYqaX0KIYQQQggh9grLNElEo7S2tmJZFul0Gi3TY1xRFAmOCyGEEEKIPU5anEIIIYQQQoi9xrYsLv3922huN5/72XPoHg/3X3AUHo8Hr9fJ9Z8NjivZSXaEEEIIIYTYTSQgLoQQQgghhNirlGyvcE3DsizO/fUCbNtG1TRsy0L3eHjosuPweDy7Z3vdAuy2bWOaJpqmSdBdCCGEEOIAIwHx3cS2bcCZGVgIsWvKysr22M2p1FUhdp89VVelngqx+wz0NdUwDIxkCguwLRNF1bAtE9sGVbN6vGajYFsmViLJWT982llO1bBtE0Vx/r+jr2m6E/S+55xD8Xq9ubQsX/792/zPuTMK0rQYhgEgqVvEbrEj55FcU4XYN0hdFWLw6089VexsrRO7ZP369YwePXqgiyHEfqGzs5NQKLRH1i11VYjdZ0/VVamnQuw+ck0VYt8g11Qh9g1SV4UY/PpTTyUgvptYlsWGDRv6fAoRDocZPXo069at22M3J3vKvlx2kPIPtB0p/57szdafurqvH+uBIMdsx+wvx2tP1dUD4Zq6sw60fT7Q9hd2/z7LNXVwkOMgxwBKH4OBvKYeSN+N7Ov+Z2/vp9TV3Wt/26f9bX9g39yn/tRTGQu4m6iqyqhRo/q9fCgU2mdOpO725bKDlH+gDXT5d6SuDnRZ90VyzHaMHK/iDqRr6s460Pb5QNtf2Df2Wa6pO06OgxwD2LvHQOppcbKv+599fT8P9Lq6v+3T/rY/sP/tkzrQBRBCCCGEEEIIIYQQQggh9gYJiAshhBBCCCGEEEIIIYQ4IEhAfC/zeDzcfPPNeDyegS7KDtuXyw5S/oG2L5V/XyrrYCHHbMfI8do9DsTjeKDt84G2v7D/7fP+tj87S46DHAMYvMdgsJZrT5B93f8cKPsJ++e+7m/7tL/tD+yf+wQyqaYQQgghhBBCCCGEEEKIA4T0EBdCCCGEEEIIIYQQQghxQJCAuBBCCCGEEEIIIYQQQogDggTEhRBCCCGEEEIIIYQQQhwQJCAuhBBCCCGEEEIIIYQQ4oAgAfHdxLZtwuEwMkepEIOb1FUhBj+pp0LsG6SuCjH4ST0VYt8gdVWIvUsC4rtJV1cX5eXldHV1DXRRhBAlSF0VYvCTeirEvkHqqhCDn9RTIfYNUleF2LskIC6EEEIIIYQQQgghhBDigCABcSGEEEIIIYQQQgghhBAHBAmICyGEEEIIIYQQQgghhDggSEBcCCGEEEIIIYQQQgghxAFBAuJCCCGEEEIIIYQQQgghDgj6QBfgQLSxPUbasommTLriaUI+FwG3Rsoy8agaScuktStNVdCFV9OIpEzC8TTlPhdBr86oSv9A74IQ+6317TG6EkauzlV7dZJQ8JrUQyEGXn5dDflcBN0aXsBi+9P+BDYhn5tyv3sASyrEga0zliIRT6MCCShs17o1PJbJ6kiakNeFz63RHk3ic+sEXBpRwyQcNwh5dSr8boaGvAO9O0IIIcR+oTOWojWSIpxw2tI1gd7bzNllO+Mp/B4dVVHQVYXqvM9kl4kknfUlDYtwPE2Z14l3+VwaXUmDzkwbIODRiSQMIsk0FX43KcOiK5HG79HRFHCpKgnDoivptAOy2/RnPtcZTxH06Xg1zYmtJZy2hN+tkTBNInGDcr+7YL86YynaoilMy8a0bbriBgGPU7aAR6d2B9oZnbEUW7qSdMTTBNzO5yt8rpL3HdljlDZTBNyeorG+7Ho742nKvDpuTSVlWtiAAlg2RJMGQa/TVgKnbRVNpqkOeEia24+7V1exsPCoGl152wq4NeKGSSRhUOl3kzQtp4A2RJIGAY+OAqgquFTQ1e1xycqAC5/u/J1/zOOGSThmUO7X8esaacsmYVhEEplj7NbQFQXDsrGBZOa9Mq+OW1fpiKVy27UB2wYbG6+uYVgWXn33x0YlIL6XrWuLkjQtbn5iGYta2nKvN9VXc/uZU7n7Xy1c9ol6/ufl5Vz16Ulc88S7PZa746ypjKkODETxhdivrWmLct2j2+vcS986iqipcf1jUg+FGEy611XYfh0NAEnADXhsWN0aYWjIx/AK30AVV4gD1taOOEnDwoNNFKX49fTMqYwLJjnyxwtoqq/mxtmT+eJvX2Pi8BA3zZ7EZX94m9ZIiuaGGu44cwp1cu0VQgghdsmGjjhX/3UJC1a25l47rqGGO+dOY0S3NnOxZRvrq7mgcRzfe2Y58+dMwQau/usS3l7Tzi/Ons4P/v5+j+v9LWdMYWNHnCv/79/cOXcaDyxazeK1HUWXb66v4asnjOeiB98iljJzr914+iSu+39L+OeKrdQE3fzx4mO4tkjM7MbZk7nkf532Q3a/FODGx5dyztF1PLBwNQvyPtNYX828E+pJpk1G96OdsaEjztV/WcKClsJjcsWJDYyp8he978gex2Ta4AefOYxritzL3HHWVO57eRW/f31twbGYd+J4oimT+xauLjxODTV89fjxXPHwYu6cO42fPr+y6P3RzU8u458rtha8ftPpk+lKGNz9YgvnHD2GBxYVrruxvppLmg9iZKWfGzJlzR7zYmW/cfZkvvl//2b+nCn43Rp3v7Cy4Bg319dwy5xJtEVS3PXPlT2O/wWN4/jv+95gRl0lFzSN5Q+vreGco8fw0OtruOS48SikuOB328+H3RGTUWzbtnf60yInHA5TXl5OZ2cnoVCo6DLr22Osb49x1wstBSdPVlN9NTefMZn5Tyzju2dN7XGS5S9359xp0kNViJ3QW11d3x7j6r8uKahzC646XuqhEAOg1DW1WF3Naqqv5ntnTSWSMgm6nR4TH3cmWN0a5bQpw6SnuBC7Wam62hlLEY6n+bgzzshyX8nr6ffOmkrzD/+V+/uCxnFc9OBbNDfUcP6xY7nowbcA58bvR589VHqKC7ED+nOfKoQYeHurrnbGUsx7eHFBgDvruIYa7jp7ekGP6t6WbayvZnpdJSMrfDyzZCMLWlqZd2I9i9e293q9n3diPdGkyf2Z4Gup5bPrv/uFloJ1HJZ57b7zjsitp9i2sm2J7H6dOnU4H3fE+ffadhb2sr3ZU4dz4sShJdsZnbEU8x5aXBAML1jHtBE97jvyj+PLVx3PtSXaRLefOYXjf/RSwevfPWsKz7y7sddyX9g4ruSxOKzbcQRorq/mtKnD+bgz0et38L3MdrPB676O+Xc+PYGlH3f2Wtbu6+u+H9nvu7m+mkPrKlm8tp3pmf/PmjqcDZ2JHufDrsRkBiyH+Pz584nFYj1ej8fjzJ8/fwBKtOd1JZyhB8VOHoCFLW0Yps2CljYiKbPkcl0JY08WVYgDTlfC6FHnpB4KMfgUq6tZCzPXTxun/kZSJgGPRm2Zh9ZIau8WVIgDXGsklamDep/X00imt0/279qQB4AFK1tz/87+3R6VuiyEEELsrNZIqmiAG+Dlla0FbeZSyy5qaWP66Apqyzy54PD00RUlr/dOWhJPbplSy2fX330d2dfy11NsW/nth5dXtlJb5mH66Iqigdrs9mpD3j7bGa2RVNFgeG4dRe478o9jtI82UTxt9Xh9aMjbR7lLH4vuxxFgQWZ/S30HtSFvQfC6r+3omlqyrN3X130/suVckPn3orz/D82Utfs2dyUmM2AB8VtvvZVIJNLj9Vgsxq233joAJdrzwvE0kYRZcpmueDq3bMnlEqXfF0LsmGJ1TuqhEINPn/Uyni74L5IwSWZyEgoh9p5wIp1r+/an3ubLby93bzuH5WG0EEIIsdPCfbSJ89vMfS2bNCyShlXwdymRhFlwXe9r+WLvZ1/rK7bW/f3uZe1te321M/pzTLrfd+R/ZkfbRNl1ltLXsejt830dk+7v9SeeuSPrK/V+9t/5/y/2+V25xxuwHOK2baMoSo/X//Of/1BVVTUAJdrzQj4XhlX6BCjzuXLLllzOW/p9IcSOKVbnpB4KMfj0WS99rtykMwCGZRFLqVJfhdjLQl4XKdPCsCx0tXQfnLJu9Tro1Yr+21mvTIEkhBBC7KxQH23i/DZzX8t6dLXk3911v6b3tXyx97OvdV/Xrm4ru0xf7Yz+HJPu9x35n+nPvUyxdZbS17Ho7fM7evz72k6Zz0Uk2fsDhR3ZXvbf3f/fY5u7cI+313uIV1ZWUlVVhaIoHHzwwVRVVeX+Ky8v51Of+hSf+9zn9nax9ooyr040adJUX130/ab6anRNobm+mqBbK7lcmdwMCLFblXn1HnVO6qEQg0+xuprVlLl+Kjj1N+jWiCZNtnQlqQlK/nAh9qaaoDtXB/u6nmZz/mf/3hJOAk7O8Oy/s39XBqQuCyGEEDurJujmuIaaou8d11BT0GYutWxjfTWL13WwpSuZW2bxug4aS1zvo0mDLeFkbplSy2fX330d2de2hJMl2xb57YfjGmrY0pVk8boOmktsb0s40Wc7o69jUuy+I/8zgT7aRD5XzzDt5nCij3InSx737scRnBziW8KJkt/Blm7b7euYG6ZVsqzO+kqfT9myZcuV/f/mTFm7b3NXYjJ7PSD+s5/9jJ/85CfYts2tt97KT3/609x/v/71r1m4cCH33HPP3i7WXjGq0s/Ici+3nDGlx0mUm1F2wSpuP2sqtz65lBtnT+51OZnIT4jda1SlnzvOmlpQ5ywrxu1nTpV6KMQgUqyuwvZ66bUh5NbwAB7bxqsrnHDwEJlQU4i9rNzvxqupjAp58dp2yeup14rl/r7p9Mlc/dclNDfUcPPsSVz91yWAEwy/48wpMqGmEEIIsQvK/W7unDutR1D3uIYavj93WkGbubdlGzOTVr6/McwJBw/JLXP/wtVc0DiuR4C1qb6aW86YQtqwufqvS7igcRxN9dW9Lt9cX8O8Exq4f+HqgtduOn0yyzd0AnD1X5f0GjPLtiXy9+v4g4fw/sYwFzSN6xGUbayvZt4JDTTV1/TZzsgek+Yix+SKExuK3nfkH8dv//nfJdtE+fuc3e/xQ4Jc0FTkODU4xyl7TIsd99vPmpo7Zvmv33j6ZEZU+HhvQ2fRzzbWVzOiwsfNefHLvo755X98h+HlPuad2NDjGDfX13DUQVVc8cn6osf/gsZx3L9wNc31NVzQNC5Xrvc2dHLFiQ2MHxIsODa7Iyaj2LZt7/Snd8FLL73Esccei8u1fwxh3pEZgTe2x0hbNtGUSVciTZnXRdCtkbRMvKrz/7ZImoqAC5+mEclbrsyrSxBOiF3QV11d3x6jK2Hk6lyNVycJBa9JPRRiz+rPNbV7XQ26NbyAxfan/QlsQj63BMOF2EP6U1c7YykS8TQqkIDCdq1bw2OZrI44f/vdGu3RJD63TsClETVMwnGDkFenwu+WYLgQO2FH7lOFEANnb9fVzliK1khq+31vsPc2c3bZzngav1tDUxU0VaE6sP0z2WWiSWd9SdMiHHf+HXBr+FwaXUmDcDxNyOdyJt1OGESTacp9blKmRVfCyK3fpSokDIuupEGZV0dTFHRVwZ/5XGc8TdCr4dW1gthawK2RMJxc5eW+wv3qjKVoi6YwLRvTtnPb87u0zISf/W9ndMZSbOlK5o5JwK1T4XeVvO/IHqO0mSbgdheN9eWvN+jV8WgqKdPKpYS0bIgmDYJep60ETtsqmkxTHfAUHHevrmJh4VE1urrFH2OGSTRhUOF3jj0ANkSSBgGPjgIoKrhV0NXtcclyvwu/XhinDLg14tk2m08noGukLZuEYRFJZo6xW0NXFAzLxsbJCR5JGgQ9Oh5dpSOWwu/RUXHu57DBxsaja5iWhafb97w7YjIDFhAHsCyLlpYWtmzZgtUtt/Zxxx03QKXaOdLQEGLfIHVViMFP6qkQ+wapq0IMflJPhdg3SF0VYu8asAS4r732Gueccw5r1qyhe0xeURRMs/TspUIIIYQQQgghhBBCCCHEjhiwgPill17KEUccwdNPP83w4cNRFGWgiiKEEEIIIYQQQgghhBDiADBgAfGVK1fyl7/8hfr6+oEqghBCCCGEEEIIIYQQQogDiNr3InvG0UcfTUtLy0BtXgghhBBCCCGEEEIIIcQBZsB6iF9xxRV861vfYtOmTUydOhWXy1Xw/rRp0waoZEIIIYQQQgghhBBCCCH2RwMWEJ87dy4AF154Ye41RVGwbVsm1RRCCCGEEEIIIYQQQgix2w1YQHz16tUDtWkhhBBCCCGEEEIIIYQQB6AByyE+ZsyYkv/1169+9SumTZtGKBQiFAoxc+ZMnn322dz7iUSCyy+/nOrqaoLBIHPnzmXz5s0F61i7di2zZs3C7/dTW1vLVVddhWEYu21fhRBCCCGEEEIIIYQQQgy8Aesh/vvf/77k++eee26/1jNq1CjuvPNOGhoasG2bBx98kDlz5rB48WImT57MlVdeydNPP82f//xnysvLmTdvHv/1X//FokWLADBNk1mzZjFs2DBeeeUVNm7cyLnnnovL5eK73/3uLu+nEEIIIYQQQgghhBBCiMFBsW3bHogNV1ZWFvydTqeJxWK43W78fj/btm3b6XVXVVXxwx/+kM985jMMGTKEhx56iM985jMArFixgokTJ/Lqq69yzDHH8OyzzzJ79mw2bNjA0KFDAfj1r3/N1VdfzdatW3G73f3aZjgcpry8nM7OTkKh0E6XXQixZ0ldFWLwk3oqxL5B6qoQg5/UUyH2DVJXhdi7BqyHeHt7e4/XVq5cyWWXXcZVV121U+s0TZM///nPRKNRZs6cydtvv006neakk07KLTNhwgTq6upyAfFXX32VqVOn5oLhAKeccgqXXXYZy5YtY/r06UW3lUwmSSaTub/D4fBOlVkIsWdJXRVi8JN6KsS+QeqqEIOf1FMh9g1SV4UYWAOWQ7yYhoYG7rzzTr7+9a/v0OfeffddgsEgHo+HSy+9lEcffZRJkyaxadMm3G43FRUVBcsPHTqUTZs2AbBp06aCYHj2/ex7vfne975HeXl57r/Ro0fvUJmFEHuH1FUhBj+pp0LsG6SuCjH4ST0VYt8gdVWIgTWoAuIAuq6zYcOGHfrMIYccwr///W9ef/11LrvsMs477zzee++9PVRCx7XXXktnZ2fuv3Xr1u3R7Qkhdo7UVSEGP6mnQuwbpK4KMfhJPRVi3yB1VYiBNWApU5544omCv23bZuPGjdx99900Njbu0Lrcbjf19fUAzJgxgzfffJOf//znfP7znyeVStHR0VHQS3zz5s0MGzYMgGHDhvHGG28UrG/z5s2593rj8XjweDw7VE4hxN4ndVWIwU/qqRD7BqmrQgx+Uk+F2DdIXRViYA1YQPzMM88s+FtRFIYMGcKJJ57Ij3/8411at2VZJJNJZsyYgcvl4p///Cdz584F4P3332ft2rXMnDkTgJkzZ3LHHXewZcsWamtrAXjuuecIhUJMmjRpl8ohhBBCCCGEEEIIIYQQYvAYsIC4ZVm7ZT3XXnstp556KnV1dXR1dfHQQw/xr3/9i7///e+Ul5dz0UUX8c1vfpOqqipCoRBXXHEFM2fO5JhjjgHg5JNPZtKkSXzpS1/iBz/4AZs2beKGG27g8ssvl6d1QgghhBBCCCGEEEIIsR8ZsIB4Ptu2AaeX+I7asmUL5557Lhs3bqS8vJxp06bx97//nU996lMA/PSnP0VVVebOnUsymeSUU07hl7/8Ze7zmqbx1FNPcdlllzFz5kwCgQDnnXce8+fP3z07J4QQQgghhBBCCCGEEGJQUOxsNHoA/P73v+eHP/whK1euBODggw/mqquu4ktf+tJAFWmnhcNhysvL6ezsJBQKDXRxhBC9kLoqxOAn9VSIfYPUVSEGP6mnQuwbpK4KsXcNWA/xn/zkJ9x4443MmzcvN4nmwoULufTSS2ltbeXKK68cqKIJIYQQQgghhBBCCCGE2A8NWED8rrvu4le/+hXnnntu7rUzzjiDyZMnc8stt0hAXAghhBBCCCGEEEIIIcRupQ7Uhjdu3Mixxx7b4/Vjjz2WjRs3DkCJhBBCCCGEEEIIIYQQQuzPBiwgXl9fz//93//1eP1Pf/oTDQ0NA1AiIYQQQgghhBBCCCGEEPuzAUuZcuutt/L5z3+el19+OZdDfNGiRfzzn/8sGigXQgghhBBCCCGEEEIIIXbFgPUQnzt3Lq+//jo1NTU89thjPPbYY9TU1PDGG29w1llnDVSxhBBCCCGEEEIIIYQQQuynBqyHOMCMGTP4wx/+MJBFEEIIIYQQQgghhBBCCHGAGLAe4s888wx///vfe7z+97//nWeffXYASiSEEEIIIYQQQgghhBBifzZgAfFrrrkG0zR7vG7bNtdcc80AlEgIIYQQQgghhBBCCCHE/mzAAuIrV65k0qRJPV6fMGECLS0tA1AiIYQQQgghhBBCCCGEEPuzAQuIl5eXs2rVqh6vt7S0EAgEBqBEQgghhBBCCCGEEEIIIfZnAxYQnzNnDt/4xjf48MMPc6+1tLTwrW99izPOOGOgiiWEEEIIIYQQQgghhBBiPzVgAfEf/OAHBAIBJkyYwLhx4xg3bhwTJ06kurqaH/3oRwNVLCGEEEIIIYQQQgghhBD7KX2gNlxeXs4rr7zCc889x3/+8x98Ph/Tpk3juOOOG6giCSGEEEIIIYQQQgghhNiPDVhAHEBRFE4++WROPvnkXpeZOnUqzzzzDKNHj96LJRNCCCGEEEIIIYQQQgixvxmwlCn99dFHH5FOpwe6GEIIIYQQQgghhBBCCCH2cYM+IC6EEEIIIYQQQgghhBBC7A4SEBdCCCGEEEIIIYQQQghxQJCAuBBCCCGEEEIIIYQQQogDggTEhRBCCCGEEEIIIYQQQhwQ9vmA+Pe+9z2OPPJIysrKqK2t5cwzz+T9998vWOb4449HUZSC/y699NKCZdauXcusWbPw+/3U1tZy1VVXYRjG3twVIYQQQgghhBBCCCGEEHuQPtAFyNfR0UFFRUXBa/feey9Dhw7t9TMvvfQSl19+OUceeSSGYXDddddx8skn89577xEIBHLLffnLX2b+/Pm5v/1+f+7fpmkya9Yshg0bxiuvvMLGjRs599xzcblcfPe73919OyiEEEIIIYQQQgghhBBiwAxYD/Hvf//7/OlPf8r9/bnPfY7q6mpGjhzJf/7zn9zr55xzTkFgu7u//e1vnH/++UyePJlDDz2U3/3ud6xdu5a33367YDm/38+wYcNy/4VCodx7//jHP3jvvff4wx/+wGGHHcapp57Kbbfdxj333EMqldqNey2EEEIIIYQQQgghhBBioAxYQPzXv/41o0ePBuC5557jueee49lnn+XUU0/lqquu2un1dnZ2AlBVVVXw+h//+EdqamqYMmUK1157LbFYLPfeq6++ytSpUwt6op9yyimEw2GWLVu202URQgghhBBCCCGEEEIIMXgMWMqUTZs25QLiTz31FJ/73Oc4+eSTGTt2LEcfffROrdOyLL7xjW/Q2NjIlClTcq+fc845jBkzhhEjRrBkyRKuvvpq3n//ff7f//t/ubJ0T8uS/XvTpk1Ft5VMJkkmk7m/w+HwTpVZCLFnSV0VYvCTeirEvkHqqhCDn9RTIfYNUleFGFgD1kO8srKSdevWAU7ak5NOOgkA27YxTXOn1nn55ZezdOlSHnnkkYLXL7nkEk455RSmTp3KF7/4RX7/+9/z6KOP8uGHH+50+b/3ve9RXl6e+y8b3BdCDC5SV4UY/KSeCrFvkLoqxOAn9VSIfYPUVSEGlmLbtj0QG543bx5PPfUUDQ0NLF68mI8++ohgMMgjjzzCD37wA955550dXt/jjz/Oyy+/zLhx40ouG41GCQaD/O1vf+OUU07hpptu4oknnuDf//53bpnVq1dz0EEH8c477zB9+vQe6yj2NG/06NF0dnYW5CcXQgwsqatCDH5ST4XYN0hdFWLwk3oqxL5B6qoQA2vAUqb89Kc/ZezYsaxbt44f/OAHBINBADZu3MhXv/rVfq/Htm2uuOIKHn30Uf71r3/1GQwHcoHv4cOHAzBz5kzuuOMOtmzZQm1tLeDkNQ+FQkyaNKnoOjweDx6Pp9/lFEIMDKmrQgx+Uk+F2DdIXRVi8JN6KsS+QeqqEANrwALiLpeLb3/72z1ev/LKK3doPZdffjkPPfQQjz/+OGVlZbmc3+Xl5fh8Pj788EMeeughTjvtNKqrq1myZAlXXnklxx13HNOmTQPg5JNPZtKkSXzpS1/iBz/4AZs2beKGG27g8ssvlx8oIYQQQgghhBBCCCGE2E8MWED8iSeeKPq6oih4vV7q6+v71dv7V7/6FQDHH398wesPPPAA559/Pm63m+eff56f/exnRKNRRo8ezdy5c7nhhhtyy2qaxlNPPcVll13GzJkzCQQCnHfeecyfP3/nd1AIIYQQQgghhBBCCCHEoDJgAfEzzzwTRVHonsI8+5qiKDQ1NfHYY49RWVnZ63r6SoE+evRoXnrppT7LM2bMGJ555pn+FV4IIYQQQgghhBBCCCHEPkcdqA0/99xzHHnkkTz33HN0dnbS2dnJc889x9FHH81TTz3Fyy+/TFtbW9G0KkIIIYQQQgghhBBCCCHEjhqwHuJf//rX+c1vfsOxxx6be+2Tn/wkXq+XSy65hGXLlvGzn/2MCy+8cKCKuEdt7YiDaZECutIm2GAD0aRB0KsTcGnYlo3bpTGswjfQxRXigLa+PUZXwiAcT1PucxH06ngMi/XxNCGfi5qAm66k0WOZWNqgI2oQ8ulU+t0MDXkHeleE2G8Uq5ejKv0DXSwhRDfZulqjp0moXiIpU+qtEEIIsRO6t38Dbo1t0SRej06Zx0U0adARTxNwa3h1DV1TKPe5KPe7C9bTGUvREUsTTRnE0ybVATcpw6Yz4Xw24NHxuTQiSYPOeJoKnwuPSyMcTxNOOPe3Ia+LZNqkI++eOH87nbEUrZEU4cTOvV9qmf6uuzOewu9xwp62bRN066iqQjhh0BVPU+ZzEXRrJEyT9qizroBLI5xIEfT+f/buPDyq8mz8+HfmzJ5kJmGGsAeCEwUhaNwxCRXUKooK0vYn+rYKqG9VtK21tW6AAq61i2B3cXlfl7etglu1LlAh1KVqlEVAopGArAlJJrPPnJnfH5MZZjJbwpKg3p/r4iIzZ3vOydw559zznPsxEAxH8AbDFFtiP7t8IWwFOoxaBXdQxe2P5e+0GogSxaAoGLQaPCEVly9MgVHBrFfQazWEIlG8IRVvUMVq0mFQtLR4glgMChaDgqLR4A6qdPhjv9vY9ABFpv0/Fxr1WAxatGjo6Lyespr1FBkUjHqFNl+Idl+IQpMOvVZLmzdIoSn2u/SFYu0tsRgIRSJ4ArGf/eEIbn8Ym0WHWafgC6tEoxCJduYnO48fmihmvQ5/0r6ZdAp6RUM4GsUXVPGHVPoVGIhGie1rQMVq1mHQaQlFIug1WvzhSCLvqQHQgEWnoI1CMBolEgV/OLZskSm2rBbQaTV4VRW3L4zNYsj4eempPkuIf/bZZ1it1rT3rVYrn3/+OQAVFRU0Nzf3dtMOux0tHnRR8AF3vrSBS08dzqNrGlnT0JKYp8ZpZ+HUSna0ewmpEYbZC/quwUJ8g21t8XDrsnUZ43OoOczkP77PM1ePZ94L69PmuWPKGK598gOa3UFqnHbunlZJmcSyEActW1wumlbJcIkxIY4Y8Vj9zUVH4dFYuE3iVgghhDgg2e9Lx7Kt1cfCtz5hddK0aqedOROd7HL5GVZiYVBnR8udbT627vOyeMUW6pvaWHJpFb95/dOMy/pDEeY+v56/XH4ytz//ccb73aueeJ9md5AJFQ7unT6OwcVmdrT5uPnZtazesj+f15PpQNZ5Fk4dy10vfcIbG/d0e93VTjtX1Y7E0E9hboZjGLtv/zBx375g6ljufWUjb33azEMzqrj/n5tZ09DC0aWF/OkHJ3HLsnXUdTleM6vLeebdJmbXljP78ffxBlUAap0O5l14LHf/YyMrNu1NW+aH//sBS2acwMMrt6T9DmZWl/ODpf+hqqw48fOJw0u49oyjUrZR47Qz/8IxzPjzOzS7g4nlr6wZSbs/xCN1jdQ3tfHQjCp+9caniZ8ffP1T1jS0YDEoPDSjiqfe3ZoxP1nttDN3yhjufHFD2j7ceeEY7v3HRv79+T5+f9kJBMMRFq9sSFn+rFGl3DZlNHcsX5/xuD397lbmThnDno4AD63YkrJsrdPBnElOIEq/QiNX/88HaZ+3A6WJ5ivCfZjU1NRQVFTEE088Qf/+/QHYu3cvP/jBD/B4PKxatYo33niD6667js2bN/dFE3vE5XJhs9lob2/PmOiP29Hmwx9S0Ws1/GLZOqrKSqhvak35hcfVOO3cdv5oPtrWzreO7n9Qv2ghREx3YxVi38Df/OzarPF5z7RKPt3jZmmXE0byPDOrYyfE+OsHv3e89BQXIo9ccZovLu+dPk56nArRS7obq6t/dga/6HIDGidxK8Th1ZNrXyFE3znQ6997po3lH+t2piRT46qdds6vHIRGo+G8sQMB+Mf6Xby0dgdrGlqYM8nJR02tKUnKrsuOHWLjvlc3det+d0KFgwe+exw3/e3jlIR0XHemL55RBcCcp+szzlPjtHN8WQlLVjT0aN21TgeTKwdy67L1efcj/rp+W1tKvu71Gycw/4UNGY9FtdOeyO9VdWlftjZXO+3Mqi7Pmk+Ir3PJioasP2fbB4C7Oz8bdZ2/6/i+JP8MJF7ny09m2of4+wBDbCZeWrczbfmu28u0j0NsJl7ubGtXtU47kysHoQFKraaUz9viGVUH3FO8z2qIP/LIIzQ2NjJ06FCcTidOp5OhQ4fyxRdf8Je//AUAt9vN7bff3ldNPCzafSEC4QjuoMqahhaqhhVn/FAA1DW0EEVDaZGRdl+ol1sqhOjwh3PGpzuoUmo15pyn1GpMed3qCR6WtgrxTZEvLjv84V5ukRAik+RYjV/3ZiJxK4QQQuSW6/q31GrKmAwHWNPQwgCridIiI83uWBmR0qL9969Vw4ozJiCTl9Up2m7f767a0kyrJ5gxId3d6fF2ZpunrjOP1tN1r25oztoxLdN9e6nVmJavC6vRrMciOb/XtX3Z2rymczv51pnr52z7ADDAakr8fpP3pet+Jbc71+860z7E368aVkyp1ZRx+VzrjW+3NKmtXa2Of46tprTPW7xH/IHos5IpxxxzDJ988gmvvfYan376aeK9s88+G602lqefOnVqXzXvsHF1SWwHwpGc83d0JtA7/JIQF6K3dY3Xrjp8IdQ8z9i4/WrqOuWmX4iDkjcu5XwpxBEhOVYlboUQQogDl+s8mi+nFJ/e4Q8R7TJ/d5btyHMO7+n9br7p8Xbma9eBrDvX/nbdD7dfTZs/3/VMfP5M28m27a7bzbVcvt9d13V1d9lc7c62vu68f6imJ8/TdR8P5hqyzxLiAFqtlnPPPZdzzz23L5vRq6xmfcproy53J/0isx53IEyRSZ9zPiHEodc1XrsqMusJR3L/8S40KanrNPXpn10hvvLyxqWcL4U4IiTHqsStEEIIceBynUfz5ZTi0+Pn2n1JTyx3Z9miPOfwnt7v5pvenWuCbO3Ot+5c+9t1PwpNCt5g6vz5rmfi68+0nWzb7rrdXMtl+znburq7bK52Z1tfd94/VNOT5+m6jwdzDdlnJVMA3nzzTW699VauvPJKZs2alfLv68pm1mPUaSk0KNQ47dRva6Paac84b43TjoYoezoC2PIEnhDi0Csy6ajJEZ+FBoU9rkDOefa4AimvSwoObiRkIb7p8sVlkXzpJMQRITlW49e9mUjcCiGEELnluv7d4/JTW+HIOK3aaWe3y8+ejgCOQgOOQgN7OgKJHFT9tjZqs6w3vmxYjXT7fndChYOSAgMTsrSnO9Pj7cw2TzyP1tN11zod7HH5u7Uf8ddd83U6RZP1WFQn5fe6ti9bm6s7t5MtJ5i8rmw/Z9sHgN0uf+L3m7wvXfcrud258pOZ9iH+fv22Nva4/BmXr9/Wlve47Ulqa1e18c+xy5/2eXMUHnh+pc8S4nfeeSff/va3efPNN2lubqa1tTXl39fV4GIzJq0GYxQWTa1k4452ZlaXp31oYqMFV+ILhqk5yi4DagrRB4aWWFg0rTLtj3eN086iaZWYIrHBTeZfODbjPHMvGMPNz65NvL57WqUMqCnEQcoXlzIwnxBHhuRYNUW8LJwqcSuEEEIciFzXv+OPcnD1hJHUOlMTwdVOO3MmVuAsLWTi0f2xWQzYLAbOOLo/10+qoNppZ2ldIzNryrMuO8hm5ronP+SOKWPy3u9OqHBw3/RxDLCauHf6uLTEdHenx9uZbZ67p1WyeaerR+uudtqZXVvOKSPt3bpvXzC1kr9/sC12fJLyddf974cZr2eqOwe03LTDxZyJFSyta0xMq3U6mH/hGD7Z0Z5xmZufXcv1Eysy/g5mVpeztK4x5efaCkfaNmqcduZfODaxD/HlB9nMzKwppyb+u+7cl677FX+dLT9Z3XmMNmbYh/kXjmHTDhdL6xoZXGzm+okVactv2uFiwdT0nEl8vzbuaKfa6WDOpPRlazvfP6p/ISeV90v7vB3ogJoAmmg0mq88z2ExaNAg7r//fr7//e/3xeYPuZ6O3r23zQdqhCDQEVIhClHAEwhTaNRRYFCIRqIY9AoDJRkuxCHT01iF2KjeHf4wHf4QRSY9RSYdxnCEL32x145CAx2BcNo83lCYNk8Yq0lHSYFBkuFCdFN34jRTXEpSTYje1ZNYdehC+LUm3EFV4laIXnQg175CiN53INe/hQaFfZ4AJoOOIpMeTyBMmy+ExaBg1inotBpsFn1a0rDdG6TNG8ITDOMPqfQrMBAMR3H5Y8sWGHSYDQruQBiXLxSrdKBXcPlCuPyx+1urWU8gpNKedE+cvJ12b2xwzHhbezo91zzdXXd757HQaCASjVKo16FVNLi6HEO/qtLqCWE16SkwKHT4gxQYDQTVCL5gGJs59rPLH8Jq0WHSKriDKm5/mEKTDm3n+o06BYNWgyek4vKFsRgVLHoFvVZDKBLFG1LxBlWsJh0GRcs+TxCTQaHAoKBoNIlrJKtZj1HR0uIJUGja/3OBUU+BQYsWDR3J11MGBaNeoc0Xot0XotCoQ69oafMGKTDpsOgVfKFYe0ssBkKRCJ5AmGKLgUA4gtsfxmrunC+sEo1CJBrLTxYYdWg0AFHMeh3+kIrLH8ZiUDDpFAyKhnA0ii+oJj5L0SixfQ2oFJl1GHVaQpEIeo0WfziSyHtqNLE8aIFeQRuFYDRKJAr+cOw4FRpjy2oAvVaDV1Vx+1Rs5syfl57qs+cTg8Egp59+el9tvs/1lyS3EF8Z2W7W+yf9fLB/jIUQPSNJNCG+GiRWhRBCiEMj0zl1mL2gx+uJ98LOp7TL655ULsi3je60Ids8B7vuITm3CtDzY3ogyvvnm16Y8eds+ksHvB7ps5IpV155JU899VRfbV4IIYQQQgghhBBCCCHEN0yf9RD3+/386U9/4o033mDcuHHo9amDRv7qV7/qo5YJIYQQQgghhBBCCCGE+Drqs4T42rVrOf744wFYv359yjRNrECNEEIIIYQQQgghhBBCCHHI9FlCfOXKlX21aSGEEEIIIYQQQgghhBDfQH1WQ1wIIYQQQgghhBBCCCGE6E292kP84osv5rHHHsNqtXLxxRfnnPe5557rpVYJIYQQQgghhBBCCCGE+Cbo1YS4zWZL1Ae3Wq1SK1wIIYQQQgghhBBCCCFEr+nVhPijjz6a+Pmxxx7rzU0LIYQQQgghhBBCCCGE+IbrsxrikyZNoq2tLe19l8vFpEmTer9BQgghhBBCCCGEEEIIIb7W+iwh/q9//YtgMJj2vt/vZ/Xq1X3QIiGEEEIIIYQQQgghhBBfZ72eEF+7di1r164F4JNPPkm8Xrt2LfX19TzyyCMMGTKk2+u75557OPnkkykqKqK0tJSpU6eyefPmlHn8fj/XXXcddrudwsJCpk+fzu7du1PmaWpq4vzzz8disVBaWsrPfvYzwuHwwe+wEEIIIYQQQgghhBBCiCNCr9YQBzj++OPRaDRoNJqMpVHMZjOLFy/u9vreeustrrvuOk4++WTC4TC33nor3/72t/nkk08oKCgA4Cc/+Qkvv/wyf/vb37DZbMyZM4eLL76YNWvWAKCqKueffz4DBw7k3//+Nzt37uQHP/gBer2eu++++9DsuBBCCCGEEEIIIYQQQog+pYlGo9He3ODWrVuJRqOMHDmS9957j/79+yemGQwGSktLURTlgNe/d+9eSktLeeutt5gwYQLt7e3079+fp556iu985zsAbNq0idGjR/P2229z2mmn8corrzBlyhR27NjBgAEDAPjDH/7AzTffzN69ezEYDHm363K5sNlstLe3Y7VaD7j9QojDS2JViCOfxKkQXw0Sq0Ic+SROhfhqkFgVonf1eg/x4cOHAxCJRA7L+tvb2wHo168fAB988AGhUIizzjorMc+oUaMoKytLJMTffvttKisrE8lwgHPOOYdrrrmGDRs2UFVVlbadQCBAIBBIvHa5XIdlf4QQB0diVYgjn8SpEF8NEqtCHPkkToX4apBYFaJv9dmgmo8//jgvv/xy4vXPf/5ziouLOf3009m6desBrTMSifDjH/+Y6upqxo4dC8CuXbswGAwUFxenzDtgwAB27dqVmCc5GR6fHp+WyT333IPNZkv8GzZs2AG1WQhxeEmsCnHkkzgV4qtBYlWII5/EqRBfDRKrQvStPkuI33333ZjNZgDefvttlixZwv3334/D4eAnP/nJAa3zuuuuY/369TzzzDOHsqkZ3XLLLbS3tyf+bdu27bBvUwjRcxKrQhz5JE6F+GqQWBXiyCdxKsRXg8SqEH2r10umxG3btg2n0wnA8uXL+c53vsPVV19NdXU1Z5xxRo/XN2fOHF566SVWrVrF0KFDE+8PHDiQYDBIW1tbSi/x3bt3M3DgwMQ87733Xsr6du/enZiWidFoxGg09ridQojeJbEqxJFP4lSIrwaJVSGOfBKnQnw1SKwK0bf6rId4YWEhLS0tALz22mucffbZAJhMJnw+X7fXE41GmTNnDsuWLWPFihWUl5enTD/xxBPR6/W8+eabifc2b95MU1MT48ePB2D8+PGsW7eOPXv2JOZ5/fXXsVqtHHvssQe8j0IIIYQQQgghhBBCCCGOHH3WQ/zss8/myiuvpKqqik8//ZTzzjsPgA0bNjBixIhur+e6667jqaee4vnnn6eoqChR89tms2E2m7HZbMyePZsbb7yRfv36YbVauf766xk/fjynnXYaAN/+9rc59thj+f73v8/999/Prl27uP3227nuuuvkGzshhBBCCCGEEEIIIYT4muizHuIPP/ww48ePZ+/evTz77LPY7XYAPvjgA2bMmNHt9fz+97+nvb2dM844g0GDBiX+/d///V9inl//+tdMmTKF6dOnM2HCBAYOHMhzzz2XmK4oCi+99BKKojB+/Hj+67/+ix/84Afcddddh26HhRBCCCGEEEIIIYQQQvQpTTQajfZ1I74OXC4XNpuN9vZ2rFZrXzdHCJGFxKoQRz6JUyG+GiRWhTjySZwK8dUgsSpE7+rVkilr165l7NixaLVa1q5dm3PecePG9VKrhBBCCCGEEEIIIYQQQnwT9GpC/Pjjj2fXrl2UlpZy/PHHo9FoSO6gHn+t0WhQVbU3myaEEEIIIYQQQgghhBDia65XE+KNjY30798/8bMQQgghhBBCCCGEEEII0Vt6NSE+fPjwjD8LIYQQQgghhBBCCCGEEIdbrybEX3jhhW7Pe+GFFx7GlgghhBBCCCGEEEIIIYT4punVhPjUqVO7NZ/UEBdCCCGEEEIIIYQQQghxqPVqQjwSifTm5oQQQgghhBBCCCGEEEKIBG1fNyCfyspKtm3b1tfNEEIIIYQQQgghhBBCCPEVd8QnxL/44gtCoVBfN0MIIYQQQgghhBBCCCHEV9wRnxAXQgghhBBCCCGEEEIIIQ4FSYgLIYQQQgghhBBCCCGE+EaQhLgQQgghhBBCCCGEEEKIbwRJiAshhBBCCCGEEEIIIYT4RpCEuBBCCCGEEEIIIYQQQohvhD5LiD/xxBMEAoG094PBIE888UTi9R//+EcGDBjQm00TQgghhBBCCCGEEEII8TXUZwnxmTNn0t7envZ+R0cHM2fOTLy+9NJLKSgo6M2mCSGEEEIIIYQQQgghhPga6rOEeDQaRaPRpL2/fft2bDZbH7RICCGEEEIIIYQQQgghxNeZrrc3WFVVhUajQaPRcOaZZ6LT7W+Cqqo0NjZy7rnn9nazhBBCCCGEEEIIIYQQQnzN9XpCfOrUqQB89NFHnHPOORQWFiamGQwGRowYwfTp03u7WUIIIYQQQgghhBBCCCG+5no9IT5v3jwARowYwSWXXILRaOztJgghhBBCCCGEEEIIIYT4BuqzGuKTJk1i7969idfvvfceP/7xj/nTn/7U43WtWrWKCy64gMGDB6PRaFi+fHnK9CuuuCJRpiX+r2tZln379nHZZZdhtVopLi5m9uzZuN3uA9o3IYQQQgghhBBCCCGEEEeePkuIX3rppaxcuRKAXbt2cdZZZ/Hee+9x2223cdddd/VoXR6Ph+OOO46HH3446zznnnsuO3fuTPx7+umnU6ZfdtllbNiwgddff52XXnqJVatWcfXVV/d8x4QQQgghhBBCCCGEEEIckXq9ZErc+vXrOeWUUwD461//SmVlJWvWrOG1117jhz/8IXPnzu32uiZPnszkyZNzzmM0Ghk4cGDGaRs3buTVV1/lP//5DyeddBIAixcv5rzzzuOXv/wlgwcP7nZbhBBCCCGEEEIIIYQQQhyZ+iwhHgqFEvXD33jjDS688EIARo0axc6dOw/59v71r39RWlpKSUkJkyZNYuHChdjtdgDefvttiouLE8lwgLPOOgutVsu7777LtGnT0tYXCAQIBAKJ1y6X65C3WQhx8CRWhTjySZwK8dUgsSrEkU/iVIivBolVIfpWn5VMGTNmDH/4wx9YvXo1r7/+eqKm944dOxKJ6kPl3HPP5YknnuDNN9/kvvvu46233mLy5MmoqgrESraUlpamLKPT6ejXrx+7du3KuM577rkHm82W+Dds2LBD2mYhxKEhsSrEkU/iVIivBolVIY58EqdCfDVIrArRtzTRaDTaFxv+17/+xbRp03C5XFx++eUsXboUgFtvvZVNmzbx3HPPHdB6NRoNy5YtY+rUqVnn+fzzzznqqKN44403OPPMM7n77rt5/PHH2bx5c8p8paWl3HnnnVxzzTVp68j0bd6wYcNob2/HarUeUNuFEIeexKoQRz6JUyG+GiRWhTjySZwK8dUgsSpE3+qzkilnnHEGzc3NuFwuSkpKEu9fffXVWCyWw7rtkSNH4nA4aGho4Mwzz2TgwIHs2bMnZZ5wOMy+ffuy1h03Go2Jki9CiCOXxKoQRz6JUyG+GiRWhTjySZwK8dUgsSpE3+qzhDiAoiiEw2Hq6uoAOOaYYxgxYsRh3+727dtpaWlh0KBBAIwfP562tjY++OADTjzxRABWrFhBJBLh1FNPPeztEUIIIYQQQgghhBBCCHH49VkNcY/Hw6xZsxg0aBATJkxgwoQJDB48mNmzZ+P1enu0LrfbzUcffcRHH30EQGNjIx999BFNTU243W5+9rOf8c477/DFF1/w5ptvctFFF+F0OjnnnHMAGD16NOeeey5XXXUV7733HmvWrGHOnDlccsklDB48+FDvuhBCCCGEEEIIIYQQQog+0GcJ8RtvvJG33nqLF198kba2Ntra2nj++ed56623+OlPf9qjdb3//vtUVVVRVVWVWHdVVRVz585FURTWrl3LhRdeyNFHH83s2bM58cQTWb16dcrjKU8++SSjRo3izDPP5LzzzqOmpoY//elPh3SfhRBCCCGEEEIIIYQQQvSdPhtU0+Fw8Pe//50zzjgj5f2VK1fyve99j7179/ZFsw6Yy+XCZrPJAAhCHOEkVoU48kmcCvHVILEqxJFP4lSIrwaJVSF6V5/1EPd6vQwYMCDt/dLS0h6XTBFCCCGEEEIIIYQQQggh8umzhPj48eOZN28efr8/8Z7P5+POO+9k/PjxfdUsIYQQQgghhBBCCCGEEF9Tur7a8G9/+1vOOecchg4dynHHHQfAxx9/jMlk4p///GdfNUsIIYQQQgghhBBCCCHE11SfJcTHjh3Lli1bePLJJ9m0aRMAM2bM4LLLLsNsNvdVs4QQQgghhBBCCCGEEEJ8TfVZQhzAYrFw1VVX9WUThBBCCCGEEEIIIYQQQnxD9GlCfMuWLaxcuZI9e/YQiURSps2dO7ePWiWEEEIIIYQQQgghhBDi66jPEuJ//vOfueaaa3A4HAwcOBCNRpOYptFoJCEuhBBCCCGEEEIIIYQQ4pDqs4T4woULWbRoETfffHNfNUEIIYQQQgghhBBCCCHEN0ifJcRbW1v57ne/21eb71NftnpRwxF0Wg0q4A6qdPhCFJn1FBgUtECzJ4DZoMOo09LuC2Ex6DDotATVCGokijcQxmYxUGjU0eEP0eoNUWBQKDDqKDbrsVkMfb2bQnxtbG/10uEP4/KFsJn1FJp0DC2xANDuDdLsDuLyh7Ca9TgKDNgshqzvCyEOjeS4tJr1FBoUTFoN/TtjUwjR95LjdECRHkWr4A6qGc+nQgghhBA9le++O9f0dm+Qdm+IcCSKL6ziDaoUm/WUFhkBaPEECUeiRKJRNISx6I24gypuf5hCkw6tBtBAoUHHkDz5gd7c566+bPXi6rweK7boKTTqCKtRPMEwnqCK1aRDq9GgaDXYc+QzgB7nPtq9Qdp8IXxBlQ5/mAKjgkmvYNRqCEWieEKx415k1KHpPJ4GrZaAGsHtD9O/QIeiVejovH6M3/cZtBoGHOQ1ZJ8lxL/73e/y2muv8cMf/rCvmtAnmlo8tLj9OAqMBKNRblu+njUNLYnpNU478y8cQ6FZzyV/fIdjBhYxs7qcG55+lxPLSrh24lHMfvx9vEE1Mf8V1eXc8HQ93qBKtdPO9ZMqGN7PwqBic1/tphBfG1tbPNy6bF1anC6aVolF0XLjs2tZvaU5Me3s0aXcMeVYblu+PuX9CRUO7p0+jsESl0IctGxxuXBqJbR46G8v6MPWCSEgNU7PGuXg9ilj+UWW8+lwiVkhhBBC9NCONh83d7kfT77vzjVdCzS1elEjUZasbEi5PqmtcHDDJCcdgTCP1DWiJcqCqeO4Zdk66pLmq3bamVldztPvbmXuBWMwK1p+mqM9vbHPXSVfj1kMCg9fegImvTZ9n50OZtaM4Fevbebn545Ky2fUVji4bqKTWY/9J5GPzJf70AJb93lZsmILq7sct+snVqDRRJn52P78ZvLxnHHqcJ559wtunzKWm7Pc9+1o8TD4IK4hNdFoNHrAS/fQQw89lPjZ4/Hwq1/9ivPPP5/Kykr0en3KvDfccENvNeuQcLlc2Gw22tvbsVqtGefZ3upl1ad7qSorBmDhyxtTfqlxNU47cyY58QRUZj/+PtVOO1VlJSxZ0ZDyc1zX96qddqaMG8x5YwdKj1QhuuhOrMZtb/Vy87Nrs8bpPdMqqX3gXynvz5nkpL6pNeMyEyocLJ5RJXEpRB654rQ7canRaqTXqRC9IFusdo3T1T87Iy0ZHlfjtHPv9HESs0IcJj259hVC9B2J1Z5p9waZ83R9SiI2bkKFgwe+exw3/e3jrNOvnejk871uXl63M+P1yT3TxvLyup3UNbTkvI6J5+M+amrlrovGMunBtzJu71DkAfLtc9dtfNnq5edJ12NzJjkZbDNl3efazg63S9c05tzXeO4xX+7j2olOlqzYkvIlQvK6zq8cxI52f8b8Zn1TK/dOq8x5/bhoWiXKQdz39WoP8V//+tcprwsLC3nrrbd4663UD4xGo/nKJcS7o8MfZoDVRJTYAKKZfqkAdQ0t3Dx5FAVGXWK+WdXlaT/HdX0v/rrZHZTEmxAHocMfzhmn7s5vMpNVDStO+YOebNWWZolLIQ7SgcSlEKJ3dY1Td1DNGbcd/nBvNU0IIYQQXwPN7mDGxDDE7rtbPbmn/+zcYxhgNWW9Pim1mhKJ3FzXMfH825IVDQTCkazbOxR5gHz73HUbri7XY1XDihNtzmR1Qws/nzwq774mry9X7uNn5x6TMRmevK4BVlPG95esaMh7/eg9yPu+Xk2INzY29ubmjjguX4hAOEKHL5R3Xrc/9RebHFiZgqzre4FwhA5//u0IIbJz5YnVTLGc7SSYWEbiUoiD0q241PRSY4QQGXWN07xxK+dGIYQQQvSAK8+1gyvPl+1uv5rz3j15Wr7rmPi8uXJ9h+JaJ98+d91G13bny1VAei6yq3y5yQNdV6b3D/d9n/bAF+0dVquVzz//vK+bcUhYzXqMOi1FZj1FZn3OeQtNCoUmJfHaqNNm/Dnbe0adliJT7m0IIXKz5onTTHGcKT5TlpG4FOKgdCcuJc6E6Ftd4zRv3ErMCiGEEKIHrHmuHaym3P1/C01Kznv35Gn5rmPi8+bK8x2Ka518+9x1G13bbdRp8+YrkvOQmeTLTfZ0Xbnym4f7vu+IT4j3Yonzw67IpGOPy4+GKBqi1DjtGeercdrxBMLscQWAWA2d+m1taT/HdX2v2mlnT0cAR6GUZRDiYBSZdDnjtNCQ/ge+fltb1mUmVDgkLoU4SN2Jy6I8F8BCiMOra5wWGpSccSsxK4QQQoiecBQamFDhyDhtQoWDkoLc0z0Bld0uP9VZrk/2uPzUdk7LdR0Tz8fVOO1ZE8SHKg+Qb5+7bsPa5Xqsfltbzn2uddrZ4wrk3dfk9eXKfXgCauIYZlrXbpc/a36zuvO+Ltf1o+Ug7/uO+IT418nQEgvVTgf+YJhCvY6FU8em/XJrnHbmXzgWR5GRm59dmxhldWldI7VOB3MmVrC0rjFl/vh06BytdVIFE4/uL3WKhThIQ0ssLJpWmTFOF02rxKRo005Im3e6uHtaZdr7Eyoc3Dd9nMSlEAcpb1x2ziOE6Dtd4/TOF9ezcGr2uJWYFUIIIURP2CwG7p0+Lut99wCrKef0Ef0sOEsLmTPRmZYgrq1w4CwtZGZNOdVOO7cuW5vxOiaer9u4o51F0yop1CuHNQ+Qb5+7bmNIl+uxpXWNDLKZM++z08HMmnKWfbg9Yz6jtsLB9ZNS85H5ch8j+lmYM6mCWmfq9GqnnesnVnBU/8KU9SUfz5nV5XmvH/Uc3H2fJnqEd8EuKiri448/ZuTIkX3dlJx6MiLwl61e1HAEnVaDSqxAf4c/RJFJj8WgoADNngBmgw6jTovLF8Js0GHQaQmpEcJqFG9QxWbWU2jS0eEP0eYNYTEoFBh0FFv0knQTIosDGb17e6uXDn84EadFJl3iD2+7N0izO5iY5ig0YLMYsr4vhMivO3HaNS4LDQomrYb+klgTotfki9XkOO1fqEenVVKue5PPp0KIw+NArn2FEL1PYvXA5LvvzjW93Ruk3RsiHIniC6t4gyrFZj2lRUYAWjxB1EgUNRJFo1Gx6A24gypuf5hCkw5tZ/3qQqOOIXnyA725z1192erF1Xk9ZjXrKTLqCKtRPMEwnqBKkUmHotGgaDXYC7LnM4Ae5z7avUHafCF8QZUOfxiLUcGsUzAqGkKRKJ6Qii+oUmDsPJ4aMGi1BNQIbn+YY/G8+AABAABJREFU/gU6FK1CR9L1Y6FBwaDVMOAgryHl+cQ+MKQbv7Sh9oJur6/rqKxCiEMr1826zZL55JPtfSHEoSFJNCGOfBKnQgghhDic8t1355renWUPdXsOhZ5uY0iJhSGHaBs9zX0cyXmRI75kikZzEEOGCiGEEEIIIYQQQgghhBCdjvge4kd4RZce2dHqpSMQxuULU2BUMOsVDDptt3qMCyH6TvyRb5cvlChVJL3ehOhbyXFpNUvJFCGOVLtavYQiUfyqilFR8HQ+8moz69ErWlrcgdjjr3JuFUIIIbLa3urF3ZlPKuzMJ/Ur2F/GwtVZDsNRcPh65O52+Wn1BHH5w1jNOkoshh5VLGj3BmnzhhKlOuLlSbrb3oPdfnI7DuSYtXuDuHwhPCEVohAFPIEwVrMeo6Kl1RsrfazXamn1BbGa9ZgULR2BMGFVxW4xEga8QZWOznsYi0Gh1RPAYtRj0mkJRaL4QiregIrVrMOiV4h0LuMOhCkyxtK4UaKYdAoaIBiNUKDXUWjUJfar0KhDp9WwzxPEbFAw6WNlRtRIlOLD+Bn5KjniE+KvvPIKQ4bk7ty/atUqHnjgAT744AN27tzJsmXLmDp1amJ6NBpl3rx5/PnPf6atrY3q6mp+//vfU1FRkZhn3759XH/99bz44ototVqmT5/Ob3/7WwoLCw/Jfmxt8XD7snWsbmhJvFfttDNnohM1EqWsByVShBC9Z2uLh1uXrWNNUuzGB3EYLnErRJ/IFpcLp1ZCi4f+EptCHBG2t3gIR+G3b2zmhrOO5pYucRsfPOnyR//DCWXFcm4VQgghMsiUT5o0qj+3nncsd76wgdUNzYn3J1Q4uHf6OAYXmw9pG5paPGnn8RqnnbunVXYrn7WzzcfWfV4Wr9iSso7azgEY87X3YLcft6PNx83PrmX1lp4ds91tPnzhCHe9tIFLTx3Oo2saM17T3PCX96gqK+bKmpG0+0I8UtdIU4uX/519Cj41wrwXNqTtw9wLxjDjz+8weqCVaycexezH38cbVHEUGnjm6vHMf2E9dRm29dS7W7mqdiT9rUa+bPOx+M0taTnHmdXlfH9prE1zJjoZbDNzzysbueHMow/5Z+SrplcH1bzxxhu7Pe+vfvWrbs/7yiuvsGbNGk488UQuvvjitIT4fffdxz333MPjjz9OeXk5d9xxB+vWreOTTz7BZIp9mzR58mR27tzJH//4R0KhEDNnzuTkk0/mqaee6lYbcg2AsL3Vyy3Prk35YMZVO+1MqRxE7dH9pVeMEL2gJ4OVbG/1cvOza1NOWHE1Tjv3Th8ncSvEYZDvnJorLu+ZVolGq5HYFKIX5IvVDn+IhS9v5OZzR3Hfq5syxm21005VWQlLVjTIuVWIw0AG6hPiqyFbrGbLJ82Z5KS+qTXjuXVChYPFM6oOWS/g3S4/N/71o6zX3w9+7/icPbXbvUH+sX4XL63dcUDtPdjtJ7djztP1Kcnw7rSh3RtkR7ufhS9/QlVZSdbjnnxNc/e0sfxj3U7qGlp4YU413mCYxSsasu7DzOpyZj/+fso6Hrn8JJZ2Sbx33VZ9UyvXT3Ly8IqGrDnH+Pri+ceTyvux4MVPDuln5KuoV3uI19fXp7z+8MMPCYfDHHPMMQB8+umnKIrCiSee2KP1Tp48mcmTJ2ecFo1G+c1vfsPtt9/ORRddBMATTzzBgAEDWL58OZdccgkbN27k1Vdf5T//+Q8nnXQSAIsXL+a8887jl7/8JYMHD+7prqbo8IczfjAB1jS0MKu6nA5/+KC2IYQ49Dr84YwnH4C6hhaJWyH6QL64dAfVXm6RECKTDn+YKBrWNLSgU7RZ4zZ+LQxybhVCCCG6ypZPqhpWzJIVDRmXWbWlmWZ38JAlO1s9wZzX362eYM6EdLM7SGmRMes68rX3YLef3I5MyfB8bWh2B4my/5ol23FPvqYZYDUlenXrFC0FRl3Ofbh58qi0dZRasx+z5Lb8YvKovDnH5J/DavSQf0a+ino1Ib5y5crEz7/61a8oKiri8ccfp6SkBIDW1lZmzpxJbW3tIdtmY2Mju3bt4qyzzkq8Z7PZOPXUU3n77be55JJLePvttykuLk4kwwHOOusstFot7777LtOmTTuoNrh8oZzTA+EIHf4QXzS70Ws0hCMqilahzRfAbDQc1hpQQojs8sVuhz/3dCHEoZc3Ln0hkPG4hehzybHa0Y1r4cS8cm4VQgghErJd+yafOzPJdD6N1852B0IUWwwEwxHcnTWwc+WdXHnOza48X2a7/KG87W31Bqlvas3Ylvzr796X6e5AiB+fVUGN00FYjVJgVAANKzbv5o9vfU67L8Rne9xptcVd/hDBzvbn249Ahvk6fCEieWpzuP37O/XEl01+L9e2ujtf/Gd3IMwjl59EsztAUI1g0mmJEMGgVXB3qW8ejKjoNFr8oQgd/jBFZh1GRYs/HMHtD1Nk0lFgUNASJRCJYNbGap6r7K97XmDUxW7PNGBUYtsyaRUCkSi+oIo3uL9euhbY6wlgMqTWiD8c47r1WQ3xBx98kNdeey2RDAcoKSlh4cKFfPvb3+anP/3pIdnOrl27ABgwYEDK+wMGDEhM27VrF6WlpSnTdTod/fr1S8zTVSAQIBAIJF67XK6sbbCa9TnbaNRpKTLp2eMKoNHAgCITT77bxPdOGcYPHnmPckfBYakBJcQ3QU9itat8sVtkyj1dCNE9h/KcWpRnuhDiwB1orOaLS6NOu39eObcKcVAO5tpXCNF7uhur2a59k8+dmXQ9n8ZrZ3+wtZWHZlRx/z83p/Q+zlZHe0ebjwJD7tSh1ZRvup59nmDOedp9IWY//n7GtuRff/dSmzazgQ++2Mdv3tiSeC8+tt+4IcUEwypn/urfiWnxdtjMevydSeV8xz0+PeXaxqxHjeROpBealLR1JL+Xa1vdnS/+s0WvcPnS9/B2PlkbH4tp3osbWLFpb2LeM0f1544pY7h9+TrqGlqwGBQemlGVVj89vrxJoxCOQiASzVr3/OWPv+THZx1DU5uPJStTS8jUVji488IxlFgM/Ncj7zHcbuHeaZWocFjGdcv9mzyMXC4Xe/fuTXt/7969dHR09EGLeuaee+7BZrMl/g0bNizrvEUmHbUVjozTqp129rj8FBoUGva6adjjZs1nzVx6ahlzl2/g4ctOYNWWZn7x7Fravbn/gAgh0vUkVrsqMumocdozTqtx2inq5olXCJFbT8+pueKy0KBQaFD4stV7uJorxDdWd2N1e6uXQoOCxaBQ47QTViNZ47baaad+Wxsg51YhDoWDufYVQvSe7sZqkUlHbYZzaP22tqzn1lqnncKk82m7N5gYSHJWTXlaQhPImHeKL7fL5c95/V1SkLuigaPQwJ6OANU52hu/FsjUlpICw0FtP74vdyxfn1ZaZE1DC0tWNrCr3YenS+nFeDviPZxrOtuZbT+Sr2l2u/yJ31tYjeAJhHPuwx5XIG0de1yBvNdP1U47nkCYWmf2nGN8fdVOO7tdfj7e3sasmvLEPHUNLdy+fB3HDralLDt6sI3bOpPhQNbPTnz5kAa+dPmY1yUZDrHj/OiaRmbWjGTNZ81pyXCA1VuamffCBna6/Dx82QnUNbSwvd2flgyPb/O2ZevYfhD3fH12xTlt2jRmzpzJgw8+yCmnnALAu+++y89+9jMuvvjiQ7adgQMHArB7924GDRqUeH/37t0cf/zxiXn27NmTslw4HGbfvn2J5bu65ZZbUgYJdblcWf+ADS2xsHDqWG5fvp4PtrYyq6acqmHFsW3bTFiNOtx+P8OKLQQ7vzVyB1VWNzRzizIaOPQ1oIT4puhJrHalDYe5e2olaz5rptRqIhCOYNIr7G73Ue10EAr7+WxvRMoaCXGQehKn+eJSiaj4gTydMIQQB6C7sdrhD2PWgV+FK6rLeayukYVTx/L2Zy0pcbur3ccgm5nrnvow0dNHBtQU4uAczLWvEKL3dDdWQ+EwC6dWcvvy9axu2F//+pMd7cy/cCx3vrghpS52tdPOHReMwRPYX0YkuXZ2T2qPx5fbuNPFk1eexoKXNqQkOuPnblOeXtM2i4Ezju5PuSPWm7drr+C5U44lpEY4c1QpLl+Y/2zdx9K6xkRbBlhN3D2tkluXrcu4/fjW271B2rwhPMEwvqBKvwIDATWCyxeiyKRPOX7J4rW1NZr0uourtjTT7g1RqFdYOLWSBS9tYGZSTe64eA/oG56up9ppZ5DNzMyacqLAdU9+yP/OPoX5F45h/gvpx3DuBWO49M/vUOt0cO1EJ7Mf/w8ANz+7lmeuHs/8F9bzYVNbSi5xgNXEJzvaqXU6sBcZuP5MJ2hI+ywkt2nOxAr8IZXrnvqQxTOqUvazrqElsV9xXT8rVcOKWVrXyM/OOZqzRg8grEbxBFWKTDp2tfvwh9WctdLj48oMsJrS5rEYlMT+aTVa9IqWRy4/CZs5d+31gxl7ps8S4n/4wx+46aabuPTSSwmFYvWIdDods2fP5oEHHjhk2ykvL2fgwIG8+eabiQS4y+Xi3Xff5ZprrgFg/PjxtLW18cEHHyQG9FyxYgWRSIRTTz0143qNRiNGo7Hb7RhuL+D+qWPxR6PMXb4+5UMVf0RjmN1Mw14PwXAkUWsxueai1FQUoud6GqvJ9vpClFgU/rFuZ8o3ybUVDk4daed7f/yAZncw6+NlQoju6UmctvhD2MyZ47L6KAf7AiGCKgwoyD+wjhCiZ7obq25/CK8G1Cjc8HQ9z/5wPBo0GeN2/gVjeO7a0yk0HnwtSCHEwV37CiF6T3djdU9HiCUrNnD3tHF4QiodvjAWo4JFr/DBF/u46dvHcMXpIwiEIxh1Wuq3tdHY7GFA0f51J9cA70nt8fhyze4gl/3lHe6bPo6bJ4/C7VcpNCkYdQrTf/9vjh1kzXs/PKjYjMWgcPfUSjzBMJ6gil6r5V+f7uGih9fgDaqJBO4nO9p5aEYVnsD+tpTZC7hnWiUufxiXP0yhSWGPK8B9r2zkxm8fgz+k8mW7n8UrtlDf1MZDM6r41Rufsqaz1MfSy0/Oud+5jsu2Vi9ajQarSeHSU4cz0Gbk9vOOJaqJ1Xg3KFp0ioZgWOWJWadg0GnZ2e7HqGiZe8EYtrf6aGz24uxfwKJplXiDKh3+WJK+wKCwt8PPn39wEsUWPdEo/O2H42N1tU06jIqGu6dVokaizH0+NZdYW+FgwUVjCUZUBltN3Dp5FKFzonzZ5mN4vwIUbawUzTNXnwbAys17+ONbn+MNqhn3t+t7XV+HI1F+f9kJGHVa7nrpk9QvNpwOFkwdi8ubf7ynrutNLsWSvH/xUiyOQgPN7swVMw4mT9pnCXGLxcLvfvc7HnjgAT777DMAjjrqKAoKel7/xe1209Cw/6A1Njby0Ucf0a9fP8rKyvjxj3/MwoULqaiooLy8nDvuuIPBgwczdepUAEaPHs25557LVVddxR/+8AdCoRBz5szhkksuYfDgwYdkfwHCwNwsj2gATKkcxEnl/Whq8SZqLSbXXJSaikL0rn4FJn6R4fGc1Vuamfv8eu6bPo7Zj7+feJRq8Ywq6SkuxGFWbMkel7cuX8c90yqJEKtdt73VKwk2IfqAvdCIotXg9ofxBlUKjbqscTvvhfXcIz3DhRBCiIysZj2rG/ZR+8C/Mk5/5PKTErW3k99Lzh9Zk37uSe3x5OWa3cGM22l2B7t9P2yzxJ6sbvcGmfN0fUpvZtifG6sqK+HRNY0smjo2MW23y5/xWgJiT6ZdN8nJ4hWxMhxzJjlTSnvMqilHjeYe1TLfcflL3efcfv6xTP/DO1nneeVHtUz+7eqU97r+fjL9vjLN/8jlJ/HdP7wNwJxJTuqbWjNeR922fB1VZSUsWdHAI5efBMA1//th3u1k2t+u73V9PchmYsOX7by0bmd6WxqauWP5OhYk/c4yKTLrcQdSe3XnK8USz7tkXN9B5En7vEjfzp072blzJxMmTMBsNhONRjM+ppDL+++/z8SJExOv44+dXH755Tz22GP8/Oc/x+PxcPXVV9PW1kZNTQ2vvvoqJtP+3mNPPvkkc+bM4cwzz0Sr1TJ9+nQeeuihQ7OTnWJlUGK/4OTHAeKPjQ4pNqFGouxx+Tm6tJBap4OwGvvmZEKFA0ehJNqE6E3uoEp9UxtzJjlTYvXDplaW1jVy8+T937pLWSMheke+uHQn1f7L1wNGCHF4hNQIgTCJmqM9iVshhBBC7Bcfj6NrTWZIrQ8dV+u0s6cjwEnDSxLvOQoNTKhwsGpLc6LudKbEcm2FAzUa5bO9bhwFhpTl8m27J/fDySVcuoqXL1la10g0Cpt2unD5wxSZdFSVlVDf1JYYDDJudUMLP588an9CPUOpj7c/b6HWaU/roBrflz0uP1+2+7Pu55qGFgpy/C5qnHZCaiRtG12Pd77jHz+myfPlKnMTP17VTjvrd7Rzank/nrryVMKRKE9ddSr//qyFpXWNKccs0+emJsN78Tr18f0NhiOUZih3Ere6oQVfKJLz8xpWI+xx+VOOQa79+7CpjTsvLOCRy09Ku348sazkoMae6bOEeEtLC9/73vdYuXIlGo2GLVu2MHLkSGbPnk1JSQkPPvhgt9d1xhlnEM3xbY9Go+Guu+7irrvuyjpPv379eOqpp3q0Dz3l6ix/ku1xgPgjBrVOB0++28SCqWP5/iPvMqHCwX3Tx0miTYhe5vGHMsZqtdPOQzOq8AVST8RS1kiIwy9fXHoCISJRIAr07Pt1IcQhEgyreIMRbn52LX/74XhaOgJ541YIIYQQ6Zo7/NwxZUxa/e5ap4PrJjqZ1VlvOv7enElOhvezpOSPbBYD904fxy+eXcvSukYe6qwfnZzYrHHaufz0EUztLF9y9uhS5k45lmsnOlGj0az1spN1937YlWe+cCTKQzOqmPt8aoWF+HXDDU/XpyXF3f7snWIC4QhL6xpZcmkVoEmpJV7ttHP9xArsRQbe/MfGlOW67me7199Zzz29lvnCqZV8/5F3ufOiMSnbWFrXyCOXn4S287348ddA6u+zwsGPzqzgB0vfSyy3tHO57nTyubJmJBaDwpIVW1KOWU2XY1Zb4eDaM/bXKU+0f1olC17ckLLOjTvaU/Z3rztAno72dPhDzL9wLPO7DKwZP5aP1n3Oj886hhFJ9eSz7V88dzr/hfTPwSOXn8QAq+mgnjDss4T4T37yE/R6PU1NTYwePTrx/v/7f/+PG2+8sUcJ8a8Ka2f5k2yPA6xuaOb2zse9Lzu1jDZfkMdmnoKjUAbsE6Iv2AuN/PrNLWmxGn+94MLUx4GkrJEQh1++uFx40Vj80jNciD5lMxvQKSrN7iDbW3wM7WfOG7dCCCGESGcx6jPU79ahiYJWE6s37QmoFBoVzHqFfgWZ80eDi80snlFFszuIJxDi7qmVBNUIHf4w/pDKvz9vSUk0HzPIyi+WraO+czDHWdXlFBh1eAJh6re1ZUxKd/d+2JpnvkE2E/e9uinrdcOsmvK0HsWFJiXxc6bSH96gypyn6rl6wkh+dFYF4UgUiyG2jFYDM/70DkuvOJkfnX002/b5EvXYk/fTZjFR39TKbeePJoqGDl+IIrOesBph2z4v21p9adsoMuqIEmVWzQhm1pTjD6noNBpmVpczq2YkRUYdVrOOIqOOAqOO5ddWs63V27lPOk4cUcKwfrmTvoNsJnRaDQte+iStB3xdQwsajYbnrjmdNm+IUquBbft8nZ+bMEUmPUadlkA4xNwpY7jpnP31zc16LcGoyl0XjiWgRohEo+zK0Is+WZFJj7mz7rk3qOIOhCkw6mL9lDQwZ9LR7Gr30t9qYsFFY/EF1aydmLLlTtc0tKAF7rxo7EGVyOyzhPhrr73GP//5T4YOHZryfkVFBVu3bu2jVh1eRSYdtU5HzscB6hpaEo+Njh1aknEeIUTvCKiRnCMkB9T9STcpayRE7+hOXFoMCmokiiFPLUAhxOHhCaoUdj5W/O7WffS3Der2+VQIIYQQ+xUYFEYNLMpYQ7mms9ft7Mffp8Zp58HvHd+tGt7JPtvj5uLf/ztt3uS8Vfz/bLWsoWf3w/lKsQTDua/3Z1WXp7xX67TjCYQTZThylSn5zRtb+M0bW1K2V1VWwjEDi9iwwwXRKLcsW5+xXZ6gSqFJz+Tf1qVNnzPJmXEbcyY5+aipNWMJkQkVjrS66zvb/Ynfdfx4hyPRrGVWqp12/rF+F1XDijOWg4FYrfFQJMIlf36HRy4/iUfXNGYt+xL/PM2Z5OTjbW0cN6w48Tt//cYJaeVOktU67bT7Qry8bidA2mdlziQnHze1prVzziRnxjIruXKnqxtaCIYjB1Uis8/uFD0eDxZLehZ/3759X9tRsYeWWFiYp8A8xEqrSOkFIfpevMxRNu2dIyhLWSMhek++uHT5QugBo1Yjg/QJ0UdcvhBuv59FUyvZuKO9W3ErhBBCiHTN7gB3TBlDjdOe8n6N087cC8Zw87NrqXHauXtaJQOspixryS5b+ZJMicaldY3M7KxXnayn98PxEi4TKhwp78fLauS7LkhuW43TzrwLxzLEZub6SRVUO+1p7Yy/7noM49v7ZEc710+qYNTAQmqcjrR21SS1K1sCNr6N2i7LfrKjPePvL9sxc/n3DzgZX+cnO9ozHvd4+5fWNeY6XMD+kjI3P7s27+cpvu15F4xJ2fZ1//shpx/l4PqJFWltqXU6mH/RWBxFhli5lwyflaV1jcyZVJHxGC2YOjZtnfkcbO60z3qI19bW8sQTT7BgwQIgVuc7Eolw//33pwyQ+XWjRlWGlJhzzlNk1kvZUyGOAPke+bJZ9Lx547ekrJEQvShfXManD7EX9EZzhBAZWM16wpEIC15az50XjKUjz6CZUnJMCCGEyMxi0KWUTPH4VawWPRa9lr0dAf5n9qn0KzAcUDIcspcv6Vp2BMAbVLnh6Xpm1ZRzx/nH4g+pFJn0B3Q/nFzCpc0XxGKIldXQaGJDAeVS7ijgr/99GkUmPQWGWKmY/lYTVrOeu6dW4gmG8YVUFl4UK/Xh8oWwmvXcM60Sfzj22tJZxiNKlDvOPxadVoPVrMdmMSTaFS8dUmiKlYoJhCO4A+GMbYofm1duqCUcidLuC2ExKChaDTqthge/dzxufzixzmzHzJo0SGTy8dZpNNz07WO47XyFFncAi0FBr2jZ2e6P9TI3576WipeUaXYHM5TgUTDpFWb86R2a3cHEtsORCMcOtjGkxMxN3z4GnaJhT4eXocUWFl40Fm9IxRtQKTLrMCpaNEBAjSZKzMTbPqu6nEA4glGnxVFk4M4Lj6XVGyISiZWF0QBBNUJVWUnKvHn36SBzp32WEL///vs588wzef/99wkGg/z85z9nw4YN7Nu3jzVr1vRVsw47g05HIBzOOTKtBg5qpFQhxKFRZNLljNUik056oArRy/LFZaFBIaqVr5WF6EtFJh3bW734w1FqHvgX/7rpW3nPp0IIIYRIV1JgyFky5cHvHX/AyXDIXr6kfltbxnO3N6iydlsbV9WUH3SnsEwlXAB2u/w5rxv6FRgYPcja7fUdqnbtaPPxUVNr1pIhJw4vodiiz9qGAelNTlNSYEjZd29QTZQNqXXaOW/cYG55bl3acvdcXEmt056xbEq1084eVyAxvdkdTPk8xcvGxJPhEDvOVpOetdvaqBpWnLXMSnzZtdvamFw5iNIiY2I7yW2Pr3NmdTkFRoUlKxpS1hcrp9KWMn9yGZquYrnT6EF1quizkiljx47l008/paamhosuugiPx8PFF19MfX09Rx11VF8167AbWmKhyKCwcGplxkcUFk6txGpQJMkmxBFgaImFRdMyx+qiaZUSp0L0gXxxaQKGSGwK0aeGllgYYjMz/8LYI7k3PF2f9dpXzqdCCCFEdgOsJu7Ocu17oGVSkmUrX7J5p4u7p1Wmvd8b5UIP9z4fqMHFZqqdDuZMdKaXDKlwcP8hOC659n3RtErOOLp/xt/JxKP7Z7xHqnU6uH5SBTc/u5aZNeXUOh1p0+dMrEgpuxI/zoOLzdw7fRzLPtyescxKvGTL5p0u7ps+jjOO7s+yD7cz94IxadupdtqZf+EYnvtgO8FQNHGNGLe0rpHrz3SmlFNZWtfInInOtHXFc6dFhoProKiJRqP5nkY4LJqamhg2bBgaTXovrqamJsrKyvqgVQfO5XJhs9lob2/Has3/tc+uVi+hSBR3cP8IroUGBaNWQ6ncFAhx2PQ0VgG2t3rpSHq8SXqGC3F4dSdOu8ZloUHBpNXQX2JTiF6TL1Z3tnoJRmKPzqpqCJvZlHLtK+dTIQ6/A7n2FUL0vnyxutvlp9UTxOUPYzXpKDmIMimZtHuDKWVC4iU9sr3fGw73Ph+onW0+fCEVX2fJEKtZx0Cr6ZAel1z7nut3kmk5k05LszuIJxDCZjEQCEVw+WMlXQqMOgyKlnZ/CJcv83Fu9wbZ5wmi0YAvFCsbU2jUoWg06BQN9oL920+e1x+O0OELYzHGytpoiZVGiQCKFgyKgrdLTlQDeEIqrs7lLHoFvVZDR5f5dFoNgw7yGrLPEuKKorBz505KS0tT3m9paaG0tBRVzV1r8EgjFxpCfDVIrApx5JM4FeKrQWJViCOfxKkQXw0Sq0L0rj4rmRKNRjP2Dne73ZhMff+NjxBCCCGEEEIIIYQQQoivl14fwebGG28EQKPRcMcdd2Cx7O/irqoq7777Lscff3xvN0sIIYQQQgghhBBCCCHE11yvJ8Tr6+uBWA/xdevWYTDsr7FjMBg47rjjuOmmm3q7WUIIIYQQQgghhBBCCCG+5no9Ib5y5UoAZs6cyW9/+1upjSSEEEIIIYQQQgghhBCiV/R6Qjzu0Ucf7atNHxF2tHoJR6J4gipuf5hCkw6tBqIAUdBqQa9oafUEKTTpGVBk7LWRfIUQqba3eunwh3H5QtjMegpNOozhCNt9IaxmPY6CWGw2u4O4/Pvf607MxkeI7ulyQnzTZYrLoQc50rgQ4vCSuBVCCCFELnJ/nK7rMTHqtLgDYdq93b+e6roOs16hwx+i3RfGatZRYjEwwNq98RzbvUFaPEHCkSiRaBRvIIzNYkj8rtq9QVq9QTxBFW9AxWrWYVC0BNUI0Si4A2GKTDr0ipZ9ngBFJj0GRcs+bxCrSU9pZ/6z3Rsk6AkS1GroCKm4fGEKjQpmvYJRp2XwQV5D9llCHOD999/nr3/9K01NTQSDwZRpzz33XB+16vDb1uIhoEaY/8IG6hpaEu9XO+3MrC7nqXe3cumpw3nm3SYuPa2M/3rkPU4cXsJ908cxuNjchy0X4ptna4uHW5etY01SrNY47SycWkmhLswFi99l6RUn8/CKBlY3NCfmmVDh4N48MbujzcfNz65l9ZaeLSfEN122uFw0rZLh9oI+bJkQIhuJWyGEEELkIvfH6TIdkxqnnSuqy7nh6Xq8QTXv9VR313H3tErK8lyT7WjzMff59VxyShmPrmlMua47e3Qpc6ccy5dtfhav3JKYZjEoLL38ZB5euYXVGXKgP1j6H6rKiplZXc73O/Ofi6aOZXerl9JiC7cvW5e23PUTKwhHonnbm4v2gJc8SM888wynn346GzduZNmyZYRCITZs2MCKFSuw2Wx91azDbnurly/bfczrkgwHWNPQwqNrGjl2sI1H1zQyarCVR+samVVTzuotzdz87FravcEsaxZCHGrbW71pN+8AdQ0t3L58HSajhVk15SxesSUlGQ6wakszv8gRs+3eYNpJqTvLCfFNlysub1u2ju2t3j5qmRAiG4lbIYQQQuQi98fpsh2Tus7c4aya8sTrbNdTPVnHrcvWsdvlz9ueUYOsaclwgGMGWVnd0JySDAdiOZMuyXDYnwOdVVOe8vPqLc3ctmwdA0ss3L58XcblYttoPqhryD5LiN999938+te/5sUXX8RgMPDb3/6WTZs28b3vfY+ysrK+atZh1+EPU2DUpX1w4tY0tFA1rDjx/+rO/wFWb2mm2f3N+yMgRF/p8IezxmpdQwvuoJqI10xW5YjZZncw7aTUneWE+KbLF5cd/nAvt0gIkY/ErRBCCCFykfvjdLmOyZqkXCFkv57q6TpaPdmPc3xd2XIgVcOKGWA1pU3LlTNJbkPyz6s78y1dk+HJy5VaTQd1DdlnCfHPPvuM888/HwCDwYDH40Gj0fCTn/yEP/3pT33VrMPO5Qvh9qs55wmEIxn/B+jwhw5f44QQKVy+3PHW4QulxGfGebLErCtPLEusC5FZ3riU2BHiiCNxK4QQQohc5P44Xb5j0jUXkekY9XQdrhwJ5vi6suVAAuFIxmn5cibJ05N/znf9GAhHDupz0WcJ8ZKSEjo6OgAYMmQI69evB6CtrQ2v9+v72KTVrKfQpOScx6jTZvwfoMikP3yNE0KksJpzx1tR54AWOefJErPWPLEssS5EZnnjUmJHiCOOxK0QQgghcpH743T5jknXXESmY9TTdVhN2YeajK8rWw7EqNNmnJYvZ5I8PfnnfNePRp32oD4XfZYQnzBhAq+//joA3/3ud/nRj37EVVddxYwZMzjzzDP7qlmHXZFJhycQpsZpzzi92mmnfltb4v/azv8BaiscOAq/2aPrCtGbiky6rLFa47RTaFAS8ZrJhBwx6yg0MKHC0ePlhPimyxeXRTku4oQQfUPiVgghhBC5yP1xulzHpDopVwjZr6d6uo6SguzHOb6ubDmQ+m1t7HH506blypkktyH559rOfEttjuX2uPwHdQ3ZZwnxJUuWcMkllwBw2223ceONN7J7926mT5/OI4880lfNOuyGllgYYjMz/8KxaTcG8RFWP9nRzszqcjbtcDGzppyldY3UVji4f/o4bJZv3h8BIfrK0BILi6ZVpsVqfBRnf8DL0rpGrp9UQW2Xk8yECgf35YhZm8XAvdPHpZ2c8i0nxDddvrgcWmLpo5YJIbKRuBVCCCFELnJ/nC7bManpzB0urWtMvM52PdWTddw9rZIBVlPe9mze6WJmdXlaknvzThc1TgfXT6pImba0rpHrJ1ZQ60xtQ3VSG5J/rq1wsGhaJbtavSycWplxuesnVlDtdBzUNaQmGo1GD3hpkeByubDZbLS3t2O1WrPO92WrF08wVpPHqFPwBlXcgTCFRh1aDUQBoqDVgl7R0uYJUmDUM8Bq/Eb+ARDiUOturCbb3uqlwx+mwxeiyKynyKTDGI7wpS9EkUmf+La62R2kw7//ve7EbLs3eEDLCfF11p047RqXhQYFExAfpcNs1kssCXGY5YvVna1eQpEonqCKQxfCrzXhDqop51NJhgtxeB3Ita8Qovfli9XdLj+tniDuQBh7gYGQGsUTDGM163EUfH3uIZPvjwuMOgyKljZfkELT/v2Mz+Pyhw5o/w92+fjvwuUPYzXrKLEYciaSD7YdXXMGRr0WdyCMqzMfUWTSUWTU5VzX/jbHlik0KHhCaso64tdk7d4gbd4QnmAYb1Cl0KgDDUCUIr2OYCSKP6yiQUMU8ATCFBgVzHoFo0aDCoQiUbwhFW9QjeVPFC1BNUIkGpu/0BT73e7zBCg06dOmF5l06BUtHn+QYosRT0ilwxfGYlSw6BUMOi1DDvIaslefT3S5XN2e91CerOfPn8+dd96Z8t4xxxzDpk2bAPD7/fz0pz/lmWeeIRAIcM455/C73/2OAQMGHLI2AGxt8XD/Kxu5+MRhlFqNtLhDWM067BYDeq0GRQPtgQAGvWH/hzfzkw1CiF6yrcXDl+0+Cow61CiokSjbW70MsZk5vqwkZd4DuQixWb4+Fy9C9JZMcfllu48hNjOmKPiBsDeEP6gyoNjc180V4htpT4sHHRABCnRafBoTOzKcT6ORKMPsBX3dXCGEEOKI1dTi4ZZl66hvauOhGVX8+o1PWdPQkpg+ocLBvdPHMfhrcN0bvz/e0ebj5mfXsnpLc2La2aNLuWPKsdy2fH3K+9n2P1PC2RtU+XmX9eY7fvGOOC5fCJtZT4FBYe7z63jvizZgf+/qsh5cz2Tav2ztSM4ZdF3OYlBYesXJPLyigdUNmde1o83HzX//mNVJn5kap50rqsu54el6vEE10cvcqGj5Yp+XxSu2pHzGJo3qzy2TR/OLZetS1lPrtDPvwjGdA2BqCGggEoniD0dw+8OEIxEMihaXL4zZoEWn1TKwyMgetx+D2YjZoMPtD2MsNLDwpU9S1l3ttHNlzUj2ecN82eZjgNXEXncAk15ht8tPzVH2g7qG7NUe4lqtFo1Gk3OeaDSKRqNBVdWc8/XE/Pnz+fvf/84bb7yReE+n0+FwxLLN11xzDS+//DKPPfYYNpuNOXPmoNVqWbNmTbe3ke/bvO2tXu55+RNuOOsY7nppQ8oHq8ZpZ8FFY4kQJaxGafMGeeLtrcz/9jEEtBo6grFvbaxmPVaDglaroS0pGK1m/dfiD58QvaEnPU/dgRBWkx69oqXFHfvmstCg0NTsYkBJIRa9wuCkb1EP5ltmIcR+ueJ0R6sXfVgloNWmnB9jPcSjBNEQjkZpdgexGHX0KziwHhtCiPyyxereVi+osVuMgAbcIZWoGqbQZMTdGbfxG0pjJEJQqyUQicq5U4jDQHqIC/HVkC1Wd7v83PjXj1jT0MKcSU7qm1pT8klxEyocLJ5R1efn0UNxX9zuDTLn6fqUpO9/f2sk544ZSFCN4Amo6BUtq7fs5U+rPscbVNP2P1Pi+I4pxzJuiI2mVi9GncLa7W1oNDB2sA2Asn4WSov2V2do9wbZ6fLzZasPjUbDh02tPPNeEzefcwwnjeiHOxjGF1SxmQ34QyphNUKBSYcWMCha/OFI7DiY9JR03pO0e4Ps6QjwZauPgTYjFoMOT9I9TYFBIRqN4g1F6Ohctsikwx9W2ecOUWhSKDTo8IZUXL5w4rUnpNLu3X9f9OvXN9HsCfPAd4/jpr9+nJIsjx+P288fzdEDitjT0ZlkbvdxVGkhv31zS9pnbM4kJx83taYkrOOqnXaqykpYsqIhUfrkpY+/5IYzj2be8+vTktw3TKrAUWRg0csbOXawjXOPHch9r27MuO77p1cyrJ+FJSsbUtpU7bRz/aQKRpSYGXiAPcV7tYf4ypUre3NzKXQ6HQMHDkx7v729nUceeYSnnnqKSZMmAfDoo48yevRo3nnnHU477bRDsv0Of5iLTxzGb97YzKzqcn4xeRRuf+zRgd0uPw/8cxM3nzuKZWt3cPpIO1fWlOMG2j0hdrp8GHUKb3/ewviR/ViyoiHtm51F0yoZLr1rhDhoX7Z4CEZiN/GRCHT+SCgcYfrv/80JZcUsnFrJly0uhjpiFyo9+XZXCHFw9JEofo2WnS4f/QpMFBpjvQo0GlB1WnQaFdDiD6l8f+l7nDi8hPskFoXoVf5IFJMGfFFY09DMcHsBBp2WCGHUaISSAgNhNcqX7X6KzXqKDPD//vg2xw6yyrlTCCGESNLqCSYSgVXDilmyoiHjfKu2NNPsDvZpQvxQ3Rc3u4MpieyHLz0Bk17LXS99kpIUrXU6WHJpFXOeqk/Z/3ZvMC0Z/tCMKh5d08gtz61LWf7aiUcx+/H38QbVRHvvmz6OKHDz39emJJKrnXaeuuo0Wj0Bbn9+faLHftcEcqb1xvN2C176hH9/1sKf/utETHqFW5atS122wsG1Z6Qve8eUMdz4149YNK2Su1dtzNvbe+HUSv7wr0/xBsJcUT2CGaeWYdIriaT+vdPH8eiaRha+vJFZNeVUDSum1GrCatJzSnk/Th7Rj8ohNgLhCCa9gqPQwNK6RiwGJTF/OBJlaLEZnaIhHInyraP7U2TUodHAtROdvPt5Cx80taX8btc0tKDVaFg0dSw/P3cUHb4wiqLhg6Y25kxyUjWsOLHND5taOXawlXte2ZSWoI+/XnjR2G5/rrrq1YT4t771rd7cXIotW7YwePBgTCYT48eP55577qGsrIwPPviAUCjEWWedlZh31KhRlJWV8fbbb2dNiAcCAQKBQOJ1vnIw3kCIwcVGfpylh/jcC8YQBeqbWlla18hDM6r45eufdgkqO6eW90v7QNU1tHDbsnXc/53j5AZCiC56Equ7WjyEonDH8+vTYnTh1EpuOqeCu17cxO3L13HPtErcQTXtZBu3akszv3h27RHxLb0QR7qexGkQCEYjqBGY98L6tAvI6ydVUGRSGFxs5r+/NZJfv76Fm59dyxKJRSEOWndj1R1U0RoUdrT7eGndzkScWgwKj1x+Eg+8ujntRu7JK0/jsr+8I+dOIQ5ST+9ThRB9o7ux6vKH9y8TjuRcZ4c/dGgadwAO5X2xK2k/ZtWUs7Pdx8tJ1xNxsWR1lFk15SxZ0ZDY/+SEenwdj65pzLh8JGn5eHv/9ele/rF2Z1qv6jUNLSx4cQOTKwcleux3d73xvN3xZSWMGmTFXmTgtuXr05fd0kwkmr7sgpc28PBlJ/DAq5vSelLXNbQQ7dzPJSsaqGtoSeQsbu1S4qTaaecvl5/MQ29+mkjoP7qmMbGt+LXa71Y28Js3tiSWq3XaWXJpFRo0/KXuc5bWNfLwpSfg8ocy9t6eWV3O6xt389CMqkSiPnkft7f5uPTP72IxKDw28+S0dsTXc3HVEOq75ECTfx/e0IFXF9Ee8JIHadWqVTn/HUqnnnoqjz32GK+++iq///3vaWxspLa2lo6ODnbt2oXBYKC4uDhlmQEDBrBr166s67znnnuw2WyJf8OGDcvZhliReF1aMhw6P9wvbuDtz1pY09CSI1hbWLKygVk15Wnrr2tood3Xd3/8hDhSdTdWd7v8hIDblq/LGKO3L1/HWaMGJl67gyod/lDayTZZ/FtqIURuPTmnhoF3P9+XduEFsYurxW9u4aOmdnwhlYnHlCbe39MRyLA2IURPdDdWXb4QgUiUxV3idFZNOUtWNmS8kVvw0gbumz5Ozp1CHKSe3qcKIfpGd2PVatrfj9Woy53CKzLpD2kbe+JQ3hdbk/ajalgxA6ymjGViIJYnqxpWjMWgUGIx8NkeNy2eIEuvOJk5k5xYDApVw4qzLr+mc/lkpUXGtGR48vbi5Rh7ut66zveqhhUTRdPjZXWKNmNZkUzLxHMWXedf09DCg//czHHDillyaRVmvcJlpw5PHK+rJ4zMeK22uqGFR9d8QVk/M3ecfyzPXnM6g2wmfpfhnmxNQwuPrmnk2ME2Hl3TmDGHGY5EcRQaeObq03AUGjPmQNc0tDDvhQ0Zl49LTrT3VJ8lxM8444y0fxMnTkz8O5QmT57Md7/7XcaNG8c555zDP/7xD9ra2vjrX/96wOu85ZZbaG9vT/zbtm1bzvkNipaAGskZxKUHGFRxffltoBBHqu7GaqsniDuoZo29uoYWPEl/bDs6R2N25Yk7iUsh8uvJOdUbVPNcFDdTajUSjqQOkSJfGgtx8Lobq1azHl+Gc2qua9y6hhZKrUZAzp1CHIye3qcKIfpGd2O1pMBAjdMOQP22Nqo7f+5qQoUDR2HfPV11KO+LHYUGJlTExvwLhCN5e8YH1QhLrziZ25ev58xfvcX3/vg2sx77D/VNrTw0oyrtvqCrruvPt7349O7O1/W9QDhCR557k0zL9nSZbPN/0NTK5LGDeLSukcv+8i7XPvlh4nidObo0+33Wlma8IZUFL3/C5N+u5ss2X94EfbYcZj+LgSevPI37Xt3EvqSyQJm2mS0HClBkPPDCJ71aMiVZa2tryutQKER9fT133HEHixYtOqzbLi4u5uijj6ahoYGzzz6bYDBIW1tbSi/x3bt3Z6w5Hmc0GjEajd3a3vZWL63eYLeD8ECCCvr220AhjlTdjVWXP0S+IYaTTyhFnQNeGJQj91t6Ib4qenJO7fCFunWe7NpbwGJQDrh9QoiY7sZqoUFhlyv9qYx8sev2x+JWzp1CHLienFOFEH2nu7E6wGri7s7SF/HyukBKAjFe97ovy41Z85y7e3Jut1kM3Dt9HL94dm3eXvEAg2xmHvzn5owlTgBuPndUzuW7biPfNuPTuztfpveKzLmPR6Zle7pMtvln1ZSz4MUNGXuP78lw/ZZsjyuQOK4H+sVBtdOOotUkKmj812kH9iRvrdOBRnNAiwJ9mBC32Wxp75199tkYDAZuvPFGPvjgg8O2bbfbzWeffcb3v/99TjzxRPR6PW+++SbTp08HYPPmzTQ1NTF+/PhDsr0OfxizQYeaJyF+MEFV47RjyxMcQojsunOCjp9Qapx2Cg0KaudjPhMqHKzK8HhYX39LL8TXUZFZT0cgnHMeo06LTrv/6qjaaafA0GeXPEJ844QiKlZzeszlu8YtNCnUyrlTCCGESFFmL+D+7xxHuy+Exx9iwUVjCakRPAEVm1mPo9DQq8nwdm+QZncQlz+E1azHUWDo0X1xuzfIno4Abb4QBQaFAqOOYrM+ZR8GF5tZPKOKNm+If3/eQrXTnrEXcW2Fg2KzLmuJkzUNLQTDkazLVzvt1G9rS3lvT0cg677UOu3sdvmB/T32u7vemqT3BhebqHHaqevBsmE1Qm2FI2Npmq7LxHMWmeQanLUnDuSLg3h9cTT7v7DI18mw1Gqk1mlPSeDXOu3MrBkBX8WEeDYDBgxg8+bNh3SdN910ExdccAHDhw9nx44dzJs3D0VRmDFjBjabjdmzZ3PjjTfSr18/rFYr119/PePHj886oGZPuXwhRhbpCWh1vPKjWly+2B+NQoNCu9fLFY9/xOiBRezpRlDVOh1pdVDjo9XKgJpCHDiTXoteo0k5KVkMCosvGcfRA2y4gyouX4hXf1RLoUHBGPGy1aNlRP9CFk4dy63L1qWczGIDcY6VQcGEOMSsBi2aIi2rf3ZGIi7j59Sn3vmC9Tvd7OkIsM8T5Ms2H7VOO9dNqqDYIl8aC9Fb9naEKLOZEjdtjkIDiy85nqEllsS1sM2sx2xQaO7wYzHGYjgYCTDvgjFy7hRCCCGS7G3zoaqxXrZqNNbjttCg0E+vgKLt1nlzr8uPP6Qmrp9tZj1FBoUIUToCKp6gSrFZT2mRMbG+TIlvb1Dl510Gz4z3UI/36l6VYVp8nTvafNz897UpCexqp53rJ1UwvJ+FQUl5LZsllug36LSUOwqA1J7xtRUO7p8+jj0d/pz7HlajzJsyhgUvpfaKrq1wcN1EJ7Me+09Keyce3Z9vHd0/bV9qKxwsvGgsuzv8VDvtWXvs1zodXDvRyezH9683lh+o5K6XNvDO5/s4bUQ/Fk4dy+3L16fkEWorHFx7Rvqycy8Yw+zH/sOiaZUAKce/xmnniupybni6PvF60bRKXv54e87jkkn9tra05PP+/UpNunfnC4Fap53+RUZ+d9kJGHVa6re18fS7W7np26O6tZ5ap51NOzo4rqyEK6rLCYQjifU89U4T8y44tsf7GKeJRvMVCTg81q5dm/I6Go2yc+dO7r33XsLhMHV1dYdsW5dccgmrVq2ipaWF/v37U1NTw6JFizjqqKMA8Pv9/PSnP+Xpp58mEAhwzjnn8Lvf/S5nyZSuXC4XNpuN9vZ2rFZryrS9e114NQq3dhmsLx4Q+miUiFZDKBJl3gsb+GBra2KE1a7BvmjqWAxaDa3+MB3+WA1jm1kvyXAhuilbrDbudVOoAS8ablu+jg+b2nj26hMxmyxpA23WOO0smlqJJapiKDDx0799zKhBVqqGFaf8gd6808Uvv3uc3NgL0UMHc05VoiH2eiNYzXqC4QgbvmxnuKOAYwYUSSwKcYhli9WNO1288OE2Ljl1BPe9upGbzjkGrUbDbcvXp8XtHVPGcNlf3mHUwCIWTavEElHp39+aaXNCiAOQ65wqhDhyZIvVdm+QNm8o67VvAWCw6HNe5+5q8eCPknJfazEoPHL5SfyuywCK8SRzFLg5Q+L72s4EctfyhBMqHCzuTA43u4OJfFVy7/V2b5A5T9Vn7M1d7bQzZdxgzhs7MOO+xI+DJxjGG4z1jI8n7z/b4+bMX72Vdf8fufwkrn+6nlk15ZxXOYgvmj0YdVqcpYUUm/U525s8zWxQWPDSBkYNsjLxmFIA/KFYW/yhCCE1glmvoFc0GBQt/nAEV+eyJp2WHyx9j4uqhlA1rJhwJEpZPxMFBj2eoJrYRoFBIRKJ4gtHEu/pFQ2eQAh/KIrVrKPQoMMbUnH5whQYFYqMOjyh2BcdRaZYJ4OHV37KrBonC17+JOV3WO2084vJo7hg8ZqMx8piUHj+umrueil9uXkXjGHqw2sSv3uLQcmYu4z3An/m3SZm145k9uP7Py/x9ahqhMkP1eVdz+yachSNhr+s/jyth/iCqZVEohFG9i/K+rvPpc8S4lqtFo1GQ9fNn3baaSxdupRRo3LX+DnS5LrQ2N7q5eZn12b8tqPGaeeeaZVogC/bvLiDEQZYTXiDYUx6BYNOiz+opgWmEOLA5LrQ+HxXO0NsFgJAKBJFr9Xwi2XrcsZuJArf+uW/sm7vzRu/xVGlhYdhT4T4+sp1Tt3W4skZl/d2nlMVwB1RMWkVdrq8WM1GBlpNch4V4hDKFqvbWjwA3PniBm4462j0ioaFL2/MGrczq8uZ/fj7sRiePo6hJZZe2wchvu4kIS7EV0Ouc2q+e1KAYfaCjOvd7fITDKlp65gzyUl9U2vG9d5zcSX/WLsza+K6qqwkY8mNfPe+3Ulcj7AX9Pj+ud0b5Pqn6zOWOElub/I1RzyB35N7g007XZz729VZp//zx7Usenljxnbcc3Elr6zbmbeN8Z+fea+Jv149Hk8ojDegYjEq7HEFuPnZtXiDKrNqyhMd8sr6WXh1wy6W1jWmJJ6nHjeY48tKaNrnJahG6F9oxKDTotXAui9dDLKasFn06BQtrZ4gaiTKLpefCUfZ8atRPMEwgVAEg05LIKxSZFLQoCUKeAJhCow6NMRKnvjCKr6gSoFRh1YDUcCijyX3PSEVb0ClyKzDoGjp8AXpV2DklqSn7C0GJbFPAENLzOgVLfs8AQpNegr0Cu6gSocvRFHn08ErN+3kW8cMYrgj82c/nz4rmdLY2JjyWqvV0r9/f0wmUx+16PDp8Iezjpha19CCu/MDO7jYgk8No9coFJt0bN3npdRq4viykt5srhDfSDaLgaE2C37AHVSJRKIEtJpuxe6cSc6Uk0+ynoymLYTIzx1Uc8ZlR1BlyZtb+Pm5ozBrFB5auYVrznDy/Ufeo9xRwL3Tx8lTVUIcZs1uPyaDnjc27eVHZx8N5D6f3jx5VOLnDn/uMQKEEEKIb5J8177uDPegyVo9QaKQto5cdaRLi4w5a3LPqi7POC353jdTuRV3IPe9caCzV3RPJQ/CuapLr+aZnaVE4mVHLv3zOz0ahHR3q5dgJJooNfPPH9di0Su4/GE6AmH0ipbVW/byp1Wf0+EPc+0ZTtRoNK2ESs1Rds44uj//+nQvpUVGAuEIJr3CrnYfg2xmrnvqw5T2VpUVs6cjwKzH/8OTV57KHleAcCTK4zNPwaxX8ITCeAIqxRYtb2zczSc72nloRlVi2TkTKwiGVfZ5Yl8WPDSjil+/8Smbd3Xw9FWn8eYnu7jk1OH88rXNaZUpRjoKmNn5FICj0MD/XT2exW9+yiWnDufZD7bxnROHMcBqosMfpsikIxiJoNWAvcCAXqvBCLijUdwBFW8wTL8CA4pWQ4cvTKFJoaTAiDekcsOZR3Pb+QoFBh3eoEqHP4zVrKNAr7DT5WefN0RZiRkNsLsjQIFRh9WsR6sFLTD5mEF0RIPAVywhPnz48L7adK9z+XIHdIcvRBRY9PInLJxaye/+tYWLTxjGsBIL9dvbKDTqUuooCSEOvb2tXjxJj5H97rITsBfkPkF2+EM0u4PUN7UmTj5dk+L5BuvMdKEgPViFyC7vOdUf4sdnH839r27k55NHc+WEo7h9+XoevuwELlyyhl88u7bHvUGEED1jNurp6IxVb0BFo8l9s+7275/e4Q/R7g1KjAohhBB0L5+Ua2BBlz+cVpkBYsnnbHJNg9g97tNXnUaRScdul5+bn11LszuYuPfd0ebLWG7lzovGYDEoGTuSAQzrZ8YfirBldwcGRUubL0ihKfUeeXurF3cgDFESPZULjTo0GrjzwjEE1Ahuf5hCU6w3cps3yHPXnI5GAxBl2TWnE1AjtPtDtO0M4QmEKbboKTLpcfvDuAMhii0GguEInkCIYosxkSPIVtqj1ulgyaVVmA1a9riCzKou56qakQTUCINsJiIR2NnuY4DVzD/W7kgrUTP/gjE8d+3pmHUKO9q9LLn0BD5saiUQjvDQjCp+9dpmPmhq4+FLT8DlD3H3KxvTtj+zZgRPvdPEi3Nq8ATDrNy8h/95eyt//e/xPDHrFNp9IWbXjKR/oYH5L26gqqwkbT8gVps8Eo0yq6acJSsauOSUMua9sJ7jy0p49oNt/PisY1jw0oaUuufxRP5T727lvyeMZKDVzNzl6/mgqY0ll1bx2zc+ZXXn8VtyaRWP1jUmXmc7nrNryzHptNz9j40pxyu5HMsdU46lSHvg14t9lhC/4YYbcDqd3HDDDSnvL1myhIaGBn7zm9/0TcMOA6s5d0KsqHN6XUMLty9fx50XjmXuC+uZMm4wxw+zsXWfF4tBSbkxkCSaEIeWPxLl6Xe3cu+0ykQPca0295DFRSZ9yhMg8ZNGXNfRtLvKdqEgPViFyC7vOdWkR9FouOmcUWgBo1bDvdMqiUSiWAwKq7Y00+yWZJsQh1NR5yO0AI5CI0E19411oUnZv6xJzy6Xnx3tfrzBMMUWg1znCiGE+Mbqbj4p6/ImHZnqJBt12qzL5JoGsS+vZz/+PhAr2/Lklaex+M1PcRQaaPcG0+5xAVZtaWbu8xu44/zR3LJsfdo6a5x2/rlhd+J+Op74nPHndzlpeAn3Tx9HQI1w54sbuPTU4RmSqLEe4BCl0KSjzROi0KSj1Rvi6v/5gGMGFvHftUdhMmgpMulp98am+4IqJRYDzR0BfCEVe4GB25etY3VDC49cfhIPvPZpyv1+xiRyQzMQ5YrOcizx2tcmnZb7X93Eh01tPHP1aWl14CGWgJ77wnqqykqob2pN9BD3BlWeufo0/rziM+oaWpgzycnOdh8vr9uZdfvHlZUQVFX0Wg21TgfnjhnIvOfXpySUX76+JtHLP9sTAslPAcSfJJhZHStnctdLG9K2H39dVVbCZ3s9LFkRq0sff5K+Lun4dX391LtbqSorYVbngJkmvcKHTa3879tbOXN0adrgnmsaWtBqNMysHsGClzYw74IxGfehO/osIf7ss8/ywgsvpL1/+umnc++9936tEuKFBoUapz3lG5S4GqedQoNC/DahrqGFoBph864OZlUbiaJh8YotLLxobOqovJJEE+KQCkVUZpw6PFFbbc4kJ//vxKF5Yzc+ynJ9UxsLLhzL+ZWDcPliX1QVmXRZb+BzXShID1YhsuvOOXXxyi1MqxqKVgOOIhMub4B+FiN/+f6JXPk/H7DPGyS0y0VH50A0Zr1COBpFp9FgMepw+UK0+UIUGBQKjTqMegW3P5z1S2j5klqIVO7OR4irnXZCagRLnrjd4wokfi40KNzaeSMaJ9e5Qgghvqm6c+2bS0mBgWBITVtH/bY2qp32jOVYdrv81DrtaclIiCWq4/fAEMthLXhpA/d2liDZsrsj7R43bvWWZn5+7jHUOh0pJVlqnHau6EwEx3XtdPbFPi+LV2zJ3rO5oYX5L25gSuUg+ltNiaRyPGF//VMfMrjExLwX9id0HYUGnrn6NOa9sD6RdE6uq15qNabMe86YAVmTyKsbWphdO5I5k5xUDSsmGoXiAgPHl5Vwcnm/nKWUuyaoZ9WUs3ZbGyUWfeJ3Fq+tnW0dqxtamFkzEq1Gw10vf5JIsHed39VZmi7fUwDx6cn/D+tnzrsP8bbE25x8vLq+PqmshOOHFfPomsaU9+Nfhug0mTsort7SzDXfOopLTxuOJ5T7KcRc+iwh3tLSgs1mS3vfarXS3Jw5eL6qTBGVRVMruW35upQ/QDVOO4umVaKPQls4nPj2xOULcd/0cbH6Sb4Qaxpa8AZVmlo82Mx6SaIJcRjotUrKQCNL6xo5d1Q/Fk6t5PYssRuI+Fla15h41GfeC6nfvsbnG55hgJNmdzDrhYL0YBUiu2DEn/Oc+ubGnVw14Sjmv7CB8ysH8fleD+X9C/n3Z82cOtLOrJpyCg06VDWKRgNb93mxmfWUmPVo9Fpue24tb2zaC8QGd3nk8pP43cqGrMk5+ZJaiHQuXxitBq6sGUmHP4wnEGL+hWOY/8KGtLiN1/OMx/BLH29PuwGX61whhBDfVKFIIOe1rykKewPZ6ygPsJrY1eJJu69dWtfII5efhBZNSnK62mlnkM3MzJpyIpDWC/vyLolr6Kxl7g+zu81He54SL9tbfZw4ooQfnVVBOBLFatLzj/U7M5YfTU6yFhiVbvdsXrqmMZFIjyfsH/6vE1KS4QD3TR+X8l7XhG28pJuj0MCTV57G9lZvzn0z6RXqm1rTkrvzpozhs2Z3zmXjiec1DS3ccf6xXFVTTtM+D49cfhKlViPegIrVrOel62swG7QEQlE6/CGKTDp2ufz8/O9r0SkaFr70Sc7jVGhSsBgUhpaYeeTyk1J6ZSePixZ/SiD5/+QSd7n2obuvbRZ9Wg3z+DEAuOnbx2TdVpsvxNPvbuW284/N2aZc+iwh7nQ6efXVV5kzZ07K+6+88gojR47so1YdHgGdDkM4zK+nVSYG7HP5QtjMerTAqxt3MP/lT6l1OnjqqtMwG7SJEWTjj794gir3vLKRuVPGSBJNiMOg62Al3qDKfa818Kup47ins4xKvOd3oUHBFAUXerxBlTmTnBm/pa5raOG2Zeu4b/o4hpRYUqa58gwWIoNxCpGNHgtkjct/rN/NqUeVpl1Al1pNBMIRxo+089G2NkY4LMx+/P3ERV+N086t542mclhxIiE+q6acJSsb0mI7npx74LvHyZfUQmRgMSgoigZ3IEyhUaFIr2DUaDLGLRE//zP71NgTk5HYuTcTuc4VQgjxTRSJ6jESSZxDO3whijrPoYZIlMv+5wN+/18n5lzHQHsBe/Z5E+tobPZg1Gl574t9nDiihCuqRyR6AP9zw26ue+pDIHYtHC9lYdRpGWEvIBRReXFODYFwfBBEPXpFSyQaodUfIpin57HNpOc3b2zhN29sAeB3l52QNcEN+5Oo8WRsd3o2dx34s66hhbAaTbumT+4Bnmnd8eTx0itOptkdoMCg439mnYLNokej0eDuHFQyXkddjaRvY01nQv5HZx0NxK6RZtXEyo8kJ6MHWo2J+ur+kIrNYqDIG+LeV1MTxjVOO/MvHMMPlr5LszuIxaBwx/mj+d/Zp9LhD3Pr+ceiaDW4fMHEMo5CA/dNH5dIrD937enUb21lwcsbAfjvb43kvLEDmTxmIB2BMGa9wj5PAEvnE/FnjeoPQLFFz+//6wRKi0zoFQ072/3oFS0fNrXyzHtNDC0xo9HEfqcmvYKj0MCwEjPzLxzDAKsJX1DllR/VomhBr9XiD0f48ZlHM3eKDkWrYWebn3e/2MfSulhu5ReTs5ewNeq0rG5oyVgOqLv6LCF+4403MmfOHPbu3cukSZMAePPNN3nwwQe/VuVSADr8YRwGJTFg3+ZdHfzyu8dRXKgnCpzqHMD/Xd0Pm1lPgUFBC/g0sM8TpH+REYBCo466hpa837ZJEk2IA5NpsJJfTRtHhvFHgNgAHlZt7PG0XCN01zW04PKHGdLlfWuewTbzDcYpxDeVVavkjMuHv3s8X3TELuCSL6DjT10pWg0LXv6EqrLilLr/dQ0t3POPTfzs3GP49euxC/Rcsb1qSzOtHnnSQ4hMLJ2Pb+9x+elfZMSo1WSNW6PGhMkAAeCLff6c65XrXCGEEN80RSY9N/31o6zlS2bWlOcctwpi5f1+umwdq7c0p5UFSXbPtEo+bmpNdBjp2tO52mnnrNEDmfvC+gxJ2rEYtfCfrfuylmKpdToYWmJmQoWDVZ3X0NnqlccTx8P6mfndZSdQbNEzZ5ITkz69RExykrnAoGPpFSdTYtGnDOCZ6X6/a4/nrm1p6QjG6oi/uonVDS2JnuJd62jXOO38/Yfj2b7Px8/OOZpTy+2dvd9jpRf9IRVFo2Hp5SdRajWxdnsb1yf1iK91Oph6/BD+/sPxvPbJbqxmPbtd/sRgnsnqGlqY/8IG7ps+juufrk8MSplcl73GaWfB1LGJz0W8zfVNbcyqKeekshLGDLHx7DWndw4qamB+Z9mY5N/VkkurmPf8Bh6deUra9HhZkzlPfciJw0v42w/Hs7XZi0ajodCgMLA4Npjor//f8RQaFYx6pTNRH+sUoUZUml1BvGEVk14hEo1gNihMHjuQKZWDiBLFotfxl8tPwqhoU76EsJp1qJEojkIDnkA44+enO/osIT5r1iwCgQCLFi1iwYIFAIwYMYLf//73/OAHP+irZh0WJl0IP0oiGf7UVafxu5Vb+NFZR3PLsnVpgbRwaiWKRstpI/ox+4n3qXU62O3yAWAx5q4PJUk0IQ5MtsFKvMBtWeI080Np6TLdwDsKDSkXAsnyDcYpxDddvrgMhSPMqilPXNQWmhS8QS1FZj072/14O58ISe45ArEBaX7G/kfz8vVAidfgy0aSd+KbSqsBbyjCMYOsLPrHRn4zrTJv3K5uaKZqeEnO9cp1rhBCiG8aly+UMRkOsd7Hc6ccm7cDRnK5zmfea+LJK09jwUvpZczGH9WPQcWmtFIp8eSnVgN3vpg+qGIsSbueOZMqiEZhZuc1dtd13D5lNM1uP4tnVNHsDtLhD1FiSb8vjpck7VpbusZp59vHDkhJuGebt9bp4KEZVYlSLJnu95MH9YZYXfXk+uYbdrbzzmctieN/3/RxGQeVrGto4fblsf0/sayEHyx9D29QzVp+sdppT2nb6oZm5nUOrPlxUyvfOWEorZ5g1nrddQ0t3Dx5VNZBPusaWrhj+XqWXFqFJ6AmkuEPzajiqXe3cvywYu57dVNi7LRMX5CsbmgGDSydeXJaMhzSa7zPXb6B047qx9jBNox6hQUvfpLyJcLty9O/RJl7wRh2tfm599WNGT9vT7+7lV9MHg0amP9C+pcQT155GhrNgfcRzz107GF2zTXXsH37dnbv3o3L5eLzzz//2iXDAXRaU6Icw33Tx3HnixuYVTMy7QMB8UBahz+s8qXLx8zqEdxxwbH87O9rAbDoFSZUODJuR5JoQhy4QoNCrdOe8p4fsn4re/vydfiBN2/8FkNKctcJznQDb7MYuHf6uLR4nlDh4L7OAUmEEOm6E5f//ryF8SPt7Hb52ePy4wmo7HH5Mepij/TFZUp4J9cuzNZjJc5qyt2vQJJ34psqGiXRY2dNQ0u34naAzUz91lZq5TpXCCGESMhfJSB/D9nkcp2XnFLGfa9u5Piykliy9rITeOTykzi+rISFL23k4+1tVHVO++t/j+eRy0+iqqyEG56up3+RMWeStsCoUDnExg1P1yfWEV9/VVkJO9v8mA16bBYDR5UWcnxZCcMdBWn3xbkSvb9941N+ds6oxL17tnlXNzTzaGct8RqnnYLOwUkhlkSfM8kJwCOXn8SjV5zMI5efxMnD+3H9mRU8ddWpzJnkZPQgW0oiu2uJlUz7v3hlA7NqyhNtW9IlGQ6xa6N425LfqxpWzOqGFm5dti5viVW3X6VqWHHO9tjMBoYUxwbCjB+nYwfbUo5XrnWs3tKMP6RmHNA1uc0QO94Tju7PjjYfi1ds6daXCHe9uAGDXpOxzMyjaxoZPdjGXS9+wn8a92VcfsFLGzDrcncazqXPeogn69+/f1834bCK10qE/QGkU7Q5P7hRNBQYdVQNL8Gi0/I/s0/F5QsRVCMsmDqWO5avT/kGTZJoQhwcU0RlQZeBRrrWFU9W19CCOxh79KlAHzu5ftj5CFJyPbDd7T6KDAp72nwYDQrN7iAuf+wxIUeBgXsursTlDydqwVlNOgYdxoH42r3BtDbI3w3xVdKduHxt/S5qnQ6O6l+Io8hIhy9ItdPB9n1eltY1JubPlPDWaffXqqvf1pb1kc8JFQ5KCuRJDyEy8YUjFBh1ievf7sStxaDw4Ouf8rf/Hs/tz6d2GpHrXCGEEN9UBcbcabsCo47P9rpz3tcll+uMlwRc0TlmTlczTi1j9uPvA/D0Vaclfob0EiNdxad7g2pKb22LQeH280dTbImVuNiyuwODoqXNF6TQFLsnTe41btIrWcsWvrlpLz87dxS3TzmWKBBSIzkH2bz2DCcXHjeYL/d5uWPKGO5/dSMzTh2esff5FdXlXPPoB3iDKrVOB9+qSM1Vdmf/k59CzVV+MdPTqvHOOqu2NHPLeaNzbqvQpNDqDeacJ14rPrktXQfbzPdEbE8G0vQFI5RaTSkJ9HxfItw8eVTGackDg15RPSLr8u5g7vbl0qsJ8aqqKjSa7EXRk3344YeHuTW9J14jB/Z/mDryfcvnCxGJgl6JsKBzlNi4M0f1Z9HUsQTV+KiyehyFktQS4mAEdDruen49x5eVMLNz4JBMdcaSdfhDfO+P7zBuiJXFM05gR7uPJSsbUh/VqnBw9IAiHIVGbl2+LjFYX3zatWcclTaw36JplQy3d7cgS/ftaPOlDQA4ocLBvdPHMfgwJuGFOJS6E5e//N5xGHRaCvQKkWgUR4ERf0TFYTXy8vU1tHgCmPQ69IqWn5xdwR/f+jx24VvhoHGvB4hduOu0Gm6dPJpdLj8ajSYx+vpJw0u4b/o4BlhN3Dt9HL94dq18SS1EkkAwhMmgx2aJXf92J24jkSiXnFJGiztAVVkJt59/LJ5AbLCqYouBAVZTbzRdCCGEOKJoIGsHjWqnHQ1w5oNv5byvSy7XmS8BqtdpeeTykwiEI4m63UvrGvEG1bQSI10VmhSKLXr+7+rTKLbosegVfKpKRI2N9eMOhLGadBh0Wv686jPOGDWAGX9+l5OGl3Dv9HEcVVoIQH3SE52Z+IMqx5eV0O4NsmWPO+e8ilbDpX9+h0tOKeOzPR386KyjeaCzXEiyus4BGuMlQFY3NHPNGUel7V8uVnMsxRo/xt0ZADRZcmcdk05LjdOesXd2jdPOHlcg79OsydOztelgn4hNXr7AoNDsDqRM7+6XKJl05zgeTInKXk2IT506tTc3d8Swdo4AfOao/vQvMvDI5SdlrVccV2TWo0YiuHzhtEB9c9NeAuF1nX8wctdaFEJ0T4c/TNUQK1NPGJp4qiNvnHZ+0z7hmFI+/rKNv/1nW/qjWluaiUSjTKkcxKjBtpSEeHxa14H9blu2jvu/c9whTVK3e4NpyXCIffv8i2fXsnhGlSTvxFdCd+PSold4+F8NXHzCUK549D+JL53iNeluWPofqsqKuX5iBROPKeWPb33GTeccwz53kFd+VINZr+OO5ev4zRtbEuuurXDw8g01RKLRxKCBg4vNPPDd42j1BvH4w/QrMBBQI2xr9dLeWRfRpNNmfDJDntgQX1f2QhO+sIpOq6Xaae9W3Go1MMHpoMis57yxA/EEwngCYcKRCJFIlO37vBQXGCROhBBCfKNotHDtGUeh1WhYvaU5MYDk6SPtGHRaItEoK3/6LXxBlV/+cxPzLhiT8Trznosrmf/CBow6LRaDwtUTRlLjdBBWoxQYFUDDis27MWg1/CCpV3iN086SS6tY92U7ps4no7MlaT2BMHUNLYl72xqnPdYr+58bU3qk1zodLJw6lj+v/ixxL5x8T2rNU3bQatYnOntdcfqInPN6AmGa3UGW1jXy0IwqOvzhnDXZk3tt//vzlpSa4ntcAc4c1Z/Rg20pT4V/2NTKxh3tmHRa5kxyJgYCHdbPkrNtycnkaqeddV+2M2eSk6phxbR4Aizs8gQ77B/A9JI/vc0lp5Tl/LKkfltb4uf4tromwONPxMYH3DyhrASdVkO/AkPsnseoUFvhSMsjZNyGXpu2/u58iZLv+ORK2h9MicpeTYjPmzevNzd3xCg2KOiiMPeCMdy+bB0fNLXxwpzqnH9INETxBFTKS8z87apT2OsNJwJtaV0jdQ0t3aoVJYToHrMuxIVVw7h12brECTJfnBYZFJZecTKOQkNsoJI8J9bSLr3bLAaFqrISzhkzgGMHWVNivN0XOqQJ8eSBVLpataWZZndQEgziK6HIkPtCvNCg0OLxs/jNT7ll8mjqGlq4buJR+EKRxIWrxaCweEYV1z9dz+KVW5hSOYiffvsYNu9yY9BpafOFeHRNY9o2Vm9p5o7l65l34Rg+2elCr2ixmvR8sLWVB1/fzL3Tx/GrNz5NuSitdTq4bqKTWY/vT8qfPbqUO6Ycy23L1/PB1tZEqaUvmj0MK7EwwGoESLmJKTTq8AbChCJRItEo3kAYmyWWHOw6b/y9Fk+QcNL8xRYDJr2Cyx/C5YuN0F4iPW/FYeAOqhgUaHEHuLJmZN64hSjn/KYu8V7ii6un6zmhrJgrOn+OP8lx14VjaPMFsZolQS6EEOLrrVinYCm2cN3Eo/jF5GMw6nTc+cL6lKeSq512rp9YwQ1nVtDmCeIJqhmfDL57WiXRaJRHrziZJSu2pHT8qHbamTPRicWow2JQEtetdQ0taNAwuXIgM/70Dk9ddRp3vZg+IOf8C8eyo9WXUp4wXuf5+LKSlIT46oZmbl++nrsuGsNuV4ATykr4sKmVFk/sntRRaODs0aUcM8ialnjevNNFgVHHTX/7mNVbmjluWHHWpHBthYNhJWZ+/18nYNQpbNzZzonD++U83sm9kZfWNfLinBrmv7iB1Vuamf/CBp6YfQq3L1+fVm5lwdSxhCNR6ptaE9PmTHJmvf7pmkyeXVOOBg1/qfs8sbyj0MCSS0/gtvOPTXTY02pAo4nyxKxT8QRCXFw1hHnPb0gk7eP7veCisby2cSd/equRe6ePY48rkNjmpFH9ObYzqR9UI5xfORCTTsEXUglHoniDKoFwhM/2dDDYZuaWyaOATSlfyIwfaUfRaPCFVO6fXsm4ocX4QxH6FxlTEuh7XIG8X6JkEm9rrdPBPncg8UVBpi8hDpQmGo0e+JCcIsHlcmGz2Whvb8dqtaZM+7LFQyQSBq0Ob1jFqCjsdvlRtBqCaoR/f9aSeASlxmln4dTYH6lmd4DSIhM64Cd//4j3voh9GO6aOga9RoM7qOIPhSkpMBIMR/AGYze7wXAEdyBMoVGHQdHS6g1gNsQeSwmqETz+/TfRyd8ctvuCWIw6tBoNOq0Ge5YbjEPRo223y0+bN0g0Gnt0Jt72r8NNTW/0+JNehQcuW6xub/Ew/8UNXFw1hMqhxbiDKuFwCKvZxL8/a6bUakqpC17tdGAGTn7gX9Q67Vw3sYJL/vxO1u3+7rITALj2yVg5qOTRsDONqFxs1nHSCHvGdR2I+qZWpv3u31mnL7/2dI4vkydOxJEh1zl1b4sHH7CmIXNc/mX151xVOxJvWKXDFzsXFhgUHnx9M8s/2plYT63TweXVI/jFs2v563+PJxiO0NF57tRqwKBoY6WT/CHMBgWisV4zf3zrc5695nRWfbqXcCTCqeV21EiUIpMOjUbDa5/sSpRgiZs8dgDXnOFEo4k9Fmgz63AHQqzb7uKMY0qZ/8L6lC/Uais6k+iP7U+inzmqPz8/d3RilPh4Eh1goM3E65/s5k+rPgdg6RUn85dVn3PJqWWJvzHZ/ubUOO3cPa2SssNQpkl8/WWL1Xc/b2GozURHSGVHm4/yfloUrYU1Wc6nwYiKUavw69c38dxHu4DY+bCqrIQlKxpSfoZYjNw9dWzKE12FBgWrWS/XQ0J0keucKoQ4cmSL1S9bvbR5g9z7yiaOKyuhvqk1a4/gKeMGc1p5Pxa9/AmjMvRi3rTTxbwpx6Z0AktbR+Ugxgyxsb3Vl9Jha/GMKmY//j6OQgP3fydWOtDjD1Nk1mMxKLy8bgdLVnyWcg0c98jlJ6XUIs/0fq3TwV0XjUHRarCZ9bT7QtyybF3ade/QklinsV3tAf6zdR/PvNfE/d8Zx6N1X6Qkhauddm47bzSKVkOrJ4TVrEuUcJ7829VZfw9d2/raT2pRNFo8wTAGRcuilz/JeOxqnXbOqxzELcvWJ96LX38/1qWjTW2FgzsvHEOrN0ggFOHfn7egVzS8l2HwyPi+3HzuKH7zxqdc2ln/PD6fxaBwx/nHMm6ojaZWLwZFS/22NjbuaOeW80YTCEXY6w5QZIp1hHnwtc3ccObRiYEuLQaFZ64+DU8gzJKVDWkde+ZdOIZfvbaJkaVFnDy8H0NKzNyZ6d7ljKOY1XncHr70BHa1+yi1mogCR/Uv4I7l69O+RJl7wRh2tfn54+rPUrdbEXuCIKCqdHjD2AsMvP15S8ZryGhEZXj/Azu39dmgmqqq8utf/5q//vWvNDU1EQymFoPft29fH7Xs0FMiUVSNjnc+b2HskGK+7PBhM+sJqRFCgShDis28eH0NITWCQdGiAzRaDf5QhH9/1sxpI+08+N3jcQdVOvxhfEEVH9DiDlJk1nNr5x+Jh2ZUcf8/N2dMrt3wl/fSetgkeqgtW5/2h2NmdTn3/GMjd140lsHFZtq9QVo8QaLA/OdTP/zJtaq6k6ht6kw8dg3kruvqriMpOdwbNZpzbaMgw6CNcmPYPZ6wyo/OLKfYYqEjECYcieIPa9CHVHRaDdd3xg3E/kA7BxQxqMiIxaCwuqGFH57hzLn+ro/5ZBsNO/56wUVjD+Hekfexs4N51EiI3hQCWjwByvsXUGDU4farFJliPVlaPAGmnzgEd1DFqNPyk//7iG2tPmqdDu68aAx1DS00u2PXG6sbmokQZekVJzMv6bxmMSiJXjOru5xP50x0Mm5IMU37vNQ1NHPXRWPQROG1jbv4zRsNVJUVc8MkJxcdNxhfKJJI1BUYFO57ZSMvr9+d2MbSK07GYlCY+8L6rKWWksspjR5sSyTD44ntlPEKnI7E46yLV2yhqqwk5W9Mtr85dZ0j2T/4veOlp7g4ZKxmPWGgQK+wtK6R+6ZVsidH3LZ7w/yl7nMWTq0E4LmPdqU8ttz1EebVW5pp94fRK1qKTHravSEi0ShRIBBUKZVxMYQQQnxNRCMR7n1lE6sbWriiy4CIydY0tPCLyaOJAj8YX872Nm/K9ME2EyeWleAOqnmfbN7bEUh05Kp22nloRhXhSKwvbbM7yKzH3k/0FD5v7CD2uPzUOks5ZYSdve4ARp3Cui/biEbh+KHFDLCaePH6Gtq8QQoMOnSKhp3tfkqLjMyZ5OT5+i+5onoE3qCKLxRGjUQJhCPcMKkCm1lPlCh7XEE8wTA72vwUGBUG2IxMqRzE+ZWD8ATC3HZ+bBDKKFGMioJe0XBv5/V3cmL6+LKSbpUZgdh9/z5PEE8g1mN6hL0g67GL/36SeYMqNzxdz6yacm7rHBslGI4lwKcsjj0Zd+eFY5heNQR/OEJFaRGza0YmvoSI5x/WdFaIWLFpL+98vo9ZNeXM6hz3rNisR6uF7/7x7bQvI4JqlPPGDkwk6eP3IA+8upGqshJmVZfTr8DAhi/beWndzvR7koZm5r8QG2dtyYoG5kxy8qfV6V/IxO9d/vtbIwEYUmJmad3niWOV3NO9wxeiwKhjl8vPpX9+B29QTewPQIlFT6s3xI42Hxo0GPRafCGV1zfuTnnKoNppp7x/IcNsB37/0mc9xOfOnctf/vIXfvrTn3L77bdz22238cUXX7B8+XLmzp3LDTfc0BfNOmC5vnnf3uKh1RdApyhE0dDReYNs1msJRSPo0KLXavCEgoTUWNJMr9Ng0sUeU3H5Qtg6b6hd/iDN7jBftnkZN9TGva9soq6hhTmTnDm/KczUw6Y7y6zd1sY9F1fyi+fWcdyw4qzzT6hwJObLlQze7fJz418/oirHN5sTKhzdrmd8JA0S2O4NMufp+oxlKXqyTwe6jdoKR+wbyefWpWxXBkxMlS1WN+9y8f/ZO/P4qMp7/7/PnNmzZ4YdAsGJAknAIAKaxFa0dWERr7f3Fu2vbGpbhe51BVHA7ba97VX0dhP1ti69rXXDrVW8LYm7UNmVCBJkT0gyyexzzvn9ceYMs09QBALP+/XyJZk5c85zluc83+f7fL+fb7lFJghJEWdmWeKhNdu59rzTONgdosBmZr83yJ/f38VPLhrF9jYfNz21nnuvGMsjb3ySVVtrWu0gdncF4wbMyjlnM++Rd7O285XvN3LGwKMXxdPlD7PwiXVJhf8MjtbzKRAcLXKNqZ8c7MEsQVgjXvy22GHBZjZhlQBJ4kBPiIeadnDDRaN4ZfNefvlqC2cNL+Omi0exvzvE2tYOnnynla9PrGBq7SD84SjlTms8IrzIbuGAN8jWfd2cNbxM11a065HmYUWlOxDFbjFhNkkU2cxoGrR2+PneH//J/bPqePD1liRj2YiAMIy++2fVYbfIyJKEP6KkGb0Gf/72OXxz5Tv4w0o8WiXX2N3ocXPDxaOYvqIpLbolW2SOwcvfa2TUIBE5KDgycmVddYcVJOBf/vsNXlzYgArxxafT+xfywDfGE1W0uJ1baJX52+Y9XDhmMB8d6IlNPJ3IJolPOwJUup1ISARj/b7EYcFhkekOhYkoetGsQz1hBpXaKbZbCEYUopqGOdbP/CGFYoeeASKbTBkzIRODLEoclpjzPkpnQJ/Ag67lWuo4MaWGTqQgkVOdE+leiAhxgaBvkGueetEv9YjmB68aH3dUZ+J/5k/ELElYzSaiqkZTSxvPrtvNXZfXMrTMQTCq0h2I0BPObn9mymy+Y/oYaoeW0umPUGCTkSQJDY2Va7Yzr2EkZtkUt8kVVeX9TzpoqOqHPxIlEFYpsMloKuzuCmCRTezvCjC41MF3HlvLWRWlLJtZy9JVm3hr+6GsGY2JwZ2GNvm9L29Jc5LOra/k8bd3cm3jSFyFNj7tCDDSXaAHvEUU/GHdHlBVPcim1GnVg1UVBVeBja6AXr/EXWgjrKh0+Q9LlXT6I/hyXLv/mT+RSFRNiso3tvvzt8/hV//Xwhsxh3bdsFKiqkalu4Blz29KC8SZm3C++e59qp3vLrRy7xVj6V9sIxxRcBfa8UUUuvwRSp0WLLKJTbs7qexXiGyS8IcVHBaZiKLXMfznpx1oGtQOKSGsqFS6C7CYTHQGwjgsMmbZRDiq0uEPU+60UmI3E9E0ghGVnmCUApuMzSyz65Cfxc9u5LK6IYyvKMNmNuEqtCKbJBRFozsYxWmTsZtl9nQE2LzPy5dO78fuzgClTiuW2MJJkd1Moc3MvEfejQc3Gddp+WU1VPYrzNoncnHcIsQfe+wxfvvb3zJ16lRuv/12Zs2axWmnncbYsWN56623+pxDPBcaGkV2G7c+syGtUy+bWcP9r23j6xOHM7DYxuJn/onNYmbZZTUsfX4TryV0bkNOpcMX5dUt+zl7RDlrWzsBqBtWmrRSaKzWGSkyFTEx/5VNO+IrL6m/ScRYGVyxuoWd7X7WbGtjzrkjsm7/j21t8e1SP08sjtDhCyftO9u+eqNnfKIVCTwWGs25jmHco9TjioKJvaPcYsIP3PJ0ej9dPrOW37+xA4fdworVLfEBOKwoPNy8g5VzzuaXr37E7HNHoGpaWpbGgvOrGFJqZ+mqzfHPzSYpZ3t8odzVmI+UEqeVe64Yy01PrU9yip9X5ebeK8aK50PQZygwSfg0WPxs5r5aAJQXWPnJV0/nP17eyuz6EfzqG2fx7T+8zz5vkPmPvke9x8VjV0/m3pe3xAvs/OffPkpKPXxo9gSath3k7pe2Jh0j0Riv97hYOKWKwcV2BpTa+OO153CgO8isScOZmxDd0dTSztLnN/Hzr41D0TQebtqRZvTeN6suyegF6ApE4p8beobjE2QjUlnT0saNsVdLov6h0ypTXqAX9c5koAN4Y3VJjIywqKKiaNATjFLkMOtZLpp+bXM5EY+340dwYhDVNLoDEWRZ4oErxyObJBbH0rO/PmEw3zn/9Izj7Z0za3ll426Wv5RQzDa2oKQBi5/dmG5LX1ZDIBKlKxCNpdCG6IhN+Lr8ERRNS5InbPS4mdswIikTEpKDLLKlOBsT1P94Wy9adiJJDZ1IQSKnOuJeCASCo4k3EI37d4aVO5KcnUbG1X5vkNuf20S/Aiu+sK4DXWw3c/mZQ7hwVD8K7VZuS8n0z2Z/2swmBpc4ePl7jfSEdLmK257dyE+eOhx41+hx8b0LT+d7F57Orc9sTLKhH54zgTMGFqVlQRrj74LH18YL219//mn89JWPWPTMBs6sKGPM4JKsGY0axLMns2mTG7+rqyjjN2u28+0vjWSEy0lPOIovpF8rV4GV7lCEQESh2GHhO394nx9/9XTqKsrwxzS0C21mrIDFIqM5iDv7B5fY+dGf/onFLGe8di6nlZ2H/HFbe/Oervh24ajKVZNHcOXk4TzUtCMuQ5PqDDfOw4QUr3nkj2W/JpLo83NazaycczbrP+3EaTNx0eiB7PUGkZBQVOgJR9nXFeTGp9bT1hPmglH94vWMUn0XVzeMZHKlK6PG/PyGSgJhhV///eNeZ9f+fv5Elq7azIrVLTitMiuurMs4F7pjRjWPvrkjae5l2F1XP/oe4ytKeWj22cyKBRgZ18kf+ex+k+PmEN+3bx+1tXpaZGFhIV1dXQBMmzaNxYsXH69mfUFI3PvyFr593mncNbMWf0SJR4mHoyrfm1LFOzs7sJlN3HDxaHyhKPu8Aa4/38MVZw1LmrgufnYjd86s4caLRxFVNR6dOxHZJCGbpHjhg0Sd0NRCC/fNqsNm0asKJ06WM2F83xmIJP2dDWM7g8QO+tGBHsoLrHiDvdtXdzB5X5km2+2+E6tIoDelzakY5/R5HAf5jpHpuoqCib0jhMQv/vYhN1+i64wZg57TKtPeE2RefSXeUCRe8OM/Xt7CoqljaG5pR1Xhre2HMqYvDStzIKHrEf/8a+No6wnTHYxgs+Sutuy05v7+szC41MFPvzaODl8Yb1AU1DteCOfh5yMI/G7Nx9w5syZJlsRhMfHQmo+59rzTePPjdho8bq6aXEGR3cKjb2zj+vNPo9hu4c/fPoeDPSHafSGumjScccNK0wzveQ2VaRp6kG6MG98beo1mWWJoqYMypxVvMMqlNQO5om4IUU2jrTvIkFInt2bQbNSNXtKKfw4utWOTZf73W+fgDyv85bpzcTksvP6jLyVFyTqtMsGoQlQBXzjKX75zLlZZH+uN1MhgOEqFy6kXvwkrnFfVj2ljB/H3Dw/yX69to8Am89G+bj74tBN3oY3fNW1POv8LRvVj0dQxbNnbjVmWKCvQ6374wwo3PLU+rTjo0DIHpUfx/dLlD+MNRPBFFIjVH/GFohTazUgSWEx6nRSj2GihzYwvFKU7GEmqr/JZ+lxv+6zo24fxhxWKHBYcZhNoKoGIwpBSG2t+8mV6wgr7uoLcNm0MVtnEwe4Qzlj21b0vb+HmS0ZT2b8kPmlb09LO0lWbuaRmYMY+qdvGtXiDCsV2MzaLnCbvlzjpX9PSBhLceuloXbszqtDhCxOKqowbVhp/lnPJmtVVlHHL0xu46/JabBb5uI+jJ1qQyKmMuBcCgeBoU2iXeeDK8RzsDmI3m/jD1ZPY3REgHNUosMns7gxQZDfz2NWT+J/mHcwYPxSnbKI7EMHkkCgvsNHWHeTWqWNwWGR2d/h5Y8ehWPFL3SkLui+h1GnBbJLoDoXxh1QGlznSHOmgy4MgbUsbm+c1VPLxQR8vZJHfgGRJwCXTxsRt3wKrmUK77qJc19qZFn2dKp/W1NLO3BSJEmO7axpGclZFGaoKi55Nd8wvmOIhEFb5/Zsf89j8SURUjVuf3sD7Mb3yyZXl+C1yxpp/P/3XM9nd5ceEiZWzz6bQbiaiqISjKoqm4bTIBKIKF40ZwL+OH0IgrPD0deeiGoEmdjP3XF6LBeiMKIyrKGN+w0hKnBassQAUDTjkC9OvyMaqBQ2Eogq+UJTXfvglQooe5V/isNAZCLPg8XW09YTjWuJnjShFBe5f3ZIWRPDY1ZO56ndvMXpwSZoz3Lh2U2sH8eKGvTTF9MUTA20dFhlJgvdjgbkA1543Ms0ZbuwLYFrtIMYMLuGt7YdYcWUddrOcFjzU3NLO7c/pCxyvpixwmJB4YWEDUU3jUE+YX/+/s4go2uHgns8RSHjcHOJDhw5l7969VFRUcNppp/HXv/6V8ePH8+6772Kz2Y5Xs74Q/FGFH110BmhwS4Yo8Ttn1nL28DL+38p32NURAPQVt8XTqpFNejrA4BI7D1w5nusfX8ueTl2DfK83RDCi6NEw3iD/fdV4vvPY2rxG/K2Xjua+WXV5I1TtMYed0yKzYIqHYeUOHrxqfMbIMkjWSM7mlH9hYUPatplI1DPOFmWxZEZ1UvXjVFKd6l80+TSaix2Wzx0xku8Y2a7rsb4WfRG/ovC9C09n0TPp0We3z6hB1cBpMTPvkeb4SmVI0Rcg2n0hnrhmMh2+MP6IgiRJbN7rZWXTDv5y3bmMSpA+MSZBH+3vzqldJufpn5+FTw/5ufkv67PWABB88Yiosc9PSFW4uvG0jFlXy2fWElIVhpY68QajDC1z0ukL8r0LT0fVNDp9Yb7+27fjv2mscrN42hh+/fftScfoTQZV6t87D/lxWOSM0RHfneLBVWhnV0cgp+7grdPG8LOXt7KyaQff+tJIPP0KWZJQtMZdaOXJa89hyXOZ3lPVfHPlW/E0wsYqNy9+twFVg5+/spXvfeUM2rpD6cVyqtw8Om8ir27Zzy/+to1Gj4vrzvewLsHQdVp1wzV1QnFelZvrzvewZa83i665i+WX1xKKKqhqshP7SBbj9nUG6Akr3PXi5oyFhB6aPSGjTM28hkokpLT6Ko1VbpZdVkOZM38Bxt72WdG3k/GHFQYV2YiqGu5COxEtzHe+fDo3pUSFG+PpnEfe5ayKUhZPr8Yf1bOvjEmbkR2XmgVn0NTSjjcU4eu/eSurpJDxtzHpDysqSKAqsLPNj7vIxj+2tcUjucyS1Kssyq5ghHtjjvHjGS1+LLIUBb1D3AuBQHC0KbKa8VojDCt3svT5zRmlNYwI2uUx6ZHEqOkLRvVj0bQxdPgidAUilBZYmVY7iIurBzDn4XfpV2iD2NRTj0SWsZklAuEQB7tDWW3X93d2sGjqaJ5fWB8vGu+0yCga1AwpwR9WsMgm1mw7yB/e2snXJ1bEHd9GkJkmwbrWjoyBnKnR16A77VMjox+eczaqpmE2mZAkPZvRaZF5e0d7Vl1s0LikdhD/Mn4oe7wBHljdwvtZ6/S4eOb6el7auJffv7mTPV0B/vv1jzPeh9/842NmTRrO4mc2cs8VY/nlqx8xK0PtPKOovU02sXVPF2cOK+X+1dsy1tlr8Li4unEkg0sdaVH3hpP76kffZcmMah5u3kH/Yhsrs0TZL1u1icevmUwoqma1cwYU2+PO8Gx1i4z7A3DB6P5JkeSJGDbToBIH468szZklm2mBw2mVmVBZhgYsfS45kr6xys2vvnEWxc7P7tY+bhriN910E8XFxdxyyy388Y9/5Bvf+AYjRoygtbWVH/zgB9xzzz3Ho1mfmVzabDsO9tDuC/Ffr6avmoB+I++aWUO7L4TNIqOo8NrW/Xywq5Mxg0tYsbqFRo+LBVOqeL/1EBeMGsDSVZvTJhQLz/fw9ieHqBlcklMn9M/fPodfvPoRN8Wq1I7OUH14y54urpo8nMffbuX2qWPojkST9M9Bo707zLV/eF9PP61yM2FEGRFFo25YKRbZhFmWklbTQNc2ejhWyKA3GuJd/jAvbtxH/yJbWpr3WcPLGJfDafHaD7/Eaf11LaF4CriqoWpaPILsaEZv5dNo/unXxvHjP33wmTTGjaizroAewdSccl0hWSs+lcRrcaqTra+2tvu45ekNSanRBo0eF3dcVsMhX5gCm64j/EjzDv7t7Iq4g8dqNlFkM3PIF8ZpMyMBmqZht8iElMORnDbZREhR0QCzycQdz29KeiYaq9x8+0sjGVziIKJo+MLpEY2ZohCBnJGJuzv83PjU+sznV+VmhYhY+sI5FnUGThZyjam72n3cnKOv3nV5LYGoSocvDGgMLHHgi+mCH+wJ0RWI8n7Com5jlZsGjzspPS+fPmPq9w9eNR53oRW7WWb1hwf4zT+2J72f7/6XWl5cv4dZk4bn3O+fvnUOg4pt+KIKmkq8ir1h+F9UPYAD3hCSJKUtTDfEDPHE8b+xys2tl45G1TTsZr2AZ7Z3wI+/egbtvnA8vXPM4BJdZq2hkgtG9UM2mTBJEj3BaDwSxhuIst8bYMzgYroCUbzBCAOL7RTazQQjCoGwSpFd12xWVA1FhdUf7uf3b+7kR185nfHDy+gORimIvTNNJvT6KZEoxszMJpvwhxX2eYOUOq18uM/L8he2xM87t6a6i0tqB3FLrJBQIvUeF9PGDmbiiHIkiax60r3ps0fat7O9w3VdyiiBiIKrwEpE0TJGtZ9IkejZ+upH+704zfqk2B9WKLLJ3JS13+ra969s3sfWPV5unTqa83/+97RnOle//NO3zqHQbqY7GMEXUlA1La7Rn2g7/ulb5/DSpn3xvpOo0XnW8DJ+9NUzePztT/jOlz30hKJJqehGxHpiW/547WTafWHKnFYqyh2EoipdgeT7cizu17rWDi5/8I2s3z9z3bmcWVF2VI8pyMyJeC+EhrhA0DfI1ld3HOzhg087eer9T7P6k26dOhpN07OSOwNhnNaYbSWD1SSz+JnD0c8TKsooL7RikU34QlGK7WbMsgkNDRMSptj4afh+LLKJHe0+TDH788l3WvnG5OFcMLp/3C7dsLuTM4eWYjWb0oIvLhzdn0VTx7D4meQsyUaPm9svq2ZOQmAo6E7QxdPGMH54KVpKQIXTIqOqGvu6g/Ei3aVOMwVWM76EOmAFVpmIqrLrUACTJFFeYI3bru/u1KPj/zB/ImVOC6CfbyCsEFEy+1oaPS5uvnS0LkejaDR/3JbVH7OutYNrGkaypyvA6QOK6ApEMtrud19ewwsb9sZ9Y7nq7DV63FxSOzCjTdvgcXHDxaO49+WtrGvt5PkF9XT4I0QVjSK7jM1ipiug+8MGFTuwyBLeoC7Dk3pN/GGFB68az4//9AH3x6TjMj1z9R4X557m4ryqfhzoDuX0P/7pW+dQ7DCzfNXmrPuqqyhjZdMOnrhmMhFFjddvKrTJrN/VyZAyB+VOG4Gogi+kZwTu8wb503u7uOniUQz7jEEJxy1CPNHh/e///u8MHz6cN954g6qqKqZPn368msUDDzzAT3/6U/bt28e4ceO4//77mThx4ufaZ1hVKbRbeL+1kwVTPGnO55VNO9jrDdK/2M5fN+/lne0d3HTJKC6pGYjDLHPZmYNQ9AxhJo5woaga1zaO5JqGkUmG/u+adrBk2hjCisZzC+rxhxWssomuQBgJiZCiMrjEgVmW+N6UKsyyiTumV6NqGr5Y2nmBzUyDx8VlZw4mFFb40VeriKKx/IUtGSPxHpp9Fp92BKkdWkIwHKWswBYvBFrssPDvZw1l+tiBbG/zYzPLbNnbxW3Tq7n3pS3x1Z/UqK07LqumwxdmR1sPJQ4rq9bv4cN93dx7xVj6FVlpOM3N1NpB7O0KUGzTo9hTr+mHe724C/XJxp7OALc9s5GvT6pIW21rrHJz+4xqJDJPhjOx3xvMKDmRqNG8ea83ruvlCyqUOi34Q1He39mRcZ+5Ikb2dAa48c/rYyuZsXZ7XKy4so4Fj+urpkaUXqYijedVuePXAo7PRPrTDj/dwejhwll2M0PLnF/oMY8Uf0TJmBZkPFNRVSUQUvj2H95n1MAils+sRUIjEFUZUGTDBHhjem0ABVaZkKpwsDtEkcNCeYGVH/7xn9x86eh4JOOFo/TFsMQinoVWmaiqcCBWwPOQL8w1//MeowcVs2R6NVFVpcAiY5J0g6e9R9f6dVr0QT8c1f/zBiKEwwr9Sh10+cO0HvKzNsc7aJ83yPY2X6+fCeM5CkYiFNut8XM4Ue/viUBbT5j3d3ZkvQfHO2rsRHKy5cIXUXI+y4akhm7ASyxbtZkbLxnFPS9v5ccXncF7Ow8l6fmt2dbGrVNHUzukmDe268Zgviym1O9tZhN2i0xbT5gBRXZ+/Y2z2LzXy7keF4GwSqFNZuKIcgJ5NO4iqsqnXUEGFtkIqHoK5ZZ93dxzxVi9XkHMQV03rJS6YaU89Z1zURQtXqBohMvJ/8ydyDsxo3bNtjZ2dwaY/+h7PHb1pIzOSNBrUNx08ShKHBaGlzm5bNxgVFRmnjmEe17czJkZZGUMR+JfN+2notzJNf+jG8L3zarjZ39NiciOaUb+4a2dfOu8kVxSM4g7nt8Ur3hvbLNo2mj2ewMMKHawrytIidOSV+8yVzT/mpZ25mRIpYXDESu3PbeRs0eUM6DYTl1FadKCeW8jPY8kIjRTJHljlZsl06u568XN8WJSiZr2cLjegwZ9IhK9xCwTVDUCigqSRk+eftvuC7GutYO59ZWEVZVXf3geO9r8DCl18LcfnqdL3gSjvPS9RkwSfNoRoH+RnVBU4WBPKL5I86P//YBdHQEaPW7mN1Zy27Mb+frECs4Z6aLhNDeSpNuwM+sG89dN+whHNRwWmV994yyiqsa2/d1c9+WqtEl7YppxW084/g4otJuZ+8i78TTqxBoD51W5WT6zhqWrNvPqlgNAwiS/ojRW1OvovGvzZRAW5flecPQQ90IgEBxtwqrCmEHFfD+HHbe7Q7f3DJsioigUWM30hBUO+IIsismUdfj1AK+1OztYlhBg0FjlZull1ZiQMqoaLJ9ZC5rG0HK7LgMSUfEFI1S6C4goKsV2NxbZxIf7vJw9opxrGkdiN8uUOC1IQCASZU59JVv2dccXl9e0tHH7c5v43ewJsWxsmaCixJ3g3YFokoMaYPnMGuoqSnlgtT6fHlbm4JF5E7k5Q12S22dU8+M/fZCUPbnsshqGlNu4om4IGvpxlmSxNW96an08qj0UVZEkXaa4vTucpOBgXMMP93Vz9+W1TBs7CLPJxENN25Mc2Kk2bP9YJPbcWNbZ/IaROesE/eTiM1g55+wkx7rTKnNmRRkW2cT3LzidYoeZYETFFQu28Ed0Wbhih16UUlE1IorGm9vb+PXft1NXUcr8hkpGupw8v6CBQEQhFFF4dkE9vqCSNTuguaWdxdPGcCihwGU27FYTe7uCSZrjqf6W/kVWJgwv42evbE2zv+6cWcs+b5DFGTTpb5s+hqDSByVT7r77bgYMGMC8efMAmDx5MpMnT2blypXce++93Hjjjce8TX/84x/54Q9/yK9+9SsmTZrEL3/5Sy666CI+/PBD+vfv/5n3azWZ2Nnuz6nrbTZJ/MdLW/jxV0dR1a+Ye17cSs3QEjZ82skNF49m2Qub0hy58xsq+fGfPohHuFzdMJKQorLkuU1pD8rVjZVYZIl7Xt6Stp/rvnwa8x99LynK7PYZ1VgtJmyynPZCBD3dYtEzG1gwpYphZQ6uefQ9fjf77IwFkpbNrOGuF7awqyNAvcdFzeAS/cGNqtx48SgkifgK1r6uAJ+0+fn9W5/w/QtP57ZnN/Lhvm4eu3oyS1cln5deCKCaf6ak2BjpJ0ZUzo1//oBxFWUZZWTWbGvjtmc3UldRxvpdnXknlK2xyMRM6S4VrgIGlzq4f1YdHf5IWjp/YmpJJpmXTLImevuTneFgaHZJPHt9PSZJwl2o67hOGF6Ws2Di8Ujp3hmLvE6TCrq8luEnUDGqntgqabZ+OmPsYPqV2Hj8mslc+du3WPTMBn5wYRUdgShPvL2Tmy8dzf976O34gGsYDoueWcdHB3po8Li4b9Z4Hvw/PVOk0VPOomk1aenjxu/ufOED1u/2Jk3Clzy3kYmV5UwcUZ5RHiC18vbymbVY/WH2eYMoqpbzHdQTjHLFr94E8j8TxnP0SZuP/5k/MeM5nGj390SgJxTJeQ98oeMnbdSX5B78oWjO6xgIRbGZodRuo3nHIWqGlNDeHeaa807jzlWbuWDMQL4xeTh/eGtnXMNwT2eAYWVOPj7QzX2z6tiwuyunpNG6XZ1Jf+/3Blm3q5MVq1sOF4V5I70ozKJLR9NY5c7oPG3wuAiEFVY272Ba7SCqh5SweU8XK+ecHY/4yJbGObu+kgWPr+WsijJm149IcvgbtSXy1aBo7fDznT+spdHjpsLlxFVkZUlsfMynpXz/6y3Ma9AdzxnH2lhq6riKMj4+6OOl1en67Gta2li6ajM3XjyKm5/ekDVKxvjbuHf5apKElezfh6IqzS3t3HTJKO55aSs3/+Vwsajzqtx894KqnPs2xu0Of+7JQGINkUzawmu2tXH7cxtzFpP6x7Y2/u+jg7y4fm+aTXAiahPrEf8SJhVkWaLLn7vfFljl+DnfNm0MS57fxNz6Sv7lv99gfEVpWjHb26ZVc+/LW5JSwhs8Lv5n/kS++dA7cZ3wR+ZO5O6XtqTZibfPqOb8M/pz1wtbktJ877q8Js0ZDofTjO+9Yiwrm3ewblcnDR4X3cFIUqpvYo2Bf2xr45an9SJhr245kGRjpD5rn/dd6y60cl6VO2uWYmJghOCLRdwLgUBwtCk3m9nZHcq5jWEPrdnWxl0vbua7F5zO8hcyy5R946F3qKsoTfJNrNnWxm3PbOKS2sz1OhY9s4HvXVhFicPKrc9sjNulv3htW5qM3fMf7Ekrxji3vpIn3t6ZtLhstHdvV5A5D7/LBaP6ZfR91ceCASUk9nUF4hKnTqvMyrlnc9uz6VrYTTFN6nuvGBuPXl6zrY1Fz2zgzpk17OkKsqMts9a58bdhg6faLXPrK3l1y36uaRzJt740kl/8bRvuQiuPXT35M9mwhgxMvhpin3YEuO6xtUkOeyNoJrGNF47uz02XjMroFzQCVK5pHMnYIaVc//haHn+rlR9+9fS4HMsPvlLFxBHlWaWJDXZ3BAhFVTbv9WadNzV6XGz8tAtP/yIgu7Ty3ZfX8OKGvRntrzc+bsuqSb/0+U0svawmZztzkTsE6gvk17/+NaNGjUr7vLq6ml/96lfHoUXwn//5n1xzzTXMnTuXMWPG8Ktf/Qqn08nKlSs/135Dikp5oTXrhPLh5h3YLTJXnDWMfd4ge7sCjBpcTIPHzejBJWmOYNA780NrdsQnoM0t7eztCnDHcxm2bWljT2cgLlafup8VCRNZOPzysJll/BEl44NtbFdgk7n/9RYeuGp8xnY2tbSz+JmNPHDV+Hg7f7NmOyYklq/awowVzUy/v5lvPvQO8x55l1ue3sjvmrYzZnAJ3cEoa1raufeKsRn3rRcCSE+/1V/YG+mKOQLXtLRTN6w063k0x743JpRdWSa2+73BNGe4cbxbnt7Afm8QAF9YSXOGg34fHm7ekXStE8kUMXKgO5Q28Y3vL2Zon9a/kBKnlUExZ/xrP/wSz1x3Lq/98EvcP6uOQbEJVr4iP9nO+/PwaYc/zRkO+jW79ekNfNrhP+rH/KwU2Mw59feXrdrMutZO3v/kEPdeMVaPJrdZeLh5B6MHl8QHXAPDcHjgG+OT/r7mvNMAuOvysRmfE2O7+2I6p4mT8OaWds4/oz8rUpzhxnaJz5exH28gwqcdAQaW2HO+g8oKDk/Qcj0Tic/RA1eNT9NcN459ot3fE4EShyXnPdDlqI49x+Pd8Hkoc+YeT0udVorsNhTgjIFFNHjcIMHPX/mQUYNL6F9k4+GmHYyJyYWBHtG39PlN/OtZw3i4eQeSBAvO99BY5U46hiHhYESp6NXTqxhU4oh/ZhSFGTW4JK19P/3rh9x8ySgaPcn7bfS4mVNfiSxJNLe007/YTncwGh8Lm1vas76f1iT0fWOcMZyq8xoq45Gs/Qpz12cxvl/T0saK1duQNCk+PuYbP43/59rWGIsHFNtzRpsY59ub40L+miS5ztv47QFvKKMDOpzH2V5kt9DlD/dqO8itLdzUi2vYv8iW1SYwItFPFEJAVNWwmExYTXLefuuO3afmlnZU7fDn8xoq08a35ti4OCalj6XanGu2teENRDKOUXc8t4l/tnamPYu5ns+mlnYGFtuZW1/Jlj16xuOCx9eltc14No3fGH9n68NH411rZCmel/LOSg2MEHzxiHshEAiONkH0uWouEu2hMYNL+PkrW7OOufMaKpP+bbCmpS1rfRfd92Phjuc3ZbVLjaL0mYorGnNmY16biFG7Lpvvq7mlnYebdrC3K0D/YnuSYzkcUXP6q/oX29I+84UVVrzewoCEfaWSaJNmOpcxg0tY8XoL55+hB84m+qyO1Ia1mU3Ma6jEbs7tEDe2N9pwb8wZnnqsUYOK05zhEPNHNR1u+96uAPMaKhk1uJi7XzwcOGv4G3qDzWxiZdMO5tZXUu9xJX1X73GxeHo1y17YEg9QyWYL9c9hfxmR9JlY09JOMI8dnovj5hDft28fgwYNSvu8X79+7N2795i3JxwO8/7773PhhRfGPzOZTFx44YW8+eabaduHQiG8Xm/Sf9nwBqKEo9k7anNLeyxlwkZnIKKn7Q4rJapqeSaXbUlGdy4jPtdDlGq8g/6iMKRPctET1B3mZtmU80Vklg8/as2xl1C2SaHRnq7YsfsX2zLuO9e1MSaG3kAUIG8EmfF9rgllhy+c8xx1vVroyjD5Msh0rSF7xEhnnuvflfJ9idPKaf0LObOiLO4oN+hNSvfRJtMgYtAUG2S+aHrbVyXg3JGZVzZB72/9i2z0L7bHB9buYCR+T7MNuFFFy/h3Tzj3YlMgoib9nbjv3j5fTS3t9MRWdvO9g1L7SLZnIvE5ytfvj8X97UsE89yDzzOYfx6Ox7shlSMZU0O9eJZ7wkr82Y+qGsUOS3zMDEXVuHM2FFWp97iwmk2sifWz5pZ2vjpmIKGIyuSR5Tw0ewIPzZ7Ai99t4I4ZNQwqsbFyztk8t6CepTNqeOeT9qR0SUh2giWyeutBDnhDLJkxRi8EedV4Hrt6EnPqR+gROjFJFUOHOHEs7K1xnWiInzPycDS71WxKM1QNjGtgsKalnWBCW3KRGN3Sm23zbWOcb2+Pu25XZ87zyhZtkxrpn4k3trenLYoYGON2W0+YN7a3Z21DY8L4ni9KP9/1yXdNjkUB7d721Z6wgj+i/9cTVnrVbw18oWj889Tn2iBbH0u1ObPZUWtiC09p55fnGvvCUQaV2Lhy0nCu/K0e4ZbattR9GH/3xm79PAzOExghOHYc73txJGOqQCA4fhzJmGrLY8cl2jR1w0pzBh9kG1sh9zjYEzzs58g0pvXGVs00ZzaCgvIFVgwotie1r25YKd48882eYHqUc1TVMs5/U0n1taSeS2JbE31WvbVh93uDNMbu3TkjXZhM9PoeNyfMW1LpTYBKc+x6GsEYmRYxctnYRrvX7erkrIoyvvvEOuoqyuLzm4dmT2Bq7SBe2rgXf1jhzZhNna1tx8v+PW4O8WHDhtHc3Jz2eXNzM4MHDz7m7Wlra0NRFAYMGJD0+YABA9i3b1/a9nfffTclJSXx/4YNG5Z13wU2mYM9uVNcDvaE6AnqLzpjQuS0yr3uTKn/zrVdb7/vDkbyRiwW2vWJZncex23q9/leXKGoGl8By/QSM7bJecxgJD4RPhI92GwdKl+bje/zLSKkkitipCBP2ky+tJrk9uW5R1/ARDrftTgWk/de91UJLHLu58Tom8YzaUT9Gc9ipmc19dk3/s57bVK+N/btD+VOXUrtF95AhHW7OvM6p3syfJ/p/iQ+R3n7/TG4v30JY4Hus37/RXE83g2pHMmYmq+93mCE7kCE7mAEf1ihwCYjxdalEseWUFSl1GFhbn0le7v0DB+jn3UFIsx55F1++spHPNL8CRrwr796kwv+8+9Mva+Zr//mLWasaMYXjvKLv23LmFKYbYzyRxQOdod1Xe+3dxKIKCyMpasmRooY9kBie3ORyR6QTVI8cn1vVzBr9EbiNTDwxc6pt+On0eZ82x7J/nqz3cqmHXo0f0rUvXFePaFo1nNe2bQjbtBnYmXTDm6fUZ0z0tMbjOSMjLljRnV8fM+nLZzv+uS7JsdCm7i3fdUb0Itb+kJ6cEVv+q2BI8G2yWXnZusTiWNTrmuW6ff5rrHDKjP1vmbmP/pekgM7cV+Zagzkam+83UfhXZsrMEJwbDme9+JIxlSBQHD8OJIxtb0nlNOOM+w9+Gw2o0GucTDRzsh0jN4eN3HOXO9xJdnp+X6f2L5QVI37o7KR6XtjPn2kNYNS2wLE5wC+hHPqzX4bPC4GlTiY21DJ5j1dyJKU11ZPvMfw2f1kqcEsqdsb1yebfdvocbN4ejUrm/T6RoumjaauQq/pM//R97jusbWsbN5B/2I7v/779vi+lkyvznlNPst38Pns3+OmIX7NNdfw/e9/n0gkwpQpUwB47bXXuOGGG/jRj350vJrVa26++WZ++MMfxv/2er1ZX2BOi0xJnptklU0U2800f6xHsBlpI0fSST/PQ5Tp+yK7BXuss2aKLm/wuDjg1R39RXkc56nfF9vzp/ys29VJo8ed9SXXm44hSYdX03qrB5utQ+Vrs/F9vkWEIWUOXvvhl+gORiiyW3AXZi+mVGA152x3gbX3Xfh4FPnJdy2OxeS9t321wCITiuQePA4X0ZJpSIg8TPw8ldRn3/g777VJ+b7QLlPvcWGWpV610aDYYWFl0w6mjU3PyEkkUxpepvuT+Bzl7feicFQSvX2HHGtOhAJgRzKm5mtPqrHusMiEorphV+qw8Mb29vi/+xXbuGxFM/fHJIqMPlzisPDHaydT7LDQFQgz75H30pze2SImDLKNUTaziVKnhYdmT2Ddrs4kXWRjrNrvDbKnK0jdsFJ9LKxyfyZ7wB9W4u02myQWPrGOeQ2VzKuvjE8qjDYY18DAYTXR6HH3avxMHEdzaQiu29XJ4BI7jR5Xxsgl43hAzuM2VrmpdBfwp2+fQ6HNzF837+OsEWXMqR+Rdl5/vHYyN108Gtkksc8bQNOIf1dXUcri6dXMfCA9QMO4fhJw/6w62nrCGcftYrsFf1jhu1mubSK5tIUbenEND3SHjrs2cW/7arFDt8EANC3t6zQKY/223uPCaTk8luayc7P1CWNsSnyeMpHp97meu0S7N9u+Um3KxPt6IixoCE4NjmRMFQgEx48jGVM1YPbD7zKvoZKbLhlFIKwSUVTe3N6eVqOsJM8cLdvY2uhxc8AbzPQTGjwuHJbcvqfe2qqGvd3ocTO7fgQqaq9/b/iI1rS0YTObOOAN9cpfZdDoccfn0/lszd7YEMV2M88v1Ou6GeTcr8fNCFcBN1w8il+++hFvbT/EvIZKCu1mfOFokq1eYDPjC0WT5guJlDgz3+cjDT5xWJJ9GMb1yWbfDi1z8NLGvZxVoUeW7+0MUldRxq1Tx/BJmy/JDjfa7A8rRFSVIVkypXJdswOxSPrMc4fs2aC94bhFiP/kJz9h/vz5XHfddYwcOZKRI0eycOFCvvvd73LzzTcf8/a43W5kWWb//v1Jn+/fv5+BAwembW+z2SguLk76LxtWswlXoZXGHOkPB7xBrBYTW/d0ccAbpNxp5fUPD8SL9mQi1dA3HpRM5PouU9pwg8dFVFH525Z93D6jJq0NDR4Xt02v5san1lMf2zZbO419GZxX5aaswJoWcZXans17uvjRRWfgC0Uz7jvXtTEmhjaziQXne9i8pyvz6laVO2m1LdeEsqzAmvMcDQ3mEocl53bFdkuvI0ZKnRYWTqnKuEq4cEoVpVlegpkwJuKZ+KIm0kV2c85rUXQMHIC97as2k0S505I1Pb7e4+JAd4gD3iC+UJTbZ9TgC0Xiz2umAbchxYHd4HFRaJX1hR6rnPPaJBocDR4XvlCUufWVNLW09TqVyrjGZw0vY39XMOu5NXrc7PcGkj7L9kwkPkf5+v2xuL99id6+Q441x+PdkMqRjKl53ytWmYLYfy6nhfWfdrGvKxR/Jo2o4IHFdl7coBtzunGt9+FGj1svCCjpWTqyJHFWRWnScRo9LhaeX8WHezOntjZ4MkcdG+N9dzDC/EffY8XqlrgzfG69HiFiaJJv3tN1eCz86hns9wZ71fcT30lrWzvi2+z3BjmroiwpesNoQ13sGsTPr8rNR/u6+dFFZ2QdP402b93jZcH5VfEokbn1lWn3Ry/io5+fp18hS2fWpNkk9R4XP44dD3JHpVz3ZQ8vb9rL3z86iKZpvLejg1++ui3jeb2yeT/TVzTxs79uZVCxgwHFds7zuPndNydQV1HGSxv3Updyfw3Oq3LjKrDmjPQ0+o8/rKRd2/W7OnEl9Ots2sKNVW5un1GjF1HNct7nVbk5//R+x12buLd9tchuptAiU2iRKbLq/+Xqtwdiz/fC86uwmvRxM9NznfibTH3MsDnrPS5uvnQUW/dk7qONsWOmcjjjIPW5c3H7jBpufGp92m8S+1yqTXnX5bXx90Su1GNRbFFwNDmSMVUgEBw/jmRMldAYH4vCfWXTfj5p68EkwbrWjiRHaX3M3j0SmxF0W2R+YyVnjSjP6Pu5fUYNu9oD8e8yjWn5ZOyMsbLAao5LBj7x9k72dYXiv8/u+9IDRlY27eBHF50RD7T48/u7WDytOmubE8dtw9bcfrCHeo8rh63p4sdfPWyTZjuXxio3m3Z38cqm/ezrCsbbkCtz8LrzPazasIev/+Ytxgwu4f5ZddQNK8UiSxzwBpMirZta2lgZKz6Z6gxv9LjwBsIZr3e+65gYgHPAG2RgsT1pP00tbfHMy1T79pHmT3hp4z5+/fftLJhSRWOVm/daO1jX2sHezgCPv70zaY6TeD8iURVvMJKW1Wlcs4XnV6X5K+o9Ls49zc2CDD6xRo9uP1tMuQMGcyFpWm/iNr44enp62LJlCw6Hg6qqKmy23EWfvkgmTZrExIkTuf/++wFQVZWKigoWLFjATTfdlPO3Xq+XkpISurq6Mr7IPm334YsoLH9hS5JWq1GQa2Cxjftf28a/T6ygxGnhQFeIbz/2PueMLOeGi0enFRdorHIzv6GS6x5bG59ML72smrbuMPet3pa8rcfN1Y2VKJrGQymFNRur9Inl/EffjT+wDR4Xd15eS6cvhNUiU2g1s9cbpNBuwRuIUGCTOeANceNT6xk9qJjrv+zhJ3/+gN/NPptlqzYlrc41eFwsm1nLNx96m10dgfikbVCpgz2dAW56an1SpJMxwX787Z1cOWk4Nz21nlsuGcX44eUsSimgecGoftw2vZrFz2xM2kfiMQBa2300t7QxqMRBidOCWZboDkRxFVpp2tbGz//2Ef6wkva7TLS2+7jl6Q1p53jX5bVUuArin+1s93Frhu3uvLyW4Qnb9Ya9nQH+76OD9C+yxVflDnSHOP/0fgw8Qi3CTNe8N+f9eTia1+JokKuvHmz34QcWPbMxrZ8unFKFVZZwFdg42BOgX6GD/3r1Qy4dN4Qn3t7JzZeO4eu/eTOeQt3gcbH88lquffQ9PjrQEz/nYDRCJCJRYJOQJDntuTa2W/j4Wtbv9ur7mVnLixv3sGL1xwC6Ntf/fZzUxgaPizn1lfGV2MRrvKczwJ0vbOZ7F57Osuc3Ja2uNnpcLJlRk9T2fM+E8RztaPPxP/MnsviZjSfM/T3R6e075FhzPN4Nucg3puZ6rziBCHpdgK5wCKvZws//+hHf+tJpzHvkXUYPKmbpZdXsPhTgkTc+4crJFTz+Vis3XqJHavz4ojNY/2kXZw4t5b//3sK1551G6yE/qgaaptG/2MaWPV7GDy+jwxfmvtUtSX2xMbZgfO/LW3l1y4H458Z4P7jEjqKpHPCGMcsSBTYzEhBVVVQNXv/wAB/s6uTKScN54u2dzIqNhf/vnOFcWjOIpc9vTiqsaIybRsTz3PpKnny7lcXTxxCMKHQFItgtMhZZwmk1Z7xuie+Oxio3C6d48IUUfvLnD/j6xAoaPC5KHVY0oCcUpdBmRtM0DnaHWberA0mCCcPLsZgkihwWbLKJQFSPTi+ym0FLPr+te71858seAmEF2SQRjqq8sb2dJ99p5Z4rxvJI8w69cLFVZl5DJeeOdGGRTRQ5zGze08WZw8poOdiDLEkc6gkzobKM257ZlHRdGqvcMbsohC0W+fL6hwfY8GkXt00bQ1RRCasa+zqDDC51sGxV8rvxSJ7/I+0/Xf5wWsQ5QKc/gi8cJRhRKC+wElE0fKFoWlR6pt8fL2mMfGMqCbMMP6QVQzfGuA5fkK37eqj3uHGofr7/7Mfx53p8RWnSM1rvcbFkejX3vLSF1VsPJu3rzstr+fSQn9ZDfupPcxNRNW5/LvnZaIj9vtMf5r7XWtK+m98wkg8+7aR2iF60c0iZA4fFhKRJLHo22eZsrHJzxww9BdiI5PIGku+Lcb98oQjFDiu3PZvbbhUIjjb5xlSBQHBikKuvftruI6ppLHpmI2tbO3ngyvE4rSY+PuhjYIkDp1VGVbWM9pRBos14VixLbk9HgIGldj7c6+XmpzfitMrce8VYBhbb8YV1G2S/N4gJiSfe3ckPvnIGS5/fxNrWTu6bVZdUINFplTPOU43jPvH2ThZPr+bB17fx1epBPPH2Tm66ZDSzYjU5LhjVL7Pvy+Nm0bQxyCa44/nNbNnr5eE5EzGbQDaZ+K9XP+JfzhpK/2IbPUGFYruZYruZiKqyrytEZyASj1recaCHH150Bge8QVa83sK61k7mNVTGtdT7F9tAk/jv/9vGv5w1LK0ApHEuT77TyrXnnUYgHOU7j63FaZV58tpzuP25jUk27Dkj9To9vlCUvZ1BRvYrYO4jyb63OfWV3PTUen76r+OwW0yseL2F5tg+7ptVl3YfGzwu5jVUYpZMWMxSfHuDC0f356ZLRrPkuY1p13Fuwwj+8NZOrm08jX7FVmQkFDQOekPcn3DcFVfW8XDTjjS/wdyGShY8vo6zKspYMMXDezsPcc5IF8UOK7/424d894LTM/oEl8+sxR+O4LSYiWoadzyX7pPQt4kCEt2hKAU2GYdFxm6SUICIqhGIKPhDih5RH4owsMjO0M8xhz7uDvETiT/+8Y/Mnj2bX//610ycOJFf/vKX/O///i9bt25N0xZPpTeGxr4OP0FFJRhV6Q5EccZusAkIqyoW2YQJPbX0kD+Mw2qm0CoTVBQUVf9cnxjpUTe+qEJXIIrTKmM3y8gSSBKomq5R6g8pFDnMOC0y/ohCIBSl1GklpKhxY70wll7QE1biE6tCqwyqhs1mJhhRCEYVLLKJsKKiqfrcxheKUmg3U2CRUVSNQFQlFIlSXmDDl7CvIruZaFSlM5B50mZMEjoDYZxW3SmABDbZRKc/jD32mUkGp8VMTzCKNxil2G6mrMDKgGJ7ryaGn3b46Q5Gk9pVZDN/pgnlfm+QDl84rR2p7OkM0BXTsS2yWyhxWBj8GSc7R3Pyezwm0pmu/9Ay5xd6zGzk66sHO/yEVI2eiBLvp06LjEnS+2BIVXGYZSKqQkR/X1MQ68fexGffKhNUFQ71HO5X3kAIk6w/05IJyq1mgqqW1P+KrDIhVaE94XdBRSGq6DrfhXYzRVaZiKbpcgghhRKHBadNpidhIp56jbv8YQ70BDFLJv0dlHA8m0XGm3B/evNMGM9RKBKhyG5NPofjeH/7Ar19hxxr+oqTzSD1vVJolbGjj1ESEEFDAYKKilkyccgfpsCmj4nBqKJvp4EWG3PCioqqEh+DwrG+HogodAejcce18X1EUymQZSJo+EKHnb/Gb03o47E3Yby3mCQCigKanj2mqRCMKkiSFB/jC2xm/X2DfpyQoup936bbBPG+H9YNfotsosMfG0NjARJOi4ymagQVFW/st3azCW8wTKnDhj+ixOuEOC0yvnCUnqBuXNotJiyShC+q4PUffgdKkn69VPQ2myQJDZLsmYgaywbTQNU0HGYZe+x6G21OvY5hVcFhNuvFF4O6jWPopydeOzlm3zhTnI6FdjP+UJSoqqFougO5wGpGNkmYTRJOm247ZHuuu/xh2n1hFFVDUfVrW+I48uf/ROo/x5LejKmoh6caQdJtTkUNEojGxiM1SLuiL6q0+0IU2PTPeyK6FnlxbMGl0x+i1GlLs2k7/EEsZgsFsbGzQJZRIMk2tZv1PgpgNeljYk8wSpFDt2t9sWMV2S2Up7yfj8Z9PlWfFcHxQzjEBYK+Qb6+urfDTzQ2d/SFIrgK9GBSf0QhGFYoL7QSjtlPhXY9sNEYc43xsyPmZzJssQKL7vuJShCMHJ4jFlhlNE0jGNUDGgLhKKUOK1FUrCYTgYiKLxShvMBGJGZvOq0J9m5EwZtiPxdY9Pmxoui2eoFFxq8odPl1W7XAKhOIKsk+J9th+9Yim4goh9tTHhs7FY24rVlsN2ON2ZH+UJSygtg1SbCHo5o+N1BTfmeRTRzyhSi0W/S2pbQlyUY3mzBLEj0xG7rIofvoNJLtnAKrzCFfCJtF/601Ztt3x+aBdouMP7aPEqcZp1kmnOD4LXGascrG/F2/xoU2M8GobjeXO/WAlUDk8FzEhG5jq7Fnw/hcQrfPbWbdd2EySfjCUfxhBVdsP4YfsTjWltTnx5hPFVhkoqoW377EacZu1m0vS4q/odAq0xMK4bTZCEQUTBLYzDL+FHvQH1Xo8ic/q06rGYfZpAfQJFyXYofuzxv8OX0OwiGewooVK/jpT3/Kvn37OPPMM7nvvvuYNGlS3t8JQ0Mg6BuIvioQnPiIfioQ9A1EXxUITnxEPxUI+gairwoExxYh8JrCggULWLBgwfFuhkAgEAgEAoFAIBAIBAKBQCAQCI4yx62opkAgEAgEAoFAIBAIBAKBQCAQCATHEuEQFwgEAoFAIBAIBAKBQCAQCAQCwSmBkEw5ShhS7F6v9zi3RCDo+xQVFSEZ1TOOMqKvCgRHjy+qr4p+KhAcPcSYKhD0DcSYKhD0DURfFQhOfHrTT4VD/CjR3d0NwLBhw45zSwSCvs8XWUhE9FWB4OjxRfVV0U8FgqOHGFMFgr6BGFMFgr6B6KsCwYlPb/qppBnLUILPhaqq7NmzJ+8qhNfrZdiwYezatavPVQ7uy20H0f7jzZG0/4uMZutNX+3r1/p4IK7ZkXGyXK8vqq+eCmPqZ+VUO+dT7Xzh6J+zGFNPDMR1ENcAcl+D4zmmnkr3RpzrycexPk/RV48uJ9s5nWznA33znESE+DHEZDIxdOjQXm9fXFzcZx6kVPpy20G0/3hzvNt/JH31eLe1LyKu2ZEhrldmTqUx9bNyqp3zqXa+0DfOWYypR464DuIawLG9BqKfZkac68lHXz/PU72vnmzndLKdD5x85ySKagoEAoFAIBAIBAKBQCAQCAQCgeCUQDjEBQKBQCAQCAQCgUAgEAgEAoFAcEogHOLHGJvNxpIlS7DZbMe7KUdMX247iPYfb/pS+/tSW08UxDU7MsT1OjqcitfxVDvnU+184eQ755PtfD4r4jqIawAn7jU4Udv1RSDO9eTjVDlPODnP9WQ7p5PtfODkPCcQRTUFAoFAIBAIBAKBQCAQCAQCgUBwiiAixAUCgUAgEAgEAoFAIBAIBAKBQHBKIBziAoFAIBAIBAKBQCAQCAQCgUAgOCUQDnGBQCAQCAQCgUAgEAgEAoFAIBCcEgiHuEAgEAgEAoFAIBAIBAKBQCAQCE4JhENcIBAIBAKBQCAQCAQCgUAgEAgEpwTCIX6U0DQNr9eLpmnHuykCgSAHoq8KBCc+op8KBH0D0VcFghMf0U8Fgr6B6KsCwbFFOMSPEt3d3ZSUlNDd3X28myIQCHIg+qpAcOIj+qlA0DcQfVUgOPER/VQg6BuIvioQHFuEQ1wgEAgEAoFAIBAIBAKBQCAQCASnBMIhLhAIBAKBQCAQCAQCgUAgEAgEglMC4RAXCAQCgUAgEAgEAoFAIBAIBALBKYFwiAsEAoFAIBAIBAKBQCAQCAQCgeCUQDjEBQKBQCAQCAQCgUAgEAgEAoFAcEpgPt4NOJXY2+EnqKiEoipooAG+UJRCuxmb2UQ4qqJqGnazTFhVUVX93xaTRE9EwRuIUOywUGCR8UWioEloQE8wSpHDjNMi4w2EKHbY8IUVuoP69k6LjD+s0BOKUmjTb7lkglKHlQHFdj7t8NMdjOINRChxWCi0mxla5gSgyx/mYE+IqKqhaXp7SxwW+hfZKHFa085xT2eArkAEbyBCaYGFAquZnlAUbyBKscNMmVM/Zipd/jBtPWG8sTa7C6xJ+8/1/X5vkA5fGG8w+zHy7f+LINsxP0tbevub43GeveFEbVcmEvtDscNCoVXGCnRGFTp9sT5ilbGpCju69W3KrDIRoDus99NSp97vfGEl6bm0m01p16E7FE07HqpKFAmnzUxPMJrxuqVeU4dFpjsYoStHX9vd4cebciwz4HRYjvh+GMfvCUUodVoJR1V6QtET/v6eCJyo/eFEbVc2MvVV44lXgICqEIzq41aR3YxVNtHhD1Ng08dcgFBUxRuMUmCVcVhkJKDDH6bEaSWsZBirZRMRTcViMum/DUQptB3+7SF/mEK7GbtZpicUxRdSKLKbsVlMSLHj6e2xYJNNhFWVqKrhC0Ypc1qJqMntiWoasiThOoIxUSA4kTjY4QdVIwJYgCDQExsrSxwWCqwyQTWKGRmrScKqhgiabPFtEscqn6oQVYjbo4U2M1azCbNJoiRlHBN9RCA4MnZ3+AlHVfwRBX9Iodih9y9FVTHLJtq7wzhiY5PVJKGoCgomglFVn3Pa9b4aUBQ6fVEKbDJ2iz6PNQFWVaVd0YhGo5Q6bPiiij7GatAd1Ld3WGQcZhMDY/PQXHPUbBi/6Q5EKHFasMomugJhShxWQoqK1x97r/RiX5+1DScbJ/v7VNxjgeDURTjEjxG72n3s6Qry2398zNcnDefh5h00t7THv2+scrNwigdfSOH3b33CNY0jCUbUpH9f//ha/GGFC0b144aLR7P0hU1J+2jwuFg+s5a7X9rC3z9q41tfGskl1YO49ekNrEnYrt7jYm59Jb/6oIXvf+UMbnl6Q8b9OEwStz63ia9PquDh5h2sa+1kXkMldcNKaT3kZ1iZkwHFhx3jO9t98X05rTL3zapLO88Gj4u7Lq+lwlUQ/2xPZ4Abn1rPmm1t8c/Oq3JzzxVjGVzqyPr9vVeMJaKo3Jyh/YnH2NsZ4P8+Okj/IhuhqEqHP8I7Ow7x5dP7MajU8bnuazaytXn5zBqWrtrMq1sOZDzXI9lX6m96u92x5kRtVyYSn2EDoz94/SHmPvI+/rBCY+yzyqIQV/1+Hb/55gRufSb/s3/7jBrmPvwOl9UN4StnlGM2SRmPd+fMWiRN5Uf/+0+aEr4znnsN0q5pg8fFnPpKvvvEOvxhJa0f5Do31R8hHFbo18v7YdzT93d2cN+sOv7jlQ+T9nui3t8TgRO1P5yo7cpGtuf5zpm1OCUwaWCVZG589p9s3NPNvIZKzh3pwmo2EQgrbNrTRd2wMvZ2BfGHFbotMvu6Anj6F9Kv0MZ9r33E1HFD0vrxhaP6s2jaGBY/o4+rTqvMvIZKzhnpwmySKLSZCUU07nlpE6u3Hoz/rtHjZsEUD65CK2ta2vj9mzt54MrxrFi9jfdbO7lvVh3/+epHSceq97hYeH4V5YUWtu7zMrTMyZAyZ5+7V4JTl4PtPlQNQoADDT8StzyTeRzq8AWxW8wUWm28vHE3d760LW0bu2TijV2HcBXa4otZ+7uCePoXsM8bxFVoQ9VUbGazbvv2oo+c7I4egaA3tLb72NMZ4P7XW5Lnpx43i6eP4acvf8i/n13B/1v5DnUVpSycUsXgYjvLViWPdQ0eF3dcVkMwrHCwJ0SZ00KZ04rVLKFKJmwmP3a7k9uf38SVk4fzcNOOtDnqwilVqLFFtIzj/OW1DE+YRyaSyTao97i4bVo1y17YnNbWXPvKtr/e/O5kYk9ngBv/vJ41LSenzSHusUBwaiNpmqYd70acDHi9XkpKSujq6qK4uDjpu90dfv7x0UFe2LCXMyvKWNfakfTSNWiscjN97CBaOwKsa+1gau0g9nQFk/69YnULC6Z4su6jweNifkMligYHvEFe2LA343b1Hhc3XjyKe1/emnU/d15ey5/e/5R1rR2sa+1kxZV1rGzakeSga4w56CTgx3/+IL6vfG38+b+dyYBiO13+MAueWJc0aTE4r8rNT782jh//6YOM39/9L7W8uH5PkiGVegy72cSWfd3cv3pbuqNhShWjBxYd9YlPrnNq8Lg4s6KMFatbkj4/r8rN/bPq0tqS7/oYv+ntdseaE7Fd2frqpx1+bnxqfdZndtHUMby8aR+/fFWfpDd63Nx9eQ0BReX25zb1+tm/fUYNd724mTumV3NTigGWuN3Sy2qY8vO/p32nP/d7kwxTg3qPi7qE58voB1FF5YYc53bnzFrMEhT2IlI88Z7mOtfGKjcrjtNzd6JyIvaHE7VducbUfH31nstr0QBF1ZBNEh8e6Mm4CL3gfA9zH3kXf1gB9P6z4HwPnx7yc2ZFGXe/tCVp8gx6//6gtSPuDM+0+NXocTE7YXEq8fNLawchmyTqhpex9LlNrGlpz9mP6j2u+Pj/z9YO7vmXsdyc4ugzSL1XwtEnOBbkGlNRNTRgd1eAoSUObswx5t0+o5rbn9vELZeOpthmpuGn/weQtOhkM5uIKCrNH7ezsmkH/rASWzjy0HrIT1TVGFBsZ2VKnzRI7SNicUlwqpBvTF3z0UFWZZkzNsYCLh554xPGDStlxeoW6j0uptUOYndsbppIQyzwav6j78X/vuXS0fSEIgwudnDz0xsYV1HGP1s7kuaUBvUeF8suq2Hxsxuzj/NXjE2L4M1nG2Saf2XbV2/2l+13JxNd/jALHl+Xcc5xMtj5J+I9ztVXBQLB0UdoiB8DukNR+hfbaWppp25YacaXLsCabW2M7FcY32ZAsT3t30DOfTS1tDOg2MHDzTsYUGzPul1zSztm2ZRzP/6wEj/WteeN5OEUZ7jR5hufWk8goiTtK18bO3xhANp6whkn9gD/2NZGhy/79/2LbBmd4YnH6PRH0pzhxvnfv3obnf5Ixt/nossf5uMDPaxr7eDjgz10+cNJ3+c6J+MZSOUf29po6wmnfZ7v+hi/6e12x5oTtV2Z6A5Gcz6zGtDgccc/W9PSRk9EIapoR/Tsh6MqYwaX0BNWcm4XiqoZv9Of+8zXtDnl+TL6gTfPufWEooRVrVf3I/Ge5nufHegO5d3fqcSJ2h9O1HZlI19f7Q4r+CIKKro0Q6rDGvTnc8XrLTx29SRWzjk75pTuZMXrLZwxqJiD3SHGDi1N23/dsNL4uDOvoTLzvlvaebh5B/MaKtM+H1DiYPTgYg54Q/H95OpHxvh/UfUArpw0nK5ApFf3ak9ngAVPrOOC//w7lz/4Bhf8/O8sfGIdezoDGX+bb1z7vHzR+xeceHQHo3SHFXrCCgU2C915xryIotHU0s7dL24lrGosmOLBXWjlgSvHM7jETjCicKA7RCCiMrjEzgNXjsdplXV77vUWRg0qZkCxnf7FtqzHSewjXf5wmjPc2Oamp9aLZ1RwytATm6dmteda2ulfbGPNtjbGV5QB+tjUP2FumkhTbPvEv+9+aSvlBTa6wwprYrZqJme4se9QVM09zgejaZ/nsw2ytTXTvnqzv2y/O5k40B3i/dYOFkzx8NDsCTx41fi4zfT+zo4+b+eLeywQCIRkyjGgOxCNO7eyObkMoqqWcdtQVEWSSPs8Ez0h/eV+1aThubcL5nYGdwci8WM1eNzxyNhU1mxrIxBRkj7L10ZvbIBRNI2HZk8gFFWxW2TWtnbEo34St8tEb46halpOR4MvfGQDXW+iibx5rmu2dndn+F2+fRm/6e12x5oTtV2Z8Aby94fUO9cd0J+xRPI9l93BCHXDSnt1vEzk23/q995glHyJQN5gFCSI5Nm3vu3hdoWiajx6r25YaVo/7spzjqcaJ2p/OFHblY28fSeo6/gHIgqBcPbJzpptbcw5dwTzH32Peo+L+2bV8d0n1iFLEg6rzFfG9Oc3/9iOP6zEn/N+RTYevGo8dotMsd2cFm1m0NzSzrz6yrTPnVaZ9u4w/oQxszd9etehANc9tpYHrxqf99zzOfpSI/4/T5Rsb6LQRRTuqUm+fpqK8Z5Z06LblB+0dvDwnLPxh6Np2Y5GNse3vjSSX/ztcNBDKKriDyksmOLJOCb5Y/V1oHcLgX058lEg6C3ehHlqNnqC+pjltMo4rXptqly/MbY3WLOtjVBEr6EBvZjD9WKcP9LfHMn867O24WTDG4zEM8QT7Z1Gj4sVV9b1+WvQHYzknMf09fMTCAT5EQ7xY4DTKscLeBn/z7WtL5S+rc1sYkCxPWlf2Siwyr06liO2XTaKHBa6Y4ZLVMntUPOHkg2ffMcudpjZ0xlg2fOb0rTjDKeEP6xQbM/+iOY9ht0cb3/WdoeVnN8n0lsnQ7HdknM/2dpdlOF3+fZl/Ka32x1rTtR2ZaLYkaetDgsRJdmYLszwfOZ7LovsFtp9YQaX5j9eJvLtP/X7YruZfLpYhXYZf0ihvCD/5D/xnjothyUjEg1lox8X2HK/Y041TtT+cKK2Kxt5+6rdgt0s0+UP4S608ejciby781DSYquBMUE2HGrzGirpDkV5YHULi6eP4cErdQf0oFI7y1dtTnrOH5o9IWc7EiffxoSryGbGJEm4i2wsmOJhZdOOI+rT+ba1W2R2dwZ65ejr8oc50B2i9ZCfufWVTBhRhqZB7ZASQlGVne0+ZJOUsRA2pDu6nVaZxdPGML6iVB+/HRYKbeYjcs4LTh4S+6kk6YXzcpH4nvGH9ChSXvmQS2oGZszyA7jx4lH84m96sEYoolJiM9OvyMa61o6MY9J3n1gXP45XOEIEAgAKbDLdwdxjS6Fdt+dUVePa80byy1e35RyPMtnHvrASt23zzxOP3C7J95sjmX991jacbJQ7rfz36y2cWVHG3PrKpPfk42+1cuvU0ce7iZ+LYocl5zwm3zMgEAj6PkIy5RjgsMoc8IZo9LhYt6uTeo8r43aNHhcFVt2AmDKqH/u9wfj2B7xBZEni+vNPY92uThqy7KPB48Is66HkuY6l7zOU9fsGjwunVY7vw5nHsVVoNye1KdexGzwuiu0WfZKcYZJjpJqfV+WmrMDKeVXujPs50K1f02zHKCuwUppnICs5goGut7IC7sLsbW6IPQOpnFflxl2Y7hTIta/E3/R2u2PNidquTBRa5Zz9ymlJ7gP1Hl3P1CxLR/TsW8wSNrMp7/EKsyxYHegOZb2m9SnPl9EPilP6Z+qxDnhDFDnMvbofifdU0bSMkhHNLe080ryDQqtYc03kRO0PJ2q7stGbvuMLKxQ7zNz23Cbe3XmIda16AVhnSr9KnCAbkkMWWWJNSxvLVm1mb1eA91o7WLpqc1aJrmwMK3fw4FXjeXjO2Tx57WQ27+li6v1N/Nuv32Ta/U38M9amjXu6co7Vhi0Aud8vjR43uzsD7Dzkz9muzkA4LqnylV/8g/mPvseCx9cycUQ5739yiPmPvsd1j61l1m/f5sd/+iCjzErqArGhp75q/R4u+uWauEzLxwd6+pQcj+DoUWiVKbLKFFplrHL+Ma8goW8WOfSxY822tqwLMqnjjkU2MdTlZEkG3WHDtlw8bUz8fVYSc4Ssa+2IP/PzHnk3/q4QjhDBqYLTInPAG8w5Pz3gDdFY5eaN7e1cMLo/U0b140B3KOOcpsHjypiZWGDT3wfGfDjbHM6wr4/URi6yyjR6MtsyjR43G3Z3ZdxXUZbgq89qp59MRFSVqyaPYHBJ8nt4cImdqyYPJ6Lmzyw9kSmwyDz+9k7qKsqSJGHqKsp44u2dFFhO/nssEJzqCIf4McBqkjizooTvXlDF8HInS6ZVpxkBjR43C6ZUsWrDHh5u3sEtl45haKmTrXu6uGNGNWePLOe+1R9xSfUgKsoc3Da9Os1waYwVwty0W59cr2zawdz6yozbza2v5Man1mf83iioGYhE2LKni7n1lZhNUs4Ju9Mqc+fltXHDwTh2qiHR4HFx1+W1BCNK1klyc0s75450ce8VYxlQbOeeK8amOWvOq3Jz/un9ko6ZeowBxXb6F9lozOLoaaxy07/IlvG7TPRWVqDEac3a5rsur+XDvd60z++9YmzGKLlc+0r8TW+3O9acqO3KhKZpLJ9Zm6Fvulg+s5aQqrBmm15grz7Whzr9YfZ3BXv97N8+o4YNuzpZt6sTf1Rh2cyajNstm1lLQFHSvjOe+0zX1ChitLJpR/xvox8MKXNm7Su3Ta/mL2s/pdhm7tX9SLynkiTl1N4L9kKC5VTiRO0PJ2q7siFDzr4qo7+PrbKJNdva4hrdqbreqQtIBlZZTwlfs62N/sV2JlSUpU2WFkzx5HRkN3hcvLJpP9c9tpa5j7zLf7y8lSsnDU9yyDfFFo40jYxjcb3Hxa2XjmbcsBKqBxezcs7ZmE0S32o8jbsur4m3R3e4T+KmS89AliQqXQW5r5/JxI1/To7antdQyYrXW9Kc/muy6CmnLhBn01PvPAFSzoV++fHBgp6GGlIVDvlCQO4x9tUt+/S/q9xJk5Nc0gpGxkejx83/fXQAbzCSdeGquaWduopSPmn38fHBHuwWOeeCboFNLOgKTg3MJjh9QCG3Xjo6zaHc6HFzx2U1PPX+LpZdVsOT77RywBviJ18dxaTKcoaXOZLGxrsvr2HJjGq6fMnv9sYqNyU2M2Y1ytWNIxle5uSGS0bx0OwJ8THVaZVjRXKr2N8VYPnMzHbrnZfXYlfT3+MRVeO680/LMO91s3j6GC6uGchDsyfEF8WMfWUrmmhWlZxtMKu9zzLuq2iavuD94oa9SQuHL23Yi9Mq5838OdHpCUe5ctLwjAujsyYNp+cIpVUFAkHfQ1h7xwBfNEqhxYzdLHPfa9tY8twm5jVUMiemLzqoxMGWvV34wwq//ruuV3rH85u4Y3o1NUNLuefFLXy1eiCn9S8iEFF4/oM9DCi2c/aIcubVV1JoM+upyVaZg91+Jgwvp66ijNue3cR3n1jHvIbKuJZp/2Ibr205EJckMb6/5ZLReINRCu0yhVYzezv8/OHtVpZeVkMgomCWJBZOqQJI03FcOKWKUoeFEqeV//jXcXQFInTH9ETvuWIsPaEo3kCUYruZsgIrA4rtrGvtyHnN7BaZQTFt0cGlDu6fVUdbT5juYIQiuwV34WGd0p//25nxwoGJxwDd0XPvFWO56an1/CNFv/RIHT1HIiuQq80/+9q4rOeSiXznf6TbHWtO1HalEtJUbJLMpbWDmBNLC7SZTRzw6hP5nkCEBo+bUQOLWberk+8+sY6/XHcu//Lfb3LhqH7cdXktvrBCdyBCsdPC3ZfX4g1G6QlFcdpkfCEFp9nEWcPLeXHjPs6rcvOj//2AB64azy2yie5AhCKHhaii8s2H3ubn/zaOn//bmfQEoxmvW+o1dVhluoMRHpk7Ma0fAAx3FcTbZPT1A94Q//W3D7nhktEMPoIq6sY9/ehAT87tfHkki05FTtT+cKK2KxNRTUOCjH1Vin1fZLfEnHDJsijGWGgsan33iXVJ+x5S6qArEOH+WXUsfGIdUVVjqMvBuqbDEgxOq8yiqaOpHVrCpEpdy7j54/a4JEuDx8WclH0bhXnnNVQmpeU2tbRz4yWj2NMZ5NZLR2MySXQHozitMoU2M8ue38SrWw/Gt58yqh+X1g7it2s+TnL8NXhczGuoREJibWsH9R5XxsWqKaP6UWCTmVM/glmTKuKpzxMqyrLqoWfSU05dIK4bVprx972RkPoiEfrlx48eVSGq6NGnBTZQNVA1LWO/jaoqD/7fdn2RdtoY1AShr1zPkNkk6UEeDSNY8Pg6zhmZeYHKYEebj+/8YS0AT1wzKXex6WCUAcWf4cQFgj6GqoK70M6yVZsYV1HKnPoRhKIqpQ4LQ8scHOwO8IOvnMFPX9nKPVeMRZYkAhEFkwme+2BP0ljU6HEzYUQ5oYTI4cYqN9c0jqTNF0JR9ezCZz/YzU+eak/aZtXCBvzhKJv3eOlXZKfLH+Duy2vpidnWRbG57qft3fQvLaRfynn4wwrzH32PeQ2VzG8YidMqo6gab25vZ+YDzfHx+c/fPpdAJEJXQCFX/O8eX5SX1u/M2IZHm7dzydghDEptxEmGVTaxYvW2tAKo+j2XWHpZ9fFp2FFCQopHiM9LlYR5eyc3XDzqeDdRIBB8wQiH+DFAUyWaPmljVUJRoOTCFG7m1I/g+sfXxqNd1mxrwxeJxgt6zZo0HFehDV+sOrcK1FWUMf/R93js6knYzSYu/+838IcV5jVUcvaIMhZeUEWR3YwEIMGq9XvTNFT9YYUVq1uoG1bK/EffA+Dl7zXSv8TBnZfXJk2AbRaZaWMHxwcMm9nEge4QI8qd8e0Glzp6NcnM51xOlTIpcWZ3zAwotmdNqTXadDQcPYaswD8yRLZnkhXI1uZc55KN3v7ms+z7WHCitisRu0nmlqc3ZIwua/S4OGtEOWOHHu4n9R4XVlmfqL+69SCB6AbqMjiVnltQj8VkYvTAw/3k518bx56uILs6AsxY0ZyxPUV2S+zZztzezNc0d98b5ipgT2cg5nSLMLjUwa3Tqj+TY6jEaaU8zz09FfQVPwsnan84UduViqLBogyyCKD3y+WX1VBglbHI6fU4Cmxmnrmunle37o8vDBs0elxEFY1//81bNHrc3Derjkq3k9uf3RQ/liEN8nDzDm55euPh31a5efq6ejQ0Xt64j017urh/Vl2aLnGmQpu7DgV47O2dzI85tFc2bWdcRRnrWjvSznHM4BLueH5T2udNLe1IwCW1g1j+whbum1UHJC9gXziqH7dOG8Ntz2xMq90xfeygeKG0TKRGcqeO4dmieA2Jl0z36ouW4znS4qKCo4vVJNPpC1FkkbGbTagaLM7Sbxs9Lp68djLP/HMP97y0hdunV7Ngioete72094Qy7r+xyo3dLDOuoowFj+t9uTBPVLfNfNj91eHPnZ3QGRCZBIJTAxW47Rnd/k1cgIXDc9TuYIAXNuyjKxBhbn0lEUWlwGJlXEVZfIHLGOvueWkLt02r5sXvNmA3y+zq8PPD//0n//GvY6l0FfCfr36U9h5Ys62Nxc9ujNvR9R4Xiy4dzR/f/zSu8d8TVljb2sGHe7387Gvj0s7DH1bi89oFUzwZx9CmlnYWPbOBufWVzH/0PRo8Ln7+b2dmnEcW2s08/t5u7HZrWhsef283X5s4/PNf/BOcYFTNmnWzpqUtb3HUEx4Jrpw0PKOG+NwM9ppAIDj5EA7xY4AG9C+2Z41EWdPSxpz6EWkT0QPeUDyazGI2EUgw9o1ItwaPi8Gldg56gzxxzWRUDZav2pT2Uv/JRaPYvKcr42Q3MW38vCo3g0rsGSeJg0odXFozMMmxPGF42WeaUB6pcxn0yW1bTxhvLPrcXdB7583RcPQYsgJHI9pccOLRE1tsysSalnbm1FfG9fkNQ8mIQIXk6FOjUNc5I110B6Np0jwlTivdoSgNHlda1AXk1jT8vPR20ao3fJZ+LBB8XvwRJet42tzSjj+iYLdIBCJqXKvUoNRhIayo/LO1I2k8rPe4uPnS0QQjCg9eNR67RWZ/VwCPuyDpvZBNGmTNtjaWr9rMommjqRlSwsPNO+LF/oz93zerjqianl9c6S5g+cwaghGVPZ0B5jaMpNhuzhhxnS0SGw6/pxKzvxIXsCtcThY/szHtndPc0s7yF7bEC6VlInVxK7XvZ4viXdm0g/tm1WGSpLQo7aM1bmazDXpT90OM218cwahCgc1Md0QBNBQ1XffbYE1Le9yRBXDDxQr/bO3g9hk1RKJK2qJKY5WbxdPGEImqfPn0flQPLqbEYUHRNC4Y1Y/XUpx6xm+Glzt58trJscWy3Ln+oYheWNbIgBQITlb8kVz2b2yOGtHHy6aWduY1jETVNBTIWMB2bn0l/kiUS+9rikmgePj518YxsNROMKrmHL8NO7q5pR2TSeKDlP0b8qCZ+mSx47DdnGusbGpp59apY3huQT3XP7aWDl84o0PcKpt4aPYEVrzeknaOD82eEA+KOZnpCebO9Ozu65mgGiJCXCA4xREO8WOALxTNu4Ka7fu6YaUAFNss9C+00RWIsHLO2axt7UCWJG6bXs1/vfoRQ8sLGFxi58UNezNOdmEri6aOIaJoSRPExLTx3kxQj1YE4ZE6l0+UtOe+JCsgODK8ebRuQ1GVwaW6VmKiZErqNokRpIkGdOrzOjSm633r0xuS+mw+TcMTCbFIJDge+EK5dTv9IQWnxUqnL8Ti6dXMfEDPwmiscvPypn1s+LSTZTNr2Nnuxx9WqCh3Ikvw879+mBQdV+9xMWmki0fnTuTdnYdY2bQjj0O6DQ2y6hID3JgyuTK0TlOjth+aPSHjMXprSyQ6Fw2eW1CfcQEOdIf+LZeOBohnphlky4BK7PtGJPi61k7mNVTGo+nsFpn2nhA//9o4urPIP30ectkGPaHjr19+KqNqYDJBlz9KeYEVb56I68RnzhuI0tTSzpLnNnLbtDFxZ0Wxw0IkqvLOJ4fY3RHgd03b02T8bptWjYTEq1sPxD9v9Li57ssepq9oih/n7strafS4WdOSvmhS73Hxxna9yO6jb3wiJHYEJzWBLJlBBsaiqoGmafjDCoue3pB1rFs8bQxOqxz/e1rtYApsMv5w7+fDuzsD6XUtWtq59ZmNrMiQ4VNgkWmscrNmW/7I5Z5gFEVT+cP8iXRkqSsRiqo8tGZ7RmfpQ2t28JOLz8h5jJMBpy13UcnUQuV9Dgm+MXk4K5t2pC28zG0QEeICwamAcIgfAwptZrryONtSo6uMqO0xg4pprHITjEa58nfvxQ35eo+LK+qG8OmhAFc3nsarW/YzsMSRdbLb3NKO2SSxIsGZW2AzY5VNdAXCPL+gIWmC+nmisXtLb53LRyPtucsfpt0XJqpqqJqGPxSlxGn9TOfVV2QFBEdGsSO3vEepw4IEccmUBo8LZ0r18ZHuAp6+7lyWr9qcNknI9LwOdxVwzxVjkxxFRXZzn3CGG4hFIsGxJjEKLBNFDjP+iMLQMgcfHeiJ64Yuu6yGS+9bgz+sEI5uZFxFGR/s6uS26WO447lNGReTlzyrb7d5TxdPXjsZCeIR5IYMSqIjrzsYTZJXSXUO28ymuDRJvcfFDReNAk1j1qThzG0YGd9nNvJpcuf63p9nIWFHm4/3PznEfbPq4nIyuRa3Evu+LxTha+OHstcb5P7V25InllVu6j1uTutfmPP4R0o+22DZZTU5fy8knb5YNA3sZhMFNhlvIJK335pNUvzfhpOluaWdqKqxYnULjVVuls6o5vyf/50FUzxpznBj+6WrNrFkejWzJlUA+nOqF0x7N6mvLnthMytnTwCJrIEiP/vaOCGxIzjpyVdAtsRh4c3th/vakFIH/nA0ZwFbRdHiWc5G5LfdImOz5HagJjveM2+zZlsbB7pDaf0xqmp8/4KqtP1kwhuM8EjzDpbMqKZfgS3jNpIJvp5LTkPK+LOTCrtZzip7Vu9xYTf3bYe4CXi4aUdWjfTF00Yfl3YJBIJjh3CIHwOcVplDPSEaPa4s+sTu+HbGJNkwxn/7zQnMPncEv/nH9qRJanNLO7fFJuqG1trkytzFhLqDUaoGFGUw6AuS/trbGeD/PjpI/yIboahKhz/COzsO8eXT+8ULXR4teuNc/rxpz3s6A9z27Ea+PrEiLXJPFNcSGBRY5awSJo0eF8PKHOzvDrFyztns7wpwzmlugkqC/nCVG5vZlDP1NNPzWmQzE4qoWGQTVrOJojwTk8/LF7HYJRaJBMeSxCiwVBqr3BRYZPZ363JGQ0sdvPS9Rl7YsJdARE/t/cFXqjj/jP7IksSXqvqhqBoTRpSztrUzTVZsTUs7cxtGcuawUu59eWtaNGriuAyHHXnZMkUaq9w8e309EUUlqmr88tWPWJ0SlX7frDo27O5KmoQazvV+RbasUa2NHhf7vcGM16ze44pLPmXDZjbFJ4GPXT0Jh0VOklDL9u5I/H7RM+ka0WtiDsWffm0cPcHoZ3r3ZDp2PtsgrKhHTdLpWAQJHMvjHAt6glHsZisFFln/t8WSs9/aLTILpnjYvKcLq+WwM8tY0FoyfQwm9OyJfkW2pH6VuvikqBoHvEHOPc1Nhz+UpPefuN95j77H09edy6cdgXgUrJEB5g8rcada6th9Mt0ngUCWyNo3GzwuBpfYOXt4ua7rv8dLVNXwBnJLZXQGIvEsZ9Cjrf1hFYss5XSwGhJnjVVuNuzuYsEUT9KisrFonCnQLKSqFDstXFIzkJHugpwZIOt2dbKmpZ07nt/MnTOzLJ5quTO+bps2Juc1OBkwSfDdKVWYIKV4qosFU6ow9fFFARV4v7Uz63PWxxXSBQJBLxAO8WNASFGoG17G0HInKqRNqGfXj+CJt1t59vp6uoMRVn94kO8+sY6zhpfRr8jG3s4gYwaX8PjbO+Or7XBYL5TYPq/7sidnO4IRhT2dgZzO3y5/mJ2H/KxavyetnZXuApxW+Zgb/d48ac250p6NCLJxw0ozGjUi8kdgIAPLZ9ay+JmNSQZ0vcfF9VOq2HnIz7W/fx9/WKHR42Jkv0IGxLTBGz1urv+yh6n3N2Us9JNI4vO6pzPAjX9en3S8L3KR5kSRHhIIPg9WYPllNdz6TLrc0PKZNVjRI956ghF2tPkYNaiYFatb+PLp/fjVVWdhMUtpzu1Gj5sVV9bFi/Ml4rTK/OYfH2edFBvjcmK0VDat8fd3dvDeJ4eoG17Gwa4g/2/yCK6aNBxZkmLa5zL7ugJYzRJz6ysxoU/WDOe6ocmtoiXtuyGW3iuR7mww9JYDYSWr0yPREWFoxroSnHy9eXe09YQzOh9AH2s/PtDDlb97O+vvs5Ht2N+NRQJmwxeKHhVJp2P13vz0kJ+b/7I+yenQl9/PRqZGsc2MompYkFh2WQ2LMvTbxdPGcOVv32LUwCKWz6wlEDk8ThbazJxZUcZdL25h0dQxzH/0PR68anz8+1yLT+d63HT6szvu/GGF3Z2BeOZXIol9Ag6P3WIcFZxsFFjkrH1z6WU1fHPlO+zqCOiZVjNr+NnLW/lWnjmnu9DK/q7DdXZsZhOFNpn27nC8WGHqPNMIBmuscrP0smo+afPzu6btadHZ982qoyCDlIfVZIoX3H75+w0smjaGZauSs78SjwP6gq2hj56KqmWve9Dc0k6GkiAnHVZJYmCxnUtqB8WLp9rMJg54gwwstvd5R5IvFM04fhjPma+va6QLBIK89PX3WJ9AUeFnL2+hdlgpt8+o5qA3RGcgkhaJEoqq3DZjDOMryhgy1c7AEgczH2hOihq3mJJTwBI10t7c3p5zsvvG9nZ+9fePczp/O/0R7l+9LevE/66ZmQuZfJEU50lrzpX2bESQzTl3RFbdV1FcSwAQVjXWtXZwae1A5tSPSIoWm/fIu5xVURp3fK1paUcFll1Ww5+/fQ4f7e9mXiwdO1+apt0is661g/ICK4ue3pjmQPrHtjZufGp9Rn3Ez8PRkB4SCE4EwsDSVZs4s6KMuQkTtHW7Oln6/CZun16NSQJ3oQ1Vg9c/1LWEC2xmnFaZn/31Q5pb2tOiSh0Wmftn1bHwiWSnuKpqXDlpOG9tP5TmLDdSwes9LhacX4WiqdR7XBm1xhMddzcnRKwaWpU//tMH8fF+yfRqrvztW6ycczZmk8TdL26Jj8OJBTNBP8+2nhAmJEKKyo0XjyIcVfEGIwwsdvDPXR1xHfX7ZtWhaVpOB4FxrcoSomF78+7IpsNq0JkS0debd0+mYzutMmOHleKwyHH5mg27O9E0qB1SEo/wKnNaP7ek07F6b+7u8HPjX9afVIv2dtnEwUAYkyTxxvZ2hp41lGVZ+u09L23h6xMrWLG6hUXPbOCmS/Q09XqPC5NEvC/96Kt6/0scZ3MVul30zEZdligHg0oc6YtIsT65YXcXD82eoD9TVpn93iB3vrCZccNKmXPuiKRowiXPbuRnXxvX5+6TQKCSfUy964XNPHjVWbyyeR8rm3Zw2zObGFdRSjiq5oz0VlSNSrcz/vcBb5DT+xeytyuYNIaFFZVKdwGyJNEVCPOX684lGtWwSBK/f+uTjPrdT7y9k9unV6cdN6lgpyZx7ytbOLOijJsvHc3Odn/avNsgW+HIfM7QU8FZqkqw9PlNjB5cEi88KkkSu7uCLF21KeN96EuUO638598+yur3WJ5Hek0gEPR9hEP8GGFokNUMLskYiQJ6VFYgrDDvkXfTijkYL+ZFU8fEpVUgeVKwsmkHzy1oYMlzG7OuuvvDSk7nry8czbka7gsf+8HfXWj9zGnPRnR5vuIqoriWIKSoVA0sYvr9zRm/T8zIAL0/BCMKXYFIUjq2UVwuUz9q8LhYtWEvK1a38Odvn5M1mjKbPuLn4fNKDwkEJwo9YYXXth7ktQSpkUR+fJECaIQUFX9Y4dd/3069x4UE3PXiVsZVlPLW9kOZo0o97iQZFGMxeV1rR1KGViIFNjPTagcjS/C3zfuZW1+JLElpKbiapvHY2zvTHXcxmZJrzxvJL1/VF6SXPb+ZGy8ahUWWMEkSc+ormTVpeEbt8hcWNvDIG5+k6SDfcNEofvbXrUmSLIYj4uZLRrPzUHYHgS8UZfGzG7nr8lp6wtG87w6AcJ5xNtNi4Xs7O+j0R7LKT6S+tzJFAzutMg/NnsCDr7fwy1e3xbdNjNr9rO+2Y/He7PKH2dnuz2p79dX3c0hRKXKY6QlGWdm0g6m1g3L2229MHgFAU0s7knTYdlUThIQDYQWnVU4aZ3MWut3Wxg0Xa9llhqrcqKqW5HSzmU30L7LT1hPinR2H+MXfDj9TF47uz08uGsXSVZsyagq3+/refRIIesIKq7ceTBorEpk1aTjrWjviY+Oc+hG09YT5VuNpLJziiWVkKRTZzfSEIoQjGrs6AlSUO+OLxcGIgi+iYJVNSUWfGzwulsyo5tl/7mFl0w6e+s65vLx5H9PHDuLKHPrdmaK6uxMWXTWIn9PU2kFc99jarOefTUPdWERPrQVijMH5tNdPBnwRhVk57oMvS3R9XyGkqDn9HiFFiKYIBCc7J/+b/EQgQYPsqknDc25qTEiNCNTECXhzSzuqqiWlZyemc/rDChFFpa6ijOu+7EE2SfjDCmtbO+KTXadVRtU0Pj7Qk3Hy6ctTaTw1Ou5YUOK0fua0ZyO6PF/UriiuJUCDA95Qzk1SF1aMzI5EDEkDIE3SYE5CFGZUyZ1rma8Q75HSFcgdvXm0jycQfFFki+ZK/N5hkfFHIlz/+FrqKkqZW1+JhhaXA8kaVdrShoo+zq5r7WB+LEp0Xn0lBVYz4yvK0hzSBTaZmiHF2CwmHnj9Y5xWmT9eew6/TUn1bvS4mV0/ImOk+ZqWNr53YVXcobumpY3F00cDEsue35Qko5GqXd4TijJ5ZHk8YnVYuYNXNu2n0x9Jc3AkOiI+aO3Mqa/6j21t3PSX9Vx73mk5r7exoPzG9vZeacMaGM7tRc9syCoTkiqZlum+zWuoZMXrLV9IdPXnkWzrLW094bTo+S/iOMcaVdNrzhXYzPpzmqffJmrc+0JR6irKePLtVr5/4enxzwtsZuY1VCaNs/kCHoIRlQVTTkuTGar3uLjuyx4OdoeSFlcWTx1N/2IbqqYxv2EkdRVl8f4+alAxS1dtyhpN2NejJQWnJt48759QQuT1vAZ94WhgsZ1Cu5k7nt+UZuveNr2a/Z1BeoJRbrx4FK9/eIBf/307j8w9O6moprHtrN+8FV9Y9YX0BbRptYNy6ncvnpqu313kODyX605430iQc2zKJoMtm/SaBSteb0lzBj80ewJy7qnlSYHEya2jnu/Zz/e9QCDo+wiH+DFA4/DAkc8xa06oTmGkYifS7g9TN6w0PrFOTHFu9LhxWmQurh7Iy5v2JU3Y4fDkc2nK5Lqxys2yy2ooc1ooc+Z2DJc4jo/j+LOmPRvR5bmido+0uJbg5KQ3UoCp/bfAZsaWYiz5w0pSOmiR3UyR3cIrm/YlF9/LoH+YiFGc72jhtOZ+3R/t4wkEXxSF9tzPcqHdzF837+OrYwby4JXjea+1gyffbmXxdD3DKhRVc0aVNre0c9MlozCbJCSktCjRRId0XUUpr2zaz6U1g9jfGdIL9TVUpmVqQbKzPdOxNQ0WTPHEx25VhWUvZHe+GfvpCUX56Ssfxb9/8KrxrFjdwv/Mm5j1GhkZZXc8vyktsjxRPqWppZ0bL8ktOVFkt+ANRrIuBjZWuZl9brK9YrQ/X22PVMm0TPct173MFV3dm8KIn0eyrbd4g5EjXrTvC0Ude0JRih1mUHX7NF+/TbQ/C20WPmjtYMGUKl77cD+gP5tG300cZ4eV59btjkRVglGFiZXlSVHg63Z1Mv/Rd1lxpa5H7rTKrJxzNg+sbkmSNErq73neG8qpICosOOkozjO3M95PxrzUbpEpdphZ8lz6+NTU0s7S5zdxw8WjsMgmLvmvNfHvjPfYH6+djKvQSiiq4A8rPDx3Ih2+MIqqUV5gZfLI8qS5cyrNLe0ZbXanRabB46IpJolmIEnk1C2Xsrx+LbKJh9Zszyjb8tCaHdw6bXTO63YycLLrqOcbw0XAnEBw8iMc4seARI2xXI7ZRo+bppRordTIl6iiUWgzc/2U05j3yHtx51q9x8XSy6o52BPALJvZvKcrLQItl87irc9sYNrYwTR63Fw4uj+vbjmQ3r4qN/1jRQSPByXOI5/wGdHlS57dmNEYOtLiWoKTl55QNG//TIxwNKJKNu7pYsqofowZXJKWUvnY2zv5yugBjBtWyrihpUn7y1T8LnHfBXkc2Knkc5CYTLmPJ3+OUvF9wTkjOHkwSbmjvUwSbPi0i0mVLt5r7WBdawd3zKjhnR2H+NaXRlLisOTNiNh1KEBU1fhd0/YcEWqjOWtEOb/424d8sMtO/5i+Zj6nWepCt4EkkZSWns8hYGiXp0ZeDyt3smCKh/KC7H3QH1ZQVJUVs+rY3Rngkxz6qlFF69WCsj+scNNT61k552y6g1G6AocdvY+/vTPNJumNIztVMi1TNPCRSKIZ76oOf5iIotL8cXt8ASJTYcTPI9nWW4rtFl7beiD72JNynL5S1LHYbqbALNMdivKTi8+Iy6Bk67dG1lSDx0WBTebS2kEEI4clj+bWV9LpC8fvt5HtMKTEkVUSJVHyqK6iLKNkYbHdzDPXnUuZ08qiZ9LreqRGxubieGRRCgSfl0LrYUdyKpnGmGK7mS5/JOv41NTSzs2ShD1hoa/B46LQKuMLK6iaxl0vbolLoqQuoC67rIa2ntwZmxn1uzWN22dUc/tzmzjQHYyfk2yCJ99pTZNGWrerkyffaWVRFsd2OKrGJU8zyYXkkwk7GTjZddQTF1FSafC4cFpEsJBAcLIjHOLHgKKEqJhcEVRz60ew4PHkCKrEqKF6j4u1rR1Mqx3EK5v38dtvTojLouzvCsRSUlV+27Q1XlQr8QV/7khX3kn6LU9v4O5/qSUcVY9YnuREZXCpg599bRztvjC3T69GUTX8YYUSx5EV1xKc3BTZzVn7Z73HxeLpY+KF6RKjSs4cWsrU2sEseW5jUv9q8LhYPK2aq373FmcMLGJq7aCkyNBOX5g7YoZ7Yj9t8Li4fUb1EUVs98ZBYjZJOSNkPqtDvK84ZwQnD3mjvSS93sa//uoNHp2rR0l/esjPM//czR3Tq4mq+Sex/Yts2C1lOcfMH1x4Ove+tIXvXXg6X//NWzz1nXP547WTkaTcfSmTU63e48JqNiXUCxmdV2ICSCuGWe9x8cqmfaxr7eCKuiF5Fg4kSpxW2nrCOfVVu/yRXi0on1flZuywUu59eWvSdkZ2WijFJslHdzDCaf0LkyTTMkVS9za6OtO7KjH6N5PEyueRbOst7kIrH+71ZrzGDR4Xd19+uJh5XyqObDOb8EUU9ntDOG0yNospZ7/t8kdi418NJjRAYlCpPZ7l8fjbO+MLzwaNHjdnV5Yxsl8BQJIzO7V+TraFqDKnldP6F/LxgZ6sdT1yLWQlcryyKAWCz0NQVVg+s5ZFz2zIW3B5SKmD1R/u50tV/XPusycURY7JIBnSKP6oAhI8+HoL4yrKchTD3cCiPFIchRn0uzWgwxdiwRQP/Ytscee4STJxTeNIVqzeliJj5mLBlCq9qmgWTma5kN7Qm4y8voyWsIiSPherQdP6eAi8QCDIS99+i/URrLKJxio3a7a1pckpAAwpc/Dalv0seDw5Kqux6nBEqmGUPPl2K1eMH0LN4BLe3K5HNp1VUcaPLzqD2Q+/w7KZNTS3tGM1m/j5v51JTzAalxjJpyEcijnBgxH1M8mTnMh8luhywamFzWzirOFlSf3TiCI50B1CAn7+b+OwynpUyRNv72TJ9Gr6F9m4I4M8QlNLO0tXbeLrEytYsbqFefWV8QrtAGUFVu55cQtnVpQxNyVi5Z4Xt7Jo2mj69aLdvXWQuAqs3P3ilowRMn98p5WffW3cEV+zvuScEZw8OMxyzmivJdPG0B2K6mNYKMq61g5An8Te8fxmrm6sZISrID4up1LvcfHR/m5GugtztuNAd4jXth7kqskj8If1ArvzHjkswZCNVKdZo8fNommjiSoqP/hKFZoGdRVleeUXXAU2rvzdW4AutXLOSBeyJBGIFbn62V8/5CcXjQK25lwEs1tMOaMD34tppie+F0e6CxhUYk9zHH/S5ktyOBgFycySxI++ega3TpUJxBak1TwTTcORnSiZpmpa2n3rjSRatndVqvxMJomVzyrZ1ltKnFbuuKyGJc9uTHqmSx0WhrucDClzxrftS8WRQ4qKNxBl094u3vq4nTsvr+XJt7P325suGc2CKR46fCEGFtu5+ekN1Htc1FWU8UFrB4unV7OnI8CgUjvPXF9Ppy/M3q4Aa3d2cPvzm3ns6knMqR+RtN/EbIdMC1GJUf759OJDUZXNe71Z+4qQ3xP0WTQwSRq3Th2NhMTuzgBAWh9qrHLz2tb91A0rw54ncrbQrhfUfX5hPQe8Ia787Vs8eNV4BhXb40Xqsy04N7W0YzGZcut+Z1h37vCHKS2w0d4TIhjV+OZDb3PvFWMJRVWuf3wt914xlhsuGUVPUKHQbuaAN8j1j6/l9/MnZb4seeRCTgVfqcOcO4LaYe7bEdRhVaUnEOHWqaPRkOgORGISQhpef4hCscgpEJz0CIf4MaDTH2bZZTXxlXcjzbOxys1t08agoqYV2WrwuFh2WQ0f7u/modkTWLerk8ff3sm1jaehaTC41E4oWsz9s+pYt6uTWb99C39YoV+hLmkSDCsMGGhnQPHhdnx8oCdnO40oKyMq67NMqoR0gqCvYpYkFk7xcP9rycVzGqvcLJzi4bIHmg9PCjxu5jdW4gtH2dMVTNLkT6S5pZ35DSMB4pN0AxWNV7ce5NWUoncGP/jq6Rk/T6W3DhLD6XLTU+uTzu/zRDr2JeeM4OTBBNx8yWhuf25TWtHK22dUY4J4kawSh4WrG0Zy/eN6BLRRVHPr/m6u+7JeLDKbhvbvvjkhZzuM/uy0yjx41XiK7Wa+9aWRSGg8dvUkugKRuHySIctR73ERjCisnHM2TquMomq8ub2dyx98A4CH50xg+0EfezoDlBdYM0pB6IX/xmC3mHh07kSK7GbWtXbwvSfX8fWJFdQNK6VuWCkXVw+kwCpzTcNI5jeMJBhR0hbBuvxhljy3iTn1lWkSLQ0eFz+5aFTcvjCu9XlV7oyLXYNLHezrCiS1875ZdWnp5kYGSYFVzrookSoTkriofW9KxPbKph2snHM2JklKy1Qx3m0fH+jJ+q5Kjf7NVMDyi15UNzLZ8jndj0WRz6OGptfKGD2ohJ++8hEycNOlo7kjJZuqscqtZ+9pegbByqYdPPWdcwH93iyaOoYGj4tPOwIEIwq7O4Ps7wowpNTJ/u4QF4zuz8++Ng5LbLE6tX6OQepCVOrYl08v3mY2sXlPF4unVacV1uzLWZQCgU2WWfr8JkYNLmFCRRlDy5wsf2Fz0jszMZP54TlnY5WlnI5Su1lGVTWm398c/7zIbuGQT5dCySc/5A2EWTK9mqXPp0fu3ja9GlVL/32J0xovknvlpOG09YSZ/+h7/Plbk7nnirGsTIn2rve4uOeKsfhCmd+bPXnkQPJ9fzLgj0S5unEkElKSLWLMg/yRvn0NrCYTxU4rdzyXUl/N42LJjBrMn11NUiAQ9BGEQ/wYUOywEowqTBhRzvcvPJ2oquuAOywysgQ/fWUb44aVMudcPbKlxGFhWJmDDl8Qs0mKFxECmPfou5xVUcodl9WkpTgbKdeQuQhELi3MRI24z1pAQkgnCPoyPWGFH/3vBzxw1XhulkfHowQcFhNrd3Zwfyzl32Y2ccAbZEiZg55gJK9Rb4mljNrMJkocFh6aPYFQVCUUyaNFGuqdFumROEiOdqRjn3LOCE4avOEoh3rC3DJ1VFpEz76uAOWFVqxmmQtH90cCNu9NrqlhMZuQFY35j77H8wsa+KTdlzGq9I3t7Tm1iY0x0xeKct1ja/WifLMn8MDrLUkTK0OW48l3Wrnh4lHs7QwSVVV+84+PWZ2wIPaDr1SharBqw16aY0XB7ptVh4YWdwgkHuPmpzckHeOxqydz78tb0pyNC873UGCTOdAdJhhRqD/Nxayzh8Udxa9uOcAbH7enZcas29VJIBxNunb5HH8ljsOf5yqaeeNT67lt2miWTB+TNhGt97i4/nxPxv1D9vfYihzvtt5E/xocryJavXG6H4sin0cLi2zCbpboNOvX/nC/TY/EM/qt8ewmjh2+UJQVq1uSnGJTRvXjlktH85s1h/jlq4cL3jYkSOAkPrfGQpQx/g4rd7Jxd1dSe3PZyI0eF/2KbIwZXMJVv3uLr0+sYPHUMQQjykmRRSk4tekORfnnp13MmjQcV5GVTr8uMemPRNndEWS4y4ndbGLq/U34wwq+sMI9L29l2WU1LH52Y0apiVA0mlT40tAQ98bCqvNJXZU6rdz5wuaMWZT/8dJWbpueLlciAfet3kZzS3tcngmgvNDGL17bllX6ZNllNRnbkE+68FQoRh8MKwwpc3Bp7cCkDJzEeVBfRoOMxWHXtLSz5LmNLM/ybAgEgpMH4RA/BkRUFX8oSs2QEn7x6kdpEVhzEjQODRo9bpbNrGbW795Ni3RZ09JOWFHjhr3dIrOvK8CgEgd7u4JpkVUG2bQwEyPiPmvKp5BOEPR1QpEov5t9dlrkl9FHF2boo3deXsMhX25j0FVgo97jYr83yLpdnfEJ/4vfbcz5uyJH717PR+ogOZqRjn3JOSM4eTCbJGSTxPIXtqRFey08vwqzSeL25zdx18waeiIKkypdSb+XJYniAv3ZPNAdylhoD/TI4+cWNHDH85uyRpEnOsbnNVRy/+stGSfdJkni9unV7O4I8O7OQ2zd4+XKScN5a/uh+G+n1g5KmpglSqx958seLLKJ8gJLmgPZOMayVZs4s6Isycm+ZlsbaHBJ7UBueXpj/HNjsbonFhmXGAGeyAWj+vH3n3wZXyiKL6xQ6rDkdAIkOhVzFc1cs62NrkCUb//hfX74ldO54ZJRfNoRiEtSzXvkXZ5f0JDd8Z7lPZZt+95E/8KJL3txLIp8Hi0CEQWzLMWLu/am3z40ewI3PrU+aewosJnTolDHDC7J6MRoamlHAp68djKfdgSwW2T2dwWZUFnGrN+8RVuPLh34P/MncvNfNiRlO+SykWfXV/L137wVtwHW7+rkmoZKYdcKTgrCUYXHrp6c0f5dPK2ag94gw1xO5jVUsnlPF2tbO3hhwz6+PqGCufWV3BiXIZE54A3x9d+8ye/nT+L1D/fF93Pb9Gp84SgOi8yUUbogYLZMqkaPm7Ci5syi/PHFZ6R95o8o8fYnSmlFFDWn9ElEyRygUmA155RtKbCe/G4UV6GNW5/ekDET1pgH9WUSn5lUmlva8UdEoWSB4GTn5H+TnwD4Q1HKnVa27utmXn0lV00anjT4a+xIKrYHelp3MKJmjHQB2N0RSJrEN3pczG2opMRu5o4Z1VmNdCOyap83yKcdyRpxE4aXCekEwSlLeYGN25/flKRvavTTx9/embGP+iNKTv1aPWtDYuH5VUgSLH9hS/y7/d5A1ujTRo87rwPH4Hg6SPqSc0Zw8mA2mfjNmu0Z++pv1nzM4qljWLOtDV9YATSiCVrc9R4Xb25vZ11rB/MaKim0685dQ+u6blhp0v72dgQYN6yU73zpNGSThC+ssLa1g+8+sY66itKkgmP5HMCftPuY/+h7cYf642/v5NrzRlIzpISHm3fw1TED0t4jhqN6xeoWVi1sYL83lFWiqSklKi5+7JhMTCJGlPbSGdUsmOLJKDPhtMoU2Swsenpj0nsqV+ZXolMxX/ZMVyDCPVeMjV/LuorkIqZHM8OkNxlyfUH24lgU+Txa+EMKkqQXv6v3uDCbTEkLRol9zheOUqZZOOAN8sdvTcYcEz2q97ggg05vzr7W0s6c7lA8i7LR42ZkvwLm1o8gENEzLu1mmZVzzmZtawf7u4Px65aafeCwyqxtTdZRPhGvtUDweXAV2Lj56Q1pxZDPrCijrSeE3SrTE4wypMTOv44fwv976B0AusPRrAWZfaEo5450MWVh/7iG+H9fdRb9C2VuvHg0y1ZtSivgaWRS3Tp1NG3duetedQfSpTp8CZmVK5t2cN+sOkAfa3KR7ftSp4WFU6qA9ELAC6dUUeo8+YM+/BElq81hzIP6MvmycXubrSsQCPouwiF+DCh3WlGBFzfsTRr8Gz0uVlxZx4LH12WsXt8djPJwc7qzPBNrWtrRgDsvr81biMuIhBlYbKetJ4yrwMrlZw4R0gmCUxp/ROEbk4ezsmlHWhX6uQ2VmEgXkusORJOM7kyF67oCETbv7aR6cAlnDS+LLxz95M/refLac7jjuY1punXLL6/ptczQ8XSQ9CXnjODkIRjN3VeDUX0Cs7szwIBiezyiOTGy2x9WuP7LHg54Q0wZ1Y8rJw1P07pu8Li4cPSA+HEaPS5+cvEo6oaV8r/fOoeXN+3LW7QvEeP75pZ2TMBPLh5FMKIQVTXqKsoIZnBIJzrpTZIuQ5ELp9Ucd/QlOrkztW3Ntja2t/n4Z2tHxsX3RVNHc3uKfivkz/wynIp7u4I52wok2TipdtDRzDDJ9q5qrHJzx4xqgD4T8ftFF/k8WhQ5zKiqhmSCufWV+gJyaycLpniYUFHGoFI7y1dtTupz9R4XI9wFDC11xPurSvqz29u+BrrTRkVj6Ywa9ncHeePj9iRN/xljB9PlPxy0kZp9MLDYzsQR5Sf0tRYIPg++cHKUrLvQyu9mn83PX9masX8uu6yGOY+8m1P2xGmVeXHjvqTfF9rNqMB/vJxcUN5YgH7y7VZumz6G1nY/ZXkCKpy29Eyl4oTMysQMq3xjSbbvS5xWRpQ7WTiliptiUfBFdjM9oSiV5c5T4j3gzbDwkEimhYm+RKE9tyss3/cCgaDvI3r5MUADlqRorAExJ5jEteeNzGjcO21yWrEnSNYuTaSppR1fSGFIqb1X7RLSCQJBAho83LQjaz/98UXp6ZlOmxw3uhdNHc0PLjydA92hJC3ip75zLmMGlyBJEj/72jh6gtGkifW9/zqOrkAk/lmJw3LEmvvH00HSV5wzgpMHkyTl7KuLpo2Of6ZqGgVWc7w4daLT12o2YZUllkyv5paU6DjQx1SNrXGH7ZqWdm6SJIa7nAQjKmMGFfPAleNRNQ1ZkijPM4FPdB4YUaxGple9x8XlZw7BadXfKdkKUj529aScx/CHo/Eo9EQndzbHRSiqxq9j4uJ7vcdF7dCSJJmVRPJlfhmf54vKTrRxEu2gLyLD5GR6V33RRT6PBjbZhGyR0DR44u2dfOfLnvgzDbCuqSOnpm9dRRlPvL2TKycNT993Hv3h1O+bW9rxhaNc+du3k/qGLjW0meUza45YnkcgOFnoToiQdlr17Il7X96atX8unVFDY5WbA97Mi571HheySYrXvwI9U0NRNUKKyqwMC9DGApg/orDyjR0snjomj1xJukPcbjYlZV4aGVZfO2tozgKguWTAVOCB1S0Zs6ROBQoyLDwkkmlhoi+R+swk0uhxY88z1ggEgr6P6OXHgGBUzZlu1OBxpxnv9R4XTos+yCROEvUq35WsbNqRcX+BcPS4GO5GOnImhHSCoE8gkbOfpkZmJvbR8RWl9C+2882V73DdY2uZ/+h7rFjdwlkVZYSjKsV2/flXVY3T+hdyZkUZp/UvpMRpZXCpg9GDiplY6WL0oOLPXIC2xGlN2/ex4ngeW3DqoZG7r2roY+W6XZ2EoyrhqBLvk4kR0N5glG8+/C5tPaGcGpKJk/ruUJQlz21i2v1NXPfYWuY+8i4PN+8gqmm8/uEBXeIhA5kWshPH9uaWdm5/biOLp+qFwrIVpHxzezsNvThGc0t7PPo62yI6HHYcNrW0c1H1AB68ajwPzZ5AXUVZXFYtG/kyv4yo7MYU28BwfBh2jHEdEnW8v6gME/GuOnZ0+MOoqoY/EuUbk0fgKrDGn+m6YaU5+1wgovDP1g5unTqGP7+/K22bdbs6e9UPEjH6fmLfAP2d4Qv37ShHgeDzUOQ4HLQ0r6GS7mA0Z/8MRhVumzaGgSUOGj3p7/eF51exvysYf7cbmY9t3UEkyDi2Gf1SAq6cNBwJWDilKm1MNeRKyjK8uzUNbps+hsbYb5xWmQVTPJiB22dUp70zjAKg2aID4/WxUpylRpZUlz+3rMvJgNMi57RrjHlQX8ViklgwxRN/ZgwaPS4WTPFgMaVnBwsEgpMLESF+DOgJ5ja0FVVLMt4bPS6uP7+KqKobEsPKHTx41XhKHBaGljq45L41aVqfBsWO4xOJLaQTBH2dfGl/RvE5OGzwS8BL32skqqj816sfpRTddDG3YQQdvjAOq8zcR95lwvAyUWBWIPic5Our3cEoyy6r4dL71nBJ9UCUDCpijVVu1n/ayX2z6uj053bsJjquFVXLEkkOZ48oj2t4Z5JPMrTGDewWfbKeqFteUe7gwlH9smokGxJNElLSJD3TMZpb2rn+yx4aTnMz79F30/aV6jj8tCOQpAf70OwJOa9LbzK/Bpc6WH5ZDS0HewhF1aTsGeN9aTObaKxyU1Hu5LUffumIora7/GHaesJ4gxGKHRbcBSKa90TBYTXjiyj4wwo72roZVGqP94t8kif+kMINF4/i279/nxsuGYU3xUG3dU8Xt02v5o7nN/Wqr4Fe1NMgNfsym00tEJwK2M2meAR13bDSvJrb/pDCq9v38+u/b+fJayczp3tE/P1+wBskFFXQNBha5uCh2RPY7w2yryuAp18h3eHcRQxVTXeY3z5jDINL7EyrHRSvFWLsf0iJPeN7vrzAyq1Pb2BOfSWLpo1BNkm09YTwhhW6gxFunToGh8XEwW5dF90XimKTpazRgaI+FkgSLDw/i456rD5SX8YX1ceoS2oHMSfhOdvvDeIPK/iiYmwQCE52hEP8GJAvnajQbqb+NBdfOr0fEUVlYJGdXR1+PmmPUu9x8cqm/axr7dC11hQlSYc4kXqPi/d2dlBgM3/mKNPPw+BSBz/92jg6fGG8wSjFDjNlTisDinsn4SIQHE/y9dMCq5k/fescvMFI3OBv84UotFnYuq+b2mGlzJo0PMnp84e3djJmcAkXVQ/AH1ZOGQNaIPgiyddXnVaZ/Z1+6ipKCSu6o9mQIgE9KuyOGdU8v36PHimaoYZHIkbkcqPHzZvbs0/k59VXsjCmWTqvvpIiuxmrLGMywd6uICuuHK/rpL7Tyg+/cjoDi+3UDStFkiQ27/WysmkHZ1WU8qOLRhHOUqjKkGj687fP4dv+CCZJwh+OpjmZDRRNIxRVqasozes4rChzJl2nXAWDjyTzq9Rp4dE3PskqnXKgO8R/XDGWQUdot+zpDOjRe9vSU9mPhw0kSMYk6Y6zIruZ80cNoK3ncDRlPsmTIoeZO1dt5qZLR3HDn9fzo6+czuKpY+gORim0m3ll0z6u/O1bfH1iRdxZ1r/Ixkf7uzP2g0aPm6aUKM9Ep3zJcQomEQhOBCKayuJp1SxbtSluw+YiUVdZkqB/sY2eoBL//Ed/+oB7rxiLompIksSeriCrt+zn1qlj8IXyBZ/oi1+yZGLp85sYNbiE/gnzyN1dQZau2szPvjYuzZYucVq5ZeoYbnpqPbfPGIOqSdy/uiVpDGvwuFg+s5aQolBsdyADfjXzeCvqY8EhX5hQVMm4MBGKKhzyhRmROUG8T+D1R7nt2Y08cNV4zLKJ7oC+uN6vyMb1j63lP//9zOPdRIFA8AUjHOLHACPdKJsOmt0s80FbJwd7Qvzib9tYtbCB7zy2lsevnszymTUEIwoTKsq47vG1PH39uSy9rJrbnt2UNAls9LiZ31jJdY+t5cXhZfzsa+OOuSNaTE4FfZl8/VSS9OgTbzDC7q4gy17YwlPfOZeL/2sNjVVurvvyacx/9L0kp9tt06v55d8+5ECi5EKKAS0iHAWCIyNfX3VaZOQCG/MbKunyRwhZVZ68djKhiIrTKlNgM3OwO8gFowYQUTQ27O7KuT/QtbutsomeUJQFUzxJBSsNQlE1rlkK8OS1k/n5X7cmybtMGdWPJ6+dzB3PbUrS507UNf7pK1u59dLRZMMfVkCSuOp3b/PQ7AlxHfJMhKNqkpMedOff/310MMlxWO9xsX53F4unjeHmv2wA9Gj0lXPOxiRJaeP6kWR+5SpoueyyGsqcliN+58VT2bdlTmUXmTjHH6vZRHmBFQ247ZmN3BqTA4Lciy0NsT68pqUdJIk/XjuZT9r9dPjDSEh0+sNMGdWfP7y1MymLwtDdP6uiLCl7otHjYvH0Mcx8oDnpOPGFrio3/YtsR/nsBYK+g4yJn726lbn1lQwqdfDihr1Z+2djlZsCq8wHuzpZOftstu3rZnu7n7phpXT4w5Q6LaycczZ2q4mZK96IF6+dW19JWFFz6nXDYZmTYETh1a0HeXXrwYzbZQsuMYKzQhEla22QRc9sYG69Lku2fGYtdlPmBQBRH0vPZPvGQ+8wr6EybWFi2Qtb+PO3zzmOrfv8FDvN/G722SxdtSlt4eR3s88GKUOKoUAgOKkQDvFjgCxJLJySOd1owflVfLCrg5ohJbT1hHnwqvFIEiyeOhqnzcTU+5qoqyhlybRqzhlZjt0so6oal9QMZM65ySlqg0sdOK0ya7a18fGBHhRVO2aOaDE5FfR1JHKnBdosJtq6Q0ix/MBzRpZTGDPs12xrA03jyWsn82lHIB4hfu9LW1gyvZp/+e834vtLNKD3dAa48c/rMxbrEYtIAkFmIqqas69GVBUkaOsO0doR4KLqAXQHo5Q7rezuDCBLEnMeeRenVWbR1NGcOayUaWMHc8dzm5L6YoPHxZ2X1/IfL23hhY37k46TWLDSIDWqTlG1NK3zMYNLWPLcpoz6qXC4sKWmkbXQU73HRTiqxB0Lj109ia5ABLtFZm1rR9xZb0iiJDrpnVaZP3/7HOqGlfKzr43DbpHZ1xWgdkgJ7T1hCuxmXvlBIzbZRDCqEgxHWT6zhnBUxReKfuZClEe7oKVIZT/xCUdVNO2w5r8kHX6mDekfSO/Dc+orCcbS1NdsayOiauz3Bln+wpakBeffzT6bK3/7Vvwzf1jh8bd3Mqd+BHPqdft4WLkDWZJ4aePepL5q9I3GKjd3X/7/2TvzwKjKs+3/zuwz2TPDKgQCE8kGGhZZkqhQFZBNpLairwaCrQtgP1sVF5DNvbWbaKsW1LcV7GtdwV2xbYKAKFEhLDKCBNkzZJ99+f6YnJM5syUoW+D8/lHmnDlzksxznue57vu+7oHSd0UJUCuci9Q7PEwb0psV6/ZQlJXBtgMNMe2/Sqxm7rxiAEvWbCO/ZxpPfWLj7nG5vFq1XxacErOwRcRrzBuXS6pBkzAAHQhAVU0dl57fJeE9x8vOPljv5N87j1KUlR6ziSaERPF7xudJ4vgjUwfGPE/sjxWruulc6Y9l1KkZ1U/ury3ug0b1M2NsJ8BxpmPUqLk3TuBk6ZpqHo7z3VBQUDh7UATxU4C9xU33VD0TYpQbdUnRkaRXR3XzLrVaGNo3EwgtJJau2cZd4wawdM02xuZ3k2WWiZRYzTw2bRCzXvyceqf3lArRyuZUobNzzOGha6xx2uRGEGDSk+tkm/EHrxooSxyosNmZ0eSWefAC3DXOzxPXXMimvcfYebBRWkA3ODxRYjiExsu8V79m2Ukau8qGX+FswJyii1nCa07REQwGaXb5yOuZygfbDjMkK50kvZYgQf71xT76d02RskmfX7eH+17fikmnprwkm1su7Y9aJeDw+NlcU8eS1dXk9UwD2gTxSPEaov24S3Ni26vE8wYXrytmcdfUObhtdH9ALqqLmXZNDh9/nl7EiojmZKJY//LGGq4dniWzRBF/5kfe2S67ZmmOhYuyM3H7AwRdPvQaFY+9u4O1YZl5JyJQl2Y6cc8apZT9zKeptX9OoHWeVKlgwaR8lqyuptJm5/bWyoXbLrWi06hI0ql5Z+shbl9VxXM3tvnXNzp9vL3loCwIVWmzIwg7eWN2MQfrXWzae4xtBxq4bngf5raeU2w1U5SVQanVwjP/2S1drzTHwsJJBXx/zAHA4tXVLJ5SiADcrVQ5KpyDmPQablgRygIempXBpEE9+O17OynKypDm2DSjlhSDhvIXNlHb7GH6RVksW2vjVrdXdp4YmH3w7W2yOXJda1CsxeOP22tjzugc7K1Nru+6IrFtS5I+WsJocHjYa3ewZssBrF2TE75fXM9X2uw0x+khoPTHAo0gcM+VuSx8qzoq6LFociGaTm4i3pLA077SZqdF6S+hoHDWowjipwCjXoNGEKSIaopBg1oQ2N/g4siWg3y251jUw7jCVsuSNW2LiQpbLfOEXHJ7pNI/ziRfabMzb3wuEMpUO5VCtLI5VejsJOk1vLv1IJmmttLpNKOWw40uZr6wSZZdVmmzc/8bW1g6pVB2jViNwvbXOanaV8+XNXU8HJaJdqTJHTP7E0JZcUea3Cd87Cq2RgpnAwaNmkWrq8mP4S360Tuhqgy/PpQhft+VeRyod5KiV2PSavh/lw3g+r9toLwkVC4tzr1iFvWytTZJSBM3f9cN7xN1D+HidUlrVqsoPpfmWJg/IZ+pT6+Lel97zQTF4zq1ilkvfs6/bhnJ3cEgDrcftUrAoFXj9PjommqIWQ6+zmZHhcBd4wZw7bMbZM+tyJ9ZpGJXLQvfqpZ+ZvHn2bD7mPT+M63aSyllP/NJ0msQBAi2CuJ6dWjcXpiVEeqJ0xrIWr/bzvYDDVw/oo805gzaNjEsWa+JGYSq2FXL0SY33kCAHQcauf0n53PTi5tkFg23r6pi9IAuPDm9KCxw5qbF7WXGC22NZt2+rxk/sIdS5ahwTmLQqBgSNueJAeKiVru/fl2SWPP1QZlVmDhXqQSBqpo6mVgqjr9IsbTO4cWkVUvBMFFE75Np4qvv63F5/YjvUKlImEmuU0cL5nUOD09+sot1NjvzJySWOMJ90BPtUQVg/MAelIVXZTe5E177bMLjD8asaqu02Vn41laWTC6M887OQXv6hKJfKCic/SiC+ClARaiLcbdUPc9XfscXNXUsu66Ir/bVM2NUX/7w4a6Y76vYVcuMUX2lfx9zeNh2oIGrLjxP1vgqnGaXX5apdqr8ipXNqUJnR6dWsW1/I7+8tD+/e38nFbtqWV42NGY1BoSEJ2dE47t4jYjErND5b2yVNtb1zsSLrIZ2jh8viq2RwtlCi8fP2h1HZRnM4dw5NrSp7pVhZNfRZv6+fi9LphTg8Pp48O3tXHtRVocztSG+iJ2s1/DCzGH4A0HUgsDvrrkAvUZFjzQDQYIx5+j2mpXpNSqZ1Umz28/63bWMHtCV/fVOemeY2HWkOWFWU4Wtllvd/aM+v6M/c6XNThC5+AhnVrWXUsp+5iMAerWKJrePUquFJrcv4bi9fkRfICR2aVvFLrF/B0SPSwjNky9t3EtRVgZPvL+T524cyrEWj9RktigrnU92Ho363q+eWyz793931VIWtt6OPHamfO8VFE4GHn+AuT+xAqH5QwwQl1otzP2JFQGixpA4l/kDwbgWYHdeMUD2us8fJClZI7PxAnjvV6UcaAjZIv3umguAUCPqeJnkM4uzaXB6gCTZ9cPnRUFILKgHg20lnqlxmuo2ODxRVSMiF+dYzol1s8sXf62xzmaX7K06K+3pE4p+oaBw9pN4Z9YJ+Mtf/sKgQYNITU0lNTWVkSNH8u6770rHXS4Xs2fPxmw2k5yczLRp0zh8+LDsGjU1NUyYMAGTyUTXrl2566678PkSd8E+HoICNDl93P2vr5lZ0pd/3ToKk07D/Al5nNfq+x2P8I24WhC4bngfHn13O+Ul2THPTzVomFmczYrKPUC0X/GcVVX85Pf/YerTn/KTJ/7D3FVVHKh3/uifUdycxkLZnCp0Buocbn51+fn89d82Zozqy+q5xSTrNayYMYw5Y6wxx6nDHe1JGo74mjiOxY01QFIHGgudSDpia6Sg0BlodvukxlvLy4by9PWDZeO02e0DARxeP+rWhpAeXwCH2095cTYX53She5oh7rgG+dwbT8TWa9Qk6zW4fQECwLaDjcxdVYU/GESvVlFqjZ4Tq/bVU2I1R1+M0PPicKMrYg7X0CVZz7XPbuDWf2xm4pOVvL3lIAZN4ueDShCkhqAdJfxnXmezS9mB4Zwp2VJiKXvkuuNcKmU/4xHA5QtwrNnDA5PyZfMlEDWGu6ToeHhqITeV9ONgg0sSvpyetvV4ZHBKr1FJ39UKWy3HWjzMevFzlq21MSQrnVklbWMpnDpH9Pc4UfXGmfK9V1A4KQiQbtIxfmB3lpcN5ZkbhvDWnGJ+c8UABEEgGEQ2X5bmWNiyvyGuNRiE5hCNui1DvNhq5lCDk0iDjWKrGY1aYNlaGw6PX5pvNSqhNaiVIT0jlpcNpSgrg9tXVZGkjxYqw58xKgFmFmdHzYPic6W2KbTmLbVa4s7xyrqZqOd21PFObimSpFPHXZOVWM3t7tUUFBQ6P50+Q7xXr148+uij5OTkEAwGefHFF5kyZQpVVVUUFBRwxx138Pbbb/PKK6+QlpbGnDlzuPrqq1m3LlTK7Pf7mTBhAt27d+fTTz/l4MGD3HjjjWi1Wh5++OETco9GjRrBCI//dBArKvfImnyUWi0xm3OJiJN0sdXM+t12qmrqKMrKYFxBN17+rEY2GZdYzfiDQela4UL0yc4OVXzWFDo76SY9D769jf8Z0SdqnMZropdiDD1CS3Ms3HaplVkvbpK9RyzZfrK1eRi0bayTdIkbCyXpTuzjWbE1UjhbSDNqJP/vyDLtP08vIs2oQatWcbjRTbfUkPDd6PSSkaSjweXjv7uOsqJyD0VZ6XHnX71GhUmnZsGEPNKMWp6+frCsaeWQPhlsO9ggqyAptppZXjaUQCBIi8fH7NH9CSDPntt2oIHFUwr5bLedrqkGyXP1cIOTodmZvLPloNQ8sMRq5kC9M8o/eZ3Nzm2XWhP+jhwev49QxZQAAQAASURBVOTrCtAjzQBRUoScSFEglkB4JmVLnehGnQonliStmsNNbj6vqaN7mp5UY9ucFu7hHz6GS60WZpVm08dsoigrg5c31lDYK006Hv4dDQ9Ci9/VFIOW/511ET5/sFV8k3/nRSuIDJMuakwnqt44k7737aH0CTlz6Cx/C1OrDVlezzR6phnpZTby4Jpt8l4TVgsrfzGC5/7zLTeM7EvNsRYmTSpg0rLKuNcVA0+iP7jL65dlZovr5GMtHunf4pg+0uhiSJ+MmFVN8RKtUsKeMSoBXv6sRuZvLja8X7lxL/k90yi2mrlttBWPP3YwTFk3I3tuxzxu6NxSkgZYNLmARW9Vy/Z9kkf66bs1BQWFU0SnH+eTJk2S/fuhhx7iL3/5Cxs2bKBXr14sX76clStXMmbMGACef/558vLy2LBhAyNGjOCDDz5g27ZtfPTRR3Tr1o0LL7yQpUuXMm/ePBYtWoRO9+MXLi6fH4NGzfMRIhuEStOCBKNKk6FtYRAurDk8oQy3w41uXrppBNf/bQO1zR5KrWYWTCrguudCnqGlORaWhPkbn4qml8rmVKEz4/EHGNQrPeY4jeVfWpoTyip57/+VkqzTsP7bWplPaXjJdnjmuLixTjdpWTy5kEVvbY25CEs3ndgNuGJrpHC2YNCoY3phr7PZEYCHpw4EQj0Afvm/n5NlNnF10Xk0Oj2Uv7BJFuCCPVHzb7HVzNYDDaGstE9sVESI3ivKhqISBJkHsfj5KgQWTc7H7Q9S/uLnMp9UvUbF1gMN7Dvm4J0tByPEBjPd0gw885/dkgfyjOJs1IIQ8/mzfredUqslZh+CYquZza2erqIf+E//up7ykmxKrOao55v4nsgKl0iB8Eys9jqRjToVTizegJ9kvYaXP6thfGF3TFoVpTkWKnbVxvezb/0+Pzy1kK/21TN/Qj6HGlzMGWNl24EG6Tsavi6Gtu+qQavCFwiQbtRy97++YkD3FGncxBPhi61mVswYxr7WJpuRnInf+3gofULOHDrT38Lp83N9azIIQFVlXcyxGSTIwskFTH92A8/cMIQD9c6EGcLmJB1vzQnZE32y84g0pp+5YQg90gx4fAGONrtJMWh5eGohPdKMzF65mRKrmeH9zIzqb2HBm1s7nGiVpFVL8+LhRjc3juzLcxW7o4Ju8yfmcbDeBcCsFzfx6q2jYt5/qkEr81MPbxq6onLPObFuNmnV0nM7ktIcCyZt586gbvD4uWH5Rh6bNoh543NpdvlJNqg50ujm2mfX8/dZw+l5um9SQUHhpNLpBfFw/H4/r7zyCi0tLYwcOZIvvvgCr9fLZZddJp2Tm5tLVlYW69evZ8SIEaxfv56BAwfSrVs36ZyxY8dy6623Ul1dTVFRUayPwu1243a3NdVobGyMe1/BYChbqyKOB1elzc6dV+TKJtvDDU5G9rfwXW0LgCyDTdxYL11TzcpfjGDfMQf9LEn4ggEemzYICJVlX/nnCob2yeDRaYNOWZRb2ZwqnGl0dKw2u3yU5lj440exPf3X2ezMG5fL4KwMDjU46d8lGSEIud1TARiJhXtf3yJbNEZu2i/P60qyQcO3R5ppcHrw+gPMLM6mvKQfLq9fEtIffXc7T7T6KJ4oFM9dhTOZ45lTHd74npaVNjsOrx8IohIEVswcxvRnN7DwrWqWTinkmRuGoFWrONTg5OZL+vGHD3fJfIlDDTHz0KpVLHxza9S8vc5mRyUIDOmTEVMIEDfi9U5vlE8qhMrOn6vYHUNssAMCL900XPJAvufVr3nuxqEsLxuK2xcgK9MEwIrKPayo3MPrt41iyZptsmuV5lhYOCmfYy0eRvYLVZaJ64cVlXv4c2u1SmQFTPhzCkKBuXCBvFSp9lJopaNjVSOoUemCzBuXi8PjJ0mrZu7o/owv7M7AXmlx/ewrbLU4vH4u6J3O1KfXSdUSS68q5NujLayeW8z71Yel77UYzCnNsbB2xxH++NEuSqxm/lY2jOue2yCN70gRPlzoanH7uKBXOo9cPZCla7ZJY/vyvK4smlxAbbOH3bUtZ3SWr9In5MzhTPhbHO8+VUwGmVkcnaAlUmmzh4TCi7Jo8fj57LtjccXSEquZd7cekq4lZonvP+ZErRJ47L0dMeauAl65ZQRNLh/fH3PSNU13XIlW9U4PCybls3R1NalGLT9/JtRA+57xuey1O6Q19tSnP5XN383u2DaplmQdK2YM48m1u2IG0c6FdbM3EGRO63O7W1hVm7gP8gaC7V/kDKbR6aW2OWS1FYtTUQVwPGNVQUHhxHNWCOJbtmxh5MiRuFwukpOTef3118nPz+fLL79Ep9ORnp4uO79bt24cOnQIgEOHDsnEcPG4eCwejzzyCIsXL+7Q/QWD8SdbEXuLW/YwLm2Njt+2cnPUpjvdqOXT3XYqbXa8/gBzV1Xx91kX8cePdsVdfC2YmJ/w88+FKLfCuUlHx2qSXtPuwuf7Oie3vbSZUquZmSXZuANt46ZXpollrQv3eqcHtzfAp2Fi1OV5XVkwMZ87X/kqpmh+5ytfycb6iW7ipdgaKZzJHM+c2uRKPJ82uXwk6zWM+1MFpVaLJIwdqHeyZX8Dy9baKLaaWTixgGf+s5sUQ8gSJd2opUuqninL1vHKLSPjBrEjG15HUu/0tttgN+Z1bbXMKO7LrBc/l7JZf//BTtl9FFvNLLuuiC37GwgA943PI0iouaBRq8bj99Po9AIC7ohmVw6Pn9tXVVFeks39E/JpdvlI0mv4cl+dLOhemmNh6ZRCXD4/pVYLapVAqkFzwvsaKCTmTLVb6OhYdfn8mLRqBmdl4PEHcAcCNHv8vLPlIOnt/ByNTp9snFTa7Mx/YytFWRnk90iViWwzi7N5eWMNs0db2bjHLp0vsJPykmyS9Bqevn4wvTON0vviZYtfnGPhndtLaXR6SDZo0alV3PPalk6R5XsqKkEVOsaZ8Lc4rn0qSPNMIi99CM01Rb3TyTBpWVG5hzdnF7NkzTbZz1uaY+He8bkcaXTz9PWD0WtUHGl00TVVz3tbD/Lpt/booPCuWha+FRrj4hz9wMT840q0Mum0/PzZ9Tw2bRBalYqirNB8O2FgD257aXPc9yXr48shT621xaxGUwkCy6bHTpo7m3D7/LS0PrcrI6raZpZkk+rr3FJSvIaqIqdCHzmesaqgoHDi6dxPsVYGDBjAl19+SUNDA//6178oKyvjP//5z0n9zHvvvZdf//rX0r8bGxvp3bt3zHObXD6Sj9Njq8JmZ+Gb1fzy4n6yjNVSq5nuqQYKeqayYsYw1ILA/908Aq1GlXDxpVOrlOxQhXOSjo5VAdr17RZFrgqbnQCwYII80BS+cG9weOiWauCy3K6kGLQkGzRRYjjEtmOBk5OV0DPdyG+vuYC6Fg+NLh+pRg0ZJh3dUg0n/LMUFI6H45lTE21exeOBVp9S0YKhvCQbXzDI0KwMIDTulq6pprwkG6NOJW2W/3XLSBweP03OxKJ7ItGga4qedd/WMia3C/k902TVXxpVYh9v8brxLCVEW5bxA7sz/o8V0uulVgsLJuXz6Lu7WLvjqPR6ZP8DMWs9v0cqt720mTG5XbjjsgH88+YRHGkMZSiJFWZFWenMLM5m5ca93DMujztf+YrFUwrPOCHwbORMtlvo6Fj1B6HJ4ycYDKASVAQDsLwy9J2eWRy7MbyISR8dfFlns1NenE3XVAP/d/NIjDoVGpWKeoeH6cOzKH9hk6xfhxhganH7uO2lzfzlfwZLx+KNr//uquWBN7dK15mzqqrTZFwrfsdnDmfC3+K49qlh810iL/3w43qNmlH9Mvlg2yEemJhPzTEHbl+Aril69tpbONLoxpyiQ+/yk2zQ0MecxFc1dVx8fhd++/43Ma8tjnHx/4PHmXxsSdaR3yOVWS9+zgszhknPGYNGFdcurMRqxpCoqWYMWzIICfjnQpBJQJCe2+FI+6B2Eu7OdJJbm2rG+24kn4JEgOMZqwoKCiees0IQ1+l0WK2hBlNDhgxh06ZN/OlPf+LnP/85Ho+H+vp6WZb44cOH6d69OwDdu3fns88+k13v8OHD0rF46PV69Hp9h+7PpFcjQMIGepHenRBazN89fgDP/ne35As++1IrE5dVtmVyWS3cNro/PdOMvDO3BF8wiMPjR6tWUbHrqPTeBqdHyQ5VOCfp6FgNEsSgVXd4nK6z2QkC3x5tljL3wjP6kvUadGoVggAIobK8eEGr8E2AyMnISjiTRRaFc5vjmVP1GlXCcarXqNhf75ReE4UxtSDQLV2PSaeWbMxuudQqCcGA1JNDo04sXKfHySoqtpr55nATF/RKZ3xhDxavrpYFul66aXi7PxvAyH7mdjPJI19bsrqaC7MyZIK4+Dv65cX98AWCkjiflWlizhgrKyr3sGV/fVT2V/h7i7IyWLqmmguyMs5IIfBs40ywW0hER8dqi9tHMBikS4qBFo8XlaCSvlNif5x4Y9iYwJf2/epDFPVO52fPfM7ysqEEabMVjBWoqtpXj0mnJivDJL2WqFJDzOAFTnuW7/Gg9Ak5czgT/hbHu08VaW9sVu2rZ2xBNx5/dwf3XJnPgTonTa5QhZIY+N1jd7DgzWpZ1aNoUdQ7MynhvYSP4faqqyMJr4T8vKaObQcaKMrKwBvw8+BVA5n/xpaonj0PTh2Ixx/7c86EwMbpJghxLep+SNDiTMMX8LNocgGL36qO6uuycHIhvkB8j/wTxfGMVQUFhRPPWSGIRxIIBHC73QwZMgStVsvHH3/MtGnTANi5cyc1NTWMHDkSgJEjR/LQQw9x5MgRunbtCsCHH35Iamoq+fknJupp0qrxBgJSpFrmmWa1UFbcV+bdGc6RRjevtTb7qKqpo/zFTbIFRoWtlgBBJg7qCcEg94Y1/yq1Wlh2XRFzVlaRpNcqTS8VFBKgU6vx+gPMGR0KroWP01geuxDa8I//03ouzrHw4FWFLFmzjY+2H4l63/TnNsoy12IRvgk4GVUbZ7rIoqDQUeodnpjzqTje6h0eAjESuNfvtvNVTb2sGkOvUfGrl9vGdV+ziaVXFfL2loNxRYFSq5lkgybKOzX8OTEkK53xA3tEvX/9bnvcbKTSHAvZliRW/WI4Xn/iXWYs4a8yTubtOpude8bn8ui7O6J8UP88vQiNIMS8H/G95a2esjNa/xtLCDxT7T06I2eC3cKJIFmvQadRcaDeSbJBg9PXJjqF+9lHronnjLHiizWAge5perKajaQZQzZHPdONrN1xmJsv6UdhzzSSdBpWzBgmNb3rmqpnReUeFkzM5+vvG6Qx3Z4tRJPLS3s6z5kmhil9Qs4cOtvfwhiWDBJvbEr2RJ/VoFEJfLTjCG5fgEkX9KAwJY2r/7JeOre01dprzso2Ky6xOml8QfxkM5BnqP8Qm66e6Uapd9ZVF57H4tXVXDO4F4vXhALGM8OaXFftq2fp6moWTSqIea0zIbBxumlpJyjR3vEzHU8ADtU7uXJgD2aEfTeONLrYX+ege7pSQaugcLbT6QXxe++9l/Hjx5OVlUVTUxMrV67k3//+N++//z5paWnMmjWLX//612RmZpKamsrcuXMZOXIkI0aMAOCKK64gPz+fG264gccff5xDhw4xf/58Zs+efcKidVqVAKh4+bMairIyKG994Bq0arIyjUxeti5hl+799U4MWrVM7A5nnc3OHZedT3OEr2qozCvIgon50uJLaXqpoBAbjQA6nZoGJ0wY2IPy4pD3aIvbR9W+epnHrkhSq3XDf3fVct/rW7gwK4OPth+RNesC+Pus4WjVgpSZGgtxE3CyqjbOFpFFQcGk1/A/yz+jvCRbmk/Fze3tq6p47bZRqFQq2XgThTGHx8/MkjbRWK9VSdmgxVYzHn+Ah97Zzk0l2eT1CDXMjRTsFk8poGzFZzw/cxh77Y6ozxezz2fEEKdFsUEQhCgxvWxUXx58exu3/+R80jtYth5JPKHvSKObdTa77Nnk9gUw6dRYkvUJn03iNcX/RgqBSuXJieVsyUrUa1R4/AHqnV427T3G2DAhLNzPXhzD2ZYkvqypI0mvJlaftstyuyAgsPqrAxGZfKFKyVkvfi59h8WmdwaNitduHYVaJTDlqXWS0NeeLURHhK4zTQxT+oScOXS2v4VOJciSQcSxedulVjQqgSS9hveqD7Fq417mTyzgmr9+CoT2mb+6LCdq7hCbREfafgIYdWpKrZaYViSlVgtb9jcAoTHcno1hLGrsLdz7+hbZfOfw+lm746iseiqcO8fGnvs6W2DjZJDUjkVde8fPdIIBeDZGo3MIfQcjrTEVFBTOPjr3Uww4cuQIN954IwcPHiQtLY1Bgwbx/vvvc/nllwPwhz/8AZVKxbRp03C73YwdO5ann35aer9arWbNmjXceuutjBw5kqSkJMrKyliyZMkJu8cWn59mp4+7x+VGlU8/Pm0gQ/pkxBSqxNK0/B6pHWpy0ivDGLWprbDZmd/alERBQSE+gkrgQIMTh6dtrOk1Kp5a+13MhXux1Uy4qYKYnRmvWVep1czysqGyTbt0LMdCVqaJj399yUmr2jhbRBYFBQEY0tp4K5JSqwUB+O37O6RM8NIcCx9vPyKNO9EOpdRqkcp9xey3gw2u0HwcDDI0O5OirAzuGZ9Ls8tPIBjE5fVTY3dw66X9aXL5ZM2wI4k1b4tC4Buzizna5KahtQFnuJju9gVYNLnguG3WILHQF/fZlGOR+YzHu6ah1cYiXAhscHj4zzdHmTGqL9MvysKgVUvZuUrlyQ/jbMlKdPsDtLh86DUqnvnPbsYVdJcJYWLGKITG4p1jB3Dv61tZ+YvhZJp0LC8bKiWPHG5wMbJ/JvPf2BpVzSBWSoZXfohN7+aOsdItxcAxh0cmwndJ0VNqNcdsnBsudHU2MUypBD1z6Ex/ixafH5c3ICWDiEHevfYWeqQZSTVqpASPh9ZUc+1FWdJY8wWC1Dk8UdessNVy75V5nN8tRZoXth9oQKcSmD26PwGCURnot4228tl3doqtZuaOySHddHzPusONLkkMh7ZnTKnVkvB98da/aSYdD15VyH2vx7BauarwjPxbnmgEIbHlazttUc542rWEObW3o6CgcBro9IL48uXLEx43GAw89dRTPPXUU3HP6dOnD++8886JvjWJJqeXJL2WPbUtsgxxvUbF1gMNLJiYz+LV1XEtGtqzWhB5cM32qMZ8AM4E2ecKCgohWjx+7C1e7nzlK8pLsumWasDrD7BgYj5L18i95cTxKUQsBN2+QNxmXWLGzIKJ+dz72hbpdTFjqMdJzqQ8W0QWBYVAMMjMkr5AMMrzcWZJXwLBoGT1UWq1cOcVA5j+3AbpvAyTllKrmXuvzMXrD7C8bKgkSIvzbYXNzt3jcznS6MbjC5Jm1HC40c3c1nMG9krD3hQtAoQTT5wOid5+rv/bxpjH19ns+PxBlk4pZOFb1bKAeanVzG2jc5j14qao95XEEcpLW1+P+2zaVUswGIy5fhDF9xKrGUuyjsvzusqEwDqHlzVfH4hav4gCu1J5cvycLVmJza0N5StstQzpk0EQEo7bupbQeFIJArrIsSOE5tf2rH3CqdhVy93jcvH4A9L8JwpkYqVGALkYEpnB25myfEWUStAzh87yt2h0+Ji9crO09hU50ODiwbe38+LMixBaF7yf7j7G9OF9pHNMOjUt7thzXaPLKzWsLrWaWTylkGavnwaXj3vG5eH2+Tna7EanDgWFZ724iX/dOoqeaUb6ZpqO+3dX1+KJKW62t76Nd7zB4eGx93Ywszibea2B8RSDhsONLh5/bwcPTR3YKf6+PwYBElrUdXbOdksYBQWF9un0gnhnwJysx+sLkKLXxG3iExmVFzfnRVnp0ga3vWyxWI22QBG6FBQ6QpMrlKkZnrU2Z4yVbQcauCArQ+YtV7WvnpUb90qldGJZZlamiUyTjsFZGRRlZUgWDSIVtlrun5jHx7++5Lgyhk6EP+/ZIrIoKOjUav6xYW/McfmPDXu5/8p8TDo1SXoN90/I43+Wb5RZKWjVKuZPzOdwg5tbXvpCdixcUHa4Q9naDU4v3xxy0SvDyKJJ+aQZtaGNsVHLw1MLefDt7dFVH1Yzhxtd0r8jbZScnsRVX9/ZW/jN/33F/Al53D1uAEeb3PRMN1K9vwGX109RVnqUlcuSqwp4aM12+X3kWFg0qYBJyyp5cnpR3DVIpc3ObZdao6payoqzWblxLzOKs/nTR9+wZEpbVlyDw8OCN7ZErUvEf5eXZCuVJz+Azma3EI9Uowa9Wk1Wpokr8rshQMJxm98zDYAUvYaFb26NCkIPycrokLVPOC6PnxS9GkEQZJ7/4dnisy+1YtCqSTNGz8edKctXQeGHYtKrZWvfSIw6Ndc8s14KdvpaPY2KrWY0KiFuxVKKXiNrYr3wzWqG9M2QbFREUXVuWHXSwXonQ/pkSBWYhxtd1LV4aHT5SDVqyDDpZKJ9OI0R1qGWZB2PTRtEil7NT3K7kNczTbILC89aT47jVW5v8TBtSC9WVO6RBeNCQbxs7C1nf8DXpFVHWb6Kz+2XP6th4cTObSmSYkgshbV3XEFBofOjjPJTgMcXwKhRk5mki9lM65n/7GZ52VCe/sQWMwtVbOT35+lFqBBk9g2R50RuCBShS0GhY6Qatfx3V60s8CRmkUVaDIQ374tnQxCeJRm+gXe4/Qzuk9rh+zpR/rxni8iioKAW4Bel/Vj2iS1qzM0ZnYPX76e8JJsWtw+dps0jvMRq5oFJBdS1uEk36aLE8MjGuWqVIGW3FVvNzB2dgwD89K/hzcMsUVZIxa2bZQEhJLLX1Ec9I5aXDU34M3ZJDvUwue/1rRRbzVKA7e5xuahVMP/KfBCgyeXDFwjw6bd2rvnreq69KIuZJdmoVQLJeg0GrYov9h6jKCu9Xes1jVol2VToNSr6mE18f8xJfs806Tl235Vt16ht9sS0nIC2jN3O7i96ujgbhFi9Ro3b76egZyo3vfg5fysbynXD+/BinPn09lVVlFotbDvQEPW9Wmezs3TNtphVDG2fF52l2ujy8qePv2FWST9mFrdVj0BIFP96Xz3XX5SVsEKrs2T5Kij8UExhTTUjKbaaJWsx8fi8cbnSfGvUqllRuSfm+wQB2ZgVPcdFQTw8eBo+rg82uOiRZmCvvYX7XpcHXUusZh6eOpAsc1LUZ6Ya2+YbS7KOl24awZI11SyYmMv8ifnMf2Or7HNKrGaWXlWIOxA7yOYPBHk+QgwP/Ryhis8HJnVuMbij3FSSzZMx1ltzR+ecxrs6MejUqoTffZ06cb8JBQWFzo+yUzkFNLl8BA2hplb3XZnHI+/ukIlbRVnpuLwBhvTN5JZLrfiDQTSCgNPrZ27r5ry8JJsknZp7xudyNyEblGa3j801dTLBLXxDUKoIXQoKHUavVrHjQKOsNFDMIlswIY8FE/NpdPpocnmlCo5Xbx0V14Yg3kI/zdjxio0GhydKDIdQE8wf4s97NogsCgoIIbE6srLqcKMLtQAf7zjCqH5m9tpb6N8liVW/GIHDE2qO+9i727lueB9SjfDabaPYX+cEiGqcW2w1S7YNJp2aoqwM/MEgfSzJrJgxTPLJFptX/+uWkbS4/Xj8AT7fe4yvv29gUK90br64P11S9HxZU0dVTb30I1Ttq0+4CfvmcJMUUBPF5WVrbZQ3e9hcU0dR73R6phl58uNvZOKhaAcxf0Ieg7My2Gt30CXFwLxxue2W/hq0Kn72TMgTvaRVpIz0SA/P+G6vLwHAl/vqMenUuLyBH1Xhci7S2YXYFrcPtUqgyeVjStF56NQqVm7cy5C+mZIdEbSNvSFZ6cweY8Xp8cfMBK+w1XLrpf1jCuKxfPXF1ypbfWAvys5kWN9M7rjsfPyBICkGDUmtGawKCucygoAkbkbaYswdncN/dx2RXltns6NVq5g4qCfJejUuny+qYqnEaua+K/P4cPthqSpKxBfRMTfc7ii8d5ZaBU+utUXNkZU2O/e9voUnfnZhVKZ4qkErZYJPubAni95qtSMNqnjgja0xr/XAG9XMn5gX8/fiDwbjBn0rbLX4g2e/w3SLx0/5i5/HbGJe/uImXrt11Om+xR+FvcWd0BLG3uImu0vy6bo9BQWFU4AiiJ8Ckg0aCMIL6/dwQe907h6byz3joLl1s1Bpq2X2ys0UZaVTeF5bJpaYQRavQV9ZcbbMkqHUaqZLip6nrx+MXqPC2iX5pPsSKyicLXj8AX5xcTZ77Q7mjcsFQhlkBo0ag1aFACTrNcx4/jMcHr/UVHNsQbe4GWuRvqbHW7FR2+yJ2XAXQqL4D/Hn7ewii4KC2xdARZB+XZJI0mtodvlJNmhI0qsRhNCGW6dR0T3NSLPbh8Mjb355/Yi+NDq9zHxhU2t11rcxK68ONrg6VAFSYbNzTxCSDWoONfi4qG8myz6xSVlwkec7PH6p+gSIsD4Jze2iZZoYUBOzu5P1Gkb2M9Pg9OIPBrkgK4MvauqldUD4/d73+lbZ5y+cWMBluV35aEebuBF+PPz/ZxRno45skoDcgi25nezv7ml6BAHufvXrKJ/m461wiceJsJNSODm0uMVxGWrId6zFww0j+nKwwYm9yUNmkg6NWsXIfmbGFXTno+2HKX9hk+x7H4lWE53NV2q1cNtoq8xXP3wcQWiMzSrpRyAY5A8ffXPSvo8KCp0Rty+AWhVk7hir1EQ62aChxe1FLUSL2M1uHxf1zWDSsnU88bMLYtppQKgC+nfXXCB7b6wAlNsXkFWK/G/5Rei1aqpq6pkzxhplc7Kicg91LZ4oQdzt9XP3uDyWrKlmbEE32ThPJGzH07WbXImDyO0dPxtocvkS2ul09t9BskHLjSs2xRT8b19VxWu3dW7BX0FBoX0UQfwUYFCrcAcC3HHZ+TS6fOyrc0iT+o6Djdw1Npdxhd1Z8/VBWYZaqkHLK7eM5NF3tsds0BegLfu01GpmVmk/Ptl5hMJWH0aPP0CD4+z3N1NQOBEECWVCvPXVAe5+dYvk+TuqnxlvQEWSTo1eo+b/bh7BU5/YmDakN0GC7DvmTHhdUcj6IdYk7WVgKv68CuciQcDpDfJ9nYOuqQbcvgBOr5/DDSGf7wvOSyfFoOGWf3zBU9cNjsocdXn9dE814PD4mfXi58yfkMevLsvhSJNbthF6cnpRhytAauocZGWY6Gs28cCb0ZlokeeHexjPG5fL0SY3aUYtOo2Ka5/dgMPjlwXUxOovrz8ga8YZKbQnut/Fa6qZNy4Xp88fMwswGAzKGoxGChnhAb0D9U4+31sXN8u9NMfC0SYPyyuj7+WHVrhEcqLspBRODilGDU1On+TBKvoUC4QyLw82uDBo1dK4ffa/u6O+95GoBYHy4mxJtEszajnU6KRq3zGenF4kiRldUvTSOBLn8q4peg43uphV0k/W4+NEfR8VFDorQcDVzpwajl6j4mizB4fHj06tiimWjsjOxOHxyyqXwwOv4fQxmyjKypACwd8cbiKna3LCYHRzjIonbyDIkjWhrPBmV1uFSXuibaPLy7dHm6MCqkntVI+0d/xsILkdD+32jp/p6NUqirLS41Ye6RXLFAWFs57O/RTrROhUKpa8ty1mOc5v39vBnWMHRD2MTXo1gQTlWutsdu4bn8e4gu40u72Yk/X87/rv+MOHbVlpyuZQQaFjCCCJN4myQueMtvLrywfw+w93ctfY3Ji+peH0yjCyvGwoR5rcx31Pqe00xFUa5iqci6gE0KoF1mw5GFPYNSdpCAbhiWsuICNJG+VvmmbUSuPW4fFz3+tbWV42VPILF69Vta+eot6xN0pAhGCtlqq+2vPVFhGzrkb1C1V32Q43kWVO4nfXXCAFzX2BoHQvP8ntgsvrl3y+xXNWbtwrCe3t3W9ts0fK5kvSa2hx+zjc6MLp9VP+4iaZTYVeo5IFBvUaFbUtHly+AA+8uZVPv7XHzXK/7VIrOo0QUyyHH17hInKi7aQUTjw6tSoklgjQNVVPsk5Dg9obd9zOHt2f377/DRC7QWZpjgWdRsWKiIBPqdXC/Il5HGpwU3Wwnm0HGsjvmSaJ4R3p8fFjv48KCp2Z9ubUdFOb8FuaY0EtCGhUQkyrIpHMZD1jcrtIx0XP8U92yiuUSq0WAq3DfUS/TK4b3ofbV1Wxek4Jf/x4V9zg8oNTCqM+MxBo6xGQbGi7Z6NOLWtsHZlt3uTy8bNnNkTtmZN0moTWZkm6s19G0ceoyhEptprb3QOd6dQ7PSycVMAX3x2TgkGhQK2TodmZNDg9p/sWFRQUTjJn/5P8DMAfhEVvbY1Z+nWowcnA3mkghBqAiM2/SnMsBAJBWiI8FAFpUh+clUFL64LfpNPg8we4YUQfNuw+Jm1qY20Ow0uM04za1pJz3w8uOVZKlhXOBgJBpDF66fldaHB6ozLJ1tnsqBCYPcbK/7vsfFTA4UYXpVYzX9TURy22DzU4+WTnESlIdXGOpV2hJnw8Jes1PHL1QJau2Rblp6o0zFU4V9GqVDxbsVtWpi1ubp+t+JYFE/JZ+vY2Ls/rRl+LSTZ2Sqxmzks34vDIqyvCBbiSVsuQWFnSkbh9AUqtFoLBIGqVwP76jlWMiJRaLbh8ftQeeL1qf1Rj7WlF53HflbnUNnmYVnQeD7y5NWbzbU2rvUl7jTNdXn9rVZmFe67MxR8IcqDBxYNvb5f9ni7OsZDTJZnVc0tY9Ka8EVlpjoWyUX359Fu7lOUeXmosZueuKBuW8F5+TIXLybCTUjix1Ds8UnPYg04vyTpNwnE7b1yuJIinR/TaKLWauXd8Lk98sDNGxWQtS9Zsoygrgy9r6lgwsYDr/7YB4Lh6fCgVVwrnKu3NqfOvDDWPLLVauO1SK2q1wJ6DLcwZnSOzKhIptprx+QMsnFTAjkNNoaSQRjcqIWSjEn5eWXFffv7seoZkZfCbsQO4qTUw6/D64gZU19nseP3RPictnrZM8CONbkqsZipt9lDCS9nQmI24l5cN5bPvjgHRe2atWkjora5VR9uKnW3UOzwJPbbrHZ1bME436jjS5ObtLQdlzVNLrWb6dUmma4r+NN6dgoLCqeCMEMT37NmDzWajR48eFBZGR3w7Oy6fny9q6uNmqSycWECD08NLN43g+r9tIK97KgsnFfDEBzv41WXny66VKNtlZnE2L39WI8t6AfnmMLzEOPxaP9RPUSlZVjhbcHh8Hcokq7DVcsul/dFpVHiDAUb2MzMsO5PaJnfUYrvUamFmSV+pQVh7Qk2s8VSaY2HFjGGUv9CWvflD7FcUFM4WXD4/1w3vE3cedPn8bNh9jOuH98HpaROIS3MsLJiYzw3LN/LsjUOZM8YqBbuyLaHmm+kmLRq1wGPvbI8q945FmlHL4ikFuH1+1u44Qm731ITnR5aPlxX3Zcv+Bj7bcyymaLfgza1cmJUBwLMVu+MKe3deMSDq+vE+v7T1c2/5+xf8rWwYX9bURQUNHryqkDSjljmtHunhVOyqJRAMSmKi+DcQg/VX5Hfjd9dcQJpJK/sdR/JjKlxOhp2UEtw/sZj0Gpw+P26Pj/QkbbvjNtDqU1xsNdMz3cDKm4aj1agwaFSAgMvr5+MdR2N+Vnjj2aVrqrn2oqwOVUzMG5fL4KwMNtfUkXocDa8VFM4m2hubbn+oMikzScf1f9vIq7eOYljfDPbUOqIaaorvOdbsQatW4Q8E0agE1Crolqrn1VtHcaA+upl1ha2WAEFp7O6vcyW8Z4cn2gYlKayvxbxXv+alm0awdE01R5pcrIiw7xKbZQeDMKqfhSt+1R2NWmD2PzZL63S3L4AgBGM28BaE9gPQZwNGnYbbl38W12P71U7eVBPgz2ujKxFEa9pYlQgKCgpnF6dcEL/tttt4/PHHSU5Oxul0csMNN/D6668TDAYRBIFLLrmEt956i+Tks6ejr8Mt9/WMLNuyt7jpkWZg6Zpt/N8vR9Ls8eELBPjpkN7Ymz2s+sUIHB4fakEgzaTl9zEyZMR/F2Vl8Py6Pdx8ST+8/qD0GR6fn8ONrlB2WavYFi9zpqMlx0rJssLZRKZJx+8//CZuJcfNl/STMr0bnF7++u9veXhqId/ZHfgCgajFNiAt8BNloYkijD8YZOnq6pjikwC8e3spdQ4PKQYtlmRFqFE4dxEQWLlxb8xstpUb93L32FzKS0KvN7t9vHbrSHQaNUatmknLKnF4/DQ4vWw70MCfpxexcuNe9BoVqQYNR5vcBIMwfXgfbirtT3qSltIcS8xs5FKrhd4ZRq7+y6fkdU9lZklfvv6+gVKrOaZtSqnVTI80A/876yK8voDMqzzc6iycSptdys5KJOzNn6Dmf2ddRM80A6VWi6xJaPj99jUnMaRvJrevquKXF/fj8fe2c2FWRkj0CNvoLl2zjbvH5cbNwhYFSHE9MzQrgx7pBh5cs012nyURAUWRH1vhcqLtpJTg/olHAJpdPjJMOryBIAK0O25FW4UGp5fr/raRUquFIX0z+ONHu6RG8/EQxalKm537rsynoGeqTCCLxfd1Tm57aTMlVjPXDu19gn5yBYXORUfmVIBmZ6jBYoPDy5f2Fj7efjhmQ82VG/eS3zONUqsFAKNWTW6PVB57bwezSvrJmlyHE24r1l72daxnvEoQJHuP2mYP1/9tA49NG0T3NKNsTjbp1Dx13WAONjhxev3UO700uX0cbnDy3I1DcXhCWc8Oj5+ZL3xOeUm2rIGnWFX1yi0jj+O33DkRIKHHdmfPkXd4/QkrERze6GC+goLC2cUpF8SfeeYZFi1aRHJyMkuXLmXjxo189NFHDB8+nKqqKsrKynjooYd45JFHTvWtnTRSjBopS8WkU7PsuiJWVO6JKkGeWdwXTyCAWhBocvoQBIH1u+2sqNzD4Kx0ZhRnU+fwtutPuqJyDwsnFrB4TXXcMmeHx58wc6YjJcdKybLC2YTbH2DnoSZW/mIET7y/I2YlxzP/2S1ljVbYamn2+HH7AyTp1B32DQ5fxIeLMMvLhsa9xn931eILBKVMUQWFcxoB/mdEn+h51GpmZkk2CFDUOx1BEPD4Auw95iC3ewotbp8kyvoDQfJ7pvHCuj3cPS6XuhYPN6z4TDoeypIeyOPvbadsVF8CwaBs01SaY+GusQP45khzaC5sDX5dlJ3Jgtb5N9LneMGkfILBIJv31kkNBKH9LLOOZKG1uH1U1dQh9MrggUn5LFmzTV5pYjUzZ4yV7+scPPvfUMn6T/K68sePdsXNuv3lJf0TfqbHH5CqagCqKuuiNpZiCXJ4UPBEVLhYknVcnGPhvzHWIMcrtivB/ZODTqNCp9axYbedd7Yc5P6J+e2O2/kT8rA3eahrCY2NClst916ZByATpGIRXh3R6PLyjw174zbnjHxPpc3Ofa9vUf7WCucmHZhTn1+3h8VTClsTMrQ8sWon/3fzSBZEWGqJGeK3r6pibEE3fv5sqDfHSzcNZ9qQ3hxtTtxPR5zvjjS5j/sZr1EJMnuP2mYPs178nBUz5MG0my/ph0Gr4u0Ynul9LUn0bg2COjx+qddHLBzuc0AsFUhomdLZFfGWdv6G58TfWEHhHOeUC+LBYJvn1+rVq3n88ccZPXo0AMXFxfz+97/nrrvuOqsEcZO2rbHHLy/ux/OVe2Q+VRDKAiUI90/IY8KTldLr4XYNQfZw88WJN6huX4DykmyWRmzGxc8IL3Nub5PdXsnxyShZVlA4XTS7vKyYMYzH3tsRswJj6Zpqykuyqaqpk5oENbm8mHRqhHZWhEl6DXPGWNl5sFFaxEeKMD92PCoonCsIEHsetdkBgfkTQwKaSaem0lZLUe90NGoBvTYUjCq2mlm/2y4FhW9q8aDTqGSibaXNzvw3tnBhVkaUT3a6MWSrcqzZQ7dUPU9fP1jKpruobybvVh+kKCuD+6/Mo8Xjx+sL8OluO1c9tQ6Hxx9lw9QRm5P2MGjVbNpzjEvP74pKBeMLuzNjVF9ZibfD4+fvG76jvCS0uT3SmFiYSNKpEx7va07i4be3yewqYlFpszN/Yj5X5HUlSX9iKlzSTDoenTaIe179WiaY/BCxXQnunxw8vgBBoGuqgYpWH9/2xu2Db29n0eRCPth2UDre6PLyxXfHGJvfLW5zt9KI5n5JejW/vnwAqUZN3IqNyIaAyt9a4VylI2Oz0mZn4ZtbWXZdEbRam9Q7PEwc2DOmlcbgrHTZHOMPBqWKqEToNSpKcyyMPr8Ll5zf5bie8eYkHY+8sz0qa717qrzKZ/SArnHX+gBLW20yUo2JZZL2jp8NJGvVvLyxJmYlwMsba1g0Kf903+KPor2/Yco58DdWUDjXOS2jXGht/nTo0CEGDRokO3bBBRewb9++03FbJ42jTS7OywhNxiVWC3/8KHZpdKwS58jGP/eMz034WXqNql3PRDFjpr1Ndnslxye6ZFlB4XSSmaTnYIMrbulchc3OLZdaubB3OrevqgJC3/Hxf6pg5U3DE167xe3jy5o6Hp46UFrER4owP3Y8dhTFJ1ehsxOEuNUUFbZagsB56UaCwIrKPfzumgtocvqwpOhb/bPlDTO1ahWffmvn0vO7yKySNtfUMTQrg2Uem1ThJdqDdE018eTH0Q0ur7rwPP71+ff0NZsYnJXO8hhWSpHzetW++rhCX7hoF18MtHC40RVqHibs5MrC7tz3+taY1yrKyqCodzoAakGIsofaXFMneX4n6TRxM/RKrGa8/oD087cX0Ntf5ySvR+oJtR/pmW7kyelF1DZ7aHJ5f7CdlBLcPzk0OkMev+J3oyPjttJmZ9FbW6WgDYQCWxU2O7/9YCd3jc0FdkRlKi6YVMBVT60DQt/No01uyl/4nDG5XZg/sYAH35ZXTIRnsYaj/K0VzkU6MjYhND7vn5BPbaObot7p1Dt9dEnVsyLCfrPEauaBSQVc99wG6bUuyXqenF5El9Z5OKatWI4Fa5dkloVVahzPMz7NpGPJlEL+/U1b1ZMgCCTp1IzJ7cLasGqoRDYZzlabjO6phviWaTkWurdTtXI24A0Euak0mydjNCSdOzoHbyC6uWlnIlmr5rLcruT2TI1aC+040EiyNnFigIKCQufntAjiCxYswGQyoVKpOHDgAAUFBdIxu91OUlLS6bitk4ZJr0WnDjWy8sXoih1Ok8snNeATCRexff5guxtncbMbD3FzkmgT3pGS4xNZsqygcLrx+AM0OBNvhsUMF4fHT4nV3NrsCz7dbZe62UcijstQxulWqSS7wSnvzP5jx2NHUHxyFc4GmpzRzbRkx10+zEk6vjncjMPjx6BVk5msIxAIsGhyoeQjLgahMpJ0rKjcQ1HvdJm3abHVzKRBPTC1ZkqH24M8Vxm7weXit6p59oYhNLp8JOk1CTfdd1x2Pisq97Cicg/Ly4aiQpAFxkusZmaEiXZ/bs2sixQDl1xVwDtbDoaEw121zBjVN+5nihleapWAOVVPVU1dzCbCL39WQ7pJGzMLW7yvgw1tTc86ksV+MuxH0kw/PqCnBPdPDiadGpVKkAIOHRm3EBLd5rUmfxRbzdLxtTuOcuOIvjEzFffUtkjVFzOKs+mWqsekU0sC2MNXFeLxB6lzeGhwemXN/MJR/tYK5yIdHZsADQ4vTR4feo2K7QcbeOqTb6UKKggFo/fXO7nuuQ3UNofWuaU5FvRqAa061Fxz4eRCFq+ujlqLPjZtED0i1qLH+4z3+gO88/UBmeBemmNh/oRQJvPaHUdxuP1R/bxkAeFWm4w0k47Hpg2K2ez+8XOksb3D62fOqioemzaIe8bn0uzyk2zQcKTRxZxVm3mx/KLTfYs/Cqffz93jc1m8ujqq/8kDkwpw+hXLFAWFs51TLohffPHF7Ny5E4D8/Hz27t0rO/7OO+/IBPKzgRSdmsPNbsqKs0kyJI40mvShRh+zV26WLdRFEbvB4U3o5bVy417GF3RP+BnpxtCCf0XlHv48vQgBZEJeR0uOT2TJsoLC6abR6W1X1PH6ApIY/sCkAjyB0LiUxpIgJMxCCy/JNunkj1/xGiAf2ydqPCk+uQpnCyZ9O/OoTo3HF0CrFijNsdAjTY9OreK1qv1cWdhdEs7EIFQwGOTJ6UWkGDSsmVuC1x+g0elj095j/Pa9nVK2qtiEOpE9SIWtljqHl8++O8bA89IS3meD08ubs4vZX+fks++OMaRvBvdOyONgvZMMkw6TTs3vPtgprQVuX1XF/Al53DM+l+/rnOg1akw6FXUtHnK7p/J/N4/ko+2H8SXI2HL7AvTJNGHQqnngra0xRX0BeHjqQOwtHsxJOlmGnkGrZs2Wg1LpuygqJMr6E0XNslF9+eZIM5lJulNemZKoMkYJ7p8cjDo1Pn+AI01uSnMs7Y/bsEw8h9vPw1ML6d8lmU92Hml73Rvbz/etOcW8NaeYD7Ydlr6bv7y4H3/8aBdrdxzlvisDdEnWo1EJ/OnjXTEzPpW/tcK5SkfmVJEkg5oWj4rzMoxkmU28/FlbVbe71SYpnGKrmfkT8vi+zsX39U68/iC+gIslk3PRqDQ0e/w0Or2kGbX4/AEOHm3G9APnh8ONLu59fUtMy9Ala6opL87m+uF9SE/SSgHuWAHhNFPb+rxnupFlJ6ASqbPi9vp5dNqgqCqAYquZR6cNwt3Jm04GAvBgDJvZSpudpau3SRZ8CgoKZy+nXBD/97//nfD4ddddx4wZM07JvZwqBCBZr+Hmv3/BKzePpNRqiWmPInZrPtjglHmZQij7qthq5vPW6HV5STazR1tRCQJJejU+fxCdRuCyvG4EgvFLq0taG4Z8/OtLaGrdGD7xswtpdvl+0ER/okqWFRRONykGLZ9+a09YynleupF3flXKwXonf/xwJ/eMDy2UHB4/t6+q4pVbRnLX2CAHG1z0SDPg8QU42uxm2XWDpcwTsSRbpRJk41S8RnlJNrddakWnUZFp0p2w8aT45CqcLZi06oSVUiatGrfPj73ZTdmovjzxwTfcPyGPN6v2c3FOF1kAeWZxNo1Ob1Rm+MzibLYdaOC64X3QCAL+YFCak9uzB6l3ermwdzr+dkqJu6Ya2PTdMY42u/nDh7sotpoZk9uVIPA/yzcC8H+/HMmtl/YnEETyIn/w7e0ALC8bylNrbfJMOKuZKwf24O5x53OxNeQn3uz2k6RTEwiGvJUbnB7UKiFu9nqlzc7RZjfT/rJeqiDp3zUZQJZRvvVAA8vLhrLsE5sU0AsQHaxfOKmAR9/dLitXP5WVKe1VxijB/ZODTiWgQsWAriZGTikkGExc4WgME8RNejXvbjnIgkkF/H19W+JMrKB1sdXMB9sOR9kFXpbXTWogKwgCc1ZV8cXeutD3NKJJrvK3VjiX6cicCqE9ZIvbx+FGF0ca3fTrYmL5jGExs2tfuWUkLq+Pt7ccxunxo9UIUhPLqy/szoDLcrknQrwWm1m/ufE7Jhf1Pu75oa7Fk7Aqq7w4m1kvfs7LvxwuBbgjzxGAJ352oez1E1GJ1FlJN+l44sNv2vVb76wEg+3YBXVuRxgFBYUOcMZ1CujXr9/pvoUTjjsQRKdWsWx6EQ++vY2y4r4ECEZtGueMzuHD7Ycp7JlGtzBfsmKrmSS9WsoKW3bdYA41OHF7A1ImeanVzF3jcjnQ4OIv//6Cv5UNY+maalnmt5jV6vb6pc2tSLfUH/7zncsLBYWzhxSdmlH9zAzPzowSdUqtFu4aO4BgMMg7Ww/xZU0diyYXEgwTvBweP4cb3agAtUqIatgjZp6ktlZoaFRCVLWHw+OnqqaOC3un0yPNQL8u8nH6Y1B8chXOFlTA4skFLHoreo5bNLkAFZCk09A1xcBtrXOk2xdgyZQCkvRq7ho7gPoWL/k901i1cS95PeWZ3OJ4LMrK4Pl1e7h77AACwZAA7fYFyMo0MWeMVfLajkSvUWHSafj029qEWdPvVx+iqqaOhRML+GpfPdcN74PPH5BZOexvcLJlfwODszJI1muYMLAHP8ntilal4tH3tsdsgrZ0zTbuvzKPh97eFuVxPne0Fac3wCFf4oaaDk+opDyygiTNqJV8x3Wt4mRRVgZVNfWy5qMAaUYtDU5vlBgOiStTTmSfg45WxijB/ROPyx/AHwhS7/KjUXtJNWgSjls/AenfRxrdVNjsLF5dzbUXZbFsrY1Sq4UjjS7ZZ4QHt8Jfq9pXz6h+ZsmzeNGbbX7/kd/TrEwTXVP0yt9a4ZylI3NqidXM0qsGYm9y0SPNyOyVm5k/IY9319piZtcueGMrD0wq4MuaOq4Z3IvfvtEmft9xebQYLr5v/htbeGTqwB9UudjoSmz9IuLwBBIGhJtdvh+1Lz6bcPvi/67W2eztJgic6TS527ELaue4goJC5+eUC+Lff/89BoMBi8UCQEVFBX/961+pqamhT58+zJ49m5EjR57q2zqpOD1+NGqBpz4JZXKt331MWoy7fQHSjFrUKqSyoy4pelrcflbMGMbhBhej+ptZuqaaj8I2lKVWMzNby7hLcyzMHm3l2mc34PD4mTPGymPvbefCrAxmRvgsPvrudu4dr5T/KChE4vT5eXLtLr6oqZeNT71GxZEmNxqVQJPLx4SBPbgivxszn/+MZ28cKr2/xGpmc00dRb3TO5R5Yk7S8cg722P6of7zsxqp4d+JQvHJVThbcPkD/Pa9HbHnuHd2cNe4AQRbdWpRWK7YVcv9V+ah06h4d+shVlTuYUifDMpG9Y1qrAdt2WQrKveQZtCyfredrq2B6iNNbs5LM8S0NxPtQZJ0aob0yWB8YXc219SzdM026bxwKyWHx8/SNduYUdyXf32xj58O6c2T04tw+wIYtWr6mk38c1ONLPtuTG4X7rsyj5nF2Vw3vE9UM8yKXbXYWzx8UVMf1TRzd20LGpXQbrBNJQj8eXoRt6+qklWQ6NSquL7jt6+qkr2+vCz0fIwUw0ViVaac6D4Hx1MZowT3TyxNLh8+f5AuKfqQxY82KeG4nfuTnKhmfOI4LLaamVnSly37G1g9txinJ4BKgEpbLSs37uW64X24fVWVNLbuefVrri46j0MNLhxuPzNL+nFBVoY0RsK/px/ecTG1zR5217YojaYVzkk6MqfOLM7GG/Bj0Km58flNODx+uqUa4mbXVtrs+ANBFkzMx+nzS4FTh8dPs8efWJD2+H9Q5WKqIbGsYU7Ss7xsqKwaJRZKgkgbze0EGZo7uWCcrE/8nWnvuIKCQufnlI/yadOmsWDBAiZOnMibb77J1VdfzcSJEykuLuabb77hkksu4bXXXmPixImn+tZOGg6vn2SVRlo0RC7GAV67dRROT4DP9hzjDx/ukl4vzbHQr0sSn+4+Jjs/dC2B1XNKMOrUJOnUrJ5TQpPLi16rZtlaW9xN6N1jc0/sD6jQqTiR2XdnE75AW9lcLI/S5WVDJVuFUquZxVMKcHpCC8HSHAtLryrE7fPj8wc7lHmSZtKxeEoh97z6tezzTlbptuKTq3C2EAzCRzuOyoLE4dw5dgD76530yjDKmlTvr3eiUQmcl2bgtVtH0eT20ezyUV6SHTPb2+0LcPMl/TjU6GJNa6m3SKiqy8rNl/ST5ux49iClVjNv3FbMgXonXVMNfLLzsCwLvMJWy5wx/bl7XC4L3tgalaE3ozibDbuPSVnb1w3vw+K3qqOyv0VR2uHx0+z2xfVIXTK5ELfXn7BEfv1uO1U1dZJ9W5PLS4PDE9OfdZ3Njgr45y9H8v62Q9LvsiOZY+HCw8noc6BUxpw+Ug1aXD4/jU4feo263XH7m7EDWDi5gNn/2Cw14wNI0msoyspgzsrQdzunawoAqzbWsHhKAVcO7M6BOhf/W34R//7mqPRdWRiWFQ7RY0Sk5phDZpmkNJpWONfoyJz6/Lo9PHhVIe/uOCSNn/ae8U0uLy1uP1/U1LHtQIM0/hqd3oRNLcXnstPj5XCji7oWD40uH6lGDRkmnayKOpyMJF3cBvclVjP2llBlVEo7wrmSINJGmjHx7yKtk/+uREvaeGuhjjQMV1BQ6NycckG8urpaapr5yCOP8PDDDzNv3jzp+LJly3jggQfOKkE8I0lDfUviCKrHH+BvlbtjNgIJBINRnuIQ2kR/Z2/hxU+/k3l8bt4rF88jiVXirXBucKKz784m2suCCF/4iwGpJVcVsGLGMCzJOpasrmbtjqM8ff3ghNcJF2BOZZm+4pN75qAEpX4c7WUkNbt9CILAg29vj5o7M5N1PFuxm3tf3yq9Vmq1sPIXI7jpxU3UNnukjXrvTCPZ5iQefmdbXP/MJZMLGZ5tJlmv4XCjK6Y9SIXNzuI11RRlZfBlTR3zxuXy1Cffys5JM+qY/0Z0k8tKm50gSD9HeUl23AoUws7rkWaIsm0Sz1v0VjUPTS3kF6X9ZO+FUHBv8eQCjja5GVfQHb1Wxcuf1ZBi0CbMtq6w2ZnR5KKqpk4SPfpZkgi0Y8AZLjycjD4HSmXM6SPVoEHrFUIWRnp1u+O2xe3jjx99w7LrB3PdcxskUTwyiUQUKL6oqWPjnmMU9U7HoFWTpNfwk9yuTBjYnYff3h6VuRo5RuKhNJpWONfoyJw6ozibB9dsp7BXm8WYoZ1Ma5NOw4znNzEkK4PfjB3AM/8JzWFppsRNLVONobVwikHHnf/3ZUSfDAsPTS0ky5wU9XndUg08PHUg97++Rf6eHAsLJuZL8/N/7rw0oXCu18pF0HN5zdYtVc+Egd25enAvuqbqaXb5STGE1juvbf6ebqn6032LP4q6Fk+UfSW0VfLVOTzx3qqgoHCWcMoFcY1GQ1NTEwB79uxh/PjxsuPjx4+XCeRnA3qVmvbmzTSjVlZOFo5YMhoLty8Qw+Mz8Ye1F+1VODs5Gdl3ZxMpxsSPw8gsgQpbLR5fgM01dVTV1EkLqfayCSIFmFNZpq/45J5+lKDUjyepnRLWJL2GBqeXil21zBjVF2jzFR7Zz0xVTb3s/ApbLUGCrJgxjPIXNvHotEHSRn152dC4JeHrbHZcPj9/++9uZo+x0jVVH7cyS5zHl621cZvLxy8v7scfP2qrBvMH4leWhK8BIhsHxjqv1GrBk8D3s8JWy7EWL91SDdw1dgDzJ6ixN7uxJOvZXFPHxCcrpXVIidXMy78ciSVZx7dHm2NeTyTca3TBxHx6pBlw+QKU5lhiCt3hlSkNDg/H2tl4/pBsbqUy5vTh9vpx+fwYdWp+u2Ybd7VTnZik11Bps7NkdTW/u+YCZjy/iVKrhV7pRsmzvygrncONLo42uyVB7d7XtkjXKLVauH9CXsIxG76eLm19LkSiNJpWOJfoyJx6yz++oLbZw/ThWQCYdGp6pOoT9snYsr+B2aP789v3vyFIkLvH5aJWCSRp1QmtBR+ZOpBnbhjC/De2RF27wlbL/W9s5XfXXBAzU1yrVnHlwJ786rLzaXCG5oysTBOPhAWrnT4/N1/cnwkDe9I1VS9lqB9ucNErwygLEChrNrhrbC73vxG7AWpnx6TXcPM/vuCxaYO4Z3yuTPCf9+rX/H3W8NN9iwoKCieZU14Hcskll7Bq1SoAioqK+Pe//y07/sknn3Deeeed6ts6qTR7/KiE0MI7FsVWM26fX8qsMumiI+7xytK6peqlxldiNo24AYyFsgE8d+lI9t25jF6tojTOuCmOs2lucvko6p0uWyRW7auXfIQjORPGX5pJR/+uyVyYlUH/rsnKhv8U0l5QqkHJROkQAsQdY8VWMwKgU4WWN+5WQXZmqx+4IBBznq202Wly+XisVQwXx3R7JeEtbj/Xjcji+r9tZN8xZ8JzxWvVO72UWNueNcVWM/aWxH978b0dsSG5c+wASQiIh73Fzfg/VXDVU58y/k8VPPPf3dQ5PDz49nZZUL7SZmfRW1tpcvtweRN/thgMXGezU5SVjsPj5/7Xt1A2qm/U3yu8MuVAvZM5rWX0iRCDiQ0OD98eaaaqpo5vjzYnHDdiZUzkmkipjDn5NHtDdil7jzlYu+Noh8YthL5z3VINFFvNlBX35aqn11FVU8fysqHcPiaHHmlGgkFiCmoVtlr213dsHBZbzSyYVMCKyj0xz1PsdBTOFRKNzVKrGZ1aJVVDmnQaVswYxooZw3jig50snlIY9V4xu3bpmm1cfH4XoG2O9fgCNLl9Ca0Fm9w+kvSauIGtil211Md47jc4PNz96tfc+/oWGpxe5q6qompfPd5AkJ8O6c2KGcOYM8aKx+ulV6aRd7YcYNaLn3PbS5spf2ET72w5QK9MIy6PV7reub5ma3R6o8RwaGuA2t68faZj1Kh4cnoRK9btYdKT65j+3AYmPlnJinV7eHJ6EUbFMkVB4aznlGeIP/roo5SWlnLgwAFKSkq4//772bRpE3l5eezcuZN//vOf/PWvfz3Vt3VScbh9mJN03DbaSoCI8mSrhZklfQmEZYfFKueMlXVabDXzzaEmqTxZXLwr1ggKsVC8VBPjCwZYOCmfRW9VR3n4hjf5CifZoEGvUXHH5TkEgzDwvDQ8/gDjCrrz9ff1MnFJGX8KJ8MS4lxEpYYHJhawdE3ssYoQJLm14qN3ppHFkwuY+GQlg7PScXr8PL9uT8x5tsHpJduSJJuj26v4SDNqUAtB/u/mkaiEhKdK19JrVPgCISsRUTgQ/92R9yYi3aRl1oubeH7msMQ3E0Eie7ZKm50Gh5dPd9sTem2GBw2bXD4eens7Fbtq+fRbu6xRcbpRS/+uyXRLNcgEhwt6p8e9vhhM/CHZekplzOmh0ekjxaDhSFPIt1fdgXEr0uTyUpSVIfl9r7PZUQkC5cV9mb2yiienF8kqLI6HXhlGlpcNpWpfPXtqW+LaCCp2OgrnCoKKuLYRZcXZTFoWmj//VjaM+hYP5S9sYuVNw/lox1FuudQTszm8OHadnrZAaoPTS6pRQ7M7sXVnSzvHIfR8iSR8jeULBOPaslwzpBeLV1fHyD63s+CNrTwydWDU9SI5V9ZsHWmA2qkR4OlPbLF7owgCS6cUnKYbU1BQOFWcckE8Ly+PjRs3Mn/+fB5//HFaWlp46aWX0Gg0DBs2jJdffpmrrrrqVN/WSSUjSceCN7fyRU29bFOo16g43OiitilUqgyx7VFKrRZpQyEibqJvX1VFUVY65SXZssW7sgFUiETxUk2MRlCx9O1tXJiVwcyIhf2j727n2ouyohbVerWKq5/+lOVlQ3n6E5tsgy420mtyeUk36ZTxp6AEpU4QerWaxe9Uxxyrj727nQcmFeBWByi1Wni/+jAX51iYPyGPHmlGBOLbkOk1qqhsJ7HiI9aGsNRqocHpxahTs6/OQc80I49MHcjSt7dFiWyiYCz+d3xBd0mUu31VFeUlIauTClv05rskTGyu2lef0Pu03uGlttnDx9uPJCxlj1XxksierdHlY0XlHv48vUg6N/x64npEJMWgkYSEWI3EP/71JXRLlQsO8a4vBhOBH2z7dSqtqRRCJOnVCEB6q02frgPjViTFoI3um7OrlpnF2ZSXZNMlRc/T1w+WNeITx1zVvvqE3/0Pth2Wrr3yptjl8GdCNZeCwqlCp1KxcuNeirIyuCPMaiRc2K602RHYyYzivkCo0gnAqFUn9ORPCqvG0mtU1Dm8dE1J7DudYtTg9wcTNt406aOrqcPXWIn6aMx/YytD+mSQ3zMt5rVFkVdZs9FuBnhn/x24fIGElQiuDlTlKSgodG5OuSAO0L9/f1atWkUwGOTIkSMEAgEsFgta7dkpyLlbH7aRJdqCIHCgwcX4wm58X+eSnS9SarUwZ4yVHqkGlpcNjRl9X2ezM/tSKxq1QIOjLVqtbAAVwlG8VBPj8PrZsPsY+T3bGgYJQijlc8PuY1w/vI/0uigAHWvx8PIvR/Db93bEzDRZsqaaR6YOpHeM5j8K5x5KUOrE0Oz2xR2r63cfo9nto8np44FJ+Ux5ah0TBvbg3a2HmFWSHdd6RBSJxxZ0l70eT6QttZpZMCk/qolmqdXCirKhlL/4uSTQlVot3Dl2AH/9j42Zxdm8+sU+dBf2BCC/RyrLrhtMbZOLy/O7EXgvGCU23zU2l7rWZ02KQc1led0IsiPqvBnF2ahbfw/P/nc3y8uGgiDIBOTS1oy/cPE6nHiWLMkGNQ6PXxLvf335+dQ7okUTCDUwE+8jnHBxw97igaPN+IMh0cPh8cuuLyYO9DWbOC/dSJpJx7dHms/5bL3OhEmrxuXz0yPdQKnVQrPbx9odR6XxEv59yO+RisPjZ84YKzsONMa0DhTfU1VTF7MRn/gdXFG5hzdmF7N4dXXUmA3/7pfmWOhjNkWti5RqLoVzjWMODzeM6MuhBid6rQp3UyBmw8wKWy0zS0JBU6lqSatifGE3fjqkd1TTxX99sU9qUCnOsUP7ZJCsVccNAJdaLSRr1XjVQZaXDWXZJ7ao8b68bCimGPcXvsby+hP00dhVy93jBvDouztiPkta3N6o68XiXFizpRq1CQMTnf130ORqp6FsO8cVFBQ6P6dFEBcRBIFu3bqdzls4JTS7fJh06rilW5MG9UCvbiuD7p1p5OnrB5Nu1KJSgSVFx6EmF7Ne/DzuZ6hUAuP/VMHQPhnnVKMPhY6jWOkkxunxJ+x6n2LQ8PT1g2UBqVdvHcWBemfc7IJKm13JLlCQUIJSJwZXO2PV5fGTpNewv87J4Kx0dGpVSEgNBrlrXKixX7j1iBjgWrVxL1dd2FPWBDJcpJ19qRUAnUZFg9MbJYZDSDBAgP/75UiaPT5a3D6q9tXz5Me7uPfKPLbur+c3V+Sy6K2tsizvUquFbqkGhvXN5J7xuew75pSeNdOf24DD42d52VCOtXi485WvoqrNxGfS7665AIDBWel0SdHz4FUFfF/nosHpRa9R0SVFz7XPbohrExHLkqXUauFIo1v6fSxba2NF5R6WXVfE85V7ZM8/cT5xeuXXj7cGKs2xyMTMyGzyj399iTQ3tZet1+L20uDwUNvsodHlJdWoxZKkJAacLvQqgYBaTYPDzZIpBbI+JfG+DyVWM4smFxJbDkdmLygSaTc4OCudA3XOKBuH8O9+idXMI1MHcl6GSammVDjnERtRv7PlIPe+vlV6PTLYBOD2tVViFFvNHK53MW9cLve/sTVm08X9xxyyObaodzr+QJClVxWw4I2tsvmj1Gpm6VWF+FstxOJaWSDw6LToho7ha6x4c5zIkUZ33GfJ0imFUdeL5FxZs6Xo1AkDEylxgpedhRRDYiksuZ3jCgoKnZ/TMso//PBDKisrueSSSxgzZgz//e9/eeSRR3C73dxwww3MnDnzdNzWSSPVqKG8JDtuR+0H12yXStDEEu+v9tWzZHIBb319gFH9zO1GYMWNZEdKh08mymb0zEax0omPOUnHHz76Ju4Ced64XG57abP0erHVjF6j6kDTPSW7QCGEEpQ6MWQm6fh9grH64JRCXq3aT3H/0OZ6n92BSaemwmbnV74ApVYzPdIM/N/NI2l2+9hcU8fKjXu5bngf/vDBTu4dn0sguF26nsMTanpd3N/CZ9/ZKWzNTI8Uw0VC2WdBGpxebv77F9LrTp+fuWNyWBwhhkNISA8QZO4YK+7W5pVCRJZ111Q9KoSYFiQifTJNrJ5bjNvrx6BW8X29C61aRYZJy7pv7WhUAkVZ6XEtYA43umSvFVvNLJpcwFOfyP2aHR4/c1ZWsWBiPg9MKqDF7ZPNJw0Oj0xIiLcGqthVSzCGd7lJp2bBxHwCwSBVNXWkGrVkmnRSNnkkJp2aVKOOOauqjstfXOHkUetwkWzQk2bUU1VTR/55bRUd8b4PlTY7C9/aKglS4ZTmWPh0d+zgs2j3I1ZKACxba5MyG0f1M+PyBvjnL0egVgmkG7X0zDABSjWlgoJRq2Z5Zew9Ksh7W3VptfgUq6f0OlWUGA5tTRcXTy6kKCtDmmMNahXNXj+3/P0Lnrp+MPeqVTQ5vaQYtfj8AW5YvpG//s8QtGohvpWFrTZmk+c0k47Hpg3i398cxZyc2JYlHutsdrz+gHS9c33N5ieY0GP7oas6t8e2TqVK2BtFbNCuoKBw9nLKBfF//OMfzJw5k0GDBvH73/+eJ598kjvuuIOf/vSnBAIBbrnlFlJSUvjpT396qm/tpKHTqBjVzxx3AyuWoBVbzSycXIDX5+dnQ3rxzZFm/vDhLgbOSCczSR+3vKzYamZzTZ3079NVOvxDml0pnHqUzV9sPAnKK9fZ7HjChG8x26Xe4Wm3yZ1Oo+Lbo81KcEgBUIJSJwK3L/FYdfsCrKjcwyU5Xbjmr+sZ0D1FynJrdHkpK87mp39dz5A+Gfz68vMp6p0OIGXBXTM0K2aTsFkvbuLJ6UXtBsEglH2WlWni+RnDCASDqAUBh9dPmlHL0OxMhvTNZOB5aVHlx4EA/PTZ9dJ1xAy9lRv38n71YYCEXuM6jYrpz23gb2XDmPf6lqgm3gsm5TFxUA8Wr94mm6uLrWZmlvRly/6GKHu2o00ubv/J+TS6fHy0/Yj0nqF9Mrj0/C70SDdKwfDdtS2kGj1YkuRCQlHv9LhroEqbndsutUrHTTo1K2YM46m1Nu59bYt03sU5FlbMGEb5C5uiRPEFE/Nbsw2P319c4eSg02pREQoEpSfpUAtI1ReJvg/rbHac3pB9iugNXmI1M39CHlOf/jTu5yXrNcwbl0v5C5tYMqUwbha6uC5VUFAI0eL2JZxTxd4Sxa1zDISCois37uWusbkJmy66fQHZHPvG7GLqWjw4vX6ONrnpmqonEAxVfxxtcuP0+nF4/Wj8ibtUx/Ou9voDvPP1AXK7p8Tv/5FjidlHQ6QhzDf7XF+zOTwBvqipZ84Ya0zLlBZP566CrXd64jaUnVmcTb3TE++tCgoKZwmnXBB/4okneOKJJ7j99tv5+OOPmTRpEg899BB33HEHAPn5+fzxj388qwTxBodHWkDE8+FKM2goL87G3uzCqNOwZM027rsyj5d/MRyVSoU3EGDJVQU88Ea1bMMXq5kVnPomFw0Ozw9udqWgcCYg+sjFG6PBYDDKMuWVW0ZSte9owuyCd7YeYtlamxIcUpBQglI/jia3L6GnZVNrVYZOo5I1wy0vyaZrioGPdxyWhG2tOjSeV1TuAWDOGCuZyToKeqaSbtKhVQscbHAxOCsDSsAXCLYbBBM52OCi/IVNlLRmrd75ylcAMZvwisJ3s0deUbLOZkcAll5VyFtfHeBfn3/PSzcNZ1+dkwanV/q5tx1o4LrhfXjsvR389qeDeOL96GZiFbZaFq/exkXZmdw7PpcZo1y4fQG6puj55nATc1ZWRQnNxVYzWrVA12Q9d14xgF9e3A+TTkOSTk1ma5AvXjD8sWmDJCHB3pJ4U2nQqvn415fQ5PKSYdIxP464HSQkfkcK5YOz0mWvRb5P8Rc/9SRp1RAIIiCwvHIPD0zK55el/biysAdJOk3iMezy8dW+et6cXYy92U3lt3YO1rsS2iA0u30sW2vjsWmDOC/DyOu3jWLz3jrKi7O5fngf2fWVdamCQhst7miLq/Cx2TVFz8NTC+mRZsTl9YdsPU1akvWadpsuNji9MstPfyCIQSvw0k0jWLJG7vNfYjXz0k0j0KiBYGJBPFbl9OFGF/e2BoJnlXjjCp1LphQw4c+VHb72ubxma3F7E1rUiX7rnZUkvYZf/v0LHps2iHvG59Ls8pNs0HCk0cW8V7/mpTiNlxUUFM4eTrkgvmvXLiZNmgTAT37yE3w+Hz/5yU+k4xMmTOCRRx451bd1Ukkz6nD7Awl9xCcP6slf/m1jwaQC3q8+yPSLsthT20K6SccnO4+wonIPI/tlsmRKATV1DpJ0Gow6NR5fgEanj/KSbCmTBk59o4/aZo/S7EqhU5Ns0CQco1cXncetL22WfFCLrWaMWnXcpnuRwSolOKSgcGJINWoSbtBSjRoWTy4g3ahlaFYGEBqbt11qJVmv5rM9x/jDh3IxetUvQpvwQw1uaps9VB9o5DeVX1GUlc7M4mzmrNxMUVY6V13Qk/e3HcLpDSQMhFXtq+ei7EwglCUnAC//cgT+QJDff7AzqhRcvM7CiQUxM7GcHn+oufaMYdz/+pYI31ULvxk7gJte3ERts4c7xw5gZkk/pkeIgGIT7vLibL6zOyQLKPG5NyQrIyrgflNJP4IEWV65R+YtW2I18/DVoSzbeMHwea3Pu/5dk+FIc8K/aZpRGzoPQs0zY2TAQ8hiZcGEfN77VSmNLh+pRg0ZJh2HGpwJr3+qkwQUQo2qk7RqgoS+33qVCqNOzTtbDjCrpF/CMaxTh5rBLlmzjSF9Mli21sacMdZ2x1yFrZZbLu2PWhAIAmu2HIyal8VqEWVdqqAQIsXYJgfE7fdgNTOzJBuH2y/NHcVWM/Mn5Ce8drKhzWO62Gqm0enFnKxj4VvVMW1Wlq6p5rFpg0jWa47bv7uuxSNd8/PWQHFRVgb3jM9j3zGHlNCiFgQGZ6VHWZdBaG6L19T3XMScpOcPH+1KaFHXmdGrVTw5vYhlEbYwxVYzT04vkvV4U1BQODs55YK4VqvF42nLFNLr9SQnJ8v+7XQm3th0Ntz+ADq1igUT8+P6iC9dU80FWRnMf2Mr4wu7y6Lp4Qv4BW9uZcnkQha+JW9EEn7O0D4Zp7zRR3vNrpTNqMKZTntjdOGbW/ndNRcw4/lNFFvNzBmdg9cfkDXdE8tK04xa/v3NUVkjIlCCQwoKJwKjRh13nArAw1MHMrBXGkvf3sbs0VbpuFatwumNLg1fZ7PzW3ZwYVaGJACEz6mwR/JQXbxmGw9eVciuI81cXXQeC9+MnovFQNj4wu6S53WFzc6MplBjyni+qOtsdgIE+bKmLkqImDSoJx9UH6J3pokvaupl7xP9x8Vs+P11zrhrCIfHL9mhiIjPsJduGs6M4r4yu5Svvq9n03fHYgoX97+2hYemFvLF3jpiEf68O57mZO2tJ/bVOWQ/38U5FskiI14G8alOElCARqcPnVpFc2v1lTcQ4E8ffRMaC8Xx++oIhKo5IBQA+dVPcvjjR7s6HHxucHqpsTt4Z8uBhJ7IyrpUQSGEQa2ixGqm0maP3+/BZidI29iE0HhqcHql90ZSYjVLDZnFcWrSa/D6o5vjilTa7DS6fJyXYTpu/+5GV1uFlfi8eH7dHjQqgS++q5MCrT8f0otFkwtY9Fa17L7Fpr6KBNqGux07Sbe/c1umuP2BhM1b50/MO013pqCgcKo45YK41Wplx44dDBgwAID9+/eTkpIiHf/222/p1avXqb6tk0qj00t6kpqiBCW94gZh2VobM0b1lR2LbGri9PrjZpctmJjPped3OeWCW2o7m01lM6pwplPvcLc7Ru+bkM+auSU0u714vAH8gSCA1OSu1Gpm8ZRCVn99QFaxEY6yCVdQ+HGImc6xqLTZcXj8NLX6Xf+/y86Xjnn9AbTq2I0ZK212qbwaouddMdhVsauW/XVOvtxXT12zmysH9mRGhNf47auqKMpKxx8IRgnR7XGg3hmj4aadB99uzZT9xBbVgFK83/Kw+488Fv6zpBu1UnNCWWm8N4AgCGw72Cg9v5aXDZVZu8jvq5bv65wx70dEfN4dT3Oy9tYTkfx3Vy0PvLk1ykol/DNOdZKAQijrNBAMCeEAgWBbMEgQhIRj+J7xeZKHuC9sng0PPrt9AfpkmjjU6GJuWPBZr1HRNVWfMPBUXpytrEsVFFrxBALMKM4mCO32e/j15QNkr81ZuZl/3TKK+W9siRKXH5o6kCanhw/+38Vo1QJ77Q4MWhXHmhNbaInzxvH6d6ca2mSN8OfFZXldGZGdSYCQEO/w+rn+bxt5bNog5kk2GWqONLq59tn1ik1GGI1Ob0J7q/Ysc850wuelSCpstbROPwoKCmcxp1wQv++++8jIyJD+nZqaKjv++eef87Of/exU39ZJJcWgxaBWY7MnLhkWN8uxNs3rbHbuHZ9Hfo9UEJA1Gwo/Z9GkAnqcBo/i48n+UlA4E8kw6TnamsEZj0anl58/u4FSq5k5Y3IwadW8c3spB1vL9av21TPxyUqKstJlQlg4SfpT/thVUDiraG8D1ujyktK6MW5u9RMvtppZv9vOV/vq4wq4kXNvuMgcfqze6eXKwh7otSr22ltYXrknZsbqsWYPz69ryy7viPd4MM7mKzxTNp7w7fYFJOuISMSfpcRqpmuqnqwMIy/MGEaPdAMPrtkW07bi9lVV7Yr49U6v1DBNJHzz7A0EpabCHRU3Eq0n4v18/91Vy/0T8qLeV5pj4eGpA5WqnNNAklZNo9vHp9/aGZPbhUZnW/amyxvfCxyg5piDqpo6/jy9iJQwywUx+Awhq6BFkwvIMpukIJf4/cjvkRrv0hLKulRBIUSDwyeJx0m6xGtUfzAoCyrXNnuobXaxdEohLl+AJpePVIOGjCQd3VINHKhX8Z9vjrLm61DFhiVZx99nDU8osoYHq47HvzsjSSfLVhefF0W905kbFkxrdPqobfbIKo3CCc80P9dJM2kT2lulmTp3YLHFnfhv3d5xBQWFzs8pV2amTp2a8Pg999wj+/e6desYOnQoer3+ZN7WSSVZp6bF46e9IKO4WY63aW52+7jzla+kRX8swe10PbiPJ/tLQeFMxOMPkNzBSodQNoHAQ1MLeeidbQnLsiMXkDrFj05B4UeRYmx/nCbp1FiSdSTpNZRaLZQV95Xmy8gqLJFYc68oCIcf02tU1La42by3ji3f11OUlSFlrIpZ4is37iW/Z5okRIcLufF8kEutlphir4iYKRtPpE43amM22Q7n/gl5HKh3sfqrA1yQlUFVZV3C51d7In7k8Xj+s+FNhdtbD8RbT5TmWCgb1Tfuz+f0+Hnk6oHstTuod3qlv8Xi1dUsnlKoNDQ+xTR7/Djcfl7+rIZVvxiBJ6y0viPfq3ALpMgxU2w1U1bcl0nLKhmclc5LN43gjx/tZNqQ3ty+qoonW61V4tEro/3voYLCuYJJr5aJxwnP1aqj9p8NTh8//esGoM3C6lCDk0anl8/31tEj1SCN39pmD3qNiuVlQ1n2iS1qjby8bCjGDjaujqRbqoGHpw7kvte3RFVahQfT3r69JKEgr3iIt9ERi7rOTFo768n2jisoKHR+zvhUxfHjx/Pll1/Sr1+/030rPxin30+z20fVvvp2GwLFy36CUGduUWCLJ7idzhLQnulGfnvNBdS1eGTNrrqlGk7bPSkodJQml480kzahF6JW09b1vsJWi8Mb37oh0sJAzBptcHqApBN+/woK5womnTrhODW1BqGXXTcYrUpgRnFfmaVCLEE53tyr16iixOyqffWM7Gfmgl7pjM7tyu/e2xm1qY8UpsP/Hc8HeclVBUz4c2XCn1u8p0hKrRa6pOqZsmxdXB/trEwTRp2aYy1epg/vQ+9MU9zS+HU2O/PG5bZe2xyzpFj8XUwa1EPKzI7nP9vRpsINDg+1zR6a3V6WXlWIxxegxe0jxaBFoxIY/+eKuD9fkl7DPa9tidng2+1TGhqfappcXtKMWq69KIslrUEJcQ3ckfUwtFogef2tjfFysTd5yEzW4fEFONrsZtl1g9lcU8fj723nV5edz7XPbsDh8XO40UVpjiXmd+HiHAvdlXWpgoKEUavu8Nj0BgKyyqfIufO/u2q5/40tFLX25Ci2mnlgYj6WZB3XXpRFUe90BILxfZsFgQUTcjlQ7/xBQcwscxJP/OzCtr2oQYNKEGTnmLTqhIK8SasI4iLN7ui+KyKVNrtUhddZ6ZqiZ8LA7lw9uBddU/U0u/ykGDQcbnTx2ubv6ZrSeRMyFRQUOsYZL4gH49UPdyYC4PEF2m0I9PLGvcwZncOsFzdFXUIs9w6P3EcKbqfbmuRAvZN5r34t24CEZ4UpKJzJJOs1fLjtUMJGOx9sOyh7T3M7ZZXJeg3/O+sivL6A5C28ek7JSbl/BYVzBbfPn3CculuD0OkmLYKATAyH6IyfEquZGTEyq4utZg43uiQxO3yuBqiqqePe8bncNW4AM5r6RvmIi5/ZI83I0SY35SXZrKjcI5Wm33apFX8wKD0fvP4ARVnpcYUICGVJH2l0RR0rK+7LO1sOMjgrPWagoDTHgkmn5p5Xv5bE7aevH5zw93y0yc3cVVX8eXoRAeTrllKrmbLibP75WQ3XDO7F/7ssh/sm5EGQuCJ7e02F21tDNDg8DO2TEdNKpTTHgloQYgqgHflshRNPqlGLTqNiVD8zy9ba8PoDzGltctvRBpkA9mYPX9bUMb6wG75gkMfe2xHzPWqVIFVQ9kgzsmhSAQ+8tVV2rlK1qKAQjVYlMHd0DtD+2AwEgrLKp1hVSetsdmaV9JP+/8G3t7NixjAee28Hy9baeOf20vi+zbtq8QWEDgVQ49Et1SBLxmpweLg8rysDeqRK++hEjRSXXlVw3J95ttLiTmxv1d7xM500k467x+Uy//Utsu9kqdXCg1MLlblCQeEc4IwXxM8GAsCnu+0UZaVLG+F7x+dxzOEhw6TF5w/S4PBS2Csdl9cftSEOX3D87poLZNcWM91iLfLFTKtGl5dUoxZLUmwfto6el4gGhydqIwsdzwpTUDjdaNUqPv+ujsIe6cwZY5U12mlx+zhQ52TZ2m9l70luxw+82e1DEATJpzBW0OpEjD8FhXOJIHCgzhV3nHZL16NVqwgGQa9WycTwUqsFjy/ULNLtC5Bm1NI7w8ii1dXy83IsLJlSgMvrp+aYkyenF0lWKPeMz+Oqp0KZ2IEgfLDtMFU10dYjoc8z887Wg1KmnFhqXlVTx4W902XC+ZWF3Zk7JiRKRK4B5ozOYefBRhZPLuDdrQd5e24Jh5tcpBpCouPBBhcX9c1k0qCeLHhza5R4fe/4XBa+WS3b8LVnW3FehpEhfTJkjQwBuqbq+Xj7EV7+rIabSvvJsraXlw1NeM14TYU7uoaIZaVSYjVTNqovu44m7tOiNDQ+taRo1Tj8fnTi90wAlzfAhIE9KC/OxhcIMm9cLoEAuHx+0oxa3t5yMMoK0JKsY9HkAry+YNzSfYAFE/J5YcYwPq+p4+8bvmN8QXcenFJIo8uHLxAg3ahL2JBPQeFcxeX3oxKCccemw+Nnc00dKzfulRpVpxq0ocqNV7+OaT2SrFdLXuMVu2q55ZL+0lhtL6u4xe07oUHMNJOO+RPzmf/6FpattbFmbknCRoquDjTAPldIMSbe57R3/EznQJ0jSgyH0Pdg/htbeezqgfTMMJ2mu1NQUDgVdO6nWCehyekLi7i3+WrG2kCbdGoWTMjjvvF5ODx+jDo1H20/LG0QIjewfcwmPv71JVGL/I5ma0eeZ9KpWTAxn8FZ6Tg8/g4LdLXNHiUzS6FTU+/wcN3wPrywfg/5PdMo6p2OVqOi0Rlk/W57VBPbYqsZrVrVbtn3RdmZQEi0WXpV4Q8apwoKCm0IQfjf9d+R2zNV2oQ7PKHM7B0HGrl73ABUrRXS3kBA1nBv9mgrLq+fuas2S+P5hZnDyO+ZxqySfujUKgw6dcgnvMlFZpIBrVoVClb3TqdnmoEDdSGB3BcIkqTTMHpAF0qsFmaPtvLpt23PimKrmQWTCrjqqXVAW/bZy78cwQfbDsuEv1KrhU92HmFcYQ8mDuwp8yQ/0uiia6qONKMagkFG53ajvsVDulGHRi1wsMFFil5D9zQDh+qc3HnFAO6/Uk1tixufP0ivdAP+IHy044js95ioNL7UauZAvZPfXDEAry9Asl6NUadGhUC908OEgT3olmqg/IVNcS1MYhHP1q2ja4jwxpwNTi8ur59Pd9s75Bt9Oi3lzkX8gF6tJrm14lwIwksb9pLbM5VuqQb8gSBHm9yycRtZXVBsNaNRqfD4/SAICS3KgsDnNXVU1dRJSSRD+mTwu2suUKz7FBQS4A/AjBc+58npRXRLNdDs9tHk8snWvmJy1sGGUIVSskEj7W1jNVy8uug8/jHrIg41ujFo1STrNdxxeQ6FPdNIasejW7QHO1FBzEjRs87hwZKs47Fpg6JsMua9+jWOTp71fCJJ0qrj2k+V5lhI7uT2Mk1uX8JqhaYz2BLm2rKbOFhbF/NYD0sGL7/4t1N8RwoKnRNFED8FiM1KwrOsfIEgkwf1ZOkaecZWUVY6XVINHG1y87fK3dx/ZR6CgLQYCfdpK7aaSdKp6WtJln1eRzOtIs8Lb4Z172tbpPd1RKBrbGfRErmoUbJiFc40kgwabljxmSzTRS0IpCZpqaqpi8gyDQlddQ43947PY8v39Sx9e7t0TnhVx4SBPVheNpSqffUsWV3NkimFnJdhUqoqFBR+IAHguhFZPF8p34SXWs3MLMkmABxscJFh0mJJ0rNmbglunx9/IMiM5zfxp2uLZE3BHB6/lLHt9QW45pn1lFot/GbsAFw+H+UvhGzMSnMsLJiYz6PvbmfD7mP8eXpRlCVDqdXC67eN4mC9iwMNTt7delD27Kiw1XKPkEt+j1TJ/3jHwUbmjcvlk52H8foC9DGbWu1eBPyBAF1S9LxffYghWZk8snaHbM0gPmtu+t/PGZyVztKrCnnrqwOUWi3c8vcvAHjjtmIO1Duifo+JSuOXXDWQpWuqWbvjqPS6uBYY1DuDb480y9YJIolE9kS2bsezhkgzhdYL3x5p5uq/fPqjP1vh5NDi8SMIobVlqdXcoXEbjvjdrm12s+wTG7/6SU7Cz2twermysAeXnt9F5i/e4PQogriCQgKanCHRL82o5XCji7mt+9Wi3un87poLZFZgT04votRqIVmnZv6EvLhVGwvf3MoFrT7iEJo/b7u0P7Ne/Jw1c0oSJpMYW0XWExXEjBQ9Lck6Vv5iBItXV8vuocRqZuUvRiAIZ4Fd6wnCHwiGrK6CwQhLETNzRlulZt+dlUZnYsG7veOnk4O1dfSYcmfsY2/+7hTfjYJC5+WMF8SFiEYYnRFTWHQ1fBNgal1M/Oqy8znS5JYtOH53zQVU2uwcc3gZPaArm/Yck3mcluZYWDy5gGMtHvzBZpmg3NFMq8jzfkwzrNR2Fi3hixolK1bhTCRJq2ZIn4yoDDVxnN5x2fl4/UGSDWq2fN8gWSZAaDy+MbuYeocHrz9IikFD+QubKMpKRwDJMgVgVomDZL1GqapQUPihBOEfG/ZyQVYGM8Iyqav21fOPDXu5e2wuWrUKjUqFy+fnoXe2M2FgD7ItSdwwsg8NTi8vbdwrNQXrk2li3rhc/vJvG/27pgAh4TpAkAUT8/nfWRfh8wfpm2nitx/sYO2Oo8wZY405X1bYalmyZhsTBvaga6qBB9/eHnX7e485uO2lzUDo2XHnFQNocHio+KaWh9/ZKZ0nCoVzVlaxYEIey9buispkimywfaDeRddkPQatmqeuG8zX++tZuqaaGWH9RkTCA/X3jc+jye3D4fFj0ql4MEIMB/laIJ6ALYrsqgg/7/a8m49nDSESeQ/xBH7FN/r00NzaXN3h9TOzJLtD4/Zft4zkaLObXhlG3q8OVVH88+YRVOyqlZq8xsKkC2WgBoJBHB4/vTNMeP2BUDNslYoGhzKfKijEI9kQSohqcHqp2ldPUVZ6zF4QpVYzR5rcLJiUz6Pv7mD2mBzue31rzGtW2OyyeadiVy2BYJDykmxUAlI/gVj2YCrhxAUxGxyeKFEzWafhnte3RM3flTY7S1ZX88jUgT/6c88WnK2WOeMH9pA9tw83unB4/Dh9nTub3tRetYK+c2fAKygotM8ZL4ifDU01BeDBKYXMf3OrbIM4JCud7mkGblzxWVTJsWiN0uD0km7S8vDUgeyvd8oi9Q++vY3rhvfhf5Z/xtA+GZKg3NFMq8jzinrHXgBB+wJdskFDidUcs5lXidVMsiH0VVOyYhXOVJw+P0umFPDAG1tlolP4OP3f8ot49N0d0SLYrloWr67mzisG8LNnPqXYaubXl59P11RD1DOs3umVqiMSofjdKijERqWC/xnRJ26mqaCCHql6tuxvYHCfTKpq6ikvzmbZJzbmjcvlaJNb1hTs3epDfFlTx93jcrn22Q3S9dbZ7ASD8NmeY6yo3MPzM4ZRNjKbnw3NwpysY0Xlnpj3t85m547Lzo85twP0yjCyYsYwNtfUsaJyD797fwfjB/aI4WFpB0Hg1VtHEQgGuTeO8BDeYLvB6aVrqkEKAlye140/fLiLC7IyYmbkOTx+vqqpp6h3OnNXVVGUlc4943P5OEIMFxHXAqKAbdKpo/xjv/6+noemFOINBGlyeUkxaNv1brYk67g4xxKzYWY8YSRSRI+sxEszaskwKb7Rp4tkgwatWoW92cOclVW8MXtUu+P2p39dT7HVTFFrZmmJ1czRJjcAXn8g5nfYpFOzvGwoj767XbYGFTPMn/vvNh6YWKB8BxQU4pCk0/D8uj2UF4caPy+7rggVRGUEL5lSiMPjY09tC29vPURZcV/mjLFG+YeLNivuCC9uca5yeH10TdUzsdWzXG4Ppsfl95+QIKaYgBVZXdLs8ce1X6q02Wk+Dhuwsx0Bgb9V7o6bzb9gQv5puKsTh1Gn7lC1goKCwtnLaRPEFy5cSHl5OX369El4XlNT0ym6o5NHncNDZpKeKwu7M2NUX9nELxCdAV9qtUjWKHqNCofbz6PvbI/pceX2BaTMMFFQ7mimVeR5kQuXSBIJdC1uHzOKswkSHe2fUZxNS6sHl5IVq3Cm4vH6MGj0MbMgBARG9MtEp1El9DC9Z7wg/f8dl53P0/+2Mf/KfJn4pdeoaHJ5f1BGpIKCAuhUKpJ06phjNUmnRq9S8dsPd5LTPYXVq6spLwmds85mRxCQWY+J1kYOj5/yZk+UgH202U1VTR1/nl6E0+NnhmifEtYgM5bo3eD0xny92Grmg22Ho5psxsrghlCw7UC9E48/8fwsli3rNSrpZy0vzkaMx8XLnhZtYBocHqlx6Pd1zoSf1eTykm1J4vK8rvz8oqwo/9gSq5mfDu5Ff0tSwuuEE69hZqLs7lgiusPjZ9laGxfnWJQA+2lGJYDT65dsAzsybsPtxkqsZh6cOhCX18f/uyyHZqePma3jZJ3NLgVjLsvthr3FTXlJPy7MypDEOPF7XpSVwfw3t7JM+T4oKMTE4Q2Nl6KsDEb0y0RAiBqnRxpdqFUCd/zzK+aNz8WkU2NJ1lNVUxflHy7Oa7EaN7t9AfbVuTBq1GR3SSJJr5EaYyfp1ew/5iTVqCG3+4+rGA5PwLpr7ACZ6NnkVBJSOkrkvj4csXdDZ0anEhJWK+hUnd+pQEFBITGnTRB/8803eeihh7jkkkuYNWsW06ZNQ6/Xn67bOamkGXXMfyO6gzGENo6ioA2hzemSyQVMeLJS8gyfECNzTCQ8M0wUlDuaaRV5XqyFSziJBLoGp1eWmRVeCnv7qipW3jQcOH6vcQWFU0WaUc+9r2+JW+Xw8NSBHG50JbxGnaPt++v2Bbj54v7UHHNQ/sImiq1mlpcN5bPvjjFxYM8flBGpoKAAHn+AZWttMefFUquFBRPzmDqkFxpB4I8f7WLGqL7ScacnIGV2n5dhZO2Ow9IxlzdawA4EgiEhHSQxDkKZcwGQzd/hdE3VR1VNieLzrFZRPdzuJFFA2u0L0DUl8fqod4ZJWjMU9U6X3ic2hIrMnhbn6C4peq56ah3lJdl8WVNHpc3O8rKhCT/LqFOTZtKxaHIBd7/6dcyy8/te33LcgnR4w8yOZJYnEtEfnzYIgG+PNCu9Sk4TQYI43H7SjFqKreYOjduFk/LZd8zJ6jklOLw+dh9tJs2oo1uKnl6ZRr6tbWH+lXkAqFQCD67ZFleME0Xx8uLQGFUSLhQUYtPYKhCvqNzDy78cwePv7Yi5Fi7NsbDkqgIqbXbKS7JZ+ObWqOe/+O/5E/JkwWcRca95y0tfyKqLxMbYKyr3sHpOyY/+mcITsA42uGTBtBSjkpDSUVraaSrZ3vEznXqnmx5phpjVCj3TDNQ7PfSi48F9BQWFzsdpE8S//PJLqqqqeP755/nVr37F7NmzufbaaykvL2fYsGGn67ZOCt5AIGoDEF5mnGrQMr6wOxqVQGgLEWRwVjoPTCrgTx99065QHb6RbnJ56d81uUOZVpGbyR/TkCrVoJUys2IRLys93nkKCqeaZo+fyrCss8gS0EONrna/vz5/W66EQEgUu3H5Z0BoEa5CYPKFPSWR53gzIhUUFMAfhC9q6uOWavuDsHLjXuaOCZVJCwJsrqkHQK1qa1K9eW8d6UZd3Gy2EqsZf2vmdUgA6Cc7Hh6QDqfUaiFJq+GRqQPZX+/imMMjBYgfe3c7fysbxvV/20BtsyfuNcLRa1ToNKqEZb0GrYqZxdms3LhX9j6Dpq0cOHKOFq0pHB6/lEEuCELCtUCp1cLX3zeQbtLR5PLFzRz7oRVfYsPMjhJPRG/x+JmzqkrpVXIaMWo0YBQ42OBkzmhrh8Zto8NL70wTi97aGtU8tq8lieoDDdz04uc8MrWQd7YcbNdTH9rWyErChYJCbNKMoefmY9MGoVWruG54H8pL+snsTyBUsXTflXmsqNzDczcOjbvnC1VM5kb10BCDtgAj+mXKjok9w4r7m09IQkh4ApZGJUiNQsuLszHp1AltPtvzlT6XSNYnloraO36mY9TpuGH5Zzx1/WA0ahVNTi8pRi1dUvT8z/KNvDDzotN9iwoKCieZ0/oUKyoqoqioiCeeeILVq1fz/PPPU1xcTG5uLrNmzWLGjBmkpaWdzls8ITS55NFTky7UvCRWmfHiKYV4AwEuzMrgsXe3s2BiPu01cA7fxIuCckczrcLPa3F7+engXjzw5tbjFuh+aFZ6vPMUFE41zS5f3LFZbDVz1YXnoRFIKEptrqmT/v/T3XaqauqYUnSedK0KWy3zJ+ZJY+l4MyIVFBTA6fHFHachaxMf+T3T0KhDG+weaUZe/uxrSnMsbNhtl9kyPDm9iBXr9rAgIptNtPtShzX2jpVBHkmp1UJZcV8mLqtkcFY6d47NxeRV4/D6GZyVAcDj723nsWmDZM1241WfiALCwPPSZBlu4cdnFmdzrNnNyo17uW54H25fVUVxa/Oz7qmGuOXA4u8A2jLI35xdjCDA5EE9WbpmGxW2Wtl7bhtt5bPv7NQ2uampcyT8XbQnQDY4PFI/hR+TwR0poiu9Ss4MnD4/erUKvUaF1x/s0LhdtnZXTD/9UEAZ5o3L4w8f7qJrqqFDlZPQtkZWEi4UFGKjV6t4+ZcjWPhWddQ8EWkN1uz2MbLVQjARR5vcMtuw0hwLs0dbKX9hE+YkHX+fdRH3v7E1ah/80NSBJ+T5HJ7AsmV/A0Na+xIAVN51KYsmF7DorWqZKF5iNbNocuGZ32DtFCK0s+8ROrmjiCVZR7YlicnL1kUdU3QJBYVzgzPimR8MBvF6vXg8HoLBIBkZGSxbtowFCxbw3HPP8fOf//x03+KPIikielpeks3z6/bELDNe+OZWlk4plCbtO8cG2H6ggVKrRbYxFQmPtkc+uDuaaRV53g8R6Dqa7apkxSqcqSQbNHHH5jqbncWrq1kyuSChKCUKUTJf4ojsT2eEr/DxZkQqKJzrpJt0PPHhN3FLtZdOKaSodzp1Dm9ojqyp4zeXn8/Qvpm4fX6c3oA0PkW/7QUT8unR4OLp6wfL7L5+d80F0vVjVWv1SDPyr1tG4g8E8QeCoefIC5twtFacwA4uDNuIi8+H7mltFijdUg30TDdwWV5XcnukStmzGSYtSfrQ9YqmDZIy3GaV9EOjFsgwafH5gzQ6fWQm67mgdzq3tzbGnDM6B7UKdh5uYl+dg3njcgFwewM0urzSzxcuWIj/LyBw1dOVlJdkM6O4r8wCbdaLm3hyehGHGl10SU5s45JIgBSbnZ2MDG6lV8mZQbPLR4sAGrVAZrIejUpod9xW2Ozx/fRtdu5TC5h06nZ73ojHxTWyImwoKMQnCFFiOMSuuEjWa7hueB9M7TQb7J5qlOy3uqbq0aoEUgxaXrt1FEativvfiLZbqbTZuf/1LTzxswvplmr4UT9TskEjZYELAswZYwWCVNjs2I62kG0xMWeMlXnjcyUP8xa3D61KwO5wc55ZscmA0HfjppJ+TBjYg26pBqmy51CDkx5pxk7vIa7oEgoKCqdVEP/iiy94/vnnWbVqFXq9nhtvvJGnnnoKqzWUzfTkk09y++23JxTEH3nkEV577TV27NiB0Whk1KhRPPbYYwwYMEA6x+Vy8Zvf/IaXX34Zt9vN2LFjefrpp+nWrZt0Tk1NDbfeeiuffPIJycnJlJWV8cgjj6DR/PhfkYA8ulrUOz1umVmlzY4rbKHf7PKxr97JzJK+AFHZWqLwdiIf3D9UoPshWelKVqzCmYJKgJH9zHHHZsWuWly+AFqVivLikCiVYtAgADqNioMNLv558wjerz4sE5oim+FFBsgUFBSOD1HEjsU6mx23L4DbF8CkUzOrJJs5K6v4+6yL2F/nxB8Mysa4KHLXO7xSw8xwxOPhwWeRy3K7oteo8AdVOD0BMpK07DzUyAszh3GkyYPL68egVWNJ1kU1+pt/ZT4QyppLMWh4/N3tzBmTwxPv74jKnn102iC2HmigKCudFZV7uHB6Os/8Z3dUc8yFkwr4SW5XAkH4ZOcRnvnPbt6cXcwFvdJpcHox6dSkGjT8ee2umIJxsdXM53vryOmanNACTRTIE9m4JBIgjzeD+3gzyZVeJWcGKYbQXKdWqVj41lbmT8hvd9xC4gbvB+qdlJdkt2slqNe0NehcuXEvS6YUKmtMBYU4uNqZU8XEDjEjOM2oxahVU2o1x6zUKLaaUamgS4o+NBet2s0rN4/knle/psJm591flca0K4HQPvhYi+dHC+Itbh/lJdkIwAXnpePw+KVGoZnJOv6n1SZDrVKhEvyoVSpMOg3/s3wjz9wwRHatE1XN1BlRC6HK9ne2HJT3RLGamTMmB3UnzxAHRZdQUDjXOW3KzMCBA9mxYwdXXHEFy5cvZ9KkSajV8mjz9OnT+dWvfpXwOv/5z3+YPXs2w4YNw+fzcd9993HFFVewbds2kpJC0d077riDt99+m1deeYW0tDTmzJnD1Vdfzbp1ofIYv9/PhAkT6N69O59++ikHDx7kxhtvRKvV8vDDD//on1VQtTXj2nmoiSRd4l97+GbNqFMz6Lx0vvq+nnnjBzCjMZStlW7U0ivDSKPTw+o5JWfMg/uHZqUrKJx2BFC300280eml7PnPpI22RoCpf1kPtPnxRopIvTKMmHRqybdYp068kVdQUEhMc4QNWazj6UYt3VIMfLTjEA6PH5c3wOc1dQzPzpTGY6nVQu9ME6vnluDy+nl+xjC+CPNMLbaa2bK/gUeuHsig89KoqXOwYsYwNtfU8e2RJn5zRW6U13FpjoXbLu3PnJWbpaBYaYxGf0EhVJ595xUDWLy6mvyeafz2/R0xM/RUwN3j8rgirxtb9zfGrGKp2FXL4reqGdI3gz9+tEt6vcXt48JWqxaRx2JkQ4UH2FeUDY3r8+zwhJokrt9tj2vj0l6A/ngyuH9IJrnSq+TMQKdWIajA4Q6JbR0Zt9B+g/dLz+9Cpa02vs99joVsSxILJuRzuNFNfs80Gp0eUBqjKSjEpL0godsXkOaIQCBIvdPLLf/4gmXTBwOCLFmrxGrmgUkF+AN+HntvBzOLsxnVz8xX39dLc2V7n3cigpZNLi8CAuNbM5sffGeb9Lz4f5fl0Ncc2yaj1GqRJa6czGqmzoBBo2bZ2m1RAYzQ31Lg4amFp+fGTjCKLqGgcO5y2gTxn/3sZ5SXl3PeeefFPcdisRAIJC6LfO+992T/fuGFF+jatStffPEFF198MQ0NDSxfvpyVK1cyZswYAJ5//nny8vLYsGEDI0aM4IMPPmDbtm189NFHdOvWjQsvvJClS5cyb948Fi1ahE734x6QJo2alz+rodhq5sGrCjlQH9srVCTFoMWkU1OUlc571YdYttZGidXMpQO6Mjcs87Q0x8IyxQtTQeGEoFerpIy2eIiLZHFR/eCU0EKwpNVvWPTjFSm2mtnyfQPlJdlU1dQxszibBmVjrqDwo0gxJh6nKUYNRq2at7ccoDSnC7CTjKRQlvaofiFx+uXParjvyjwefHsba3ccld4reqa+/FkN947PQxBg4Ztbufe1LdI5pVYLCybm8/A726Ky4yp21RIIBmUl5hU2OwgCr94yCl8gAAhoVDAsO5O6Fg9rdxzl+uF94len2OzMaHLxwro9LJpcyMLV1XHOq+Xu8QN49r+7pXVCLPG3Z7qRpVMKsR1tltmhiM8vg05DVU1dTJ/nVRv3kmLQsKJyD09OL5I1KnP7AvSzJNEjzXBCMrh/qBe40qvkzMDjD5CkUtPc+vfsyLgttVo40o6fflHvdC7olc7IfmZUENV8c8HEfB56exv3XplH9cF6lq21MfXC+HsNBYVznfaCiFmZJoqyMli1cS/3XpnP8+v2cO1FWZS/uIn5E/L41WU5HGlyy5pHzxufxzqbHQF4aOpAxv+pQvZ58RrYr6jc0+79dIR0o47H39/JOpud1XOLZcEzQYDbRvcnQDDK/nD2aCvGVjsYpR8FNHv8cfs1VNhqaY6wgVRQUFDobJw2QVz0Co/E6XTy29/+lgceeOAHXbehoQGAzMxQ9+ovvvgCr9fLZZddJp2Tm5tLVlYW69evZ8SIEaxfv56BAwfKLFTGjh3LrbfeSnV1NUVFRVGf43a7cbvd0r8bGxvj3pPT52feuFzsLW7mv7GVoqyMuJktJVYzGrXAgon5dEvVM2dlaINaabMTZId8k614YSootEtHx2oQ+HpfffysM6uZFL1GyhBdUbkHtz/AihnDsCTr+ONH38j8eMMzLv958wgAbl9Vxeo5JSf2B1RQOAs4njk1SauWvEEjKbGaSdKqcfh8eHxBnJ5QZpvH56coK51Pd9v5qqae2WP68/l3x2RiOIgZ2QKLJxfg9Pp45N0dMTKjalm6ZhsXZKVHvV+8RmTvgIpdtRwY5WTWi59TbDUzd3QOg85Lx+1v3yZCPF5hs7NodbVsHRCJw+2XstGH9smIK/4ec3hkTT1F5oyxxs1UF4CFkwqY/twGirLSqdpXL7NWuTjH0iGBoKMZ3D/UC1zxBD25dHSsBoLQ5PGTYgyJXx0Zt3PGWOmeaog6T8w6ve65DRT1Tmd55W7uGZ/LkL6ZzGgNxvTKMLJ1fwPvbj3IxzuO4vYFWDi5gA3fHlOCIArnHMc1p+oSj81AMCgldbh9PmmOc3j83Pf6VpaXDeW2lzbL3nfH5SHr0kqbnWa3T7Y+NmhULC8byrJPbFGB1+VlQzG0UyXSETz+NhuYuhZ5ELawZxpzV1WFqqUkD3ENRxpdzFm1mVW/GEHXVIPSj4JQZWwiFAuyH8/xjFUFBYUTz2kTxBcvXswtt9yCyWSSve5wOFi8ePEPEsQDgQD/7//9P4qLiyksDGVuHjp0CJ1OR3p6uuzcbt26cejQIemccDFcPC4ei8UjjzzC4sWLO3RfDQ4fHq+fzBQ962x2qmrq+fP0kMge6QG6eHIBB+uc5PVI5T/fHAGQlS5nZYZ+Xysq9wDgDwT59kjzOelrpqDQETo6Vl3eAEvf3h5zbBZbzSyYVECzO7Tw65lm4KnrBtPs8lL+wiYsyTqWXVfEb64YQKPTR4pBw+FGF/Ne/RqHx8++Y06WrbUp2YkKCnE4njm1xetnRnE2QaLH6YzibFq8flQIDOqVTpJOzczibFwev6zZ7YzivpjjNIWssNXi9gcIQFyf0wpbLb+6LEeyEYkklsAtvibe84SBPSg8Lw1o3yZCPF6xq5YZo/rGPS/VqOWZ/37Lgon5jOxnjn9eHFG6vR4n+1rXJ7NHWykP81w/HrG5oxncP8YLXPEEPXl0dKy2uH0EAkEsyXoWT8rv0Lhdv9vON4camVmc3Sq+tVUwPPrudn59+flU7atvHZcCvkBQqpxc+YvhdE018ODb24HQ99XrDypBEIVzkhM5p+o0Kob1zeT2VVU8P2MYIJ/jYs13xxwe6f+dHr9kVQYhsfrpT2xxLMIE/j97bx4fVXn2/79nX7IzQyAggeBEkhCWsMiSRAWtsi+l9ivYls3aimD7WCuiILKotdpqBa1LofI8j2B/Ty2IuFXFhURFkFQhgBC2oIQlQ/bZz8zvj8k5zD5BQgLhvF8vX5I5Z845M3Ouc9/3tXyuJRNyW/w5o9HoPCfR5PEGt370eH38YVp/1obIj4k9O8SxRe5H4Z9TxMrm7ygSZO2pE38+tiojI9P6tGuGuEIRrtf79ddfS9nd58vdd9/Nnj17KCkpudDLi8uiRYu49957pb/r6+vp0aNHxH2NOhWJOpUUZbW5BO4JKTPWqZV0TzXw1Hv7ufN6C6fqHfTrnsqz0wv4e+mRsAj66hkFKFCwYkt5UClToK5Zaz7cr+SGIjKXNy211QaHO6ptlh2v5Uh1E4LXx7xXd1FoMTF/lAVTgo61s4aSoFXh9fl4Z8/JIP3hP0zrzz0bytCplXJ2ooxMDM5nTK2zuaPa6T0bynhl9lASdWoStCqMWpUkfzJndUnQgtzni3h4wL+YrglY0Ee8Drs7SBs8kEgO7sDXxAw7V7M2a1mc6pTd39fFvBbwzw3+c7yWe268Bp1awb6T9aQaNGR2MtI9LTj5IJpTOl6merJezermoOGb84t+kLO5pRncF6oFHk0TVJ7PXBgttdVkgxrBC07Bw9CsTpyqd8a221lD2XH0LLMLs1ApFBGb3P7Xj66RHN6VZ22UVdZIUj6dE3VMf/mLIFtsdLjJy0i+CN+CjMylTauOqbOGSsFbg9YvJxI4nvXoZOD52wcFOUo9wrkB1uXxsnh8Lg9u3AOAW/DFlOHwxhibW0rg+LGrsiZofM1I0fPMBwcoyEyTPq947eu3H5OaXsv9KCBJq2LtzKGs+uhgmC9i7cyhJGlVMd59edDeOvHnY6syMjKtT5s7xNPS0lAoFCgUCq655pogp7ggCDQ2NvLrX//6vI87f/58tmzZwqeffspVV10lvd61a1dcLhe1tbVBWeKnTp2ia9eu0j5ffvll0PFOnTolbYuETqdDp4ucXRZKgkaFAvyiZc0ElhmLvLmgkLf3nKLO4WHhmBxq7W5e/ORw1CZbY/tlhE0oRF2zx3/cjwf+tbtVHu7tPVDIyFwILbVVcWIbyTYB1swcgrq56aZokysm5zPnlR1S9sSI3iaKrjZjdwt81TyxXjIhD0vnxKhSAqfqHdQ0uah3eEg2qEkzaumSrL+QjxwT2RkkcylyPmNqskET1U7Bb8tNTr89aZUK7rq+N1t2nwhylHVO1FEXoxTY5fHSs5Mx7PXATKkErRovPklLWzy+6OAOJNJrTo+XM41OZhdmsX77MeYWZaEMaVBWaDExb1Q2Dve5DLtuqQaKLabgZp4WM/fd0oe563aQ0zWJgc0Nfo1aFUvG5zKoZxo2lxBk849N7ccD//omKAs+xRB7gZ8W4GS+kOdGSzK4L4YWuDyfuXBaaqs6tRIlCgSfkl3HasjtlhLbbg0ayiprgSPcd3OfiPt8X+OQ7EynVkpSPvePyeGJd/Zx27WZrC05ItmoAgWHzjTGHOdaOibKY6fM5USrjqkGDRVnGnlkot9RHDie3ZSTTpJOQ0+Tgnq7h7H5XfnxwO5U1dpZM3OI/1o0KoZlmbgpN50P9p3G2hQ72Nzkit2ANx51NhdqpYLibDPbDlaztuQIL9w+mAWjLSTo1GhUSmYM6xkx4Wx2YRZunz8wbE7UctvQq5hb3BuP4KPe7rd9tUrBmm2Hr4iKT4/Px3MfHYzsi1AoWDG5bztdWetQZ3Px8Bt7GNAjlVkjewUFR5a+sYenbh1w0Z/z52OrMjIyrU+bO8SfeeYZfD4fc+bMYdmyZaSkpEjbtFotvXr1YsSIES0+ns/nY8GCBWzcuJGPP/6YrKxg3c7Bgwej0Wj48MMPmTZtGgDffvstlZWV0nlGjBjBo48+yunTp0lPTwfg/fffJzk5mby8vAv9yOiUClw+f9O+WBptBo2a+aMtrC05gsvjpZNRGzFbDJqbbIVolIp8erCaY1ZbqzQBkRuKyFwpJGpV0uQ5lEKLidP1TnIykoI0xMUy0GiVHLMLs8jsZKCnOXITzUprE4s27g6y8yKLicem9iPT1PqNN2VnkExHIJ7eaYJWRU2TC4/gRa9WYU7U0b97qjS+FmSmYtSqOHiqIeLxCy0mPj9sZVx+RlBWWTRbL7aYpUzxwT3TmHeDhbnrdgQdb3aEprtihp3YmDIjRc+4fl2ZVdgrKENv7rodFGSmSs1593xfx6NT+/FdrZ1am1va7y8fHpCqUmYXZgVd76LmzDw4Z/NuwcvAzDR+e9M1UnDA4RZiZKqbpezA1iBaBnfg9tbUApfnM22Lw+1Fq/Lh9irIyUiJa7d6tVKyI32znnioJNFVaQbWzhrKyTo7e074qyZKKqzMaXTxwf4z/Gx4LwZOTw2z0WjjXEvHRHnslOnIJMWxzRO1dt7aXcXKyfk0OT0sGJWN3S3wx2n9uDarE4s37Q7T/F8xOZ9bX/yc6ka/87s428zSCXn8/pY+MauzANRKJVW1djJ+gG2dqLWz8J/f8FVz9YjX5+Pbkw10TdWz7M1ySiusbLp7JH8PkUuBc8kuSyf4nbwpRi133WDhwQjz9Een9rsixguH28tXlbVB8q2BlQAOd+yqsksda5OL267NjLqGszZ1fJ14GZkrnTZ3iM+cOROArKwsRo4ciUZzYeVGd999N+vXr+eNN94gKSlJ0vxOSUnBYDCQkpLC3Llzuffee+nUqRPJycksWLCAESNGMHy4v9HdzTffTF5eHj//+c/54x//yMmTJ1m8eDF33313q0TsPEDpoWq2HTzDkgl9WbGlPGKzoNte+pw+XZN4dnpBc3Zb7O8mVmlzbZTMt/NtAiI3FJG5kpg/ygI+wjI05zdnaN7+t+2SHMqz0wtwuAXmFGXFnFg/MjFy9sSpekeYMxz8i/sHN+7mTz8d2KqZ4rIzSKaj4PIKrJySz+JNe8LG0pVT+uHyCuw4dpYvj5xlQv9uDMvqxN3rd1GQmcqamUNwuL00Oj10TTFQbDGH2bvovL7OYmbpxL6seNMvTRbN1sX3b1lQxDt7qvjyqJVV0wvQqJWoFAo+P2wNk1XxB9kc9O2ewlO3DkCnVtLkFIIc14GUVliZd4OFgT1SuWdDGYMyU6Us8ECcHi9zirLQqJXceV3viNcr2vziCXms3lpBQY9U5q7biVGr4lfX92Zp8zwlNAN92eS+1Ntd4PPRLS08e/5i0Jpa4PJ8pm1pcnpITNThFgRO1tnJNBti2q1T8PD3Un92d6PDE1ZxtfdEHe+Wn2T11gqKLWZmF/WSqiYcbr9tpRg1PPXvb6Pe84HjXEvHRHnslOnoKIBHJvXlkc2R16czXv6C6kYXD79RzoDMc30mirPN9OhkZFdlbdDxSiqsLHljD09M6y81b952sJqlb5ZTkJnGddnmmA54p0fg2FkbRq3qvGyrzuZi4T+/lsYuUQZm5eR8Fr+xR3ouqJSKqAlnpRVWvM0e++9rbGHOcPHzPbRxN09M6x8mR9bRsLk8UZN+np1egO0Cs/nbG4/X94PWcDIyMh2HNnWI19fXk5zs1/IrKCjAbrdjt9sj7ivuF4+//vWvANxwww1Br//9739n1qxZADz99NMolUqmTZuG0+nklltu4fnnn5f2ValUbNmyhbvuuosRI0aQkJDAzJkzWb58+Xl+wsg0ugS6JOt5Z88pdhyt4Ylp/Vk0LpcGh4cEnYrT9U5pslHd/ABePikftzd21DVWE65Y22KViYciNxSRuVJocgnMfmUHd17Xm9/clI3H6yNRp0apgPf3neLFTw5LDi1xorRycn7MJnSlFVY8Xl/Eku2aJlfUCXlJhZWaJlerOsRlZ5BMR0GJkife3c/swiwWjs2h0SGQqPePpU+8u4/f35KDunnBO6cwC7vLH7havbUCJTC4VycG9kjl7vW7+Ne8kXgEH2dtLjyCj12VNZLz2qBTMeW5UhaPz+X+sTkoUUS19W0V1Tg8Xp5874D0mpihXVZZE+YMXzAqG1OSlrd3V0nPludvHxTzcws+n3RtJRVWKQs8tNmVOVFLk9PDjbnpPPPBwYjH+vRgNd5moVanxxuUTf7iJ4eZU5QlVaGlJ+v4cN9pJqwqoSAzlfmjLPh80L2TsU1kJOJlkrcUeT7TtqQZtQiAF+icrGuR3Yo2m6hXM/Yv2wAk2Z/x/TI4ZrVJVVr/+8Uxya7FOa9OrYo6roaOcy0dE+WxU6aj0+AW+NnftvPEtP48OD6POptbsk1xfQr+cW5WYS/pfdsOVuP1+SQ7DKSkwsrCsTlBr5VWWJlb1Bu1UhGziadaqeBP7x/gsSnnl4V9st4RFMgVZWDG9csIOk+tLfazXmzIWe/wUBYjO7re4aF7i6/u8iTVqOVP7x+I6jBeMTm/PS6r1fB6fTGDI0JrCNrLyMhc0rSpQzwtLY2qqirS09NJTU2N2FRTbLYpCEKEI4Tji1d3Bej1ep577jmee+65qPv07NmTt99+u0XnPF/q7W4pm7u60cXcdTtZM3OIFDUPpbTCilvwUu9wR42gF2ebOd3gjPj+4mxzmFZpIEZdy0ue5YYiMlcK9Q4PNpfAMx8clJxI8ezU6fHGbUJ3ptHJL9Z8GVZeHc85E2/7+SI7g2Q6Cna3wDt7TvHOnlMRt88fnc3113TmyfcO4PR4sbkECnqkAn65sV/fYCFJ75/+1DS5mP7y9rBjFDXLJNlcAg9u3ENRc6VILBpCgs1ik97F43N5YGwONqdAok6N1wdbv/UH2QoyUyWZiFiBbACP4AtyrHu8vqgSLr+7pQ/Whtg6rTaXwHXZZnRqZVj2e2gmWEGmX4Nc3D6hfzeuyza3Wq+SaLSmw12ez7QtgWPj7u/qGNAjNa7dzh9tQaVQoFb51wfRZH/ESg6NUik1nS3ONlPdGHleLBI4zrV0TJTHTpmOTr3dP/8tO15LglbN9Je/iLpv6JxXDGJFotERvpZXqxS4PL6YTTzXzhpKaYX1vLXE6+2R9w8dm1ONsZ/1ic3zgyanO2Z2dJOz49u+0+ON6TCOtwa61ImX4R7aMF1GRqbj0aYO8a1bt9KpUycAPvroo7Y8dbuSbNDQ6PRI5cij+qSjUih47c7haFRKth08w0ufHg566Nbb3ZgSdVKGVqBTvLi5jFvweXl8aj4r3tonvbe4Wbdt+ZbyiNdSaDGhVcZedAfS0qZWrbForbO5sDa58Hh9eH0+bE4PqUYtCTo1jQ6P3MhI5qKSoPNnVj4xrT/pyToaHQKpRg1rZg5h4evfSBkygTQ6PS1yYkF4eXU850trO2dkZ5BMR8HmFMJsNUmv5lS9g4Wvf4PNKZCa4L+fdWolSXo1ZwIcZVq1kr9+XMGSCXl0TdazZuYQFAqFlPU1ODOVJc1l4iIlFVYWjc2NeV0JOnWY/nZBZirpyXr+34tfSHJLBQFSJ+K+c4qyOFXv4KacdHK6JYdlo+07UYc5UStJRABkpOh54t39USRcfCwcE/t6Uwwa/jCtP58cOMOI3qaYlS6BDg/x79bqVRKN1tZtvhhNOmWi43ckK0jUqfnz+wf46+2DgyoaXIKX9CQ9GpWCqjoHAN1S9PQ0GbE2+e01niTZQ+NymTcqG7XSx+SB3Wh0+istArM4A+fWgeNcS8dEeeyU6egk6VW8+LPBaNQKkg0aNvxyeNCYGjj/1WvCk6qiOUUT9eH7phk1+HzRG9iDfz4O5++MNEbpcZEUIkFq0Kii9sootJjQqvzzelOCjqc/iNxQEvxVoh2dRkdsh7GYTX+5kmKIPe7HazQuIyNz+dOmDvHrr78+4r87OglaFXU2F6/MHorg9YUtYIstZlbPKGD++nMao0kGDUoFeH0+/utHfVg+WUONzYXT7eWzw1YmrS7B5hIotpjYNK+QI9YmdColeq0Sh0fgzuuu5o7i3nx2yCotCEbndOa3N12DwyNQVlnTIuey2NQqdFFaaDExb5QFm0vA5rJz/wUuWk/U2nn4jT1SY4vSCmtQZlDg93UlNjJqi7L0K51UnZrX7hzB0s17gu63IouJV+8Yzu1/+yLMKZ6gU/PxgTMxm9B9812t9PenB6uxNvmPoVcrw/SLA8+Z2IrN68Cf8RKtaajsDJK5nEhNUPPqHcNZvqU8oq0qlT5cbi/F2WbONrnomqwPCly5BS9XpyfRv3sK41eVBAWUN80r5OvjNVTV2sMW4woFMRvvfrDvFAWZaTw0Po+j1U1BGW+Bcktzi3qHlWD37GTkw29Pcv/YHJa9WR7kKCiymFgyoS/PfPAtv7q+N27Bx4jeJhxugblFvSnITAtz/G2rsLJIqeCmnM58sP9M2PUWZ5sRfD7sboHROekcP2uL+Z2HOjxiVce0hozExdBtbu0mnZGuWR6nz5Fi0ODx+mh0erjt2kxSjOqYDahvfeFzCjJT6W1OID1Zz/zRFgZF0MkXKa2wolAoOHCynpyMZB7etCdILkHM4hTtL3Sca2mARA6kyHR0krRqNKlKlm6OPKaK899ii5nOibqgwCxEluksspg4E1LJXJxtRq1Q4Pb5YjqkE7Vqru2Vet7OSIM2sqPbI3iDKq6tjS5mNwd5QyVbZhdmcbbJSe/OiTiFONnRwuWdHd0SkgyxXUVitd3livx8l5GRadOn2DfffNPiffv3738Rr6Rt0QPDe3Xik4pqtuyuiprNJWqwFVpMvLW7iq8ra5hZmMXP12xncM805t1wNXf8986wRe+yLeVcm9WJvt1SWLW1ItjZnm1m8/wi3IKAWqlkx9GzdEnW4/R4qbG5+fLIWa6zmHEKXursURZxPh9j87sya2SvoLK2Oa/sYEjPNMb2y7igRau48B3QIzXI+R0tM+hKa2TU2llyMpHxQZgzHPyZoSu2lAc1BwK/bRk0SgqvNjGxfwYrt+wLa843b5SFL4+eO55Rq8IHzN9QxlfHanh2egFefGELkJVT+kXMwvmhiAGnmSN74fX5wgJMreEMkpFpK/QqFQ9sjtzoasWWch6f2o+aJifLJvVFq1RwqsEuyYgVWkx8dshKQY9UKmtsEcfTgsw0Nn19IkwXValUsGJyXx7atCcsqD2zsBf3bCijIDOVG3PSmffqLoCIGt8ZKXr2nqgLljnJNrNicj5Pvrsv4udavqWcob06MbZvBsu2lEcs3w5t3FlVZ+fhiX1xCnuCxo8ii4mZI3sx5blSyVH40PjY2eShDo94lTEXKiMh6jZH+v52VdZgbfphDvfWbNIZiDxOh5OgUeHx+lApFRT0SMWoVvFKjGzvQHtbOqEvZZU1FF1tjnmOmiYXfTKSWb31YJAzPPS43xyvDRvnWhogudiBFBmZ9sYLYc5wCJ7/vvLZUf7rpmz2VdUF2WpxtpnT9Y6g9xVZTDwyKZ9/762SXiu0mJh3g4UknZrX//M9C0b7JchCHdLzR2Wz8+hZ/nTrQJLP1yGuUTF/lCXsuGtLDrNySj8Wb9pNSYUVo07F7Fd2RJVsef2ukQDUx9Earz+PnlyXKwkaVdREgOJsMwmtuFZpD+Tnu4yMTJs6xAcOHIhCoYir+30+GuKXA16g3i2QkWqQBuhojbD2n6jjtmE9pYWtl3OLhGiNS0orrCwckxO5dPpgNUs37+GOoiz0GhVvhTjkCy0mepmMfHn0LE+/79dNDlzE1dlcHLXaeDBAuzGQTw9WM3Nkr6jbWpIlJi58Z43sFfTZYjUrvFIaGV2MLDmZyDQ06+NGc8BkpJxrcFloMbFkQh4qhYLpL2+X3jOr0B80SjFo/Nmb63awanqB9L45RVk88sa5LLZADUWAjBQDVXV2nnx3P/eHNCP6oQTeQ58dsgYtAFINGq5OT2zV5p0yMhebRpcQs9FVo0sgxaDG6fHgVijpnGTgjbLvpeyvezaU8dStAyIGnUQ5kNVbK4JkQgotJrxeH2/vqaIgMy3IhuxugQXNzvDZhVnUNS+iA6ucQjW+Zxb24ovDZyUH9raD1SzetJv7x+Tw0YHqsOz00gor/3XTNazYEu60iORQFDnT6GRcvwwWj8/F7hLQqpXYXAJnGp2snjFI+s52VdbGzH4P7EtSaDFxusHJ97WRm6LDhctI1DvcUb+/QouJqQXn18osLHs7UcvV6YkXdI2Bx5bH6XCaPAJGtYq9lXV0StDR6BbYFcNuF4/Po6BHKgtf/wZ3c2bmvBssUcfktSVH0GmU6DXKMGe4SGmFlQfG5tC9OSgRKYu/JQGSixVIkZG5FGiKM6Y+NN7ApP4ZmBJ0uDsJmBJ1gN8hOrcoC3zw5oLCoEa5t730OX+fPZRepkR6mRN4e3cVc9ft4PW7RvLN8Vqm9O/GgtEWHmhusJukV9PodONye1n65l5ev2skPUwJ5/U5MlINuAUvE/plBDm6T9c7UAGLxuaiVCrQq5UMyoy8xgys0AyVWgnlSpBLsnkEHp6Qx/I39wYl/RRbzDw8IQ+b5/L318jPdxmZK5s2dYgfOXKkLU93yeAG6m0uEnT+rzvqIrk5Q+wnL3wmLYbLKmtZOCZHmqBkdjIChJVHAzHLuh4al8ejb++NupBeOCZHcogHLuKqG13UxomAx2qo0ZIsMbFhUaSS7FhcCY2MxGBBJK6UoEBb0RDPATOwO3+bOQQFUHa8lhM1dro0O8kjaSH+89cjAEjUqdmyoIhT9Q4StOqg/ULf9+aCIsqO1/LRgTPcPdrSKp8r8B6KdJ3v/9d1skNc5rKiJY2uTAk6HB4f9XYPK7fs43/mDkPw+Xiv3J+xlmLQkKxXh5V+w7mxR6NWsmbmEAC6pxnQqZSsLTkqSSeNzunM0gl9aXB6WDf7WhL1alweLzq1gtfuHIY5UceygKy7QMcewP/3qxF8sO+U1EOkpMLKXQ5PRMc2+JtoxnL8hTrwy47X0rdbMov+tZsf5abz4PhcFodkt4vf2QOvf8NrvxzO0jfDS+ZnNQcRxP0XjM6mR6qBR96M3KukJWXG8eRFkvWamPrRj2wuZ3ULHc0XO3v7h4zTV4K8is/rD151TtRzVScDNTZXTLutPGvjfz4/yqt3DMfm8s/vdh47y9qZQ1n10cGw96yZOYRDpxsZ1LNTRDsW+a7GzqJ/7aY428y4fhks+tduyRZH9jahVStJS9CSZU4gxailzubi0OnGsN9G/E9GpqMRd0x1uElL1LF8SzmPTOzLyXoHa2cNpVuKnh//9bOotnf8rJ31248xu/DcmNbgcPP4j/tT7/CwemtFSI8sE7OLsqT9fgiZpgTUKiV1djf1zZXP2emJnG5woNWoOVlr5/uapqCMcRGxQlPMTE/UqoKkVgK5GNKGlyINdg+//t+veGJaf+4f2yco6DH95S948eeD2/sSWwX5+S4jc+XSpg7xnj17tuXpLhkaXQJdkw00uTzMH23h5rwuPBklm3tJs4726q0VknPuyXf3x9RFBH+TsZjX4PTEdJiHIi7i6h3uuKXRsba3JHouNiw635LsKyEyXx9nQnglBAXaimSDhjuv6x21pPuRN8uZU9iL2a/spNBiAvxOlWjU2f0LDLtL4P+99AVFFhO/vemamNdw/KyNskq/lIrD3TpZF/HuocqzNhJ06iu2rF/m8qMlja7cgheNSkWCzi9LtmTTHsb260pBjzT+PmsICTo1z7x/IKLzWRx71AoFvwiRSVp/x3CpZ0dqgpbFm3aHjc8rp+Tz0nvfcvuwntK2WNnigT1E6uxuyWEeithoLBqiIz8wE16sUOnTrLEc7Tu77dpMDlU3BWW/+zPofaQaNKybfS0JOhUJWjWpRg0pRi3LJufj9Jx/mXFLHNTmRC0jYzT63NbCgHBbZG+f7zh9xcirKKDR7qF7JwMn6x10Sdbzp/cPRLwHlcAjk/IZmJnGH9/dx9KJfQHw+eC5jyLbulKhYHjvTix7szxqEAngqjQDRq1KqkSMZovXZZtZOSWf5Vv28sG+00Gvd7jfRkYmgFhjqhIFj07N5/lPysnrlkKjSyBBp+aTg9V0ye8as/FlikHDwyENqpP0GnRqJcs27wlzNG+rsEqV0ReyxuuWasDhFmhwenh268GwIPAdRb1RAQ+Nz8MHNNjdJBk0KACjWimNCXaPK6rj/NGp/bB7XMD5ZbFfbqQZtVQ3uoIkIwNJjdOUUkZGRuZSp00d4ps3b2bs2LFoNBo2b94cc99Jkya10VVdfOrtbvRqJT6grLKGgh6pUbO8xAk7RNfQDi2PLrSYUKsUMa8hIU4UO9KEpsHhJlmv4cP9p6M3Dcw2czqkaYpIS5tRiA0tyo7XBp0n9O8fcuzLneQ4E8IrISjQVuhUSn6U24VnPjgYcfu2g9U8OC6X9b8cRqJOzZxXdjC+X0bMY75SekRq3FNSYeWuG2JXPejUSul+f3RK63Svj3cPAVd0Wb/M5YcrTqMrl+DF6wO3WyC5ueHTtopqfnNTNs9/XMGP8rpSb3fzwf4zTB8WHKgXM6uLLCY+OxwetF6xpZzBvTrh8fooq6yJOD4v2bSHgZlpQVVO0cZzsQT5H3eO4L29JzFqVNgiBMOKLCYMcbQ6r0ozsGbmEEkHtSAzVZI6iSVBFphdHm2fTfNGktctJei1H1Jm3FIHdYpRi7YVdMrbosrqfMbpK01exahT4fPBy9sOc/+YnKh2u63CylFrE2WVNcwuzJJsoF/3lJhj8m9uzObJ9w7w6+uvjnjvFmebsbsEfnV9b55+/yBOjzdmf5oHN+5mYGZakEO8o/42MjIisZpHbquo5rsaOzOG9UStUNBgd6NUKhiUmYYhjr50kl7NjJfPNaQXs6qrG10xq53m3WC54GaNCTp1kJ0HVmh5fT7sgpdOCVqanB5caiU6lTJs/FKgZsmmb3h8an8aXYLkOE/Uqnhw4zc8PLF15umXMol6dews+cu8qaaMjIxMmz7FpkyZwsmTJ0lPT2fKlClR9+toGuLJBg1eHzz6tr9Z1u3DYmfKuwW/xnpLFrBiOXNJRXXMjt3xHOZqZfh2cXF79EwjC8fk0ODwUGd3S7py+07UsWxSPiqlIqxD8/k0oxAbWix9Yw+zC7NQomBbRTVrS47w7PQCFBBcUncFNbqQu1+3HS7By8mQxkCh1NndzHh5O4UWE6umF0QtlxSdaiUVVuYU9ZZe//ywtUU6vaUVVuk5cKHEuofEc8ryOzKXE/UOT8ztDc3bfT5QBYx99Q63tKjP756MUavCqFWzdtZQdlXWsPdEHTOG9eS17ZU8PLEv7+ypCpNi2FZhZeHYXBoc7qjjc0mFVQqEicQaz7dVVDOrwcF/Kmu4KbcLnVVI17S25AiDM9O475Y+vFd+Murzo8hi4t97T0nnCMwSh/gSZECQTngo0YKv51tmfD4O6rQ4x21JQLgtqqzOZ5y+0mTQxABPXrcUGuyx7dbpOeeUWzI+r0XHF7z+cVKtVITZRqHFxOLxuf6eHGNyefGTw+jUypi2GMl2oWP+NjIyIvFss9bu5tXtx7jv5j7oNSqOWW2kGTW4vV6WTuzLss3lwfrS2Wbm3WDhtpe+kMZPMataq1RQ3eSKeT6dWslVacYL+kyNDk+QMzxaVcgfpvWnd+fI/SS0KiVeFBQ/+XHYtkKLCa0qdtC2I9Dk9DCrMAsf4Q1QZxVm0eSMfe/IyMjIXOq0qUPc6/VG/HdHJ1Groj5AsiSeFEgvk5FN80bGLEMDf1bSkgl5NNjdTByQweQB3Xj4jeBJibgo/mDfKYot5qBtIsUWMyUhr4uLuBSjlvvH5PDgxt0hOm9mVk7N56pmTfMLbUbRLdXAU7cOwNrk4qHxuXxfa8fp8aJWKJhdmMWcot443AI6tZLMTkYyrpDSVbn7ddvhbYH/ObG5D4BYrr18cl+KLaYwyYRAR1Sg9MnakiNsnl/E8jfLg37P0PcArTbJFO+h0KzE0HPK8jsylwuiHUZD7NcheH3UB/TA6Jyk4+n3D7BgdDan653MKcrC5vIwd91OirPNLJ/Ul+9q7OR0S2bKc6UUZKaGyZOBv+pLqYgdZHZ6vOytqpcC1fEc0k6Pt3mM3c/swiz/NVlMbJpXyDvlVUxvLjnfNK+Q5VvKg8bjQouJ39+SQ02Ti+dvHxTU6FO87tQ4zcGuSjPwr13fRdzWmsHX83FQX2hAuM7miptV3xpVVuczTl9JMmgKQKHwS/oV9EjFGEfyR5wbl1ZY8QGPTc2nW0rs/hZiFmmKUcOjU/JpcgmSbrBH8FJd7+SD/WdwerwsHp9L2fFa8jKSYx4zmq12pN9GRiaQlthmaYWVB8cqSdSqMCdqMWhU3PL0Ninz+q4brkapVGBzCeyrqsPpFvjHr4ZLmtOJWjVqoEuakUZ37PEwXjC0JQQ+a2NVhcSq/qi1u6QAWagzeHZhFnX2ji+ZUmtzcc+GMuYUZQU1KhUr0f537rD2vkQZGRmZC0Kuc2kDnF4hSOM7lhRIscXMrsoaTtQ5GNnbFPO4LsHL1Oc/49npBTz94UHKKmuZU5TFrMJeAHRN1vP+vlOSw+vvs4aCgiCnWHG2mfmjLMx+ZYf0WuAirs7m4qFNkXTe/JqsgeXNF+qcFY9x6HRjVK0ygA/vvf6CznO5IXe/bhuanJ44tmlCrzkXzNp2sBqXx8vvx+Qwq8EZNkkUHVGBATCbS8Dj9bJqegFVdQ4OVzdFfA+0rhxOt1QDKyfnU3GmMep1yvI7MpcLCohZEaVQ+CWQNEoFWo1Cen33d3XkdUuRKqZG9DbxebMsitjD45FJ50qgQ+XJRJIM8adOOrVSqnIS/463PxBUVbKtwsqyLeUUZKZhcwkUWky8U17FwMw0HhqXi8PjRa1SUGfzO+gT9WrsHgGHx0vnJF3Qd9I9zRDzO/vqWA333HgNdrfA1v1npG2tHXyNF8wIfA5dSEBY1Oke0CO1TaTXWjpOX0kyaF6fX4ohyaDmTKMTg0YV8x4MrFBocnp4Z89JhvU2cVNuepCESeB7tGolN+Wmo1MpWbRxd1hD2BVT8umRZmBbhZWHJuTR3+NDqVTw/O2DpGrH0Cb10Wy1I/02MjKBGFtom3a3QJpOhVGrkgJHYrN2UcKzIDMtYgXGe78tJquzPxjVFtWvgc/aWFUhsao/EnUa5q8v47nbB6FWKWloDra5BS93v7qLV2Zfe8HXealj1Kql3zjy9o7fWFRGRqZj064O8Q8//JCnn36affv2AZCbm8tvf/tbbrrppva8rFZHhZIkg1qKog/KTKPoajN3j7Lw2SGrNBkvsphYNrkvE1aVsGp6AZ8dtsbU7fr8sDUs6h3crMvEonG5XJfdmRSDf3G2OsKCDeDN+UURF3HtUd4ry4SEI3e/vvgk6tW89mUla2cNDZMH2nuijgfH5YZlbTc4PKQaNbxSeiQoS9yoVTF/tIURvU0IXp8kf7DvRB1JOrX0Wz729r42u89TjRrWfXZUtiuZyx6lEu4o6s34fhl0SdZLDSBP1tnJSDGgVIBb8LLjaK3foZaTzoPjc/npi5/zxLT+NNg9zTrhZtaWHJGOW1Jhxe72SI1t79lQFqSvDX7ngKdZziha1VVRswPB5hJ44PVvWDtrqF/SIaSaJPCYgc7AwKoS8fxiRtoDr3/Dz0f0RKdR8djb+/iqspZnpxfw13f3BTkzii1mNs4bSVWtgxN1dr46epbf35KDkvAm3WKlSEFmKnMKsyRZt8xORtKTdK029pyotbPzWM15OagvVKf8q2M1UlAi8JwXo8oqLBNcEf76lTS/aXJ6SNCpSdCqSDVoUALzR1kA/28hzolH9DahUiiwuwXmj7awtuQICTo12w5W8/Abe1g4JgeHWwiriphdmEV1g5MHx+ay5I3whrElzXr+r8weyrvlJ8EHpxocKBQK9lbVs7bkSFgVSFGILYp0tN9GRiYQtVLBPaMtTOjXjfRkXdiYevf6XQD4fD4cPmh0eoISvURCx0uRYosZY0C1TopRy8op+WHVx0XNTalb47kc+KyNV6EVrfrDnKjl77OvZenmPWHBtr/PvvaKeCYolQrG5nfhJ4N7kJ6so9EhkKRXc6rewT+/Oo4qguSqjIyMzOVEuznEn3/+eX7zm9/wk5/8hN/85jcAfPHFF4wbN46nn36au+++u70urdVxeb0kaFSsnTmUVR8dDHFam9k0r5Aml5sPm8s6bS4Bp8cboKGtCNZms5iZWdiLezaUsWp6QQxdUiuLlQoG9UwLej3SRCPa5KM9yntlmRCZ9kCvUrJqegFPvLs/zLG0aFwOepWS75qC7/cEnRqvz8fMwiy8nFvkR9IqLLKYWDKhL67miXlb3+eyXcl0FLQqJUatird3V4VIeZmYPzobrUqJw+0lt1syK7bsZcmEPL48cpafj+iJ0+Ole5qBN8q+Z0zfrswpygrKEG10CGGZ4eJiWiqTtrnRa5QsnZTHsjf3BlddWcwsn5LPyi3lANx2bSZPvLufsmbHtficCLzmmSFySaEZqgk6NQWZaTzw+jf8YVp/Ttc7JAfg/NGWqM06l2/Zy4R+GfTrnsKH+0/TJyOJB8fl4fH5qLG58Ag+dlXWSM5A0ZkhVmh9eO/1rfZcEJ3UP8RBHRgQrrO5qG50cbi6iWSDBnNCuHM8MJBvcwlh5d69zQlkpOhb/ZknZqVvC3m+/mFaf7o1y7xdSc/hRL0am9ODQgEZKXqcXi8Ot5fx/TL43Y+uIVGnYcWW8qBxstBiYs3MIYg+ltIKK9WNLgZmpjHvBgtqlRKDVsXpegcLX/+G/71jGLYQZ3kgJRVW3F4fXxyy8uR7B4LOIzrC4QhzirL4urKGlVP7sXLL3qBjdMTfRkYmELsgkJag4+2tFUEB02KLidlFfgd3ocXEJwerGZvfFY/Xx87KmhYd23+MXjS6ziWU1NlcLN+yl4GZacwOkeFYsWUvT906oFWqjsVnbbwKrWjVHw6PN8wZDv7nyiOb9/Cnnw4kJeI7Ow5apYL7x+SweFN4UGDFlHwUrdPuSEZGRqbdaDeH+GOPPcbTTz/N/PnzpdfuueceCgsLeeyxxzqUQ9ygVuHx+Xjuo4MRF60rtuxlcC9/idl12WbAvyAWF3Lrfzmc34/pw3c1dq5KM2DQqpi8ulRynMfCHkeHPB7tVd4ry4TItDVOwcvzH1VEtFHe2c+S8blBC4DibDNKBSRo1Wza9R1zCrN4YGwOdpcXweulIDONsspaydFWUmFl+ZZyHpnYVzpGW9/nsl3JdAScHi+rtx6MIOVlBRQsnpBLg9NDk8NDTkYyNreA2+tlXL8MrA1Oyo7V8OSt/Xm3/GRQNrjN5dc6heBMt8xORtbMHELZ8Vpe217Jjbnp9O2ewm0vfcFrdw7nmNUmZdRdlWbgu7M2fll8NffdkoNWpZQc7pF0ODsn6YIaj4Vmi4M/03b11grJ+T2nMEt6TsVrvn3vj65Bp1Gx4+hZnvngoLRNdO6HykW4BC/zR1so6JGKtckFZxojOp1biujAPmvza7EO6JHKA69/w23XZgZ9D5bOiXF7g5yotbPwn98EJQiEOpwhPJAfWu69ad7IVn/mBWalBxJJo/ZKeQ4bNCq0SiVV9Q68gg+9VsXd63cxpyiL/t1TWbGlPKxiorTCihIFy6ecGycd7nOSDGtmDuGnL34uNbbWqBTUNMVOzDhZ62BAZhqzmu83sfJr/fZjUtBr0dhcuqXoqW5wsGxyPr+72U29w0OyQU2aUUuX5Nha5jIylzNeAVa8VR5h/mvFCyyZkEdeRjLTX/6C67M7k5Gix6hVsmbmkCCbWltyhBSDRnpddHLPX1/GugB5kepGFx/sOx1RCknc3hrPQyUwb5QFc6I2akVXrOqPmiZXxGom8M/pa5pcHf7ZoNWo+P0/v45agfPHnwxopytrXU7VO6hpcsnPfRmZK5B2c4jX1tYyZsyYsNdvvvlmFi5c2A5XdPFwegVcbl/EUmnwO9zECLxeo6LYYpYWxDaXgFqp4FS9g3mv7uLVO4ZJr0N8XdILdVhf7PJecbFc73CHZXvJMiEybYnXR3QbPViN4EOSVyi0mFg6MQ+lQsH3NXZ+PyaHh0JKPwMz0ER7La2wIkTp3ukDqcT+YiLblczlTkxbrajG6/PLFqXoNQwBjlqbeGt3Fb3NiVyVamDOup38866RQc7gOUVZ/KeyBp8PaTGfnqTj8an9+OTAaZ587wBFFhMPjstF8PqY/coOqhtdnGlwMXfdTqkyZMWb5WEZdoHPgVDn9fO3Dwpyhoc21y3ONtPTZGTDL4eTavSP556AZ0i8oHiTS+CZ9w+ELWaj6aNflWbgf784FvRaJKdzS4iUMV1oMfGHaf3DeiZsmjeSnjGak9XZXGHOcPA7nBe+/g2rAxzO7RHIP195uSviOez14fZ68Xi97DhWw9j8rpINDMpMi2nDgfd14DxXfF10nD80PlcKYkXCqFXRLdVAWcnhsEz02YVZqJub4zY6Pfz5/QM8N6OAT749TXqzFFOj00NZZS03XNP5imnmLnPl4YOojt/SCitLJuRxstaBzSWQbFDz1LvfUphtDur3JFZ3lB6q5un3D4YdJ1F/zuUQr/q4zn7h1cd1Nhcn6uwcOdOIw2VgycRcvjpaK0nCGDQqDFoVnRI0zRVHrrDgb7zrrHd4Ym7vCNTb3TGDAvV293nPDS41jlub2FZRLUnwNTo9lB2rochipoepYzdNlZGRaUeH+KRJk9i4cSO///3vg15/4403mDBhQjtd1cVBo1BS63LF3EetUlBoMaFWKrjvlj5Mf/kLwL+YTtar+fRgPUUWE91S9byzp0rSFo/VBLA1HNYXs7y3JeXFMjJtRag+eKTtf/rpALQqJafqHby1u4qbcrugUikprahmV2Vt0P7RHE6BTqCWZjzKyMicoyW22ilBy9I39nDvzX0wqbSUVday6qODLJ+Uj80lUGdzBwWq5t1gYdqgq1ixpTyoqWRxtpmlE/syODONbqkGtuw+weqth6T3Jjcv8kP7eYiIGXahzwGRXqYE/u/XI0jSqSmrDG50W2wxc/cNFiatLpXOMaK3Ca1Kyd9nDeWrypogXdZIpBk1UR2PoXqvxc2NR8XPIGo8F/RIZV9VPTaXhyS9hkaHJ2IQO5BoGdNRG5XGcVKfbnBGzO4Df8DydINTuo720OluD3m5Sx21UkFDkwdTgo4jZxqDmmqq4+jONjQ7mkIrJgKd49sqqhF8Ppqcnqj9dpaMz2P5lvDMV/Hv+27uA4DX6+PJn/TH64Mtu6uC9i+0mMgyJ/iDbB09iCFzRRJvTG10eLC5BYqzzeg0Sj46cIYfD74qaB8xSDW4V1rY+4stZgwBTenjBS0dboETtfYLmgfX2924PF627K6irLKWv94+iObUE2j+15Ezjdhdfo10m0sIm3/HG5eS9O3aiq1NqHe4MSdqeWJa/zAN8YWvfxN37LvUOV3v4LtaO29FeO73Mieg06hIlzPFZWQ6NG36JH/22Welf+fl5fHoo4/y8ccfM2LECMCvIV5aWsrvfve7trysi45L8JKoi/1Vm4xaFozOJkmnZsbftmNz+Sceswt7sfzNvdx5fW8Kr+7MU+9+y/zRFm7K6cqyLeWSzjhcvIZRF6O893zKi2Vk2oKEODaaoFNTUlHNjqNnmV2Yxcq39pGdnsS8V3dFzAaHyA2GUgz+Cfb5ZDzKyMicoyW26vF62VZh5YGxSr7+rlZywDY165iGZpXq1EoeDXGGg9/ZuuzNchaMtuDyeunTJZmnbh2AXqPiVL2DFL2a4mxzXOmSiI3Gss18fbyGRRv3SM7nl38xBJVSgUGjYu+JOuas2wEQsS9BocXETbldGJ3TOey6xe2+gIKUQAe3WOaeZtRg1KoYlJnKssn5TFhVIu0beM7Av0PnGpECeLEypkO/j5Y4qWvjZAwGZhS2h053e8nLXcq4vD4SdGp0aiXzR1nQKhVSU820hNjfR6JOHVYxUWwxs/v7uqD9zja58HnhkUl9eWRzeViDvoKeqSzauDviOUorrDww1p+M8tlhK+PyM3j07b1RneePTeknj8kyHZKWjKmpHi+/uTEbu0tgTlFWxOqkbRXV3HXD1UGv+Xt7WAiMgcUKWor2+MInhy5oLejx+ljVLIP4Xz/KRqtWRgx2zR9l4VfX9+bp9w+GrUH1GmXUYFuRxRTk5O+opCVoePWO4WGBxSKLiVfvGI5SeXmLiDc5PayOIJcp/r1ycn57XJaMjEwb0qYO8aeffjro77S0NPbu3cveveca2KSmprJ27VoWL17clpd2UfF6/UoI0TK5Cy0mFAowJWpZ9uZeXvj5YAA8go/pL/u1Re+9uQ/v7zvJW3tOMv/GbOau28Hkgu7MKcxCpVCwcnI+LsGL3SVcFD3K1i7vPd/yYhmZi41CEdtGnR4vY/p25cacLmz99hRwLlstWtYjBEsaBDp+zifjUUZG5hzxbFWhAI3Sb5t2t8DKt/axqjlw7HALvHrHMJocAmtnDZV0T3UaJR9EcCqD3x4fGp/L0+99y1t7TkmvF1vMjOht4qHxOVgbzy9LqthiYt4NFuau2xHkqK6zu0kzakjWq1nx1j5sLiFq40z/3/t5ZGJf3B5f0PPEv9DPRte8YI/W7Lc428yWBUW8+c0JKq22IAmZwHNGy4CPFMSus/k1w2MhPhdb6qRO0MbOhDeGbG9rne72yEq/1LG5BYwaFTaXwKkGJ6pOCkyJOib0y0CtUMa0YaUCCjLTpCBzocXEvFEWvjwavL9aqWDu/+xk/uirWTrJbwfi7y14vZxpcMa8xnq7R3K6X5/dOaZsRJOr48sjyFyZtGRMVSoh1ajhZL2DIZlpCL7o8n+BGuKn6h2Afy0skmL0Zxx/fOAM6Uk6KUB7ss5ORsq5jO0LWQva3AJllbXMH21hfL8Mlm6OXimycEyOJPMStAb1wZIJfVmxJTzY9vDEvkT5CjoUepWKBzbvjqghvmJLOY9P7ddOV9Y62NxCzOe+zX1hvdhkZGQufdrUIX7kyJG2PN0lgw9wuP2TbiAsOj27MAuHW+B4jZ0P9p/mNz/K5rsaO1qVUlqc1tnd5Hfz97I+UWtnzayhHKluAqCq3kFet2SyLmJJTyyt7x9CW5cXt/b1y3RMYtlobZMLvVbFbS99IWklfnn0rLRftCxQ0Wke6vg5n4xHGRmZc/h8vpi26vP5cLj9q299s0NOdMBqVSp++mKp9J5ii5l//noEgje2FndVrSPIGQ7+bLjFm3YzuzALQxzpksBGYz07GTFoVExYXYJRq2LtrKE0ODzU2d3oNSpKD1nZX1UvVZ3Eyz6vbnQyIDOVWYW9cHq8pBo0dEvVo1Yo+PLoWQotJgoy0yJLuhysZukbexgQ4uAIPWesawh0IIhSaLNG9or5ffQyGfnw3utb7KRO0KpjOmwStOHT2bbU6W6PrPRLnSangFqlwOYScAte6po83PXqVzwxrT8oY4+3Xp+Pgh6pPHXrAKkx39x1O6TAFviDOSkGDQWZqfzx3QP88d0DgN9ZNavZyb16xqCY16jXKPnlf+/E5hKk4FE0Aqu/ZGQ6Ei0ZU9VKUCsUaJQK0tP88p2R0KmVOAKciCfqHKx8ax+v3zVSWos1Ot2kGLS8/c2JsJ4bYk8tuLC1oN0lSEHgm/O6xHR6hiKet1OCloc2+sf4hWNzaHT4G2+frnfy7AcHePQydwa3hEZXdIdxSYWVxsv8uWhzxr5++bkvI9Px6fjiV5cATU4P249YKauspSAzjTnNne7FSf767cfI65ZCQY9UABodAhnJBj4+cK77dqJeTU1zxlWKQUN1gxOjVoVaqeC6bPNF1be6GFrfbVleLGuVy7QEo0bFa19WxrTRm/O6ANG1EkNLSIstZrqnGiI6fs4341FGRsaPVqVi/fZjUW31oXF5nKizU2QxSdlpOrWS4mxz0LgKfqe27+19rJiSj1Grirr48UZJBSupsLJwbA7vlZ+KWlpdbDFTZ3ezYEMZBZmpFGSmSeP932YO5Yl390d0QqzffixqaXogNTZ3mLO6ONvMpP4ZLH1zL89OL8CgUUV1aG+rsDKrMIuy47UUW8xhTQ0hfvPOBoc7SAptQI/UmP1NuqcazstJnGrUsGB0NhDusFkwOltqONqetHVW+qVOskGNzwfJRjUpRg1uwUt1o78J7fzRFvaeqItow699WclD43ODGvaJiPdhocXE3TdYSND6dcnFY2R2MuL1+XjmgwPYXAK7KmtiBlI++vaMX6LQYor7eUS5MxmZjkZLxtQ6r5vTDU6S9BpWbNnL8N6dwo5TaDHx8YEzEceaBoeb+W/vY9vBauaPtlBWWRO358aFrAVNCVqe/sDfUPp8nZ7ieVOMWh4an8fHB/zVY06PF7tbxekGJ4vH510Rz/aGOMk5l3t/jGRDbFdY8hWgEy8jc6XTrlb+3XffsXnzZiorK3GFNJ3885//3E5X1fokG9TkZaQwqk86j729L2Kn+/Xbj53bX69Gr1Ex4KpUjFoVg3umgc/nX9BbzBw41cCDG/dI+19M5+7F0vpuq/JiWatcpqWogMXj81i8aXdUGxUd4uB3pM0q7BV0jMCGX4UWEzMLe6FQwNXpiWHn+yEZjzIyMqBUwC+Le7P6o4owW50/Khulwi+lsHxyPj998XMKLSZO1zt4eEIek58rDTteSYWVqloHi8fnBo2tIsXZZq5KM/DXnw1Cp1ZJMivgX7grUdCvewqTBnRjxZa9QeON+Bx4dfsx1swcgsPt5e71u1g1vYA5RVn86b39Ucu4Ax3nsQh87ohsO1jNrJG9sLkE7tlQxgs/GxzzGE6Pl7UlR9g0r5DlW8rDjhnpHIEk6TVBUmit3d8kxailZycjE/p3C3LYnG5w0quT8ZIZx9syK/1SJ1GnpsHhwahR8dDG3SybnC+NeeL9ESrhU2Qx8cikfLSKyE03e5qMktTRnHU7GJSZyv1jcrjtJb+84JqZQ1iwoYw5RVncPqwnHq+PSf27sWJLeVAmaqA+ebHFzOyiXnz07emoY3Jxtpn0JF3rf0kyMpcALRlTn/voEPNHWTBoVGw7WM3vftSHJzkg7VucbWbmyF6S5n8oSXqNND7Eq3qaW9T7gteCLsEr2bJaFbuJb2CT39Dz+oC3v6kKkiS7LtvM9dd0/sHXdjmRFCcQeLn3x9BrVFIiQCjFFjP6ONV/MjIylz/t5nH58MMPmTRpEr1792b//v3k5+dz9OhRfD4fgwbFLnG83DCoVfyt5DCVVhuv3jGM4zV26uxuKfq+YfsxHhiby4yXv6DYYkarUXKoupF1nx1l8fhchmWZQOHjbJWTeaP8mqOBXEzn7sXS+m6r8uKOqlUuS8C0Pl78WaAPjcvlrM0dZKOvba/kV9ddzUffBmeXBmZNFmeb6ZKs5/nbBwW9775b+nDoTGPYb3Q5ZDzKyFyKeHxe0pP9WsRBztF6B+nJWjw+L91TDZxtcpKbkczySX3ZefQsb++pipoBXmt30++qlDCHWHG2mbtvsDD1+c8AvwN8RG8TRRYziTo133xXy60vfo7NJWDUqlgyIY8HxuRQWWNDq/I/B0QdZLfHy+Be57LqRvY2xW3EmahT0+j0xAyelR2vjXgM8fkkSlbEokuyjvV3DKfW7uLBcbkk6PzNQsXxs+x4bcyMb3OilsPNMm7iOe9pdkyKv1Evk/G8M8MDyUg1MC6/a1AG9pCeafLYd4kieDw0Oj0oFf7MT8HnZVlA80vx/ph3gwWtWkmiTs1bu6t47O29LBmfF3a8QosJJbCrskaym5IKK/McHu68rjdfHa2h7HgtNpcQZFeiRv/9Y3KotbvpnKhDpVJQZ3Pz33OupaSimvnr/U68WEEcgEOnG+V5l0yHoyVj6raD1eCDZZP7AuAWvLx1TxENDg+C10eSXs1fmiszQimymNAEOKXjVRwlaFX88QLXgk3Oc5r/JRXVMZ2eJc2vh65BpaSqiis3qSpZr47ZWPRyz6CutbmYXdQL8EWQ7+lFnc0FpoR2uz4ZGZmLT7s9xRYtWsR9993HsmXLSEpK4vXXXyc9PZ3bb7+dMWPGtNdlXRRE/a3/+lE22w9byeqcSCejlgSdipvzuqBRKfjDO/u490fXMOJqE79Y8yXP3T6IuUW96Z6q52SdnRc+PcyyiX15c/cJVk0vkBqQiJlqF8u5ezG1vtuivLittcrbAlkC5uLg9vpY+dZe+l+VSpHFHGSjPdMMJOhUvPjJ4aD3iFmThc0N8j7cf0pqzCPqmP74r59hcwlhv9HlkvEoI3OpoVYoeeq9/fx4cA/Sk3U0OgSSmhdlf37vAPfd0ge314fghcem5GNzeyjomcbS1eHZ4SI6tRKHy8vCMTmcbXIheH2kGDSkGjVMan5fpIzWQotJ0vq2uQQW/Wu3pNkd6uzeVmFl4dhcRuek89ePK5g5IrznQCB+p4GHDV9W8uiUfix5Y0/Qc78428x9N/cJC5IHfiaRWA7tYouZAycbWBSQHT86pzNLJ/Zl2ZvlbDtYLWX0KiBoYRzoQEjWB1f6hTomP7z3+vN6rkUL/MrPxssDl9efJV5v9zumRLsN1ONN0qs5Ve9g/RfHuGuURbpffndzsFNNzFT9975TYVUTtXY3P8rtwvj+GUyOYeMooMHhwZSgRYWCRL2aw2ea6H9VKnOKslhbciQoiJNi0JBm1GJO1Pqb224ok+ddMh2SloypQJCcllGrAh98dewsfbom879fHOX+Mbk4Pd6wBpQrpvTjTL2NNTOHkJ6sQ0nsjG3B68NwgbKBCbpzLo6XPj3M6hkFhDk9s82smJxPvd3FxP7dwtagHTWp6nzwCj4emZTPI5v3hP2uyybl4xUu786iiToN01/ezpyiLGaFyAXNX1/Gm/OL2vsSZWRkLjLt5hDft28fGzZs8F+EWo3dbicxMZHly5czefJk7rrrrva6tFanwe7GqFUxtm8Gy7aUR9QKffGTw9wz+ho8Xi+9zAn8e+8pVm+toNhi5ne39OGrYzW4vF6+PHJWcriJ7xcX4xfDuXuxtb4v9uK2LbXK2wJZAubi4XQLzBjWk7+XHuGZD4JtbHZhFtZGd1DmS3G2me5pBtbMHCI1/PrnXSMZnmUiUafmZL2Dha9/I70n0m8kZzzKyJw/TsHL1ME9WBvSJFK0Vafg5ZWSw9x5vYVlW/ayZEIeKqAgMzVmlnVBj1Re+fAoyyb3xe4SmPn3L1k9Y5DfGTbaErEppfi3qHkqvhapwS5Ao9PDkTON/HRIJg5PbF3TFIOGzw9b+WDfafD5WDG5LydqHdQGVK88++EB/jCtv+SQF7ku28zpBqf0dzQJEzEDfk6IU33r/jPAXu4eZeHhCXk0OT0kGzT86acDaXR4IgaxW0sKrc7mosbmZsmm3UHOC9kBeXnhw5/pKervx7NbV4A92JyC1IRWp1Zyqt6Bwy3wP58f4+VfDJG2GTQqrupkwOPxUtPkZs3MoZQe8gdwxKqNaNIsswqzuO//vsbmEoLm0qu3VnBdtlkaq+tsLu6X510yHZiWjKkijQ5/xZJeo8KHj5yuyZJMUXW9gxVT8nG4vdIY4Ra8/OWDb7nrBgt/2bqX0gor80dbomZsF1pMfHbYSpdk/QXZlUallILANpfA/PVlktMToHuagQzpHJEzgDtiUtX50uDy8Kv/+Yrnbh/EgyolDXZ/gNoteJn19y958eex5dgudcyJWob0DE9ggNaVcJWRkbl0aTeHeEJCgqQbnpGRwaFDh+jb11+GVV0dORp7uZJk0DCnKIsVIc5wCF5MOz0CBq+SZZP6MmFVCeCPxnvxMacoi3qbO+b7W9u5W2dzoVYqgsqmA7kcBoq20ipvK+RshYuHQqGI6fC67+Y+0mvFFhOzm/XD567bKZVkewQv1iYXTS6B0/UONvxyOIerm9ColFI1R+hvFBgUEjMiD1c3ySXZMjIxiGWrSybk8cvrLfzp39+Sk5HM4k17eHhCHgtGZaNEEbQID+3jsa2imiVv7GFC/278beZQ8PkdAfE0T0Md4NFKwpucHrbsrmL+KAsOtxA1a7vIYiJJr5a0yj/Yf4Y5RQ5m/G172L5OjzfIIR8o8SCO36KEyeLxuSwZ7286Cgp6dDLw/Vk7T906IKjqzOYS2Lr/DLcP60nnRB0DM881EO6SHPGjkWLU8viP+3HMaqPW7paO921VPcsn57foWXai1s4nB86w5ZsTYd+L7IC8vPB6wef1YdSoKM42gy+23f7+lnNjbJJBjV6rpMl5LlP14Tf28Idp/fnzv78NCpSIzm0xKFQU4NyeU5QV8ZwlFVZ8nAtkBc6lvzleGySbIM+7ZK4EYo6pARJGRp2K+aOy8Sl8eAQfTo8Xm0tgbckRBmem8fkhvzPb6fHS6BQ4WWdn8sCr8AUcb23JETbOG8nyLXsjOuDv2VDGTTnpF/R5zjY5md08LotO8dVbK6RzNDrcpHSNMpg109GSqn4IdrfA0kl9Izb/XjqpLw537MD+pU6KUcsT0/rz8YEzpCfppAr8U/UORl3TWX62y8hcAbSbQ3z48OGUlJSQm5vLuHHj+N3vfsfu3bv517/+xfDhw9vrsi4KerWSES3QCk3QqXny3W9ZcGN2UKaXuD3Z6M/Gqm50hb3/7hssrercFWU59lXV8+odw1mxpTysVGrllJYtcNuTttIqbyvkbIWLR+BkPZTSCiuLx6v4v1+PoN7ulkrp/nvOtVEz0AotJnqZE9h/sp6n3z8oZaA1OSP/RvGkcGTdeBkZPz5fbFv1+WDpG3ukxfDqrRW4BC/JejX3j8nh147QHgHHmDGsp9QMTBxzn3pvP0sn9sWoVcXVPA3dnp6kw6hVBY3lYia6eO0Pjcvh4Ql9w8bXYouZZZP7MnPtl0Hvr7VHfnaUVFh5cHwe11/TmU7NEg9iZuu4fhnMGtlLyrQF+ON7+/ni8FmenV7A8s3hzQYDJWCcHm+Lx5UTtXYe+NfuMFmXx6f2I6MFWd1iBdSskb2i/r6yA/LywQd4fODxCiyf1BeHxxvTbh8Y65dRKLaY0auVjHlmm7S90GLiudsH8cd394dp2YY6t0sqrCgUCl67czgKBS0OZJVWWFkyPo9fFmUF3V/yvEumoxN3TG3+d6HFhFatpFuKnp+t2c6ffjpQajr4q+t7o9coeWt3VZjjdP4oCyoFzB9toaBHKk6PF7fgY05hFr8s6o3NLUjjsTj2XKizOVGn4RdrdwT1sQg8x7/uGhn3GB0tqeqHYErQ8uf3D0QNljw6Jb89LqtVudIbp8rIXOm0m0P8z3/+M42NjQAsW7aMxsZG/vGPf5Cdnc2f//zn9rqsi4KCYC3PaHyw7xQf7D/Nb36UHXF72bEanpjWn7nrdoZt02mUrbZADJTlmD/awhPv7mNgZpq/bC5gQrFiy16eunXAJb8wbQut8rZCzla4eAQ24Im2PVGn4tYXPpdeS9Cpo2agiX8vHJPD0+8flP5+bEq/sGPHksJZ+sYelk7sy6KNu2X9UhkZWmarJRVWFo7N4fhZO+CXYDjT6OS+//uaOUVZ0qL8lr5duDmvC7e99EWQ81nUQT3d4GROUVbcMTxwe6HFxMFTDUGO5cDMN/A/HzRqFY+/HXl8XfnWXiYXdA9y5sW6hqpaO5mdjFydnii9Vt3oYtG/dgftt2bmELbuP9NiCRidWtmicSXaM2zbwWoe3LibFZPzOWtzxQzmiZm406/NjHku2QF5edDk9ODVqtCrlTz61l5+fYMl5v41NjfFFhOPTOqLL0SWtrTCSoPDE7Gxm7g90Lm97WA1v70pmzi9ZMMCWQ63EHZvyvMumY5OvDHV2uiSGr5rlQq+O2vjeI2dJL2KZL2KNTOHkKTX4PF6KchMo6yyVhpPxTFl5eR8ygIa4kK4dJFIazibE7QqBmVGruwqsphIaIFGeUdLqvohuAVfzGCJ+zLXEJcbp8rIyLSbQ7x3797SvxMSEnjhhRfa61IuOk7Br3NoTvSX5QQ2LDnVrDOcnqzjpQ3+hn01tvDFXvc0Aws2lPGPX0XOnk81tN7DOrA8VCwT9+uJRt73chgoOkojLjlb4eJh1Ma2UaNWhVZ1bgJdbDGhwG8ja0uOBGW+BEoPBFJaYcUVYYUeqyS7T0Yyi/71TVAWJ8iTNZkrl5bYKkCTQ5CcyIl6NfpmaSNREgTg+dsHAQQtxuGc87nO7mZEbxOfH7ZGlTcRM7/Ff4uO78E903j1jmGcbXIFZb6JuNxetu4/E3V8vX1YT+nfxRazdI5oCN7ghWmkzFbRAdgSCZhCi4nTDU6G9EyLuF8g8WQlKs40SsH8aME88XrjBR9kB+TlQaJeTUNzQ80P9p/h3pv7xLTbzok6ZhVm8f9e+pz/mTss7Hh1USokRBJ0auaPtkj23eQSSDPGvldC77VI99bFmHfJFV8ylxKGOGOqOUnLlIHd6ZKk48ujNeR0TWJsfhf0ahUPv7EnZpUR+MeURpcnonQREFHy60LtweYWmFWYFVb9WdjshLe1UOqjIyVV/RAaW5CAcDkjS2LJyMi0m0P8SqLB4SE9Uctrdw5n6eZgHfEii4nX7hyBO6CZkCck2lpsMaNRKrC5BOwub1gZdms7QgMX0fHKxOVMrbZFzla4eCTp1DFsdDh6lRJ3s8Op0GJiycS+CF4vqQZNVMmUZ6cXhOnrRZo8xirJjuW4kidrMlci8WxVp/I7uVKMGkoOVVOcbUavUeL1wnXZJm7O68KcV3ZQ3eiK6HwNdHDr1EoEn48J/TOYMrA7yzaXB2USFWebWTIhjyPVTVKDXdERsO1gNbNG9opY1QXQ5Iq9kBTH3+JsMysm57Pyrb0R9xOvNy1KZqvY46CgRyoJWjVrZw1FrVTEPLdCAQtGZ9Ork7FFz5d4shKBc4lowTzxesuO10YNPsiB38sHjVJJskFNTZP/3ohntxqFQrKVRke4bcQLlDQ5PZRV1kjOOJNRi1qlpNhiCgsoQ7CdQ/R7q7XnXfHk0WRk2poEjSqmbX7zXR1Deqbx3Vk7m/7zPQtGZ7PwlhwWv7EnrGqjtMKKEgWv3jGMGptbSg5pckZ2QJdUWFk8Po+bctJb1dlcb/dIfQQiSaasm33teR/TB/6y7yuIjl4hU2d3xQwGxQvEysjIXP60qUM8LS0NhaJlI8nZs2cv8tW0HQk6NSgULN28J2J0/JHNe7jnxmw2zhtJjc1Fk1OQnN5FFhMrpuRzpsHB2llDSTNqeG7GIO5evwubS7gojtDAwU/O1Lr0uNKzFS4WPghbDIBoo+U8PrUfWqWCV2YNZWdlDSdq7GSajLgFH+u3H6MgM02adIsZ4uu3H2PhmJyg40WymVgTTjkoJSMTTDxbfWxqP6kken9VPUsn5mFzevjz+we4f0wuf/ngW/42cyjPfniA0/UOvq9zSMcIzPAWHWYjevurQf7w9j4eGp+L4PNRb/eQqFejUyuZ8fIXYb094lGcbSZJF3v8vCrNwNv3FKPAx8/XbGfNrKHY3ULUJmRTB3YPer85UcuPctP5f9dmhgXsXr0jPAM3kG6pBjKS9S0eV+ItmkPnEpGCeWIm7tqSIzw7vQAIzuyTA7+XF7U2F6lGNanNWdotsVuRZENwtjf4AyXFFnNYaTuE6/MvHp/LO+Unee3LSl67cziPbA7vgzMrQMKoOM691VrzrljyaHLFl0x7oVIqeGhjtDVqOXcU98bp8WJO1lGQmcZLnx5i8fi8qBJG2yqq+f0Yf5Pcbil6npsxCK0q+vrf4RaCGje3Bgk6ldRIM9r2lnClB7A6emVyol7Nq3cMZ/mW8GDQq3cMR6G4vCVhZGRk4tOmDvFnnnmmLU93yaBSQJNLiKrBJWqdLt+yl4LMNL4+XsvGeSOpqnWws7KGo9VNzHplB+CftN99g4WNd49ErVBeFEdo4OAnZ2pdmnQUCZhLiXg2Wu/woFTAzmYNxLcWFKFVKvAIXmYM6xkxQ3x2YRa2gCzQaDYTa8KZaujY2RkyMudLPFttcgnMKcqiyeVhwehsDp1pIkmnJrdbCiu2lDO7MIs/vfctD47LxaBV4vR4KeiRCiBljxVkpjK7MIsN248xPj8Dt+Dlg/2nmT86mynPl0rnK7b4F8ahcigi6cm6sAzVYouJxePzeGdPVczs1X/vPUWRxcyqrQeZXNCdd/ZUMb5fRsRstyE908KeLSlGLY9M6sv9r38T9n19fthKkcUU0aFRaDFRVllLRn7X6D9CCLGeYaGZuCKhwbzATNzAzD7wBwe6noeDXqb9SdSrUSuUaLQKii2mFtnt/NEW9p6oQ6NU8nVlDatnFDB/vd+29p+o43e39MGLL2pQCMQGnTmsfGsfc4qyeCxEp1+vUeHz+TBqVbzw88GoFQquTk+kS7I+5udpjXmXXJ4vcynSGMc2HxyXS73Dg0GrpKyyptmWYkuOfFdjZ96ru6Smmg0Rqj5ELsY8NkGrjilzlqCN7wKRA1gdvzJZr1axaOPuiMGgFVuCA7UyMjIdkzZ1iM+cObMtT3fJoFUpOd3ojLlPo8M/GZlb1JvVWysk5/jqrRWSxin4GwV5fT5WTMqnd0DzrNYkcPCTM7VkrhTiZVrXOzwk6FQU9Eil2GLC64MGlwelUhmzOd3vb/FniMeymVgTzp4mY4fOzpCROV8a4pSwNjjc7KuqJ0mvQQFoVEpq7W5Jfmjh2By2VVRjc3s4axP45X9/JUmK5GUk849fDee98lO8tr2S393chzMNTuzNi39HiBNgW0U1PnySNnlgw840owaDRs2vrr+ahWNzcQte6mxudlbW4PF6UShgycS+LHuzPKqD7+a8LpKm94INZTw7vYC1Ic+b4mwzj0zqS53dzekGJ41Oj6RL7PR4IzoExLFdgSIo4zbw3Nf26kSKUdsiveMUo5blk/N5aNPumM7KQCI5QeQKqI6DQaNC8Plwuj2smJLP6frY8+AGh5v/VNawZEJf6uyu5kCRgjuv682Oo2e5f2wuM17+gtuuzWThmBy+q7EHBYUCA1Lf1dixuYS4fXDW3zGMLHNCXGd4axFPWkiu+JJpD+KNqY1OD0atmrM2l/R8XzIhL+Z7xKogqWpjXG7E/a7LNpOoV3PodGOrauqnGjUsGJ0ddA2A1Bw0NU5/AZADWCLdUg08eesAappc1Ds8JBvUpBm1bfbcvJi0JFArIyPTsWlTh3h9fT3JycnSv2Mh7tcR8BI/+p2o95duGbUqjFqVtACG8FLj0gqrtDgPpDWb9AQuSpucbh6b0g+X4KXJ6ZEXqDIdkpbYqN3lJVmv5uGJfZnzyg7+/P8GSvYaidIKK4vHK/nw3uvj2kwsR1BHzs6QkTlfklpQNTEsy+TPUFX50KqVnG10SU20Gh3+/ze5BNKTdEGNNostZn4/pg8T+mcwdWA33tt7ktVbD7GqOTAsNuwUMWpVDMxMY3x+Vyb2z2Dllr0RK0V++uLnUtb53hN1AHxdWcPE/t34zY3ZzC3qjcMtBDn4Bmf6Nb/nj7ag0yhZNb0Aj9fHA2NycXoEvD4fHsHHl0fPcsxq428lh8Mc5Usn9g3rOwL+JqL3bCjj1TuGMauwV1jGuc0l0OR0n1e5eJ3dFSQdlZ6k48CphojZ87GCeXIFVMegyeVBpVKgUapwuIUW2W1JhZXlW8pZMTkf8AecHhqfS7/uKTQ43Dwxrb8kvXjf/30dsSoDoHuqQZIZjHT/i+g1KjLaUPago+vxylyetMQ2DWol1kb/36UVVnw+4koYiZRWWPFCWHLHddlmVk7J56GNu/lg3+mg1y9UkiTFqKV7ip4Foy08MDaHRodAol5Nk9NN95SWVRvJASw/HVk2Jt5veKX8xjIyVzJtriFeVVVFeno6qampEfXEfT4fCoUCQeg4ETm7WyBRq45anlxkMUmZM4LXJ3Xbdnq8FEcpNba5BMoqayTHt80lcH8rD1YXc1Hams57GZnWIEGrimujpgQdSiU88mY5Syf1Jdmgps4WvwN7bq9OLbqGaDYnZ03KyJzDGMdWjVoVjQ43WqUSlVLBCx/vY9rgHlJwWQxAqxQKHG4ve0/U8ez0Al7bXsmM4Znc9tIXFGSmMqFfBjldkxneuxNlx2sZndMZg1bFmplDcHq8GDQqTIlanvngAABllTURK0WUKFg1vYAFG8pQcIT7x+Rw20tfYHMJLHljDxP6d6OXycj85t4g4HcozCzMYuLqEgZnpjJlYDcmrS4N2r5icj4TVpUwpygrzBkO/oqyZZvLpTmF+N0FZrFrVH4neKBWs0iKQXte5eKJOk1QMMCoVfHs9AIKMlPlCrMrEJtLID1Rx7I3y/mvH/UhUR/HbjV+uyytsEq9M4xaFWqVvwor8H3FFjNrZg5h7rqdYfdtcbYZBQp2Vdaw/0S91GQzklM8JY4jsLXp6Hq8MpcnLRlTT9U78HjP9bRpcnqYXdQrroSRiM0pBM1jkw0a9BoVx6xN/HjQVcwY1lNqwNkakiRn6h04BS/Pba0IkyxbOqkvZ+odeCFm1rMcwOr4sjHxfsMr4TeWkbnSaVOH+NatW+nUye8Y+uijj9ry1O2KwyXgcgssmdCXFVvCG/s8PLEvM17+gkKLic8PWyUt01SDhiUT+zLludKwYybp1Iz5yzbAP4meN8rCV8dqgva5VAerjhxplrl8sXsElk3OZ+kbeyLa6F8+OEB2lySKLGZKK6wogMem9sOlid30MjSj9IciZ03KyPjxeX08MqlvxEZ5j0zKx+f10SlBR1W9nRc+OcyAHqn+So5DVim4JY63ZZU1FGSmsa70KHePvprtR85iay6hnVOYxd9LjnL/mBxe+PggD47L45HN4c+HWYVZqBWKqM27tlVU8+sbrpYcc9WNLsk5J57n+Y8qeO3O4XxXYyfFoMHhFljQ7MTbVmFl2Zt7ufO63jzzwUHpfUvfKJec2/HOvXprheSgjtTvINRpeF22GZfgPa9y8VBnn5iFPqcoi7tvsKDXqEgxyMG8KwWTUYvNLZDTLYVGp4cErSqm3Qq+c2Npo9PDmplD0KiUnGlwMDAzjV2VtdL9ua2iGhSwZHweizbult5XaDGxeHwuU5//LKgPQGBQSKQ9HNByxZfMpUhLxtRGpxCUyJagU/Pr//2K267NZE5hFskGDfV2d0QJI/A3yg2cx56otbPwn18HOasDx6ILlSSxu4WITXy3VVj587+/ZeHYXB4M0Y4usph4bGo/Mk0JgBzAgo4vG5MYJxiU2EprOBkZmUuXNnWIX3/99RH/3dHplKDFKXi5/W9f8Mef9Oeh8XnU2d0k6FScrncy4+Uv6NM1SYqoP3XrAIotZjon6zh8pik8+8ViRh3QrfvTg9UIPl/ECf+lNlh19EizzOVLg93Df/3jP6ydPRSX20u9w0Oi3m+jT7//LffdnMP/e+lz+nRNAs5py/kgZuMevUaeTMnItCZnbS4aHf4GfAulUmgVTU4PJ2rsJOpVJOjVpBg0fHWshlkje6FUKNh3oo6HJ/bl6fe/lcZbm0uQenfMKuxFfrcU6TxOj5evKmswalXMv/EaTtU7mFvUm4GZaVJGdUmFFR9w3819Yl5znd3Nq82OOYc7eEzXqJXMKszC5hTQa1TsPHaWG/t0YdX0AqkJ4K7KGq7LNksOcfA7BUW5k1iolAoKLSYKMtNi9jsQ5xCic+5kvSPmcWM1xQx0in9zvJbbr81sU2kKmfbHB9TbPRT0SEWlVMS1W2XAUGnUqLj1hc+lvyMFbbYdrGbR2FzeXFBIo0MgSa/mVL2D03VOKagFMKcwi67JevIykiVb+raqnuWT89tlvilXfMlcasSzzQS9X/aoU4JWanyrAG67NlMaM1ZOyefZDw9GdJ4WZ5vRBsh/SmvBOGPRhchVxNKGnja4R5gzHJobiG7czZ9+OpAuzU2cr/QAVkeXjXF5vTETFl3e2PMrGRmZy582dYhHwmazUVlZicvlCnq9f//+7XRFrY/T40WrVtKnaxJzXtnJK7OGsrOyRipZfmJa/6CIeopBw/LJfXmnvIoBV6UFHavQYmLxhFzONgV/X2JDzkhcSoNVR480y1y+JOrVHK+xM3l1qZR1WWNzoVMruTo9CY/Py59/OlBaEKwtOUKDw41Rq2LBKAsQ3rhn/qhs3II8mZKRaU2MOjU/W/NlkPSHzXVO+uNf80aCz+8IfnZ6AYLPR4pBw9KJfTlutXF1elKQY03s3aFRK7EHBKCNGn9G9SOb90TNYhMdbw+MDZeAC0SnVgb1BglEpVDwi3U7pWtZM3MIT7y7L+ycUwZ2D9NDFrW/Y2FzCRRkpjEuPyNqJnlphZWHxuUydWB3yTkXTXdZRG6KKRMLm0vAqFVxptFJSUU1t/TtGtNuV8/wN5AvbG5aHUioo0ykqs7O3GbbAb8T475bciQ7Ka2wMu8GC+NXlUj7FGebeXxqv3YN0MgVXzKXEvHG1NfvGolO7abJ6ZEa3/rwUdAjVXIOn6i1MbcoC3wE6YoXW8zMLcrC2ugky5wIxF4LBq5nL0SuIlaj0PRkXcxGijVNLkk65Uof0zq6bEy93cMv/3snT0zrHxQMEhMW//aLIe19iTIyMheZdnOInzlzhtmzZ/POO+9E3N6RNMQbnB5ULpjdvBDeWVlDWWVNxIVpcbYZh1vgVL2Dzgk6HG6BV+8YhuDz4fZ4KTteS1Wtg0R98E9n1KrokqyTtE3FLJi1JUfCBqv21O/u6JFmmcsXJecaBIXaZrHFzNj8rvxi7ZfNf5tYPaOAZIOGHz//Gc/NGMT4fhlSMzmdWsmpegcOt4CPy3uyKCNzqaEEBmemRR5DLWaUgFvw4fH6+HvpER6Z2JcdR8+iQEF6si5ML1vs3aFSKMgyJWDUqhicmYrg87UooxqgxuaOWSkS2Ask8N9FzdItInOKslj9UUXEcy57szzMISg2wox17l3N843rsjuHf5kBuDxe8gIy5H9oubjs7JMBv0PclKgl1aDhf784xk8KujMoM7K8j3ifivrDJ+rsYftECygF4q/Y2B9kJ3UhjrFtB6t5cONuuSJRRqaZeGOqIPg43eDk+1o7JRVWVmwp57Gp/ehk1Eh2VGt38/O1O5hTlBXWqHneq7t4/a6R0jHr7K6w8wSiVikuWJIkOUZ/ALGxdjTqHcG9ga7kMa2jy8Yk6zVUN7qCAquBXO4OfxkZmfi0m0P8t7/9LbW1tWzfvp0bbriBjRs3curUKVauXMmf/vSn9rqsi0Kizv8139McfR+SmcbE/hms3LIvLIq+YnI+P1+znUXjcunXI5X3yk/y4ieHWTW9gLnrdlJoMdE9xcCp786VMou6oH94OzyjbO2soUGDVXvrd3f0SLPM5YsXmF3UC/CFNeCZXdSLs43nJvD+7Qoen5qPzSXw+39+zeoZBSTpNdTbPSQ1B6z+b2cliyf0bdPPISPT0fEpYtuqF7DaXKQZNZRWWBG8Pla+tY/VMwahUyuDsrtFLfGRvU18dtjK15U1LB6fy5Benfiuxh41iyzUOecRfFLQO7RS5JfFvcEHby4oxOYUGNO3KwU9UvnXV98xdfBVQc3HYuqBH6zm/jF9JOmHU3UOrI1O1pYc4dnpBSghbA4gSsMUW0xoVbEzyUPHX7lcXOZCSDao0SgVXJVm4Hc398Hj9fHIpPwwHf5ii5nFE3KpqvXPa+/ZUCZli4cSKA8UGmgSCbXNSBUUckWijMw54o2pGo2C4VmdpEoLUTKwU6IOgEOnG2lyevjbzCF8dsgq9b8QKbKYpHkxgFEb2/1gMmpZOeWHSxqdqneAAtbMHIJCoZASxMRrStbHPn+87VcSKUYtT0zrz8cHzpCepJOS7k7VOxh1TefL/hlqTtRSnG2OKvVzuTv8ZWRk4tNuT/ytW7fyxhtvMGTIEJRKJT179uRHP/oRycnJPP7444wfP769Lq3VUTZXUg/ueS76btSqpCg6QKpRw4GTjZyut7Nicj6Cz8eR6ia+PHKWZ6cX4PH6KLSYWDAqG6dHYMVbe6XjzynKiprFplQoWD29ALg09Ls7eqRZ5vJFCazfXsmAzDRmBWR6lx2vZf0XlfzmpmuC5Aq2VVTT6PaXhK+eMYjnth4MWkgUWUw8OrWf3ChWRqaV0aqU0W11eyUPjc/FI/iosfkzQ2ttbmwuAY1KQb3Dzf9+4dfyLquskRzG11/TWVow/+7mHN7ZUxWkJx4J0TlXbDHzzXe1vPTpYamBpFKpwOYS2FdVR7dUA8veLA9r3rVySj9+vmZ7mARKLI6ftTPv1V3See8b04fnZwzCKXh5cFwuCqWC72v82bWiFNvgzFSWTc5n89cnomaSR1v4Xenl4jI/HINGiQpwen0UZKbiEARUSiXzR1t4cFweVXXn7tOpz38m2UGRxYTP54t4TNG5XWwxMbPZdiMh2lE0pznIFYkyMiLxxtTF43M53eAMGqvq7G5qmlx8dsjKon+da2xbFCIpJs6Fr0ozSvsom/taRKtqQgErtuzlqVsHnPdYU2ltYlGIPnigzNmgzFSS9eqYjRTTEuTxLRAf8PY3VUFJfNdlm7n+mthVZ5cLC0ZbGJvflS7Jesnhf7LOjiU9sb0vTUZGpg1oN4d4U1MT6enpAKSlpXHmzBmuueYa+vXrx65du9rrsi4OCtApldx9w9V4fT5KK6zYXAKrt1ZIOsMlFdU8/f5BCi0mlk/KZ+N/vqegR6o0oK+YnM+KyfnYXB5eev9Q0KRkRG9TzIwyMQvmUtDvljPOZC5VDBoVdxRlseqjiiB7Em10X1VdmFxBg93Dm/OLwjSGwZ9Bs2TTHrksW0amlVH4YG6ztEgkW1X4YFdlDYMy/T04EvT+bn2mBB0GjapZ8zsHQFq021weaVx1e70M6J4aJk0Wik6tpNBi4u7RFhJ1Kvp1T6F7qgGVSsET7+zng32nWTNzSJgzHPzPh8WbdvPIpL5Bpbrx9MADt2+rqMb7ro+CgFL3rb+7niE906hudGFK0DKhXwZbdldxuLoJhQKWNjePCs0kXzapb9TnVKxy8UAJtkSdGq1KSa3dRaK+beXYZC49BB+gAGtzzxtTgpbFb+yhtMIqVTaGJnMUWkzMKvTLF4VSbDHTLcXAmplD6Jyk47aXvoiqc69TKynONjNzZK+oTnO5IlFGxk+8MRUfJOo0rJ01VMq2TtZrOGptIj1JF3SskgorCoWCf901Eh+QpFcHOcMB1EpF1Iqq2YVZnKl38v6+0+e9Lj1V7whzhovnUKLgrQVFGHVquiTreWxqPx7cuDuskeJjU/tJ+uEygQ1Q2y+Z7mJibXJhcwm8s7sqpDrCzNziLKxNciWRjExHp90c4n369OHbb7+lV69eDBgwgBdffJFevXrxwgsvkJGR0V6XdVFQK5Q4BC9z1u3kV9f3ZuEY/0Lc5hTQqJVsO3iGgVelAv5B2+ER2H+iXnp/aYUVt+Dlk4On+fJwDXndUrh9WE8pgi+Edh8KQcyCuVT0u+WMM5lLkUaXwPwNZTwxrT8PNDdWSdKrOVXvYMGGXTwxrT+mxOCJv1Gnwub2hDnDReSybBmZ1sfu8bIghq3+z9xh7K/yj6FFFhMGjZrHpuaj0yjweP0O5eNn7dLCv9BiYsfRGun4SXo1L358iJxuydEzqi0mOifpKMhMY84rO/jnr0dSdryWBRvKGN67E0vG5zFjWE+6puhjNu9aNDY36LVYeuDFEbJdxQZk80dbKOiRSnWjCx/+aqyr0xMpa3ZebJpXyN9Lj/DiJ4ebq9P8zoj0ZB0f7jvdsi8+hEgSbKJDY/rL2xnSM63N5NhkLj1sLgGVUoFOo0StVOLweCmrrJXuVZfg5d4f9WHhGAVVdQ4yOxl5a3cV92woY1VzZaOIKN1wqt7B3HU7/cfITI1pm7NG9mL99mMRneZyRaKMzDlaMqY6PQJzXtnhl+OcORSNyh94ilTVtO1gNd/X+hveRpLlNCVoefztff7xMywj/ZjUy6LJ6T6vvlc1Ta6o4+22imqcHi9Znf3O7kxTAn/66UBqmlzUOzwk69WkJWhlZ3gIl0Iy3cVE8PpYs+1w2DpODAA8PDGvPS5LRkamDWk3h/hvfvMbqqqqAFi6dCljxozh1VdfRavV8sorr7TXZV0Uam0uRJ91324pPPHu/rCI+IT+3Vg3+1p2HDuL0y2w4MZspr/8hbTP97V2bs7NYGxuBg+9sScogr/+jmExzy9mwVxK+t1XcoMSmUsTm9PDH6b1Z22EjLU/TOuP4PPhEXxBrxs0Kin7LRpyWbaMTOvS5HTHtNUmp5uHJ+Sx7M1ylk/O56cvfk5u12SGZZk43eAEzmVaB+psi3+XVdaycGwOf37/26hZbDMLs4IyVOsd7nNZ2vvP4BbKmdQ/gwStKuZnaXR6pGa+AGtLjrBm5hCUKIIysgotJpZM7MuU50rDjpGkV/N1SKNu0QmRYtAwpyiL5VvOZamHZgBO6N8N03mWiAdKsIkScAU9UnF6vBi1KlZNL2DBhrIOkUEm88NocgooFbD9iJUbc7rQ6HRLWeGh9+DswiyaAmzInHiuSbzYpDpBq+KLI2cBv52snTUUpUIRFpARbXN47048PKEvTk94FuiF6BPLyHQ0WjKmio0oxWzrRyblUXa8loIeqRGPadSqpYzypW/sCZI/STFqWTY5n4WvfxPxWXDPhjKMWhXJBi3zN5S1uO9VaDPMeNu7JOtlB3gcLpVkuouF4PNFTWraVlGNEEW+S0ZGpuPQbg7xn/3sZ9K/Bw8ezLFjx9i/fz+ZmZmYzeb2uqyLQoJejeD1xdT6XvZmObNG9mLviTqmDerO92ftQfv4fLB4027+8OP+YdnViXp1i3S5Zf1uGZnodErQ8ucPDkS0T4Blk/ryXbNdinr+SsAjxNb8lcuyZWRal04JOp7+4GBUW10xOR+nR+DeH13D92ft/gynimoeebOc39/Sh+JsM91TDbz722Le3XMyqMGmuBgfnJnGrMJeqBQKHhyXi1Kh4EyjE4/gY1dljfQeEbVSEeYY7m1OiLuYSjZoeHhSHh7Bx4la//Ply6NnGdzLf36nx0uKQYNKCe/sqYqY7eryeMMWdGI585O3DmBkDFm10gorD0/IO2/noJg1Fih9EXiOYotZ0my93DPIZH4YyQb/EuO5jw7xo75dWmS34L93qhudQVJC4uuDe/llkAb3TEPR/P9ZI/12kmrQkJGi51B1E6tnDMKcqOV0vZ3f3dyHhWOV1Nhckv3+UH1iGZmOSEts8+MD30uvb6uoxiX42H+iLuoxbS4Pc9ftlMbVUOmJbqkGnrp1AIdON1Jrd0sZ4uLY+viP+7Fk057zkuqQm2W2PpdSMt3FoCFOECXedhkZmcufdhsZSkpKKCoqkv42Go0MGhS5q/zlTqJGhdvri7ko3Xawml9ffzUzhvXk0bf2MTonXdIrFsukSyqsNDg9JOnVXB3S6KElutyyfreMTHScgjdqqWVphZUmp0BPk5F3flOMTq2kwe5ErVRQesgatUO5HGiSkWl93HFs1S148frg/X2n6dM1Sdq27WA1v7u5D0sm5DHj5S/IzUhm+aS+DOmVhssT7OjeVlHNrMJezHplB2tmDqHseC1llTVRG1JuP2LluRmDpEaBACfqHGSk6GI27zpRa+eV0qMsn9yXBSFO9kDeuqeIFz85HH5ui5nPD0eXbGp0eNDG0SW3RzlnLMSssWiB/m0V1XjxJwJc7hlkMj8Mo0aF4PUxsncndEoVDo8Q126LLCbuu6UPNREqr7ZVVPPAuByKs818e7KB2a/sCLOXQouJob06kd89hSff3R+mlT+7MEtqnisHamRk/LRkTF1bciTo9QaHmwfG5TJpdXjVUmAzW/G4j0zsG7Zfl2Q9gtcXcV06KDM1qFlnINGkOtIStFHH22KLGZ1aydHqRursbrnPRQvp6Ml0STp1WDKDXqOStPKTdHIQRUamo9NuVj569Gi6d+/O9OnT+dnPfkZeXsfVaPL4fLi9XjRxFqV1djevbj9GQWYaXVMMdE0xhJVJ1zdH0YEwTbWW6HLL+t0yMpFpsMcrtXSjVik4Ve/kVJ2dQouZJpeTtSVHeHNBEcs2l8uBJhmZNiBeWXSDw4PPBwN7pJIYspjxCF7+8M4Bbrs2k9VbK1j8xh7G98sgPVkvOcpERG1Up8fvDHi2Wdc4tKR86cS+fHrgFHqNkrd2VwVtH53TmZVT8lm8aU+YbMOKKf249YXPqG508fDmcu68rjfPfHAw4meyuQRG9O7Eh/vPBJ178YRcpj7/GUDERZ3g9ZFkiD3Vi5ThFU+3VcwaK+iRGjP7fE5hVptlkJ2P1qzMxedskwPBq2Dx+Dyq6uyoVLHnwA0ODw+Ny+NMgxOXN3LlVU2TC5fg48GNeyJuL62w8l83XcPTMaq9xGST0ECNfP/IXKm0ZEy987revPTpYWmMTDZoSNCoGNIzLWjuGypDBn7bi9bvKtq69HB1U5xrCg+0RmuW6ZdS6sX4VSUUZKbKfS7Og46eTKdXK1kzc0jEhrJrZg5BH8d3IyMjc/nTbg7xEydO8Nprr7Fhwwb+8Ic/0L9/f26//XamT5/OVVdddV7H+vTTT3nyySf56quvqKqqYuPGjUyZMkXa7vP5WLp0KS+//DK1tbUUFhby17/+lezsbGmfs2fPsmDBAt58802USiXTpk3jL3/5C4mJiRHOeH54vYDCF7dUS6dWSgvIRJ2aZL2a/7opmw/2nQyagPggqqZaaOZ4JGT9bhmZcBLj2GeqUcMxq415r+6i0GKilzmBHqkGbC4BJfDkrQPONecxqEkzys15ZGQuBqFO7lASdGq8zYtvvUYZtm3r/jPcPqwncM6B9vzHFZKjTCQ9SYdRqyLFoMHmErhnQxlzirLCmoCdaXBwwzVdWLJ5T5gTbuv+M8BeVk7Jp8HpodEhkKhX0eT08M6eE1Q3+jNhtx2s5jc3Zkd1iLs8XmYM68ncot6oVUr0GiX/3nuKqloHNpcQU7rkd7f0YXRO5+ZrCSZShlekZpmhuq3mRC3F2eaIDdVCaYsMspZcs0zbkmLQYXMJuL0+Vn1UweLxsRNfEnRqpv31MwoyU1kxOZ/5oy1hQSqjVo06zj3n8xEz23VOc1+AwECNfP/IXMm0ZEz96uhZSQarIDMVnUqJUqWUnNnWJicNDk+Q7Ekg0aqfIPK6NFkfuz9PtECr1CzT5uJErZ1kvQatWklVnYPVMwaxq7KG9duPSeO93OciPh05mc7t9fL8RxURA6hKFHJTTRmZK4B2c4ibzWbmz5/P/PnzOXLkCOvXr2fdunUsWrSI6667jq1bt7b4WE1NTQwYMIA5c+bw4x//OGz7H//4R5599lnWrVtHVlYWS5Ys4ZZbbmHv3r3o9X6H1e23305VVRXvv/8+breb2bNnc+edd7J+/foL/qxOQcCoVXPG5qDYYorYvCGwvMzp8ZKuVfLoW/u4e7SFvhkpGLUqBmWmkqBV8dDG3VH1QuVBXUbmh6FU+O0woiSCxYReo6KTUSs1CXp522EWj8/jR7npaFRK7vu/r+XFtIxMG6Aguq0WWkwoFJCoVaFUKnAFOM+KLCa0zVmqgY5cwevjzuKrSdKrKeiRikqhQPD50KiUvP7rkfjwSucLzYYutvh7nozt2zWqE27r/jP89iaPVFpe3Nz4b/XWQ0H7RcugK7SY+PywlYIeqcz423Y2zy/kTIOT1VsrmD/aQqHFREFmWkzpkoVjcnB6gsviI2V4BTbLDCRQk7zR4aHe4Wbx+FzsrtjOyavSDBd9ThLvmuV5UfvgFnwYtCrsbr9USkvs1uYSKKusBWBEbxNFV5uxuwW+qqxhf1U9aUYNdrcgNdwMLG0XHW56beyMPqfHGxQIku8fmSuduLYJbKuw4gUWj88lPVmPtclfydGnS7LfPk7DT1/8Iuo5jDoVZZU1La6+uBCpji7JemptLrw+wqpFxAx2tUIBRJdfkYmMD/w3TAdB8BK7qWaUeZmMjEzH4ZIQRsrKyuKBBx5gwIABLFmyhE8++eS83j927FjGjh0bcZvP5+OZZ55h8eLFTJ48GYD//u//pkuXLmzatInbbruNffv28e6777Jjxw6GDBkCwKpVqxg3bhxPPfUU3bp1u6DPp0DBqTo7nZP0zBtlwUtw9kqxxczsol7MX+8vL0sxaPAIPmkhO6FfN9bOGoIpUUeTyxP1wd2SQV0uCW075O/68sIHzG7OHAu1z3mjLExeXSotuMUJtdMj8Mikvjzwr90tWkxfCvfEpXANMjIXglIFD0/oy4ot5WEyJA9P7AsKHwqlAp1aiadZeqHQYmJWYRYOj9+GdQFlsE0ugTmv7JCOMau53NvmEiiymHhofC53FPUGgp8NRRYTSybmMeW5Uq7L7hzzmh1uL8/fPgidWknnJB23vfRFWMZcok4d5pQILD9/6tYBQLPT8HgthRaTJOVi0KhiSpdUN7ooyEyTstt7mxPISNGH2b7YLDMSnx6s5tDpRmb8bbv02uNT86P2UCjONtO1Dapk4l2z7OxoH2wuN6YEHVan/z5vid2KlQ5L39gTNNctsphYOaUfXp+Px97eFyaHIGauDs5MI04fW1INmqBAkHz/yFzpxLNNn98NKlVU/WLtl7x+10hUCiWHzzRiStDGdGAXWUxs+aZKGqNakjByoVIdPh8Rg8Ti3/fd3Ed6Te5zEZuOXEFjc8WWC4pV2SAjI9MxaHeHeGlpKa+++ir//Oc/cTgcTJ48mccff7zVjn/kyBFOnjzJTTfdJL2WkpLCsGHD+Pzzz7ntttv4/PPPSU1NlZzhADfddBNKpZLt27czderUsOM6nU6cTqf0d319fdRr8AGpCToefmMPX1XWhpVcn6p3sPv7OmnxnaRXc7a5jFos7/R6oarWEVfLKtag3pEHtEsN+bu+dGiprepUSjY0a/iL9pmepOPAqQbmrgtu3iVOqJeMz8Ph9vLVsRrmj7ZEbMgiLqYvhXviUrgGGZlInM+YqlEoWfHuXgZmpjUHps7Jlzzxzj4eHJdH6SErgzJTcXm8UlPMezaU8eLPBwdVZBVbTJgTtRi1KmwugZIKKz7O6QyXVFh57O39TBvUnTmFWTwwNodGh0CyXo1Oo+RUs2RJvJJzg9ZfRWJzCTx/+6CIzQC9PqTnj1GrxuYKLj8XnfgJOhWHTjcwuzALJUe5Z0MZL/xscMzzO9xCkMN807yRER0K9XEcA7X24O0r3trHmplDwOcLcmAWZ5v5Yxvpi8a7ZtnZ0bq01FZTDFrsgiDJkcWz28Xj86I2aS2psLLkjT2My+8a1jBP3Hfx+FwG90zj3fKTUasxi7PNXJ2eGCRnJt8/Mh2R1h5TRWxufz8LvUbJw2+UM6BHKt8cr+WJaf0jOrBvzOnMb266hupGF8/fPkiaHy99Yw9P3Tog5hhxIVIdPmJLJz0w9lyac1v1ubgc6egVNPF++6Q4cpqtwfnYqoyMTOvTbg7xRYsW8dprr/H9999z880385e//IXJkydjNBpb9TwnT54EoEuXLkGvd+nSRdp28uRJ0tPTg7ar1Wo6deok7RPK448/zrJly1p0DU1OD0adWpqcR8riWjNzCMXZZu67uQ8vfnKI7C5J0janx4vT42XD9kqWTMiNea5oD/aOPqBdSsjf9aVFS23VKXiZPqxnkAbvmplDYjbv8gGNTjfP3z6INdsOh2n3Pn/7IJqc7kvinrgUrkFGJhrnM6Y6PF627j8TURMb4L9+JJCepMPrg05GLdP++rm0rVOCljuKenP3+l0UWUwsn5K65Y9XAAC8FElEQVTP6XqHlGFqcwnNi+Uc8jKSpcV7brdkahpdHD9rR69RUXqomr0n6nhwXB7/uHMYPp8vZqb0wZMNbJw3kpN1TjonnXPAg98ZPn9UNlu/PRX07Jm7bqd0DNGJX2gxsfu7On57Ux+e+eBb7r35Gs42uUg1xl7U6UKC6QatKuJ+yXEWh6HHsbkE5q7byVsLirC7BWwugRSDhvQkXZs9T+Jds+zsaF3OZ0zVq8CnVlJsMce12/tu8XLDNZ2jVjpsO1jNrJG9Im4rrbDy4Lhc3B4f//P5Mf5x5wgeDtH0FzNLQ3t7yPePTEekNcfU+245J42lUihYMqEvVTU2ySZXb61gYfM88slbB3DodCO1djc9TQbcAjzx7v6IlU/WpvjVFz+071W8zN8Gh5s1M4fQtVn+xX3SK/f+iUBHr6DRqpQx5YK0cZpBtwbnY6syMjKtT7s5xD/99FN+//vf89Of/hSz2dxel/GDWbRoEffee6/0d319PT169Ii4b6JeTZ0tdoZJikHDkgm57Pmujp8P78X2o+cezOICdFtFNU7BG/XBHUtTraMPaJcS8nd9adFSW210eLhnQxl3j7qaB8floFIoaXDEnlA3Oj10TdKx6sODDMhMY1ZzZo3oRPvfL47x8IS8S+KeuBSuQUYmGuczpjY5Y9vlWZsLp8dLk9ODImCaU2gx8c13dQzumcbzMwaxs7IGm8tDqlHLi5/uD2qqefysnXmv7pLeN6l/N76qrOHJ9w5Ir80uzOIPb+8jp1syPdMM3H3D1Xh9vrCF/7wbLHx51MrrZd9TkJnG15W1bJpXyBFrE2qlglP1DhxugRc/OQz4y8vFDPbAc722/RhLJ/blSHUTZ5ucLByTg93td0iLWuLRFnWhx9tVWUvX5HDJlFhl76HHEbG5BOrsbgZmpsX8XS4WF6I1K3P+tNRWG+weEpN1uL0+5o+2xLXbM41O3HEaZsZq4nrMamPD9mOsml7A18dreWBMDmcaXfh8Pq5KM0S830G+f2Q6JuczpjbGmeuKc2Gxn8V/KmskiUHRJsV5JCDJam2cN5Kn/v1tVNmSRyb2Pd+P1WJSDdHt1pyoJSPFwOJNe8Jk0B6b2o9MU8JFu67LjY5eQVNrd0WUyxTnXXV2F3Bx74fzsVUZGZnWp90c4qWl/uZSe/fuZefOnbhcwd2kJ02a1Crn6dq1KwCnTp0iIyNDev3UqVMMHDhQ2uf06dNB7/N4PJw9e1Z6fyg6nQ6dTteia9AolSTq1VyTnshffzYYl+Cl3u7X7zVqVTQ43KhVSrw+yO2WjOCFG3PSefGTwwzv3YkEnQq1Usnztw9CpVDwwJhc9lXVYUrUSc63U/UORl3TOapDSxzQjFoVc4qywqQdmpyxB7QTtXbq7G7q7W5SDBqSDRq6pRqC9IhTDBoSdGqp4VZr6xNfLtrHHX3ycLnRUltN1Ku5Y2RPJvfvRoNLoN7uJsmg4dPf34DH6+V4jZ0mpxAkh5KoU2NzCyyekMeSTXvCMsTnFvs1i5uckTXoRHt0eoSYzYZaYmdATPuod7gxJ2p5Ylp/0pN1NDoEkvRqqhuclFfVxb2GWFwutilz6XI+Y2qSXs21vVJ56taBNDXbarJBQ4JWxX3/9x8UPn8gOVGvpsnpYfP8Qs42ujAn6fhg3yn++M5+crols3prBddf0xmP4GHWyCw6JWjRqBT4fNCjkyGovPuP7+7nofG5WNKT0KiU7KqsYf32Y+R1S+GGazrT6PAwZ93OMEm0suO1zF23g1XTC3j6/YPMKfQ73Ve8tZfF43OxNro4Uedg5Vv7sLkEirPNLBqbw5kGF/8991rSjBp8PtCqldzctytzX9nBI5P6kqhXc7LOSYpRw//3q+H87v/7mmWT+6KEMOmS5ZPzsbvc9OueQpJeTaJOzZxXdnBtr05hdhpNt7U428zMkb24Z0NZxN8kQafm0OnGdnkGXKjWrMz50VJbNepUNHkEGmxu0pO0OAUf16Qn8tzPBuERfDQ0j7F6tRKnR8CgVaMCeqQZOF5jj3zuGLKBOrWy+d5XMPzqTjgFLwU9Uql3ePD6fDQ6PdI4lahTo1UpqbW7SNRrePzH/Xhkcznv7zu3FpDvH5nLmfMaUw1q+ndP5tnpBTg8XvD5JUeanB4cbgFzgpb/71fD6ZKs573yKnZV1rJwrI61s4aSZTKyfHIuf3jnAA0ON4ES/mqVIqZsycVsWBgr0LV6xqAwZzj4pZke3LibP/10oJwp3kxHr6BJ1GmY/vL2iHO3ezaU8eb8oot+DedjqzIyMq1PuznEjxw5wtSpU/nmm29QKBT4mrvgKJq7PgtC6zQxyMrKomvXrnz44YeSA7y+vp7t27dz1113ATBixAhqa2v56quvGDzYr8O5detWvF4vw4YNu+BraHK66GzU8dIvhvDQpt1h0ehHJuXjcHt47qMKpg3uwWvbj/HAuFw2zhuJRqUMay7kb/J3NXPX7ZRKrostJkZebQIiO6eS9RqpWVGgJAT4o6A/GXRV1Os/Zm3iwY3h1/3o1H6s2LKXD/adDjp2aIlqa+gTX07axx198tBRMamUTBuaycKQe73YYubuUVdz1//uCpI4WDtzKAa1kn+WfU9ZZU3YxHpbRTUo4OEJuRHviWj2GHpfB977kezMqFWxdtZQntta4T9nlOOkGjS8esdwlm8pD3rvmplD+OKQVcp8jfTeWFxOtinTMeikUfHkTwayKMK49ORPBqJX+Pjk8FkyUvR0StDyx3f3M21wD3764ucUZKYyuzALdfNcw+XxcntzNptoD89/VMEzHxyUjitmCtncHnZ/X8fqrRXSa2qFgnqHm+7N93o0uQeX4GX+aAudk3SSo12jVLKnqpYRvU0UWcyolQoOnGrgJy98HqYxXmQxMdJi4m8zhwbZsLjt77Ov5VSdnXH9MqRKFbFHyel6v3NRq1Jyx7qdFGSm8odp/aMGwiPptibq1SzeuDtig6nibDM7j9Ww6F+7pdfa+hlwIVqzMheHNJ2aereAQuFDqVCSpiHqPHjJhL788d39/P6WHDbMHcb0NdvDnOLFFhOn6x0RzxVYvbCtoppF43LZ830t39fa8Xh9pBoTeOD1b4Lm0qINT395O0N6pvHY1H4sGpfrD4bL94/MFUQnjYpV0wexbEs5M5qlA0tDAquzC3vxwpvl3Fl8NX+9fRB1djdzXtlBscXMyin5XNM5iWSDJqipbU1T7ASgi9mwMFagNMWgieqoL6mwUtPkkh3izXT0CppEvZpBmakR525FFpPUA0NGRqbjcvGFkaJwzz330KtXL06fPo3RaKS8vJxPP/2UIUOG8PHHH5/XsRobG/nPf/7Df/7zH8DvbP/Pf/5DZWUlCoWC3/72t6xcuZLNmzeze/dufvGLX9CtWzemTJkCQG5uLmPGjOGXv/wlX375JaWlpcyfP5/bbruNbt26XfBnTTXqcHh9LA5ZBIB/4H1k8x6MGjX33tyH1786Tk63FJZuLmfXsRocboGvKmuD3rOtoprVH1Uwpygr4DUrD23czXc1NuZvKGPi6hI+3H+ao9VN7DxWg+D1sXbWUNZvPxaxdO3hN/ZQZwvO0ge/syvUGS5e90Mbd5OTkQwQtRGSqE8c6dgtJZ728YUc+2IgTh4i0REmDx0Vp1LBQxHu9W0V1awKsbfSCivPfVyBQgkFPVKjTqy3HazG64t8T7TEZkLv/UjvmVOUxaqtB4Oc4aHHAdBpVGGOtDlFWaz+qCKs+VhLbetys02ZjoETwpxq0DwubdqNGwWDeqbxfa2Dh98oZ8GobNZvP8acoixKK6z8vfQIKUYNRc3l3yLR7EF8j1KhpKBHatBrKUYNyXoNK7fsC3pGhHJVmoGyyhomrS5l3qu7mPPKDpZuLuemnK785rUyEnQq6uxuHty4R3ISGLUq5o+2sGbmEGYM68n4/G4s31JOWWWt9Prztw9iTlFvdhyxolErWLRxD3PX7WTeq7uYu24nD27cw7NbKzh0pomqOnvwdxCjpDzFqOXq9EQGZqZJTQiXTc4Pe45dl23m7lEWVmzZG/R6ezwDQq9Zdma2L17A5wNTop7tR6y4iW63K7fs5Z4br+HzQ9X4FPC3WUOC9im2mFgysS9Xd05k/S+HMX+0BWOzDr7o2F5bckTav6rOzqCeaew5Ucf+k/Use7M8ql3PKcri04PVPLhxN6YErXz/yFxxuIDlW8q5fVhP1kWYl247WM3fS46Q1y2FVR8d5EStna7NDuNtFdUs3rSHbmlGEnTqoPmuJ04GeIrh4iYIiYHSD++9nk3zRvLhvdezanpBXDnE+jjbryTEwEKksb8jVNA0OT3MKsyi0GIKer3QYmJWYVZcqS8ZGZnLn3YLe33++eds3boVs9mMUqlEqVRSVFTE448/zj333ENZWeSy3Ejs3LmTUaNGSX+LOkwzZ87klVde4f7776epqYk777yT2tpaioqKePfdd9Hrz0V/X331VebPn8+NN96IUqlk2rRpPPvss63yWW1uAZ/PP+kXCZUucQpe6uxu7h5lobrBxeqtFcwpzOLxt4N1TUVKK6zMKQxefJdUWGlwePjqWE3EzFOx5PmLw2fDovLRNITr7O6YUXRRd6ugR+Toaqxjt5TLTftYLt++PGl0CexqdjSFSgqtLTnC3KLeQftvO1iNzeWNqWkKfu3FrsmE3RMFPVJZW3Ik4vle+7KSWpsbu1tg+rWZzC7MYldlDUMy08LsrKW2Vx/Bli/Ubi8325TpGDTEsdUGl4Dg9dE91cBXx2pQKBXMGNZTygovrbDy4FglswqzgiRAYtlDaYUVr88XtMAXj6PVK5lV2IskvYbBmWl81XwdgRVcu7+rixhsW7q5nA2/HI5L8NIp4VyzzUgVJG8uKKSssjZqpdeKyflBzToDr1OcL4hZb6UVVlxC7GdXpGqz0CxstUrBpv98z6rpBWG/g/wMuLJxeX3YXR5ATe/OiTS4BCmYE8luv6uxsWV3FUOzOmFU+6s1nB4vWeYE/lNZw5TnSs/ZVLaZjfMKqaq1s7OyRmqIG8jSzeWM75fBkJ6dJH3+UAJtQ75fZa5UGt0CM0dkkZGqZ1ZhFtOH9QyyTZtLYFuFld/cdA1rS44wpzALV8Dcd1tFNTa3gN0t4AMentiXZW+Ws6uy5gf1vWpNIjXlTI6T9Rtv+5VGR67AqrO7uWdDWVTJlPV3XLhSgIyMzKVNuz3xBUEgKSkJALPZzIkTJ+jTpw89e/bk22+/Pa9j3XDDDZLkSiQUCgXLly9n+fLlUffp1KkT69evP6/zthjfuYYlRq2KO6/rzY256Zyud6JQKNhbVc99//c1gzJTeWRSPqZE/2dxerxsq6hmVmGviIeN5IhrcLijZp76s1V9ER3s4ntDqbfHLncTryG+U/D8dbPFxbi1KXaG2aWoyd2RJw8/hFP1DmqaXNQ7PCQb1JdkJ3eby8NzMwZRVRdcpt0tRc9zMwahUyvC3tPk9GDUqGIe1+XxUmNz08ucEHRPCD5fVMfWq3cMZ8WWcj7Yfybo9Yn9M8IcXi21vUgZLxdqt7Jevkx7YHPGtlWby4PXCwk6f+C50eHh76VHuO/mPueO4RbCnGgtCW71NBkxJ2ql5mF2t8Af3tkXJsXw7PQC7tlQxuDMVJZNzmfCqpKIx9x2sBrB6+NMvZPOSTpemTVU0lUuq6yhLKBCrNEhRB3fSyusLH2jnFXTC1gQwTkY6bOJmU+RHN82l8D9UaSQrk5PlF47dKaRL4+c5en3gyVmxM8vPwOuXOwugVSjljMNTnw+aHK6Y9qt2+ultMLKss17WT6lL3PX7QRgzcwhLNq4J+g92w5Ws/KtvSwckxN2XlE+RXR2r9hSHnXeC8G2Id+vMlciSgV072Tgy8NW0gPm5qJt3r1+l9Q8+dnpBXi8vrDeOI0OD3V2Nws2lHHndb35zY3ZCF4fE/pnUFZZy4ote6Vxqb0ThNIStBRZTEGJaiJFFhNpCVfmWq0l+ADCl0OXLaKkbEGP1KD+SgU9UjFqVbLMqYzMFUC7OcTz8/P5+uuvycrKYtiwYfzxj39Eq9Xy0ksv0bt37/gHuIzw4deoEjO+Xik9EqZPKi4eH9m8h0en9APONQ+KtkiP1FwoSa+Jm+UWmlke+N5QkuOUs4nXEKvRUbRjxyJQl3jNzCEx971UB6tIWQlXIpXWpohav5daJ/dORi1Oj5e3dleFdRqfP8pCRrI+zBnt8nhJTdAyOqczWwOc14Hv/eywla+P17J6ekHQPXGsuok/v38gomNrxZZyBmamBTnESyuskixDoH231PYiZbxcqN3Kevky7YEpQYtLiG6rJqMWu8fL97V2aVFTWmFl0dhz93uSXh3mNI5rDzo1ZcdqeWJaf8lZ5xK8EaUYlCjYPL+Qb47XolYqWD1jEA63EJZ1B/B9rZ1T9Q5mvbJDOoa/v0hfXrh9ML9+9StsLoFEvSrm+L6topq7Rl0tzScCP1+kz5Zs0ETtATBvlIWvjtUE7S/KoKxqfpbV2Vw88kZ4YzLx7zlFWfIz4ArG5hJQKhUkGzS4BS/JOjVuwRHVbrsnnpNgcLhjB6fA7xT/zY3+ZtDiPS/2CBArP/yJJVZmRZn3QnAD3TR5ziZzBWJQq/iu1s6WKLb5q+t7S0HPv5ceYeGYHFTKYK9ogk6NUgGb5hWyYkt50Dq3ONvM2/cUU293kaBr/wShLsl6Hpvajwc37g5yiotrk0stYae96ci9gsyJWl67cwTLNof2azPx2p0jZJlTGZkrgHZziC9evJimpiYAli9fzoQJEyguLsZkMvGPf/yjvS7rotDk9GBK0LJsYh6n6x3MLsxiRkg5GhyRHF02txDUICjSQjZwu0iRxYRRq4qb5RZpe7TStRSDJmYUXbyGsuO1rVYWF6pL3JrHlmlbTtU7wpzhcGl2cvcBL287TEFmmlQ2J9roy9sOs3h8XpAzWnR2l1XWsHBMDi6PN8hORF1T0TEVWortErwtkiMKZFtFNb++4eogh1hL7SNSRsyF2lZHb7Yjc2kSz1aXjM9DAXRN0nOqwYFBq8KoVdHYnBFdbDGjVSoptpiCFkCx7KHQYkKpVLDirb3841fDpeN8dihK/4CKapxuL7ndUiipqGblW/uCmvKGOq1Dn4P+/iLlzB+dLWV9n653Rv1ORBm2FL0Gu0vgf+YO46NvT7O25AgFmamcam5GeKbRyfzRFkb2NlFjc+HyeBnQI5WvjtVI1/LpwWqEKNVkgbIS1Y2usGCASGmFlbtvsMjPgCuYZIOaeoeHjCQd9U5fi8ZYEbGqsthiYs+JuqgyKx6vrzkABa/dOZx/7z0lOcPnj7ZIzu4uyXrmj7YEBaLAP499r/yUdJ93FCePjMz54Pb6Ytrmb2+6hp1HzkqVFz4fuAMktwotJhQK/7x2WUivGvAHrx5+Y48UTBWJVJ3UVo7yTFMCf/rpwHPVq3o1aQmXXvVqexOvV1Dob3q54fB4w5zh4O/NtmxzOU/9dAAp7XRtMjIybUO7OcRvueUW6d8Wi4X9+/dz9uxZ0tLSUCg6UC0O/oWq2+dlSK9OLA7JpgpcGIuZ2w0Ot+RIK7aYpYWsSHG2mXk3WJi7LjibbOnEvlgbHXGz3FJDsr5jla51SzXw6NR+PBQhiv7o1H6sbG6ktbbkCM9OL0BBsFb6DymLC9UlFo8NBH137V1yJxOfmibXZdPJ3eERmDGsZ0QJk9mFWTjdgtRQL9TZ3ej0cP+YHB5SKTlS3RSkPycuvkNLsRvjNGqJFthSKRVBju21JUdYO2soSoUiLHsj0D4iZcSsLTnCmplD4r43GrJevkx7EM9WHR4BpRKUPgXdUvS4BC+v3Tkch9vL+l8OIyNZT3Wjk2WT81n6xrmFkGQPKIKa1BZnm7nv5j4olXDndb2xOQWKLCaWT8nn1hc+i3qdx87amPfqLootJjbNK+SItQmNSsmuyhqpyWdZZQ1lx2vJa25QHUhJhZWFY3MQvH55pUc2l/PSL8IrpiLpjYvfh2jfAE63l64petaUhO8X6qCPVU12ToYptryETqOUnwFXMEaNCp8PPD4fKmULxljPOUe1UaeiyGJixZR+HLU28fK2wxHv2USdX7JsW4WVWQ1OVm+tiGoPRSH3eVFz07TAPgKik2fF5HzO2lxt7qSTkWkPnO7YtqlS+nXBp7/8hX9/jxejVsnaWUM5WWcnI8WAArC5oid6hGr0XwpZx12S9ZfMGuRSpaP3CqqxRQ/sb6uopsZ26axTZWRkLg6XVNeITp06tfclXBT0GhUK4OE4pcWiAyxJr2HW33cwKDOV34/pw0ffnmbNzCEk6tSolAr0ahUffnuKVdML/NpXOhVNTg/v7zvJjTld+PZUU8ysz6vTE/nw3utpaI7IJ+jUNDo8lFXWRJz89zQl8MefDKDO7pb0sFMMGrqlGnjq1gGSJnKyQcOffjqQRofngnSzQxfZNpcQ1PAi6f9n77zjo6rS//+500v6DIRQEgITCClA6JBEiiggfV1Xgd0NxYpYvjZEQaqi4roqqGuh/VbBLS6IoKgISoJIDdISYCAQlEjIpE6fuXN+f0zmMnd6IKRMzvv14vVibjn3nJvz3Oec5zzneWRiqJSSZt9yRwlOsEztLSmTOwPGb2xeAFg0Pg0KiQhr8wZ4GbvtDoK3d53F9MFJmPvpUZ/le4YOCBZuxN/CVozCt5ytCSFmvS+PmDhlaPf6g8bLpzQ1IcmqSIizlXp0VSnxa5UJdoeDC3OSq1Fj6eR0XKgwoE9iLJ4bl4rLlSZIRQIcvFiJ/l1jMTO7K5dcKVGlwGtfFeOx0Sk4+Ws1JvfpiIHJcXh5x2ncNyjRbwgTlwzna3VYuv0UsuqT4rqMDBFSIe5Mi0eF3gqFWIh1Mwd6hVPRm51xWz89cAmTszphd/FV5KaoeRPUQHHFBQyDZZPTYbDYIRML8cY3xQHHIe5t8bco5/qWxSkkXOJDX6FgYuT0G9CW0RksiJZLYLCw+OFsOW5PjQ8qt4BTPmUiIfomxuJQiQ7bfrni8x4GwOJJ6dwxhUSEdTMHghDi8zkFWh0YhsGmBwZDLBDg61O/+0zGufdcBbTX9Nz3gnqNU8IdhgmuU1/7uhh/HpKEt3adg1IixNenfsea3VrkalSYNyoFUpEAZhvrq3gO12JquHsdhxPhniuo1hR4HloX5DyFQmn9tCiDeLhiYx1wEATcWuzyxMrRqKCUCPGvh4bgm1NXYWcd+ODHCzBaWbw3ox9i5GL8cPYaN6l2TbAB4NP7B0MmEuKujA4Y2k2FRV+c9On16VwRdx67Um3CM//5JegKfccYuc/JgK842fHejm4Nwpeh0GhluXZ+/9RwXlIvSsulNWVyJ4Bfz5Z9Wh0InIk3XZNkd4QMgxfHp+Fv3/pOCJzrI3xIoHAj7uGI3LktRY2EKBmiFRKfchbKBMKfR8zNTD5ovHxKUxKKrOrrjVw1JhsMVv6EJl9bgcVfnMJzY1M5vVJYWuU3VMr8sanYVVwOi51Fn8RYvPTFKfRJjMGuonLMyvadrM8zrJm7nnc3MizfcdrnrrHnPz+O+wYlIlohBgNgTk43qCMk2FBQguWTM7Bw6/WdHgHjip+rwIVrBszZeBib7h8c0jjEha9FOVcopCvVJizcepLnSe/uaT4gKZb3zWvOrfGU5kEqFsHKOmC0suiVEB2S3GZrVFg0MQ0CBlizW4u1eQP89tkCrY6X+N2lnzfdP9hnmD/AKQ+PjOgOARx+ZQbgLwZRIx0l3Akmmywh2FVcjodHdMehi5UQChl8drAUgGtuy2Dl1IyQ89KEu9dxOBHuuYKU9buM/KEIcp5CobR+Wo41KoxhGKDOFHwFtbzWjBVTMkEcBLuLy7Fmtxb9EmO4CaZUJIBAwGBdQQkvZIMLoYBBjcmKJLUS0YrgXp8tdYWexiUOH1pTJnd9EG91vdnu00idm6JG+ygpPvhRiydu74Fqk403scjVqLFyaqaXLAUKN7JiSgaW14cjcj9Ow5BQKCHIqsUOQggKL1cjR6P2OUnP11bgOYYA8B+Wy5lQLAV7zpTX3+NMzrdmtxYzs7sCcOpdzx1ZvvQzwDey7dPqwNbHP3bH9XvdzIF4bWcxz2iXm6LG4olpWLWzCH0TY+vDTDiglAQeykVIRVj5h8ygxgr3+uWmqFFex49Z7voGAXCOHbR8Hc0Z+iekIVejhs5gxUWdAdFyCRZ5GM+p1234I2CchrYohQgOQkKS26zEWLCsAwqRs08Hy4nj6qPuC1DVQcbbIoEADgcJeI2nrFAjHSWcMQQJ4VdpsAIAWAfBrOxkVButvN1R+doK1FnZkPPShLvXcTgR7nPySKko4Dw1UkpNZRRKuEOlvAlQioRgg4Sf6hQrh5BhUG20QCYVgdSP1aNkYvx911ksHN8LhZerMS6jA1ZPy/IK2QA4vajbRUi538G8NlvqCj2NSxw+tKZM7hFBvNUjZSIUl9XyjuWmqJE3rCte+6oIz43rhWs1Zl5SIqlIgM6xcnSOU/gsM1C4EfdwRDQMCYVynWCyGlE/gVlXUIIx6fG4cE2PKzVmr+uMFqf+dA/LNX9sKn6tcoZPKa+1wGpn8cGPF7h7XAY6pVSE92b0Q4RUhNnZyXjhrlTUmVkYLHaf+hnwNrLpjFaf9d+n1aHObPeZmGzpttPok8j3CF+b5x1X3PN99O4cDYXYmVzUs16e9XPpWoVEiEFd47y+QefL9X7HDvu0Orw0IQ1LvjyFXUXlmDdK49P7PtjCO/Uob/0wjHP8a3MQREhFEAgC5weKkIrwS2kV/tivEwx2FvNGaSATB/bOkwgFXgtQwRZ+7KwDXdVKv0YeX0nrAWqko4QvkUF0qo11TkqVUlF98s0YLqeOi1qTze/icq7H/C3cvY7DiXCfk1vsDszMTvbaJZFdn2Mi2KIshUJp/VCDeBNgIwQREiFyNWovjyrAOVC4WmPGzA2HsOOxHAgZBpmdopGtUUEiEmCfVofnx6Xi+6KruC3FOVDP6hKDN+7pw8XtPH2lBldrzeifGBNyvVryCj2NSxw+tJZM7kqJMKCXgEIixJIJafUJhhhEykSIlIow9u18GK0sLHaCZ8b09NqG/f1TwwM+19/CFQ1DQqH4RhlIn2rUUEqEYB0E/RNjoJSIkBAtx4odRV7XyiXXjW2usFxj0uO5Y326RONqLd9LWiYWYt4oDZRSISoNTg/V8loLuquVYAiDd3ef8xniwZeRzc7691Kt8ePlmq+t4LzTXQTyysvWqNxivaqx7dFsnK+4ntzTFfM7N0WNxDgFvn9qOKdra+oN9gQA3GyZwcYOv1aZsKvI6VUfKJzL4UtVqDbavAzfBivb7MnWKDePWCCAA4DZ7oBMIoBYIAgot1KRAMunZOLxzUexcEIaCkurMD6jg1fMfPd7ElUK/N/oHrimt2DN9H44WlqFk1dqAsrDTxd06BAt82nk8be7A6BGOkr4IhMLAsrZ8V+dOkbAOMN3We0sDPULqwqJELNzkhElF2P1tCwIGAazs5PxQE43sISgU6wcsQr+mD/cvY7DjY4xcqy6p8/1eZxc5PU3ba3oLXZenjKXM5PLsWHT/YObu4oUCuUWQw3iTYDZ5oBSIsSjI7vDAeK1AvnoCA2OlFYiW6OCSMhgT/FVpHeMwf053VBW79V2rc6CRRPS4CDAsdIq3gQzR6PC8skZUIqFDTKgtfQVemoQDB9aQyZ3M8ti+eQMLPriJM8o7vISWPblKbw0MR1xSgkAArGIQY3RzHlb5msrsOCuXrwyfcUOp1AoNwcD+NenIzVgAIgEDJZMTgcD4Nn//uLlFe00nIvw/p/7QSq6vrD8zamrvBwdhaVVXLLJ3BQ12kVIUeihg7M1KnRVKxAlE2NWTjIc8PY08jSy5WrUOFpa5beNgbxcPT2WAoV8cX9uvrYCi7/kJ/d8Z1oW/nWwFMsmZyCh3thcY7TizO+1+LXKBIZhOMP5gKRYvHp3b0TLQx8buNfVZTjJ6hIDK+tAl1gFfjpfgeU7iri/z8o/ZOKr42VeRtPmDuVGaTjm+r+93mJHJEQQiklAuTVbWfztuzNYMTWTcwb527dnsXxyBl7cesLrnuVTMrBs+ynsLr7GOz4nJxm9O8VAwDA8A5+7PIxObQ+VUoLlkzNgsNphsLJQiIX45VffuzuokY4SzhAHMHdEdziIt2zOHanB5UoDHhuVAhBgzsZD+M/DQ8HWWqCQCPGPGf0hETOwOxxQSESIlImgt9iRECmFiXVAJRNDIhLgfLmet/DZVF7HdLfRzXOl2hS2i9RRMjEvT5knzW0LoVAotx5qEG8CjFY7CIDZGw/7XIGcvfEQPv7rANyW0g4SkQD9k+JgZwmiI6UAcU4i46NkuFBhwCc/X/LyYC3Q6rDoi5NYOTWzQfWiK/QUynUIIbASBy82r7uXgNHK4ukxLMpqzLhaY8Kw7mpEKPjbufWW656Trkl+Q6ADdwolOHorG1Cffv7IMFQZrOgSK8erO4vx9B09sWDLCe7+3BQ1lk1Kx7bjV7ik1TkaFRZNSMeMj3/mGc6MVhazs5O5xeuishq/cb8X3tULKqUEz4/tBYudRZ3ZjvgoGY5druIZ2XLqEwe++rW31zrgNJb7CtngwtMg7Qr5snB8L/zf6B6wO4jf0C2eyT3lYiGWTkpHjdmGyyUmRMtFOHqpGst3nObuc0+W+fznx7Hqnj5+xw65Kfy6uwz7CokQ70zLwvp9JV6LCa6yjVYW7SOlPj2IARrHubXhjEtMnAYF4nQOCSS3a6b3w/fF1zA7pxsSY51Gll3F5Xh2XE/Mzk7GoyM1sDsIbHYHlFIhVngYw4Hrsji5T0c8OlKD58emotJohdXu4MmDXCLEvM2FPAPPqNR2mD+2F7ISY7yMgssmZ9B+RwlbTHYH5viRzTkbD2HTA0Ngs7NwgMBoZWEwO/N0zBvVHR1jZVi87RRPZnI0KiyZlAG5UAALIViy5QR2nPidO+8yfN/qncDhbMhtKlpqvrHGgtpCKBQKNYg3ATEKCcprLQFXIFniHGS8vrOYt906V6PG2rwB2FV0FYdLqpCX3RU/X6j08l4p0OpQWmWCRCwM2RM33OOCUSgNQSkSoazO4ldGAaen27xNR5GVGIOuaiW6eAyolRJnXGFukr/hEL6clxOSLNGBO4USGnVmW0B9Wme2odpkQ5xSguR2EchKjMHavAGw2B2IlosRp5Tgks6IgyWVnDG2QKvDiu2nsG7mQHx7+irPkKyUipy5AeqNdr7Yp9WBJc7cHHM2Hka2RoX7c7qBEIIe8ZFYlzcQSqkQBMCeM+Uoqzbjwdu6w2Z38HR+tkaFZ8b0xNvfn/X5nGyNCpEykVfoiazEGLSPkuGv6w7ijXv6YO6nR/2+P5fXtkIixH2DEvH858e96uBupHYZOlye8nqz3e/YYdnkDNz1Tj53zBXOJSsxFuv3lfhdTHCVHSxeJ43j3HqIlIkgEQpgsrHQW1gIGASUW2v9377GZIPBLeH2xQoj/rn/IlZMyURJhQEAIBeLsMvDGO7CFWbw3g9+RlZiDOaPTcWkNfu487kaFY5eqvIy8LiM67OzvY2CtSYrAOUNvwsKpSUTTKfaWAd+uqDDyJ7tAQCRcjEi5SJo2kfghS0nvL7rBVodlmw7icWT0rH08+NYNCEdB0oqUaF3huHae64C8+uNqd3bR9ySNoViyDXbHWEZBqQxaan5xhoLaguhUCjUIN4EWOwOKGWBEwPJxUL8fddZ7yRa2gqAAfonxSJfWwEHCDdx9KTGZEOVwdogZU5jdVMoTqz1nmeBsNkdPPlbPjmDS1LnCnnkaYgKxYAT7h4YFEpjEhUkZEeUXIw6sx11ZjuyusSgzmLHnI2HkatRY9mUdHx1ogwZHWO8jLH5Wh1m+lgUM1js3DGR0H9iQJONRbtIKd6b0Q9KiQjtIiVY+VWRl7F5VnYyCCFoHynBrJxkPDcuFXoziwiZCOW1ZszbdBSLJ6XDZic8o3duihpzcpIxe8MhvHZ3bzw8ojtqTDavnSzBQpq4vLZn5ySHZKR2HXN5lteZbejePsLn2AEABiTFchNLVzgXuVjo19jiXnawhIh0+3LrQSwUwMo6cLnKhM6xcgiDJNXsFOscu0pFAtSZ7dxxdYQEfRNj8Vu1CXKxEEYbC5OfxLAufq0y8RZzXGRrVHhpYjq+OlnGLZK5cvGsKyjB7uJrmDE4CXM2HubdN7Vvp4Y0nUJpVQTTqZEyETI6RnO7qcRCAaoMVgCMz1j9gNMobrMTFGh1WL79FF67uzdPrm61MTWQIfd0WS2qjDavUEw5GhVemZqJRBVd/HJRa7bxwp15fjPDYZE6nGOkUyiU4FCDeBOgN9tRa7b5TdjnnjzTF/nnKjBzWFcA/ImjJ1KRALVuk4hQobG6KRSnMeunCzq/ybhyNWr8dEGHrC4xAJyyaLKxeGdaFjYduIQHcrvDxnob1EMx4IS7BwaF0phIhIKASfMkQqeBeFxGB1zTWxAhFWHdzIE4WlqF8e8UICsxBqN7xUMhEXrpVE8PZc9kmLEK//Jssztwzz/2AwDmjdKgsLTKr7F5+eQMiAQMPvn5klcM5MWT0vH5kcuYmd0VM7O7wmJ3IClOAaEAkImEeP2PfWC1O9ApRoJSnYEXgztHo0LHGFnA9+NqT6CEl77GGq53o5Q6h47+xg7u3laucC4f/XWA3/cGAAqJ829ECPFbd7p9uXVRZbDAQRiIBAzEQgFEAiZgv5SLhVz/HJfegTseLRd7xe0PluhMIry+sGK2ObD5gSGIkAnxfVE5CAgOllTi79+d4z3ftSvC8xtA+x0l3AlFp1rsDqiUQiyZlIFvT5ehZ3wUHMR/YmjgukNIgVaH+eNS/Z6/FQRK/vza3b29jOGAs54vbDmBv/2pLzWG1hMtF+Pd6f1QVmPiHe8YLcO70/sFXUxpDdAduhRK24YaxJuASLkIj3x6BJ/ePwTLt5/yStg3KzuZS57pD7FIwHmi+tpS7JpETMhMaPT6UyhtAaOFDZicbuGEXpj63k94454+vHs27ruIR0d1h8nKeg3AQ51IBxq4AzRMAIXiTqXegllucbBduPRppcGC4rJaTO3bCWqlGAyAeZuOckbjfVodVmwv8hmmw91D2TMpZa5GDX/z/xyNCj9duF6XYMbmSoMVb+06i5nZybwwaPu0OjAAlk/JwLZfrsc4/+Av/RElE+G9PUUeYdVU2Do3GyU6A0QCBoWXq/H6zmI8OyYVQHHAJJvBwpN4npeKnEaTw5eqoJSK0DFG7jPvga+dZ8EMJ0ar04t/VGo7LJ2UgWVfnqLbl1s5sUopTDYW+85XoHOsHJV6axC5dZ7ffOASpvbthFyNGgsn9ILV7sDs7GQ8kNMNRhsLmVgIk43F7ant8L2PsCmei1gCBqiz2lFltMLuIFj+5emAuyLcvwG031HaAqHo1Bi5GNFyEX6rMuHwxSoYrQ6My+gQsNwI2XUzg97svavjVu34qTFaIRfzd2a7ezknRMsDerY3dLd1OBMhFUEmFmDHiTKvvjFvpAYR0tZtSqoxWvHSFyfRp0sMZg7ryvOAX/zFSbxxTx/6/adQwpzW/RVrJUSIheiVEIUZH/+M1+7ujRfGp+FihYG3zXl1vRHOH0KG4bxXPLdD52rUmJXTFZt+LsVfhiTdyqZQKGFLlFzEeTP6SixUVm2G0cryJstRchHytRV4YnQKHt10mCfHDZlIRwWZFNAwARTKdZQyMf66/pBPOX18cyE+f2QYFo3vBaONRUK0HAYbi4eGd+N5hOZrKzAzuyuA60bw3BQ12kfK8NmDQ8A6CPZf0HFhSLI1KiyZlA6bw4GVUzN4Xtm5KWrkDevKGZqB4Mbma3oLCrQ6Z8JtjzBoBVodSir4Mc4TomV4bWex1yQ+X6vD0u2nkJUYyyvj3gGJzrjn2cmwsg50jpXj5G+1vNjoMXJxwK3QnosDV2vNnEF9d3cVFk9Mx4ItJ/x6Vbl/+2qMVr+Jq9wNmLuLr0HAFGHVPX2gN9tpKLdWjN3hQIRUhMRYOQhCk9t//Hge0wcnwU4c6JMYg6nv/cSFaZiZnYxn/vMLJ48vTUgHAwa7isu5Z/paxLpwTY/SKhOyusRgaDdVwIWqR0do0ClGjq1zh9F+R2kzhCKbEpEDL+84jQdu647/G90D9374M/olxvjd/ZyjUfEWkCM8Qofeqp0XLm/fPl1iOK93z6TOmx8YErCMG9ltHa6YrCzW7NH6XUR8ZUpmc1Sr0dAZrLhvUKLPhN+zspOhM9AduhRKuEMN4k0AAbBsUjpe+uIU5mw87HMrtSvxlL/tavsv6FBYWoWF43vBbGO52IdSkQBXa82oqLPg/tu6QeY2gfXluUU/6hSKb6QiAXJT1Mg/V+E1Yc7WqAA4J9cuw01uihqukKjX9Bb0T4xFN7US3/3fbRAKGKgaIG80yzmFEjpKiRD9En17YOdoVFBKnBPvb09fxZ1pHVBYWoVRPeN5BnHAabR2GWNzU9RYPDEdOr0FP1/QgWGcXt5v3NMHUpEA5bUW/HK5CtEKCb46Ucbzym4XKcV9H/7MS3YdLBa2K6SDvzBoZtv1+McLxzu9ZP15tPkqw2jjJ0gbndoO8+/qhc8eHAKjlYVIwMBgsWNd3kCs3nPOayK4Nm8ADl6sBOD0Ql80MR1fnyzDivqFgJ4JUVjwP34yTsB/3gN/ias8DZgAsKuoHAvG2W9ZsjVK00AIYLGz6N0lBhV6KzpGy4LKbVrHaDy+uRAbZg3yWiRyXzzap9Vh2fZTWDElA0/c0QNGix0RUhF+rzVj/ufHYbSyyNWoMG+UBkYri29P/Y470+JRbQy820oiEiBJrUQSTaBJaUOEolP/8P4BVOitsLAE88ekwmhl8dx/j2PTA0Ow7Ev+7uccjQpLJmXAxtoxb5QGQ7upYDCzXOiyM2W1WDY5o9HnpO75eI5cquJ2fHomdfY0znsSJaPmERcGqz3g2MNgbd2LB3YHCZhLZcnE9OaoFoVCaULoF78JsDkIdHoL+neNxROjU+AgBH/I6oTF205xnlXrCkqwLm8gBAzD87ZynywarSyeH5eKez/gT7wB4L8PD8Vf1x3El/NyEK2Q0HhYFEoDsTocWDIxHUu2neIlsnPJ4KYDl7iwKbkaNV6akAYHnO4vCVFy5GV3xfjVBRiQFItXG7jFmmY5p1BCR2ew4KWJ6T4n4YsnpkNnsEAmFuGf+y9haDcVVuwowr8fGupVToxcjKWTMvBrpRF3Z3XC+NUFPG/Ux+r1bm6KGo+N0sBgYcHA6ZW9fPtpPD2mB6QiIRgGXjo52CK3e0gHX97ksvrt3vu0OiwcnwaLneXCprlw9+52xeD259193+AkTF6zj3f/k6NTcORipc+JoIBhsHB8L2R0jEbh5WpMeZd/b6CQMP7yHriHUtEZnOFU3JOBukPDRLV+HASoMzkTssXIxSHJratPuRa13PFc+Nmn1aGs2ozpHx/gjuVq1PjswaGwOxyw2wkq9BZIxQLcn9sdOr0VqgiJlxy5Y2MdqDFSj0BK2yIU2azQWwE481o9O8Y59q3QWzH9o5+x+cEhMNvY+uTQQpTXWjBr/UFsnD3IK/5/booaK6dmIuEWzEXd8/G47/gckx7Pq0N5rSWgZ3usksq/C0OQBMb+vqWtBYeDBDT4s47A4d4oFErrhxrEmwCTjYVMIsRbu87hrV1ODzXXRNYVr6qrWok9xVfxzJ098fy4VFzSGXnb1VwK59cqk5fyUUiEEAoYrJ6WBZ3BCsfVOhy+VIUjl6p41/nz3KJQKABxAOUGM/okxmBWTjJEQgaxCjHsLEGN0Ya0jtFwEII10/vhaGkVXv26CIsnpiNXo4ZCIsDjHzvl9EblzFfcXbpdm0LxRiYWYfpHzhBk88el8ibh0z76Gf+cMxg1JhvuG5SISJkYRivrpTdzNWqoI6X4tdKImRsO4T8PDeWuKdDqwIDBp/cPRqXBivJaC4wWFo9uOsrlEMjXVuCF8b1wrLQK5XqLl/HblY+AqS/PhS+PaE9v8hyNCu3cDHclFQZsPlDKhU8xWlmvLeDu5a+bORARUiHem9EPXeLk+ObUVZ9G58xO0dyYxJP8cxUgBJiz8bDP83YHwbxRGp+hVoxW1q9Bm0vEWa7Hnz7Y7/MawOmpe/6anu5sa8UYLHYuHFhhaRX6JsYGlNtP5gzGvFEanL5SA4UPgzjgvXhUbeL3s3xtBZZuO4Vlk9MhFQKv7bzgFXN/bd4AzNl42EsesjUq7DuvQ/tIGe1zlDZFKDrVHXfZ6dkhEl8cu8LpIdf89t0Z/bD4i5PeYb7OVeCFLSduyVzUMx+P0ercKZWWEMU7Pv/z4z7zeuVoVHhlaiaNH+5GTJCkmZ5hXFsbxiAe7q3d4E+hUIJDDeJNgNHCQi4RYlxGPP7YvwvaR0mhN7OIlIlwtdaML3/5DY+OTMGqb84itUMUEqJlmPvpUZ9lubZZu3BNit/89gxv0J+tUfEmzy78eW5RKG0dBwEKL1c5t4dKRdCbWTBgUGmwYP7nx9ErIQpJcQrEKiWc0eeZMSzmjtTAYme94vBWG20NljPOWEShUPwiFQkwsGss7xgDZ/yigV1jIRUJoJQKMbSbCop6T+sI6XUDW65GhWfG9ATLOiAQMFg3cyDilBJsnDUIhy5VYl1BCRdj3GUQXps3wCuHQEmFAV+dKMOc3G7o3SkGwPVttkYri88OlGLZpAyY7SxqzXYopSKUu4V0AJwTcHdv8ex67/S3vz+HT+8fjCqjDeoICY6UVoGAcCEjZuck+93mK2AY9E+KxVu7znEh2m5kUme0sj5DOSkkQnRTK/H/9l/0Msa7xh3B8h64h4nyjGMeoxCjrMaMxzYXcjtu6M621odSKoJSIoTeyuJv353Fvx8aGlBubSzBsdIqLJmU4UyEO0rD6VoXnotHvkIT5WsroDNY8fddZ33G3AcYLBqfhgVbTnDH3ReqRqe2v8mWUyiti1B0qjuxCjE+zhsApUQIpVSE2RsOAQBvoTarS4xXSC0Xt2ou6i8fj2f9K/RWLq/X/HGpMFlZRMnEiFVKqDHcgyi5GLkaNW/nrItcjRpRrdwgHi0P3Adbu8GfQqEEhxrEm4AImQgmiw3PjU3Fwq381fIcjQrLp2Sg1mTFqNR2KK81o32k1Gc5nhNnAAEnxa7zntua6VZkCsUbs9WO0b06YOmXp7xk9LMHhwAMsON4GbYe+42TqzqzDY9tPop/PzTU57bQ16ghh0JpdPRma0B9WmeyotJgh0IqgsFqQ45GhQipCP95eCjkYiEipEIs234au4uvcffmpqixaHwaBiTGYuxDHbCr6Crsbltl3eONu5CKBJyBbUj3OC6JpcXuQFeVAgyAFV/xn5OtUeHVu3vj8c2F6J8Yi2fG9ESVwYr3ZvTz2hU2bVAi5mw8jFw3Q/MjIzRYs1sbMGRJ/rkKzBzWFcB1T3UAXHKx2TnJyOmuCmqMiJaLfYZyWji+F5Z5fCdd5QPAoglpQfMeuMJELf7iJO71k9DK1Wa6s611ImAAg42FwWLHfYMSg8ptea0JBVodln55CgvH90JhaRXPscNT/jx/u2MPsA0+X1uB+eNSsTZvAJRSEQwWO0/uaBJrSlsjFJ3qIjdFjV8uV6NHhyhM/8iZWNOl09znpDMGJwV85q2Yi/rLx1N4udorREqF3oo5Gw/jthQ11S8BMFjsmJXTFQDx2m0zK6crDJbWHUOc5nCiUCjUIN4EyEQCKCUyLNhywmuAXqDVYdHWk3h5SiaevTMVIhEDByFe269zNCosm5yBFTtO8+4f1k3ld1LsL1kXHezfWmgy09aJKkLqV0aXbDuFl6dkYmg3NW5PjYdULMBnB0sRKRPjvkGJfreFUkMOhdL4RCukeCGQPp2aiXytDrenxqPObMOzY1JhsrN4/wctnhzdA3oLyzNSA055Xbr9FLISY7Fmtxa5GhUm9u6IDTMHwmhjkRSnwPyxqZwnnHuC3XxtBZ4YnYI//uN6CJCdT+Ti5R2nvTzk9ml1EAD4cl4ObA4H/vDeT369t13hIY6UVmNcphn/b/YgsA6C7Y/lQMgwAWMhu3CPo/pATjd0jJHj9Z1F6NslBhcqqvzGOc/VqCATC7hQTmU1ZlyoMEAqEiBaLsYLW076fN4+rQ4vTUgL6ZvXMUaOFVMz8cy/jwVd1Kc721ofEqEA1+osiJSLkdUlJrjcTskE4JRFB+H3gWOlVZjpFmooN0WNvGFdeaGH3PEXcsWF0cpi84FLSO0YzRtDuxtA6FiO0lYIRacCTr23bHI6xr9TgP6JsTynK9cuH9fvYImlb8Vc1F8+njNltXhlaiYWbj1J8/Q0kBqTDc/99zheu7s3nuPC6Th3uz333+P4+K8DmruKNwXN4UShUKhBvAkQwJmUwp+3SoFWB6ONBQHBsUs1GNItDrOzk/HiXWmoNdkQoxDj91ozyqpMSOsYjRmDk2CxOyAVCSASBh5weMZbpKudtxaazLT1EkxGDTYWFXoLZGIhrtaY8a+HhkAqENxQcjkKhXLjGIPpUyuLrC6xKLxcjcHJcSirMqFC70Bax2jYWAdY7xyWAPiLyPlaHZZsO4k+9QZy4Lp396YDlzB/bCqmvvcTd6/dI/ES6yB+t4vna3UwWO2oM9sDGrSlIgFvC7q7ETo3RY0107Nw4rcaZHSM9orj3T5Kyhm7XXFUX5magbUFF9AnMRbr95WgsLQaa6ZnQQDGK5Hw3JEp+K3ahAipiPt+vfJVEfaeq8B7M/r5rTMAmBoQnkVvtvt9T+5/jyqjFYWlVdQw2Yqwsg5EysX1gRdCkFsby4VJcXkdupLK5mjUiFaI8bc/9eFCB3564JJP+cnWqILWTSkRYuGENNz1TgF3zN0AQsdylLZEKDp18wODYbSy0OktMFpZLqyY65oF43qh1nzdWzhQYulbORdlAIzLTEBefY4uqUiA8joLJEIBzdNzA0TLxVj1xz4oqzEBcNoVTDYWV2vNWPXHPq0+ZApAczhRKG0dahBvAhgBUGsKvDWszmSDQMAgs0s0rtZZoJCI8NXJMi5+Ym6KGgvHp3nFU/zyseyA5bqv0NPVzltLjdHqNYECaDLT1kIwGa0x2rjY/tkaFZLbKdElOniswYZsC6UeaW0D+ne+OYLJVJ3ZBrFIgOXbT6N/UiwWTUiD2cZibHoHMAwgFDB4b0Y/r0SQAH8ROV+rw0y3XVZO724GM7O7oqzazCW3nJ2TjCiZmCvzao0Z1W5bzH1hsTnAOgg2PzAY+87rvHS7KxyEv7Bo+ecqAAKMy+zAS3yZXZ80cO/Za1wIF8A5qWUY4IUtJzEz+7pX34nfajAuswNmZl83HhRersacjYeQlRiDl6dkAAB0BisWT0rHkm2ngnr+ycRC1BhDWwj0TILm9Z7q/x41JhvXTmqYbB3Ume1oHymFwWpHQrQ8qNzWmmxcmJQI2fXpSZ3ZhpJregxIjsOirSdRobdyC0UWu4MnG65Y4HvOlPs1xmVrVBCLBDDZHFiXNxBRchGUEhFiFE7DzqUKAxZuPeG1UEPHcpRwJRSdmhAtx1/WHsCHbh7B7vryUqWRpxvWFZTUL7iCJ0u3ci5aY7TiOR/zMNdzV0/LQvf2EY3+3HAmQiqCTCzAjhNlXt/aeSM1iJCGhymJ5nCiUNou4fEVa+GwjuBbwyLlYjgcBGPfyueOucfQzD9XgRU7TvO2p2VrVCivtQRcgde0i8DWucPoamcTUKG3+hyEAdRTuDUQzMshSn79c+mStxWTM4IaZULdFko90toG9O988wTVp/XnjVYW+ecqwDoIvj191RkKJUWNJZPS8cx/fuHiErvHKfY09nrussrXVuDhEd2x/4KO573tmT9g6aT0gCFNZBIB8tYfhNHKIsejDu4J/lZPy/IfK9zNQ8+Fy2jfv2ss197FE9NwUWdEdP17cW9TRsdonkHdsyyzzYF59WMQl/E/IVqG3BS1T32XrVFh+4kyHL9cHVKf9pcEzYVUJPCKFU0Nk62DSLkIQgBKiTNOdzC5jZKLkZUYi80HLmHJxPTr5cjEWLDlJHI0Krx2d2/M2XiYFwrohbt64fcaMwBwscAB4J1pWWAAXtxgV/jBV3acxi63sEm3paixYkoGlm0/jWmDEps8GSCF0pyEolNX7DiNj/7aHzKRgFv8VUdIOD3nWkx1n5MyYDAuMwEz63NruLy1bxV0Htb4mKws1uzR+g1r9kp9qCsKhUJprVCDeBNgtLGQiAReCT1c5GhUUIiFXh5lnjE0889VYFa9t1eORoWZ2cmY//lxvHp3b971rvMrpmQgUaVEEpS3qmkUN4J5utFkpi0bpUQYUEYlHoayffVbvK/VWQLe5+7p5g+6u6BtQP/OjYMiiKwqJEKe0bfObMO6ghIATs/qJV+c4vSqu54tLK3yStLnyxtaKGCwrqAkoPf24i9OYuH4Xj5jbedqVDjxaw1XhwKtDgzD4H+PDEOlwYqfLug447inQd4TX+fztRV4dmxPZHaKxonfarDjRBlG9mwPvdkOhUSIzrFyrM0bAIvdAWUQ767fqk1cf3WFXllXUIIvHs3GEo/Emu6GfKOVDalPB0pola1R4WqtmSvTHWrcaPnIhELU2VgwcHqLx0fLAsqtXCxAYWkVZmUnw2BjueOyehks0Oqw4K5UzBulQVaXGFjsDsQqnM4kAobBxwUXeP1x04FLeG5sKmbrrTDbrhvsymvNPGM44OxPL2w5gb6JsUFljo7lKOFGKDo1NSEKZjuBnb2+yHvqtxq8O70fPj1wCYWXq3lJnLMSY71k0kVuihprbsF4J9A8TCERwkEIzpfr6e68BmCw2v2G09lXH/6NQqFQWjPUIN4EGCwsymstWD45A1dqzKgx2bit2kVXajB/XC+U6oyIVfKVskIiRFZiLMakxyMtIQoysRAdo2XY+WQuJAIBVn1bjAq9lfOSeXSEBgIBA6OVxdHSKizffhpv3NOHKvsmIpinG01m2rKpNFiwaEI6Xt9ZhF4do7kJd4xCjIRoGS5WGL3uMVpYxEfJMG9kCuaO1OAnt9AH2fWLVpUGC/QWe8CBN/VqaRvQv3PjoNOb8dLEdBy5WIn2UTIufvbVGhMGJMdBpzfDYL5u1FJIRDxPbU/P6n1aHR4docHE3gn4vcbCxTHOSozxMpADzvAjb9zTB13i5AG8t3WYP64XXpmagXi3Ov5eY8LA5DhMXrMPq+sNB4DTiH6lxoxOMTIUllZx9Q0WnsTf+d+qTXjkk6Pc74FJcTh0qRJr8wbg9Z3FnOFjbV7DE2IZrSwuVBiQlRiL58el4nKliTM2uozhQGh92l9Cq9wUNZZNSse241ewYkeRT097aphs2eitdlhsLOwsgd7KQlgXWG6v1Vk4w8ui8WnI0ajw0sR0WB0OrM0bUB+uR4TC0iqvHRnPjOmJYd1VmJ2dXC/vdhRersZ9H/7s1XfSEqJ81rdAq+OcTgJBx3KUcCMUnZrVJQZmGwuDxc4LH/jYSA0W3tULJTojRs5pD7mYwZKJ6bA7iH/9eK4C5XWWRh/v+JuHuXZzLfvylFf4Fro7LzCGEBJ3hwM0lCGF0nahBvEmIFohQoxcjIVfnOStsuamqLFofBrmbDiE9/7cH2Ihw20987sVW6NGXnZXbDpwCY/f3gP3DkiEsd7z5aLOgGt6C/7+3TnuempgaToCebrRZKYtH6lYhPs3HsLavIFYvv0UT+6yNSosnuAdAiFSLuKFOcrVqLFl7jCUVZtxuLQKj28uxNq8gTDZLDhYUokRPdohwcfAm+4uaBvQv3PjoJCKcaXahK9OlPEmt7kaNRJi5OgQLcPuM2XOYylqXK01e5Xh6QUqEgrwe40Fhy5V4vSVGqzLGwhVpARfnSjjyX2ORoUr1SbM/fRo0OSSRiuLr06U8bzucjUq9E+K81kHs42FjXVgwdheEAkZVJtsaBchDRiexJfBHgDiI2W868RCBr07ReO9PVpefQIlPsvVqP2WLxIwWLNbi7SEKM444otQ+rS/hFY1RhsyOkbjjXv6+Iz3Tg2TLRujhYU6QgKz3YG92gpM6J0QUG7bRTrHSPu0OhAAs7KT8dZ3Z/B/d/bE+n0l+H+zB+Elj3E04DSuEULw3NhU3Pfhz1g9LctvGCAg8CKTxe7A6bLaZkkGSKE0F6Ho1N9rrWgXKUSl4fpuZpeMzB+bilkbDkEhEWJt3gC8t6cY0wYnBXxmTZC8PTeCv3mYv91cdHdecKKDhboKAz1MQxlSKG2bwK5HlEZBIRJi+fZTPgfxy7efwmOjNPjm1O9Ysb0Ia6ZncXE6fW7F1lZg/b4SpHWMxqpvinG4tApzPz2KORsP44UtJ5HRMdr5TIkQ80ZpYLGzKCytwvlretQYAyf5otwcLk+321LUvOM0mWnrQMAAj49KwbLtp7zih+7T6rB8uzPMgotcjRoKsZB3Xb62Asu2n8bheg82o5WFlWUxe8MhbD9+BZcqjT7lkO4uaBvQv3PjoBAL8XH+BS85zddW4OP8C1CIhVhXUIJcjRrLJ2dg/ufHvcrwNIrVmW3IW38QhaVVmD44CR/nn8eO42U4WFKJd6ZlcVvKX5qYzpUXzHvbzjq8tqDna3VYsd2ZD8Tz/mi5GN8Xl+P3OjNe3nEa9334MyauKUDesK7I0ah41+Zq1Jg3MoULBeN5LlYhxu6nbsO/HxyCp+/oCXWkFFKx0OudrSsowazsZGR7la/CsinpPssHnIb0XI066DsItU9HKyTo3j4CfRNj0b19BAxWFi9uPYk5Gw9j7qdHMXvDIS7hokIipIbJVkCUXAQBgAiJEFeqjIgIIrcOt/Uhg8WO9ftK8NSdqfju9O8o0OpwpcbsN7Z3gVYHIcPgH3/uj/aRMuR69GcXgRZ5AKdM+5MJOpajhCuh6NSY+jw7nt9893nq7JxkrNmjRb5WF1Q3KCTCgOdvBH/zsGHdfC9wAdd3MlF8IxULkKtR+zyXq1FDKm7dpqRgoQyp7YRCCX+oh3gTYLCxfgfx+VodXpyQhtW7tbhcZQJAMDsnGVldYvxuNdun1WF2tjP26GyP7Z0Wu8Ovd3ljrXbSbUX+8efpRt9Py0cmFCCzczSe9WE8A5yyuuCuXhiYFIcr1UYM666G1eG9VdAln4DTm9Qlb+4JaDz7A91d0Dagf+fGwWhjfcY6BZyGMaONxZrp/dApRgYBiNeW3lyNCid+q3H7reZ+u+Q0KzEWmZ2i8daucxAwDL6cl4PSSgO+O/07Xru7Nyx2B2d486XfczVq/HTBn96/npjTRY5GhUiZCISAtxjunjzwkREasITAZncgPlKGa3oLshJjvOJ452V3xfjVBeifFItZ2V0xb1MhhnaLwzN3pnKxw909rl3lzx+bil+rTEhWKxGnlEAmEmBAUqzP/nr6Sg2eHtMTp6/UNLo3LTdB1fKfy4XTmJCGET3aUb3awlGIhXAQwGRn8dioFOiDyO1TDsL9jpCKMG+UBleqTFiz+zyA4B6llyqNmPvpUSgkQqzLGwCA4fWhbI0KC+5KxZvfnfV5f079jgt3mXPp8sQ4BdpHSmmfo4QloejUzrFy/HxBh9Iqk/f99TrWfe4acPdRihqRQfJX3Ci+5mE1psBGTbo7zz9VBgtm5XQFQDx2D6gwK6crqgxWJKlab64yGsqQQqFQg3gToDcHTjjxW5UJa2b0w7QPf0a+Vsdl4w6E67zndVKR4JZuDaPbioITraAG8NaIA8CVGu+Bvju/15rhIMD3xeUYlKyCQujbw8Vid3AxxO1uk3x/CWj8xdGlHmnhBf07Nw7BdKrebMfsDYfw2QNDIIuRcckrAedE/NERGqgiJWAY4JfL1XggtzsOXryuL12LWi79mn+uAlbWgfgoGT4uKMGqb5wGNafhbSB8Gd4WTuiFqe/95LeOYqGA877OTVHjmTt7YvaGQ3jt7t54a9c5bqeYK5eBTCzE/gs6DEiMxZyNh/HejH545j+/YHZOMv5vdA/OWOgexzv/XAVACB68rRsyOkXjla9O8ya02RoV3pmWhcc3F2LNbi2yusRg7qdHsXXuMMRHOUOu+Ivv/eBt3XH/xkP4y9AkLJ6QjuXbT/Pewc306UAT1H1aHZZMTPcZeorSsjDaWTgcAMMAZrsDBktguWVZp67Mrk9i3SFKhpIKI9ZM74ejpVWQiQN7lHaOlWPdzIE4WlqFeZsL8fQdPfDkHSm4WmuBVCRAea0ZErEAC8enwWJ38PpYdv3uj1e/LnLWvT6BrKsf0/5GCWdC0akWqx1pHaNxpcbsFT5QJGAA8Oeknx0sxaf3D8Hy7ad4xvYcjQrLJ2dw99wKPOdh58v1Aa+nu/P8IxOLMG/TQczOSebsE66cIfM2FeJ/jwxr7ireFDSUIYVCoQbxJiBCdv01+5rkqiMkeOf7c3h0ZHes+uYsFBIREqIDK2fXVrT2kVKoIyS4b1AihnZTgXUQjE3vAAAoLK328oy7mdXOYNuKaAw2SmvGbGfRIco56fUlp0dLqxAjF+Nv351FVmIsFm87iZVTM32W1SVOjqzEWDy+uRDrZw7knfOXgIbuLmgb0L/zzRMpE/mV0XUFJYiUiTA+swOUUiFMNhYTeidgeI92MFjs6BAlwx/e/wlZiTGY0Lsjnri9B+ZsPITX/9iH9wzXpM9Fhd6Cf/x4nrfQbLSymL3xEBaO74UnRqfAQQjkEiHsLAEhxG/9jFYWkTKRU2fKxRAKGEz7yJn8L9Aur2yNChN7J0AhcW5fdxntsrrE+I2ZnK/V4ck7euDN7856LZK7fs/OSUZhaRUXSsLdOOCvvwLAvx4cijqzDSIhgzf+1Ad6s71R+nSwCWowwyqlZVBjtAOEIEouRp3Zjmh5YLmNkovwytQMJETLUW204s3vzmLRhHTM+Phn9OwQiTvT4gPG0//29FWs2a1FtkaFV+/ujcc3O401QoEV7aOkKLxcjeWr92FYdxVeuKsXBAxw/pqBM+5M/+hn3DcoETMGJ8Fid6CbWomEaJlXP6a7JCnhRig61WJ3YOb6g+jZIZJbSDVaWeRq1CioXwx115n3DUrEazuL0DcxFrM8DKnLt5/CSxPTm6x9ETIRcjQqn17wORoVb55O4SMQMMhK9L1rPVujgvAWLmw0BTSUIYVCoRqgCZAIBc7kV6XVfhJlqpCXnYxOMXK8u+c8jFY7lFKh361mrkRa2RoVzl6tw6f3D8FrO4u8Js7uAxZ3bnS1k24rooQzDBgQEIxKbYfpg5O85DRHo8IfsjqhsLSaC1mk92Hcztao8M2pq9y9kXL+YCpa7n9wRXcXtA3o3/nmkAgFWJs3AGv2aL303tq8AZAIBXh+bCqWfnkKz4xJBQDU1ntQO4gzhIrLC/yNb4px36BEiIT8SV20XMwLaRKnlPjUx0Yrixe2nMTavAEAgD998DMUEiE2PTAEhfW5BNzr9860LGw+cAkiIYNktRITVhdgbd4AzhDRLlLqd5fXPq0OK3YU4ct5ObioM3BjhGA7ylgH/MZP3afVYe4IDfp2icHjmwt5YU6u1ppRZbCi1mxHtEKE9lEymKwsLlQYnIbACGfcbxfxUdfLrTFacb5cf0NGQ/cJqi8jTSyVnVaBUiqEgGFAAETJRCHJ7dcnyjArJxlyiRB9E2Px+s4ivHZ3b8zZeBhv7zqLFZMzsHDrSa8dGbOyk/H45kIA/IWe36pNOPFbDVgH4Z65q6gcJhuLl6dk4LODpbzdD65rbktR+3Ty8LVLMjdFjSWT0sEAUEpFMFjsqDHx+z01olNaMqHIZqXBig2zBuJPH/wMoASzc5LxS2kVZuU4w3IB/DAprvApu4uv+XzmM2N8O4fcCgwWO2ZmJ4MAXiHGZmYn00XWAIgEDGbVh47yfHezspNbvUGchjKkUCjUIN4EVOotmJWdjCl9LCivNWN2djJmDE7irb47UIJF49OwaHwvlNdacPJKDaeACkuruQkhAMRHyXD6Sg36J8bi0U1H0S8xBgO6xqF35xjkaNSwswRKqRBCAYP3pvfD3E1HeUbxG13tDO61ZaODfkrrhQH0JjueuqMHjv9a41NOF39xErNzrodS8Fxcyk1RI29YV25inqNRwc46eOfbR0qbrk0UShhisTuwNv8CshJjudAmLjldm1+CZ8f2hIUFdhVfw9P1BnEhw6BdpBQSNw82i93BhSmLVVzXi6543q6QJtkaFQQIPOmzsg5IhM6yZ+ckY9U3xT4N2gyAxRPTYWcJLA4WWYkx6BAl44zn80ZpMLSbym8OkfxzFbDYHXhscyHemZYFAZigycvkksDnWULw+OZCDEiK5cKclOoMWLDlBPZpdW4e66d5bcpNcSYtjVWIeXr+ZkOruSaohy9V3dJ8KJRbi1IsBCNgcK3OgliFJCS5zdfqQAC8PDUTHaNl6J8Yi/ZRTp35ffE1PHWnDc+NTcXTDgKbw4E6sx1HS6u8nD/cc3m4xs7u7NPqYLSyfkNYLZucgYs6AyIMVp5R29cuyfxzFXjpi5PISozFsdIqzKw3zhutLG5LUWPFlAws234au4rKec+gfZjSUghFNtfs0WLR+DQuBNnC8Wn4U//OWLb9NCd76wpKsDZvAARggi7UNmUoihqTjZcXwN1b/fHNhdh0/+Amq0trQ6WUYOVXRby+4Xp3/zpYijfu6RO8kBYMDWVIoVCoQbwJUMrEePjTo/jPQ0Ox8IuTXiusLk9uBwH6JsZCKACmvOuMPfrQ8G5YPjkDi7846eVVPivHOdgv0Oowf1wqXv+6GG/tOscr+7GRKXh3ej88Wm8Uv5nVzkDbihQSIaLkEszbXEjji1NaJQychiGJSIgdJ8r8yulMt0S2kTIxl6QuWi5GpEyE+z50hj7I0aiwfEom/rr2AAA6uKJQGg0GuM/HLg6XxxJxXgIA0FvsAAFilBKYbHZUma5P0t0Nyfb6+MXu8byd28FVTi9zBnhvRj+v0CcuEqLk2FV8FQACJsUuqPfoNttYlFzTY/nkDLzuZjxfV1CCnO7qgM2vNlrRP8kZkmn1tCwkRAdK7qkCIT4KcUOtlOB/jwyDQMDAZGNxpdrEGcMB+PVYzz9XgRe3nsCE3h0xvEc7dIyRN0poNdcE9cez125ZPhTKrUcgYKDTWxApE6HaaIVSJgoqt4BTRkw2FjtOlGHeSA0v1vAlnQlzPz1aP77V4MRv1X5lDXB6rA7tpsLhS5Ve54xWFmkd+SGB5BIhjpZW46538jn5do1jTa64/D5wT3ZPAM5ouPdcBV7YcgJ9E2N5BnHahyktihB06j6tDiwhyO4WhzW7nQZtuUiARRPSMG1QImcoPXixEv27xiJZHTjRYlOGooiSXQ8x1tx1aW1EKyRYOjkDz39+3GthOlzmNDSUIYXStqEG8SZAKRHi6Tt64iUPYzjA39ppsNhBQGC0sNxAvH2EDIu/OOk10c3X6uDA9UF3ea3F6xpX2eMzEzA7JxnHL1cHVF7BvLsDbStaNCENizy2sQJ00E9pPTiIc4L83penAsopAJz4rcYZd1AixJyNh5GjUWHFlEyYWRbrZw5EpFyMSIkQrINg9bQsOriiUBoRBvAbUgQAXpqQBrFQAIVECIVECIOFhdFqR6cYOUp1RgDXQ48BQPsoKRgAa/MGIFmlRLXJitfu7o34KCmUEhGW7zjN2/btGZIsW6NChEzIeZQH94yzI0YhRp8usThWWo3MztHo3j6SCwsSLJ5ptFyMheN74eilasz//DhW/bEP5o7UwAH+luZcjRqzcrpiz5ly/wbzFDVq65OQusYdOx7L4ZUTyMDvMgS69Hyw0Gq/VZtQ4eZ164+OMXIMSIrFgv+d8FsWDdPWsqmz2CGXiiAXC7lFqmByy91rtnPHl0/O4I4rxELMG6VBVpcYGKwsxqR3wG0p7VBrsuPQpUreQlWnWDmEDAORgMHtqfEgBPhw7wXuvCt8mSuEVY3Ryjl1KCTXn2OxO3BJZ4BKKfFKJuiOS+7dvdMBp4F/lttvF7QPU1oKocqm3mxH51gFAKcReX9JJXI1anx2sBTfuS34AMDUrE6B43ZLAifJbUxoWIyboy0YjGkoQwql7UIN4k2Aye7cFr1gi++JnWvwHCETgQG4uKW5GnXQ+xaM6wXAuR08UNn9EmPxQE6y3499KFucA20r6pcYQyeulFaN3mIHwzA+jUbAdVnqECVDpd6CqVMzYWLt2HT/YHSKlePPHx/A5SoTd/3WucPQNzG2qapPobQZHCRwTGwHAcw2FhtmDYRMLMD4dwoAOI2/SyelY1xGPO7u3wWPby5ErkaN4rI6xCkl2HygFE+PcW4Nf35cL1jtLF7ysSDtmYxyVnYyLlQYYLSyUEiEQcMiRclE2HGiDIWlVZg3UoN+STFYtv00Z3SeN0rj15AwOrU9xCIBLHYHElUKfHL/YFjtDkhEDJZPyoDeaofJykIhFeL7onIutuvWudlYuv2U186XvGFd8fHeC9j66DBY7QRmG+v0qncjmIHfYndwej5YaLVasx2VOiPKFWIkxinQqd644gvPenjSlFvuKQ3HaGGhjpTAaGOhEAthqI/d7wuX3LqIrF8U2lfvLQ4Ao1LbIUYp8Rmbf1Z2Mk5fqeEWqvonxeLE5Wo8+/n1cWmu20JW/6RYSEQCFJZWcQ4gOoOVM4b7zPeTovabmwfg7zjxlBl/MkT7MKUlEIpOBQChgIG+PpGmXCxA+0gpXthyAiv/kMnpARfHLldjxZRMLNx6gqfLXA4kMnHTGcRpWIzGgwAIEkGOQqFQWhXUIN4E1BpDS9YhETq3mo3o0R6jU+PBEoISnSHgPXqLHUVXajC6VzwU9avt3gmoxLDa2YCe4aFucfa3SnyhInA96aCf0tJRSoS4VmcJet13RVcxLqMDqgxmRMulmP5xAXI1akzO6sSbPLfULZg0zj+ltRPMUGqw2EEIcP6agZeAMf9cBRZ/cRKLJ6XjXLkea/MGIFYhgUjEYOWOIrw4Pg0WO4s70jrg65NlGNmzfcAFsufHOeOTP765EB/9dQBnSDt7tc5vUmxXfPLPDpaiQm8FAEzITEBax2jOC31dQQnemZYFADxDwu2p7fBsfbJQvie4MzH350cuI29YVyilIvxaZULvzjGYneM0FH59qowXA7RLnBzfnLrK5TvQ6a14d48WBVodvnwsm1fnYDHKXefrzLaAodUA599m7qdHuXfx6h96o3Ocb6N4sLJa6jeW4iRKLgJDAL3ZBolQEJLcAk4Dt1hwvc+Z6ndhPDm6B17b6Ts2PwBkJcZi/b4SLBzfC4OS4zBpzT7eda6dlYvG90LfxFiMe5sfFmXJpHQ8OToFo1LbY5WP5+SfqwAhhNuZ6Y77jhPAW2b8yRDtw5SWQCiymZuixpFLVchKjMGKqRm4cM3AGcHNNofPuaHeZMOL43uBgEGdyYZIuRgMCMQM0C5K1kStc9IWvJxvFWXVJvxw9hraR0phsTtQZbThYEklRvRohwQaEpVCobRyqEG8CYgMsv0ZcG7ZrjJasHz7aXwyZzAEAga/VpmCTkRZB0GvjtFY9U0xHhreDekdo729WjRqLJ+S4beMYFucPb27fW0ripJZA9aTDvopLR15/eJRINpHSfHh5gvI7q7GB3svYP7Ynlg3cyCOllZhgJs3eEvdgnmzye4olJaAIshWa7lECAbOBNSenpn5Wh2qjTY8/e9fnDHCU9RYOD4N+y9U4qUvTmLeKA0GJ8dhwuoCDElWBXzO5UoT1uzWIrveyL1ofC+s31eCwtJqzqDtabheOjkDb353Bn8ZmgQbS5DVJQZKiQiZnWMAgAv54EoAtuCuXjBaWVjr444v2+4d0sll6Js/NhWrdhbzjPg5GhUWTUjHjI9/5gzwgDMeurtH+po9Wq7c8loLz0O98HK1XwO/uyHQZWDwtzXd02hYoNVhwZYTWOMnpBrd5t66kYgEsBMH1BFSGOp3TwRCLhFy+XGqjdf7qlIqQlZiLCr01oBerM+PS0VaQhS6qhQwWHyHNdmn1eH/RveAyWrneXkfvlSF8joLDl+sRGanaL8LYQVaHeaO0Pj0UHctLnn28xyP3y5oH6a0FEKRzbkjNLDYWETJxfi1yggG/MXQ7u0jvL7j0QoJRLVmVBmsYBgGAgCxSinim9gY7l4fagBvGDVGKy5VGrH9+BWvHWbJaiUUEiF9pxQKpVUT2NpKaRSU9XFMc1N8J8rKTVFj79lrUEqdxjiWEBBCoBALUXi52u992RoV9l/QIatLDPZpdRjZs73vxFfaCrz0xUlcrTXjfLkehaVVOH9Nj5r6CUewLc6heHe7Jq6+oIN+SmuAAdA5Ro5cTWA5NVpZyCQC3Dco0RnHf8MhFJZWISFGBoVE2GK3YAbbCVJjDLyoRaG0FBQSoX851aihkAi5GOLVJu9+XWOy4Z1pWVBIhMg/V4EVO07jwdu6oUCrQ4RUjEqDBf0SY4Iu5EpFAmRrVHhuTCpqDDb0qdfFLoN2VmIs1uYNwHsz+mFt3gAsnpSOh/95BMntIjCxd0f8UlqFORsP476PfsaE1QUoLK3CpgeGYMPMgXjjnj7olxgLIcMgQiLEjI+dyXkDGQT1FruXIa9Aq8Oy7adw36BEr7q7cI0hXMz//DgWTUhHjsa5ILCuoASzspORq+EvELgMgesKSjg979qa7jkeyNWo8dKENAxMisO8URrOAJNfv+juC39lNeQbW2O0+hz3UG49VrsDUoHQmZ/DwoYkt0snZ0AuEnBx9HM0KoiFAqzZrYXZ5tvI7eJypTPh5l3vFOCNb85wMu5JeZ0FVpafaXZ2TjJW7z7HJb0NhEwsxPdPDcfnjwzFpvsHIysxlgujkuMmE4Czr74yNRNnymp5ZbTUcQKlbRKKbM7ZeAjtIqWQCgV4/4fzkEkEvMVQf8RHyZCaEIVByXFITYhqNmM45caoNtrw4d7zvPHMupkDkZUYiw/3nke1ke4Ap1AorRvqId4EGO0sJAIB5o7oDgchXiusc0do8GuVM9HX+zP6wWC24+2CC3hmTCpKrumxYFwqHKTIZ7KseZsK8cY9fQAADON/srz3XAXOl+sxvX5SDVz3DG2Mbck0PhultWMlDkgcAswd2R0O+JbTgxd1yE1RgxBnAqJF452JhvZpdVixowhfP5GLGLmYS9DVkkKTNHQnCIXSUhExjH85HamBiGFgZFmwDoJomXefZhgG6woucKEP8s9V4InbU/DWrnO4WmtGt3ZKLJ6UhrJqs1/P6NwUNZJUSswfm4q3dp3F7uJreG9GP+680cp6hVVYmzcAq6f3wy+Xq7DIT5JtBsXomxjL3ZurUWPxpHQoJMKghjoBw/hM+ueZ5C83RY1OMXJsfywHV2vNIB7lVOitmPHxz3jt7t6YPy4VJiuLaLkYr/2xD+rMNvxanyuh8HI1Ht9ciAFJsTw97741vcpohdXuwE8XdJj63k9cElL3WMyBFt1vZps73RHTvDgIYLCxkAgFiJSLgsqtAMDCL05i+ZRMiBnn8ZnZybA7HMjWqEIO3QM4HUEc8B3eRCoSeBnK3RPHBntOtFyM7u0jADgXXOKjZBid2h6RMjEiZCIYLM7cIu599Y17+tBQDZQWS0g61erML2G2syjQ6vD8uF68xVBKeGK02TF9cJLX7nPXgrjRFlpYWAqFQmko9+Xdj7KKKp/nEtSx+Gzjx43yHGoQbwKIAzCyLB7bXIjX7u6N58elQm9mESETobzWjMc2H8UncwbDQQg6xypgsbE4WlqNN74pxitTMzHj4wOYnNWJi/0pFQlwtdaME7/VwGhlucG7yUeSH3eqTfxJp8szdNU9fRplWzKNz0ZpzYgZAQw2Ow5erMT8sc7YwEYrC5GAQYG2AnM2HsLHfx2ASb074pLOiMLSap4hKf9cBSw2B6JVkhZpiGmMnSAUSkugzmIPqE//3+xB0Jvt2H9BhxE92vHuzdGoQOoXpt2NxHa3jH4vfXEKM4d1xeYDl/DShHSvMCW5GjUWTUjDr5VGfFRwgTsXzJAGAMu3n8JzY1Px3Oe+k1AXaHWY5VavfG0Fln55CrNzkkMKoebLAAhcT+qXU59I8w/v/8R5tC6fkgF1hITnqV2ht2LOxsMAgO+fGs4ZAAE5OkTJUKG3QqWUYGrfTj71vOv3km2nkK/ljy3ck5Ku2a0Nuuh+I9vcG5IbhXJr0NfH8ldHSKAQC4PK7fpZA5Gv1WHR1pN4ZWoG53m9cfYgzM5ORscYGXJT1D4Xdj3DlADeC0Gu667WmtHOI/Gt+2JToBBBnmPiUPsmDdVAacmEolMBQCEVcVvLL1cZ0d9jMbSlc7U+fEut2Y5ohQiRUjFMVrbFOK60RBiG8bn73PX7pQlpzVEtCoXSBiirqELC5Gd8n/vijUZ7DjWINwUMYLawePXu3ljnoVSyNSq8endv1JltuOeDn5GtUeGxUSl4d3o/PLrpKGrNdiyelO4zq/3avAHcJCBbo4JEGDgGnK/J9N5zFTBY7I3m3U0H/ZTWioV1QCoS4WBJJf7+3TnuuMsLAnDGRB2/ugBZiTF4Z1oWTFa+Z0SN2YZLFQYs3HrCK3RBcxtiaII6SrhgsgbWpy6P5nUFJUjvGMWdz9GosGxyBn6rdHo4uxvBIqUirM0bgI4xMjw3JhUKqQA/XajEazuLMDs7GbOzk2FlHeiqUkLAALUmG9SRUmQlxqKwtBpGKxtSrO0CrQ7PBWmfpyf4kUtVWDAuFXYHQa5G5TO+sSuE2oge7XhJtY+WVmFdQQmS4hT49P7B2H9BxxtPFNQbINdM74f7PvzZq9zcFDXkHt60oer5Cr3VyxjuwmWsvFXehXRHTPMTJRfBzhJY7A4wIkFIcgs4F4EMtus7LORiIbRX69BdrcSSSelY8gV/kcUzhrc77rKUo1Fh+eQMVBos2HOmnHed+/jYPamtez3pjkdKuBKKbN6e2g4Gi41LVN1VpcTLUzJgtbGoMbb872mpzoAXtzjH5q4E2Ov3nfaScbqDyAMSOFQb8dxiRqFQKK0MahBvAhgAsUoJ3tx1NugKq+v3+MwEzM5Jht5ix/p9JX69vmZlJ2PzgUtYOikdMqEg5GRW7tSabOjWLoJ6d1PaNgRYus13GAPA6c0YIRPBaGW5Yysm85PVysQCaK/p/Sbkak5DDE1QRwkX4oLo0xWTM8Awzh0eSXFK/Oehoag121B4uRqvfFWE58elOuNYi52G3myNCiwhnEe0a2H6/Rn98MinRzFjcBIe21yId6Zl4ZUdp3ny7R7+w58hzdNgFywWsrtxzjVxX/lVEY7UJ+t0BCg/q0sM1w7XubV5AyCTCDBj9QH4okCrwwvj07yM+dn13uSLtp7A4onpSFQpA9bbk2C7UgDcMgMj3RHT/ESIhLAICHQGKwBhULldOimdO1Znci42Z2tU2HnqdxSWVqGrWomjpVXokxiDR0Z0h1gkQIRUxO3I8nQaAYDEOAXem9EPUpEz3vHLO4rw7NieGJKswrxRhEtiW15n4bzP3ZPaujzME+MUaB8ppWNiSlgSik5dNCEdlQYzdHpn0uWyGhPWF1zEsinpWPrlKTwzJrXFGpKv1po5YzjgHM/78npubseVlojRGjgkiq/vLoVCobQmqEG8CXAQZ3KhYMmw3H/Pzk5Gh2g5xEIGWYmxGJMej7SEKJ7HV8cYOSrqLOjVMRqvfl2Mv93Tx6end26KGnnDuvr0ngGue4ZS725KW4YAfg3Z+7Q6PDpCA6lQwDtmZa97n2VrVCDE27vTk+YyxNA4/5RwwcIG1qcW1gGFWIjRvdojUirE1VoTHnPzip42KBHHSqswulc8RqW2wwO53Xkeo66yJ/TuiEdHdofF7vA7gXb9fvC2bgCAOIUYC+9KA4FzIikWClBpsODZ/x7H7JxkZHWJAQMGmx4YjJ/O6ziDnAvPxWvP53oa6mIUYuw5c83nLjJX/QQMgxfv6hXwndaZbFgxOQNlNWZUm2ycAdFVrsV+An/7U98GJUQLtislMU6BhFtkQKE7YpofFoBIwCBCKoKACS63drdElwqpkLfQ4+rb88emYtKafVizW4tsjQpZibE4VlqFV+/u7SUDORoVlFIhzpXX4YMfL1yX/8GJmLPxMHJT1PjysRwwAFRKCYb3aMfpR1cOAJd+vFX9lEJpCYSiU1/eUYSF43tBHSHEvJEpiJKL0CcxBiu2n8YTo3vclCH5VubcuVprRpXRyhvfu+cM8ITuIOITTFdGyqgpiUKhtG7oV6wJcMVRVEiE3ITYcztzeZ2Fd4/F7nB6aMvFKCyt8kpksS5vAE7+WgNVpARiIYNpgxJxtlwPlVKCVff0gd5s5zy9I2QiLNxywudkmXqGUihO9GZ7QBkVCBhUGqy8e+rMzoWsXI0aj92eAgEDxCkkWDdzIHefp9wFG1zeyokBjfNPCQdqTbaAslprsoEQ4IVxvWBxOPBxvef2deOuAwVaHRjmDB4d2R0mK4sPfrzAe4ZrYbpP5xiU15oxrJvK7wR6n1aH58el4vWvi/HWruvhllyxxjvGyrF+5iD8fdcZXhk5HsklczUq5HmEfvCcuHsm61ybN4D77W8nWP65CtgcgRfqFFIR9FY7L/G2OwVaHaoMzgSCoX6jPHeluP/NXNyqrfZ0R0zzY7KxYATOXZJioQAVektgua1fLM7WqKAQC7FkUjou6YxYM70fd407Lhlds1sLBgz+9eBQfHP6d6wrKEFWYgxmZidj+fbTGN0r3kv+AadcLN12ijPiRStA9SOlTVLrkWPKU04dDoIh3eIAACY7i/s+cobXci1aSUSCGzYk38qcO6U6AxZsOYEnbu/BO95SHVdaImIhEzAUnFjINEOtKBQKpfGgBnEP3n33XaxatQq///47+vTpg9WrV2PQoEE3VaZCIoQAqI9X5p2l+Z1pWRAxfIUiFQmglIhw8rcanx5pAobB7Oyu+O+RX/GXoUkwWFhU6C0QMAzMNhZmGwulVASGAX6tNOLpO3vi6Tt7wkGc8RxrTXZcqTFheHcV6kw2XKkxo9ZkQ7TcaUDvHKvgPZOXiEQuQqRMDKPVjiqjDUqJEEqpCDFyMcx2B3ddlFyEWIUkJI8yXxNsAI1mGHSvv6teMpHghsoP1RhwKw2brY0r1SbUmGxcH4uSi1vc1spIuSigjFpsDkRG8v9+SqkIu58aDgEDiAUMLA4CBgyEAgYTeyfg3v6dYbKzcBDnFvBImVMmj1yqRITU2Q+trAN1ZjvqTDZEK8Q4eqkKy3cUcYb021LUeGVqJqysAzUmZ1+Si4WoM9tQY3L2Z5VCApuDBH3HNUYrak02WFmH0xjBOlBnsbfZfklpnUTJxQFlNUouhtFig87qQJxS6pXE0RWSJP9cBRaM64XZG37yuWBssTtgsNjRLkoKo4XFzidzIRYw0BmsEAoEyD93DZ/8fAn3DUqEAAymD0nCrJxuOFpahc8OlqJPYgyu6S1gHQRiIYMnR/fA8V9ruOSVBVodGDD4cl4OBIzTm7bKZMPf/tQHUpHTUChkAk82XRN7X8Z0d6qMNoxKbYe0jtFexsiiKzWQiQXQ6a0+73VRZ7HjzO+1+LXKBJFAAJY44CAElXoLVEoprA4HjPXfE5e+e+3u3vjh7DXER8mgEAvhAMFP53X47GAp7huUiGHdVJCIBIhVSrx0pLsOjZaLoZSKoDfbQxonNGRHDNXVtwZCADgAgdBpHA8mt5EyMReuiCUOLNl2GrOykzFv01Eub4fFxvIWnDnjtrYCz4Igu7sKd2d1wtenyjhZeHJ0D9SZ7ViXNxARMhGEDIONswbh0KVKrCsoQVmtGRcqDNzf3rVYUmu2Oa35AO0PlLDG3VHjenxtvpzmatS4o1cHSATXdZJLty6ekIadT+TCyjpw+GIlouViKCRCCO122ARC6K0sNzZVSoSQiYVoV7+4eiuSH1+tNcNiY7Hya2cOEKVUyDPyeybVDfQ+2jpVRiuWTEzHsi9P8bzsczUqvDQxHdXGwOMGCoVCaelQg7gb//rXv/DUU0/hH//4BwYPHoy33noLY8aMwZkzZ9C+ffsbLlcpEUIQIEszA3BJ+wDn5OBqrRlXa83onxTrs8z8cxV4eHh3PH57D6zaWYRdxdd498/KTsaf1x5EVmIMZmUn4y/rrv9/04FLmD44Cb+UVmJYNxVe2HqCV68cjQovT81EUn28UNcKu+c1M922so7LiMf8sb3woo+yXpmaGTD2qC/vgNwUNR4dqcHsDYd4hsEb8RjwV/8lkzJw34f7OeNEKOWH6slwKz0eWhuXdAa84OP9u/exloBSLAwoo/NGaSATXU8ul6tRQ8gAq74txtN39kR5jRlv79by7s9NUWPeSA1mufVjl3w+9M8jWDO9H97dfc5vTGKjlXVODP53HH0TY7nJibv8KSRCfPbgECzedirgO75WbYLB7vApoy3tb0GhBCKYrK6cmgm5WAhHnQVmm407NyenG3JT1Dwvap3B4jcGplQkgJV14J539nPHcjVqzMrpinmbCtE/MRabHhiCV78u8jLwfXr/ELy2s8jLI/zjvIGY/tHP3DPztRW4qDNgw76LmDuyO+ZsPMydy9WoMbVvJygkQr917BIrx6f3D0bHaBnu+WC/3+scDoL5Y3th2fZTXnVaPiUD7+w6i4dGaHze68Jmd2DMW/k8g0lhfVzzt74/5zM5GQPgq+NlvCSIo1Lb4dP7h3jVxV1HuutQ9+d5fl8DjRNC2RFDdfWtQyUCzACEAiF+M1rQIVIaVG4nZCZAHSGBA8RrIQtwhkxxJaD3dCb5tcqEuZ8eRY5GhWfGpGJdwUW8endvrNpZ7KVjZ2Un4/SVGrwzLQu1Jhtmrj8EAFg3cyDe3a3l9VfaHyjhjlIiRI5GhQKtzm94sHxtBZZvP42lk9N5x/dpdXAAWL6Dn6By/p0ajOvdGS/6GP+vmJIJ6AyoZUmjJz92zfkWjk/Fk6N7Ytn2U3hxXC+syxuI1XvOYc1uLVbdncnlDPAkl+4g4hErl6C8zoxxmQmYmZ0Mi90BqUjAOZq1D7K4QKFQKC0dQfBL2g5vvvkmHnjgAcyaNQtpaWn4xz/+AYVCgXXr1t1UuSKGQZXR5jc+m3PrtnNQn61RYd7IFCREy7FiRxEvpqInNSYblm8/hdSO0bzj+7Q6LhGnr/+ndYzG+n0lmHNbdy9juKs+L245gV+rjLhaa/YyJruucZULAH/s38XL0Oa67oUtJ3C11uy7DX68A/LPVWD17nNc+cB1j4GaBqxGB6r/km0n8drdvUMuP5gng+u+UK9rC1ypNnkZw4HrfexKtamZauaN3i1ZpicFWh0iZWK4HGOyNSrMHamBRCjAH/t3wdJtp6C9ZvCeQJyrwBqPfuySw9fu7o3VHsZw9/Pu9xRodbwwA+7y99rdvb2M4a5rXO+4xmiFkfU2hrtf92uVMeR3RaE0JwZbYFk12FguNIIq4voOJalIgIXje/FCL/iLNZ2rUaO81oz9F7yNAusLnLKXr63Asi9PIc2HDl6+3ft4gVaHv31zhifbgNPLO19bgTV7tLxz+doKLNl2EgvH+47/naNRobzOghkfH8BLX5zE03f29NMWFVgHwbLtvr8TC7eeRKc4JWQiAXI0Kr/P+umCd0KyYMnJfjh7jWdcBIC0jtE+6+K652qtmadD/RpoQhgnRCsk6N4+An0TY9G9fYSXZzjV1bcOs0AICISwOAgipKKQ5Pa3GjNWflUEudC5+LzPTfft0+pgrfcI36fVYcO+ErDk+hjZtfPDJWev3d0b6/eV+NWxrrFwrELijMufk1yvk2l/oLQtiINgyaR05GhUyOoS41dO87UVMPlICv1blcnrngl9Ovsdcy7cegJmOL2PA1FtapjMuc/5pEIRp2ccBHh3z/VF26HdVJg7ojuyPfRdtkaFuSM0vLxebR0C4O3dWryw5STmbDyMuZ8exZyNh/HClpN4e/c5+LdSUCgUSuuAGsTrsVqtOHLkCEaPHs0dEwgEGD16NPbv3+91vcViQW1tLe+fP+qsLK7UBDb8ycVC7Hg8B/PHpuLgRR0e3XQURisLQ4DszVKRwMtQ5sJzEuH5f1cCo0CTkzqzHVUGa8BEK65y20dJA5ZVZfA9qKnQW/16B+zz0TaXx0CoBKp/gVaH9lH8le1A5Qeqq/t9oV7XFqgxBV4IqjHd+jh9ocpqXZC6mKwsCIAvH8tGVmIs5mw8BDPrQPsoKfK1Or+hgfJ99ON99X0vFNni2uER89B1TTDZqzHZUKG3whjE4O+Kh06hNAcN0ame8U59na8z27D/go7nMR2jEKOs2nzdAztFDaVUiFyNmnd/rkaFRRPT0CFa7hW3GODLtD8d7O94vrbC67jLkOdL7vO1OmR2jvY5cZ+ZncyFVMnX6tCnc4xXW7I1KiyamA4hwwT93tSabHhlaqaXUTxXo8bM7GTuXbgbTAIZT/aeq/DpPRbsnioDX4cGuv5mxglUV98Yocqq3spCb2VhtLGQCAUhye2a3Vp8X3wNeje5ddd91/TX8+14OpO47/zI11aEpGP3aXWwsQRZXWKC9kvaHyitiYbo1AqDFVeqzJg3ShM0XIjR4n9e6k4wJxO91RnaMxAKScM2srvP+dwThRIGvIWxOiuLORsPIysxFmvzBuC9Gf2wNm8AN7avpeNhDmOAhcx9Wh2MPhZIKA2jIbIaKmeKijB8/N1e/+7Lu78RakyhhBc0ZEo9FRUVYFkW8fHxvOPx8fEoLi72un7lypVYunRpSGXXmmyQCAOvPRitzljAk9bs4x33l73ZffDvLzmI+3Ff/w82OXEmFQktfqneHFgh+htc1AZJXOKrbQ1JdhJsUOOr3v7KD1ZX132hXtcWCK2P3VpCldVIeeBJgFIqQpXBiqt1Fm77dq3JBra+iwZK0uPrXDCZ8bzHZTTzvCZYOXVmG8RCAedZF+g6CqW5aIhODTZhd51fV1CC2+oNxC4v6cOlVfW/1Vg2KR3nrunx1J09MDO7K7cVuF2kFA5CuIVpX/jTr/6u8Xfc05Dn655fq0zISozF/LGpMFhYKKVCfHv6Kh7fXIg37unDXVdaafRqS+HlapRUGMA6AvtxWewOKKViJKqU+Nuf+l7PuSETQcAAU967Hmc9lLYHOh/sHk+9fSPPCOV7RnX1jRGqrLr0P8Mw0JvtiAqiY93l2v3du+s+z7G02cZyIVA84+cbghju3MfCwfqYZ50olJZOQ3SqTCzEX9YdxOycZIxJjw98rYQvg7katc9kzkHH//U5cQIlbGxoukZ33eH+fL2HTqk12bwSVPPqRmWdI9h3NNQFEop/GiKroWIjAiRMfsbreNkXbzTqcyiUcIAaxG+QBQsW4KmnnuJ+19bWokuXLj6vjZKLka+t8BuvzBUzvKtHDN9cjRoSIcPFdXO/3n3w78tQ5nnc1/9DmZwEG4y4yoqQCQNeF+XHsO9vu7pn+Z71ChV/z3Xhq97+yg9WV9d9oV7XFmjIBPhWEaqsKtxiKHqSo1FBLhaCYQCp2yA7UiaG3eGcSPuTQ3/ngsmM+z2eRjP3a4KVEykTQyJ0xkIOdh2F0lw0RKcGk1WFRAgGgNHKQikTITdFjUUT0kBAkNkpGjsey4FELIDZboeQYVBpsGLOxsMAnHr3rswEDEyO9WsMB/zrV3/X+Druy5Dn6x6JUIA1u7WcJ7TRaucm8u7Xi4X8trhYmzcAIkFgbR4jF3NxU+OjZLwdL+fL9bx3EUrbA50Pdo+n3r6RZ4TyPaO6+sYIVVZd+p9hABvrCEluXbjevbvu86UHu8TJkZUYy+Xc8PV8f7j6jVImhMEafMMs7Q+U1kRDdKpcIkRWYgynV/wZqXNT1Nh7lp+zaunkdExYXeB1bdDxv1wMMNdzaO3zMc8NklPa+5luusPd+9xznNwS5iathSh54Hl0ZJDzlOA0RFZvFpfnuC8S1LH4bOPHt+S5Lu7Lux9lFVXN8mxKy8Vfvzhz7jwSmuD59CtWj1qthlAoxNWrV3nHr169ig4dOnhdL5VKIZWGlkgiUiZCcVktnhnTEyDgxSd0xQwXCoDLlddj+Lq2bK/efQ4vjk+D1e7Ab9UmzuPLNfjP8WMo8zeJcP0/W6OCyIex3UWORoVImQhiocDvNe7lltdaApYVq/SdoEQdIcFtKWrs9bNQ4Nm22xqY7CRWKQlYr/JaC+9YoPID1dX9vlCvawtEy8UB3390kEFpYxCqrIoFDJZMSseSbad49XUlYK3Qm6FSSrk+maNRIUIixNlyE3LrF7V8keujH2fX971AnjHuz5npw/vNdU1Wl5ig71gpEaLaZAsq7xRKc9EQnRpMVsUAWBDkaFRQSoR44a5U/HK5GukJUfjn/otYPiUDb+w8g78MS8LVWjOu1Ji5+xfclQqGASoNVv9GAQ/59KWD/R3PTVGjXaQUa/MG8HQ54Fvnuets1zfGVV9P3e7eFvfnJUTLYLE7kKtRe8VHdtU1SaXwm7zMU6e56rNPq+P935PbUtQor7N4HS+8XO33W3RbihqxSv/P8+RmxglUV98YocpqpEwE1O9M+NVog0omDii3BouN+60QC3kLRr4Wj3JT1Dj5a41PL8/cFDXkIkFARxRXPzRY7Dw58teXaX+gtCYaolOlIgHmjXQmVV5XUIJ3pmUB4Bupc1PUWDIxDTUmG96b0Q9SkQDldRZU6M3onxTrJWcRQRbAIiRCCAQMNh+4hKzEWMx2S9hYeLkamw9cwit/6O11byDc53xXa83c/z3nqMHqRsfD14mQivyOHXI1akQECXtDCU5DZPVm8ec5DjSu93ggA+eIZ96/pc+mtEz89QnAf784ufKBW10tANQgziGRSNC/f398//33mDJlCgDA4XDg+++/x7x5826q7M6xCrw0IQ2v7SzGc2NT8bSDwGxnOW+YM7/XYXByHIxWO/790BBEysSQiQS4Um3C4G5qiIUM9GYWmw+W8gYc2fWTiFe/LuI9z98kwvX/TQcuYVZ2Mj7eex4vT83Ei1tOeE1OXp6aic6xCgDAK1Mz8YKPa9yNdP89chkrpmRi4Vbv616Zmuk3vnK0QoJX7+6N5z8/zpuU5qao8ehIDWZvOMQduy1Fjdfu7t2gjOPxUTK/9V8yKQP3fXg9Pnyw8v3V1fO+UK9rC3SMkQfsYx1j5M1YOz4dYxW4rDNg3igN5o9Lhd7MIkImhMFih4ABOkTKcKXGiHUFJVz9ZQ6C/x65jMWT0lGp9zag5aaoMW+kBrPc+rFLDud/fhxrpveDAAxvoJmrUWHZlAz8VmXCxCdzESEVYcm2UzzvN3f5U0iE+OzBIT6NDO7v2Gpl/cqou7xTKC2dQLIqFTIQA3h/7wWsmJIJQggMFjsGdY3D27vOYtnkDKz+/hyeurMnqgwWDEyOw4VrBmy6fzA6x8phtrOQCYWo1Fs5AwFPpjVqzMrpinmbCpGrUWPxpHSfOnjZ5Ay8soN/PEejwqzsrtDprVjnkSQyV6PG3JEazNno/a3YdOAS5o1MgYBxer2v2FHkpdsfqz+/wu2ZuSlqPHRbN4iEAvzt2zPIy+4KB4jXN2rl1Ex0CiD/njrNZTBh4N944tJ3rv+768LislqsmJKJRV+c5I1pXPfER8n8Pq/Ao+43M06guvrW0jlWgWs6A0CATlEyiAmBVCDwKbdiAYNZ/zzK6SO7g8WKyRn4tcqE/80dhsJLVbzFoxyNCksmpkPAwMtYk6tRYcWUDFhZFnNykuEgxKf36eYDl7BkUgauVJm4+PjrZg6EgGF89kvaHyjhSqdYBVgHwYTMBMzOTobdQTB/bCocDsDucCBCJgRxMLhSbcZDnxyB0coiN0WN58f2RJRMjEdGdPeSs+2//Bpw/C8D0C5WgcUT0/HClhO8ha1gc0d/uM/55n9+HJ/ePwTLt5/i/b9Aq8PSL0/S8XCIdI5VYMXUDCzccoIXhz1Xo8KKqRn0XYUR/rzH/Xlvt2QDZ2NCvdobh7KKKr+LMc3dLxhCCE0QXM+//vUv5OXl4YMPPsCgQYPw1ltv4d///jeKi4u9Yot7Ultbi+joaNTU1CAqKsrnNWVVRtRZ7XA4nFmbDRY7ImUiKMVCmB0sBBBAAOe5SoMVSpkIUpEArMMBmVAIGyEw2xzQm+1QSIWQi4VgiQMiRgCz3QF9fXkSoQDVRiuUUqeHd5XRCoXEGQeUwBkV3EEIZCIhIgQMLHAmGKkz2xApEyNSJvJScFdrzddjispFiJKJYbTaUW20QSERQikRIUYhhtnu4MUejVVKQhrQ1BitqNBbuTq4PHE8j93ohIRX//p6yUSCGyrfV1193RfqdW2BK9Um1NQnuouUiREtFzebMTyYrP5aZUSd2c7VVSkRch6nv9dZoJSKESERQgYCnY2FWCCEiAFEAgYWB4HJxsJoYRElF0EhFsJsZ8ESoM5sR4TUKdNV9fIZp5DAyjp4z4uQCME4CCKV1/uLZ1+SS4SoM9tQY3L2Z5VSApuDBH3HNUYrak026IPIO4XS3ISiUz1l1SmXQK2DhVTgDJtidxAIBQyMLAsxI4CNOPUpcRA4AOgMTplWiIUghEBUf22t0QaV0umxY7SxMFpZTr+6dKpM5NTZDsYVz98OpdSlawkUYhFMNha1ZjuUEiEipSIYbCz0ZhvilFJYWf49EqEAlvrvQUT9MQchkAiFcEU8qaz/dkiFAlQarJBJhFCIhZCJBLDYHTC4fX+UYiH0NhZGiw3qCJkz+RVxjgOMVjti5JIG6SX371CUXAylVMQlMI2RS2B1OGC0sIiW8/WdP10YTEf6ep7e7e/dWOMEqqtvjmCyeq3KCDgIbADEAMwATwdFSITQGcyQip3/Zx0szCycfZ4AEAAKoZA3TlVIhLCyLFgHgVIs4pWnlAghAGB1EFjsrDPxJgH0FqesMQDAAEqxEDKxEHUWO2pNt2bsSaG0FG5Ypzrs0EMIsYBBndUOvdmlXwRgBAKIHQRVdhbEbW4bLXfKqNBuh00g9JJ3mViIdm5zQ19ztIYaw91xlWey2qGKkMJgZWGyOvWgob4u7SLEEItEvPbS8bB/PPsGfVe3jlBkFQCGj7/br4Hxu5UP4I4FH4V8PNC5H16dg569enkd92f0vpHnl33xBn7c8bnPspobf++5Jde5KfC3UHDpwnkkdevudbwx+wvQuO+feoi7ce+99+LatWt46aWX8Pvvv6Nv377YuXNnUGN4qCTEKkKOg5PcrlEe2Wh4xhT1R3T9tQ0lWuF7wtFYkxB/9b+R8v3V9Uavawt0jJG3KG/wQAQa4HVWRfB+N5WY+u5L3u8z2DumfZISTviT1YbIZXK7iOAXtSCS3f/fxOMEX9+PkMYFAfR7oO+R7+f5vu5moN/FW0u7EIwmXTxy6DQlvsSI9gdKW+RGdWr7m3xuqHPM5iqPEnhuRAlv/IVZaW6v3huhMb29G+pR39g0ZltupCx/Ht8nVz7Q6voLNYh7MG/evJsOkUKhUCgUCoVCoVAoFAqFQqFQGo/GNOL+8Oocv8lG/SV29LdQ0FTx0G+kLQ313r6R99IaoQZxCoVCoVAoFAqFQqFQKBQKhdJk+PO2BprGiBso2WhjejY3NMyIv+PAjbelId7bTfVemhtqEKdQKBQKhUKhUCgUCoVCoVAoTUY4GXEDGfcDJRttSPgR1zlK40AN4hQKhUKhUCgUCoVCoVAoFAqFcgM0t0Ge0nCoQbyRIIQAcGYGplAoN0dkZCQYhrklZVNZpVAaj1slq1ROKZTGg+pUCqV1QHUqhdI6aG5ZZVkWrJ31XQaIz3P+jt/IPW2hrOZ+Pm2L/3tYlg1Jn4UipwxxSR3lpvj111/RpUuX5q4GhRIW1NTUICoq6paUTWWVQmk8bpWsUjmlUBoPqlMplNYB1akUSuuAyiqF0vIJRU6pQbyRcDgcuHLlStBViNraWnTp0gWXL1++ZZOTW0VrrjtA69/cNKT+t9KbLRRZbe3vujmg76xhhMv7ulWy2hZ06o3S1trc1toLNH6bqU5tGdD3QN8BEPgdNKdObUt/G9rW8KOp20lltXEJtzaFW3uA1tmmUOSUhkxpJAQCATp37hzy9VFRUa2mI3nSmusO0Po3N81d/4bIanPXtTVC31nDoO/LN21Jp94oba3Nba29QOtoM9WpDYe+B/oOgKZ9B1ROfUPbGn609na2dVkNtzaFW3uA8GuToLkrQKFQKBQKhUKhUCgUCoVCoVAoFEpTQA3iFAqFQqFQKBQKhUKhUCgUCoVCaRNQg3gTI5VKsXjxYkil0uauSoNpzXUHaP2bm9ZU/9ZU15YCfWcNg76vxqEtvse21ua21l4g/Nocbu25Ueh7oO8AaLnvoKXW61ZA2xp+tJV2AuHZ1nBrU7i1BwjPNgE0qSaFQqFQKBQKhUKhUCgUCoVCoVDaCNRDnEKhUCgUCoVCoVAoFAqFQqFQKG0CahCnUCgUCoVCoVAoFAqFQqFQKBRKm4AaxCkUCoVCoVAoFAqFQqFQKBQKhdImoAbxJuTdd99F165dIZPJMHjwYBw8eLDJ67By5UoMHDgQkZGRaN++PaZMmYIzZ87wrhkxYgQYhuH9e/jhh3nXlJaWYvz48VAoFGjfvj2effZZ2O123jU//PAD+vXrB6lUCo1Ggw0bNtx0/ZcsWeJVt9TUVO682WzGo48+CpVKhYiICNx99924evVqi6g7AHTt2tWr/gzD4NFHHwXQst793r17MXHiRHTs2BEMw2Dr1q2884QQvPTSS0hISIBcLsfo0aNx7tw53jWVlZWYMWMGoqKiEBMTgzlz5kCv1/OuOX78OHJzcyGTydClSxe8/vrrXnX5z3/+g9TUVMhkMmRmZuKrr75qcHsaQkuQ1ZZAU8lba6UlyUhbJFzkNBS9HO6y9uqrr4JhGDz55JPcsXBs82+//YY///nPUKlUkMvlyMzMxOHDh7nzjfXNaGmEi6yGQmPJczhxo/IdDjSGzDcVrV1Om2pM1ty0pTHD+++/j969eyMqKgpRUVEYOnQovv76a+58uLSzobQWWQ03mQw32aPyVQ+hNAmfffYZkUgkZN26deTUqVPkgQceIDExMeTq1atNWo8xY8aQ9evXk5MnT5Jjx46Ru+66iyQmJhK9Xs9dM3z4cPLAAw+QsrIy7l9NTQ133m63k4yMDDJ69GhSWFhIvvrqK6JWq8mCBQu4ay5cuEAUCgV56qmnyOnTp8nq1auJUCgkO3fuvKn6L168mKSnp/Pqdu3aNe78ww8/TLp06UK+//57cvjwYTJkyBAybNiwFlF3QggpLy/n1f27774jAMiePXsIIS3r3X/11VfkxRdfJP/73/8IALJlyxbe+VdffZVER0eTrVu3kl9++YVMmjSJJCcnE5PJxF0zduxY0qdPH/Lzzz+T/Px8otFoyLRp07jzNTU1JD4+nsyYMYOcPHmSbN68mcjlcvLBBx9w1+zbt48IhULy+uuvk9OnT5OFCxcSsVhMTpw40aD2hEpLkdWWQFPIW2umpchIWySc5DQUvRzOsnbw4EHStWtX0rt3b/LEE09wx8OtzZWVlSQpKYnMnDmTHDhwgFy4cIF88803RKvVctc0xjejpRFOshoKjSHP4cSNync40Fgy3xSEg5w2xZisJdCWxgzbtm0jO3bsIGfPniVnzpwhL7zwAhGLxeTkyZOEkPBpZ0NoTbIabjIZbrJH5csJNYg3EYMGDSKPPvoo95tlWdKxY0eycuXKZqyV00ALgPz444/cseHDh/MGrZ589dVXRCAQkN9//5079v7775OoqChisVgIIYQ899xzJD09nXffvffeS8aMGXNT9V28eDHp06ePz3PV1dVELBaT//znP9yxoqIiAoDs37+/2evuiyeeeIJ0796dOBwOQkjLffeeSszhcJAOHTqQVatWcceqq6uJVColmzdvJoQQcvr0aQKAHDp0iLvm66+/JgzDkN9++40QQsh7771HYmNjuboTQsj8+fNJz549ud9/+tOfyPjx43n1GTx4MHnooYduuD2BaKmy2hw0hbyFC80pI22RcJZTT70czrJWV1dHUlJSyHfffcfTf+HY5vnz55OcnBy/5xvrm9HSCGdZDYUbkedw4WbkOxxoDJlvKsJNTm/VmKwl0pbGDIQQEhsbSz7++OOwb6c/WqushqNMhqPstUX5oiFTmgCr1YojR45g9OjR3DGBQIDRo0dj//79zVgzoKamBgAQFxfHO/7pp59CrVYjIyMDCxYsgNFo5M7t378fmZmZiI+P546NGTMGtbW1OHXqFHeNe3td1zRGe8+dO4eOHTuiW7dumDFjBkpLSwEAR44cgc1m4z03NTUViYmJ3HObu+7uWK1WfPLJJ5g9ezYYhuGOt+R376KkpAS///477znR0dEYPHgw713HxMRgwIAB3DWjR4+GQCDAgQMHuGtuu+02SCQSXl3PnDmDqqqqJmuPi5Ysq83FrZa3cKUpZaStEe5y6qmXw1nWHn30UYwfP97rGx+Obd62bRsGDBiAe+65B+3bt0dWVhY++ugj7nxjfTNaEuEuq6FwI/IcLtyMfIcDjSHzTUFbkNNw/L66aCtjBpZl8dlnn8FgMGDo0KFh285AhJOshoNMhpPstWX5EjV3BdoCFRUVYFmW11kAID4+HsXFxc1UK8DhcODJJ59EdnY2MjIyuOPTp09HUlISOnbsiOPHj2P+/Pk4c+YM/ve//wEAfv/9d59tcZ0LdE1tbS1MJhPkcvkN1Xnw4MHYsGEDevbsibKyMixduhS5ubk4efIkfv/9d0gkEsTExHg9N1i9mqLunmzduhXV1dWYOXMmd6wlv3t3XM/y9Rz3erRv3553XiQSIS4ujndNcnKy3/bExsb6bY+rjMakpcpqc9EU8hauNKWMtDXCWU596eVwlbXPPvsMR48exaFDh7zOhWObL1y4gPfffx9PPfUUXnjhBRw6dAiPP/44JBIJ8vLyGu2b0ZIIZ1kNhRuV53DgZuU7HGgMmW8K2oKchuP3FWgbY4YTJ05g6NChMJvNiIiIwJYtW5CWloZjx46FVTtDIZxktbXLZLjIHpUvahBv0zz66KM4efIkCgoKeMcffPBB7v+ZmZlISEjA7bffjvPnz6N79+5NXU0e48aN4/7fu3dvDB48GElJSfj3v//daIbqpmLt2rUYN24cOnbsyB1rye+e0vYIJ3mjUFoD/vRyuHH58mU88cQT+O677yCTyZq7Ok2Cw+HAgAED8MorrwAAsrKycPLkSfzjH/9AXl5eM9eOcitoK/LsSVuUb19QmafcatrCN6Znz544duwYampq8N///hd5eXn48ccfm7talDZOuMgelS+AhkxpAtRqNYRCoVdW1qtXr6JDhw7NUqd58+Zh+/bt2LNnDzp37hzw2sGDBwMAtFotAKBDhw4+2+I6F+iaqKioRjWkxcTEoEePHtBqtejQoQOsViuqq6u9nhusXk1d90uXLmHXrl24//77A17XUt+961mB+nSHDh1QXl7OO2+321FZWdkof49bITstUVZbErdC3sKVppSRtka4yqk/vRyOsnbkyBGUl5ejX79+EIlEEIlE+PHHH/HOO+9AJBIhPj4+7NqckJCAtLQ03rFevXpxYaga65vRkghXWQ2Fm5Hn1k5jyHc40Bgy3xS0BTkNx+9rWxkzSCQSaDQa9O/fHytXrkSfPn3w9ttvh107QyGcZLU1y2Q4yR6VL2oQbxIkEgn69++P77//njvmcDjw/fffY+jQoU1aF0II5s2bhy1btmD37t1eW/F9cezYMQDOgR0ADB06FCdOnOB9oL777jtERUVxA7+hQ4fy2uu6prHbq9frcf78eSQkJKB///4Qi8W85545cwalpaXcc1tK3devX4/27dtj/PjxAa9rqe8+OTkZHTp04D2ntrYWBw4c4L3r6upqHDlyhLtm9+7dcDgcnKF/6NCh2Lt3L2w2G6+uPXv25EJBNFVfAlqWrLZEboW8hStNKSNtjXCT02B6ORxl7fbbb8eJEydw7Ngx7t+AAQMwY8YM7v/h1ubs7GycOXOGd+zs2bNISkoC0HjfjJZEuMlqKDSGPLd2GkO+w4HGkPmmoC3IaTh9X9vimMEdh8MBi8US9u30RTjJamuUybYge21Svpo1pWcb4rPPPiNSqZRs2LCBnD59mjz44IMkJiaGl5W1KXjkkUdIdHQ0+eGHH0hZWRn3z2g0EkII0Wq1ZNmyZeTw4cOkpKSEfPHFF6Rbt27ktttu48qw2+0kIyOD3HnnneTYsWNk586dpF27dmTBggXcNRcuXCAKhYI8++yzpKioiLz77rtEKBSSnTt33lT9n376afLDDz+QkpISsm/fPjJ69GiiVqtJeXk5IYSQhx9+mCQmJpLdu3eTw4cPk6FDh5KhQ4e2iLq7YFmWJCYmkvnz5/OOt7R3X1dXRwoLC0lhYSEBQN58801SWFhILl26RAgh5NVXXyUxMTHkiy++IMePHyeTJ08mycnJxGQycWWMHTuWZGVlkQMHDpCCggKSkpJCpk2bxp2vrq4m8fHx5C9/+Qs5efIk+eyzz4hCoSAffPABd82+ffuISCQib7zxBikqKiKLFy8mYrGYnDhxokHtCZWWIqstgaaQt9ZMS5GRtkg4yWkwvUxI25C14cOHkyeeeIL7HW5tPnjwIBGJROTll18m586dI59++ilRKBTkk08+4a5pjG9GSyOcZDUUGkOew5GGync40Fgy3xSEg5w2xZisJdCWxgzPP/88+fHHH0lJSQk5fvw4ef755wnDMOTbb78lhIRPOxtCa5LVcJPJcJM9Kl9OqEG8CVm9ejVJTEwkEomEDBo0iPz8889NXgcAPv+tX7+eEEJIaWkpue2220hcXByRSqVEo9GQZ599ltTU1PDKuXjxIhk3bhyRy+VErVaTp59+mthsNt41e/bsIX379iUSiYR069aNe8bNcO+995KEhAQikUhIp06dyL333ku0Wi133mQykblz55LY2FiiUCjI1KlTSVlZWYuou4tvvvmGACBnzpzhHW9p737Pnj0++0peXh4hhBCHw0EWLVpE4uPjiVQqJbfffrtXm3Q6HZk2bRqJiIggUVFRZNasWaSuro53zS+//EJycnKIVColnTp1Iq+++qpXXf7973+THj16EIlEQtLT08mOHTsa3J6G0BJktSXQVPLWWmlJMtIWCRc5DaaXCWkbsuZpMAvHNn/55ZckIyODSKVSkpqaSj788EPe+cb6ZrQ0wkVWQ6Gx5DncuBH5DgcaQ+abitYup001Jmtu2tKYYfbs2SQpKYlIJBLSrl07cvvtt3PGOkLCp50NpbXIarjJZLjJHpUvJwwhhDSiwzmFQqFQKBQKhUKhUCgUCoVCoVAoLRIaQ5xCoVAoFAqFQqFQKBQKhUKhUChtAmoQp1AoFAqFQqFQKBQKhUKhUCgUSpuAGsQpFAqFQqFQKBQKhUKhUCgUCoXSJqAGcQqFQqFQKBQKhUKhUCgUCoVCobQJqEGcQqFQKBQKhUKhUCgUCoVCoVAobQJqEKdQKBQKhUKhUCgUCoVCoVAoFEqbgBrEKRQKhUKhUCgUCoVCoVAoFAqF0iagBnEKhUKhUCgUCoVCoVAoFAqFQqG0CahBnBL2XLx4EQzD4NixY81dFQqlWfjhhx/AMAyqq6tDvmfmzJmYMmXKLatTc3Ij72PJkiXo27fvLasThRIKI0aMwJNPPtnc1fBJcXExhgwZAplM1qyy0rVrV7z11lvN9nxK+EP1QcvmRnQ8JTQau+8399+qITq1JeoWhmGwdetWAI0z3w3nsT8lfPH8jmzYsAExMTENKiMU+Q4kb839LaPcONQgTgl7unTpgrKyMmRkZDR3VSiUZmHYsGEoKytDdHR0yPe8/fbb2LBhw62rVDNyI+8jFFqysZJCudUsXrwYSqUSZ86cwffff99s9Th06BAefPDBZns+Jfx55plnmrWPU65D9W7bI1z/5je72NCQ+a4/43k4j/1vlBsxrlKalls1r/OkrKwM48aNC6kOt6Lf/O9//8OAAQMQExMDpVKJvn374p///KfXdUVFRZg0aRKio6OhVCoxcOBAlJaWcudHjBgBhmF4/x5++OFGrWtrQtTcFaBQbiVWqxUSiQQdOnRo7qpQKM3GjcjArR5UNCf0m0ChXIdlWTAMA4Hg5nwkzp8/j/HjxyMpKemG7rfZbBCLxTdVBwBo167dTZdBCV9c48KbISIiAhEREY1Uo5YNIQQsy0IkolNGCqUlIxQKb3psG85jf0r40lTzukDPaIo6xMXF4cUXX0RqaiokEgm2b9+OWbNmoX379hgzZgwA51g8JycHc+bMwdKlSxEVFYVTp05BJpPxynrggQewbNky7rdCobildW/JUA9xSqtixIgRmDdvHubNm4fo6Gio1WosWrQIhBAAzu0uy5cvx1//+ldERUXhwQcf9LkKfurUKUyYMAFRUVGIjIxEbm4uzp8/z53/+OOP0atXL8hkMqSmpuK9995r6qZSKH4ZMWIEHnvsMTz55JOIjY1FfHw8PvroIxgMBsyaNQuRkZHQaDT4+uuvAfjfSvbNN9+gV69eiIiIwNixY1FWVsY9w3PbZEOf6f4cd7Zu3QqGYbjfLo+YdevWITExEREREZg7dy5YlsXrr7+ODh06oH379nj55ZdDfj8Mw+Djjz/G1KlToVAokJKSgm3btnHnfW1r++ijj9ClSxcoFApMnToVb775ps+V/X/+85/o2rUroqOjcd9996Guro57Xz/++CPefvttbrX94sWLqKqqwowZM9CuXTvI5XKkpKRg/fr1IbeF0jIZMWIEHn/8cTz33HOIi4tDhw4dsGTJEgC+Pa+qq6vBMAx++OEHANf74DfffIOsrCzI5XKMGjUK5eXl+Prrr9GrVy9ERUVh+vTpMBqNvGfb7Xa/OhAALBYLnnnmGXTq1AlKpRKDBw/mngtcl8tt27YhLS0NUqmU5zniC4fDgWXLlqFz586QSqXo27cvdu7cyZ1nGAZHjhzBsmXLwDAM9y784XpH//rXvzB8+HDIZDJ8+umnAALr32HDhmH+/Pm8sq5duwaxWIy9e/cC8N72Wl1djfvvvx/t2rVDVFQURo0ahV9++QUAUFNTA6FQiMOHD3PtjIuLw5AhQ7j7P/nkE3Tp0gWA05g6b948JCQkQCaTISkpCStXrgzYVkrz4ho3Pvnkk1Cr1RgzZgxOnjyJcePGISIiAvHx8fjLX/6CiooKAMCHH36Ijh07wuFw8MqZPHkyZs+eDcC3J2egfvvHP/4R8+bN434/+eSTYBgGxcXFAJz9SqlUYteuXQCA//73v8jMzIRcLodKpcLo0aNhMBiCttWlt5cuXcr194cffhhWq5W7xuFwYOXKlUhOToZcLkefPn3w3//+lzvv+jZ9/fXX6N+/P6RSKQoKCgI+90b1eGlpKSZPnoyIiAhERUXhT3/6E65evepVbkP1rosjR45gwIABUCgUGDZsGM6cORP0HbYFHA4HXn/9dWg0GkilUiQmJnJ/m/nz56NHjx5QKBTo1q0bFi1aBJvNFrC8devWIT09HVKpFAkJCVxfD0UXeqLT6TBt2jR06tQJCoUCmZmZ2Lx5M3c+0N88kFwDgMFgwF//+ldEREQgISEBf/vb3xr87oxGI2bPno3IyEgkJibiww8/5J0/ceIERo0axcnugw8+CL1ez53/4YcfMGjQICiVSsTExCA7OxuXLl3Chg0bsHTpUvzyyy9cuxrqqe35vgONP5OTkwEAWVlZYBgGI0aMAOB77O9vrOOiuLgYOTk5kMlkSEtLw65du3ihJW5Gb1ZXV+Ohhx5CfHw8ZDIZMjIysH37du78559/zvW9rl27ev1N3evhIiYmhnu3rnf2v//9DyNHjoRCoUCfPn2wf/9+AM6/16xZs1BTU8P9XYKNbyje7Ny5Ezk5OYiJiYFKpcKECRM4u0so47p//vOfGDBgACIjI9GhQwdMnz4d5eXl3PXBwpWcP38ekydPRnx8PCIiIjBw4EBO37pTV1eHadOmQalUolOnTnj33Xd55331J1918Ndvli1b5nMHR9++fbFo0SK/78/FiBEjMHXqVPTq1Qvdu3fHE088gd69e/N09Isvvoi77roLr7/+OrKystC9e3dMmjQJ7du355WlUCjQoUMH7l9UVFTQ54cthEJpRQwfPpxERESQJ554ghQXF5NPPvmEKBQK8uGHHxJCCElKSiJRUVHkjTfeIFqtlmi1WlJSUkIAkMLCQkIIIb/++iuJi4sjf/jDH8ihQ4fImTNnyLp160hxcTEhhJBPPvmEJCQkkM8//5xcuHCBfP755yQuLo5s2LChuZpNofAYPnw4iYyMJMuXLydnz54ly5cvJ0KhkIwbN458+OGH5OzZs+SRRx4hKpWKGAwGsmfPHgKAVFVVEUIIWb9+PRGLxWT06NHk0KFD5MiRI6RXr15k+vTp3DPy8vLI5MmTb/iZrudER0fz6r5lyxbirnoWL15MIiIiyB//+Edy6tQpsm3bNiKRSMiYMWPIY489RoqLi8m6desIAPLzzz+H9H4AkM6dO5NNmzaRc+fOkccff5xEREQQnU5HCCFe76OgoIAIBAKyatUqcubMGfLuu++SuLg4Xt1d9fzDH/5ATpw4Qfbu3Us6dOhAXnjhBUIIIdXV1WTo0KHkgQceIGVlZaSsrIzY7Xby6KOPkr59+5JDhw6RkpIS8t1335Ft27aF1A5Ky2X48OEkKiqKLFmyhJw9e5Zs3LiRMAxDvv32Wy+dQwghVVVVBADZs2cPIeR6HxwyZAgpKCggR48eJRqNhgwfPpzceeed5OjRo2Tv3r1EpVKRV199lffcQDqQEELuv/9+MmzYMLJ3716i1WrJqlWriFQqJWfPniWEXJf/YcOGkX379pHi4mJOZv3x5ptvkqioKLJ582ZSXFxMnnvuOSIWi7kyy8rKSHp6Onn66adJWVkZqaurC1ie6x117dqV07VXrlwJqn/XrFlDEhMTicPh4MpavXo171hSUhL5+9//zp0fPXo0mThxIjl06BA5e/Ysefrpp4lKpeK+B/369SOrVq0ihBBy7NgxEhcXRyQSCdeG+++/n8yYMYMQQsiqVatIly5dyN69e8nFixdJfn4+2bRpU8C2UpoXl8w8++yzpLi4mPz888+kXbt2ZMGCBaSoqIgcPXqU3HHHHWTkyJGEEEIqKyuJRCIhu3bt4srQ6XS8Y4sXLyZ9+vThzgfrt++88w5JT0/nru/bty9Rq9Xk/fffJ4Q4dZBYLCYGg4FcuXKFiEQi8uabb5KSkhJy/Phx8u677waVKUKcejsiIoLce++95OTJk2T79u2kXbt2nJ4ihJAVK1aQ1NRUsnPnTnL+/Hmyfv16IpVKyQ8//EAIuf5t6t27N/n222+JVqvlZMUfN6LHWZYlffv2JTk5OeTw4cPk559/Jv379yfDhw/3KrehetfVhsGDB5MffviBnDp1iuTm5pJhw4YFfYdtgeeee47ExsaSDRs2EK1WS/Lz88lHH31ECCFk+fLlZN++faSkpIRs27aNxMfHk9dee42717Pvv/fee0Qmk5G33nqLnDlzhhw8eJD7/jZEF7rGY7/++itZtWoVKSwsJOfPnyfvvPMOEQqF5MCBA4QQ/3/zqqqqgHJNCCGPPPIISUxMJLt27SLHjx8nEyZMIJGRkeSJJ54I6b0lJSWRuLg48u6775Jz586RlStXEoFAwM0f9Xo9SUhI4Prr999/T5KTk0leXh4hhBCbzUaio6PJM888Q7RaLTl9+jTZsGEDuXTpEjEajeTpp58m6enpXLuMRmPQOgEgW7Zs8fm+A40/Dx48SACQXbt2kbKyMk7GfY39/Y11CCHEbreTnj17kjvuuIMcO3aM5Ofnk0GDBvHqdaN6k2VZMmTIEJKenk6+/fZbcv78efLll1+Sr776ihBCyOHDh4lAICDLli0jZ86cIevXrydyuZysX7/e5/txER0dzV3jemepqalk+/bt5MyZM+SPf/wjSUpKIjabjVgsFvLWW2+RqKgo7u8SyreYwue///0v+fzzz8m5c+dIYWEhmThxIsnMzCQsy4Y0rlu7di356quvyPnz58n+/fvJ0KFDybhx47jrfc1z3edwx44dI//4xz/IiRMnyNmzZ8nChQuJTCYjly5d4q5JSkoikZGRZOXKleTMmTPct8fV1wkJLG/udfDXby5fvkwEAgE5ePAgV+bRo0cJwzDk/PnzDXqnDoeD7Nq1iygUCq6OLMuSiIgIsmzZMnLnnXeSdu3akUGDBnnJwPDhw4larSYqlYqkp6eT559/Pug8IJyhBnFKq2L48OGkV69evI/m/PnzSa9evQghzo/ZlClTePd4frAWLFhAkpOTidVq9fmM7t27eynq5cuXk6FDhzZiSyiUG2f48OEkJyeH+22324lSqSR/+ctfuGNlZWUEANm/f7/PgQIAotVquevfffddEh8fz/32NShuyDNdzwnFIK5QKEhtbS13bMyYMaRr166EZVnuWM+ePcnKlStDej8AyMKFC7nfer2eACBff/01IcR74HTvvfeS8ePH88qYMWOGl0Hcs57PPvssGTx4MPd7+PDhXhOriRMnklmzZoVUb0rrwVMeCCFk4MCBZP78+Q0yArgb3VauXEkA8AbFDz30EBkzZgzvuYF04KVLl4hQKCS//fYbr2633347WbBgASHkuvwfO3Ys5PZ27NiRvPzyy17tnTt3Lve7T58+ZPHixSGV53pHb731Fu94MP1bXl5ORCIR2bt3L3d+6NChZP78+dxvd4N4fn4+iYqKImaz2es5H3zwASGEkKeeeoqT/7feeovce++9pE+fPtz3QqPRcAsOjz32GBk1ahTv/VNaNsOHDydZWVnc7+XLl5M777yTd83ly5cJAHLmzBlCCCGTJ08ms2fP5s5/8MEHpGPHjpxO8jQKBuu3x48fJwzDkPLycs7gvnz5cnLvvfcSQpxGapex9siRIwQAuXjxYoPbmpeXR+Li4ngT2/fff59EREQQlmWJ2WwmCoWC/PTTT7z75syZQ6ZNm0YIuf5t2rp1a8jPvRE9/u233xKhUEhKS0u586dOnSIAOGPBjepdX9/XHTt2EADEZDKF3K5wpLa2lkilUs4AHoxVq1aR/v37c789+37Hjh3Jiy++6PPeGzGI+2L8+PHk6aef5n77+psHk+u6ujoikUjIv//9b+68Tqcjcrm8QQbxP//5z9xvh8NB2rdvzy1sffjhhyQ2Npbo9Xrumh07dhCBQEB+//13otPpCABu8ckTz3cbCoEMdIHGn77+NoQEH/sTcn2sQwghX3/9NRGJRKSsrIw7/9133/HqdaN685tvviECgYD7Lnsyffp0cscdd/COPfvssyQtLY37HapB/OOPP+bOu75DRUVFhBDfcxnKzXHt2jUCgJw4cSKkcZ0nhw4dIgC4xYlgBnFfpKenk9WrV3O/k5KSyNixY3nX3HvvvTzDe6gG8UB1GDduHHnkkUe434899hgZMWJEwLq6U11dTZRKJRGJREQqlZK1a9dy51zzcIVCQd58801SWFhIVq5cSRiG4X13PvjgA7Jz505y/Phx8sknn5BOnTqRqVOnhlyHcIOGTKG0OoYMGcILuTB06FCcO3cOLMsCAAYMGBDw/mPHjiE3N9dnrFKDwYDz589jzpw5XIzIiIgIrFixghdShUJpbnr37s39XygUQqVSITMzkzsWHx8PALwtZe4oFAp0796d+52QkOD32sZ6pj+6du2KyMhIXjlpaWm8mMbx8fENKte9rkqlElFRUX7vP3PmDAYNGsQ75vnbVz1DeWePPPIIPvvsM/Tt2xfPPfccfvrpp5DbQGnZuPcxILT+EKiM+Ph4bpu6+zHPMgPpwBMnToBlWfTo0YOnw3788UeeDpNIJF7190dtbS2uXLmC7Oxs3vHs7GwUFRU1qL2euOvrUPRvu3btcOedd3LhVUpKSrB//37MmDHDZ/m//PIL9Ho9VCoVr8ySkhKuzOHDh6OgoAAsy+LHH3/EiBEjMGLECPzwww+4cuUKtFotbzv5sWPH0LNnTzz++OP49ttvb6r9lKahf//+3P9/+eUX7Nmzh9cfUlNTAYDrEzNmzMDnn38Oi8UCAPj0009x3333+YyzH0q/zcjIQFxcHH788Ufk5+cjKysLEyZMwI8//ggAXL8DgD59+uD2229HZmYm7rnnHnz00UeoqqoKua19+vThxQIdOnQo9Ho9Ll++DK1WC6PRiDvuuINX1//3//6f1xg32Fjak4bq8aKiInTp0oULRwQAaWlpiImJ4X1XbkTvunD/xiUkJABo+Pgk3CgqKoLFYsHtt9/u8/y//vUvZGdno0OHDoiIiMDChQv9htQqLy/HlStX/JZ1I7Asi+XLlyMzMxNxcXGIiIjAN998EzSsVzC5Pn/+PKxWKwYPHszdExcXh549ezaofu59imEYdOjQgden+/TpA6VSyV2TnZ0Nh8OBM2fOIC4uDjNnzsSYMWMwceJEvP3227xQhY1NY40/A411zpw5gy5duvBiJ3uOn29Ubx47dgydO3dGjx49fJ4vKiryOS5xtwmECv1W3FrOnTuHadOmoVu3boiKikLXrl0BOMNmhTKuO3LkCCZOnIjExERERkZi+PDh3P2hoNfr8cwzz6BXr16IiYlBREQEioqKvO4fOnSo1++bHed68sADD2Dz5s0wm82wWq3YtGkTF44tFCIjI3Hs2DEcOnQIL7/8Mp566ikuBJUr1NvkyZPxf//3f+jbty+ef/55TJgwAf/4xz+4Mh588EGMGTMGmZmZmDFjBv5/e3cf09T1xgH824KFKoiUFRWnsEGBgkWK1qlAQUWLzioOsqpsFCNTI4oioHMC4suUgXZMmHNihm6KdY6hU5ANMYumjM6XzEUnIpuCe1GJzAWMYYr+/iDcn4W2tIBD7fNJ/IPe3nPvtef2nPv0nOd8/vnnKC4utthYF62QQl44T3ZE9OFyuQa3ted5y8/P1+k0AW0BQEKeFR1/0GGxWDqvtQfMOuZBNbb/4yfyEPfGMdlsdqcy9eWi7Krc9tcMXYup52rO/r1V5rRp01BXV4fS0lKUl5dj8uTJiI+Px9atW3t0LqTvGaoP7QGgJ+u+oRysHe+fntbb5uZmWFlZ4dy5c53arCcXAeRyuTpB9b7yZHttavsbHR2NhIQE5ObmorCwECKRSOeHuSc1Nzdj6NChevPVtq8RIJVK0dTUhPPnz+PUqVPYvHkzhgwZgszMTIwaNQouLi4QCAQAgICAAFy7dg3Hjx/HiRMn8OabbyIsLEwnBzN59nSsZ3K5HB988EGn97UHQuRyOR4/foySkhJIJBKcPn0aH374od6yTam3LBYLUqkU33//PWxsbBAaGgo/Pz+0tLTg4sWLqKysRHJyMrNPeXk5Kisr8d133yE3Nxdr166FVqtl8v52V/u5lpSUYNiwYTrbbGxsdP7uqi/d0dNoxw2Va2oZ5vSJLIWxZ6D2INT69eshk8ng4OAAtVptMNe2sbIAmNUWtsvOzsZHH32EnJwciEQiDBgwACtWrNDJg69PV/d1bW2t0f1N1dM6XVBQgISEBJSVleHgwYNITU1FeXm5zroVvaW3+p89vebutptd1S9T6Hu26eo5hL4rep9cLoerqyvy8/OZNTpGjhzJ3NfG+nX37t2DTCaDTCbD/v37wefzUV9fD5lM1uX3Qrvk5GSUl5dj69at8PDwAJfLRVRUlMn79ya5XA4bGxsUFxeDw+HgwYMHiIqKMnl/NpsNDw8PAG25xy9fvowtW7YgNDQUL730EqytreHj46Ozj1AoNLoWSHvfpba2VmewnKWggDh57mi1Wp2/q6qqIBAITA5Y+/n5Ye/evXjw4EGnRn7w4MFwcXHBb7/9ZnDEGSHENHw+H01NTbh37x7zcP3k4krPCi8vL5w5c0bntY5/m4LD4egdlcLn86FUKqFUKhEcHIyUlBQKiL/A+Hw+AOCvv/6CWCwG0Lv13lgbKBaL0draitu3byM4OLhXjjdw4EC4uLhAo9Ewo3IAQKPR6J1J0V2mtr+zZs3CwoULUVZWhsLCQsTExBh8b0BAAG7evAlra2tmRFJHgwYNgp+fH/Ly8tCvXz94e3vD2dkZCoUCx44d07lmoO3/Q6FQQKFQICoqCuHh4WhsbASPx+vWdZP/VkBAAIqKiuDm5gZra/2PQba2tnjjjTewf/9+1NbWwsvLCwEBAXrfa2q9DQkJQX5+PmxsbPD++++DzWZDKpUiOzsbLS0tOiMdWSwWAgMDERgYiPT0dLi6uqK4uBgrV67s8vouXLiA+/fvM8Gkqqoq2NnZYfjw4eDxeMwiuh3r9X9NKBTixo0buHHjBjNK/JdffsHdu3c7PcwbY6jdJfoJBAJwuVxUVFQgLi5OZ1tlZSVcXV2xdu1a5rW6ujqDZdnb28PNzQ0VFRWYOHFip+3daQs1Gg1mzZqFt956C0BbULKmpkanTuj7zLu6r93d3dGvXz9otVqMGDECQNuikzU1Nb12LwiFQuzZs0enz6vRaMBms3VGoovFYojFYqxZswbjx49HYWEhxo0b91TqsqH+J4fDAYAeH8/Lyws3btzArVu3mFmi+vrP3Wk3/fz88Pvvv6OmpkbvKHGhUAiNRqPzmkajgaenJxMT4PP5OqPwr1692mmh8q7Qd0zP3LlzB1euXEF+fj7TL+0YnDXWr6uursadO3eQmZnJtBXtC6GbSqPRIDY2FrNnzwbQ9gPakwswt6uqqur0t1AoNOtY7QzVG2trayiVShQUFIDD4WDOnDk9+vHn0aNHzGw2DocDiUTSaQHpmpoauLq6Giyj/Xu5fVCApaGAOHnu1NfXY+XKlVi0aBHOnz+P3Nxcs1YKX7p0KXJzczFnzhysWbMGDg4OqKqqwtixY+Hl5YX169cjISEBDg4OCA8PR0tLC86ePYu///7bpIcRQkib1157Df3798d7772HhIQEaLVaZmX3Z8myZcsglUqhUqkgl8tx8uRJHD9+3OwRtG5ubtBqtbh+/Trs7OzA4/GQkZGB0aNHw9fXFy0tLTh27Fi3O1fk+cDlcjFu3DhkZmbilVdewe3bt5Gamtpr5RtrAz09PREdHY2YmBhs27YNYrEYDQ0NqKiogJ+fH15//fVuHTMlJQXr1q2Du7s7/P39UVBQgJ9++omZ4tpbTGl/BwwYgIiICKSlpeHy5cuYO3euwfLCwsIwfvx4REREICsrC56envjzzz9RUlKC2bNnM2khQkNDkZuby4zS4fF4EAqFOHjwID7++GOmPJVKhaFDh0IsFoPNZuPQoUMYMmQIM9qcPPvi4+ORn5+PuXPnYtWqVeDxeKitrYVarcbu3buZQEp0dDRmzJiBS5cuMcE5Q0ypt6GhoUhMTASHw0FQUBDzWnJyMiQSCRNA02q1qKiowNSpU+Hs7AytVouGhgaT241///0XCxYsQGpqKq5fv45169Zh6dKlYLPZsLe3R3JyMhITE/Ho0SMEBQXhn3/+gUajwcCBA6FUKrv732q2sLAwZrp2Tk4OHj58iCVLliAkJMSsdC362l1imK2tLVavXo1Vq1aBw+EgMDAQDQ0NuHTpEgQCAerr66FWqyGRSFBSUoLi4mKj5WVkZGDx4sVwdnbGtGnT0NTUBI1Gg2XLlnWrLRQIBPjqq69QWVkJR0dHqFQq3Lp1Sycgru8z7+q+trOzw4IFC5CSkgInJyc4Oztj7dq1etMgdVd0dDTWrVsHpVKJjIwMNDQ0YNmyZXj77bcxePBgXLt2Dbt27cLMmTPh4uKCK1eu4OrVq0zwz83NDdeuXWNShdjb23eauWGO9PR0g/1PZ2dncLlclJWV4eWXX4atrS0cHBzMPsaUKVPg7u4OpVKJrKwsNDU1MZ9xex+6u+1mSEgIpFIpIiMjoVKp4OHhgerqarBYLISHhyMpKQkSiQQbN26EQqHADz/8gLy8POzYsYMpY9KkScjLy8P48ePR2tqK1atX602Zaoybmxuam5tRUVHBpKR6Mi0VMc7R0RFOTk7YtWsXhg4divr6erz77rs67zHWrxsxYgQ4HA5yc3OxePFiXLx4ERs3bjTrHAQCAb7++mvI5XKwWCykpaXpnQGg0WiQlZWFiIgIlJeX49ChQygpKenWdRurN3Fxccy92PFHHWO2bNmCMWPGwN3dHS0tLSgtLcUXX3yBTz75hHlPSkoKFAoFpFIpJk6ciLKyMhw9epSZKfnrr7+isLAQ06dPh5OTE37++WckJiZCKpWanErxRUM5xMlzJyYmBvfv38fYsWMRHx+P5cuXY+HChSbv7+TkhJMnT6K5uRkhISEYPXo08vPzmQYyLi4Ou3fvRkFBAUQiEUJCQrBnz54eT1UlxNLweDzs27cPpaWlEIlEOHDgADIyMvr6tDoJDAzEzp07oVKpMGrUKJSVlSExMRG2trZmlZOcnAwrKyv4+PgwU/o4HA7WrFkDPz8/SKVSWFlZQa1WP6UrIc+Kzz77DA8fPsTo0aOxYsUKbNq0qdfK7qoNLCgoQExMDJKSkuDl5YWIiAicOXOGGRXXHQkJCVi5ciWSkpIgEolQVlaGb775hkkl0ltMbX+jo6Nx4cIFBAcHG70uFouF0tJSSKVSzJ8/H56enpgzZw7q6uqY0WxA24N3a2srk8cZaAtWdnzN3t4eWVlZGDNmDCQSCa5fv47S0tJeDaqQp6t9tkNrayumTp0KkUiEFStWYNCgQTqf46RJk8Dj8XDlyhXMmzfPaJmm1FuRSIRBgwbB39+fSV+kr44NHDgQp06dwvTp0+Hp6YnU1FRs27YN06ZNM+n6Jk+eDIFAAKlUCoVCgZkzZ+q0uxs3bkRaWhq2bNkCoVCI8PBwlJSU/Od9XBaLhSNHjsDR0RFSqRRhYWF49dVXcfDgQbPK0dfuEuPS0tKQlJSE9PR0CIVCKBQK3L59GzNnzkRiYiKWLl0Kf39/VFZWIi0tzWhZSqUSOTk52LFjB3x9fTFjxgxcvXqV2W5uW5iamoqAgADIZDKEhoZiyJAhiIiI0HmPvs/clPs6OzsbwcHBkMvlCAsLQ1BQkM76Aj3Vv39/fPvtt2hsbIREIkFUVBQmT56MvLw8Znt1dTUiIyPh6emJhQsXIj4+HosWLQIAREZGIjw8HBMnTgSfz8eBAwd6dD7G+p/W1tbYvn07Pv30U7i4uGDWrFndOoaVlRUOHz6M5uZmSCQSxMXFMTMM2vvQPWk3i4qKIJFIMHfuXPj4+GDVqlXMqNuAgAB8+eWXUKvVGDlyJNLT07FhwwbExsYy+2/btg3Dhw9HcHAw5s2bh+TkZLOD2RMmTMDixYuhUCjA5/ORlZVl1v6Wjs1mQ61W49y5cxg5ciQSExORnZ3d6X2G+nV8Ph979uzBoUOH4OPjg8zMTLNn2apUKjg6OmLChAmQy+WQyWR6Z30lJSXh7NmzEIvF2LRpE1QqFWQymfkXDeP1RiAQYMKECfD29u6Uas2Ye/fuYcmSJfD19UVgYCCKioqwb98+ndk+s2fPxs6dO5GVlQWRSITdu3ejqKiI+SGew+HgxIkTmDp1Kry9vZGUlITIyEgcPXq0W9f5ImA97ippLCHPkNDQUPj7+yMnJ6evT4UQ8gJ75513UF1djdOnT/f1qRBCCCFdio2Nxd27d3H48OG+PhVCiIXSaDQICgqy2HzEhHTl8ePHEAgEWLJkCWUfeAZQyhRCCCEWb+vWrZgyZQoGDBiA48ePY+/evTrTLgkhhBBCCCH/V1xcDDs7OwgEAtTW1mL58uUIDAykYDghejQ0NECtVuPmzZuYP39+X58OAaVMIYQQ8hzZv38/7Ozs9P7z9fXtdrk//vgjpkyZApFIhJ07d2L79u2dFpwi5EVl6J6ys7Pr1iyJzZs3GyzP1NQPhBBdvX2fmsrX19fgcXt7HQFC+sLp06eN3l994Wn1d3tbU1MT4uPj4e3tjdjYWEgkEhw5cqTL/Z6X6yOkNzk7O2PDhg3YtWsXHB0ddbb1VRtv6ShlCiGEkOdGU1MTbt26pXdbv379jK6iTQjRr7a21uC2YcOGgcvlmlVeY2MjGhsb9W7jcrkYNmyYWeURQnr/PjVVXV0dHjx4oHfb4MGDYW9v/1SOS8h/5f79+/jjjz8Mbvfw8PgPz6bNi97ffdGvjxBz9VUbb+koIE4IIYQQQgghhBBCCCHEIlDKFEIIIYQQQgghhBBCCCEWgQLihBBCCCGEEEIIIYQQQiwCBcQJIYQQQgghhBBCCCGEWAQKiBNCCCGEEEIIIYQQQgixCBQQJ4QQQgghhBBCCCGEEGIRKCBOCCGEEEIIIYQQQgghxCJQQJwQQgghhBBCCCGEEEKIRaCAOCGEEEIIIYQQQgghhBCL8D+sq25dcN719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3076" name="AutoShape 4" descr="data:image/png;base64,iVBORw0KGgoAAAANSUhEUgAABcQAAAXECAYAAADjyQ2OAAAAOXRFWHRTb2Z0d2FyZQBNYXRwbG90bGliIHZlcnNpb24zLjYuMCwgaHR0cHM6Ly9tYXRwbG90bGliLm9yZy89olMNAAAACXBIWXMAAA9hAAAPYQGoP6dpAAEAAElEQVR4nOzde3yT5d0/8E/Oh7ZJSkILnYDVVI5FiyhgW1Rk4lmQZ3tEno2TY1PRTdwEFPDMwWdOB3iYE5TfJvjMMdChUxF00Iqo0FmO2kqlILSlpUma5nz4/VESkubYNk1S+nm/Xr42krvpnSbf+7qu731d30vg9Xq9ICIiIiIiIiIiIiI6zwlTfQJERERERERERERERMnAhDgRERERERERERER9QpMiBMRERERERERERFRr8CEOBERERERERERERH1CkyIExEREREREREREVGvwIQ4EREREREREREREfUKTIgTERERERERERERUa/AhDgRERERERERERER9QpMiCeI1+uFyWSC1+tN9akQURSMVaL0xzgl6hkYq0Tpj3FK1DMwVomSiwnxBGlpaYFarUZLS0uqT4WIomCsEqU/xilRz8BYJUp/jFOinoGxSpRcTIgTERERERERERERUa/AhDgRERERERERERER9QpMiBMRERERERERERFRr8CEOBERERERERERERH1CkyIExEREREREREREVGvkNKE+M6dO3HrrbciLy8PAoEAW7ZsCXre6/Vi6dKl6N+/PxQKBSZOnIiqqqqgY86cOYPp06dDpVJBo9Fgzpw5MJvNQcdUVlaitLQUcrkcAwYMwLPPPhtyLm+//TaGDBkCuVyOwsJCvP/++wl/v0TUM9SbbDhyyoQvas7g2wYTfmi2+P99pM6EepMt5s9FO46Iuu6HZgsOnzLhi6NNOHzKhGONrTje1AqjxZHqUyOis06bbKhtasXhUybs+74JtU2tbCeJ0tCJs23qnqNNOHLKhBPNllSfEhG1c9JgDYrTkwZrqk8pKo6NKZGMFge+azCjorYZ3502J2TMJ07AeXVaa2srLr30UsyePRt33HFHyPPPPvssVq1ahfXr1yM/Px9LlizBpEmTcOjQIcjlcgDA9OnTcerUKWzbtg1OpxOzZs3C3LlzsWHDBgCAyWTC9ddfj4kTJ+KVV17B/v37MXv2bGg0GsydOxcA8Nlnn2HatGlYvnw5brnlFmzYsAGTJ0/Gvn37MGLEiOT9QYgo5WqbWrFo836UVzdBlynFm3ePxcObKlFe3eQ/pkSvxbIphRiozQj7c9GOI6KuO9bUikfCxNvjtw1HVUMLfqRRor9GkcIzJKITTa2wuT147N2D+KauBW/ePZbtJFEaitSmPjOlEIMYm0RpoafFKcfGlEgnDVYs2FSJXVWN/sfGF+iwYupI5HVhzCfwer3eRJxgVwkEAmzevBmTJ08G0DY7PC8vDw899BB++9vfAgCMRiNyc3Pxxhtv4M4778Thw4cxbNgwfPnllxg9ejQA4IMPPsBNN92EEydOIC8vDy+//DIeffRR1NXVQSqVAgAWLlyILVu24MiRIwCA//7v/0Zrayu2bt3qP5+xY8fisssuwyuvvBLX+ZtMJqjVahiNRqhUqkT9WYgowaLFar3Jhvl/+4+/4V47YzTWldcENeQ+JXotnvvpZchVyUN+LtJxRBSfaHH6Q7Ml5CaVT4lei3kT9KhptOCmEf2gVkqTdcpEvVKkWK032VDTaMbqHdUor26Kuz0losSL1qaeaLZgQZQ2dcXUkbggW5msUyXq1SLF6kmDFb/7+9cR4/TZ/7q0S0nBROPYmBLJaHFg3saKoGS4z/gCHVZPK+r0mC9ta4jX1NSgrq4OEydO9D+mVqsxZswY7N69GwCwe/duaDQafzIcACZOnAihUIg9e/b4jxk/frw/GQ4AkyZNwjfffIPm5mb/MYG/x3eM7/eEY7fbYTKZgv4jovTTkVhtbnUENdw5KlnYhhwAyqqb0NzqCPtzkY4jovA6EqcmmytqvGXIxMjJkqHRzLgjSrR4Y7W51YEMmdgfq/G2p0TUdR1pU1titKktNld3nSZRrxdvrBqtzqhxarQ6u/M0O4xjY0qkRrMjbDIcAHZWNXZpzJe2CfG6ujoAQG5ubtDjubm5/ufq6uqQk5MT9LxYLEafPn2Cjgn3GoG/I9IxvufDWb58OdRqtf+/AQMGdPQtElESdCRWTe06/WabO+pr+45v/3OxXpeIgnUoTmN0+s02N+wuD1ps6TU4IDofxBurJpsrqA2Ntz0loq5LZJvKtpSo+8TdpvawOOXYmBLJFOP73ZXvf9omxNPdokWLYDQa/f8dP3481adERGF0JFZV8uBtFTLloqiv7Tu+/c/Fel0iCtahOFVIor5WplwEmViILHn044io4+KNVZVcHNSGxtueElHXJbJNZVtK1H3iblN7WJxybEyJpIrx/e7K9z9tE+L9+vUDANTX1wc9Xl9f73+uX79+aGhoCHre5XLhzJkzQceEe43A3xHpGN/z4chkMqhUqqD/iCj9dCRWszOkKNFr/f9uMNmD/h2oRK9FdoY07M9FOo6IwutInKrk4qjx1mp3oaHFDl0m444o0eKN1ewMKVrtLn+sxtueElHXdaRNzYrRpmYxcUXUbeKNVbVCEjVO1TES5snGsTElki5TivEFurDPjS/QdWnMl7YJ8fz8fPTr1w/bt2/3P2YymbBnzx6MGzcOADBu3DgYDAbs3bvXf8yOHTvg8XgwZswY/zE7d+6E03luGv22bdswePBgZGdn+48J/D2+Y3y/h4h6h1yVHMumFPob8AWbKrHkluEhDbpvh2zfZiDtfy7ScUTUdT/KVuKZCPH2+G0jIBYKcO0lfbmhJlEK5arkuECtwOO3tbWh8banRJRcF0RpU5+ZUsgNNYnSQJ5GETVO02lDTYBjY0ostVKKFVNHhiTFxxfosHLqyC6N+QRer9fb1RPsLLPZjOrqagBAUVER/vCHP+Daa69Fnz59MHDgQKxcuRIrVqzA+vXrkZ+fjyVLlqCyshKHDh2CXN4WRDfeeCPq6+vxyiuvwOl0YtasWRg9ejQ2bNgAADAajRg8eDCuv/56LFiwAAcOHMDs2bPx/PPPY+7cuQCAzz77DFdffTVWrFiBm2++GW+99RaWLVuGffv2YcSIEXG9l2i7dxNR+ognVutNNjS3OmCyuaBRipEhFaPF5oLJ5oJKLkZ2hjRsQx74c9GOI6Lo4onTH5otMNlcaLE5kSWXQCkRQQhApZQwGU6UJLFi9bTJBqvTjVaHG1aHE7pMOSwON9tJoiSKp0090WxBS0CbmiUXMxlOlGSxYvWkwQqj1emPU7VCknbJ8EAcG1MiGS0ONJod/u+/LlPa5TFfShPin376Ka699tqQx2fMmIE33ngDXq8Xjz32GF599VUYDAaUlJTgpZdewiWXXOI/9syZM5g3bx7++c9/QigUYurUqVi1ahUyMzP9x1RWVuK+++7Dl19+CZ1Oh/vvvx8LFiwI+p1vv/02Fi9ejO+//x4FBQV49tlncdNNN8X9XpgQJ+oZGKtE6Y9xStQzMFaJ0h/jlKhnYKwSJVdKE+LnE168iHoGxipR+mOcEvUMjFWi9Mc4JeoZGKtEyZW2NcSJiIiIiIiIiIiIiBKJCXEiIiIiIiIiIiIi6hWYECciIiIiIiIiIiKiXoEJcSIiIiIiIiIiIiLqFZgQJyIiIiIiIiIiIqJegQlxIiIiIiIiIiIiIuoVmBAnIiIiIiIiIiIiol6BCXEiIiIiIiIiIiIi6hWYECciIiIiIiIiIiKiXoEJcSIiIiIiIiIiIiLqFZgQJyIiIiIiIiIiIqJegQlxIiIiIiIiIiIiIuoVmBAnIiIiIiIiIiIiol6BCXEiIiIiIiIiIiIi6hWYECciIiIiIiIiIiKiXoEJcSIiIiIiIiIiIiLqFZgQJyIiIiIiIiIiIqJegQlxIiIiIiIiIiIiIuoVmBAnIiIiIiIiIiIiol6BCXEiIiIiIiIiIiIi6hXEqT4BIqJ0Z7Q40Gh2wGRzQqWQQJchhVopTfVpEfVqjEuinoGxSpT+GKdERD0Lr9tdx4Q4EVEUJw1WLNhUiV1Vjf7HxhfosGLqSORpFCk8M6Lei3FJ1DMwVonSH+OUiKhn4XU7MVgyhYgoAqPFEdLQAMDOqkYs3FQJo8WRojMj6r0Yl0Q9A2OVKP0xTomIehZetxOHCXEioggazY6QhsZnZ1UjGs1sbIiSjXFJ1DMwVonSH+OUiKhn4XU7cZgQJyKKwGRzRn2+JcbzRJR4jEuinoGxSpT+GKdERD0Lr9uJw4Q4EVEEKrkk6vNZMZ4nosRjXBL1DIxVovTHOCUi6ll43U4cJsSJiCLQZUoxvkAX9rnxBTroMrmLM1GyMS6JegbGKlH6Y5wSEfUsvG4nDhPiREQRqJVSrJg6MqTBGV+gw8qpI6FWsrEhSjbGJVHPwFglSn+MUyKinoXX7cQReL1eb6pP4nxgMpmgVqthNBqhUqlSfTpEFEFnYtVocaDR7ECLzYksuQS6TCkbGqJuFE+cMi6JUo+xSpT+GKdEPQNzStQRvG53nTjVJ0BElO7USjYuROmGcUnUMzBWidIf45SIqGfhdbvr0rpkitvtxpIlS5Cfnw+FQoGLL74YTz31FAIntXu9XixduhT9+/eHQqHAxIkTUVVVFfQ6Z86cwfTp06FSqaDRaDBnzhyYzeagYyorK1FaWgq5XI4BAwbg2WefTcp7JKL0YrQ48F2DGRW1zfjutBlGiyPVp0REYTBWidIf45SoZ2MMExFROuiO9iitZ4ivXLkSL7/8MtavX4/hw4fjq6++wqxZs6BWq/HAAw8AAJ599lmsWrUK69evR35+PpYsWYJJkybh0KFDkMvlAIDp06fj1KlT2LZtG5xOJ2bNmoW5c+diw4YNANqWplx//fWYOHEiXnnlFezfvx+zZ8+GRqPB3LlzU/b+iSi5ThqsWLCpEruqGv2PjS/QYcXUkcjTKFJ4ZkQUiLFKlP4Yp0Q9G2OYiIjSQXe1R2ldQ/yWW25Bbm4u1q5d639s6tSpUCgU+Otf/wqv14u8vDw89NBD+O1vfwsAMBqNyM3NxRtvvIE777wThw8fxrBhw/Dll19i9OjRAIAPPvgAN910E06cOIG8vDy8/PLLePTRR1FXVweptG3JwcKFC7FlyxYcOXIkrnNlvSeiniFSrBotDszbWBF0kfUZX6DD6mlFXJJElCTR2lTGKlH6YJtKlP46u38OY5gouZhTIgrVne1RWpdMueqqq7B9+3Z8++23AICvv/4aZWVluPHGGwEANTU1qKurw8SJE/0/o1arMWbMGOzevRsAsHv3bmg0Gn8yHAAmTpwIoVCIPXv2+I8ZP368PxkOAJMmTcI333yD5ubmsOdmt9thMpmC/iOi9BNvrDaaHWEvsgCws6oRjWYuESXqLh1pUxmrRKnDNpUo/SVinMoYJup+zCkRxdad7VFaJ8QXLlyIO++8E0OGDIFEIkFRURF+85vfYPr06QCAuro6AEBubm7Qz+Xm5vqfq6urQ05OTtDzYrEYffr0CTom3GsE/o72li9fDrVa7f9vwIABXXy3RNQd4o1Vk80Z9XVaYjxPRJ3XkTaVsUqUOmxTidJfIsapjGGi7secElFs3dkepXVC/G9/+xvefPNNbNiwAfv27cP69evx+9//HuvXr0/1qWHRokUwGo3+/44fP57qUyKiMOKNVZVcEvV1smI8T0Sd15E2lbFKlDpsU4nSXyLGqYxhou7HnBJRbN3ZHqX1ppq/+93v/LPEAaCwsBDHjh3D8uXLMWPGDPTr1w8AUF9fj/79+/t/rr6+HpdddhkAoF+/fmhoaAh6XZfLhTNnzvh/vl+/fqivrw86xvdv3zHtyWQyyGSyrr9JIupW8caqLlOKHw/NweD+KhQN0MDu8kAuEWFfbTO+OWWCLpN1Eom6S0faVMYqUep0pE0dX6DDzoAlrkqpCLNL8nHVRVoYrQ58d9oMXYaUdYiJEiwR41S2tUTdjzml7me0ONBodsBkc0KlkLDf0QOF61P6jC/Qdak9SuuEuMVigVAYPIldJBLB4/EAAPLz89GvXz9s377dnwA3mUzYs2cP7rnnHgDAuHHjYDAYsHfvXlx++eUAgB07dsDj8WDMmDH+Yx599FE4nU5IJG13F7Zt24bBgwcjOzs7GW+ViFJMrZRiyS3DsGjzfqzZUe1/vESvxbIphWw4idIEY5Uo/amVUqyYOhILN1ViZ1UjlFIRVk0rwuvlNUFxO75AhxVTRyJPo0jh2RJRe2xriainO2mwYsGmyqD60+x39Dzt+5Q+4wt0WDl1ZJfaI4HX6/Um4iS7w8yZM/Hxxx/jT3/6E4YPH46KigrMnTsXs2fPxsqVKwEAK1euxIoVK7B+/Xrk5+djyZIlqKysxKFDhyCXywEAN954I+rr6/HKK6/A6XRi1qxZGD16NDZs2AAAMBqNGDx4MK6//nosWLAABw4cwOzZs/H8889j7ty5cZ0rdwQm6hkixWp37l5MRB0TrU1lrBKlj1j9X9/MLI/Xiyf/eRC7qptCjmHcEnWvzoxT2dYSJR9zSonDa9j5x9enbLE5kSWXQJfZ9dn+aT1DfPXq1ViyZAnuvfdeNDQ0IC8vD7/85S+xdOlS/zEPP/wwWltbMXfuXBgMBpSUlOCDDz7wJ8MB4M0338S8efNw3XXXQSgUYurUqVi1apX/ebVajY8++gj33XcfLr/8cuh0OixdujTuZDgR9Xzx7F7MRpMo9RirRD2HWtk2WPmuwRw2GQ4wbonSEdtaIurJeA07//j6lImU1gnxrKwsvPDCC3jhhRciHiMQCPDkk0/iySefjHhMnz59/LPBIxk5ciR27drV2VMloh7OZHNClynFyqkjkaOSwWxzI0suRr3JhgWbKru0ezERJY7J5vTXIh49MBtqpQRikRDNrQ64PV540nfhG1GvFRi37esRryuribuNZS1Qou5Rb7KhudUBk80FlUIMmVgIXaYUjWZH2OPZLyaidGaKcY3qyDWMfY/U667PIK0T4kREyaJRSPDm3WPx5NaDKA+YxVai1+LNu8dCKhKk8OyIyEetkGDVtCJs2HMMlw3Q4PcffRMUs6Vn68mxNiBR+vDFbfsa4sV6LVZNK4JKIYn5GqwFStQ9aptasWjz/rD93+mvfR42KZ4ljx2zRESpoopxjYr3Gsa+R+p152cgjH0IEdH5TyYRhSTDAaCsuglPbT0ImUSUojMjokAZMjFeL6/BsDw1Xi+vCYnZXVWNWLipEkZL+FltRJR8vrhtH6/l1U14o7wGGbLoc3SMFkfIYAhoW/bMeCfqvHqTLSQZDpzr/66cOjLkZ8YX6KDL5OxIIkpfukwpxhfowj4X7zWMfY/U6+7PgAlxIiIAJqszZDDgU1bdBJOVS0OJ0oHZ5kJ5dROKBmgixqyvNiARpQdf3IZTVt0Es80V9efjqQVKRB3X3OqIGpv9VPKgx8afXYXFcgFElM7USilWTB0ZkhTvyDWMfY/U6+7PgCVTiIgAmGIMxmM9T0TJ4asJaHd5oh7H+qZE6aOrtTwTWQuUiM6J1b9tdbixff7VaLE5kSWXQJfJ2rlE1DPkaRRYPa0IjWZHp65h7HukXnd/BkyIExEBUMmjXw5jPU9EyeGrCSgTR1/kxvqmROmjq7U8E1ULlIiCxdP/vTgnM0lnQ0SUWGpl52/ise+Ret39GbBkChERgOwMKUr02rDPlei1yM7gbBiidOCrCVhx3IDiCDHL+qZE6aWrtTwTUQuUiEKx/0tEFB77HqnX3Z8BE+JERAByVXIsm1IYMigo0WuxbEohctvVUCSi1PDVBPzmlAmzivNDkuKsb0qUfrpayzMRtUCJKBT7v0RE4bHvkXrd/RkIvF6vt0uvQAAAk8kEtVoNo9EIlUqV6tMhoghixWq9yYbmVgdMNhdUcjGyM6QcDBAlWTxtqtHiQFOrA26PF26PFxaHG2oF65sSJVNH+79Gi6PTtTwT8fNEvVE8ccr+L1HqMaeUntj3SL3u+gxYFJeIKECuSs4BAFEP0JWagESUGl2NW8Y9Ufdg/5eIKDz2PVKvuz4DlkwhIiIiIiIiIiIiol6BCXEiIiIiIiIiIiIi6hWYECciIiIiIiIiIiKiXoEJcSIiIiIiIiIiIiLqFZgQJyIiIiIiIiIiIqJeQZzqEyAiSidGiwONZgdMNidUCgl0GdxVmigdMVaJeh7GLVH6Y5wSEVE66a52iQlxIqKzThqsWLCpEruqGv2PjS/QYcXUkcjTKFJ4ZkQUiLFK1PMwbonSH+OUiIjSSXe2SyyZQkSEtruO7S+0ALCzqhELN1XCaHGk6MyIKBBjlajnYdwSpT/GKRERpZPubpeYECciAtBodoRcaH12VjWi0cxBAFE6YKwS9TyMW6L0xzglIqJ00t3tEhPiREQATDZn1OdbYjxPRMnBWCXqeRi3ROmPcUpEROmku9slJsSJiACo5JKoz2fFeJ6IkoOxStTzMG6J0h/jlIiI0kl3t0vcVJOICIAuU4rxBTrsDLMkZ3yBDmKhABW1zQnd1Rjovh2Tic5Xukwpfjw0B4P7q1A0QAO7ywO5RIR9tc345pQJukzGD1G6YdwSpbeTBiucHg/WzhgNgUCAfbXNWFdWA4vDDaCtL8w4JUqt82nceD69F+o+vhzNV8eaMbskP6gPWW+ydbldYkKciAiAWinF05NH4NHN+7Grusn/eGmBDvdeo8eNq3YFDQoSsatxd+6YTHS+UiulWHzLMDyyeT/W7Kj2P16i1+KZKYXsTBOlIcYtUfo61tSKRzbvR3lA/7dYr8WqaUV4YGMFLh+UjcduG46m1rZarYxXouRLxrgxWUlqjoEpXmqlFCunjsSxMxas3lEV1IcsLdDh6kv6Qq3s/OsLvF6vNwHn2euZTCao1WoYjUaoVKpUnw4RRRApVo0WB76pb0F1gxm5KjnsLg9ysmT4tr4FT7932J8M9xlfoMPqaUWd7iQYLQ7M21gRdpOIrr42UU8XrU09abDi4b9/jbKAgbtPiV6LZ//rUnamiZIk3v4v45YodWK1qb/7+9dByXCfUr0OS28dhne+PumfLc6kFVH3iTZO7e5xY7KS1BwDU0cZLQ7M21CBXdWJ/86whjgREQCDxYk/bq/CI5sPYM76r3Dvm/tgtDrxyOYDIclwoOu7Gnf3jslE5yuj1Rk2qQYAZdVNMFq56RdRumHcEqUno9UZNhkOALuqG2FzubFmR7W/L7yzqhELN1XCaGE/lShZunvcaLQ4QpLhvtdOdLxzDEwd1Wh2hE2GA13/zjAhTkQEoNXhChkQ2F2eqD/TlV2Nu3vHZKLzVUuMxBljhyj9MG6J0pMpRmyabYmfFEJEHdPd48ZkJqk5BqaO6s7vDBPiREQAWsPMApeJo18iu7KrcXfvmEx0vspSMHaIehrGLVF6UsWIzUy5KOzjTFoRJU93jxuTmaTmGJg6qju/M0yIExEB0IQZEFQcN6BYrw17/PgCXZd2NfbtmNwdr010PsuQilASIS5L9FpkSMMP3okodRi3ROlJrZBEjc0Gkz3sc0xaESVPd48bk5mk5hiYOqo7vzNMiBMRAcjJkqG03YV2XVkNZhXnhwwUxhfosHLqyC5t+KFWSrFi6siQi3siXpvofKZWSPD4bSNC4rJEr8Xjt42AOsZsNyJKPsYtUXrK0yjwzJTCiLG5YFNlyM8waUWUXN09bkxmkppjYOqo7vzOCLxer7erJ0jRd+8movQRLVZPGqxYuKkSOwNqqP14aA4ev204bE4PWmxOZMkl0GVKE9ZYGy0ONJod3fLaRD1VrDa1zmDF92csyJCJYLa5kSkXodXuRn4fJXI1ihScMVHv1JH+L+OWKDXiidOTBiuMVqe/P6pWSCAE8HC7frEvAdGfMUuUcLFitTvHjeHGwd0Z7xwDU0d1x3eGCfEEYUKcqGdIZUeDiOITT5vKWCVKvY72fxm3RMnXlXEqY5YoeVKdU2K8U2+T9iVTfvjhB/zP//wPtFotFAoFCgsL8dVXX/mf93q9WLp0Kfr37w+FQoGJEyeiqqoq6DXOnDmD6dOnQ6VSQaPRYM6cOTCbzUHHVFZWorS0FHK5HAMGDMCzzz6blPdHROnJ4/XC6fGgvsWOo6fNMFoSt7s2ESWOFwAEbf/faHHguwYzKmqb8R3jligt+OLy6+PNMFid8Hi9QXFLRKlXb7LhyCkTvqg5gyN1JtSbbADalqpfnJOJywZm4+KcTCbHiFKou/u5jHdKJ8kY14kT/ooJ1NzcjOLiYlx77bX417/+hb59+6KqqgrZ2dn+Y5599lmsWrUK69evR35+PpYsWYJJkybh0KFDkMvlAIDp06fj1KlT2LZtG5xOJ2bNmoW5c+diw4YNANruxF1//fWYOHEiXnnlFezfvx+zZ8+GRqPB3LlzU/LeiSj5ThqsWLCpErsClooV67WYVZyP5e8fxhO3j0Ael4gSpVy4WC0t0OG+a/WY/caXsDjcANqWeq6YOpJxS5Qivljde6wZq6YV4dkPv0F5dZP/ecYoUerVNrVi0eb9QbFZotdi2ZRCDNRmpPDMiMgnXN+XbSidr5L1fU/rkikLFy5EeXk5du3aFfZ5r9eLvLw8PPTQQ/jtb38LADAajcjNzcUbb7yBO++8E4cPH8awYcPw5ZdfYvTo0QCADz74ADfddBNOnDiBvLw8vPzyy3j00UdRV1cHqVTq/91btmzBkSNH4jrXVC9vIaL4RIpVo8WBeRsrgi66PsV6LYoGZqPyuAGrpxXxbjlRN4vWpsYTq2t2VPsfG1+gY9wSdZN4Y3XeBD0qapuDEm4+jFGi7hUtTutNNsz/23/CxmaJXovnfnoZclXyZJ0qUa/WmXEq21A63yTz+57WJVPeffddjB49Gj/5yU+Qk5ODoqIi/PnPf/Y/X1NTg7q6OkycONH/mFqtxpgxY7B7924AwO7du6HRaPzJcACYOHEihEIh9uzZ4z9m/Pjx/mQ4AEyaNAnffPMNmpubw56b3W6HyWQK+o+I0k+8sdpodoS96AJAeXUTigZosLOqEY1mlmAgSrSOtKnxxGogxi1R4nQ2VosGaMIm3ADGKFGidSROm1sdEWOzrLoJza2MTaLukohxKttQOt8k8/ue1gnxo0eP4uWXX0ZBQQE+/PBD3HPPPXjggQewfv16AEBdXR0AIDc3N+jncnNz/c/V1dUhJycn6HmxWIw+ffoEHRPuNQJ/R3vLly+HWq32/zdgwIAuvlsi6g7xxqrJ5oz6OnaXBwDQEuM4Iuq4jrSp8cZqIMYtUWJ0NlbDxWUgxihR4nQsTl1RXyvW80TUeYkap7INpfNJMr/vaZ0Q93g8GDVqFJYtW4aioiLMnTsXv/jFL/DKK6+k+tSwaNEiGI1G/3/Hjx9P9SkRURjxxqpKLon6OjJx2+UyK8ZxRNRxHWlT443VQIxbosTobKyGi8tAjFGixOlYnEbfUizW80TUeYkap7INpfNJMr/vaZ0Q79+/P4YNGxb02NChQ1FbWwsA6NevHwCgvr4+6Jj6+nr/c/369UNDQ0PQ8y6XC2fOnAk6JtxrBP6O9mQyGVQqVdB/RJR+4o1VXaYU4wt0YZ8r1mtRcdyA8QU66DJZn40o0TrSpsYTq4EYt0SJ09lYrThuQLFeG/Y4xihRYnUkTrMzpCiJEJslei2yMxibRN0lEeNUtqF0vknm9z2tE+LFxcX45ptvgh779ttvMWjQIABAfn4++vXrh+3bt/ufN5lM2LNnD8aNGwcAGDduHAwGA/bu3es/ZseOHfB4PBgzZoz/mJ07d8LpPDf1ftu2bRg8eDCys7O77f0RUfpQK6VYMXVkyMW3WK/FrOJ8fHPKhJVTR3LDEqIUixSrpQU63D+hAOvKavyPjS/QMW6JUiQwVteV1WBWcX5IUpwxSpRauSo5lk0pDEmKl+i1WDalkBtqEqWBSH1ftqF0Pkrm913g9Xq9CXu1BPvyyy9x1VVX4YknnsBPf/pTfPHFF/jFL36BV199FdOnTwcArFy5EitWrMD69euRn5+PJUuWoLKyEocOHYJc3taA33jjjaivr8crr7wCp9OJWbNmYfTo0diwYQMAwGg0YvDgwbj++uuxYMECHDhwALNnz8bzzz+PuXPnxnWu0XbvJqL0EStWjRYHGs0OGK1OKKUiiIQCiIQCaDOk7GwQJUk8baovVltsTmTJJf7ZAu0fY9wSdZ+OxGqr3Qm1QgqH24NWu4sxSpQk8cRpvcmG5lYHTDYXVHIxsjOkTIYTJVm841T2c6k3SMb3Pa2Lgl1xxRXYvHkzFi1ahCeffBL5+fl44YUX/MlwAHj44YfR2tqKuXPnwmAwoKSkBB988IE/GQ4Ab775JubNm4frrrsOQqEQU6dOxapVq/zPq9VqfPTRR7jvvvtw+eWXQ6fTYenSpXEnw4no/KFWsmNB1BNEilXGL1F6YbtKlP5yVXImwInSHNtT6k2S8X1P6xniPQlniBP1DIxVovTHOCXqGRirROmPcUrUMzBWiZKr0zXE//KXv6C4uBh5eXk4duwYAOCFF17AO++8k7CTIyIiIiIiIiIiIiJKlE4lxF9++WXMnz8fN910EwwGA9xuNwBAo9HghRdeSOT5ERERERERERERERElRKcS4qtXr8af//xnPProoxCJRP7HR48ejf379yfs5IiIiIiIiIiIiIiIEqVTCfGamhoUFRWFPC6TydDa2trlkyIiIiIiIiIiIiIiSjRxZ34oPz8f//nPfzBo0KCgxz/44AMMHTo0ISdGRJQKRosDjWYHTDYnVAoJdBnczZsoHTFWiXoexi1RemJsEqU/xilRYnUqIT5//nzcd999sNls8Hq9+OKLL7Bx40YsX74cr732WqLPkYgoKU4arFiwqRK7qhr9j40v0GHF1JHI0yhSeGZEFIixStTzMG6J0hNjkyj9MU6JEq9TJVPuvvturFy5EosXL4bFYsFdd92Fl19+GX/84x9x5513JvociYi6ndHiCOlkAMDOqkYs3FQJo8WRojMjokCMVaKeh3FLlJ4Ym0Tpj3FK1D06NUMcAKZPn47p06fDYrHAbDYjJycnkedFRJRUjWZHSCcDAJRSEUYO0OCU0Yajja1cnkaUYo1mB/Yea8a8CXoUDdDA7vJALhFhX20z1pXVoNHsYHwSpRnGLVF6YmwSpb9I41SgLSnOOKWeKB1KAHUqIV5TUwOXy4WCggIolUoolUoAQFVVFSQSCS688MJEniMRUbcz2ZwhjymlIqyaVoTXy2uwZke1/3EuTyNKHbPdGTYui/VarJpWhFZ7aCwTUWoxbonSE2OTKP2FG6cGaonxPFG6SZcSQJ1KiM+cOROzZ89GQUFB0ON79uzBa6+9hk8//TQR50ZElDQquQSX5GTipf8ZBafbC5PVib5ZMjz2zgGUVzcFHetbnrZ6WhHvxhMlmUYhxbMffhMSl+XVTRAKBHhm8ggYLZwpQ5QOjBYHzFYn+iil+H2kuIUAy6aMSNEZEvVu0dpUAFg2uTAVp0VEAVRyCXSZUqycOhI5KhnMNjey5GLUm2xYsKkSWXJJqk8x7aXDbGRqE6sEULgci9HiQEOLHQarExlSETJkYmgUki5/hp1KiFdUVKC4uDjk8bFjx2LevHldOiEiolTQZUrx6s9H49Et+/2DgLUzRmNXuwGCD5enEaWGw+0JGbj77KpqxA8GK04ZbRjYR4n+XMVBlDJ1BissTjc8Xi/qTfaI7emu6kYcb7ZCJBJy5RVRkkVrU8urm+Bwe5J8RkTUni5TirfmjsNj7wZP1CrRa/HW3HHQZXI8Gk26zEamNrFKANWZbEE5lpMGKxb8vRK7qs/9TLFei/snFGBQF8d7ndpUUyAQoKWlJeRxo9EIt9vd6ZMhIkqVFrsrKBkOAHZX9EEAl6cRJZ/RGj3unB4v1uyowqffnuYmQ0QpYrQ48P0ZCxpabHjs3YMx49ZgdXJjMKIUiBWbsZ4nou5nc3lCkuEAUFbdhMffPQBbjDFrb8YNSdNPrBJAJ5qt/s/FaHGEJMOBthu2qxMw3utUQnz8+PFYvnx5UPLb7XZj+fLlKCkp6fTJEBGlSovNFdLJkImjXyK5PI0o+TJk0Re3ZSsl2FXdhJwsGRrN7OQSpUKj2YEMWduS1vLqppjtqUws9K+8IqLkidWmxnqeiLpfc6sj4kqOsuomNLey7Ywkng1JKblUceRQfJ9Lo9kRkgz3KU/AeK9TLdzKlSsxfvx4DB48GKWlpQCAXbt2wWQyYceOHZ0+GSKiVDGFmQFTcdyAYr02bAdkfIGOy9OIUkAARIzLYr0WLrcXQNsKD67iIEoNk80Jm/PcjLVo7WmxXouK4wYAXHlFlGyx2lRB8k+JiNox2Vxder4344ak6UeXKUVpgS7sjQpfn1Cb0ZZnifX5dXW816kZ4sOGDUNlZSV++tOfoqGhAS0tLfj5z3+OI0eOYMQIbopDRD2PShF6p3JdWQ1mFeejWK8Nenx8gQ4rp45k/XCiVBAgbFwW67WYVZwPo6WtUyQTC7mKgyhFVHIJMuUiZMpFACK3p6UFOswqzse6shoAXHlFlHQx2lRmxIlSTyWPPo811vO9WazZyOx3JJ9aKcVTt4+I2O6sK6vxfy6xPr+ujvc6HTl5eXlYtmxZp38xEVE6yZKLUaLXoixghozF4cYDGyuw5OahWHLLMFjsbqgVbbt8MxlOlBoquQRv7TmCooHZmF2cD7vLA5lYiIrjBmzYcwzD8tQo1WvR0GLH6EHZqT5dol5JlynF4To7AK+/bX1gYwVml+T741atkCBLLsadr34Oi8PNlVdEKZApE2PjnmNh29SNe47hids52Y0o1bIzpCHjVJ8SvRbZGWw7I9FlSjG+QIedYWYjs9+ROtlKCW4ZmRfS7jywsQKjB2X7P5don19xAsZ7Aq/X643nwMrKSowYMQJCoRCVlZVRjx05cmSnT6inMplMUKvVMBqNUKlUqT4dIoogWqwea2rFo5v3B3U2SvRaPDOlEEqREH25CzVRUsRqU481tWLx5gMhu43PKs7HW3tq8YvxF2FQHyX6MWaJulW0WK0zWGFxuuHxevH4uwdD2taltw7HXX/+HI1mh3/lVX/GLFHCxdOmRur/DtJmJPNUiXq1aLFa29SKR8LE6bIphRjIOI3qpMGKhZsqg5Kq7HekXryfy0mDNWRj1GK9FvdPKMCFXRzvxZ0QFwqFqKurQ05ODoRCIQQCAcL9qEAgCNpss7dgQpyoZ4gVqyeaLWixudBicyJLLkGmVASVQsIZ4URJFE+betJghcnmhNnmQoZMDIGgbWW3XCKChjFLlBSxYtVoccBsdcKFtlVXLTYnVHIJVAoJ7E43jNa2tpYrr4i6Tzxtavv+b5ZcjAuylUk+U6LeLVas1ptsaG51wGRzQSUXIztDilyVPAVn2vMYLQ40mh3+axz7Hekh3s/FaHGgocUOo9UJpVSEDKkYGmXXx3txl0ypqalB3759/f+fiOh8xM4/Uc+Qp1EgD5zVQZTO1EoOOIl6AvZ/idJfrkrOBHgnsT+SnuL9XLrr84s7IT5o0CAAgNPpxBNPPIElS5YgPz8/4SdERERERERERERERNQdOryppkQiwaZNm7BkyZLuOB8iopTyLdsx2ZxQKSTQnd2kpP1jvMNMlFq+pXMGqxMZUhEyZGKWSiFKQ7521Wx3QqOUwuHywGx3sT0lSiPh+r9qpTTi40RERMkUVDJIIUa2suslgzqcEAeAyZMnY8uWLXjwwQe79MuJiNJJ+w0blFIR1s28Ai/uqA7avG98gQ4rpo5EHjfhIEqJkwYrFvy9MmRTzfsnFGBQHyU3yCFKE752de+xZqyaVoRnP/wG5QEbgrE9JUq9cBuWjS/Q4enJI/Dk1kP4+HBD0OOMWSIiSqbaplYs2rw/qA+ZiE1l495UM9DTTz+N5557Dtdddx0uv/xyZGQEn8ADDzzQ6RPqqbipJlHPEClWjRYH5m2sCBoMzJugR0Vtc9CF12d8gQ6rpxVxlgxRN4jWphotDszbUBGUDPcp1mtxy8g83DSiH2OTKAlixurZdpXtKVHqxBun7ZXotbhsYDbW7KgOepwxS9Q9mFMiClVvsmH+3/4Ttg9ZotfiuZ9e1umZ4p2aIb527VpoNBrs3bsXe/fuDXpOIBD0yoQ4EfVsjWZHyGCgaIAmZBDgs7OqEY1mBwcDREnWaHaETYYDQHl1E2YX5zM2idJAYLvK9pQoPYXr//qUVTdhVnHonmGMWSIiSpbmVkfYZDjQ1k41tzqSmxCvqanx/3/fBHOBQNCpEyAiSgcmmzPkMbvLE/VnWsL8DBF1r3CxGsju8jA2idJAYKyyPSVKT/G0qeEwZomIKBlMNleXno9G2NkfXLt2LUaMGAG5XA65XI4RI0bgtdde6/SJEBGlkkouCXlMJo5+icwK8zNE1L3CxWogmVjI2CRKA4GxyvaUKD3F06aGw5glIqJkUMmjz+OO9Xw0nUqIL126FL/+9a9x66234u2338bbb7+NW2+9FQ8++CCWLl3a6ZMhIkoVXaYU4wt0QY9VHDegWK8Ne3xpgQ5urxffnTbDaHGEPG+0OPBdgxkVtc0RjyGijgsXqz7Fei0aWuzQZXIZN1GqBcZqtPZ0fIGOMUuUItHa1BK9FhXHDSGPM2aJqDM4PqZwYn0vsjOkKInQhyzRa5Gd0fn2qFObavbt2xerVq3CtGnTgh7fuHEj7r//fjQ2hq9Ddj7jBghEPUO0WD1lsOLTb08jJ0sGu8uDDKkYfbOkWP6vI0H1FUv0WswszscDGytgcbgxvkCHFVNHIk+jAACcNFixYFNl0M+0P4aIIovVph5rasWjm/ejrN1O409PLoRSLEQO44woKWLF6kmDFQs3VaKmsRX/b86VWLLlQEjcPjOlEIO0Gck8baJepbNt6jNTCtHYYsUn3zZhXVmNv8+7cupI9Gc7S5Rw53NOieNjCife78WxplYs3nwgaB+pEr0Wy6YUYmAX+pCdSohrNBp8+eWXKCgoCHr822+/xZVXXgmDwdDpE+qpzueLF9H5JFqsnjRYseDvlUEX2lsK+2HhTUNhtrnQYnfB6fLgs6PnBgY+4wt0WD2tCAAwb2NF2A2KfMdwEyKi6KLFab3JhkX/qMSwPDWKBmhgd3kgEwtRcdyAwyeNWHbHyE5vrEJEHRNP/9doccBkdeKxfx5k3BKlQFfa1OljB+H18u/x+G3DIQCgzZCyH0vUTc7XnJLR4ujx42OjxYFGswMmmxMqhQQ6Xgu7LN7vxUmDFUvfOYAh/VX+dkqjkGBgHyUu6KPs0jl0qtjKz372M7z88sv4wx/+EPT4q6++iunTp3fphKJZsWIFFi1ahF//+td44YUXAAA2mw0PPfQQ3nrrLdjtdkyaNAkvvfQScnNz/T9XW1uLe+65B5988gkyMzMxY8YMLF++HGLxubf/6aefYv78+Th48CAGDBiAxYsXY+bMmd32XogovRgtjra7kwHJcKVUhMmjLsCCTZUor27C2hmjMWf9V2F/fmdVIxrNbct7wl3UA49h40nUec2tDuw4cho7jpyO+DwTa0TpQ62U4pTRxrglSkOx2tSHJg3B3mPNeOLdgz0iaUVE6afR7OjR42PObu8e8XwvAPj/9h8fbgg6JhE3UzpdfXzt2rX46KOPMHbsWADAnj17UFtbi5///OeYP3++/7j2SfPO+vLLL/GnP/0JI0eODHr8wQcfxHvvvYe3334barUa8+bNwx133IHy8nIAgNvtxs0334x+/frhs88+w6lTp/Dzn/8cEokEy5YtAwDU1NTg5ptvxq9+9Su8+eab2L59O+6++270798fkyZNSsj5E1F6C3dBnl2Sj9fLa1B+dgmp3eWJ+hotNidiLblpsTm7cppEvZ4pRgzFep6Iko9xS5SeTDZX9OetTswuyceaHdVpn7QiOt/1tFnKvvNtao1eKzwdx8e+c3d7vXjqnwexK6CkFNCWsF24qZI3CrsgVt/P973ozpspnUqIHzhwAKNGjQIAfPfddwAAnU4HnU6HAwcO+I8TCASdPrFAZrMZ06dPx5///Gc8/fTT/seNRiPWrl2LDRs2YMKECQCA119/HUOHDsXnn3+OsWPH4qOPPsKhQ4fw8ccfIzc3F5dddhmeeuopLFiwAI8//jikUileeeUV5Ofn47nnngMADB06FGVlZXj++eeZECfqJcJdkIsGaLBmR7X/3zJx9H2Is+SSmL8nnmOIKLJYMcQYI0o/jFui9KSSR08HZMhEKBqgAZCeSSui3qKnzVIOPN+1M0ZHPTbd+gDtz719MtynJ8xuT2eqOPqG8SbNOyt6dieCTz75JK7/duzY0aWT87nvvvtw8803Y+LEiUGP7927F06nM+jxIUOGYODAgdi9ezcAYPfu3SgsLAwqoTJp0iSYTCYcPHjQf0z71540aZL/NYjo/JchDR0QtJ8RXnHcgOIIOxyPL9BBlymFLlOK8QW6qMcQUefJxcKoO43LY9y4IqLkMlocjFuiNJUpF0eNzQaT3d8fTrekFVFv4S/t2W6mrG+WstESfQZ2srU/33jG0Omi/bnHs0KcOieevEk8SfOuSPve51tvvYV9+/Zh+fLlIc/V1dVBKpVCo9EEPZ6bm4u6ujr/MYHJcN/zvueiHWMymWC1WsOel91uh8lkCvqPiNJPvLEqEQlCGur2M8LXldVgVnF+yHHjC3RYOXUk1Mq2ZWsrpo4MubgHHkNEwTrSpjq9Hiy5ZXjIAL5Er8XSW4ej1eHCSUP4tpuIuqaj/d+TBivmbayA0eqIGrdOb/QBJxHFryNxanG68PTkwoixuWBTJWRiYdolrYjOB/HGary1ltNF+/ONZwydLtqfu1wiino8bxR2Xjx5k+6ebNjpGuLJcPz4cfz617/Gtm3bIJen10Y7y5cvxxNPPJHq0yCiGOKN1aZWB2YV5wOAv2Z4xXEDSvRalJ39t8XhxgMbKzC7JB/3XqOHXCKERtF2oQ5syPM0CqyeVoRGswMtNiey5JKQY4jonI60qR43sHr7t5hVnI8FNw6B2eZGplyEBpMdf9z2LQr6ZWHfsWbW9CPqBh2JVaPFgQV/b9us+vJB2aiqa4kYtw9MLOjmMyfqPTrapu47fgbzJuhDYvOuP3+Owf2y0NBiT7ukFdH5IN5Y7e6yEYnW/nwDx9Czi/ORJZdAmxE6hk4H7c/d6/UG5QMClei1yIxRdoqii5U38SXNF26qxM525YIS0S6l9ae3d+9eNDQ0+OuVA22bZO7cuRNr1qzBhx9+CIfDAYPBEDRLvL6+Hv369QMA9OvXD1988UXQ69bX1/uf8/2v77HAY1QqFRSK8PWYFi1aFLR5qMlkwoABAzr/ZomoW8Qbq5kyMX71171YOXUkFp4dEGRnSHDbyDw8sfWgP0lucbhRUduMywZo0F8tx0V9M8P+Xt9scSKKrUNtqgD4yRUDsLasJmgGR6lehzml+bj3zX2wONys6UfUDToSq3UmG3ZVt8XoqzuP4qXpo7B2V43/MeBc3MbakJqI4teROPUCWPavI3htxhV49l/ftItPLZ6cPAJ92Kcl6hbxxqpKLoFSKsLsknwUDdDA7vJALhFhX20z1pXVpN0s5XBlLiwOt39vru3zr8bFOeHH0KnW/txFAgFmFrf1U8oDkuLFei1mFuej1R59Y2KKLVbexJc0N1icaHW40OpwQ6Noi4muSuuE+HXXXYf9+/cHPTZr1iwMGTIECxYswIABAyCRSLB9+3ZMnToVAPDNN9+gtrYW48aNAwCMGzcOzzzzDBoaGpCTkwMA2LZtG1QqFYYNG+Y/5v333w/6Pdu2bfO/RjgymQwymSxh75WIuke8sdonQ4o100Zh9SdVQY3dhCF9seCGIWg0O2BzuiETC1Fx3IAHNlbgr3PGdOepE/UaHWlTVTIxjBIhbhrRDzOvuhB2lwcysRD1Jhu8AVm1dJstQ3Q+iDdWjRYHTjQHly7yeoEbC/thZnFw3ColIqjTbDBP1JN1pE21OlxYMXUkVm3/FpcO1PjjU62QIEsuhsniQL4uPRNXRD1dvLGqy5Ri3cwrsHpHlT+pDLQlZdfNvCLtyhn5ylzsDFPmJd3LL7U/d4vTjd++/bV/druv/8J8QHK1OtxY/M6BhG8qm9YJ8aysLIwYMSLosYyMDGi1Wv/jc+bMwfz589GnTx+oVCrcf//9GDduHMaOHQsAuP766zFs2DD87Gc/w7PPPou6ujosXrwY9913n//i86tf/Qpr1qzBww8/jNmzZ2PHjh3429/+hvfeey+5b5iIUsYL4MV2yXAA2HHkNOwuD4oGZgd1QAAk5K4kEXWMw+3Bmh3VYXd8L9ZrMbskH2t2VKfdbBmi3qR9PdPZJfl4rexoSBsLtM0S//1PL03WqRFRgGylFM9t+xbl1U3YceR00HPFei2evn1EhJ8komR6cUd1SBtaXt0EoUCANdOKUnRW4XV3mYvu1P7cZWJh0Oz29pgP6H6xNpXtSpnMtE6Ix+P555+HUCjE1KlTYbfbMWnSJLz00kv+50UiEbZu3Yp77rkH48aNQ0ZGBmbMmIEnn3zSf0x+fj7ee+89PPjgg/jjH/+ICy64AK+99homTZqUirdERCnQ3OrA3loD5k3QBy1FqzxhgEAATBiSg2H9Vf7laYdOGiESClJ92kS9TqvDjcN1LVg7YzRyVDKYbW5kycWoN9mwYFMlZhfnp/3sE6LzncnmRMVxA4r1WpRXN6FogAZvfVEbMW6bWx3IVaXXfkFEvYHN5UFFmP7vvtpmvPVFLbwAvmsww2RzQqWQQJfB8ilEydZodgSVMwq06+ymmukWl+m+p5bR4kCj2RH22hZ47k63B6V6Xdi/f7Fey3xAN/J9RmcsbXu9XTpAg3VlNbA43P5jdnbx+9/jEuKffvpp0L/lcjlefPFFvPjiixF/ZtCgQSElUdq75pprUFFRkYhTJKIeyGx3YdW0IrxeXhN0B7hUr8O9116M//7T5/6Lb4leiyW3DIeYDSBR0jmcbrx591g8GVDbH2iLyzfvHosGoy3tZ58Qne9UcgnWldVg1dlZa14gaty22lniiCgVLBH6vxOG9MWbd4/FY+8cCFqRlYgl6kTUMT1tU02fdN1T66TBGjLjuP21zXfuR0+bMaP4QnjgDakhPqs4nwnxbhLuMyrWa7FqWhEe2FgRlBTvyvdf2KWzJCI6T2gzpHi9vCZkKdqu6kas+aQas0vy/Y+VVTfhqa0HoZT1uHuKRD2eNlOGp9ol1YBzcTlIp0R/DtSJUkqXKcXoQdl4YGMFigZmQ983I2rc6jK5Lw9RKvSJ0P8dlqfGU1sPhpQn8y1RN1qCyyIRUfcJt0lloN5UJtBoceC7BjMqapvx3Wlzh69FscpvtH89bYYU//dFLYoGZmPtjNFtG4TPGI2igdn4vy9qoc3oWMK/q+ffG0T6jMqrm/B6eU1QXgbo2vef2RwiIgBOtzdsbVOg7eI7p+SioMfKqptgtrmQq0rG2RGRj8XhRlmEWC2rbgqaMUBEqRFYg3PNjmrcNKIf45YoDUXq/44Ks3eOT1eXqBNRx/TkTSoTKZ6Z3bE0mh0hiVafcNc2tVKKJ24f4e/PBP7ejq5ITcT59wbRPqPy6ibMLj6XEO/q958JcSIiAC0xlmuLRaHLodJ1eRrR+azF5or+vD3680SUHIE1OM+0Rp8BxbglSo1WR/jYi1UW0GDlrEaiZOnJm1QmSqI2VuxM+ZlE1EPvzo0hzzexPiO7ywMgMd9/JsSJiAAopdEvh9nK0KU4vWl5GlG6yJRHj9VMljIiShu+GpyOU6aoxzFuiVIjUimG7IzofdxY/WYiSqx036Syu3V0ZncknS0/09V66Ik6/94g1md0oVaJ7fOvTsj3nzXEiYgACNC2UUM4xXotXG5v0GO9aXkaUToRCKLHqoB72xClHcYtUXrylWJoz+X2Ro/Z7j4xIgqhVkpxcU4mLhuYjYtzMntVAjVRG4tGuuYB3Tu+76kbo6ZCrM/oRxpFwr7/TIgTEaFtsD6rOD+k8+/bQdpoOddI9ablaUTpJlasMrFGlH4Yt0TpyVeKoX3ywe50M2aJKG0kamPRSNe87h7fc2PU+CXzM+JaJyIiABqlFM9+cARFA7MxuzgfdpcHMrEQFccNeGvPMSy+ZRi23HtVxOVpRosDjWYHTDYnVAoJdBm9ZwkbUTJpFFI8uyd8rG7ccwzL7hiZ6lMkonYYt0TpK0+jwP/+5FI0tzpgsrmgUoiRIRHh8X8eZMwSUVpI5MaiqSg/w41RO6b9Z5QpF0MmEqLZ4sAJgxUahQQ5WbIuf2YCr9frjX0YxWIymaBWq2E0GqFSqVJ9OkQUQbRYPdbUikc370dZdZP/sRK9Fs9MKcQgbUbE1+SO0USJFatN7WysElFidaT/y7glSo1YcRquHzthSF8suWUYlmw5EBKzy6YUYiBjlijhmFOK7qTBGnFj0f49YMzd088/VU4ZrDh2xoLVO6pQHtAelZ7923Ul38KEeILw4kXUM0SKVaPFgUc278cdoy5AjkoGs82NTLkIDSY7Nu87gWemFIa9A2m0ODBvY0XYTTLGF+i4YzRRJ0RrU+tNNjzyj0oMzVOjaIAmaNba4ZNGLLtjJHJV8hSdOVHvEm//l3FLlDrR4jRaP3bCkL74zcRLIBAArXY3NAoJsjOkjFWibsKcUmy+Vdk9dWPRnn7+yWa0OPD+gTpsrTwZlAz36Wq+hSVTiIjQtvPze/vr8N7+urDPP/jjwWEvtNwxmii5mlsd2H7kNLYfOR3xeQ7WidIL45YoPUXrx+44chrTxwzCnPVfAQC2z7+acUpEKaVW9uwEck8//2RrNDuQkyULmwwHup5vYUKciAhtOz9fkpOJl342CkIIYHW4YXG4oc4Qw+nywuH2YM/RJqgVEqgUEv/SHO4YTZRcJpsLA7IVeHH6KIhFQrRY2+r2O90e3PfmPphsrlSfIhEFqDfZGLdEacpkc0aNTbvL4z+22eKA0cKJHkSpUm+yBdX6z1ZGX7GRbntcpdv5JFu49w+gR/5NYn2WifqsTTZnUDsUTlfyLUyIExEB6KOQ4M8/H42TRivWfFKN8uom6DKlePPusVj2/qGgu5KBNU+5YzRRcmVnivH/5lyJxVsOhMTl/5tzJRxuN04arJ2qJ9fbO+pEiVbb1IpFm/dj3rUXR41blzd0sMN4JOp+2QpJ1NhsMFr9jxmtTty/sYJ75BClgK89bR+nkWr6p9seV+l2PsnW/v0rpSKsm3kFXtxRjV3Vkf8m6dgXivVZJvKzVsklaLZET3h3Jd8i7PRPEhGdR0RiIcq/a/QnwwFg5dSReHLrwZAlOmXVTXh0836cNFj9O0aHwx2jiRJPIRaHDNyBtrhcsuUAlGIxFm6qhNHi6NDrnjRYMW9jBa77w78x5aXPcN1z/8b9Gytw0mCN/cNEFKLeZPMP3i/QKKPGrUIcPEeH8UiUHGKxMGps5mmUAIBivRYVxw3YWdXYqTaWiDovsD0NVFbdhEc270e9yRb0uNHiCElIAkhZ/Kbb+XSG0eLAdw1mVNQ247vT5g6dc7j3P7skH6t3VAUlw4Hgv0k69oVifZb1JltCP2tdphRKqQglem3Y50v0WsglnU9rc4Y4ERGAFpsLuSp5UEcjRxW5XlVZdROMVifyNAqsmDoSj71zAIP7q/ybhWUrJRjYR5nyO7hE55sWmytqXJod7g7Xk4vVuePmuEQd19zq8Meq2eGOGrctASVTGI9EyRNPm1qs12JWcT4e2FgBgHvkECVbYHvaXll1U8g+HOm2x1W6nU9HdXXGc7j3XzRAgzU7qsMev7OqEQ0tdjy59VBC+kKJnGUe67Nsbk3sZ61WSpGdIcHM4nx4gaA4KNZrMbM4Hy32zpfdY0KciAiAyRpan8psc0f9GV+9qjyNAo/dOhyL/lEZ1LD1pmVgRMlissZXt78j9eR6ekedKB0F1gWPN24BxiNRMsUTm0UDs/HAxgpYHO6gx4koOWLts9H++XTb4yrdzqcjEnGTPtz7j1UX22h1JqQvlOhSNbE+y1jf1c581kaLEw9srMDsknzMLs6H3eWBTCxExXEDHthYgTdmXdHh1/RhQpyICIBKIYG53d3FTLko6s/46lUZLQ4s2rwfu9rduedsNqLEUyniq9vfkXpyPbmjTpSuVPJzw4x44xZgPBIlUzyxGW4WI/fIIUqewPY0nufTbY8rpTS+MXU6SsRN+nCfh0wcvcxHrL9ZPH2h7lhxF+u7Feu72pnPOksugcXhjjijnjXEiYi6KFMqQoPJhuKA+lQNJnvUelXqs4OIeBpKIkqMjBh15DKkog7X70+3gQPR+SA7Q+qP1Xji1ofxSJQ8HYlNH+6RQ5Rcge1peyV6LbIzguMxnfa4Mloc2FdrCBpjp/J8OioRN+nDfR4Vx6P/TTKkXU8sd0eOItZ3Kzsj8d89tUISV06mM5gQJyICAI8XV12sw7xr9f7GacGmSiy5ZXjIBbhEr8UzUwr9y4w4m40oec602iPG5dJbh+NMqx0rp47s0IyHdBo4EJ0vclVyLJtSiBK9FkdPt8aMWx/GI1HyxNOmBhpfoOtwG0tEXSMXC/H4bSPCxunjt42AvN1sY7VSihVTR4a0pamI30azA09tPYRZxfkhCeBivRZP3j4ira8nibhJH+7zWFdWg/snFKA0wmekUUq63BfqjhxFrO9Wrkqe8O9enkaBZ872JwO1z8l0hsDr9Xo7/dPkZzKZoFarYTQaoVKpUn06RBRBpFj9pt4Eu8OJLLkMXgBWhxsWhxvqDDEUIhHMDjdabE5kySVQKyRBF97vGsy47g//jvg7t8+/GhfnZHbn2yI6r0RrUw+fMuFna/dg5dSRyFHJYLa5kSkXocFkx4JNlfjLnDEY2r/j7fBJgxULN1ViZ7saeyunjkR/7gNAFFY8/d96kw1nWh0dilvGI1HidKVN/evdYwBvW11YlUKMbKU0aPM+IkqcSLF69LQZJ85YIZUIkCET++O01e6Cw+nFBX0UuKhv6FjTt5mibwzrS6ImaoPFeFTUNmPKS59BKRVhdkk+igZogmpAXz80ByMHZHfb7+8qo8WB+zdWBPVHfMYX6Dq1uWW4zyPwMd/rdbUv1J05inDvJfDvEOv5zjhpsMJodUbMyXQGa4gTEQEQAJBLpfjy+zMYcnZQ7vZ4YbV7IFEIIRYBV+aHX6rjm80WqaHkbDaixJFLhBjaX4X7z26uUjRAg2aLA3KJCA9dPxgKSecWv+VpFFg9rSjhnTei3i5XJYfF4cLQ/irMWf9VyKB49bSikLIMjEei5JCLhbjsAg0qjhv8MWl1ilBx3IDLBmhQcawZizYf8B/PDeOJks/l8eJPu75Debv9qoC2WdaP3zo87M+plcHtZqI3WIyHb4Z1pBrQUy77Ubf83kTxzYiOlJjuSL+k/ecR+Hg4Xe0LdWeOItJ7iff5eBktDhgsTrQ6XGh1uKFRSDA4Nyth/UEmxImIAMjFIjzxz4OYNmYQVn5wJKjD4VuOE4laKcWyKYVtG2t2saEkoujEAgEemKCH2+PF6k+qgzrXpXodrriwD04ZrJ2aRZqozhsRnXPSYMXpFhvmXauHTCTAnWMG4fXymuDYPdteBg7IGY9E3U8IYOFNQ/HYuweCYtJXiuHOV3cHHc8N44mSz+Pxhk2GA0B5dRPcnthFH7pjg8V4nA8Tx/I0CvzvTy5Fc6sj6atlutIXSmQyPxVOGaw4dsaC1Tuqgr7/4fqMncWSKQnCkilEPUOkWD1yyoTtR+rRRylFjkoOu8sDuUSEfbXNWFdWg8sHZePxW4fDYHGgT6YUbo8XHi/g8Xphtrng8njRandBJBDA4my7ezlIq8SPspUpfLdEPVP05d1GCAAYrE7/stEsuRj1JhsWbKrE0P4qPH7rcAiFQB8m1Ii6Vaz+r9HiwLwNFfjV1RehT4YUMomobZaP3Q2JSIhdVafx6s6jsDjcHV56TETxiRan3zea8fTWQygcoMG1g3MAtM3klIiEOHrajNwsGX715j5YHO6gn2M5QKLEixSr+46dwf+s/SJodVXgOPWvc8Zg1KDoZUdSWeLzpMGKpe8cwJD+Kv/5ZyslGNine8bKvnIdgWVhgNilYsL9nFopxYkzFiz6RyV2BSRlfzw0B4/fNhw2pydp5Wc6qzvKl3Q3o8WB9w/UYWvlybA3g0oLdFiTgD4jZ4gTEQGwOly4cUR/LHnnQNBFt1ivxappRXhgYwWON1vg8njx4qfVuOvsDLf2x84qzsdv3/6ag3uibiIVCyASiLD6vcMhKznevHsspr/2Ob5vasW68rbNagb1UbLmMFGK1JlsOFxnwo+yFagz2rD6/eC4LdXrsOauIszb0Fafs9HsYJtJlER2twfTx14IuUQYskKyVK/DE7cPx4t3jcJ9G4KT4twwnih5NEopVk0rClld5RunapSxN3bsjg0W4+VxezD/x5dg+fuHY64O66r2ZWGUUhHWzbwCL+6oxq7qyKViIpWTeWryCDzxz4NByXClVIT/vnIgHt5UGXTNTNeSUj1xxV2j2YGcLFnElRG7qhpRZ7J1+X11rtAmEdF5pk+mDI+1S4YDbcvQXi+vweySfMglIrxeXoNheeqQZHj7YwH4B/dElDhSoQiPbtkfEn9l1U14autBrJw6EnaXB+XVTVi9owqffnsaRgvjkCjZ6k02nGi2YuXUkdj9XRNWf1IdEre7qhvxetm5dtNoZZKNKKm8wCmjFWsixOdj7x7EKaPVH6M+GTLOqyNKFt8YNNzY843yGsglogg/eY6vlnckWTGe76x6kw07qxvxzPuHg5LKQFtSc8GmyoT108OVhZldko/VO6qCkuHAuVIxRosjajmZxZsPYFieOujx2SX5YT+PwNekrjHZnLC7PFGPOdFs7fLfmglxIiK0LQ9t30j7lFc3oWiABiqFxP//o9VxKxqg8f873WbQGC0OfNdgRkVtM747bWaDTT2O2eGOGH9l1U3IUckgE7d1b8qrm5CTJeONKaIUaD7bvuSoZMhRySPP8gloN5XS2IN6Ikocj7dt49tos/ByVfKgvm2xXgupiGkEomQx2ZxR+76xZn8D52p5h9OdtbybWx0xrzGJ6qc3mh0hSe1o43bf5LVwP+c/v+rGoOtfvK9JXaOSS/zjuWjqTLYu/R7e2iUiAmCKY1aa4OyOC7HuVgY+31132zsjFTuLEyVarFhttbtRcdzg/7fd5UGzxYGK2ua0ru9HdD4xWhz4odmKiuMGlFysi6vdLNVrIRAk6QSJCABgtrk61K/1lQc0Wh0AMrr57IgIAExWV5eeB1K3waIpjmtMoiaQhbsxEM/vjrWpYvvXSNb76c10mVJ88f0ZFOu14WuI67WoOG6AQAD0U8k7/f1lQpyICIBKET1xnaOSwYO2xi/W3Urf8+m0c3aqdhYnSrRYsapWSLCurMb/b5lYCLPdhZmvfwmAN4GIksE3O2pdWQ1uKuyPVkf0wbpGIcGSW4fjjNkOo4V1xImSJVMujjm7VCYWom+WDGtnjEbFcQMe2FiBf84rSdIZEpFKHj1tF+t5nzyNAqunFSV1g0WVXBwzQZyoCWThVpnFGrfH87vV7cYeiXjN3s5ocaChxQ6D1YkMqQgZMjE0Con/u6hWSnHNJX2Rr2u78dp+f4tZJRdi3oYKXDP7yi7tP8OEOBERgAypCKV6bdiyKaV6LY6cbEGfTCmKz96NjHS30vd8d99t76hoS8G4kRn1JJlSEUr0WpSFib8SvRZuj9e/8VexXosGkw1jL9JClylFo9nBm0BESWCyOVFx3ICxF/WB1+NFQ4s98iyfAh36ZEjxn9pm1DZb0Ter8zN9iKhjMqUiNJhsUeOzwWRDxXGDfzO8dJrwQdQbZGdIo/Z9szPij8dkb7CYnSFFRW1z1GtMIq4nRosD+2pDx+jRxu2B17LxBbqgmfM+JXotsuTioNeoOG6I+HnEc300WtrKtJhszl65evWkwYoFf68MquterNfi/gkFGNRHif5nJy311yjgdnvw6E1D4To7vhMLBSirbsS8DRUoGqiBVCzs0ox8JsSJiABIADw9uRCLtxwIuTjfN6EAUpEAc/+yFyumjsSGPccwq7htc6Ggu5UFOjxx23AAwC9K8tOqYUvlzuJEiWSy2c/G6v6gjmiJXounJhfi52v3AGiL3XnXFsDmdOPp9w5h5dSRmLP+KwC8CUTU3VRyCd76ohZv3j0W//vBYcy4Kh/3TygAEDrL5/Fbh8NgsaNvlhyP//MQJg7JSdVpE/U+Hi+uuliHC8PNwivQ4dfXFcDqcOOp9w4D6P7yCkQUKlclx7IphXhkc2jfd9mUQuSq5Ck8u+hyVXKU6CNfY55N0PWk0ezAU1sPYdW0oqDfs66sBmtnjIZQIAgpGxp4LYtUTubpySPw7AdHUDQwG7OL82F3edBHKcFPLr8AS7Yc6HD5md5ewtRocYQkw4Fzn9ctI/Nw04h+/r9hk8WB02ZHyCamvvJdp4w26Ptmdvp8BF6vN1bJHIqDyWSCWq2G0WiESqVK9ekQUQSRYrXmtBl/3P4t7i65GGKRAC02F5QyEWRiIQ78YMSogdlosbtgc7jRJ0MKt9cLrxf+2ahqRfCSs3S78/tdgxnX/eHfEZ/fPv9qXJzT+caEKJGitalV9S14dHMlnvvJZTA73GixOpGlkCBDKsIPzRY0W13QKCToq5Lh/f2n8Kd/H4XF4cY/7y/GravL/a+z5d6rcNnA7GS/NaLzSqRYNVoceP9AHbZWnkR5dROUUhEe+vEluHZwDqwuNyx2N7LkYiilIni9Xmz5+qQ/VtkeESVWtDb18CkTdn93GlfpdZCKRLA63LA43MhSiOHxeGG2u6BWSmC0uKBSiJGtlKZ18o2oJ4uVU6o32dDc6oDJ5oJKLkZ2RuR4TLexaIPJhla7CxZnWx9ArZAgVyVL2DlV1DZjykufQSkVYXZJPooGaGB3edrG8ieNuGlEfwgFgqilYnx/s/bHdPTxSIwWB+ZtrAi7ant8ga5XrF6NlZNYO2M0LtRm+PuB3zWYceuaspDPtOK4AevKavDaz0djeJ7q/CyZsnz5cvzjH//AkSNHoFAocNVVV2HlypUYPHiw/xibzYaHHnoIb731Fux2OyZNmoSXXnoJubm5/mNqa2txzz334JNPPkFmZiZmzJiB5cuXQyw+9/Y//fRTzJ8/HwcPHsSAAQOwePFizJw5M5lvl4hSyOZy45ZLf4TlHxwOe/ex1e6CXCzC8Dx1zNdKxzu/vp3Fwy0F49JX6klysmSYf/0QPLJ5f1CJI1+s/vbtr2FxuLF2xmg8v63K/7zZ5g56Hdb3I+o+aqUUowZqsOgf+/2PDdJlYMm7B0La2CduG+FPhrM9IkquFpsTg7SZuOGFsqDHlVIRVk0rCpmVl+r+LFFvlquSx3VDKh3HojndfCNNdbZfb3G4/eWdAt1SmBfzZnukcjIdfTwSljCNvWrd7vIErVzXZUpx+aDssJ9pqV6HC7XKLv3N0joh/u9//xv33XcfrrjiCrhcLjzyyCO4/vrrcejQIWRktC25ePDBB/Hee+/h7bffhlqtxrx583DHHXegvLxtFpjb7cbNN9+Mfv364bPPPsOpU6fw85//HBKJBMuWLQMA1NTU4Oabb8avfvUrvPnmm9i+fTvuvvtu9O/fH5MmTUrZ+yei5BFAgE+P1OOZySNgdXpgsrbdTVdKhDhw0gQIBGgy2+F0e5AhFUEVsOlDoHTdvFKtlGLl1JH49NvTyMmSwe7yQC4Rod5kw7WX9D3vG186f9hcHvz7cD2WTSmE2eH2x2qmVIS/fn4Ms0vysWZHdcgO8CpF22zU9km3dJtBQ3S+sDjc/pla11zSF3aHG8unFKLV4UaLzQm1QgKJSIhGsx1//9U4mGwu5Pfp2sCGiDpGJZfA5vBg2/zxcLm9MFnbYjNDKsKZVhuW3jIcZrsTDS12yMQi7KttxmPvHMDvf3IpY5UoyU40W9Bic/njNFMuxgXZyqBjUjkWTWWfursmfyXyPaWqhGk6jXVUMSYkycTCkElLj948BBa7C9oMOSzOttXBKoUEyrObcXZFWifEP/jgg6B/v/HGG8jJycHevXsxfvx4GI1GrF27Fhs2bMCECRMAAK+//jqGDh2Kzz//HGPHjsVHH32EQ4cO4eOPP0Zubi4uu+wyPPXUU1iwYAEef/xxSKVSvPLKK8jPz8dzzz0HABg6dCjKysrw/PPPMyFO1EtIxMDdpRfj0S37/TNhlFIR1s4Yjbe+qA2aiVqi1+LpyYWwO9zIaXeXPZ3v/HoBvF95Kqhm1/gCHa6+pG9KzoeoMyx2B/57zCAs3Lw/aNaaLy6bWixYsyN4B/gSvRYtNidWTSvCW1/U4qnbR0CtlKblDBqi80WG7NwM03cqfsD/m3MlFrWLW9/Kjpmvf4lRAzVYNqUwhWdM1PuopSLItcqg/i9wrk194eNvsOU/p/yP+2K2qfX8n8lIlE6ONbXikTB932emFGKQNsP/WKrGoqnuU6uV0oh1wDu770Gi31OsZLBCKurwa8aS6s+lvWg3Lor1WjS02DF60LmSlkaLE1KRCGKFEI+EaaeemVzYpe+zMPYh6cNoNAIA+vTpAwDYu3cvnE4nJk6c6D9myJAhGDhwIHbv3g0A2L17NwoLC4NKqEyaNAkmkwkHDx70HxP4Gr5jfK9BROc/qVAUMhiYXZKPNZ9UByXDAaCsugmLt+yH2emG0eIIeq6jd36NFge+azCjorYZ3502h7xeovhnC1SHny3QXb+XKNHEYWIVOBeXOSolivVaVBw3AGjrLD15+wjM21CB9eXf4+7Si6CUimLOoGFMEHXeSYMVMrHIX27hxemjsGTLgZC4La9uwuvlNZhdko+y6iY8snk/6k22FJ01Ue/jBqK2qbNLLgp63BezTnfwKiwi6j4nmi0hyXCgLU4f3bwfJ5ot/sdSMQs5XfrUeRoFVk8rwvb5V2PLvVdh+/yrsXpaEfp3IvHbHe/JlwwOp1ivxb5aQ0L/VunyuQTmOxpbHVh+RyEmDg3eQL1Yr8X9EwqCVq7Xm2xosbvg9nrx2LsHw3//twR//zsqrWeIB/J4PPjNb36D4uJijBgxAgBQV1cHqVQKjUYTdGxubi7q6ur8xwQmw33P+56LdozJZILVaoVCERpAdrsddrvd/2+TydS1N0hE3SLeWDU73CEX2aIBmrD1qoC2C7Dd5Qm5yx7rzm/gEqBk3rFN55nrRB1pU8PFqk9ZdRPMDjeenjwCDSY7Jg3PRYPJjh/OWNtioLoRM4svRKO5rQPImCDqmHhj1WhtG3D7YlUiEqIsQtyWVzdhdnE+gLYYbm51cNM+oi7oSJvaEqNNfVQUOn+uvLoJHm/Xz5Oot4s3Vltsrqhx2mJz+f/dkbFooqTTOLOjdb0j6Y73pFZK8eTtI0JuQvpW3jywsQJXXtgnYX+rdPhcIuU7lk0pxMIbh8BgcbaVPpGKoVGeK0l70mDFgr9/jV3VTfjn/cVxf/87qsckxO+77z4cOHAAZWVlsQ9OguXLl+OJJ55I9WkQUQzxxqrJGnq3vH0N4vZarE5IxcEDhXjrlyW7vluqapYRxaMjbWpLmFgNet7mRKsN+O9XPwfQVvrozbvHYO2M0bC7PMjJksHj9cLiiN55YkwQhepsm2qOMVgJbG9NXRjYEFHi29RwYsU0EcXWlXFqoPabEHZHLe2o5xfnOLMztaxTVf+6u8bORqsDRQOzMbs4H3aXBzKxEBXHDXhgYwUsZ/dYSZRUj/8D8x2+PWWKBmhgd3lwvNmCi/pmQp+TFfnnzibBzTZ31N/TlffRIxLi8+bNw9atW7Fz505ccMEF/sf79esHh8MBg8EQNEu8vr4e/fr18x/zxRdfBL1efX29/znf//oeCzxGpVKFnR0OAIsWLcL8+fP9/zaZTBgwYEDn3yQRdYt4Y9W3MUPghXpgHyXmTdBjXVkNLI7QC3GWQgKBoO2i7WuY461fluw7tqmYLUAUr460qVlhYlUuadvoa11ZTdB3WSltq2H8h4++CSp9VFqgw1O3j/BvshmOSiFJq01oiNJBR9rUQJlycdS4Daz5r5L3iOEJUdrqrjY1UCbjlKjLOtumthcYp91RSzuWeMaZ4WYKlxbo8PhtwyEAoA3Tx05l/Wvfe9JlSrFy6kjkqGQw29zIkotRb7JBHeMziSRTJom4Ah1I7Jg8keP/zoyJfPkO33js9fKaoPdeevY72f6zbDQ7sPdYM+ZN0KNogCZmv7Arf7O0bsm8Xi/uv/9+bN68GZ9++iny8/ODnr/88sshkUiwfft2TJ06FQDwzTffoLa2FuPGjQMAjBs3Ds888wwaGhqQk9NWp2bbtm1QqVQYNmyY/5j3338/6LW3bdvmf41wZDIZZDJZwt4rEXWPeGNVJRdj3YwrsPqTqqALdYlei1XTivx3bX1K9TpkSEX4294TqDxuCGqY8zQK/O9PLkVzqwMmmwsqhRjZSmnQEvBk37FNxWwBonh1pE3NPLvZ7ZpPqoNitVivxdoZo5EpFcHjbVvLPbsk31/DONCuqkYsfecAltwyDIv+sT/kd/x4aA6kIiHmbaxIm01oiNJBvLGqVkhgc7pRqtdiV3UTlBIh1s28Aqt3VIWN2y++PwOgrc01WJ04abAyzog6KdFtanslei2ymBAn6rJ4YzVLKkKJXhu29FiJXouss3HqS1qa7U48NXkEHC4PWu0uZMkl0GV236SOWOPMTLkYv33765DJYL7+eNHA7JDxdLJXU4d7T7cU9sP9112CJ7ceDLuZaWdfN1lj8ky5OOr3Jt4bm529MeHLd0Qbj4X7LM12Z1ACfd4EPYr12rBlU7raHqX1ppr33Xcf/vrXv2LDhg3IyspCXV0d6urqYLVaAQBqtRpz5szB/Pnz8cknn2Dv3r2YNWsWxo0bh7FjxwIArr/+egwbNgw/+9nP8PXXX+PDDz/E4sWLcd999/kvPr/61a9w9OhRPPzwwzhy5Aheeukl/O1vf8ODDz6YsvdORMnlcHvw4idVYTdreOPshl8+xXot7r1WD5fHi3VlNSEbU5w0WPHbt7/GDX/chZ/+aTdueGEXfvf21zhpsPpfI9kztn2zBdpv5NGdswWIustLn1SH3ZzvpU+/AwC0nr15Ne6i8J0noK1DPWqgJmxMPH7bcCzavD/lm9AQ9VR5GgUkAuDpyYUo1esgFAjw4o7QNra8ugkvffIdvN62Qc3Tkwsxb8M+xhlREsVqUwP5EkEXZCuTdXpEvZ4Mbe1piV4b9LgvHmVoG3/O21iB6/7wb9z+4me4+n8/xVNbDyFHJcfFOZndOtaLNc5stbsirowur25C0QBNSB87ntXU3UmtlGLhTUNDkuHAuc1MO7MJeDLH5K12F2YW56O43femWK/FzOJ8tNpjl77qysacvnxH0QBN1PFY+89So5AGJdDXldVgVpj3kYj2KK1v7b788ssAgGuuuSbo8ddffx0zZ84EADz//PMQCoWYOnUq7HY7Jk2ahJdeesl/rEgkwtatW3HPPfdg3LhxyMjIwIwZM/Dkk0/6j8nPz8d7772HBx98EH/84x9xwQUX4LXXXsOkSZO6/T0SUXqwONxBJRUClVU3YcGNQ1Gi16HV7kLFcQPmrP8Sb80d6581Hngxj+dudipmbPt23m40O9Bic3b7bAGi7mCOEqu7qhphdrjhBfD+AyX+xHgkVoc7bEykwyY0RD1dk8WBQ6eMWDZlRPS4rW7EIzcPReGP1LA4nGg0OxhnREkST5v6j3uuQn2LDVJRW63bp7cewu9/cinjkyhJzB4vXv53NR67bThcbi9arE5kKSQQiwR46ZMq3HdtAR5N4WxqIPo4s6K2OerP+vYRCWz7U13/GmjbKyHaZo6d3QQ8WWNyo9WJBzZWYHZJftia5RvuHhPzNboyJvLlO2Luy9bus3S4PUF/d4vDjYWbKrFy6kgsvHEIrHY3shQSON0evLDtGyy8aVinN2NP64S41xt7+2q5XI4XX3wRL774YsRjBg0aFFISpb1rrrkGFRUVHT5HIjo/tNqjJ85a7S4YrU788i97/Y+1rz3su5jH02ikor4bkLidt4lSJZ4NwAQCAWas+wKv/Xx01GOz5JKwMXG0sTXm7yCi6NQKKS4fpMPCzfvx6wkFUY9tsTkxZ/1XeGvu2KDHiKh7xdOmmmwuPPS3r4P6vbxhRZQ8Npcb1w/vj8ffDZ6tXKzXYlZxPixOd1pM5Ig0zoy1MjpwHxFf258O+1/F2uS7K5uAJ2NMrpJLYHG4I9Ysj+dv2JUbE758x/cxxlXtz8Pcbua6UirCiqkjsa5d2RXf999g6dyNCSDNE+JERMmiUkS/HLo9XvRXB19oM2TBdRWz5JIONRqcsU3UcSpl9M6bSiGBRCjElvuuglQkxMShOfj4cEPIcdFWYqRDJ5yop5NJRHj2w4P4RclFccXtuplXoE+G1L/ZLeOMqPvFE5uZMjH+/PPLYXd5/ZttGmMk0okocYQCATbsOYaigdn+mb6+zW837DmGhycNifrzgePPjm6OmIgN5jPlYmy4ewwMVmfQpr0WhxvFei0qjhv8x2YFbGaZ6v2vYm/mKMbRBjMcHg8sdlfbKvA4/z6J+LuGe61MmRhSkRAmmwMahTTi3z3ev2FXx0R5GgVEQgFKC3Rhb9qUFujg9nrx3Wmz/2/Q/nfOHX8R3ghTg9z37yU3D4v5PiJhQpyICECGRBTxQl2s12L30SZcc0lf/2OlBTqIIPD/O95GpX2jwRnbRB0jEwkjbqxSrNdCIhTi8XcPYEZxPt7aU4uHbxwCr9eL7UdO+4+LtRIjHTrhRD2d2e7Egz8ejCazPa64nf3Glygt0OGV/7kcf9n9PeOMKAlixabD5cHKD45gVnE+HthYgaKBGqyaVhQyKYSIuo8XwF1jBvk3GfTxzZANGJKG5Rt/dnRzxM5uphjrNYr1WqyaVoQNe47hrjGD8MDGCv9r+9r+VK2mDpSdIY26KaVEJMSSdw8EXT/j+fsk4u8a7bUmDOmLBTcMxcLN+0NmVK+aVoT/+6IWT94+Iq6/YSLGRLkqeVu5k3afZYleixlXXYjJL5b7k/Qrpo6ELlPqz8sopSJcNzQHL3xcFfa1y6ubELuuSGRMiBMRnbXk5mF4Ymv4pWgPbKzAiDw1AKBUr8W8a/WQSNqWd40v0GHZlEI0tTrg9nojJtaZSCPqumaLo63zD4SN1XqTFbuqm+ABUDQwG0/98yBmFudjTslFkEmE0Cik/pUYkWZnpEMnnKinkwiF2H20Ce/tP4WHfnxJzLgFzpUcW3FHIeOMKAlitamnjDb/47NL8rFmRzUEAJ6ePCIVp0vUKwmAoE0GfXz/XnrLMIwv0OGrY82YXZKPogEa/yzyepMNukxpzM0R29cZ7+jx4UR6jfLqJgghwMziC3H/xgp/MrR9HzvVq6nlYiEev20EHn/3QFBSvESvxeO3jUDl8eaQzyTW3ycRf9dYrzUsTx12M9Dy6iYIBQL8/ieXxl1iJFFjosDP0mh1wuZ047OjTXjg7OcPnPsb/P4nl+K+a/WA14tLB2ajwWSP+trxbA4aCRPiRERo21So0WTH7OJ8LLxxCMw2NzLlYjSYbFiwqRIWhxuDtEq8MfMKfFXbjFlvfIlN91yFf//2GkhEAix99yA+PtwApVSEVdOK4PV6gxpOJtKIEkMhFWPhX/b6N1ZpH6uvz7oSQFunb3Zx2+B9ZnE+7nptDzbcPQYKtQhqpTTm7IxUd8KJejqby4NclRzl1U1YfHN8cQu0JcVtzugbMBFRYsRqU1dOHQngXJsKtG0mZ4uxSRoRJY7Hi4ibO5ZXN8HjBVZOHYljZyxYvaMqaBZ5aYEOV1/SF7YO1hlPxAbz0V5jV3UjHr15KDbcPSZqHzuVq6kbzQ7c+epurJw6Egv810cRGkx2/+PhRPv7JOLvGuu1igZoItYN31XVCLPNhVxVXL8CQOJuTPg+y+8azLjj5c/8jyuloqAbOWdaHfj8aBOW3DoMdpcnZkI8Q9b5tDYT4kREAMw2J1QZEvz+gyPYFdDhKNVr8ex/jcSGz4+horYZJ402fwNT09iKt76oxb3X6vHZd20/Y3G4/bs533uNHnKJCGoFE2lEiSIUAC/eNQqrd1QF3XQq1Wvx4l2jELAvDxzutgG7b3dzg9WJhZsq8b8/uTSu2RksaUTUeS02J+wuD5RSUYfi1vezRNT9FGJh1Nj8vObcYxkyMeZN0LfVoI2xGT0RJY7Z5gpJGgbWhDbbXchTy/HijuqQxPmuqkYs2FSJJ24dfi5+HaHx277d7cpmij5GqyPq8xaHG6MGZcd8nVQx2ZywONyoOG7w/92tThEqjhtgcbj944twIv19EvF3jfVa0c4LaFsZZLSEJt7br5zNlInRanfBaD27kjZTiotzMuM+v3jO2zeZMFw5oFtG5uGkwYL9PxgjlvYqLdBBFKNkUDRMiBMRAdBlyrD0nQNByXAAZ/8twFOTh+OmVWVYc9co/3MysRA7qxrh9nr9y0gB+HdzXrOjGtvnX52QhoOI2kjFQqxpN3AHzsaqQIAnbhvuf+yCbAWUUhHkkrZap76YbW5N3OwMIgpPpZBALBRg1bSimHH75G3D/ZtpAoBCyvrERMngFSBqbI69qI//sVa7CxW1zVg1rQiaGJtxElHiZCnEEZOGq6YVIUsubpstXB1hNnZVI1qd7rak+V2jcN+GfSFJ8fb7XCVig3mlNHq6URlHWx+uvCGAhG1IGe33RkvWrppWBLEgciY20t8nEX/XWK8laz/LoB2j1Yn7N1YE1SwPt3K2RK/FzLOlYwNrfHe0znm0855dkh+xHNAT/zyI300ajAf/7z9YNa3I/7hPsV6Lx24dBqko+vuNpvM/SUR0HnG4PSHJcJ9d1Y0w212wONyQnL0FWarXoU+GFOtmXoGigdkYPTD83W3OciNKLLsrSqxWNfpnhRfrtdh/woglNw/FxboM/OvXJciSibH1/hIAwPpZV2LeBH3Yzni8cWu0OPBdgxkVtc347rQZRkv0mTBEvYlCIoLH68Vpky1m3NpdHqyaVgSlVIRivRb7ag2MJ6IksDmjx+aYfC2Atja14rgB5dVNeKO8pktL1ImoYzIkoohJwzfKa5AhEcWceXz8jAXv7T8FhUSIt385LqgPXFqgg9vrDerLZsrF2HD3GLw0fRTWzbwi6Ph498USCgUo1mvDPles10IkjD6196TBinkbK3DdH/6NKS99huue+zfmbazA4boW3LqmzP/Y/RsrcNJgjXk+0QT26b+ta8H7B+pw0mCN+neXS8OnU6P9fXybVHb05zryWhXHDSiJ8nevOG7wr4o1np0tHm7lbFl1E14vr8HskrZyWTurGvHYOwdQb7J1afzj2zQTAEYNzI5YDmhXVSM8HuDyQdlnN3XOxtoZo/HS9FFYO2M0bi7sj/f2n0JrmBUP8WJLRkQEwGSNvhmD+ezSUG2GDKV6HWYUX4jpr+2BxeFGsV6LyZf9COtnXYkvj50JWorWkbu8RBRbS4xYbbG6gjbD/b9fjsUTWw9i4tBcDMtTo7HFDrfXi1yVHAOzFWFnysQTt4ncIZ7ofGO0OPDsvw7joUlDsO3wd9DnZEU9vsXmwuvlNVh881DkqOR4YGMFrrywD1dqEHUzsy16m+ryeIPaVKAtSdLRGrQ9VaTNt4mSqdXpRkWtAfMm6MOWTGl1umPOPJaJhf7E44IbhvhXe2zccwzTxgzC5BfLYXG48eOhOVhyyzA8uuVAUB/XNyv6/76oxZO3j4grDsRCQdRNe6MlxCMlaXdVNcLTbnV2ZzakDBSuT1+s12LhjUMiJmvLqpuw8MahIaU8Yu0blqhNKqO91pGTJjx+2wg89u6BsH9337V8Z1UjGlrscHu8EVfOllc3YU7JRQDaZvT/95UD8du//SfoRmpnxj/3XauHRCSAUhJ9lYDD5cZjtw7HY+8eCJmlP6s4H0+/dxjjLgqf/I8HE+JERACUsugXY6VUhNICHeQSIZbeNgzTXv3cn0Arr27CE+8exKUDNaiobcaLd43C1ycMuPLCPjBaHfjutJkdaKIEiRmrMhGKBmb7l/edaLZix5HTmD5mEJ778JugHe1L9Vrce60ev7z6Ijy/rQpAfLMzErlDPNH5qNHswB2XD8Bj7xzApQOz44rbOSUX4Ucauf9mM1dYEXW/WLGZJRcHtak+vSE+Txms+PTb08jJksHu8qDZ4sQXNWdwzSV90Z83vimJLHZX1NIdFrsLF/fNxPgCXVBiNPC4iuMGAOcS0+XVTRBCENQvBoDB/VVYtHl/2FnRQoEAv//JpchVyeM6b22GFMvfP4yigdmYXZwPu8sDmViIiuMG/N8Xtfj9Ty6N+LPRNp8M3OTXp7MlDyP16curm2Ju5mhxuLBsciEsTjdabC6oFGJkK6Ux/z4d3aQy2o259q+llIqx99gZ3PnqbvzP2EFYdONQnLE4kK2UwOX2wmR1YXZJvn8CX+0ZS8ya4+KzK+QDy5u0r2l/rKkVIqEg4nsPfA8KqQifH23Cz8YOgsfrjfq7lTIxXB5P2O+Qr13qygREJsSJiNC2tDvSZg3Fei0ypGIsvXUYblldhssHarBi6sigwcGu6kbMLL4Q68pqIJcIsff7M3jh4yr/a3DmKFFixIpVpUQUtErDV1eurWRDI351zcVYNa0ID2yswK7qJngAPH7bcIzIUwMABmQrY55DrB3ifzBY0djq4I0w6rWMVgdyVHLsqm7CzOL8mHErF4sw+40vUarX+ttXrrAi6n6xYlMhEQUl4HzO95IpRosDx85YsLXyZMgMy3xdBpRSEdt3ShqNUorntn0bNkkNAI/eNBQAws4Wbj8rGEDI+DXwZteogdlhYx5om53dkdUhaqUUT9w+Ags3VQa9ZjyzoWOVgAmXxO3MjbpoffpYsuQSPLplf9AeDPGO+dXK+MYI8axIDXyt7xrMWLT5AJRSES69QAOZWIg//fu7kOuYbywExK45nn12z4iiARqs2VEdsbZ66dnP1XdeRosDTa0OeAE83m6vtmK9FtcNzcGHB+sjb5ip1+Hjw/WYfFkejja0oGiABgP6KGC2uXHD8H4oGqDBpr3HkdGFfWfO75aMiChOYqEAD0wogBAIuliX6rVYdNMwWBwuWJ0erLlrFPbVNmPDnmNBS7WAtoZ5dkk+1nwSusN3uswc5dJP6umEAH593SUQoipo86BSvQ73X1cAL7z49XUFWP6vIyjVa7H/ByOAc509o9WJN/ccwy+vvghOtxdFAzQ4Y3ZAIBBgX20z7t9YgdGDskM6s0aLAw0tdhisTmRIRZg3QR+UeA/0fZMF9765z9/hV0pFjDvqVZRSMYzWtoGp2+uFUIDwbWyB7uyGSAJsvb8YPxhsyJCKsPX+Erg8Huw7dgYapRQZMjHMNhdjiCjBYsWmRCiALlOKRvO5GrHFem3YTczOpz6mweLE6h1VEROQyyYX9tj3Rj2Pw+2JWLqjvLoJFocbjWYHLs7JxOppRThltOFoY2vITFofcUCpkgyZGC9NHwW5RIT9PxhibnTZ1OqA4LQZ8rN1y03W0JnRvkSoy+OFx+vFA9cVYPEtQyEXi9DqcKPF6oTR6oQXbTOcw147FLFLwLTXmRvp0RLvFccNKC3QhU2Yl+q1qKhtDtmQONqYP55rZOAxmTIxvjrWjL3HmuP+Hb73M7skH6eMVvz18++DZlf7Su28tacWT90+HAdOGjEiT4037x4Do9UZVIrHVxrW5W6bxe27CTFvwsXIlImw8MYhMNvcyJKLUW+y4fF3D+Lf357G6EHZMFqdyJCJoZSIUG+yYv71g/HwjUI0tzoAL+DxepEhFWNyUR7uKPoRHnv3YNDfuVSvxeJbhmHKS+UYMygbD98wFI9uCV65UKLX4unJhTBZ7QAyIn6O0TAhTkQEwONxQ5clxY2F/TEzoMHor5LhuY+O4OMjp/3H+u60y0RCrAl4DZlY6L9zGk5nl3IlCmse0/lAACA3S4obC/thZvGF/qVzDSYbcrNkgNeLa4b0xQ9nLLj50jxYHG5MGNLXv1RUJhaiotaAx24Zjie2Hgy79PSBjRVBHc2TBisW/L0yKAEfeGz7pLivk/7VsWYcO2PBizuqg36WcUfnO4kIbYO9TCkK+mYCXkCXJcVNAW2sTCxEvcmG42eseHPPMcwpyYdUJMSc9V/h8oHZmFF8IRZuqsSKqSNDNrUaX6DDsimFcLg9MFp7fvKNKGXiiM2//XIcZqz7Asebrf4+sNHqQGACoqN9zJMGK4xWJ0xWJ9QKCVQKSVq1ia0OV9QEZKsjeu11okRqiVHr/7TZDo8XwGkzFGIhzHYnNAoJDFYnRg3MBkrgT3CW6nUoC+iTttpduPfNfQCAZVNGwOOJXsLCbG+7Of16eQ0qag3+shk/NFthsDiQJRPj85ozKMjNRIPJDoFAgCN1Rkwc2i+kFEuJXotnphTiqa2H8PHhBv/jvjb+x0NzsC3gcZ/SAh3yNApsuucq7Ko6jVd3HsXoQdkRSx5GS0RHuwGwrqwG795XjCf+eTBkdvOSW4dj8ovlYX8u3Jg/nmtkpFrm4cYbXx1rhsHiDHsjQSkV4fphuRAJgRyVPGypnVnF+RjQR4GcLDle2Rk8g7xUr8Pme69Cs8WBXJUcJ8+0bViqOduvu3FEfyzeElyf/LohffH/5lyJxVsOYNE/9vsfL9FrseSW4Vj5wWHsOHIaukwpXp95JcRCwOX24qmtB7H37Pdo5lUXAgByVDIcPmmCUNBWdueCPko8EqaMT1l1ExZv2Y9lUwojfoaxMCFORATACyGWvhN8YZ83QY+K2uaIs0OW3DzM/5ivNtuw/tHXkKWq5iJrHtN5QyDAI1tCO0XA2Y715ELYnR78YvxF+NehU9j5TSMevmEI7nz1c3+czi7Jx1NbD0aMbd/qD9+MuPbJ8HDHAm2d6sU3D4VaIcFL00chVyXHN3Um7K2Nf2YH0flAJhJBIgLW3DUKX31/BqMG9cHSd0NjDmhrP4sGZmPNJ9W4ubC/P6Y88GLl1JFY1y4ZDpyNoX9U4rKApd280UTUcW4vYsbm0ncO4M27x+Do6VZ8VduMBzZWYPO9V/mP62gf81hTa0hyw5cYG6Tt3Cy/RGt1uENq5LafOUmULJkxShRJRUK02JyY+foXWDtjNF76pDokgbvhF2Nhc7gAgQBWhxvzJuhx6KTRP2EEAHJVcnx2tClqCYsfaRTYe+wMvqlriVg2495rLsZ//+ncflt/++VYPPHP0OtMWXUTHt28H5cNzA5KiO+sasQjm/dj+R2FsLs8QSVgSvRazLjqQkx9+TN/gv/1mVdgUB9l0HXGlwRvtjjgdHtQ/l2TP3Z9/YUMqQgSoRClel1IPx8AigZq8N6BU1hww1D82uWGy+OFUiqCAAJYY9wUCxzzx3ONBBCxljkAf93v2SX5GDUwG0qJCCeN1pD3tXxKIV6feQX+94MjmH/94JAJBYGvueCGITjRbPH/O/Cad6LZCo1Sis+PnkHxxVp8NL8ULVYXNv5iLJa2S4YDwNA8dUiSHGj7jJ/aehCXDczG50fP4LUZV+DZDw7j0oHZQXmWoO+QXovf3TAEdQYb/nr3GJgd7qDvc/vX78r1mAlxIiIAFqc75AIebbZ3eXUTfPfPA2uz+Rq0SFJVEzVWzeNUzlwn6ohwsepTVt0Ei9MNgQA43mzF9UP7Qd9XBaFAgKsu6oO7xg7CvA1tcRottn0b9RisbQnxcJ3k9scqpSL/IOSRzQf8x0Sa2REp7s6nJefUe7U43FCIhW0zlfqrYHNFjltfHK3ZUY05JRdh5AUafwIqT6NA0cBsVNQaQgY8ZdVNmBWwqRZvNBF1XLyx2WJz4avaZqzZUY1SvS6oZEpH+pgnDdaIM/0e3bwfz/7XpWlxUytbKYm6iaFGyT0OKHnkYiEmDs3BkP6qkBs0h04a0dBixw8GK2aX5OPPu47i0oHZQSue99U2Y/X2bzE0T+3/Pvtm7k5/7XP/77G7PFhXVoNVZ8ez7etOzyi+EFNeKkfRQA3WzbwCKz84EhLLu6oa4fF6gyaMZMjEUfvus9ptkAm0XTtsTg9WTytCQ4sdp1vs8ALYfbQpZB8vCIA1AWPwWDOtff2FZyaPwNPvH8LiW4biya2HQt7vrOJ8LNxUiRuG98PyD4JruJfqdRFXigLBY/54rpG+v1045dVN+EXJRbhsmibiNcn3vnZWN+L9ylPYVd2Eh28URL2+CwRtM8gBRKwLXqzX4kKtEllyMX629gusnlYUNjkdLW/i+4xnl+TjuQ+PYG+tAb+eeEnkWvXVTfiVxYkL+ihwotkaVOInnBZ751fsMCFORATAYg+dCZKTJYtaJ7jV7sKGu8fgs4CGuaHFHrHW2PgCXchSrmQlv2JtTJKqmetEHdVidUadtdVic8Lp9sBodSE7Q4p9tc04csqER24ehkazHS/eNQraTCmUUlHEGQW+Gnl2pwdGOMIe45MhE+P/5o6FQirCsx8cCaklGG4muf+9tIs7ljWi84XZ5oJHJkKrzQWFVBS2jQ2MW1/MKaUirPzX4ZCZbZEGne031eINXqKOiTc2zXYXigZoUKzX4t5r9XC4z8VeR/qYRqszamLMaHWmRXuXJZfgjQgzKwUAnvvpZSk5L+qdXF4PFt44FI+9eyCoL1mi1+KpySPg8nhQX2nD5QOzcdmAtqSpbzZx0YC2m8w3DO8HeM+VTtlXa8DeY2fwyv9cjoYWO+QSkX+cunBTJVZOHYlHbxqGU8a2chmBtcjLq5vQYoteVmhOyUWYN0GPogEamGOUfAm3QSbQdu24OCcTjWYHrE435qz/KuxxuwLa/kizsdv3x3dWNcJkc2HHkdP4+dgLg+psB9Zen12Sj6fbJcuBtkS8F96w/fvSAh2cHg+q6luQkyWD2R557PLWF7Vwuj1we73+Wu7hVqKolRL8/qNvgs5DKRWh6Oxs8T/97HI43V7oMqV4aushKKUitNqiz5y2OjzokyH1n1uk2eRCAI/fNgKrpxXBFaGkTqTPMPD5ogEa/w0XY5Tx3Ftf1CKvj8I/43ztjNFRXzvWCopomBAnIgKgVoqx5q4irCsLXfa18RdjMWf9l0EbCgFtjVBBTiZyVXJMHJKDLHlbXa2rL+kbssN3uN20k5n8UsWYmZ6qmetEHaVStpUjWbvraLvldTq8NH0UsuQSCAWAzemB2e7CoZNG3DVmEJ5+7xCGnZ0ZU1oQfVaHTCxEsV6Lz4424ZbC/lHPx+JwQ61o2/CvfTLcJ3AmeaDAuGNZIzqfZCnEaLG5oFJK0GJ1QaUUR41b35Irt8cbMvMo2k2lcJtq8QYvUfzUccZmlkICoUCARTcOwczXv8Rf5ozBkVMmZMrFHepjmqw9Y4JGtDa9rLoJZpsLudGrJBIljEggxJKA0p6BicSjp1uRrZRi7EVaaJQS/NBsxdzSi6FWSvC/Hx4JGdeumlYUtD9H4KrGUr0Wr8+8AhaHG6+VHcXs4vyISWhjjFhWSkWoOLuq5I2ZV/iT4+HKD4Vry4Fz1w6TzRkz4eq7dkSbjd2+P246m6j/zwkDvq41BP2tfH/jG4f3w7D+KswquSgkUb2v1oBHbhoa9L7qjVb0Uytwx0tnS7oU6PD07SOw5q4irG2XZ5gwpC/evHssnt4aWqO8/ThFLBKGJMPDlqzRa7HmriIIIIAHsevBv342QS0UCKLO2P6+qRVvfPY9ltwyLOykokifYeDzdpfHn3j/RclFEc///+aOw7FGC+aUXISigdk4UmdCqV4bdmZ6sV4LQfQJ5FExIU5EBEApFuH1spqQzu+uqkbA68Ubs67ET/+023/xL9FrkSETQ60MndGtVgKrpxWh0exAi83pT5S3r2uWzOSXLlOK8QW6oCS9T7iZ60TpKksiwjO7joZ0inxLJpdPHoEWhxsVxw246iItRl6gwfryGjx8w1AIBF6IhQIU/kgNAPjLnDH45JuGoM5tsV6LBpMND08agjnrv8Ttl+VFXPVRoteiv0qG0y12yCSRN+UBQmdOtI+7WMspG1rsTIhTj6GUiCAUAAqxCM2tDmSKRVgbJW7vLslHaYEOu4/Gf1PJtydAe7zBSxS/jHhiU6+DRCiAw+2B2+bBrOIL0Wp34b9e2Y0SvRbLpxTG3cdUKXrGBA2jNfrqsFjJQOo5TjRb0GJz+Td4zZSLcUG2MtWnFcQaUC4wUiK0RK/FzLMlPGeX5IfdB8tXzmTl1JF4c8+xoFnRviT1n3cdxYQhOSivbsL0MYMinlOsBKjb40V5dROUUhE0GVJ/ctzHl/TduOdY2LY88NqhkktwptXhf/9zx1+E8QU6KCRieAVtq7blUhGO1Jng9XqjrvAO7I9rlBL8ZmIBRg3QYGx+H3hw7pxXTSvCG1HKkwDAqmlFWP5+8Kq2Ur0Ws0rO9Vd2VTXis6NNeL/yZMjnMSxPjSfj2NOotEAHuzP4vUSa0e07lxsL++Ok0RaxHnyxXot9tc1ny0J6cf91l4QcE8jh9uDSARo0ttj9N032BtwgqDhuQIle68+lBN60AYALshWQiIRQSkRYV1aDPplS/G+4kjvVTVj67oG2vWV2VKNYr8Vjtw7H6EF94EFwGZ9SvQ6zSi6E1xs98R8NE+JERABanZE3a9hV3YSFAH559UV4flvV2eVphXB6Ii9DCpcoD5Tsmt5qpRQrpo6Ma+Y6UTozR4vVqka0Ot1osTlx6KQRADBpeC5e3XkUXnghFAiQmyXD/QEzLgI7t5cPysaSW4bhXwdOIc/ixIqpI/HCR9/goesHA97gWuLFZwcez330LX4z8RI0mO1Rz1sekDAPjDtf2aSm1uiD79ozFmTIxGmxlJwollaHG5lSESxONzJk4phxu/DGIXjs1uG4bU1ZxNcMLNEQOPAPxBu8RB0TT2wuuXUYvPCin0qO1Tu+xbwJBXCfXTZfVt2Ex/95EE9NHoElWw7E7GNmKyRYfkchcrJkITNFLx+UDU2MhHmyKKXR0yRKafSb4NQz9IQNXoG20kY+kRKhZWf3t/IlIaPtlbPoxqG4a8ygsPWiZxXnQ3x2ym24pLcv0alWSLB2xmgIBIKQmdOleh2+/P4M5k3Q4/phuWETn77yQ09NHoGnth4Keq79tUOXKcUX35/BhCF9MWPchWgw2ZApk+CpMDOrZxXn49BJY8SVoDKxEEqpCItvHopWuwuFP1Kjr0qODw/W4cr8PphdnI8+GVL84aNvopZBBBAxIe1B8Kq2nCxZh+tul1c34ZEbh+LGEf2gEItw3GCJ+2d3VTdhZnE+nn7vcNh68KV6HWYUX+jvQ7XVG498g0MpFWFwThbUcgkMVqf/un3klAnv3FeMUwYb6k02/NeoC7DknQPYe6w57E2biUNzsPSWYfjHPVfBaHViVslFuHRgdsjNi8BJEOXVTXjynwdxRX6fkLI29SYbmlrsuFiXGfHcY2FCnIgIgMkavbZZncmGWwrzMCJPjYrjBjy99SAW3zys878vBTW98zSKmDPXidKdKUYdwhabCyq5BL++7hJM+/PnKNXrsOauIpwy2vDLv+wNWYbYVhtPgL/NHQe5VITaMxYU5GRBlynFkToT7rlWD7PdhYU3DsEjQgFabC5kykTIlIlxrMmCOy6/ACKRAF6vN+IsjBK9FvlaJd6YeQV+lK1ATpYMaqU0qGxSrPp4AFg6hXoMs80F8dl80Qsff4t7rtFHPd7qcONMiyNiXX8AuFCbgW0PjofL7QYgwHMffRt0PG/wEnVcrDbV6nBjxl+/QKPZ4a9XbHe5kCGR+JfNbz9yGr+7wY0nbhsOi9PdVkpMLkGuShYSj3a3B+9XngxJYq2dMRpCgQCegJl+qdxkWigUYMKQvhiWpw67iaEoxiZvlP5ONFuibvC6YurItJkpnik/l7aLlUT1JQyjsTjcUetFP3bbcMyboMeBk8agvm20jRf9k0sGZuOJ24fD6nShzmiHQCCIeNOtrLoJZrsL911bgN9MvASnjDYM6qNEhlQEo82J4zUWqBQSqOQSFF/UB0UDNTC0OuD0ePFEhJnVQgAP3zAUB34wYuMvxqCp1elP2BcN1ODASSPWzhiNlz6pDioXM2FIXzw4cTAcbjekImHEcy6vbsKDEy+B2eaK+jksuGEIRg3Mxr7a5ph1tyPV0j5hsOKXf9nbdu29fQRK9Tr/5JxYn7HD3VaeRCwQ4LfXD8bCG4VotjjgcnuRrZRg+mt7gvpQLnf4cYxSKsK6mVfgsXcPhL35sPxfhzHyAg1ys+Swu9xYcstQyEQiLN4SHFtKqQh3XjkQj27eH9c+MSq5BH/75ThkyEQQC4Vwuz34r4DV+j7/vL8YNnf0WunRMCFORARAKYs908PmckNw9o757qNnYIvREEWTqpresWauE6W7WBunZMjEyJSK0NRih8XhhkIqwpodVXjsthH+JZRC1OCtuWNxotnq73QKhF480a6zV1qgwyM3DYFaIYbT7YXHA9icbrTaXfjaaEA/tQK/fftrWBxuTBySg2cmF2Lxlv1BM0qK9Vr8btIQ1JlsEAoFcJ8d7Lcvm1Rx3BB1WWPFcQNLp3RAKhMpBKiUYkiEQlhcHlSeMMYVtxKREDeP6If8nMyQQeGRkyZ8eLAOX31/Bk9NHoGfr/0C916jx/zrL0Grww2NQuK/0URE8YsnNl+bcQXuXv8lyqqbsGTLATwzpRAmmytoBqTJ4sRPX/3c/3Mlei2WTSkMKRe4uF0yBDiXxLr8wj6YNLwffoSz++z8vTJoZVbp2ZtenVkp1dE2QSIUYMENQ/Hk1oMhZSmW3DIcYibEe7xom0KWnd00Ml3IJUJ/+b54Ni+MVc4kSy6O+N53VTfhWJMFXx83YPHNw3DzyP748ugZ5KjkkIiEEIsEKBqYjYpagz856YvhTb8ahwyZGCv/dRj5OVlxbahptrlhdbpRb7Tiiov6QCIU4niz1T8TeWdVIw6fNGLBjUMhEwmx+pNqzC7Oj3r+Dwu8yFHJzq7OdKD4Yi2uvqQvVPK2vsneY2cwszgf08YMglwiwv4fDLj0Ag2e/aCt/MlL00dFPWej1YkB2cqwtbR9TjRbce+b+1Cq1+KOoh9FrLsdeJOh/UaoP9Io8JuJBXh151E8/d4hPDl5OJZuOYhd1Y0xP+MLshX46+fHwq4AMFqcIefi9Xrx2C3DQ2bdL7l5KF7cURVxf5eigdm4bmgOVvzrCJ567xBWTSuCQiIKOd63sqGi1oB5E/QYNTAbYqEAfTKk8Hi9ePPuMdh+5FwZyyy5GMfOWGC2C9HYYsPICzT42y/H4XizBTLxuZVFJ5qt6Jspi/q3iIYJcSIitNU7jVQn2JeMGi/XISdLhhK9FlcO6oNW+7lZ3B3taKeqpjeTRNTTCQSImjgWCACXx4uBWiVuHtEPQFvn2On24KYR/XDD8FzMfP1LnG6x49439/l/7raRedhbawh6vV1VjXjmvcN4+IYhWNluuWexXot51+r9pZQ+PtIACIBnJhfC4nSj0WyH2+NFnwwpXvj4W+w4ctr/s6UFOjx5+3CMvjAbe481w+Jw+3ddFwJhZ2D4ljV2tnRKb4r9ZG5YTOHJRSJYXW7YnC6sm3lF7LgF8PuPvsHTk4dj8eYDIRssPXbbCEDgxXVDc3HSYMNrM0ZDKBTAZHFCpRBDLBTglNGG706boVZKu/z97k3xQr1bXLH54RGsm3kF7nz1c5RVN8HicKPV4fLXhgXaNrxeO2M0clQymG1tyYyTRisUEhH6quQAzpYLjJLEmlmcjxabs+2G8d+/Dq1rXtWIBZsqsaaDK6U60yYoZWI8/Y/KsDWWn/3gMJbdMTLu30/pqads8AoAYoEA867VQyYSICcrevJPJhZGnWRRqtfB6Y6dVN9V1Yin3zuEhTcMwfv7T0Wd1auUinDpwGx4AFQ3mHHPtQWoPGHA/RsrsPpsyY5IJCIBLA4vclRyuNxeVHzfhMf+ecj/uotvHopJw3Nx4owF/TUKFA3MDiqhFo7V4YZaLoZcIoJcLEKzpS25/u9vT+PIKRMW3TQEtU0WyCUi2JxuXHNJDg6dNPrHAbGSzQDw1HuHwm727eN7jV3VTXjsnQNYfPPQoBnpQNtkmCU3D/UniiNtMun7W9ucbvzuhsGY2XIhdJnSqOWn9p8wRixTM6vdniyleh2O1LXg6fcOY3ZJPmaefT5HJYNYIMSiducdOKM9QyqGUCDAwhuGoslsx5/LjoatPV80QOMf60Qq1eMrdbNhzzHsq23GSaMN68pqsHbGaPz+wyMYcnbFjs3pxlUXa3H9sFwYLU5kxLixGw0T4kREAAQAnrx9OJZuaTdD9OzGGPM2VKBogAY//dPnZwfnw/311U4ZrPj029P+BqnZ4sQXNWdwzSV90T9CR1utlOLpySPwyObg2aQlei2enjyiWwbenTlPonQjFABzSvJDEse+WBUKALPdjZUfHsHTt4/Ah4dPAQBqGlvx5p5jmHetHutmXoFTRpv/Z8urm/DU1vAd27LqJtwTZhaRr9TKIzcNReGPNP5OaPVpM94o/x7zJuiRlSHCf44bMX3MIPzX5QOCOquLtxzALYV52HzvVagz2vHlsTNYuKkS62ZegZktdv8Mn4rjhqABR98sGb5vbEWd0Rp34q83JYiTvWExhWd1uQCvAEqpCM+8dxhLbh0WPW6FwOgLs2Gxu0NvTFU34Yl3D+KRm4bg1tVlAT+rw28nDcZpox21zRbkquSwuzwwWF1datt6U7wQxWpTBcJz7aCvjWyxOdEvS4bWs3WNrxvSFwqJCOvalWAo1evw5OThkFra9sWJVS7Q4fYgSy5Bvcketa55vSn+lVKdbRNa7S5Mi1JjudWePrOHu1tP2HSyM3rKBq8AYHW5YXd6MP/6wfg6RrIbAN76ohYrpo6EAAgaZ5bqtVh00xB4EX0TQn8yt6oR91ztDIpHpVSEooHZUEpEeGPWlciQiiAVC7H8X4fDllE5UmfCsikj/G10UOJ2YDZcnrbktt3lwUmDDS6PFy/eNQq/+/vXWDF1JF4vrwlKJJfqtbilsH/U81dKRVBKxSElcYr1Wvyi9CI4XB6sK6sJel8Th+bgX78ubZs57f3/7N17fFP1/T/w18k9aZu0TaC0SqGYyqUUqTfAtiqKIqCIw20Iv4mA4lS8zG0i4yrenXMOcFM3cew7cW5jonjBMUG5iMjNccdWOkChLb0lbe45Ob8/0oSkubRA06b09Xw8eAA5J+eS5H0+n8/7fM7ng5gd5QKf8c6j9fjpNRdFTYi3nPR7U3kt5owdhOsH9MDAkGGYjClKGHQqzHl3H2ZdZ251TPJGpxdpGgXyTCkQBEQdfmr51CuQbVDj3a9P4I2pl0d85pvLazG9pN/p88k34YFrzZi+YjvsbjHiiZiHWky2GW/YnCfGF+CKvpnonanF76dcGrZfl9cXc/z70N7mb287ijljB+J4nQP9TKkY2b8nvq1uxOThffDG5siJZJ+aUAiBk2oSEZ2bRqcbeq0aYwqzcVeLyRoECBjeLzNYsPkb5wfw9G2DYbG7cbTOjg9azBxdbDYiz5QCnUoetaJtsbvx/NpDmFach9ljBqDJKSJVo0C11YkX1h7C0y0eMz1XZ3ucRMlGq5AjRSWPGqspKjm0Cjm8ohebymow7719mFbcF4C/ch/47d9cmIOCC/Rh291UXoPZY/pjdEFWsHdbldWJ2av2wBKjF9Gm8hqcsDjw4Nu7MW/cQPzjp8MhgwyPjRkAq8MDuczfoIg1ief04jws/uBA86On9Xhu4hBsOFyNryrqoo7h98bUy/HC2kNhjZvWEnVnmgzo6j1jO3rCYorO30PcB0kSsPNYQ6txq5TJcGXfTCjksuBTF6E2lddENN83lddApRAwb9wg/GHjt+1StvGGCnU3bSlTAf8QAYEe4WkaJTwScHEPHUrMRiy8pQBzo4zFvKm8xn/zd0gOrrm4R6vDs2TrtUhVyVHZ6Io5pu7yzRWwnEHP3bMtE7w+KW7iZtEtBW0+hq7sWK0NW8pr0LM5mWlzi6g67kTxRUbkJtGkk2cjTSVHidkYMXEi4E+0pSXRxKmSBJxqcuKPm77FzuaexEDLiRKNmFrcF29tO4rnJg7BR3tO4MlbB8Ph9aHJ4UGaVgmNQoYnPzyAQTmGVpPqgSE+GkLqwLGSoYGJrr88Uhc2jIpaIcPDoy7Gi2sPRUncXo4eejWe/vBg2FOUgScw/zztCjz/ceRknJvKa7HrWD1KzcbgNkOvFwCglMux8L190TuzCALGDu4VkeSfdGVuMIEeOE9JkiKGQQx8xkvuKIJSLkR8ji2f7AxwuL2YfdNAvLD2IBQyASVmE7yiBNEnYc2sErhFsdWx4VPVSvgkHwQA81bHPr/FtxZg+//q8PJ/TtelQtsfaWoF/j5zODw+CWkaBSa9/mWw403L664pVRU23EuspPbuYw2oaXRhR4z9KgSh1fHv7ynph6G907H4/fBhW565bTDe3Bx9Itn57+3DsxMGR91mWzAhTkQEIF2nxq+ijGsI+Av5x8cMxI9e2xp8bVN5DeweEaJPwh83fhv1kcrXN36LhTcXRK1o19rcuP2y3jhpcQDw3xV3eERUWZ2YeFlv1NraN2nTYPdg6fqymBX7Zya0bwKeKFE8PgnL1pdHjdVSswlP3FoQ7LW2qawGvxo7EOMG9wre0NpSXosZJf0gE4SI8fwcbh9UCgGpGgXqbG7oVAr8494ROFHviHk8qWoFVt13FRqdbpxqdOOPm46EN1DyTfjgwRKs3X8Sy9afTtpNL/FfLwKV3EAF8Yq+mZg10hzRW2/+uEH4/YbyiIZba4m6M0kGROsZW5pvwrO3FeLCzK7RG6wzJiymSD74e1gKAJbcURQ/bvNNWDy+AIIA7P3OgpH9e0YkxAEE4zrUwBwDFsRo9AKRZVtrN3x4Q4W6m7bEpk4lh1ohg8vrQ4nZCJ1SjkqrAzkGLX41dhBOWJyYVtIPl+Rm4N/7KvHijy6BQi5Do8MfZ1qlDC9+cggPXpcfd3gWg1YBNQCDVoFlk4uwfHPk0AHLJhfBoG17CsPicKN3hhavTLk07Jg8og8PvLUr5g1vn0+KOUbxlvJaiDEmyTufnKy3o6bRgaG56ZAgBD+7bIMaNU1OKGUCsrtwT3EFgEXjC7Do/f0RT+suGj84qRJlEoBBOQb8/B97YEpVQSHz3wwOTPSuUcqhEATU2l2YWXoRUjUKPDLqYixesx//aU42v3v/VXjmwwPYVF6LL4/URU2qt0z4PvT27rDhQ2IlQzeX10JonqD+e4v/2uDyilDIhYhkeGCfMkHAg9eZ8eWRuohlALB4/OCYT4q8tO4bf/3c4kSTy4s8UwoWrzk93v8bUy+P+5TJw9fnx03y2t2iv+NKSR7uu9YMUZLg8frCntp0eX14/KaBwRyAXqOE1emJeLJzekkeLs3NgATA4/Nh7rhBePGTQ/D6JBT1Tked3Y10nRJKWfxhWrRKOfZ/34ATVieuye8Zewz1shqcbHDGrBdNL8mDR/ShZ5oa39bYIJcJwWONNpZ5RY0N//jpCKw7UIW/fnkUNw7KQlHvdExpHn89cKNyekkelm4oj73f4jzIBQGzrjNHvdEJADkZWpxqdOGOYX0wraRfcNkF6TpckpsRvGkb+r5NZTVo8nBSTSKic9Lk9j+m/bMb8jGyf08A/sJQKZdhU9kpKOWRybMmpxfQKDB1RB5USgEpakWwZ2lgnHGHJ/ojlaIkQaOU4cO9J6OOS9zeFW2bO/bEMVvKa2Fzd59HP6lrc3pEHKxsjBirNNCb2+kRwybJtTg8+OVNA/CTN7YFX0tVy2F3efGPe0dg3cEqvL7xCOxu/1MaAgBR8iFDp8L6w1XYe9yCuTcPhClVhZomd8TxNLm8+PHrX+LZ2wbjoxbxDPgrpgve24e5YwdiYC8DfvnP/6IoNwOjC7Jgc4pYftcVyNZr8H/Tr4Rb9CEnXQuby4t5Nw+CXCagzuaGTBCglMsw5929UT+TaIm6QOKv3u7GmlklcHlFnGpyQa2QY893DRAEYHCOAbU2N3CqCalqBRa8ty8iGbiprAaP/2sPnvvBELhFHyyO04nEQM8ha/NrqSo59FplpyYMO2vCYgrn9IhIVSugUsjw0n++wdyxA+PGrc0touKUDSMuMsIp+oIT4IaWuTq1HG/edQV2HqvHe7u/x6LxBchO12JQtj6s4RTaO83u8YbFglYph1v0werwYmPZKeQYtBhyoQF2twi9VgmLIzLGQ/GGCp1vnJ749V+3z4c/33UFtlbU4pr8nlg4vgAOjwcyAfje4kCKWgFJQnCOnR9feiG+rKhFZqr6dI9iqxMPX5+P6kZXcOzaaD0qG+xupOhU0CnkWPnlUQzNzcC0FgmQlV8ew6JbBrX5/NK0CvxlxpVRhkQ04S8zrgwO19BSk8sLU6oKz08cEvWa1dQNhkzxeH3ITNVi7urw3v+BYQo8rUzumOzq3SJ+8sY2PD9xSMjTunJUW12Y9PpW/N+MYejV2QfZTIC/PmtKVWHlPcPx5Bp/D9pAwnVEPyMUMn9b9PNv/PXay3LT8YvRA/D/hveF3SNCHTLRYSDhu/SOItx/rRkWhydimD6X14f5Nw8KG/ojXg/fTeU1eEyQoJLL8Nzag9hSXhuWmI7W+zhVrcArky/FAyt3hZX3W8pr4RZ9wQklWyaX/TflXPB4fTD3SEWV1YnJw/pgenNdwNtKO9ri8OCVyZfiv981oPACA3qmqSPOKzB8yLL15Vh+1xWYsWJH2PIt5bVQKgSMK8yG0yMiRS1HRU0Tinqn48UfXoIUlQIGnRK//uRQ2LavH9ADj0WZsPetu4fFPWYAGNonA5cJAipqbHHXa4hxo29LeS0euNaM7UfrkK3XYFCOHna3D8vvugKSJGF5vLHM803450+vwlMfnL7JEnj9/VklkAvAtRf3wF1XedDXpINCEGD3iLC7ROi1iuYbKwLe2HwkYqiVZZOLIEDAk2v2Y+exhrCJRf9x7wikahSosoZ3TsoxaIK/nXOZAJcJ8U4iNY9zIwicoZooGTjcXrwy+VLoVDLs+94SNs5ZVpoGcpmAF2+/BHf9eXvwPWkaBQQByMnQYOH7+yMqi4vGF8AHCYcqrcjQqZDVPKkQAMgFAcvi3EV9cvxgnGhwtNt4pQ6PiEdG5Qcfz0pRywEIWH+4Cq99fiTmDNlEycbtFbHynuHY8T9/j5LA0xXVVidW3jMcdpcHGbrTj/elqhWY/94+/N/dV+K9r0/gtc+PQKuS48ev+R8PLM03YeU9w/HHz8vxyf5K7DxajyfGF8DlETE8z4gbB/XCqUYX/m/6FdjwzSmUmHsA8FeUtUo5MnVKrH2kFJCAwRem4x6bG6JPws6Q5Nzm8lrU2z3oZdDgX/ddhW1HalFtdQWvMV9/14Dii4xodHrQ5PKPD6iQydBgd8OgVUKnlMPmEfH2PcPDGuQ1Te5gA8HlFbHraB1S1P5JhJ5csx9fNPcAenPLNxG91meNNOPLiloMzjGgpsmFDJ0SD12fj6+PN4Ql/nUqOYbmZsDi8KDW5obXJ+HTQ9WoONWEWSPNOGl1wekR/UkPiwNXXWSC0y0iq5PGWu6sCYspnFcUodeo4BR92H2sodW4PVZnxwd7T6KvKQU90tTYfaw+bMKuUrMJ6w5U4eX/lKE034T/m3ElnvrgAP5z6FRYQqDkIhMcHhE7j9Xjb18dg1Iux6yVu7Gp/PTvodhsxN0l/TA8z4hl68vwy3/uCS5b2UqDlDdU6Hzj9Ih4dcpl6JGmQp3dA4vD05x8rsGhE1bcPCQbR+vsyNZrcLDSiuH9MpEqV0KtkMPp9UGCAJkgQi4TYNAq4ZUkFPVJh9MjocrqxGP//C/690pDnikFGTolpr65HdNL8oJPVYYm4d69/yo88e/DeGhUPibFG7/bG7vOGjHetUqOt748imduK0STWwy7gbty2zFMGZYbdTsGnQJ/u3c4ahpdYa+nqOX4273Dg23585kgEzAvylA4m8trMW/1Xjx7W2EnHVn7sDo86GfSIb9nKmxuETJBhEImQ37PVPQz6ZLrBqgAGHRKPD9xSFgy/JXJl+KkxQGnRwzegMpKUwcThS9+cggLxhfA4RbR2JwkDU1M90hTY/yyLVF3uaW8FnPHDsK6A5XB11yt3ASxu0SoFDLMKOmHK/pmBnuXxxpqpdRsxAMj8/HqlEux94QFpfmn69iSJOECgwavTrkMe0804MZBvbDjf3WQJAl1djdSVAr01Kux6P19EcOx3Db0goiObKHnnaZRwJiiRoZOhZNWBxweX9xhmhTy8JxdYF3RJ8Hu8neo8fmAPsYUNLm80CnlEATA7vY2D4vYEDyWgTkGLP5gP3YfawjrLW3QKlFqNoXVV0LP6YsjteiTqcP7X38fnPQylmhjeAf2r1TIMK4wB0+8vw+PrTrd0Wbl3cOwpbw29ljmZTWYt3ovhuZmhCXEN5XV4In392NsYS88+eFB/GHKpahtdEX0Fn/2B4URY54DgTmZgDGF2cHhgCJ/JybcP/IizFixI2wIylkjzbj3mn6tDscVDxPinUCSJPh8vmAynElxos6XoVPhfzU2aJTaqL2283qkoF8PXXByinSdElqlvxfqojX7ow6Z8txHh7DwlkE4Um/H7qP1KDGb0NuYAovdDYdbjNtj2+EVsWjN/jaPV9raY+CZKSrsbDGmV6nZhDljB+DS3hkwtDKxDFGyMKao8V2DI2qc9jWl4MJ0LQQA917TDzsq6pGmlmNTWQ0cbh+u6mfEiLxMKGQClt5RhAff3o1NZTWQJAlP31aIJqcXf/3yKBa+tx+X9c0IxkugN9TYgmws/vBA2FiHpfkmLL61AE83J+dCjyc0odfg8MAjSuiZpsIFGTo0BJMO9ThwwoI8YwouSNdAo5Tg8Iiw2F3Qa5X4z8Eq7D7WgEdG5WPXsToM6OUf+/ytu4eh2uqETwJe33QkohfH4vEFcIs+PPXBgaiVWkjAmMJeYT1eSsxG/OOnI/BdnQPb/lcXnJQpWlJiwc0FeH5t5LiPfU0p6KXXoKyqEU0ub9j16GzHJz+T9xl0Kjw3cQgeX7UnLCl+db4Jz08cwuEuOkimTg0JgM3mxZI7ipCZosb3ceL24h6pKMrNwB83HcG8cYPCHu3dfaweD4w0Y+cxfzLd3yjbh6G5GSE3fSJ/o3+aegWe++hARONyS3ktxhVm46O9JyOGIPriSG3MMWV5Q4XOR5k6FTRKEU99dDBqr+3nPj6Eh67Ph0wQ8KPXtuKy3Aw8e9tgCIIMT30Y2RnkqQmDoZXJIUr+G9J/nTEMSrkMr20sx6yR+bisT0bMSeh2HWvAlGG5kHzAym1Ho9atV247isdGD4h6Lt/X2tDo9kKCv20tNf+ZMqwPNpbXBDu7BG7g3nFlLkRf9OS6Ti6HQ/Rh6fryqB1edPLkGV86UWzNN/Sj2VxeC1sX70xjSlPi17cPxdwWQ2aWmo349e1D4ZWS5/wE+OfC6aXXBI/13mv6xXza+MGR+fj7vcNR0+hGg80Dudzfe/yxmy7GqAG98GRz7+TfT7k07n7tbi+euKUAM0sd0KgUYcOnRJOiVqC+yY0+Rh36GXUQBAEfP1yKJqcXqRoFfjV2IGob3fjqaF1wUksf/MOjaJThndLsbhFeCcjN1KKnQQWZICDboIUPQFl1IwovMKDe7okYXmNLeS0Wvb8P88cNxJMfHsT0kjxc0ScTOekaLF6zH3/76hiW33UFKq3O4A3AFJUcv59yKf7Usj7d3HvZlHK67I83qeS04jy8ve0o7hjWBw/91d/rfdSAnvjwwRI4PCKaXCJS1XKMKegFnyTh+bX+3uOBmxv3j7wISoWAQSETb2bolEjTKPHoO1/j5UlFWPj+ftxV7G8HWELaEoGkd2lz57fQNkZoeyRNrcATLW4i6FTyYK/6eE8BbC6vDT7lE2pTeQ3uKu6L6SV5ONHgwAdRnpjtmaaOPYxNeS3uKs6LOSTPpvIa+CBhafMwP4EyoaLGhhsHZSH1HMb7Z0K8E016/Qu8c29xZx8GEcE/pldRbgZqbS7Mbx6TLUUth0Yhx/F6O1Z8UYFf3DggbHK8QCLsZzdcjOc/PhRxJ3P+LYNQaXXCmKpCldWBExYHFHIZLA5Pq0OU2N0ihvROjzqWeJXViXqbG1anFwatAikqBRat2Y//HKwOrhM60Z7F7o54VBRonqTso4OYO24QtK1UcFrq6hPvUaSu8p16fRLe3f0dFo0vgFeUgr29FHIBf9z4Le67xgyn14cbBmbhliE5cIr+3ixNLi/+V2ODVwIKLzCgutGF92YV46O9J/Ha50fwXb0Dx2ptWHnPcJyodyBVI8f1A7IAQYLNJaLJ5UWKSo7ZNw3Az2+8GD7f6Scs5jcn50IT4v4eDwLevb8YH+87iTS1AtnpWix6f1/EBD3TivOwYmsFHh8zEE6v6H9cXSHDJ/srse97C+aOHQhB8CcuAH9F8ESDE1qVHBkpSjxy/cX41Rg5qhqdOFRpxaBeBjS6vFDKZRENhcD1K1B5DbW5vBYLVu/HL2/qj0MnLPj7vSPw9IeRCfUt5bV4Ye1B/GR4H9x/rTnsqZODJ/2NmRt+uzG4/tX5Jjw1YTCeX3sIeT1ScWluBhqdXjjdIiqtTijlMhhb/N4sdjeqG12wODxhw1x8eqgah09a8cStg2M+QZOTrsXSO4pQ0+RGo9ODNI0SptT4v+eu8vvvKrw+CS7Rh4wUFf60+Qh+OXpA3Li992oz/nusATNK/U87BIZMeXyMP/E1fcV2/GX6lcHtby6vxa/GDsQtQ7JxssGJGSX9UJSbEfyN++PvMC7JTQ+Ly4AsvSZqomf55gosuaMIgiCEDR/UVW6o8HdMZ0oSgD9t/BZzxgyATqWAwy0GhxA7XGlF4YUGCIK/J/kDIy/CKxu+RZNHxJNRbrb6ew7vw7O3FcLh9mHan7fD7haDN5VdPi8W31oQMRlc6CR0795/FSQAk+P0EEeUvmRV9XZ4JOCpDw9GSdIX4pILDRAl4KTFefo9jU7khDy9GcoLRDz9GTjHRe/vx9NdvHd0W7Q2LExXHzZGLZNj2YYyLIhSLv3h83LMutbc2YcYpJTJ8Ou1h3DnVaeTkSP798TzayMnnQz8f+7YgchIUWHGCn8czr95EEb2z8J3DXb87Ib+mHezHI1OL9bMKkasp4ZT1Qps/18dinIzcNLihAAFSvNNUefaKM03IUUth16jg83lhUopx1ffnp6QtdHlRaXFgWyDFodOWLHynuG4e8V2bCmvhdMrQpQQvVOaMQXpOiWqG13oa0qB0+tFbmY2nng/ctiY0KfEivpk4M27roBPAtI0chw4YcH8WwZBIZNh4Xvh7eKXfnQJctI1mD1mAB4IGR5p0fv7UWV1ISddi3dmDoe++anNxR9EXhsC/y/KzcCbWyrw2pTLkJOhhVv0ocrqQqpGgUanB/e/tROPje6PNf89EayHTC/Jw582H8Hhykb8aeoV+E2LYVZK803449TLYXd78O79V+GpDw5E9IpfckdRMBk/5U/bmpPjRiwcXwCv6MM/fjoCjQ4vJAB3FefhYGVj8EnTJXcUQS7zX1hbewog1vJUtQJjBveCTBAw5919cd8XOvyNQiYgM0UFuSCgl0ETNRmvU8lxZV4m+hpTYHN7g8N61TQ6oVGc281JJsQ7kRCtNCeiTqGQATJBwKuffYvC3ukY2b8nvD4Jp5pc6KnX4FdjBkL0SXjr7mH49FB1cBKHBe/tx8PXm3F3Sb/g+HOBQvS36w7jop5pWLa+HKVmE2ZdZ0aDw40xv9uMVfeNiHs8OpUc4wqzoZAJ2PtdPXRqf8PW6vBETP45bnAW5o0biJ/f2D9YmfOIPrz4ySEsvKUAp5pcuCQ3AzNK+sGgU0Ihl6E+ZFiHBrsbGkX0BkE0oRPvBQq0q/oZoVTIoNcokN5ieBgKl4wJi2iTKYbeVEkmHknErGvzccLqH7vUJwGiT4LF4casa/Ph9Hlhc3mRolagtskFwD/+v8frwxV5mbC7RYg+YN2BSuSZUjB+SA5G5BmhUyswLM8IlygiXaeAQavyj6ndotfQwvEF8IjAq5+V42c3XowbB/Xyj6utUeCWITn4z8FKvLLhW9jdIjaV1+C7ejt2Hq3HrZfkoMrqT9wNzc3A3746hklX5qKodzoA4JFRF+OL8ho8+eHBiJtutU0upDYP1RB6U67EbMRdzUmEwPAvgfWVchlkAoKPeYaOtRd4f5pGiX/+dERwbPFA0lySgEdvHICaJjd+fmN//GrsIByvs+MX//xvsPI8ZXifYO+egGKzEQ9elw8JwIppV+Lr7+ohNd+A+PaUDQ9dnw+FTIZ6u9v/3fkkNNg90KrkWLa+DI+Muhgur/8Jupa9VwKJkAMnLJg8rA8WvLcP828ehPQYY5YbdNHjKlr82dxil/n9dxU+CbA6vEjTKvDjK3LhbUPcbiqvAQRgwc0Dg0OmVFtdKOqdjnfuHQ6HS8THD5dCJgBH6+yQJGDn0XpkG7SYtXIXinLTw3pBbSqvwS9v6o9LczMibgjFatAFxlV974FiyAShzTdUkkFXuo5T8vBKPjwy6mJ4fYDDLcLq9A/bdaLBgXUHqvCzURfD6vTAoFPgugE9cW3/HnC4Ys9Ls7m8Fk1uEb/55DCml/gnjA4dYuNUkwtFuRm4p7QfNEo5DFqlv0UsAO/PKoEEH3w+RO0lGPj/gpsjxxB3+6SIsa4DxzN/9T48cWsBqhtd6NcjBSfqnf7e45J/UtFoAjfWYp1jdxhqMKWVYQhaW57snD4RP702P+YY6c4YTw90BqdXxP8b0Qc909R4f1YxBPjbrfGeNvZJEg6csOCvM4bB5vZCp1RA9ElIVSuhVckhSUCqRoFPD1Zh59F6zCzth+sG9ERtoxt2j4gMnRI6lRyX5GZgXvPk1b8cfTEeuPYi+CQpInEdmBB+7rt7cXleJobnZSJadOlUMhT2NuA3nxzG2zOH447X/UMYBoYSbTl0iQ8S5HIBM1Zsx2W5GXhyQgHmN3f0itdb+5Yh2Xhg5S78v+F9cMOgLPQyaOFw+7D/RD0OVjYGhyuRAJh7pEb8Dq4f0AP/N2MY5q/eizn/Oj20SGm+CfNvHoQhvdMjbiDsPtaA2TcNwBV9MpGdoY0YzqXEbMQ7946A2yuGDVcS6JU96zozlnz6TdQJJJ9csx93DOuD5TGujTIIuKu4Lx58ezcA4Gc35OO6/llweXxocnmhkMvwZUUtXt94BJfmpuOtu4djyp++xKQrc/Hmlgpc0TcTpWZjq08BxFpuc4v4sqIWV11kivu+eN/ZgpsHRR3qxj+srRwLW3QqKs03oa8pFT3Tzr5+JkjdYQCsDmC1WmEwGGCxWKDX6+Ou6/P54PP5MOVP2/C3e6/ikClEHShWrH5fa8Nv1h3GA80Jm+/rHWFDGhw6acXjYwZCgoTdR+vRI00TTCytvHsY5DIh2BMG8Bd4828uQLXFiZ+8+RUA/0X7qQmDcaiyEQOy0rD4g/0YGPJIVGBfB5sTPjNW7ECJ2YgnJwzGx/tOYtfRBtxdkodZb+8OJtI8ooS+Jh12Ha3HUyGJtMD7ZBLglYAX/30ID4w0Y+93luCdeo1SjiqrE5f3zYBX9GFgtqHVz89id2NW8zAToQXalhZJw6dvK0SuMaU9v7rzwokGB2b/c0/YI/ylzT0POythEfqdtnR1vqnNw/a0p3hl6ve1Njh9Pnx1pC78t2xx4sp+GdDIZHBLEgQJcIo++HwSFHIBXtH/ELXHJ+G1z7/Fozf2x3+PNaAoNx3/q7XjgZW7cFmfDDx562DIBAlz3t0XtaFRmm/CnDEDIJcJsDg8MKaqYHf7UG9zQymXIStNDVHwQfL5k4KNjuanTZRyyACsP1yFwRekI02jhMXhQar69JjgA3ulYf4tBfh438lgJbvUbMTsMQPgEf0TFdncIhxuL3Yf90+MeUWfTCjlMqRqFEhRyVFnc0GjUsDj9UEhFyBJAo7V2WHQKpBj0EAQBNiax1E1aP2NHbvHC6vDP+mNVumfcHTiq1uD15PrBvTAL0cPgCD4JxNO0yhQb3fD6fbBJfqQY9AGJ+1M1yqRpdfA6xOhkMlRaXFGXEvnjR0ICP7Kc2DsRbVC5j92pQIHT1hwwurEJRekh93EU8plsLu9eHvbMTx4vRmpaiUaXV54RB/S1P7zd3p9aHB4kKqWI1WlgNPrQ6PTgxSNAiqZDHa3iNrmG4L//a4BV11kxNJPy6I+xnkmv/9kvNHVEWLF6jfVFni8gNMtQqdWQK+SR49bqxNX5mVCbB5K8IG/7sLSyUUY/fImlJqNWHzrYGw9UhtWvhWbjZhRkoe931vCfv8KuYDKeid0GgU2HPbfuP7tj4di7/cWXNXPCJlMgMPt7zl2eW5G2JwgLX34UAlkggCZAAgCAMnfk1YI/A0BCpkQ8WRDNB3x20jG63h3l0zXhHhl6ne1NnglCVu/rY0oU6/Iy8Bv132DX9zYH4IAnGp0IU2jgE6lwE2/2xQzKfz3e4fjR699iY8fLkWqSo4VW47gT18cw8cPl0KpAJxuyV+G2j3Nk6X5y8ABvdLw5K2D4fT6MOZ3m2Kez8cPl2Jgdvh5HDxpjfueN6Zejje3VGDR+MHY/10dhvYxwh5SFqZqFLgwQxdc/6sjtfjR61/G3N7f7x2OK/OMMZefDw6dtOLJKE+JAf7r8PxxgzAgO37eI5kdr7Xh8ShjpAP+dtSztxWidwe3ZWLFanm1FYIgoLbRhfJTNmTpNdCpFJixYnvUca//9tUxvHPvCHx1pBZZBi10Sjl8kPDFt7XBm8OBjgZ/++oY7hzRF1UWJwovNARviinkAqx2NzJT1HB6fahpcsGYosbtr34R3KfXJyHboIG7eV4QhUzArmP1uHlINpqc/qcABUEI3pQuyk3HgyPzkZGihFeUoFXK4fR6IZfLMPq3m2K3LfNNmDduIKqtLmSmqDBu6WYAwKzrzNh9rB67QyZiDHwOtU0uDO2djifW7A9Lol43oAdmN09quaW8Fn++6wqcsDjC5g/b810Dhl6Yjjc2H4laPyw2G3FzYTayDBrMWrk7OOnnK5MvRaXFgYILDPj12kNR31tiNmLOmIHBcwCA30+5FPe/tQt/vusKeCUp4vwD31W2QY1xS8LHfA+9gZCiUsDhEdEjTQWbS8SS9WURn+OCmwfho30nsed4A+aNGwS7W8QPX9uKVyZfCo1ShooaGz7eWxlsq4ZuHwDSdapgHSu0Xjb7pgHY970FeaYUbPm2NuI3qZQL+KqirnlM9fqocTdqYE/ccaV/XofAewH/0xurdn4X9fMMdAbKM6VGLGuLrn1bLwFeeeUV/PrXv0ZlZSUuueQSLF26FFdeeWXrbzwDkiR1i4k4iLoSuyjiwesvhigB81r0wD49juJBjC7ohcILDbC7vLj3mn747boyNDg8ePurY/j7zBE4Vm8PXvhfWHsQs8cMDG5nU1kNGuweZBs0cPlEzB4zEE+sCZ9husRsxIJbClDV4H+kM9CzZdZ1+bh+QBasDjf+fu8IzH9vX8Rd1dCecYH3PXtbIZ5dsx+P3tgfFocnYkyvYrMReaYU9EpTY9fROhh0qriNtpomd7DBHXucr1rMXb0PL/7wEvYUD2GxuzH7n/+NHLqmrAazV+3Bsk5KWIR+py1tLKtBTVPksD2dyQegptGND1uM/1tqNqJfjxTkGJortAoZUprH+f9frR0rtv4Pk4fl4q0vj+LB6y/Gsx8dxMyr+0EA0NeowyM3mPHMh4cxf/U+zL15YMxeN5vKanDXVU7MWLEjeJOrweZEk8sLjVKOHUfrMCzPiHlrIq8jD11nxvUDemHe6r0RPUYCPTWeXLMft1ySE4znnccaoJLL8ezH+8Mq/IUXGNDLoMG6A1V4fWMgeW7C4gkFcHrEYKK9zu5PRu8+Xo8eadlY+H5kT6j5Nxfg/re+Qk2TG6VmExaOL8CrUy7Do//4urlnTU94RB8UMgES/In+dK0K0AFeUcJL6w4HxxLXqeSYf/MgFPVOxymbC2qlHN/8rw6vbzyCotx03F3SD1WNLixbXxb1Ovv4X3fh5zf0x40DsyCTCRGPhQbGR3eJPtTZ3EhVy6FVKqBRyoITpqWq/Yn9ExYHGhxe5Bi0EEXgSJ0trGF2WZ8MjL8kBzuPNUT9rjeW1aDW5p9gNF5i60SDAwve24cB2XoU9U7HSYsT1TolcjN1uCAkwRIQLVEGAA12/3BaDo8IY4oKHlGKGIc91vuTKUYBQCNXQClI0CjkqLO7kaqSx45bUwp2HK3Dl9/W4Y93Xo5Gp38Su03ltThSY8OHe0+GlW+BnlBjCnth8p+2BbcVKD8n//FL9O+VhmWTi9A7U4e/bP1fRHk5dnAvjBrQE/85dHqosdDlH++rxLL15cHf5cptRzF5WJ/g33/bdhSTh/fBMx8dxJwx/iGNUtQK2Fxe/xMjzd+L3S3isZBe24H4uDQ3HXa32G7fX1e7jp/vulpv/UqLM6J+WGo24bI+GZg10j9shFwC6h1upGmUsLnEYO/vaNI0Sky6PAepKjma3CJuGJyDiVf0QapKDo0ELPw4shwKlIHz39uHh6+/OO7xNjkjh+qwOuJPgOjy+pqHO9mHF24rRGgqXwIg+SScrLUhuzkBmtbK3DrdYoJdAcHxgqMl57r6w+5NrTwF0JRETwGo5P62ZY7hdLtKEIC/3zsCe75riBjS8517R0CSpIgyN7S9GChLH73xYjg9IvqYdPjBH76ATiXH8xOHoJdeA1EC7B4RlRb/8CG/+dFQf2/u5nGvl9xRFDZsi04lx/KpV2Deu5FP+QX2u3RDGWbfNADjl21pHpN/MCT4sPyuKyBJUtQe0JvKarD4gwOYfdMAVFpPD3tU1DsdyzdXBCcXDeUVffD6fLi7pB8mD+sTlpgNTGr5sxvy0ceoi0h8l+ab4tYPt5TXYnpxHt7c/D/MvLofXv5PWXBM9w/2nkTPkLHeW9pcXguZTAgODQcAWXo1AP/EqS/++3DMHuBzxw3EBw+WQKOUobbJDb1GAbVSjoUt8gLP3jYYH0UZx3tTWQ0Wr9mPsUNyMG/cIHgkH7w+CTOv7oc/bT6C3ccacO81/fDErQVY8N4+7IoxyWXo91mUm47HbxqAsqpGDMszwun1t0cUchk2lZ0K1v9nlOSh+CIjlHJ5zGFRJl2Ziz9vqYj4LuaOGxh7/PGyGjg98Yd5iYcJ8RDvvPMOHn30Ubz66qsYNmwYXn75ZYwePRqHDx9Gz549231/oYlx9hIn6lxKQQan1xe1J0TomGADstPQYPegR5oGNw7Mwm/XlUGtkGFTWQ0evl7E/W/tAnC6sii2uPnl9vrw8qffYMHNg/BUlPHHNpfX4sk1B/CL0f3DXps9ZgAWf3AA04vz8PKnkT1XQycgCxQygcrcgBx/z+9lLWZ7Dn3fE+ML8IM/bAUQv9FmDZlx/fIYEyMBgeS/mwnxEFVWV9zCvMrq6pSEReh3Gk1jK8s7mleSsGx9WcT4v/7PVsDiCQVodHqhTlHBK0l4+sOD+NXYgZg8LBcrvzyKgTn+xzQvyU2HV5RQ2ejC8VobbhyYjdc/r8Cm8ho02FpvWAP+723uu3vx2E0DcO9fdwZ7dPfO1EVUogMT+S1bXx7xO9hcXosnP9iP5ycOwYwVO/DYmAH47bpvML3E3xB9srniHn3m9dOV0k3l/skGby7M9o+z6PHhF//4L+xuEX+bOQwL34+8drTc96byGjzx/j48eH0+/jT1Ciz99BsMvsAQs7fK280Jwi+P+Cc8DBxj2OOlZhOWTS7CrJW7cdLiiDqZYWDby++6As+vPYTvLY6oPUg2ldVg/nv+MdsDDbLlU6/AKxvKIm4yLLilAC6PhOfWRk4WF/jMFr63L2ZiR6eSQwIiet5GzNHw3r7gI6ctb3A+94MhuDDzdFI8WqKsNN+EhbcU4JmPDuDL5kkiX1r3TdgxB8awloAukWize0SkKeVo8vgncGotbuffMhC//uQbzHtvH56dMDi43OX1RS3fYo2Bv3jNfrxw+xBM//MOyACMLcyOWu49+9EhPDmhAC6vL+yJnRKzEb8cPQB3/PHL4LrA6TFBw/7e/D9c1jcDC97fh6LcDHx9rD5sCKOr8024f6QZO4/WAwh/TDg0Ptrj++tq1/HzmcXujohRwH9j4vFVe5Kut77HJ2FplPrhpvIaPPGBf9L4/x5vwJO3DkZBlh52UYTXK2FEP2PU62aJ2YgUlRw/v/ZiPPJu9KEohmSnhb3eshyaOy5+iiJVE7lc30oCO/C4/ubyWlijjIEeOLbqejt6ZuiQqpLHnGC3xGw8p0ncuoo0pRxvt5jcVK2QYffxBry97SgW31LQ2Yd4Tlq7iZJM102HV8TQC9Nx0uqMOs522HBhZTXYdqQ2bl0rUJ4GytJAJ4/fT7kUOelaPLEmcsLcv8y4EqdCktHROkZNL8nD0g1lbWqnAgjepFo4vgDT/7wdb909LO4wMI0tboa5vL64k4v2NaXgv9834LfryoKvLby5AP+39WjzsGzO4HAwoTaV1cStHwb2vam8Bg+PysfL/ykLG9N9yrA+Ud8TUFFjw9fH6vHK5EshQYJH9KHEbIRCHnsYnE3lNfi+wYEZK3YE6+BfVtTiq4q6yAks4yTkAxNYzn9vHx67aQCWri8LngMA/HZdGZRyAXPHDoQE4NkWEy4DpxP0f5s5HBsOV0OjkiM7XYsFLdoZofX/t748igU3F6D8VFPU44rZ0a6sBt/XO6K+JyDaTdK2OrNZ1M5zL730Eu655x5MmzYNgwYNwquvvgqdTofly5e3634CQ6YA/ok1iajz+QDU2txxC+Gi3umotrqgUcqx6P190KkUKDYbsft4AwAEZ2cOrP/mlgoILR4GSVErsKW8FhIQp6CqgarF+FxNTn8vhp56davHGMrq8AQfaYv3vtDxVAONNovdHbGuPqRHTGuTWLSstHR3llYq3q0tTxR9K72ckq0XlNPjixs7To8PqWoF7B4Rdo+I/xyqhtPrw5ubKzCgeYiiTeU1KOqdjgaHB0vXl6F/th7zV+/D8xOHAAB06vi/7dDx8zY3V9ADyetN5bVYtqE8+P9QWa30GOnZ3EOk2uoKzjDvP97auE9kvLmlIrg//3VCg2UbynHS4gi+Hrj2tLbvwDZT1Ur85pNDGJgTmQwP7OfNLRXB5dNL4s8O/+Zm/zqxJjMMbLPR6Q1ey+Idb+BaF2h8RbvJsHjNfqiUkY2LLSGf2aYo182A6SV5WPTevpiJrUBP7QHZ+qjnvbm8FnPe3Ru8lsZKlG0qq8Gi9/dhUI4h5me4sawGn31zyj/kUpzjSRZWhxeNHtF/c0ohazVum+e+xaayGjR5TvfKC8RatPIt2jjgm8trgzdiNzXHQqx9NrlEXNY3A29MvRx/mzkcb0y9HENzM1Bvc4cNBRH6ewz9e1N5DUrMpuD/N7eIxY1lNVi6viz4/3jf7bl+f13tOn4+a0tv/WRi98TuJRv8rZfVYP7qvfBK/sn9BEGAWiFDiTl8yBD/cH2FcIoinAKiXhPnrd6LycP7RuwrtBzSKeUR2w7dR0qUZHQggR1NaF0dAL6vd8Q8NldzXV4O4KkJg6Oe41MTCnH+p8MBFYAFNxfg62P1mLFiB+5/axdmrNiBr4/VY8EtBUie2zpnp7WbKMl03VTJZBCl2J2bQsseIPbE0YH1Q8vT0E4eb2yqwI7/RSZYA08ea1T+STUBRK2nxau7he43tIzdXF4Lj9cfd21pK+0+3oDS5rhUK2QY2b9nzM9l2YZyjOzfM+y1wM23N7dUIEuviZOAjl0/DOwbON3+F0KueW0Zh3tzeS0qLQ4s31wBp9uHu4rzYHXEbzsHvqvAdz6yf8+ox9+WiTED7ZcB2XpUW11hy/tn6YNDJ8aru51qdMEjSthRURf1Owit/w/MMWDe6r1RtwXE/+20prV2WzxMiDdzu93YuXMnRo0aFXxNJpNh1KhR2Lp1a7vtp+VwKZxYkyg5ONxiq4VwoHBRyAX/hDoeEdOK84KPO+laVNC3lNcitDgqNhuhUvhjvrGVAq/lnc5Ujbz59fiP77UsAPVaJVxeH+yu+O9ruTxWo82UqsLVzRUhvS5+RbGrT7bT3lorrM+lMD8Xod9pS1fnm2BKTa4mT2u9AJqcXgjw/6YDv+tGpydYsQ3ESKCnU6Dytam8JiwpXNzGhjXgr6CHVpqjJe8C+4x/7KfjMPRYA/9v682wQK/aLL0m+Hpr146Wy5tc3uBn1tp+A3/HW7fl5x9L4Drc1lnuW0ucx7oOxfqOQl3VzxizIRC4RlqdnvjnHXItjZco29yGz7BnmjqsN3O040kWKWo5LHYPUtQKuERfm+I2IFA+toy1lr+JWA3O0G3F+x01ubx4+T9lmLFiB+psbsxYsQPL1pfD7omMldDrRujfgYZwaCM11rUg3nd7rt9fV7uOn8+6Wm/91uqHwWRZc73X4fFBgn9S3EXjC/Dxw6V4Z+ZwfPRwKR67aQCW/OcwBAgxh5uINxRFoBwSJR8WjY+ejF40fnDUR9yVAJ6aUBjxnkBPykBdPZ7QY5PgT4rPHTcQH4Wc49xxAyFvXn7ek8ugBfDsbYX4+OFS/H3mcHz8cCmeva0Q2ublXVlKnJsosW68dBan1went/WbVwFtrUMB4WXppvKamE/3bi6v9U96Pr4AxWZj1H20db8KWXgOLHBdbEsiefnmCsy/uSBYRxCi3HwLiPb6ppAOZq0dbyyh9ZM0tQJvTL0cjtDJNY83tKkd0bP5xoXd45/QW6Ns+4SW8ZLHbZ0Ys2X7JcDl9cHuFlHd6IpY1lJR73T0bMONhUAHn1ifTbzvIvQmSEulZiO0SibEz1lNTQ1EUURWVlbY61lZWaisrIxY3+VywWq1hv1pC0mSwnqIE1FitTVW7W6x1cIjXavE7uMNqLf7C+1Gpyf4eFqsQi/wOF6gQh4Y96zV5GhIJazEbAzeuQ0kxmMJPYfAI53pWiUU8vg339KiPH4ardFm0Knw3MQhuDrfBEGKnzTk7b5wOqU87uelO4fC/FyEfqehAkM0dMSj3WdSprbpxoLgf6Q6Tev/XQcerw4kwYHT8Qyc7qnS5PTH8obD1ZhWnBfxfcVqWKsVsoiKXLSKXWvXmFSNPFhRdnl9MGiVwST92TRuXF5f8PXWrh0tlwcagm3db+i+4q3b1kp6W9c7k5sM0Y4HAHrq1RHfdWm+qdVjaHR6oNcoWz2GwLW0tURZa59hW/eTSG2NVa1SDr1WCQH+BPeZ3BDUqeVRYy30+4h2YyogtFdfvO8wtEEeul6097T8XQb+DpTVoe+JdS1I5PeXDNdx8kuG3vpnUqZGG34kVOhvu9HhQaPDA5vLi156DcYv24KKGht+/PqXGPu7TXhh7SE8fEN/PPDXXWiM08kk1rJUjT9BeazWAaXMP2HemgeL8fY9w7HmwWLMus4MtVyAMkp9SatVQgFg7rhBWPtIKd6YejnemHo5inIzgnV1wP8If6xrB3A6DmUyAd4YWW+vJEEmO/9ruT3StfAK/mF1Qnl8EsTm5V2ZEoh746Uj+oe3NVYbnZ4237wC2l6HilaWxr2R7PSiptGFotwM9M6M/P7bst9SswmbW9zcD1yH4iWSA7Frd4uoqLWhKDcDl+dmwOmOX7ZGm/zX1lw3bO14o9UPQ+snxWYjREnCjBU7IAsZAnn55oo2tSMCn7Va4Z/0fcPhU2fUISfWxMbxP8fT2wm0X3Yfbwj2/A+8Hvp3LGfSRgmsE+uzSY/zxEboTZBQxWYjFo4vgOcccqvsvneWnn32WTzxxBNn9d5Jr3+BlXcP999aPv/LUqJO1dZY1WsV+LzMXwhFu8NZajYhO12D5ZsrcGluBgB/oyaQDJ81Mh8bDkdOzqXX+O8a7z7egIfe3o1lky8F4B9uJNa+is1GqJvvEIdOElbcnBiP975AAReozMkB9DHq8EV5LUrNpqi9C0vzTfCKkbX+WI22nHQtlt5RhJNWZ9zJdjg1QrgUtSI4OVXLz2vWyPxO7VEf+E5rmtxodHqQplHClNpxE/WdSZkauLEQKwZCbywoZAJKzSZUNd+IStcq8cWRWpSYjcF4DqwH+ON1WvMYwIB/iIO54wahpskFhSDgiyO1YQ3rwD53H2+I6GERrRJZZXWi1By913GJ2Qibyxvc/5/uvBwyGfDpwWr/NeEsGjeh76m2uuKOhxr6uGSp2Rgctqm9EtiBdaqtTpTmm6L2lA5NVAQq861d69pykyHe8RSbjfj0YHVwjNQUtQI+n4SLeqa22qs5ECdV1rYlwFpLlLX1s25tP4nU1liVCf4hDOxeEWkaRfCzjvV9apuH4Cpu7unTMokV+p2Xmo24f2Q+ZqzYHrGtErMRyuYnsUrNRlSHjHcaKrRBHrrtaA3OwGvR/o72npbfU1tj5Fy/v86+jpNfoLf+xijXuI7qrX8mZapGKYtZP2z5207TKv09pwXAKYqwu0XkmVLw95nDkdbc+WLmih34prop7qSU0ZYFysAFtxTgd+u+wdwxA3CBQYsmtwi5IEIhk+ECgxYqAD2i9GA16FRwu0VIAuD1iTD3SMXc1XvDyrwSsxGLJxRg3JLNsY+tOQ6zM3Q4XmuDxeF/0sUnAaLPB5vLi1SDAtlRJkw+H+UYU3CiweFPZjXX6zVK/3jBXZ0gE6CWgFnX5WP2mAFocopI1chhc4lQywUIHXDTo62xmqZRtvpYQmgZE6++GVqGhdZ5o22npVSNHC6PLziudst9tFZ3q7Y6Ma2kL2atPL3PErMxWE9fvrkCS+4oggxC2DWp2GzEL0b3x+8+/QaAv94eOIZV942I/aEgsjc64J+8si3HG1o/dHl96J2pxSf7q/DQ27txWW4GHhhpDrb/N5fXBK+ldre/x/f0kjxMb24rp+uU2HD4VFjdJvBZB44jcP5A9LZ1y+9KIROiHv/yzRV4Y+rlkCF8iNZSsyn4+Ye2X5ZvrsCaWSVY+P4+bA7pxR3v8yk1G3HoZCP69UhBgz3+DX21QgZNc/us5WcT6CzTo/nmQ7R9XZqbjo/3n4yYz6Da6oTTI0YMNXsmmBBvZjKZIJfLUVVVFfZ6VVUVevXqFbH+nDlz8Oijjwb/b7Va0bt37zbtS/JJEEUREiQOmUKUYG2N1TSlHIdOWqMmeEvMRiwcPwgf7zuJotx07DpWjxKzEWkqOd6YennwYvza50fCtlliNsLr8981BvwFR1XzDNjf1dvjJkcVgoA1Dxaj2urC5D9+if690jCtOA+zV+3BcxOHQADCKvmlZhOeuLUApxpdGF2QBZvLC5kApGiVMOhUGH4RkGvUAZAiZm5+8tbB+Mkb28KOvbVGm0GngtPrw6/XHoo52c4zPxgS8/3dUU+9Bi6PiJsLsyMK8wvTNTHHuu0oBl3nJU7OpExVy4S4saOWCcE2w+7vLVg4fhAmvf4lSs1GpGkUOHTSil+NHYiP951sngTTnxgrMRuhUsrCKqpfH6tHUe90vLXtKB6/aSC+PlYfkQyfVpyHlduOhh1jab4p4jHDYrMRF/VIxeIJgzFvdctJZ4xYPKEQH+87gWXrv8WluenITtcAErDvewumFeehyupsNUFcajZhanFfPPS2v6JbZXXihMXfyJi9ag/+NnM4Fr2/PyJBELjp5j8WExaOL4BaLqA039SmxHRJi4RirIpztdWFwRcY/A1pKfxa1LKxE6tRUGI2BicuBOI3ZgIJlmgCn0+ggRG4uXnzkBxce3EPZOk10CjcrSa2DDoV+hh1MW82hF5L4yXK2vIZVje6Oj3R1tZYVQn+Gm5Kc6JbAOLG7fF6e1gMh08ca8LiCQWoaXRh7OBsKGT+DV6WmxExIeai8YPx7wMng2MZu0VfRLKv1GwMaxAGfgOlZhMeGGnG9JBEe2iMt/x71sj8YL0h8HtsmUAMvRbE+6221/fXmddx8gv01n981Z6wWO3I3vpnUqZqBAGzrjOjZf2wZQKmNOTJv2+qGjH0wnSUmo34cO/JiEnn4k06GW1ZYFzu47V2/G7dYTw2ZiByjCmosjohuEWg+XqiUsrjTtbeo3mi45omCalw49nbCtHkFoM3iFJVcsjgT67Eujkc+sRkb2MKBJmARqcXcpk/KX9hhg4XdpNkeEBOujapJm1uL70ydPi+1oaeaWq4vL7gjZeeaQrImpcnWpvbqSo5Tlidbbp5VWw2ItugxbSSPPiAFvVNfx2vptFfN2zZyaPUbIp5IznQeWLv9xaUmk1YvrkCyyYXASHJ6+WbK7B86hURCe1AOb6jog6zVp7eZ4nZiMW3DsaPXvMPUWx3i/jbV8cwd9xA+CQJNrcIt9eHrUdqMWPFdjw3cQjczT2aA+XpprKamJ9LtN7opc31v8A5tJaAPv10ib838qW56Rh193A4vV6kqOTB9v+e7xow/5ZBeHLNfv8QU24Ry9aXo9RswqzrzPjJG19F9OiubnS1OI6KsGRxYCiQWB1yNpfX+DuhITwvcGluOkxpasweMxCPC/6e/XKZgM3lNZi1cjeKctPD2i+X5abjv8fr8eStg3HC4oTdLWJi0QV4+sMDsTu/leTBlKrG/u8tkBC//l9ldWLwBYawGwah5Uax2Ygr8zIxa6Q5ahJ/8a0FeOrDA/j00Kmw138xuj/+8Nm3mDt2YMR+20qQQge07uaGDRuGK6+8EkuXLgXgn/wyNzcXs2bNwuOPPx73vVarFQaDARaLBXq9PuZ6Pp8PE363HjKZAKVSBUEQ8Ld7r4IgCBDYnZIo4WLF6ql6Oxw+CYs/OIAB2frgWLcGrRKZOhVONbrw560VmDysD97edhQLbimAzOdEk1eJFJUcT6zZH3aRDjTG73xjG47XO1BqNmLRrYMhA7Dgvf04WGnF2zOHY0dFnT9RGpIcLTabYNAqUdPkRr3dDVdzRWD55grY3SKuH9ADi24pgFuU0Oj0QKuSwycBPskHq+N074a8TB2yQiqwJ+vtcHh9cHj8YyunaRVIUcrx2/98g3/tPhFcL9Boa0vvj2O1Nvzq3cgeOM/cVohcY8o5flvnpyqrE/U2N6xOL/QaBTJSVHEbeN1RvDL1VIMDDtGHLeU1UWNHC/8kuYIkocrpwbQ/78DAbD0Wjy+AR/LhwPdWGLQqPLByFy7LTce0kjy89eVRzL+5AD9pjlfgdKL4d//5Br8Y3R9WuxvpKWp8X+9Ag8MTvPlz8IQFdwzrE6yolpqNmFHaD99UWTHiIhOcbh90Kjm0Kjlqmlz4+d//i1uLLgj2KL8gXYuTFgd++c89qGlyozTfhF/c2B8zVmyH3S1i/s2DcGmfdEACVHIZFry/P6x3danZhPm3DIIkSfjPwSq8suFbFOWmY9bIfDg9Ih5Yuct/XPkmzB03AJUWF4ypKjQ5RRi0SqSp5bB5vGh0+HvyalVyQJLg9vmgEGR4+qODmHRlbsRkgIHGwt++OoZ5Nw+CyyvCavcgXafC4ubGQPAY801YNL4ADrcXNY1uZGdooFPIYfeI+L7BAb1GCZVChupGF/pm6vDEBwewqawGOpUc00vycFU/f491ryhBp5bj5f98g/XN11udSo7lU6/AKxvKI5KjC24pQGWDE69t+ja8QZhvwsJbBuHDvSfx2udHgp/Pk7cORoZOGZawOtHgiJnYCr1Gfldnx5x394Z9N9HWi7Y9//EU4JmPDuDLI3VYckdRxOd9db4JL0wcAh/QpuPpKLFi1WJ3w908LIIIQC4BDgBbvo2M26suMuG7ejuO1dn9Meyzo8wiQKWQQauUo9HlQY80NUSfhCfXHMSm8vDfhrJ5vSaXFz3T1HCLPqQo5XCIIk7UOZGZqoLb60NNkxu99BqkaRSwONzQqRRQKWSos7mhUcpxqtF/bR50gQGNTi9S1QrIBH+nPJ9PggQJbq8Ei92DkxYnruyXgQ/2nP4Nhd6ssbvF4PeiU8lR0+SGzeWBXqvCgvf2Jc33R4kTmHQ3GXrrt1qmen3YcsQ/74ROJYfok8LqnaVmE56c4H/q0ObxQKdS4qM932PMkAuwOEr99+nbCqED8LMo9UP/Mgk1bl/ws0lRyVHT5IRWpUSaRpHwhPPRWhvmxji2Pqy7djvf1dvR6PQGf48d8RuMJWY7tcEBp9cHl8+HJ95vUccyGzH/lgI02N3wihK+aI5dAJg3biAuuTAdNrcInUqOFJUcL/77MG679MKIekZpc71JKRcwb/W+iPh46rZC/HrtIWw4fArLJhfhzc0V2HmsATOv7ocSswmiT0KqRoEUlRwKQYDVJaLJ5f9MNQoZ3D4fVDIZnF7/vCKpGgU0ChnuXP5VsO4dqJ+p5TJ4fCJECVAI/vc0Oj1IUyvg8UmwODzopddg8QcHsPNoffB4WtY9Z400Y9qft4c9bTatOA//2nkcj9zQH0+uOYCdx+oxvSQPRb3TIQhAtkGL3cfq8dSHB8OGWvrF6P549fNyTB2Rhx56FdQyGU5aHTjVdLpNcKS6EY+PGQh786TiaRoF9n5ngSlVjT9tPhJRF51380Co5XLMW70Xu441BI8DAC7I0CJVKYdLlLDo/f0RPeYDCfsR/TLx8KiLUdPkhtMjIl2rxIUZWjy/9hA+3FsJU6oKb951BRqd3rD2y4ETFkwe1gd/++oYZt80AB/tO4n/23oUj95wMYZcmA6n24MsvRY2jwhI/rqQzeWFVinHnu8sePLDA9Cp5Fgx7YrmOpQLS1tMrBla3/6/rUfx4g8vwRubK8LqyoFzeXvbUSy8pQDbjtQiM1UdrCfW2dy4Ki8THknCiQZn2DkcOmnFgpsHnVPOgQnxEO+88w6mTp2K1157DVdeeSVefvll/P3vf8ehQ4cixhZv6UwT4oIgQKlQQiaTATLgnXuLmRAn6gBxGwW1NngANHpEWJvHPNUq5fD6fJAkQGoe5ihVKYfaJ6KiyQO9Vgm9Ug4vAFtIL5Q0lRxOn4j6Jg/StEqo5TI0NDfA1Qp/we72iEjXqcLfF6US1pYEalsbXtHWA3BOjTYmeKm9tVamnqq1wQWgsUXPr9BfXZPPixqbCL1GAbVSBjkEOEURckGGBrsbWpUiOKyPTimH5JPgFH2wOE5X3j2SD5Kv+SlVCRBkCFbmbS4vdCo5UtUKOL0iGuynG/YOr4hGhxcpagUEABIkqBVyKGQC7B4RTU7/MpkAqOUyOEVfMAGnUciCkxCmqv3HqJL7X7O5vMjUqeAWfWHXKJVMgM0rwmr3v6ZTyiGXCbC5vWhy+m9+pSrl8CH8OpXS3FtO9Emobf5MZAIglwn+IaFcXnh9EnyS/4k2nyShyXX62GWCAKVcQJ3NDa1KjlSVAqJPgigBTq//cXqDRgm1UgaL3Y0UdeT1JfSalKJWQN18rqJPgt3tT9KrFDKIPh8UMpl/wsPmirnd7T8WuQCoFfLmc/Nfh/RaJVwe/2TJhubJhZtcXv+47Gn+MQ/bet07l+vrmVyHG+we2NxeOD0iMlNU8IgSbC5vxLa6UqINYvi4jk4gosdmg90JhcJfbqp9TtR4/a9bHE7I5f5/2zwimpweZKao4WmOU31z2Vpn9ye0dUo5BAGQCwJk8N8Y8/qkYONbp5ZDq5Aj8PR0vcMNgzYQT6djorbJBVVgewAaHG7oNSq4ff4JqlPVCijlAtyiDz7J/ztM16qQqlHA5vIGt3WuvxOi9nImZarNdTrOrM0JnRSlHAoAYvN4nz6fCJlMDjWix7QGAHwuOGXqiGUKnxMNzTFuczshoXMSkMmUBCUKaEs71QN/T+pGZ3g5mKJWBMeEbnT666g6pRwSgHqbGykaBbTN9eGmFknOFLW/Dmf3irA7vchMUTcndU+XjYF6sk8CHG4vMnQquFqUn05RhM8HKOWAWiZHU0idN7Q+rJT5y2kJ/utOsIxWyuERffBJ/vW0MgFe+K8xgWuTu7nObNAqoGmu+9ldXqTrVPD4/OW9VuXflkImwNGcnA4cAwQgRek/VsnnrysE6uBqhb++atCp4GneT0pzXVySJKjkcn+dUyZAAf+N/pb1ajmApuY6eZpWjhSlIiKprGs+PgCwOFzITNFEbEeS/J83cLrt0ej012mVchnqbC6kqP3r2lt8zoIM0Cn8dadGhxepGv/3awtdTwAEAdAqWrxf8A97p5DJUG/35y40Chm8Ph9ECbC7Tn/3wRsbzRPsBuv/LhGpzb83heCfZLnJ5V9XrZDB7fVFfCc6pRxunwiVTA578/qB5TK5BJ1cAbdPCnbs02sVSFUrcME5Xrc5ZEqIH//4xzh16hQWLFiAyspKDB06FGvXrm01GX62JEmCBEDGYVOIkkIPYwq+r7dDKZdBp5bD7hKhUgjQqRRocnqDCV+lUo4e+hT06NGWjZ77cWXpNa0mmNv6mHSs9c6lMd6W4yNqTz2MKTjZ4IBaIcGn9senTABEhQxu0QcBAuQyOS7uqY372w4kpupsbqRplOil16B/r+g3tS12N6wOT7Bxr9coz6ubP33O4b19Ta2vgxi9NzpziIe27vdcr69tXa+9j6ezBYYvCI2bQEPP5fFCIRP8N5Wbn4iqsbmRplEjx3D63JrcIk5andBrlOidmRI13vLO8vj6xng90U83dZXvj7qPHs3jRANicyJEgMvb3FaV/GMtn/mY2bHiKAXZra6TeEx+U1cTiFO7wxMsT/UaJXLSta2Xgz1O13nrne6E3Iy12N3wNEmwuz1QapRI0ypxYQLL08D5uJo7mAXOJ/B6IFHvr9uf/XmG3sRWyeXISGnvz00VPA9jijqss5rDJSJNo0RmlH3265HabsfQEQKfo6W5A1F+z9SkqAuxh3g7OdMe4pIkQaFQQKFQBIdNkcnOfjB4ImqbtsYqEXUexilR18BYJUp+jFOiroGxStSxmIHtYJLkf1aC9yGIiIiIiIiIiIiIOhYT4p3I6/VCFMXmsYklJsmJiIiIiIiIiIiIEohjiHewwLjhgX97vV4IgixqQpyTbBIRERERERERERG1HybE20kgmW21WuOu5/F4IHo98IUkvz0eD6qrq6FUKiEIAuRyedRkeMvXAvtk4py6irb+VtPS0hL2u25rrBJR6xIVq4xTovbDMpWoa2CZStQ1MFaJkl9b4pQJ8XbS2NgIAOjdu/dZvf+C2e15NERdWyInEjnXWCWi0xIVq4xTovbDMpWoa2CZStQ1MFaJkl9b4lSQOHB1u/D5fDhx4kSrdyGsVit69+6N48ePd7mZg7vysQM8/s52JsefyN5sbYnVrv5ZdwZ+ZmfmfPm8EhWr3aFMPVvd7Zy72/kC7X/OLFOTAz8HfgZA/M+gM8vU7vTd8FzPPx19nozV9nW+ndP5dj5A1zwn9hDvQDKZDBdeeGGb19fr9V3mh9RSVz52gMff2Tr7+M8kVjv7WLsifmZnhp9XdN2pTD1b3e2cu9v5Al3jnFmmnjl+DvwMgI79DBin0fFczz9d/Ty7e6yeb+d0vp0PcP6dk6yzD4CIiIiIiIiIiIiIqCMwIU5ERERERERERERE3QIT4h1MrVZj4cKFUKvVnX0oZ6wrHzvA4+9sXen4u9KxJgt+ZmeGn1f76I6fY3c75+52vsD5d87n2/mcLX4O/AyA5P0MkvW4EoHnev7pLucJnJ/ner6d0/l2PsD5eU4AJ9UkIiIiIiIiIiIiom6CPcSJiIiIiIiIiIiIqFtgQpyIiIiIiIiIiIiIugUmxImIiIiIiIiIiIioW2BCnIiIiIiIiIiIiIi6BSbE24kkSbBareAcpUTJjbFKlPwYp0RdA2OVKPkxTom6BsYqUcdiQrydNDY2wmAwoLGxsbMPhYjiYKwSJT/GKVHXwFglSn6MU6KugbFK1LGYECciIiIiIiIiIiKiboEJcSIiIiIiIiIiIiLqFpgQJyIiIiIiIiIiIqJugQlxIiIiIiIiIiIiIuoWmBAnIiIiIiIiIiIiom6BCXEiIiIiIiIiIiIi6hYUnX0A3ZXF7kZNkxtWpwd6rRKmFBUMOlVnHxYREVGXwHKUKPkxTom6BsYqEREls0SUU0yId4ITDQ7MXrUHm8pqgq9dnW/CcxOHICdd24lHRkRElPxYjhIlP8YpUdfAWCUiomSWqHKKQ6Z0MIvdHfFFAsDGsho8vmoPLHZ3Jx0ZERFR8mM5SpT8GKdEXQNjlYiIklkiyykmxDtYTZM74osM2FhWg5omVjqIiIhiYTlKlPwYp0RdA2OViIiSWSLLKSbEO5jV6Ym7vLGV5URERN0Zy1Gi5Mc4JeoaGKtERJTMEllOMSHewfQaZdzlaa0sJyIi6s5YjhIlP8YpUdfAWCUiomSWyHKKCfEOZkpV4ep8U9RlV+ebYErlbN5ERESxsBwlSn6MU6KugbFKRETJLJHlVNInxDdu3IhbbrkFOTk5EAQBq1evDi7zeDyYPXs2CgsLkZKSgpycHNx55504ceJE2Dbq6uowZcoU6PV6pKenY8aMGWhqagpbZ8+ePSgtLYVGo0Hv3r3xwgsvJOR8DDoVnps4JOILvTrfhOcnDoFBx0oHERFRLCxHiZIf45Soa2CsEhFRMktkOaU414NLNJvNhksuuQTTp0/HD37wg7Bldrsdu3btwvz583HJJZegvr4eDz/8MMaPH48dO3YE15syZQpOnjyJdevWwePxYNq0aZg5cyZWrlwJALBarbjxxhsxatQovPrqq9i7dy+mT5+O9PR0zJw5s93PKSddi6V3FKGmyY1GpwdpGiVMqSpWOIiIiNqA5ShR8mOcEnUNjFUiIkpmiSqnBEmSpHY6xoQTBAHvvvsuJkyYEHOd7du348orr8TRo0eRm5uLgwcPYtCgQdi+fTsuv/xyAMDatWsxduxYfPfdd8jJycEf/vAHzJ07F5WVlVCp/B/o448/jtWrV+PQoUNtOjar1QqDwQCLxQK9Xn/O50pEicFYJUp+jFOiroGxSpT8GKdEXQNjlahjJf2QKWfKYrFAEASkp6cDALZu3Yr09PRgMhwARo0aBZlMhm3btgXXufrqq4PJcAAYPXo0Dh8+jPr6+g49fiIiIiIiIiIiIiJKjKQfMuVMOJ1OzJ49G3fccUfwjlplZSV69uwZtp5CoUBmZiYqKyuD6+Tl5YWtk5WVFVyWkZERsS+XywWXyxX8v9VqbddzIaL2wVglSn6MU6KugbFKlPwYp0RdA2OVqHOdNz3EPR4PfvSjH0GSJPzhD39I+P6effZZGAyG4J/evXsnfJ9EdOYYq0TJj3FK1DUwVomSH+OUqGtgrBJ1rvMiIR5Ihh89ehTr1q0LG2+pV69eqK6uDlvf6/Wirq4OvXr1Cq5TVVUVtk7g/4F1WpozZw4sFkvwz/Hjx9vzlIionTBWiZIf45Soa2CsEiU/xilR18BYJepcXX7IlEAyvKysDBs2bIDRaAxbPmLECDQ0NGDnzp247LLLAADr16+Hz+fDsGHDguvMnTsXHo8HSqUSALBu3Tr0798/6nApAKBWq6FWqxN4ZkTUHhirRMmPcUrUNTBWiZIf45Soa2CsEnWupO8h3tTUhK+//hpff/01AKCiogJff/01jh07Bo/Hg9tvvx07duzAW2+9BVEUUVlZicrKSrjdbgDAwIEDcdNNN+Gee+7BV199hS1btmDWrFmYNGkScnJyAACTJ0+GSqXCjBkzsH//frzzzjv43e9+h0cffbSzTpuIiIiIiIiIiIiI2lnS9xDfsWMHRo4cGfx/IEk9depULFq0CO+//z4AYOjQoWHv27BhA6699loAwFtvvYVZs2bh+uuvh0wmw8SJE7FkyZLgugaDAf/+97/xwAMP4LLLLoPJZMKCBQswc+bMxJ4cEREREREREREREXWYpE+IX3vttZAkKebyeMsCMjMzsXLlyrjrDBkyBJs2bTrj4yMiIiIiIiIiIiKiriHph0whIiIiIiIiIiIiImoPTIgTERERERERERERUbfAhDgRERERERERERERdQtMiBMRERERERERERFRt8CEOBERERERERERERF1C0yIExEREREREREREVG3wIQ4EREREREREREREXULTIgTERERERERERERUbfAhDgRERERERERERERdQtMiBMRERERERERERFRt8CEOBERERERERERERF1C0yIExEREREREREREVG3wIQ4EREREREREREREXULTIgTERERERERERERUbfAhDgRERERERERERERdQtMiBMRERERERERERFRt8CEOBERERERERERERF1C0yIExEREREREREREVG3wIQ4EREREREREREREXULTIgTERERERERERERUbfAhDgRERERERERERERdQtMiBMRERERERERERFRt5D0CfGNGzfilltuQU5ODgRBwOrVq8OWS5KEBQsWIDs7G1qtFqNGjUJZWVnYOnV1dZgyZQr0ej3S09MxY8YMNDU1ha2zZ88elJaWQqPRoHfv3njhhRcSfWpERERERERERERE1IEUnX0ArbHZbLjkkkswffp0/OAHP4hY/sILL2DJkiVYsWIF8vLyMH/+fIwePRoHDhyARqMBAEyZMgUnT57EunXr4PF4MG3aNMycORMrV64EAFitVtx4440YNWoUXn31VezduxfTp09Heno6Zs6c2a7nY7G7UW93w+YWYXeJ0GsVSNepkKXXtOt+iIiIzmdVVifqbW5YnV7otQpkhJSlFrsbNU1uWJ0e6LVKmFJUMOhUnXzERN1TIB7tbg/StSrY3GLUuCWizhNaphq0CqgVMlgcHqRqWIYSne9Yb+56uuN3lohzTvqE+JgxYzBmzJioyyRJwssvv4x58+bh1ltvBQD85S9/QVZWFlavXo1Jkybh4MGDWLt2LbZv347LL78cALB06VKMHTsWL774InJycvDWW2/B7XZj+fLlUKlUKCgowNdff42XXnqpXRPiJxscOFprx9INZdhSXht8vdRswtO3DUauMaXd9kVERHS+OlZrw5x394aVpSVmI565rRBKuQyPrdqDTWU1wWVX55vw3MQhyEnXdsbhEnVbJxocmL1qDw6etOKtu4fj8RhxyzowUeeJVqYWm42YVpyHO/64DZf3yWAZSnSeCpTTrDd3Hd3xO0vUOSf9kCnxVFRUoLKyEqNGjQq+ZjAYMGzYMGzduhUAsHXrVqSnpweT4QAwatQoyGQybNu2LbjO1VdfDZXq9N2F0aNH4/Dhw6ivr2+XY7XY3fjs8KmIZDgAbCqvwdx396LK6myXfREREZ2vqqzOiIY7AGwur8Xcd/fis8OnwipLALCxrAaPr9oDi93dkYdK1K1Z7O5g4+X5iUOw+IP9UeP2V6wDE3WaWGXqlvJavLmlAtNL8liGEp2nQsvpUIz55NUdv7NEnnPS9xCPp7KyEgCQlZUV9npWVlZwWWVlJXr27Bm2XKFQIDMzM2ydvLy8iG0ElmVkZETs2+VyweVyBf9vtVrjHmtNkxs99eqIykbApvJa1NvcfGyUqJ2daawSUcc7kzitt7njlqV3FedFXbaxrAY1Te7z/nFCokQ6k1itaXIHGy/x6sCbWQcmalftVaZuKa/F9OYylWUoUfvr7HZqaDndEmM+OXXH7yyR59yle4h3pmeffRYGgyH4p3fv3nHXtzo9cHl9razjbc9DJCKceawSUcc7kzhtrayMV9Y2Oj1nfYxEdKaxejrempxi3O2yDkzUfhJVprIMJWpfnd1OtbYS04z55NMdv7NEnnOXToj36tULAFBVVRX2elVVVXBZr169UF1dHbbc6/Wirq4ubJ1o2wjdR0tz5syBxWIJ/jl+/HjcY9VrlFAr4n/cek2X7rBPlJTONFaJqOOdSZy2VlbGK2vTNMqzPkYiOtNYPR1vqRp53O2yDkzUfhJVprIMJWpfnd1O1bcS04z55NMdv7NEnnOXTojn5eWhV69e+PTTT4OvWa1WbNu2DSNGjAAAjBgxAg0NDdi5c2dwnfXr18Pn82HYsGHBdTZu3AiP5/SdhXXr1qF///5Rh0sBALVaDb1eH/YnHlOqCtWNLhSbjVGXl5qNyEg5vx5tIEoGZxqrRNTxziROM1JUKIlTllY3uqIuuzrfBFMqy1mic3EmsWpKVeHqfBMAoNrqihm3JawDE7Wr9ipTi81G7D7eAIBlKFEidHY7NbScbokxn5y643eWyHNO+oR4U1MTvv76a3z99dcA/BNpfv311zh27BgEQcAjjzyCp556Cu+//z727t2LO++8Ezk5OZgwYQIAYODAgbjppptwzz334KuvvsKWLVswa9YsTJo0CTk5OQCAyZMnQ6VSYcaMGdi/fz/eeecd/O53v8Ojjz7abudh0Klw7cU98OB1+RFJ8VKzCU/fVsixE4mIiFqRpdfgmdsKIxrwJWYjnr6tENde3COi0nR1vgnPTxxy3o2pR5TMDDoVnps4BFfnmzB71R7Mv7kgatw+wzowUaeJVaYWm42YVpyH5ZsrWIYSnadCy+lQjPnk1R2/s0SesyBJknSuB5hIn332GUaOHBnx+tSpU/HnP/8ZkiRh4cKFeP3119HQ0ICSkhL8/ve/x8UXXxxct66uDrNmzcKaNWsgk8kwceJELFmyBKmpqcF19uzZgwceeADbt2+HyWTCgw8+iNmzZ7f5OK1WKwwGAywWS9w7exa7G/V2N2xuEXaXiDStAhk6FRsCRB2krbFKRJ2nLXFaZXWi3uaG1emFXqNARsrpstRid6OmyY1GpwdpGiVMqarzsoJI1NnaEquBeHS4PTBoVbC5xahxS0SJccZlqlYBjUIGq8ODFDXLUKKO0lntVNabu57u+J0l4pyTPiHeVTDJRtQ1MFaJkh/jlKhrYKwSJT/GKVHXwFgl6lhJP2QKEREREREREREREVF7SFhCfMWKFfjwww+D/3/ssceQnp6Oq666CkePHk3UbomIiIiIiIiIiIiIokpYQvyZZ56BVqsFAGzduhWvvPIKXnjhBZhMJvzsZz9L1G6JiIiIiIiIiIiIiKJSJGrDx48fh9lsBgCsXr0aEydOxMyZM1FcXIxrr702UbslIiIiIiIiIiIiIooqYT3EU1NTUVtbCwD497//jRtuuAEAoNFo4HA4ErVbIiIiIiIiIiIiIqKoEtZD/IYbbsDdd9+NoqIifPPNNxg7diwAYP/+/ejbt2+idktEREREREREREREFFXCeoi/8sorGDFiBE6dOoVVq1bBaDQCAHbu3Ik77rgjUbslIiIiIiIiIiIiIooqYT3ErVYrlixZApksPOe+aNEiHD9+PFG7JSIiIiIiIiIiIiKKKmE9xPPy8lBTUxPxel1dHfLy8hK1WyIiIiIiIiIiIiKiqBKWEJckKerrTU1N0Gg0idotEREREREREREREVFU7T5kyqOPPgoAEAQBCxYsgE6nCy4TRRHbtm3D0KFD23u3RERERERERERERERxtXtCfPfu3QD8PcT37t0LlUoVXKZSqXDJJZfgF7/4RXvvloiIiIiIiIiIiIgornZPiG/YsAEAMG3aNPzud7+DXq9v710QEREREREREREREZ2xdk+IB7z55puJ2jQRERERERERERER0RlLWELcZrPhueeew6efforq6mr4fL6w5UeOHEnUromIiIiIiIiIiIiIIiQsIX733Xfj888/x09+8hNkZ2dDEIRE7YqIiIiIiIiIiIiIqFUJS4h//PHH+PDDD1FcXJyoXRARERERERERERERtZksURvOyMhAZmZmojZPRERERERERERERHRGEpYQf/LJJ7FgwQLY7fZE7YKIiIiIiIiIiIiIqM3adciUoqKisLHCy8vLkZWVhb59+0KpVIatu2vXrvbcNRERERERERERERFRXO2aEJ8wYUJ7bo6IiIiIiIiIiIiIqN20a0J84cKF7bk5IiIiIiIiIiIiIqJ2k7AxxDuKKIqYP38+8vLyoNVqcdFFF+HJJ5+EJEnBdSRJwoIFC5CdnQ2tVotRo0ahrKwsbDt1dXWYMmUK9Ho90tPTMWPGDDQ1NXX06RARERERERERERFRgiQsIZ6RkYHMzMyIP0ajERdccAGuueYavPnmm+e8n+effx5/+MMfsGzZMhw8eBDPP/88XnjhBSxdujS4zgsvvIAlS5bg1VdfxbZt25CSkoLRo0fD6XQG15kyZQr279+PdevW4YMPPsDGjRsxc+bMcz4+IiIiIiIiIiIiIkoO7TpkSqgFCxbg6aefxpgxY3DllVcCAL766iusXbsWDzzwACoqKnDffffB6/XinnvuOev9fPHFF7j11lsxbtw4AEDfvn3x9ttv46uvvgLg7x3+8ssvY968ebj11lsBAH/5y1+QlZWF1atXY9KkSTh48CDWrl2L7du34/LLLwcALF26FGPHjsWLL76InJycc/koiIiIiIiIiIiIiCgJJCwhvnnzZjz11FP46U9/Gvb6a6+9hn//+99YtWoVhgwZgiVLlpxTQvyqq67C66+/jm+++QYXX3wx/vvf/2Lz5s146aWXAAAVFRWorKzEqFGjgu8xGAwYNmwYtm7dikmTJmHr1q1IT08PJsMBYNSoUZDJZNi2bRtuu+22iP26XC64XK7g/61W61mfAxElDmOVKPkxTom6BsYqUfJjnBJ1DYxVos6VsCFTPvnkk7AkdMD111+PTz75BAAwduxYHDly5Jz28/jjj2PSpEkYMGAAlEolioqK8Mgjj2DKlCkAgMrKSgBAVlZW2PuysrKCyyorK9GzZ8+w5QqFApmZmcF1Wnr22WdhMBiCf3r37n1O50FEicFYJUp+jFOiroGxSpT8GKdEXQNjlahzJSwhnpmZiTVr1kS8vmbNGmRmZgIAbDYb0tLSzmk/f//73/HWW29h5cqV2LVrF1asWIEXX3wRK1asOKfttmbOnDmwWCzBP8ePH0/o/ojo7DBWiZIf45Soa2CsEiU/xilR18BYJepcCRsyZf78+bjvvvuwYcOG4Bji27dvx0cffYRXX30VALBu3Tpcc80157SfX/7yl8Fe4gBQWFiIo0eP4tlnn8XUqVPRq1cvAEBVVRWys7OD76uqqsLQoUMBAL169UJ1dXXYdr1eL+rq6oLvb0mtVkOtVp/TsRNR4jFWiZIf45Soa2CsEiU/xilR18BYJepcCeshfs899+Dzzz9HSkoK/vWvf+Ff//oXdDodPv/8c8yYMQMA8POf/xzvvPPOOe3HbrdDJgs/DblcDp/PBwDIy8tDr1698OmnnwaXW61WbNu2DSNGjAAAjBgxAg0NDdi5c2dwnfXr18Pn82HYsGHndHxERERERERERERElBwS1kMcAIqLi1FcXJzIXeCWW27B008/jdzcXBQUFGD37t146aWXMH36dACAIAh45JFH8NRTTyE/Px95eXmYP38+cnJyMGHCBADAwIEDcdNNN+Gee+7Bq6++Co/Hg1mzZmHSpEnIyclJ6PETERERERERERERUcdo14S41WqFXq8P/juewHrnaunSpZg/fz7uv/9+VFdXIycnB/feey8WLFgQXOexxx6DzWbDzJkz0dDQgJKSEqxduxYajSa4zltvvYVZs2bh+uuvh0wmw8SJE7FkyZJ2OUYiIiIiIiIiIiIi6nyCJElSe21MLpfj5MmT6NmzJ2QyGQRBiFhHkiQIggBRFNtrt0nBarXCYDDAYrG0W7KfiNofY5Uo+TFOiboGxipR8mOcEnUNjFWijtWuPcTXr1+PzMxMAMCGDRvac9NEREREREREREREROekXRPi11xzTdR/ExERERERERERERF1toROqtnQ0ICvvvoK1dXV8Pl8YcvuvPPORO6aiIiIiIiIiIiIiChMwhLia9aswZQpU9DU1AS9Xh82nrggCEyIExEREREREREREVGHkiVqwz//+c8xffp0NDU1oaGhAfX19cE/dXV1idotEREREREREREREVFUCUuIf//993jooYeg0+kStQsiIiIiIiIiIiIiojZLWEJ89OjR2LFjR6I2T0RERERERERERER0RhI2hvi4cePwy1/+EgcOHEBhYSGUSmXY8vHjxydq10REREREREREREREERKWEL/nnnsAAIsXL45YJggCRFFM1K6JiIiIiIiIiIiIiCIkLCHu8/kStWkiIiIiIiIiIiIiojOWsDHE26qwsBDHjx/v7MMgIiIiIiIiIiIiovNcpyfE//e//8Hj8XT2YRARERERERERERHRea7TE+JERERERERERERERB2BCXEiIiIiIiIiIiIi6haYECciIiIiIiIiIiKiboEJcSIiIiIiIiIiIiLqFpgQJyIiIiIiIiIiIqJuodMT4q+99hqysrI6+zCIiIiIiIiIiIiI6DynSOTGt2/fjg0bNqC6uho+ny9s2UsvvQQAmDx5ciIPgYiIiIiIiIiIiIgIQAIT4s888wzmzZuH/v37IysrC4IgBJeF/puIiIiIiIiIiIiIqCMkLCH+u9/9DsuXL8ddd92VqF0QEREREREREREREbVZwsYQl8lkKC4uTtTmiYiIiIiIiIiIiIjOSMIS4j/72c/wyiuvJGrzYb7//nv8v//3/2A0GqHValFYWIgdO3YEl0uShAULFiA7OxtarRajRo1CWVlZ2Dbq6uowZcoU6PV6pKenY8aMGWhqauqQ4yciIiIiIiIiIiKixEvYkCm/+MUvMG7cOFx00UUYNGgQlEpl2PJ//etf7bKf+vp6FBcXY+TIkfj444/Ro0cPlJWVISMjI7jOCy+8gCVLlmDFihXIy8vD/PnzMXr0aBw4cAAajQYAMGXKFJw8eRLr1q2Dx+PBtGnTMHPmTKxcubJdjpOIiIiIiIiIiIiIOlfCEuIPPfQQNmzYgJEjR8JoNCZsIs3nn38evXv3xptvvhl8LS8vL/hvSZLw8ssvY968ebj11lsBAH/5y1+QlZWF1atXY9KkSTh48CDWrl2L7du34/LLLwcALF26FGPHjsWLL76InJychBw7EREREREREREREXWchCXEV6xYgVWrVmHcuHGJ2gUA4P3338fo0aPxwx/+EJ9//jkuuOAC3H///bjnnnsAABUVFaisrMSoUaOC7zEYDBg2bBi2bt2KSZMmYevWrUhPTw8mwwFg1KhRkMlk2LZtG2677baI/bpcLrhcruD/rVZrAs+SiM4WY5Uo+TFOiboGxipR8mOcEnUNjFWizpWwMcQzMzNx0UUXJWrzQUeOHMEf/vAH5Ofn45NPPsF9992Hhx56CCtWrAAAVFZWAgCysrLC3peVlRVcVllZiZ49e4YtVygUyMzMDK7T0rPPPguDwRD807t37/Y+NSJqB4xVouTHOCXqGhirRMmPcUrUNTBWiTpXwhLiixYtwsKFC2G32xO1CwCAz+fDpZdeimeeeQZFRUWYOXMm7rnnHrz66qsJ3e+cOXNgsViCf44fP57Q/RHR2WGsEiU/xilR18BYJUp+jFOiroGxStS5EjZkypIlS/Dtt98iKysLffv2jZhUc9euXe2yn+zsbAwaNCjstYEDB2LVqlUAgF69egEAqqqqkJ2dHVynqqoKQ4cODa5TXV0dtg2v14u6urrg+1tSq9VQq9Xtcg5ElDiMVaLkxzgl6hoYq0TJj3FK1DUwVok6V8IS4hMmTEjUpsMUFxfj8OHDYa9988036NOnDwD/BJu9evXCp59+GkyAW61WbNu2Dffddx8AYMSIEWhoaMDOnTtx2WWXAQDWr18Pn8+HYcOGdch5EBEREREREREREVFiJSwhvnDhwkRtOszPfvYzXHXVVXjmmWfwox/9CF999RVef/11vP766wAAQRDwyCOP4KmnnkJ+fj7y8vIwf/585OTkBJP2AwcOxE033RQcasXj8WDWrFmYNGkScnJyOuQ8iIiIiIiIiIiIiCixEpYQ7yhXXHEF3n33XcyZMweLFy9GXl4eXn75ZUyZMiW4zmOPPQabzYaZM2eioaEBJSUlWLt2LTQaTXCdt956C7NmzcL1118PmUyGiRMnYsmSJZ1xSkRERERERERERESUAIIkSVIiNiyTySAIQszloigmYredxmq1wmAwwGKxQK/Xd/bhEFEMjFWi5Mc4JeoaGKtEyY9xStQ1MFaJOlbCeoi/++67Yf/3eDzYvXs3VqxYgSeeeCJRuyUiIiIiIiIiIiIiiiphCfFbb7014rXbb78dBQUFeOeddzBjxoxE7ZqIiIiIiIiIiIiIKIKso3c4fPhwfPrppx29WyIiIiIiIiIiIiLq5jo0Ie5wOLBkyRJccMEFHblbIiIiIiIiIiIiIqLEDZmSkZERNqmmJElobGyETqfDX//610TtloiIiIiIiIiIiIgoqoQlxF9++eWw/8tkMvTo0QPDhg1DRkZGonab9E42OODwiHC4RdjdIvRaBdJ1KmTpNZ19aERERF3GiQYHLA4PrA4PDFoldCo5LA43dGolTCkqGHQqWOxu1DS5YXV6oNeefp2IOo7F7kZ1owtNLg+MKWrY3GIwbvVaJXLStZ19iETd3nf1djQ6vcHYTNUocGGGrrMPi4jOI6yXd09n+70H3mdxuJGiVkClkMEt+mBzemHQqdrl95OwhPjUqVMTteku61itDd83OLBsQzm2lNcGXy/NN+HpCYORa0zpxKMjIiLqGo7W2vCrd/eGlaUlZiPm31yAH7+2FYOy9XhqwmAs/uAA/nOwOrjO1fkmPDdxCBNwRB3kRIMDs/+5BwcrrXjr7uGYEyVun76tEH1YBybqNLHKVMYmEbWXEw0OzF61B5vKaoKvsV5+/jvb7z3a+0rMRtxVnIeH3t4Nu1tsl9+PIEmSdNbvboXT6cSePXtQXV0Nn88Xtmz8+PGJ2m2nsFqtMBgMsFgs0Ov1EctPNDjw2eFqfLj3ZFhlI6A034QXf3gJe4oTJVhrsUpEnS9enJ5ocOCX//xv1LK0xGzEtOI8zFixAyVmI4bmZmDZ+vKwda7ON2HpHUXskULUDuLFqsXuxqyVu7GpvAZvTL0cy7dUxIzbF26/hA1iogSJF6ff1dsxe9WemLH53MQh7ClO1EHO13aqxe7GrLd3hyU3A1gvP3+d7fce733FZiOKQtp35/r7SVgP8bVr1+InP/kJamsjC1dBECCKYqJ2nZQsDg+y9JqolQ0A2FRWg3qbmwlxIiKiOCwOT8yydHN5LWaPGRD897TivIh1NpbVoKbJzYo3UYLVNLmxqdzfmOmpV8eNW4vDw4Q4USdodHrjxmaj09vBR0RE55uaJnfU5CbAevn57Gy/93jv21Jei+kh7btz/f3IzupdbfDggw/iRz/6EU6ePAmfzxf2p7slwwHA6vDA5fXFXafRxQoHERFRPFaHJ+7yJufpOkascrfRGX8bRHTurCFxFhqX0TQ6PbDY3Yk+JCJqobUyleUlEZ0rayvXEV5nzk9n+7239r6W7btz+f0kLCFeVVWFRx99FFlZWYnaRZei1yqhVsT/uD1eH040ODroiIiIiLoevVYZd3mqRh78d6xyN00TfxtEdO70IXEWGpfRaFVyPPj2btaDiTpYa2Uqy0siOlf6Vq4jvM6cn872e2/tfS3bd+fy+0lYQvz222/HZ599lqjNdzkGrRLVVieKzcaoy0vNJnxxpBaPr9rDHjJEREQx6DUKlMQoS0vMRlRbXcF/7z7eELHO1fkmmFL5WCZRoplSVbg63wQAHxqKmwABAABJREFUqLa6Wo3bjWU1rAcTdbC0VsrUNE3CRlglom4itD7QEuvl56+z/d7jva+4RfuuxGxE6jmUUwlLiC9btgz/+te/cNddd+E3v/kNlixZEvanu8lJ16LYbMKskeaIpHhpvgkzSvOwfHNFcAwcIiIiiuT2+jD/5oKIBnyJ2YgFtxRg9qo9uDrfhGduK8Thk9awda7ON+H5iUM4TiFRBzDoVHhu4hCU5pswe9WeVuMWAOvBRB3M6/XhyQmDo8bmkxMK4W1lyE8iotYE6gMtk5ysl5/fzvZ7j/W+ErMR04r9eVPAnxy/qzgPtnMYelqQJEk663fH8cYbb+CnP/0pNBoNjEYjBEE4vVNBwJEjRxKx207T1hmBTzY44PCIcLhF2NwitCoZNn5zCq9s+BZ2t398xdX3X4WhuRkddehE3cr5Ons30fkkXpzuPlaPe/6yA89PHIKeejWanCL0WgVUChmO1tqRY9DggnQtDDoVLHY3aprcaHR6kKZRwpSqYqWbqB21pUy12N2obnTB5vIgM0UNm1tEg92DVI0c1VYXZq/aE5YEZz2YqH21VqY+9PZuvDLlUijkMjQ6PEjTKuEVfXjgrV1YekcR45Gog5zv7VTWy7uns/3eA++rtbnQ5BIhSRLkggC7R4RaIcPu4w1YvrkCK+8edtblVMKegZo7dy6eeOIJPP7445DJEtYRvcvJTtfi2+omjFu6OeY6HEOJiIgoOr1GiZomN2as2BF1+aePXhOsZBl0rGgTdbaWcfhtdRPu+OOXMddnPZio4+g1Shyvd2D8si1RlzMeiai9sF7ePZ3t9x58XzXwo9c+j7leUo4h7na78eMf/5jJ8Cg4hhIREdHZYRlK1LUxhomSB+ORiIiSWSLLqYRlq6dOnYp33nknUZvv0jiGEhER0dlhGUrUtTGGiZIH45GIiJJZIsuphI0h/tBDD+Evf/kLLrnkEgwZMgRKZXg39pdeeikRu+00ZzPeE8dQIup45/vYbETng7aOS8wylKhznUuZyhgm6hgsU4m6BrZTiWJLRDmVsDHE9+7di6KiIgDAvn37wpaFTrDZnXEMJSIiorPDMpSoa2MMEyUPxiMRESWzRJRTCUuIb9iwIVGbJiIiIiIiIiIiIiI6Y5zxkoiIiIiIiIiIiIi6hXZNiP/gBz+A1WoN/jven0R57rnnIAgCHnnkkeBrTqcTDzzwAIxGI1JTUzFx4kRUVVWFve/YsWMYN24cdDodevbsiV/+8pfwer0JO04iIiIiIiIiIiIi6ljtOmSKwWAIjg9uMBjac9Ntsn37drz22msYMmRI2Os/+9nP8OGHH+If//gHDAYDZs2ahR/84AfYsmULAEAURYwbNw69evXCF198gZMnT+LOO++EUqnEM888067HGBgI3ur0QK9VwpTC8dqIiIjOFMtToq6HcUuUnBibRJRovM5QshEkSZI6+yDaQ1NTEy699FL8/ve/x1NPPYWhQ4fi5ZdfhsViQY8ePbBy5UrcfvvtAIBDhw5h4MCB2Lp1K4YPH46PP/4YN998M06cOIGsrCwAwKuvvorZs2fj1KlTUKlaD9K2zAh8osGB2av2YFNZTfC1q/NNeG7iEOSka9vhUyCi1nD2bqLk11qcsjwlSg5nUqYybok6B8tUoq7hfG6n8jpDyei8GUP8gQcewLhx4zBq1Kiw13fu3AmPxxP2+oABA5Cbm4utW7cCALZu3YrCwsJgMhwARo8eDavViv3797fL8Vns7ogLAABsLKvB46v2wGJ3t8t+iIiIzmcsT4m6HsYtUXJibBJRovE6Q8mqXYdMCVVVVYVf/OIX+PTTT1FdXY2WHdFFUWy3ff3tb3/Drl27sH379ohllZWVUKlUSE9PD3s9KysLlZWVwXVCk+GB5YFl0bhcLrhcruD/A2Onx1LT5I64AARsLKtBTZObj4sQJcCZxioRdbwziVOWp0Sd52zLVMYtUcdhmUrUNXSXdiqvM5SsEpYQv+uuu3Ds2DHMnz8f2dnZwbHF29vx48fx8MMPY926ddBoNAnZRzTPPvssnnjiiTavb3V64i5vbGU5EZ2dM41VIup4ZxKnLE+JOs/ZlqmMW6KOwzKVqGvoLu1UXmcoWSVsyJTNmzfjrbfewn333YcJEybg1ltvDfvTXnbu3Inq6mpceumlUCgUUCgU+Pzzz7FkyRIoFApkZWXB7XajoaEh7H1VVVXo1asXAKBXr16oqqqKWB5YFs2cOXNgsViCf44fPx73OPUaZdzlGpWcj4oQJcCZxioRdbwzidPWytMUdcLu9RN1e2dTplrsbmiV8rjrpLUS10TUdu1ZpjI2iRKnu7RTeZ2h9lBldeLQSSu+qqjDoUorqqzOc95mwlqNvXv3jhgmJRGuv/567N27N+y1adOmYcCAAZg9ezZ69+4NpVKJTz/9FBMnTgQAHD58GMeOHcOIESMAACNGjMDTTz+N6upq9OzZEwCwbt066PV6DBo0KOp+1Wo11Gp1m4/TlKrCD4pycHdpHlLUStjdIhodHqRplbC7PJAJwEmLE1aHB/V2F5QKOXQqBdK1yqiPj7TnDL3xtsWZgKmrO9NYJaKOdyZxakpV4c7huZhemgenxwerw4tUtRxapRwHK62QIOHgCQtS1Ao4vCJsTi8MOhXLL6J2cKZl6ql6O9w+CWqFDB8+VAyZIAMgARIgCAKsTi9S1HJ/PbjBgWxOrEV0zs60TP1BUQ7uKs6DUi5Dk9OLVI0CAgAIgEYZ3n+ObUOi9nOmZep39XY0Or2wOjwwaJVI1ShwYYYubJ1kjFFTqgpX55uwMcqwKaX5JijkAiz25Bo2pbXPMRk/54BzObZE5wYD22hyeZCuU8Ht9aHJ5Y27PYvdDavDA5tHhNXpb/ep5TJYHG54PSIuMKac0TGESlhC/OWXX8bjjz+O1157DX379k3UbpCWlobBgweHvZaSkgKj0Rh8fcaMGXj00UeRmZkJvV6PBx98ECNGjMDw4cMBADfeeCMGDRqEn/zkJ3jhhRdQWVmJefPm4YEHHmi3RJpBp8LPRl0Ml+jDr97diy3ltcFlJWYjFo0vwOQ3vsTAXno8cWsBfvTaVvTvlYYHr8tHn0xdWAOhPWfojbctAcBjnAmYiIiSzIySfpj37l5sCilLi81GPHhdPqwOD+5cvh2X5qbjruI8PPT2btjdIssvog52qtYGhwR8b3Hgj5uOYPKwPli57SjuHNEXb2w6EhG/s0aa4RF9yD2Hhg0RnRm314eHr78Yc1fvxeYWMTmtOA9vbzuKBbcUoI8xpV3boER0Zo7W2qLmkZ6+rRB9msvNZI1Rg06FJycMxtx3w68zJWYjFt86GP/vT9uQZ0rp9OMMCP0cdSo5ppfk4ap+RqgUMmSmqKCSyzDn3b1J9zkD5/YbiPXe5ycOgQSc828rsP2dR+ux5I4ivPDJ4bDfc7TtVTU44PCKmL96X2S7b2Q+1AY5Tlmd6KE/u+GzBSlB3bgzMjJgt9vh9Xqh0+mgVIY/BlFXV5eI3QIArr32WgwdOhQvv/wyAMDpdOLnP/853n77bbhcLowePRq///3vw4ZDOXr0KO677z589tlnSElJwdSpU/Hcc89BoWjbPQOr1QqDwQCLxQK9Xh+x/Lt6O76rt2Pp+vKwLz2gxGzE9JI8TP/zDpSajbirOA8zVuxAsdmIm4fkYOzgXjDoVLDY3Zj19u6okxJcnW/C0juKzujuT7xtjSnMxpx/7Y267Ez2Q5RMWotVIup88eL0u1qbvxIapSwNlJnfNziwbH05is1GFOVmYNn6cgAsv4jaW6xYrbI64faI2FRegw/3nkRRbgZ2H6tHUW4G/nusPnb8Fmbjmv49O71BSXQ+aa1Mnd0iyRYQKEO/PlaP5ycOweP/2tsubVAiii5WrH5Xb8fsVXti5pGemzgEaWpFu+WJ2luV1Yk5/9qDQTkGFPVOh8vrg1ohw+7jDTh4woLJw/pgxoodnX6cQHiOTKeSY8kdRXhzS0Xws591nRm7j9VH/S46+/jPJVcY773P/qAQH+05iU3lZ//bCt1+Wz9Di92NExYnnvnwQNx6Y4nZhN5n2ZkioT3EO8tnn30W9n+NRoNXXnkFr7zySsz39OnTBx999FHCjqnR6UWKWhH1SweAzeW1mDN2IABgU3ktHhszAACwpbwW04vzgjPvtucMva1ta+pVfdtlP0RERO2l0S1GrRQBp8vMnmnqsP8HsPwi6hj1NjckAFl6TTAOl60vD/4dTWA9i8PDhDhRB2l0izHbp6Gxa3V6260NSkRnptHpjZtHanR64fL4kjZG621urD90CusPnYq6/JEbLgbQ+ccJhOfIppfkhSXDAaCod3rMekxnH/+55ArjvbdnmjpqMrwt2422/bZ+hjVN/rpka+2+JrcYd9/xJCwhPnXq1ERtukuyOjzwtdIXv8npDfn36S/V5fUFZ95tzxl6W9uWy+trl/0QERG1F6vjzMqulv9n+UWUeFanF5IkBeOv5d+xhNZ5iSjx2lqmthaXjFuixGktThudHijlslbX6SzWkDxXNKG5r86+loTmyKIlblurx3Tu53z21+l4722Pcw7dflu3Z3V64E5wvbFdE+JWqzX4aIfVao27bncbqkCvVcLri/9lhs6um6qRB/+tVsiCy9pzht7WtqVWxL6ociZgIiLqDHrtmZVdLf/P8oso8fQaBSQATS5/IzgQh/HqloHljFGijtPWMrW1uGTcEiVOa3GaplFC1UpCvDNjVK+Jn3YMzX119rUkNEcWLXHbWj2mcz/ns79Ox3tve5xz6Pbbuj29RgmXGD+Heq71xvhHcoYyMjJQXV0NAEhPT0dGRkbEn8Dr3U2aRgGby4sSszHq8hKzEUqFAAAoNRtRbXUB8I+LU93oginV/whCYIbeaK7ONwXXa4vWtlXd6GqX/RAREbWXVJUcpTHK0kCZuft4Q/D/gX8DLL+IOkpGigqpKjmqrc5gHAb+LjVHr3sWm42otjphaKXhT0TtJ1Ulj9k+DcRsidkIvUbRbm1QIjozaRpF3DxSmkbRrnmi9paRoop7/IHcV2cfJxCeI4uWuA3UZ6Lp7OM/l99AvPdWN7rO+bcVuv22foamVBUEIH67z+pEWis3XOJp14T4+vXrkZmZCQDYsGED1q9fH/En8Hp3c2GGDhcYtFg0viDiYlBiNuKJ8YOx7kAlSs0mzL+lALNX7fHPnHpdPkZe3CM4Jo9Bp8JzE4dE/CADs7+eyXhFrW3r2ot7tMt+iIiI2oteq8RTEwojkmqBMrOotwHLN1egxGzEtOI8LN9cAYDlF1FHytJroAFQfJEJs0aaceCEBdOK83DghAUzSvNQmh8Zv7NG5qPYbOL44UQdKFCmtmyfFjeXoQdPWPD0bYW4IEPXbm1QIjozF2bo8PRtkXFaYjbi6dsKcWGGrl3zRO0tS6/BMzGOf0Fz7isZjhMIz5FFS9wu31yBacV5EeeSDMd/Lr+BeO8deXGPc/5thW4/8Bm2/Gxbbs+gUyFTq8STsdp9zfXGCzN0re4/FkGSpFZGtj57TqcTe/bsQXV1NXwthgsZP358onbbKeLN3h3q+1obvADsbhGNTg/SNErYXR5kpqjh9vmgVchRZ3NBpZAjRaVAuk4Z9QdmsbtR0+QObsOUqjrr4Iu3rfbcD1EyaGusElHnaS1OTzU44BB9sHtENDq80Knl0CnlUMkEnGouQ1PVCji8ImxOEQYtyy+iRGg1Vq1OuD0iXD4JLq8IAQIkSIAECIKARqc/frVK/59sJsOJ2l1rcVrV4EBd8xjFTU4vUjUKCAAg+B9ZD71JxbYhUeK0Fqvf1dvR6PQG4y9No4hIBiZzjFZZnai3uWF1eqHXKJCiksPicEOrSq7jBPyfY23zBOGL3t8fNuHkDQN7YtH4Ajg9vqT8nM/lN5Do3GBgGzaXBwatCm7RB5vLG3d7FrsbVocHtpbtPoUMF5xDMhxIYEJ87dq1uPPOO1FTEzkbqSAIEMWznwk0GZ1Jki2ZL1JE5zsmxImSX1vilGUpUec70zKVcUvU8VimEnUNbKcmJ14fz1/tOqlmqAcffBA//OEPsWDBAmRlZSVqN12Kxe5Go8MDj0+CW/TBI/p7y9TZ3LA4PDBoo/cGJyIionCNLi/cog8urw8a0YdGlxdWmxs1Dg/0WiVMKaysEnU2i92NersbNrcIp1tEZooKHp8Pbq8PHtGHJpeXcUqUBKKVqYxNouRyosEBi8MDa3PuSK9VdplhxgJJZauz69XTDbquc6zJqL2++7AnDLQKZOhUyNJrzunYEpYQr6qqwqOPPspkeLPKBgdsHhE1jS4sW1+GTeW1wWWB8W+qrE5cmKHj46JERERxHK214Vfv7sWWkLK0xGzEUxMK8exHB/DV/xpwdb4Jz00c0mUaCkTnm5MNDhyttWPphjLsPtaAJXcU4aX/fBMRt0/fVog+xpROPFKi7i1WmcrYJEoeXTlOTzQ4MHvVnrBhR1hP7x7a67s/VmvDnCi//2duK0TuOfz+23VSzVC33347Pvvss0Rtvkux2N34X50d247UYmmLZDgAbCmvxdINZSivbsJn35yCxe7upCMlIiJKbt/V2yMaBACwubwW81bvxYs/HAoA2FhWg8dX7WGZStQJLHY3Pjt8Cks3lGFLeS2ml+ThzS0VUeN27rt78X29vZOOlKh7i1emzn13L75jbBJ1uhMNjrhxeqLB0UlH1jqL3R2REAVYT+8O2uu7r7I6I5LhgP/3/6t396LK6jzrY0xYD/Fly5bhhz/8ITZt2oTCwkIolcqw5Q899FCidp10aprcSFHLkaXXYHOLLzFgS3ktphfnBdfnIxlERESRGp3eiApRwObyWtjcp+co2VhWwzKVqBPUNLnRU68OxmpR73QsW18edd3N5bWwOr24oCMPkIgAtF6mNjq9HXxERNSSxeGJG6cWhydpe1rXNLkjEqIBrKef39rru6+3ueP+/utt7rMeOiVhCfG3334b//73v6HRaPDZZ59BEITgMkEQulVC3Or0wOnxj8mmU8kxvSQPRb3T/WO0KeXYdaweyzdXwOX1AQAanZ5OPmIiIqLkZHV44paljY7wMpRlKlHHszo9wXotgFbrwIxTos7RapnK2CTqdFZH/DhM5ji1tnJsyXzsdG7a67u3Or1xyynrOdy4TVhCfO7cuXjiiSfw+OOPQyZL2MgsXYJeo4RC7oXLI8eSO4rw5paKsF4yxWYjltxRBIUgwAcgTaOMvTEiIqJuzKBTxi1L9brwMpRlKlHH02uUqLOdfhRWp4xfB9ZrGadEnaHVMpWxSdTpWovDZK7r6ls5tmQ+djo37fXdG7SKuOWUQXv2ae2EZardbjd+/OMfd/tkOACYUlWwuURoVLKo4yduKa/Fn7dUQKOSIceggSmVj4wQERFFk6pWxC1LU5Ry6FRyAEBpvgmpmoTd+yeiGEypKlQ3ulBsNgIAREmKG7epasYpUWdorUxlbBJ1PoNWiZLm8rSlErMRhiS+cWVKVeHqfFPUZVfnm5j7Oo+113efplHGLafO5aZKwrLVU6dOxTvvvJOozXcpBp0KfTN1SNep4o59k6pW4sV/H+7goyMiIuo6HG4xblna4PBgekkeis1GTL2qL+Yl+WRDROeri0wpmDXSjGKzEYIgxI1bl8cXdRkRJZbdFb9MtbvEqMuIqOMoZQIWjS+ISIqXmI1YNH4wlDIhxjs7n0GnwnMTh6C0RWK02GzE/SPNsLt5jTlfBb77lknxq/NNeH7ikDaPHd9a289xDr+hhN3yFUURL7zwAj755BMMGTIkYlLNl156KVG7Tkq90rU4cTR+g/x4vR3/OViN6kYXJxYgIiKKoqGVcRRtbhGjC7IAAA+9vRt2twiXdw+W3lF01mWrxe5GTZMbVqcHeq0SphQVy2miOGqa3Ljrz9tx7zX9MPumAXC2kvDmGKJEncPSSpna2nIiSrxamxv/741teH7iEMweMwBNThGpGjmqrS5Men0r/jpjGHqc5aSCHSFFJcfYwmzcdVVfuLw+qBUy7D7egOl/3o7L+2ScUx29JdbZk0tOuhZL7yhCTZMbjU4P0jRKmFLP7DtJ5Dj0CUuI7927F0VFRQCAffv2hS0LnWCzOzFo43/pKrm/wz4rHkRERNGlNA+HEotOJcfxOkfYGHPnMov9iQYHZq/aEzZL+tX5Jjw3cQhy0rVnvD2i7sDq9MDuFvHbdWX47boyvDH18rjra1uJayJKDJ26lTK1leVElHhWpxc1TW7MWLEj5vJkVtPkxpx/7Y267Fzq6C2xzp6cDLpzuymRyHHoE5YQ37BhQ6I23WVpVXKU5pvCAjSg2GzE7uMNABAc+5SIiIjCpagUKDYboz46FxivWK2IHBHubHoPWOzuiIo14K+8P77q3HqdE53PAo0XnUqO6SV56JGmRqnZiE0x4nbXsQb00msYT0QdTKeUxy1TdUq2S4k6m16jCJanRb3T4fL6oFHKsetYPZZvroA+yefLSWQP3wDW2c9MV+pJHxiLfGOUPOq5jkPPGS87yMkGB76rs+H+ay8KNtgDSs0mzCjJw/LNFSg1G5GiSu4LGhERUWdJ1ynx9ITCqOMoPj2hEBWnmoI3mEOdTe+BmiZ31JvYwOkeLUQUyZSqwqiBPbHkjiLsPlaP6X/ejnk3Rx//dOEtBfjNvw8znog6gRzA0xMGxyxTmQ4n6nyZKSq8MfVy7D5WjxkrduD+t3Zh+v9n78zjoyqv//+ZuTN31swkmSFhMcHARFkSJMhqEhBK3Rco1a9IWxarbTGotSpYFxBQxKW2gLZaAe2vblUUBRWr4kJQXCCVHYlEgkCAhMxMZr2z/f6YucMs985MQpKZJOf9evEC5t773Ocu5znnOfc857zwDWrqm7F65kjkajLTkcnTkRG+PGSzp84xsxNVr9TgZ3/5DFOf+QI/e/IzzHulJmNrLrVXLnIhyPPaCVgcHD49cAobdx1DTb0ZcyqKMKe8KJw/6aTVhV1HLbiwMAdVk0zIVmdulWCCIAiCSCcurx+LN+7B8MIczI7QpTVHzFiycQ/uvWII7n0rOlVbW6MHOiOihSC6I3o1i4VXD8WCN3dia20TqiaZsHzTPkG5ffT9fbhhdCHJE0GkAZ8EWLJxr6hOvf+qIenuIkH0eBQyKZ75pDZuJcfW2iZIJRKsml6Wpp6lhlYpQ4XJgGqBlSgVJgO07RDhTjZ7anTVSPr2yEUuBDnEO4FGG4c8nQJba5vi0qFIJBIctbhwRUlvXDI4HzlnmV+HIAiCILozzXYO2w6dxpC++vBvfG2SLw+dhtvji6pYX3kW0QOdEdFCEN0VO+dFTb0ZVZNMuHRoPob00UUt8Y6U0xlj+pM8EUQacHn8CXVqsoK4BEF0PI02TjDlGABsaccc3B2BxcGh2cGhamIx5k404YsfmsI2QLnJgFnlRbC7zz4HOtnsqZFKJH2mvks8AQBop7KU5BDvBKwuD9xeP9QsgxXTy7B2a11Usa9ykwFThveDXinL6OrABEEQBJFubG6vqC5dMb0MDs6L1TNHhqPcCnPV6NPGQjodmbOOILo7NldiWb3tlZqwU1wiAckTQaQBu9uTUE7tboqqJIh001Wjn4WKXFaajHhr7kU4bnbh2/pm3PZKDV7+7ZizPhfZ7KnRnd6l9iiYSg7xTkCnlOO0ncOciiKs234Ec8qLsODyQbC5fMhSynDC6sJT/z2AB68Zmu6uEgRBEERGY9CwWF19SFCXvrH9CO6+ZBCue3ZbeP+P75zQ5nPxOesWrNsZZWC3R846gujuGDQsnvm0FmWFOeFUgXyE+LrtR7AytMTb7fWjr77tkxmCINqOQaPA6uo6UZ16z6WD0t1FgujxxBaqji2sqVNlXvSzWGqOLbWNWLxxL8oKc8If4dojeptsdnEiC2iqWAZVk0xxK/V4MjGSviPTvHR5h/iyZcvw5ptvYv/+/VCpVLjooouwfPlynH/++eF9XC4X/vSnP+HVV1+F2+3GpZdeimeeeQb5+fnhferr6/GHP/wBn3zyCbRaLWbOnIlly5ZBJjv7W2TUsvj6x9MYbzLg6mF9sXjjnqj8TxUmAx64aigsTg75FCFOEARBEKJ4An7cMfl8UV3qCZxZ3t0eESEdlbOOILo7Xn8AN47pHxd5OmlQL8y/bDCWbtwTtQS8PSJ9CIJoHa3RqQRBpAejlsXPB+fh/0YXxunUCpMBN4wsSGPvhEmUmmNrbRPmlBcBaN/obbLZ4xGKrK4QWKkHZG4kfUemeZGeTccygc8++wy33nortm3bhg8//BAejweXXHIJ7HZ7eJ8//vGP2LBhA15//XV89tlnOHbsGH7xi1+Et/t8Plx55ZXgOA5ffPEFXnzxRbzwwgt48MEH26WPejWLi8/rhV5ZyjhjAwCqa5uwZOMeyKVS/HDKBouDKuASBEEQhBByiTSxLpUETZv2jAjRq1kYtSyylHJYXR402rl20dUWB4cfTtpQU9+cNv3flj5kQr+JzCcAYO3WujhZHdJXj8UxznAgOKmZv24nDjfZw+/UCasL+49b8XXdaexvsOKE1dVZ3SeIHkGqOpUgiPShV7NYdM1QQZ1aXduEP7+166xssdbadansnyw1h9vr75Do7Y6y2bsiYpHV1bVNeGFrHeZUFIV/y+RI+o5M89LlI8Q3bdoU9f8XXngBeXl52L59O8aPHw+LxYLVq1fj5ZdfxqRJkwAAa9euxeDBg7Ft2zaMHTsW//3vf7F371589NFHyM/Px/Dhw7FkyRLMnz8fixYtAsue/UvRJ1uFfcetcQMYT3VtE1xeP6b9/QuM7J9DETIEQRAEIYDL60+oS90+Pz6+c0K7RoR0RN66jsqF19F9yIR+E10Dvz8gKKtlBdlR0W2RbDnYiNqTNrz4xY9YMqUED23Yg837T4W3V5gMeGRqKQoNmg7rN0H0JJLpVJeXIsQJIhOwub2isno2UbKttetS3T9ZkcsBRs1ZpboQg+zUMySKrK6ubcL9Vw7B5EF5GR9J35EFU7vdJ1+LxQIAyM3NBQBs374dHo8HkydPDu8zaNAgFBYW4ssvvwQAfPnllygtLY1KoXLppZfCarViz5497da3ZF8uWlwezKkoCufC6alfsgiCIAhCjFR06cA8bbsZdcny1rVFV3dEm53Rh0zoN9F1cHBewd/dSRxsbq8fnx9sxH1v7cKQvvqobXwkHEWKE0T7kIpOJQgivVgcHI6anQn3aYusttaua83+fJFLIcYXG9FHr2x3ByzZqdEki6x2eXwYXpjTrvOmVEh1RQK/n1QaDIgQosJkgFbZ9jjvLh8hHonf78cdd9yB8vJylJSUAAAaGhrAsiyys7Oj9s3Pz0dDQ0N4n0hnOL+d3yaE2+2G2+0O/99qtSbtX75WgQ/vHA+PN4AWlwc6lRxyRoojpx0wahWQyySYcF4vXFHSGwoZg2Z78MXQq9moRPg6lRxGzdl/wemINokz0P3NDNoiqwRBdC6tkdMspRyjz83GE9cNh53zweoMjrEalsFdr/8PWUo5DjRYoZEzcPn88PoDcLi9wSWUScbhyHFbr5JDo5Ch2cFh+uhCzC4vwo765qgiNG2NyOnIXHgd2YdM6DeRXlojq3oVCzXL4JbxA1BZbIRaHoBWoYSN8+G1W8ZGye3XP5rDxylkwXid6tomzC4vimu3urYJzXaqu0MQYrRWpw7rp8OK6WVwevxhnaqSS3HbKzXQq4I6NQDA4fZCq5BDxkjQZHMjSymHTiUPR12299yH5lJEdydVWW2yc+itU6JqkimuoCZvl7YlSra1dl1r9terWSyfNgyffn8KeVmKcJ9PWF0YU5SLpghfV3uRav8sDg5mhwd2zgs750O2So68LEVUXyLHH61CBjkjQZOdg0rOIEshg1QqgdXlhdUZnDNEjoWp0JHjm8XBhfuaiFTeGaF+Akh6/yKPtzo9sHE+tITmVzsOm/Hkhwdww+hClBVk48dGOwpy1MjXnWnjeLMDbp8fnM+PFrsHC68ZAiXDwBYx95MAUMgkcLiFAzBSoVs5xG+99Vbs3r0b1dXVHX6uZcuW4aGHHkp5/5+a7PAEAlj0TnzBkiVTSrBk496oJaHlJgOqJprQaHcjL0uJ+9bv7nZLtbszdH8zh9bKKkEQnU9r5NTIMnjsl8Nx71u74vTpY78cDrUEmPb8VzjXqMGtFw/EnBe/DTuwU10CqmYZrJheFpersVygCE1bInI6MhdeR/YhE/pNpJfWyKpKLsXaWaOwavNBbP+xCUumDMMCEbm9542gU7yy2Ij9DWccAmLR5FZX2yc/BNHdaa1OXTF9BO5bHy+bK6aPACsB7o6R23KTAbPLizBz7TcYUZiNR6aWQsZI23XuQ3MpoieQuqwGAAA19c1RKcd4u/TVr+vbVAyxtXZda/cPAHhv53FsqT0jx5UmA/J1ClS9XNPuqYKT9c/u9uC42YnDpx1Yuflg1LhWGcqh3TdbJTj+8OPeHe/8D2tnj8ZCAXvm4aml6J9CSreOHN+OmZ148O3duGF0IU5aXSg3GQRT7aRSQFOon5MH52HB5YOx8J3doveP54TZCafXH6dfJg3qhZd+OxaLN+6Jep/5eyDxB2D3+rAw5DstyFHhXzeNFrQhl04phfQsij93m5QpVVVV2LhxIz755BOcc8454d979+4NjuNgNpuj9j9x4gR69+4d3ufEiRNx2/ltQtx7772wWCzhP0eOHBHt2zGzEz9ZnOEHGkl1bRMeWL87bkno1tomrPqkFl5/APe9tavbLdXuztD9zSxaI6sEQaSH1sipG4gzrIBQLrz1u+AG8MyMEdhysBErP6mNKhiT6hLQORVFgoWLttY2YW1MEZq2ROR0ZC68juxDJvSbSC+pyqrFwcHrD2DV5oPYUtuER6YOSyi3T1w3HOUmA+ZebMLQPmdsYj5aPBbdWSyPJYjuTnvqVA+QUBdW1zZha20j5r/RfnMfmksRPYVUZVUCCR5+b5+gLL6wtQ4PXjUkaToyIVpr17Vm/7Ac10bL8ZbaJqyuruuQVMHJ+qdXsfj0+1NxznAgWMNkwbqdOGF1CY4//Lj39IwRcc5gIDhm3vfWLhxLktqmI8c3vu1BfXRYu7UOS9/dh9nlRSiPSTeSSgFNsX4O6qMTvP4tMf23ODicdnoE9QtfXD32d/4emN2eKN/p0zNG4P71wvf8/vW7IJG23a3d5R3igUAAVVVVeOutt7B582YUFUUvrbzwwgshl8vx8ccfh387cOAA6uvrMW7cOADAuHHjsGvXLpw8eTK8z4cffgidTochQ4YInlehUECn00X9EcPi9ECjkCUsWFJWkB33+9baJmgUMmxJUjyhtaSylIRoO3R/M4vWyCpBEOmhNXLawvkS6lMb54OMCZo3WwX0q9A4HDtulxVki54jss1UoiuESJZXsS1tdkYfMqHfRHpJVVYbbRzsnC9sw9qSyK2d86GsMAc3vfgNDFnB96jCZEDNEXPc/hUmA3I09K4RhBjtqVP51VCxROrCPJ0yzunF05a5D82liJ5CqrLq8CSW0xa3F6ftrZeL1tp1rdk/kRxHjh/tKdPJ+sf5/MjLUiQsTtpsj+63mmVQNcmE1TNHYsaY/pAz0oTPwuJMHKXekeMb3zY/j3FwPtz2Sg3KCnOweuZIPDNjBFbPHIkl15agT5JIdLF+JpojRfa/0cYhgPgPqqm0EYAkarssyT23ieipVOjyDvFbb70V//73v/Hyyy8jKysLDQ0NaGhogNMZ/DKj1+tx00034c4778Qnn3yC7du3Y/bs2Rg3bhzGjh0LALjkkkswZMgQ/PrXv8Z3332HDz74APfffz9uvfVWKBSKs+6j1emBzZX4IYl90Ut2XFddqt2doftLEATRcViTGJotTg9aIvYR0q/JloCmUvQvlegKMfRqFo9OGxZntJ9Nm53Rh0zoN9E1sLmj5TAVuV21uRYOzgeby4fxxUY8PLUU+45ZovarMBnwyNRSyh9OEO1EKrIpBq8rk+nM1s59aC5FENHY3Yl9Qg63r02pxFpr17Vm/2RyHDlutJdMJ+ufze1NOl5F3kc+hWJNfTNuevFbzH1pB+oa7QmPT3YtHTm+8W1HXqOD82HV5tpw/2968Vs0pxCF7gsEwk70NbNGoWqSCWqWSXm8t7o8ovojaRsxxyXSQ5HnbAtdfr3h3//+dwDAxRdfHPX72rVrMWvWLADAU089BalUimnTpsHtduPSSy/FM888E96XYRhs3LgRf/jDHzBu3DhoNBrMnDkTixcvbpc+6lRyeP2JH7rYklCt8uwT4cf1h5Y8dyh0fwmCIDoOnSrJGBuzXUi/JlsCKqaTeQYYNVg5veysHMB9s1VYOb0MjTYOLS4PspRyGLWdWzCsLX3IhH4TmU+2ioVDdmYC3xq5zVbLw/L1yC+GodnOweryQqeUIUfDkjOcINqR1urUSApy1aiaZIKyHQq3RfWJ5lIEEYVOldhtl3UWacRaa9elun8yOY60tZUsA4ujfQqzJ+qfg/MljaSPTMkmlEIx2Rwh2fjUkeMb3/bZ9vGY2YklG/ZEZarg89VLJZKU2tYp5XD7hH2gSfsXo3cS6aHIc7aFLh8hHggEBP/wznAAUCqVePrpp3H69GnY7Xa8+eabcbnB+/fvj/feew8OhwOnTp3CE088AZmsfb4X6FVy2N0+VMTk7uERWxJabjLA7vaiUuS4rrxUuztD95cgCKLj0LJMQn2qZRmo5EHzplxAv6ayBLTmiDku317k8X30ynYx2vVqFgPztBhemIOBedq0OJXb0odM6DeR2XA+PzQsg8qQXKUit/y/czVnJtb5OiUG9dFhdFEuBvXRkTOcINqZZLKpZoWd3eUmAz7Y04Ca+mb00SnCsh5LW+Y+NJciiGiyFDJRGassNkIiCZxVKrHW2nWp7J9IjiPt83KTARt3Hse8V2qS5t9OFbH+GbUsTra4E9r4OZoz/RZK7ZFojlBhMkCfxHnbkeMb33ayeUyic5zJ/S5cOyIQCIjqjMi2jVoWUkBw35oj5oRtSGKO8/r8CfXU2XwQ6vIO8a5A32wV8rMUWHRNSdyDrDAZsGRKKfbGLAktNxlQNbEYMqkED08tbdflybTkuWOh+0sQBNFxODxuLJ1SKqhPH55aCofHjf/ua0ClyYh5k4qxprouvE+qS0DXVNdhdnlR3DloHCeI1LC5vbBzXlRNNKHSZMTRZkdCuf3zWzspHQpBpAE7l1inSvyBOMdKucmA2eVFWFMdjJx88sPvsawd56s0lyKIaOSMFLdePFBQFm+daIJGLss43Skmx5HjR+S/O6Norl7N4uLzemHepOK4e1kZGl/ydcpwv4VSe/BzhNjj+TGzb5Lc3B05vvFtHzhubXMxzWS53zUsg0XXlIjeP75tvZpFtlKGpVPifaD7j1mwdEppXOAv379clTzKd3rrSzuwRKAd/p5nKdruEJcEAoFAm48mwlitVuj1elgsFsFiCPsbrPj8+5P4+eDecHn94eUbapZBg8WBXlkq2DkvnJwPGlYGpZyBXCqBXi2HXs3C4uDafXlyR7RJnIHub2aSTFYJgkg/ieR033ErnvxgHxZeXQIb50OL04MslRxalsFDG3bjT5cOBstIsGlPAy4+Lw8NVhd0Kjly1WzScThy3Nap5NAoZLC5vDSOE4QIYrL6w0kbnB4frn/2S9wyfgB+PiQfj763F49MHRYnt0ebHdBrFMildCgE0SEk06mPvLtHUDb//NZO3HfVUDASCbz+AE7Z3PD6AthR34w11XVRBTc3/2kCDBq2Xec+NJciehpisrq/wYpfPf8Vlk8bhjydAjaXD1qlDCetLsxftxP//u0YDOqdmfPaSDnWKGSQSSX4/qQNMqkENUfMcWPJx3dOwMA8bYf3yezwwM554eB80KvkyMtSRI0vFgeH4xYXLvvblrjj1SyDORVFuLK0T3h80qvkSZ3hsX3oqPHN4uDQZOfg8wfg8wfC15jKOWrqmzH1mS9Et7/5h4swsJcm6f0DgrbgrLVf4+kZIyBnpDA7PNAqGZy0urHonT24tqwfygqy4fb6McCoiVqBa3FwsDg9sHM+WJwe5GrlUDFMUE+F7pk25EvN1ara/M50+RziXQGLg4PXG8CW75vwyHsH4rZXmoy469Lzce3TW7Hp9krBpdh6dfsbAB3RJnEGur8EQRDtDyMB3F6g8vFP47ZVmoyQSoBF7+zBzPIi/GR24nf/bzvWz70oJUNJaNzOz8z5BUFkNEYti33HW+DgfPjrRwdDv0pF5fbhqSXkDCeINCCVAIlkUwqgOD8LNfXN+M3qr0XbsTo9GNCrfVNo0VyKIILY3V48Om0Y1sTksy43GfDotGGwu1tfULOziJXjmvpm/O7/bRfdvzOK5qYytvDbxxcb8XlMxLSD82HnETNuriiCvk/rJwq8M9waCsAxatp3rDubsTNZjnO9Sp5y+1aXB0eanbhm1VY8M2ME5r60I2r7qs214X+vn3tRVJv8OSwODv87YobdrYDb64dCJg1/SCkrzEZZYQ4mD8pr5VWegRzinUCjjYNUGsCfrxiEZqcHXl8ARi0LGSOFx+uHg/NBKZdi850ToGaZVr28rRGmZPt2tGASBEEQxNkiZ6S4Y/JA/PnKQQhAghanJ1QULACH2ws5I8WW2ib4Acy/bBCAYLGevccssHM+ZItEMRAE0X4EJzJnJlUSCRLKrd9PC1YJIh2wKehUoOcWuqT5MXDC6jpT3FglQ46aVvN0NjlqFn/58Pu4fNb8/5dcW9Jqv9DJFjfMTg80LAONQobskKOzo+nosST2PmgVMtjdXlic4veFP8bi5KBWyMBIJJAzErh9fjx49VA8tGFPVBqRymIjFl4zFE2hAp1C903seRwzO4M5uiPa41OFqFkGjTYONrcH2WoWnNcPm9vbaj+f0DUDEH0/Iq9fo5Bh2S9KsWTj3qjIfb6fWqUMP5y0RbUj1nbks25roU+9msVFAwzYfvg0Sguy4fEGoFXIcGVpH8gZKWav/RpTh/dL2HYiyCHeCdjcHmgVcjz4zm5srW2CmmWwYnpZXMXaCpMBi64Zip+a7DjHoEnarpgwPTptWNxyjWT7tqatdEEGCUEQBOEN+JGrVeL+9bvjdOiSKSXw+IP5/rbWNoHz+lFpMmLH4WYsfXcf5lQUoawgG/WnHSjIUSNfR45xgugoslgGlSYjttQ2YnT/nIRy6/b5ErREEERH4UlRpxq1LCYPzsOgPrrwEnelnMGO+mbsP27tloUuu8L8uKOpb7Lj3rd2xb0bj0wtRWEK/gqifXB7/XHOcJ6ttU1we/2oeqUmdb/QGzuxpfbMvuUmA+ZNKkb/XDX6dPC7zRd+jI265vt8NmOJkMxWmAyYVV6E216pgYPzxd0XoWMqTUbMnTgQN734LQBgTkURfj9hIBQyKby+AKp/aMTVK6sF24ttk0+vctEAA1iZFB6fHxf2z8HIc3NQ0lcPt9cPDStDs4PDPW/sx/b6ZqyYXobHPjgQ9cxb4+eLvebKYiNunWjCnBe+CTu5eSd8ABC8/tUzR+KmF7+N2n/plBLc99YufLTv5Jl9E7StVcrCekOvkmP1zJGQSCRRabfULIMHrhoCfyCAmvpmQT+fXCrBsIJsLHxnT9xYtHb26LN6ZyiHeDuRKDdb3SkbHnx7d7hSa9UkE2rqmwUHtQqTAVWTTCgyahN+ebU4uLhBj2d8sRErp5dFffFJtO/j112Au17/LqW20gUZJER7QTnECSLzSSSnQpMzHn6SNj609HvtrFFQswxufXkHHp02LO5DNOkRgjg7xGT1mNmJb+qaMLSfHg9t2IuHp5QklVtyrhBEx3C2OrXQoMEpqwsOzoetPzQiX6cMO8RPWJwoNxmhkjPo1Y2ihlsz1+6unLC6cOd//if6bjx5/XCKFG9nxGT1mx9P47p/fCl63Ou/Hye4XdAv9HJNlDOcp9xkwFXD+uKKkt7t+m4LBTU6OB/mr9sZ5RTnnahtdcgnktlykwFlhTnhFB38fQGQ8jFA8L2fXV4UdpRH9p2/z5H9EAuEjXS4OzhflH8wka+wNX6+2P4LXc+yX5TivZ3HBd+HSpMBd182CKda3CjMVUOnksc5w8XOpWYZvDB7FKQAcrQsvjp0OkpvNFic6KNX4e43vsOqG0fg6c21UX2InJ9ZHBz2NbRg5eaDHTIWUYR4J+D2+cPOcAAoK8iOehEjqa5twoLLB6PZziV8qImqv35+sBGNNi4sKMn2bban3pYQHR25bXFwcc5wvm8L1u3sEQZJV4eW2hEE0V7YOZ9olEx1bRPsEcv78rIU+Gj/CdwwujDOGAU6To/Qiiaip2NxemDKy4LVyeHWiQNTktvvT7RAJpXAQPJCEJ1GqjrV7fHhmMWJd3cdj8thfF5+FvKzFNh33Aqr0wO9So4spQz9ctSdcg0dQWvm2t2VZjuX8N1I5q8g2o8spSwcaRy7QmNNdR2ylMJuPUG/kIDzEwhGms8pL2rXd/un0w7c++bOKF9YZbERy6aWYuX0snYtKplIZvlr4+HvC4CUjwGC7/38ywfF7Rt5n5vsHC4oyMasi86FnJFCxkhQVpiDmnpzOIJ6S20j/AhgTkURVm2ujfIPJvIVtsbPx/c/8r3RsDKMKMwJvzd5WQrR92FLbRNu9/ox75UabKiqgM3lxUf7Toq+h+POzUXZzJHI0yngcPuQpZRDIgmgycYJ6o37rhiM138/Dg+u3x31fvDXuWDdTjx+3QVotgfTuHTUWEQO8U6gxRksDMC/PBo28W2PzdUjhDVJsYHIYgTJ9rW6EhdhSFTYoDMit8kg6drQUjuCINoTqzM1/VdZbIRSzmDi+Xk4beOwproOVZNMYQNOw8rg9fshkQSr3edq2HZxXNOKJoIAbC4PemkVaHF5sPKTWtw2qTjx/m4v1lQfwrQLC7DsvX146NoSkheC6ARS0ak/NtoRQACrPqkVzGEslRzE5SW98ee3dod/rzAZ8PDUUvTvorZ+a+ba3ZVkPoJk24n2g5EAa2aNwsrNB6OcpeUmA9bMGhUqjitMrF8okWPd7fW327t9tNmBBW/uRHXMmLHlYCMWvLkTj/5iWEoF71PFFwhg9cyRcdfE+9bcXn/U/i0uD5Klyog9BgBsLmFfHX/fAggWDo19Tiuml4VTmKhZBmWFObh0aD6G9NFBozjjHxQ6p9B5gOTjFOfzhyPUhfrjTVK/xeL0YMX0MtjdHvgCiIp4j2zv8pJ8/HLEObhvfbTPZ9nUErwX4wwHgnrjkff24Y7J58U5w3k+P9iIH07a0OL2IluVOK/82YxF5BDvBHQqOQpyVFgzaxQabW5IpRK8f3slWEaKZgcHNcvAHwA+3n8Cz352CDqVDCpGiiNNduhEihskK0aglDPhHDxaReLHrBP5osjDJ7gXStafLHIbEE/enypkkHRdTlhdgsswq2ub8Oe3dtFSO4IgWo1OJcd5eVo8/asR8PoCsIYKxsgYCW799w5kKeW4siQff7p0EBptbmQp5Sg0qPHvm0aDkUohkQAnW9zok63Ekg17ogwx3nGtCRW1aU1BHqD1K5po9QzRXTFoFQgAWBlyoN1/5RAYtSyWTxuG3noFpJACEsDm8kLJMlDLGdx7+WCs+uQgzu+jw/x1O/HEdReQPBBEB5OKTj1hdSJbzYpG6G052IhZF50b9Vt1bRPue2sXHp02DG6PP24umMpKqnSutuqpRUQj0Sll4XE7T6eAzeVDllKGE1YX5q/bmdSHQLQfChmDpzfvFfkgJcHDU0qgZhnBwMrId1WvkuPpG0fgVIsLepUcXl8AWUoGvxjeD1eW9oHV6YFKweCE1QWby5tU9oRkFAja2S6vL8oZHuuIb3F7Ud9kh9vng5JhYHZyUCvizyWWcsXi8kCCYGFgt9ePo2YnJBIJ9h63Yk11HS7sn4N3qirg9njhD0ggkQSgZhkAwZzgSpaBXCpN6ETPy1Jg9cyR4Hx+5GUpIWck4Lx+rJk1CruOmiGTSjCmyACvLwBWJsWPjTbs+PE0aurNcdcMAP/vpjHYcvAUygqy8a8vf4SckWDi+XlgJBL853djoVex8Pr9eGbGiLj+8G3xfj4NK4NeJRd97gDQS6vAUx+JF2NddM3QhNcPAGu31uGRKaXw+oMR7Wu31qGm3hwVZFSYq8YXPzTiQEMLqiaZMLIwBzkaFkq5FGWFOfAjaO/JpBJ8fvAU/r3tMIYX5iBZPXVvIIDCXDUkCT74AMn9mYmgUawTUDJS/GvOaDzw9u6oQaE8lIPoN2u+xoWFOaiaZMLYolzsOmJBWf9smFvcONHiRr9sVVwupUTFCCpNBmza04C/fnQQQDA3UGWxUTQHWo4meWEDoYi3l387JmHkdoPVhaXv7jvrKDkySLoutNSOIIj2Jodl8NxvRsZFIVSYDHjuNyOhlAB3XToIv1nzNY40OwGc0be3vVKDssJs3H3pIDz6/j7BJXrz1+3EFaV9cO+bu6LaTlSQh6c1K5po9QzRnfH6/fD4AuH3W8cyePWWcXjkvb24cUz/uBRG5SYDqiaaMPdiE442O7Fqcy1+OGmDzx+gSHGC6EBS0alHzT44OVfCdoSiGqtrm9Di8uLyv20J//bzwXl44KohuG/97oRzxHSvturIwn9dBYOGxau3jMPCd+ILrr56yzjoySHeaTg8PtFI2i0HG+Hw+KIikHnGFxuhVcrww0kbrC4PemlYqFkGG747hi21TRERv/uxNeL/i7dGO9+TFY4Egs7fNbNGhfNBPzNjRHhfscjiCpMBD149FI9u2o/bJ5+H/3v2SwzpowufS7DgZbERVRNNcHv8kMskePqT2jgfG38vFr6zO5SupBnzJprwjxkXwhvwBx2yBdl4YWud6LEXFubg+xMtWPruPsypKAJbIAUA5OuU+KquCeMGGLHy4+/x+AffRx1fNdGEp28cgbvf+C5cv2jV5tqo4pqMVII7f34+pBLg8f8ewLZDp7Fiehn+9vHBONtoxfQyLFi3M6qt8L0wGeKKX0Yey8qkCYuxnrK6o/KhR15/WWE2ao6YsbW2KfRBQIGLBhiwprpO8FlOGtQLL/12LJZv2ocRhdlY+fH3uEHA3qs0GfHyzWPx6Pv7wh8KxGAkEnywpwH5WQqUmwyC11JpMiBH0/bxWNrmI4mUkUgleDDGGQ4EX8K1W+swp6IIW2obsWrzQRxqdOCoxYlF7+yB1x/AwRM2fPr9KVgcXNSxejWLR6cNQ2WxMer3cpMBcycW44JzssNfwJZs3ItbJ5owPmZfvnBBvk6JR6cNE90OxFeeBQBzkiV2PzU7RaPkYq8nEbxBIkRPMUi6KrTUjiCI9sYDxE3cgeDE+/71u+AB8MDbu7HomqHhbZH6dmttE5784ACG9NULtr/lYCPyshRxbfPHA+K6LNUVTclWz5ywJnY8EESmEwgAdveZyVkAwMJ3dmNIX71gPv+ttU1Y9UktvvzhdDgIxOz0tNpmJAiidaSiU9durUNukvmWQibsVmiJmS+e30eHe9/alXCOmGy1VWeMCXo1i6VTSlBhMkT9XmEyYOmUkh6RrtPt88c5w4Hgu7Hond1w+xKndiDaD1uSObPN5cULEXYqEPSTLJ1Sgvve2oWf/eUzTH3mCzQ7vVi5+WDYuc5H/G4V+T8PHzByuMkuKqNzKopCbQd/ixwTxNqtrm3C4g178IsR52DJhj1YPm1YWM75lQix48CWg0G/GSuXYFWMMxyIt/nLCrKxtbYJKz+pBSuXYG11XdgWETv2gauGYO5EE/7y4fdYMb0MNfXNuOnFb3HTi9/iqpXVyFWzWPnx93EfKXhb5rjFieUhB3bkh4aa+mbc+PxX+L/ntuHKldV4+L19uHFMf9wyfoCobbR2a11UW1H3orYJz3zyA+6/cnDU73zxz+OWxPOJWH8ef777rxyM2eVFWFNdBwCwu73Qq1mwMqnosxzSV4/FG/dgSF891lTXYZCIvbelthFLNgT3qzliRnnMGBt5DV8eakKFyYgl7+7D7PKiuH3LTQYsnlIC31mMReQQ7wTsnPgXPV5IgeALnZelQGk/Paprm6BRyJCnUyAvSxFO+h+JhmVwRWkfrJ45Es/MGIHVM0eirDAHN734DZ6vPhQeEB2cD3Ne+AZLri3Bx3dOwPq5F+HjOydg5fSy8KSjb7YKK6eXCW7nCwPw51kzaxSqJpmgljNtuh+RRQxSgXf+iznse4JB0lVJtnyFltoRBNFabEkKgNm44BLNPF20Uzta3zYmjEoQinSLPB4Q1mWprmhKZfUMQXRl/AFApwrqeDXLoCUkt/zEVIitIbnl5U8hk7baZiQIonWkolO31jaB8/pFHRflJgNqjpgFt2XF5H5NNAbw8p7KaquOxuLgsHjjXgwvzImaaw8vzMGSjXt7xIe6Fpc34bvRQoFNnYYmSQpcjUKG6tomXDo0H8/MGIFNt1fi8esuwOKNe/HRvpPh/QIIhJ3AapbBJUPyMae8KOzjuWRIfjjdRyxbDjai9qQN816pQbPDg+2Hm6O2x8p2zREzKk1GwW2R8Db7lgjb/fODjWi2i48DW0K+skT2BG+z8zbF1tAxW1KwRS44Jxs3vfgNbhhdKOjUzdMpE/r38nVK5OkUST808AE3FSajaH9q6s3ol60ST1lV24jz8rPC49T7t1diTkURZBIJ+ugTr8QX+pC5tbYJ5+VnRa024OcvOWpW9N7xv5cVZKM6yT3mn8Ga6jpBR3dlsRGzQg55ry8AB+cLRa3nxPk+G1vcsFAO8cwmWbGSyIl35L9tLl/4/0J5shttXNSS7khiq+I6OB+aHRyGF+aI9kOvFs4NJVYYYPLgfEwa1Aub95+KO6ay2ChqGIldTyJ4h317ViImOp4cDYsKkyHu6ysQ/Op3NstbCILomaRaVFOo6I2Yvo1FLNJNqCBPJKkusabVM0R3x+byIl+nwORBebhhTGFYbpMVi+ILekU62KhWDEF0HKnoVDXL4JTNjdnlRZBKJHHpC+ZebMJNL34Td2yFyQAZE538NZWCcckK3XXGmNBo4/DRvpNRzsTY7d19HpqqvUV0PBJANGVEuckAXsqOnHbi1a/rw36T2PfXEVq5xUcsP75pf5RjtzKm+GMsbq8fnx9sxANv78aciqIo/1CsbK+prsPLN48V3BYLb7NH2u7JbGGx4pax/Ym06fljkvXH4vTAwflQVpAddY08XJKIZM7nj+qfWDtA0G83b6LwqMc/p6NmZ8LznWxxY+5LOwAAq2eORM0RM1ZtrkXVJFPC90bMX3eyxR1+/pHzF6OWxY9NdsFj+Hsa+7cYbq8/7OieU1GEOeVFcHv96G9QQy6VYMozXwRzpyuCQbgOzid4Dy8Zkn9WYxE5xDsBXejLOJ83aGRhDvRqOWSMFM12DrkaFlWTTFhTXRclsFolAwcX/L9Qnmx+abZYpeDYqrE6lbzVxUksDg6L3o5fKhX8/37Mv2wQPL5AXH63xdeW4IoVWyDG2eT9DgBAksT6RGaQr1Pikaml+PNbu6Kc4nyeXMofThBEa9Gp5AmLPPH6JVsd3C8ykkwpZ8JFYLQKGdbMGhVXQCaRgRjrKI/VZfyKpgXrdkY5xSuLjVh4zVA0hSK/9SpaPUN0b7RKGTi/D4uuHoJFG/bgT5cOglHLojhfiw3zyuPklpdThUyKLKUcN1UUoerlGgBUK4YgOpJUdOrK6WVgJBLMfXkHNs6rwGk7h1M2N1hGCjvnRV+9EiMKs6Ns/UqTEYuuGYrjFmd4nuvgfKIfnHlSkfdUx4SzKcqZagq07oxORXW8MgYJMDsU7BibY3p2eREgAe657Dycn5+F+ZcPwvcnbMhSynDH5GI89/mhsI3LyiS4Y3IxLi/pjaUb98ZFOW+pbYIfiHN28yhkUqhZBhcUZOPSofkY0keHLIUMerUcckaK124ZC51KDkYqwSmrCy1OD5ZcOxSuJA5kfkWZVnkmA0EyWzhyXyEUMmmcTZ+tluOPPy9GYa46YTFJvm0xp24vrULw98jtqlD6YjXLQM5Iw/+eU1GEEYU5kEklyNWw8Pj84X1j4SPLIwNdxa6Vh5FIcMmQfIwozAHLSPCLsn5Y+M6euA+ZMy86F7e9UiPY3jk5KqyZNQonrC5MPK9XeNzUq1n0y1EJ+h+N2mB+er4vyiTZJPj9Ih3dapbBu/Mq4Pb68cR1F0ApZ6BimYROfeDsxiKacXUCWSwTjpB5+atgAv8n/nsgbjBbM3Mkjpx24HCzExUmA+xuL05a3YAEGNk/PrJbp5SLFiioNBnwi7J++OPPi/HsZ4dQPtAAlpGi6pWaVhUnabRxCZeDONw+PHHdBbC5vFGR20Cwz+1ViCTdhVWItlNo0ODJ64ej2c7B6vJCp5QhR8OSM5wgiDYRLM43Fgvf2SNQ5GksVIwUlSYjFIwUr9wyFtOf24ZGG4dykwFGLSu44ulMAZ1s3DqxGHMEIt1ijWoxXRa5osns5OD2+PHFoSZcvbI6XJBz6dRS/GxQL3wssMKKVs8Q3QE9y4ABYPb6cMOY/shKILcv/XYsZjy/Def3zsJJqwvn5WkhCUU+UK0YguhYUtGpp+UMtAoZxg7IxZs1R/FdvRn3XzUYx80ufH/Chuc/P4SnbxwBG+eDze2FxxvSe6uCei9Sz9YcMYuuHo2U98pio2C6hMoUx4SznTummgKtO5OllCVc6ZtFH+87Da2cwatf1WN0US7mXzYIQDDaWy6T4tBJG0y9NLhkSB88GJPzvbLYiLfmXoQGixv/+6kZcpkU2388jdJ++oQ+HiEHbLnJgF1HLVG+J6OWxUu/HYvFG+PHjyVTSvD3T2txU8VA7AylT+Hzi0dSaTJCJWNQaTIEfV8IymqORnzVZWXIV5bIUXrC6sLs8qKw07fcZMB/9zZg9Lm5WP7+vqjrjy0medLqRrnJIPoBjw0528XOrWYZWF0eTBrUCzeO6Q9GKhH125WbDFh41VBMHpSHj/ZHR/TzkeVlhTkJikoaseuoBUCwsGW2ho2K/FezDO6/cjDuuex8nGpxo2+2CjaXB//49JDgKoDgfTqBVZtrMb7YiAnn9YrarlPIsGbmSKz8pFawwOfXP57G5EG9YNSKZwqoFAg+UrMMVs8ciQff3h31bCYP6oWHrimJq2cQLGBajAPHrRg3QDidVypIAoFAslVJRApYrVbo9XpYLBbodLqobfVNNgAS3PvWrnCV25p6c9xXlRMWF8YMyMEj7+7DgiuGwOxwQ6uUI1spR28BxW1xcHhvdwM27jwmKoxXlvbBgF5aFOaoMP/N+AImQHDAWTm9TPCL+Y7Dp/GLv38pet3rfj8OF56bK7jtmNkZFyXH5/3u0wontsXBxTnyU+k7QQiRSFYJgsgMEutUOxaFirHErozad8yChVcPBecL4Mn/7sf44l7I0ynxwtY63HXpIPzt4++F03yZjLj3ikGQSiQ4YXXhuS2H4gz7WSGjmndqJ9NlFgeHqpdrBI3/8cVGPDylBPeKrJ4pNGgE22trpBtBdBRisnq02QG/P4BmpwfLN+3HsqmlCeX25vEDEAhIYMxi4Q8EsHjDXlw1rC8uPq9Xq2xGgiDiOVudetTsAhCAMUsR9ZG5rDAn7BB5//ZK9NUrReds/P4HjlvxwFVDcP/63aJzRIuDw76GFqzcfDDOATJvUjEG985KusL5bOeOFgeHea/UiAZ39YT5p8URXAmw6J09cbbKomtK0IvSl7Y7YrL64ykbTrS44A8Aqz6pjXZ6m4xYMqUEizfuEbRxednrp1fivV3Hg4UYZ4wIp9gQYvXMkbjpxW+jzvHQtUPBeX0IIFg0+5TNjYIcNXb+ZMbSd/fFOVd/NqgXHrhqCI6aXfAHAsjVsPjuSPS+5SYD5k0sRr5OAY8/gBv/uQ1D+uiw+NoStLg4ZClZPPD27ihZrjAZQjmypWBlEqyMvR/FRiy8egje3XUcz352KPxRbnZ5EXYfteCbH0+L+s6uKu2DCwqy8Zs1X+P5maOw75gFG3cdj9v/2V9fCEYqicsLzp9Hr5ThDy/twJpZo7B8036UFeagr16JdwXa4q/pnssGYfmm/VHb+ecQ6UyPfvYGzJ1YjK9/bMLXdacxX6CNyGc4q/xcvPzVYfx67LlQsQxWRRRYjex/ZMqc2PHuhNWFu/7zP8EPKpXFRlw9rA8G99HhqY++x41j+sf1ucJkwMNTS7F4w56owKBHppbg/dD7GcvkwXn4beUA2N1euL1+KGRSnLC6MLCXFsYsBdQyKfrkqOOOSwX6rNcJODx+BAJnvratqa4T/To0dkAu7r9yCADAoGHhC0DQGQ4ElyyMKMxOmkf8mU9qseTaEkGjQM0yGFaQjeMWFw412uMm2Wo2eQEHMdor73cqhVVIGRMEQfQMHB5f2MCK1aGzy4vg8PhwwuLG+7tP4JcXFqBvtgoPXVMCl9cnOFEAggVpFgA4bnFh51EzRp2bG85lp5QzCAQCOCdHhZd/OyZlXdZgdQk6w4Gg7uJ8gZRXz9AqKaKr0eL2IhAApBJJcEVhErnNVrOwuTw43uyCVslga20TFl09lJzhBNHBpKJTHZwXN734LSpNQb1z2ys1UVGkFSYD9Cp51JxNaEl9kUGN3Ioi6NVswjlio43DnBe+icorq5BJUXPEjDkvfIMNVRUJdXB7zB3FUqDxjvueMPdstHG44bltWD5tGOZfPgg2lw9aJYOTVjdueO5LvHbLuB5xHzIBu8eH734yY9g52VgQehaRqY0eeHs3LijIFrRzI2WVdzYmS13UL1uF92+vxLFQ7uqaI2Zc/+yXWDm9DM98UisaXc07UdUsg+lj+uOB9bvjcpSvn1uOuiY7ZFJJUKZf/Abr/nARAn4fXvrtGOyoN+OKFVuC+aNZBg9dMxT3XTkYZocHepUc7+46Hk6p9p/fjT0TMc/5IJNK8FVdE97ddRyTBuWhOC8rPHbc9koNVk4vw18/Oih4zVtrm/DHyefB6w/gpd+OgT8QwEmbGwuvGoolG/dEXYdWIcPN//pWcIy67ZUarLpxRLhA8NbaJtTUm/Ha78biz2/tFjx3dW0T5tg4lBXmhNvTq+ThVDJCubYVMil6ZSlww3Pb8NrvxsLjC4TPJ8SW2kb8/uKBmD6mP/L1LBosHC4v7YNZ5UXQKGSwu73h/kd+3IgdM5sd4hkkthxsxJ+vGAwA2Lz/FLYdOi14j1xeH4YVZOPGMf3Dv+tVctH789G+k5h7sQkanQJOzg8Ny6C/QY2fTjvxf89+if930xj0ETwyORQh3k4k+vL+Td1pZCkC0CqU4PwBOD0+2N3BQYzz+mF2ePDN4dNYU12HC/vn4KFrhuK0nUOWUgaVnEHAHwAjlcDh9cHi9EKvkkEhY2B3e2HnfMgKOaVPtbjx1Y/BdoBgzqFLhuTjp2YniowayBgJPF4/fIEA7G4fNAoGGlYGmVQCO+eD1RmMOlPIpNDKGeRlq/D9iRY8tGGP6Fe0RVcPRXF+Vvi3Y2YnLE4PrE5PSIjlCSfrkRFvWoUMrEwKzueHzx+Aw+1FtppFs4PDNJEodTXL4O1byyGVSFKKmuvMCLtMjeZLR79OWF1nnD4qGXLU6UuZQhHiBJH5JJLT/ceteO6zWsyqGAAZI0VLSHd5fH68sLUOt4wfCIVMCm/ADxXDwO8PoIXzwcH5oFPJoJJL4Q8ALq8fLSFHNMtI0ezgoFHIIJcG/63llwJLALWMgd3jg83lhTakcwMIQCljIAFgcXLQqVi4fX60OL3QKBio5QwgDUbR2N3Bc8ulElicHHLUiuD5nR5kqeTQsAz0Kjn0ahYWBwezwwM754Xd7YNeLYNMEszTaud8kDNSbDl4Cs99fggj++cIRqnx47zFyUGtkEEqkUAmlcBwFvoxU3Vaa+ku15EpiMnq/uNWWJweaFggX6FAk9efUG6rJhWDlUpgc7sBiQwKuRRyiQQtnC8sJ0qZFJ6QXNs9XrQ4g3KVnUabgiC6AmejU+dNKkaT3Q2NQh7Ua4HgvFQBwA2gJWIOqWUZ8JLo8LsglSphC23Xh3Sd3++CyyeHVs7AB8AeIeMaloFMKkGzww1W4oVSoQ4fz7fvcjtg98owvDA+nSgA/NTsQIvLC4vDg2y1HCwjRaPNDbXijPPw9d9dCLlMiRaXN9w3rVKGcwQiDPn2+D5kiezXHampb8Y5Ki9c0vjnoPQ7cNQp/hyItiEmqzsOn0aBRgFOArj9ATgj7FoFI4Xb54c/ANjdXmiVMkgQqrsWAKTSYPk1fwCwOtzorVfHySXn90EuZeDw+GB1eqFVMFDJGbBSCQJAWBfr1HJo5Ay8gQBcHj9srqDNq5IzkEslCPgD8AOQSiX481u7ohyn/EeyiwYYwMqkyFLKoJYH7esWpzecgoe3r+VSCbx+HwKQwuX1QSKRIBAIFu3WqYK2e5PdDa0imEbY6fXB5vQiN5R20OHxwcX5kKthg0Uu3V5oWBmOmp3hj3Q7fzJDIgFK+urh9vpxrkENpZyBJ+J+6kI+ObvHB4vjjAyE74E7ODeQ8DXuAgD/AKRShOcVPj9w3bPimRfe+N1Y5GoV8PiC85MsZdA35uJ8UMoZ+AMA5/NBKpHAH3Ef+Htoc5159pAASqkUEqkETq8PrFQamvd4wmmXOZ8PvkCwn3JGCmfM/eK9xDa3FxpFsF2GARRM8D0JPvvg71IGUDEMbJwPdrcHRo0CgdAzcITmQKxMCq/fD5kk2Beby4ssVfDeNrW4oA49x9N2F/QqBdw+P2wuDwwaBTifH/aQb9AdOlankkErZ+D3O3DcJsXooralTaEI8U7gXC0Dl0QGG+eFyxOAyxN0Rnt9AXzf0II8nQJ7j1nCX9bqGu3hJSr8ko9TVjcMWgVcbh/sbi/+GbOcm/+Kv/eYBatuLIMEEjxffSgqQf3aWaOilkXweXpiv/JVmAxYOqUUFgcHaZICDpKI4paHm+z481u7BJdE9BdY/i0U8VZpMmLuxIHh618xvQwqkYT8/NKRxRuiv9iJRc11ZoRdpkbzpaNf9U123CvwXoilBSAIgkiEXAbcPvk8HLe6oFHI4A8g+BGV8+L2nxXDG/Djta/r8YuRBVj2/n7cc9kgPLRhN77+0QwgqFfnTTJh1tpvopZs3lRRhC21jRjZPxeMRIJjZhcaLC6MLMrBwg3Ry1B5HfjyV4dxc+UAGLQKLHl3b3gfMf1aaTJi8ZShWLJxb1R7FSYDllxbApvTg6NWF/72cXCZuFHL4vmZo/DkB3ujdPcDVw7Ba78bi5+anThudQFA2KkrNM7z/V323r5QShk/LM4zDmE750uoGzJVp7WW7nIdXQIJMCBLDkgYOJBcbn9qduIfn/2ApVNKcfcb/4NCLsPci4P2IC+nFSYDHrhqKJb9dx9un3w+/vDS12i0cag0GfHw1BKyKQiiDSSTTZfXC5vbh9+s+QYjCrOxKBS4latW4M/r4+37pVNKoQaglijxYW0j8nVKuL1+2DkfTlicKB9oRC7jgAvqqIAsLcugvtGK/BwtjAoWLrBYIDB/WDqlFP3kwvF8QnNRXv/NeiHY///8bhwYiQTz1+1MOmdt7dy2u3GOSg67hMV9Ys9B1T3iKiM/eiT6OJJOCrQKuALB1VfL3tuX1J8TaafeOKY/Xv26HndMKkKeTo0tMXJpdXIoK8jBfTEObD5FUa8sFr9e/RUabZygTym870QT+uhV4Pw+eDnEOcOFMiTEpiSMta/76lV45tODuGRoH9H0JPzYNKeiKOj4ZX047fDA5vaiyKjBA2/vxo56M1bdWIa/fvh9nF0e6Xv63YQBuLKkT1zBUT5Ny66jFlzQLxtMtiouajz2nsf+LY10nMWgZhnoVMH0MLHpcBZeMwQnW1x49vNDUSlIxNKolJsMuLlyAApyVXji/f24Y/L5uF+g3cXXDoXH64PV5cGKzbWoqTdjxfQyPP1prWCqk3KTAQ9eNRSL3oufEy2dUoKFG/Zg26HT+PuMEfD6XHGpbCYPysN9Vw3GA+uDz4NfQQQA/XJU+HjfCew5asE9lw3G/et3YUeoP099dDDctyc//D4uPc7Sa0tQpI3PhZ4qFCHeTiT68n60yQ4r58X/6s3I16vCFWX9gQDkTLBs0OYDJ7G1tgllhTkY0kcXldOp0mTArZNMOHTKjgG9NHh6c63gMgU+P9R39WZcUdob90YsOaiaZML/6puj8n9VTTKhpr5ZNI/Rsqml8PoDWPLu3qi8cvxSh73HLHjgyiEo6qXFMbMTd7/xnWhbj/3ygqjJZqLcbvx1AMEv03ze9di2E/U/NtdRZ+Yhz9Sc5+no1wmrC3f+53+i78WT1w/v9KguihAniMwnkZz+1GQH5/fjZIsbGoUsvGzU5vYgL0sBVipFAMC9b+3C7PIivLC1Do9MLcXUv3+BRhsHIGgIXlCYHVMMxojLS3tHLdfjDfyvfjyNpz6MXmLJ66qa+mZcVdoHRy2ucHvJ9OvwiLyrkb8vvqYE3x4+jXvW7YKaZfDaLePw2KboiY+Q8cs7dTUsk1S3/q++Oer8y35Rivd2HhfNdf74dRfgrte/yzid1loyVTd3dcRk9UCDFZpQQMP8t3Zh+dTShHIrl0hR+cSnqDQZ8cjUElQ+/mlcjmIgKCezy4uwdmsdZpcXnQkgMRnwRBpsCoLoCpytTl32/n4U5WmxanMtKkwGVE0qxqFTNsHl7fwcEkCcQztYBM2EwmwV7hFxsh5tsqLQqIs7NnK/R6cNi3NY/tTsiHNyR56XH0sqi424vKS3aN/5thO1J9aH7kZPuAeZ9tFDTFZ/arKjxe3F0vf2RfU1kb05aVAvzBjTHyo5A0YqQbZajkAggJ0/WWDQKs7UsbO6MNCoxqwXvo3LAx7Mq90Xo4pysf5/RyGTSvDtj6cFCyXy+w7M08DvB27457aU+hmr62Pt65FFuVj0jnjGgrBsmwx46JoSPBAqvhh5TiFfWGQbo4tyMbSvHietLtE83/w84ZjFlfRaIn1Y/N9zyouwJsZ+53lkagne23VctADl5aV94s6b6J7yfc3XKbFma51g/cIGixNyRoqhfXX4zZqvccPowoS+NyDxHIZfLdJPrxTMu873l3dux+dDN+JPl56PFaF6T7HPT/Rai41YNqUE57RRXhMnDyLaBc4fgMXhwcZdxzHnhW/wmzVf46qV1Vi+aT+Oml144oMDuGxoH9TUm1FWkB2X02lLbRM0ChnydUpoFLKEFYHLCrKxpbYRJedko2qSCWo2OBkpK8iOE7CygmzRHEPVtU2wcT6ctnO4cUx/1NQ346YXv8Xcl3bgphe/RU19M24c0x+n7UHngsXpSdiWxemJ+i1Rbjf+Ovj+rakOTnrKTdHLIC4aIFxpFziT6yiV88XumwyLg8MPJ22oqW/GD6dssDiij23Pc7Un6ehXs108j1V1bROa7em5FwRBdF0CCC77XLm5Flev3Irp/9yGq1ZWY9XmWvgDwe02zofq2ibk6RTYEtJny6cNC7expbYxHJUQ+VusM21rbRNWflKLiefnxfWD11Vba5uQp1NGtZdMv8aem//d6fHhgoJsrJ45Eq/cPAZSSXSEzZyKojgDEgiO4QvW7YTZ4UmqW2PPn5elSJjrvNmemTqttWSqbu6uhJdYcz4caGhJKreQBCdL2+ubYfcEJ+RbBWSlurYJffQq7Kg3I0+nCP++JYFNkcxuI4ieTCo69RcXnhOWxeraJmgUjOjHJ34OaeN8cbpqa20TVn1SC7c/ELeturYJ96/fhUKjTvDYyP1aXN6431tcXtFjIseSLQfjdb1Q24naE+tDd6O734Ofmh1xznAgeG33vbULPzU70tSzeDh/AGanB2WFOcGI8BkjsGbWKFx8Xi/BZ6RmGdw4pj9e2FqHG5//Cv/33DZMfeYLNDs82PDdsbBfZ84L32DjzmPwBYLR0bFsDdnSTo8XNfXN+NngPEGnbeS+WQo5fDExt4ns4lhdH2tfe33x40XkviMKc1A1yYRZ5UU4ZXPjpooBqJpkwsjCnPBxQr6wyDYmnp+HtVvrkK9TJszBnR+y95Ndi9DfjEQi6NMqNxlQeo5etH9bapsEz5uoH3xf83SKsAM60p8354Vv8O6u47jgnGw8+d8DWDNrFEaE7ldb5zC8/y5P5B7y7YrNZbbUNuLJDw5gSF993PUlvNaDjWiJ+ZDTGihlSifgDwArPwkuQ7hjcjEqi43w+QPQKmRQyhncfdkg2N1e/Od342C2c9j24+m4NmwuXyhfTuKHzfn8qJpkQiAQQFlBNtb94SJs3n8CXn8grrhJooKYANDi8kCjkOG2NV9jTkURbq4YAL1aDhkjQbPdA58/gOxQNJU1xuEt1FYkVlfi/d1ef/jfYkUE5EmKQUSe0+JMPPmJ7Z8YqSy3TnZtqZ6rvUlHv6xJDKVk2wmCIGLxA/jn5z9g0TVD4fUFwsutZYwE//z8B8ydWIwWlwdGLRvWmVanJ8p5BkTrGR6FTAo1y0RFyEQaYLF6NC9LgapJJijlUihkUrw19yLIGCkcbi/WzBqFHfXNWFNdFxdxI3RuIDgmZqvlwUgepRy1jfao7WUF2XFRGTyfH2yEnUs8pvLnjTy/WF8i+5SIdOm01pKpurm7IkHwnkokwL9vGp2S3PbVK/H0jSNgj3jnNAoZqiaZouTI7ODw9xkj4HBHy5XQu3rM7MT8N3ZGffShNDkEcYZUZLO/QY0fTp3RR/y8VIyWBPPCraGPvxvmlccVBuSd6a2dVwLJ56Kp6j2+7bb0obvR3e9BV3L4uz0+GLMUqDAZwis5dEpZuPDk7yYMwM8G5UElZ8D5ArC5vfD7/ZhVXoTZFQPg9vpQkKOGVAL8aty5mF0xIGyj8vdg/mWD4lZDAgj7oLbWNuGk1R1nC6vkDPyBABiJBCqWgUQCFOSoMHlwHj7adzLcRsLri9keaa8mew+1CgaXDsnHKZsbds4Hl8eHiwYa0EenREGOCteW9YOGjfZ7xV6DnJGirDAHnM8fvp8Tz8+DVAIwUin8gQBO2zlkq1l4Q/vE2vZCfQcAhVyKOyYXI1fL4rjFhQWXDQYjBSxOLxxcsJDlT83OVt0fsd8ikcukcLh9og7orbVNWLJxDy4ozEGLywuZVJJSu2LbUz1uRGEO1lTXoWqSKSpinX8fZ1cUxbXn9voFCzXzx5zNWEQO8RiefvppPP7442hoaMAFF1yAlStXYvTo0WfVpssbjI55/Xfj8Oj7+6Iq21aGlp2pFQz+/mkt7r50EG4wqDHp/F6wcz5wXj9YqRQ5ajmy1XLY3F5snFeBz74/iac/+SFOEAf20uDcXDU8/gCylHIAwGVDe8PjD+Bfc0ZDw8pg57w4ZXNDKzDJiCRLKYdUAjz2y2EY3DsLHn8AR5udkEgk4Zfvwv45WHJtCXQqecJ7kKWU44dTtnDxqhy1HC/MGhVysEvRbOfg8wewPdRuXpYiamLj4HxxToBNt1cmPScAnDQ7oU7i/FeyDCyOxBXHLQ4OD4YqOM+66NwoQVz49m48cd0F0KvZcME1IdQsgxw1ix9O2lpV0Cu2KKVOKYfb44PZGd1GomJhOmXyZ9Te6JSJ73uy7QRBELFwfh/mXlyM+9fvQmzl+qVTSsH5fSjIUmDDHy5CAMCHd1ZCJpXC4/Pjgzsqg0VdfH74AXx61wR4/H7IpGcKvfxrzihoFcECfgEJwHn9sLq8eO+2CmgUMri9PlgcZ4oI3XDhObB5ghN4rZyBhmWgkEuQ45ejb3YfTCjuFVVwyOn3we8D3r+9MlhQRimDQiaF2+cDK2UglQB99Eo4vD4U52nx6Z8mwOn1QQIJIAE+uKPyTOGkUDFqsyNYPFMC4P3bK6CUBQuTObw+WCP6qpBK8PndF8PO+fCfW8ZCFyqmtOmOinCBQpWcgSQQgMPnh83pRY6axQd/rAQCCBYziiiuI5UCCAB1p2yh4jfeUIEnBjbOGy6kAwD+QAAKGQOv3x8s9sMwcHp8aAkVAZJLg9eRpZJBKQtus7mC5+f8/vC9Yplg8e3I4lFSCaCUMcHibC4PspTBfLQOrw8tDg9ytQqoWQZv/H5cKEduAB6vH4xUCouTQ66GhUrOYH+DFQ63F3o1G6U/UynEGVUMlfMhWyVHXpZCUL8LtQcgfLzT44NBw8ITmtTGnrMrFAYNBACjVgEGgE+SWG6XTCmF2+dDpckIt5+DFHJ88qcJOO0IFvL7vwvPwVXD+sDq8EAfKpLX7HAjR63Apjsqgw48ZfBd/l99E5Ty4L+dPh+sDg8WXzsUbp8/vJ+aZdDi5vDjKR+kUglsbm+48K1GzsDu9SHgD602iZBRzu9HwA9IJADLSMNjB19UV6uQwe72RuXnj7XN9Cp5yJnh7ZDn1xXejZ5CV3kWnN+HP1xcjPti8oFXmoxYdM1QuLw+7DxiwdiiXDw9fTjuXrcLWiUDBycemJSVZF7ocPuiistVmoz4z+/GYeaar8NFPRMhNGdJdkzkCuzY1dhCbbelD92N7n4PupLDXy6TQCaRwJjFQiFlIJMGC+Dq1XJ8cHtlsDClyxt08v/QhFe/rsej04aJ5t2uenkHLuyfg43zKnDM7ITHF4CGleGFWaPgDQRwrkEDtzdYYDNbLQ+l8RuNXlkqvH1rOb4NBXAyUgmMWgV8/gBc3qAz2u3xoSBXjT9dcj5+P2Fg2Gb84I5KqOVB+/BUS7TvJ1Im1SyD8/Oz8P7tlbC7gzr4wzvHo9nOQc4EC1TKpVIYtCykUgkcbi+yFDLoVHI4+OKfqmBwyb9vGg2nN1jwfkNVOQAJvjx0CmMGGLHyo+8BACMLc8B5/biytA9sbi/e+P04ZClkOG5xQq9m4/KJVxYb8e68CtSfduBPr38XtcLQqGVRnK/FhnnlcHM+fPKnCeB8fpQPNELOSGHqpUWD1QmpRIreegXe+a4JIwtzwkE7apZB1aSB+PmQ3vB4AyGbVhb24f39VyOQl6WEnJHAxfmwZtYo7DpqRiAAlPbTRxULLcxWwQ/g8qG9Mb64F+6/UgbO64fZ4cE3h09jTXUdttQ24fbJ50EiQThYNnZ8jHVEF+aq43yIapbBoN5ZkCBYSPM/vxuHLGX0+dRyBmqWQR+9AutvLceSDXtiUlca8OyvLkRBripk2wXnXiqWgUIiwX9vrwTnD8Dp8QVtNqUMuvOMGHNubtKxKhHkjYrgtddew5133ol//OMfGDNmDP7617/i0ksvxYEDB5CXF79cOlVcnA//mjM6qgACT/D/ElwzvC9+P8GEpRv34E+XnA+tUo5b/t92XHCOHvdcNhiLN0bnTaosNuKZGSMw96Ud4Rdx8uA8eH0BPByTW6rSZMRvK4vgCwTw1EfRiegrTIZwMc9Ip3hlsRGHTtmgV8pR0lePB9bHF1ngj7t//S4sm1qKCpNBcKlHhckAs4PD9H9+hatKe+PuywZh6ca9uGFMfzzx3wNxg/TqmSNx6JQNg/roUG4STotSYTJAq5ShstgouAS6stgIozY4CXF4/dhxuFm0rXKTARt3HsfOI+aEEUNNdg43jC6MKwbBK5bTdg52zodvRc6lZhmsmTUK96/f3apIJbGilA9cNRQ3/+tbNNo4jC82YumUEizeuDf8JTa2baOWxfhiIz4XyZ9q1La/kZ6jYRO+FzmazJsYEASR2aikDO6NKfwDBPXp/et3Y9nUEkgCgN8fgAeAQirFXz86iP8bXQiXx4f/9+Vh3Dx+AFweH/715Y+Yf/lgPLHpAO74+Xl47L/7Me3CAvz+3zuwcnqZYNHp2OI/VRNNcHn8uPXloD6uMBmwZEoJHn5vLz6KKTpz2yQT8nRK3L9xt+CY/vh/9+M3486FVAI4OD9e2vY9bh5fBDvnw7+3HRYtcjO7vAi/Wv01ygqzo4oRRfbr8pJ8zL9sEO5bL3zuyAKFC68ZglMWNzi/P2FxndnlRXj163rcVFEUVQxbKC/g7Ipz8e9th/G78QOQo1Hgz2/titINfGFTq8uL56sPhZd4/iXGboksgMRHRq2ZOQpPfxJfAOnBq4fCwfnxVEwxocjCR78a2x8nrG48Xx1drHx8sRHLpw1DAEi6Muy42YnDpx1YuflgnK22PEa/CxYULzZi4dVD8ch7e7Ht0OngdccUDmpNfzIBu9sLrUyGgJSBx+uDWiYutw+s341bxhfh2c8PYemUUmgkAdzx1m7MLi/Cr1cHi2XFyt2DVw2NKmQLICx7v1n9Nfob1FgypQROzo/7P4p/55dMKUGjzY2/fRRdGGzyoDzcc/kgLH53j6Cc/O3jA5h2YQFe+eow7rlsMB7/IDhmzHj+67h+xtpmyWoAnO3zo6KxmUNXehZKKSOYr3tLbSMefGd3uD5VYa4aF5yTjXW/HwOnx4eToYLOsVSYDNCGUnaKwX8ojTzXwnf24MXZo8D5A9DImYTzhyyBgJospUz0mHKTATVHzACC422ivvNta9nEfUh2jd2BRPdU7Dl0JbqSw1/NMMH0YoiXVyHbdM2sUVi+ab9gVDAQTMG3anMtHnh7d1R+/ZsqilCYo8bCd4T15s4jZuTpgjmieTvt0U1nfE+8Tfbg27sFC07yuvPO//wPjTYu2NeZo7C9/nT4+NUzR2LhO7sFbUQJJHhp22HMGNsfy97bh+31ZvxjxoXQqQJY+FZ8nxddMxS/ev6rsNO63GTAfVcMxtObD+KGUMHL4QXZeOyD/XHH3nXpICzftD/ebjnYiPvf3o2rSvvg5ZvH4sZ/bkOjjYNRy+LVW8Zh4Tu7w/fmqY8PCtqft72yHRf2z0HVxIGwcz7sPmrB5EF5+M24c9E3R4mF78TbILPKi/Cn/3wXVXx0wbqd4flKZNDt5EF5uGpYn7h2eHt87zFL2JdncXowwKiB2+tHRWis5H1ZYsVQI32BALB21kictMYX0ow83yVD8vHinNH4X71ZMMf49noz5DIpHli/G7GFT5dOKUGD1YUVsXa2yYiF1wyFhhEvWJoMKqoZwZgxYzBq1CisWrUKAOD3+1FQUIB58+ZhwYIFCY9NVKyk7pQNFqcXU57ZKnr8G78fB5lUio/2n8C4AQbUN9mRp1Oi5og5YbJ8vihYucmA+68Ygoff2yuotJZNLcG7Ion6Y5PjByf4xeirV8Dh8WHpu/tEHcn8APrhnZWQQIJF7+yJOkdwICqBkpGg4vFPsXrmSKzZWpcwWX+lyYgLz83Bzp/MWBD6GBA7IM4uL8L6HT9h7kRT3AcAviLy4N5ZsDo9WPDWLvHk/cVGzLzo3KjJi1hhre9PtOChDeIFHR6eUoIH3t6D7YebBc+1LFQsQSgHvNh5kxWljCwoJVbkILLtY2YnFqzbGeUU5yfZfTrAQD9ldcHi8oi+F3qlDL2oqCZBEDEkktP9DVZc9tctosduuqMyXMzvqCU46VWzDB7ftB9XhIpfflffHP73/+qbw8U3Z4UK3iQqfCNU/OfKULEb/jex8fiRqSV4X0QP8GP6mq11uLK0DwDgmMWFvnol3tt1HMMT6M3IPkUW9InsF69/U9EnlSYD/nzlYDz87r6UzssX4QGQQLcbcEFhDvrqlaL3gC8c9Oe3dqdcgClZAdOqSSbc8NxXom18V98cPmcsyQqOrpxeBgB4b3cDNu48JtiHSB2cqLBnZEEisetJpT+dHYGaqKhmMBLMB6VMCrfPn1hub6/EZX/bEi7IF1tUM1buEhV2uueyQbhm1VZUmgy4orRPVJF5HrFtyd4nXkb5ArWR/0/Wz9YUg28tVDQ2c8jEZ5FIp+47bsXlfxOXzdUzR+KmF79FZch2l0gAuVSCABD3YZMvRqgG8OXhRtz2HwHZKzZi0VWD8LOnquO2bbq9EhqWAQvABeA+kfbFih0ebrLHHXPGAVWDEYXZeGRqKRAA/rw+cdunzE7YvX7cL7KfmpGiV4Z93OgIhO5pOotOtic/NTuwIJSqJ5Z0FQ0Vk9UjTXZ4/AE8EPOBnydW97z02zGY8Xy87cPDy3Xsv4UKzPMEC9+WhAMrhHRaKrYbrzsjzzmn4lzMfuHbhHZyZHFJvkBm1SQTKkwGrNxcm5J9y59vVvm5KfmkeF+b2D2MLPD96i1jwv1I1Ybli2mOKsrFJYPzYXF5RK9FaP4hNl9JXHAzaI/ztntZQTZOWl34aN8JTA99JOB9cKnMAfrqlZAAgk7uyPP1C81nZsU8j1T6nMiXWRkajwqpqObZwXEctm/fjsmTJ4d/k0qlmDx5Mr788su4/d1uN6xWa9QfMVxeP1yexLm/vaFlJmUF2bA4PcgLJcFPliz/kiH5WD1zJMoKc3Dc6hJNxp+nU4puq65twqVD8/HMjBHhtm568Rs4PH4EIEmpAILZ7sUNz23D7PIibJhXjlduHosN88oxu7wINzz3ZTjRfZ5OkTRZ/5baRpT202Pz/lPwIYDhEcUj+P7d9koNNu5qwEmrO6q4BL99zgvfoNHGhYuy8HnIY/d96JqhUdHxiQpr+QUKwETeC6fHjy0HG0XPdUFBjmhBVLHzJitKGZkTV6zIQWTbfbNVWDm9DB/fOQHr516Ej++cgJXTyzrEGQ6EouoTvBdNnVBUszWyShBEemiNnFqdSXJaO73hgl4aBQONgoGMkWJL7Znil5H/jiy+yeso/m8hhIr/5McU1RQbj/N1SlE9UB1x3nydMtxmfkh/p1qQKFLHRvYr0TXF6pMttU0IQJLyefm/E+v2pvD1iN0DvnAQkHoBpmTFf8TqpfBtRJ4zlmQFRxttwZQIeVni9zZSBycq7Fmdwj1MpT8dTaqyKmek4VzALq8/udyG0uTxOYQB4feaJ1FhJxkTnN7wci6E2LZk71OkHRv7/2T9TNT22T4/KhqbOWTCs2iNTk2U7xs4k8d1S20TXN5QTSvOB87vwz2XDcL7t1fiP78bi/dvr8SykDMcAEoLclFZbIxqq7LYiKXXlmDWC9uF++LywuHxId+gQX+DBo9OGxbV/qPThiV0wsYes+mOSiy9tgTZKhnW/eEiLJtaCrPDBVnAh2VTSxO23StbBVYCPMzvd0twv4enlkIe2t4TaMtz6CoovF4snRJc5R4J7/BXeDs+h3iqsmrjgrKXqm1qaWNOfaEC8zzVIX9HokKHqdhu8TZnI3rrVVg9cyTOy89KaiNGFsgsK8iGRiFL2b7lz5eqT0rIzuBxe/3hQt+rZ45EllKeUhHIyGfF2/glffU4bnUnvBah+YeYbZ+KPb61tgnjBgQjwvN0Sny8/xRue6UGQ/rqwz64S4fmJ+zPpUPzcV5+lmghzcjz5YXsf7Fc4wnt3wS+zC21TbBTUc2zp7GxET6fD/n5+VG/5+fnY//+/XH7L1u2DA899FBKbdtcXqgViZdVqUPLrk7buWAu0VDxgmTJ6X9qdmLuSzsAAM/MGCG6X7J2jpw+0w5Pi9ODZMsH+HbVLINGGyf4tYdvC0C4wFmqSffNdo/oVzkgmKNIbHuLyxNXnDN23//cMjYuf7pYvjBHkmJlLUlynr9y89gkxwsUiElSzCO2yKrYfY1sW6/uvByGVpc34XvRGUU1WyOrBEGkh9bIqSaZPlUwYZ3jCykxqSRe90T+mx9LY/8WQ6z4T1t+iySRjmxNkRuh4pnJril2O38PUz1vsv1au097nTfRdSdrI1nbLa6gnZTKfkDrCoq3tT8dTaqy2mRzwx8ILknni7QnItJOjryORIXwRG0ep/DxsbSHjArJbKLiYIk4m+dHRWMzh0x4Fq3RqcnyfUfmk3W4fYhcXH79c9vwn1vGotHO4fpnt0UdZ9SyWD5tGO657Hw43T5kqYK1HW58/iscESkgp2aZKEdeW6JzhY4p6qXFT80OtLi8cHkBixfIUkowuE/ilaJ9DRocMzsB+IKVghH82JdpaW86ms6Oku4sDrV40DvLjWVTS2EL5Z7m31O/34E6mxS9enVsH1KV1WT5zoFoHZMoT37s9th9Uy2Yeza2apzN6fLgphe/TejPEmqf95klQmh7a31SQvD3zeIM9j3S19NaG1bsviTrj9j+qZ6fkUqwproOT1x3AYAzPqzygUas2lyLIUnGyCOnExcDFeqP2LvZWnstkrPRqxQh3kbuvfdeWCyW8J8jR46I7psVypNWHvP1kafcZAhXdc1WyVFzxAyFTAqtkjmrwUxsv1S3Z6nkKRlJ5SYDVEnyqPHtaJVMq/rD759sP8FzKuXJc4MJbBfLF6ZXJXYiJysQmexaBAvEtLJNsfuRrhxomVBUszWyShBEemiNnKrlTEJ9qpYzYf2lVTLQKpnwWK+QScPjZOS/+bE09m8xYsfayLbE9hH7LZJIHRn5J5VjhewBoWtMdm6eyHuWynmF7oHQvq1prz32S3TdydpI1naWUg6dUp7SfkDy4tbJ7k+q5+lIUpVVbcgG07AMspTylOSWJ/I6Etm5ojaPSvj4WM5WRoX+n6ifHfn80lE4nRAmE55Fq3RqKFe2EJG5t4FgTmlev/JylqUSHgP5gJirV25FlkqOy/+2BR5/AIUGYedquckApZzpsPtzTo4ag/voMLrIgMF9dCk7eftmq6KO62nO8O6MTiXHhCe/RuXjn+Lyv23B9c9tw+V/24LKxz/FhCe/zihZ1amS+zUi5bDmiBmVJqPgfpFyHSvjse3Ekky/ttXHw9/r1tqRvM8sEULbeR9EsvPpRe555H0Tmju01oblr6u18w+x/VM9v4PzwcH5RNtN9Xm05rnxOcpb0+eOtJ/IIR7CaDSCYRicOHEi6vcTJ06gd+/ecfsrFArodLqoP2JoFTIcaGhB1URT3MPn83VrWAYHjlvRS6fA3mMWnLS6cNLqRs0Rs6iRUmkyRg1gJ60uVIrsm2ib0EBYYTJAJZdCgkBCI+mk1Y3Z5UVgpRLR/SpMBmhCDvOTVndUsv5E/eHbF9tvfLERJ1vcotuMWjZcDESsX/KYBPyJikvyRSnFzpejEd/OX4tYX8TOyxelFOv/Sas76v+xzzFR251Bsv53RlHN1sgqQRDpoTVyysqkmDexWFCfzptYDFYqgZZloGUZ2N3BSuRenx+VJgNOWl2hScKZf/NjaWWEzkmke2J1ZrnJgBOhtnjExuMTCXRxRcR5T1hd4Tb5Y1LRm5H/ju1XIh0Uq08qTQZIEEj5vPzfifbl20p0DypDfQbEDebY6020X4XJALtbeCUS30bkOWM52eJOqPeNWhZGLYuTLYltFV4HJ7IjKlK4h6n0p6NJVVazlDJksQxkALJYBqxUklBunaHVehUmA7JCNmOiSbuYjFWYDPD6gpFElTHvdSRi2xLZ3ZEyGjl2pNrPRM/2bJ9fMhs1XXZgTyQTnkVrdKpcKsGia4bGvfd87u011XUAEEp/EoBCJoUmpGMrTUZoWSap3PAFKhVSScL5cLPD3eULNRJdh2R+gs54F1ujUxUyacofr/Yes+BPl56fUK5jZRwI+pcSFZ31+vzhVEhCOi0V203Ih5EVGiOS2ZEnIux4/nx2tzdl+5bvh0qe/HzloXdAaLzi71tk+5F2dqo2bKSNf8LqSngtQvMPsflKYh/imeveUd8c6nu0bZ6Kzy5yLnXS6kpq/5+0ulBZbMSa6mDe9dj9+e1CJPJlVp6lrJJDPATLsrjwwgvx8ccfh3/z+/34+OOPMW7cuLNq+5wcNcYW5YKRSnBlaZ+ovNJXDeuLftlKNDvcGHVuLp7efBA3Vw7EyKJczF+3E/uOWfDAVUPjXpjKYiNuqjwzgJWbDBg9IBdVk+InG5UmI/pmqzC7Iv7Fqyw2Yt7E4qiBkM+b9fyWQ2hq4QRza/HVXlvcHF79qh4WpythDq67Xv8fAOCtHT/h4aml2HfMIigI/ACz/5gV8yYWY/66nYL78YUgLz6vV5zRyW/Tq1mck6PGw1PF+zX33zsEjxNCr2bx6LRhoufL1ykFt/PX9NaOn/DI1NKE/Y0lX6fEIyL9f/DqoZi/bme4jUemluLA8ei8Y8muqaNJ1P9HppaK5igjCIIQo1+OGn2zlbgqVp+W9kHfbCVYAHIAjD+APlkK9NUp8UJ1HaomFaNvtgr7j1nD/953zIKFVw/Fm9t/woNXD8Ub249gdnkR5q/biaqJpjjDLFxUL0L3Vk0sRh+9KvxbsOhQKfbHjMflJgMG9tJi8ZSSOJ3Gj+lvbD+CqonFGNhLiz76YF8H9tJidkUR9ibRm5GTm73HLHH9emP7EVE9HalPghXbS9DUwqV03v3HragK2RG8kStkM/BtDeylxQNXizhfKorQR69ChckgajBXmozh8wHAmuo6zJtYHBcJxV8X5wmI9n3vMUvUOSMZX2zExPN6JdT7fAqyi8/rhXlC9leMDhazIyqLjVh0TQn2HrOIXneq/ckUzslRQwFAHgAUAYAF0FcvLLd99Er87t/bz+Rt9TviJpyxcvfg1UOx95gl6pwVJgOWTCnFrS/tCP/7nByVoLwtmVKK4nxN3Huz/5gVD14db3dHyujs8iLsO2aJ+r9QP2NtMzH5aI/nl8xGzaR3o7vT1Z5F3xw1FIwUVZNM2DivAq//fhxe/u2YcM0mB+dDZbERS64tgZaVQSmVQAbg433HsXRqCdbvOIJ9xyx4eGppnMOCl+mXth3Gw1NLwfod6KdXCY4DeToF8rOU3TY9B5F5JPMTZNK7eE6OGgqpRNSOi/14dd8VQ6CUSbB0Sgk23VGJtbNGYd0fxuGha4ZCLpXgtd+NxZWlfaJqqVWYDLipsggXnpsreI4lU0qxuvoQbq4cIOrYDNtkIv4QXnfyNueZMeJHPHj10MQ+opC9ti9ku1Wagn3gPAHBj3oVpmAhYP5cfDvzJgU/vt196SDsP2YVPB9/T+e88A3KCnPw8m/H4LVbxmLNrFHhsXFEYXbUtby5/afw+yRmy0XaNpXFxigbv49eBUYC0WuJtYOi5isCtsyia+LnG5H2eOTcYWRRtB9x/rqdeOCqxM+jalIxRg8wYP8xK/pmqwSDHvjz7TtmwciiXNwyfgAu7J8TVW9v9cyR2DCvHAoZgyXXlsRdS6XJiIsGGkX9nEvPUlYlgchEYD2c1157DTNnzsSzzz6L0aNH469//Sv+85//YP/+/XG5xWNJVL2bp6HZAafXD4fHB4fbhyyVDBo5g4A/gIAEcHp9UDAMZFIJmuxuKGQM1AoZOJ8PPj8QCAB2txdZShm0cgZ2rw8WpxdqloFSxoCRAJAA/gDg9ASXP2QpZVAwUrh9fjjcXuSoWbh9frQ4g3nN1SwDlpHC6vKixeVBljKYN4vz++DxAgEEoJExkEolaOF8UfucdrihkAfb9/j9kEsBmZQJ5uAK7ZellCHg9aPJGfy/URucPJ6wumB2cAgEgAAAh9sLtUIGCQCJBMhWs/D7AzA7PbC7PcjVKODx+eHkfFHtAMFq7o02LnzOyG08fN64yH5lKWRJjxMi2fn47RanB2qWASOVgJFKYNAE90ulv7GcsLrQbOdgdXmhU8qgU8nh9vhgibmvbWm7M4jtf46GTZszPBVZJQgivaQip7HjupZlEDmqeBHULzafD3KpFB6fH/5AcNmdN+LfnN8f3O73Qy6RosnuhkYhh0omRUACcF4/rK6grtUqZHB5fbCGdK9azkAulcDmCRYP5Pvh9PmAQFAf8/pWJQ9GyTr9Pvh9wW02txdahQxKmRRunw9yKQOpBOD8fvj9AWhYGfz+AJxeHySS4IomCYLH2t1eaBTBiCGzg4OKlUEqAfyBABSyYL8cXh+sjpC+lzNQSCXwArDH6HO7x4sWZ9BmULMMpADsXh9sTi+y1Sy8AX/4evjzSiRBfS0JADJGCs7nh83lRZZKBiXDwMZ5w3ZIsM/Bfnn9wehdpYyB0+NDiyt4D+SMFGYnhyylLLzN5gqe3+P3w+7yQhOyabjQ87OH7p9UCihkDBwx1+XwBnOC5moU4f5pFDIwEgmkUkAulaLZwUHFBlPUubx+ONw+6FWttzMsDg5mhwf20HXrVXLkZSkEdbBQewDCx7s8PuRqWHh8gZDd1/r+dBbJZPVUsyP44oRwAVF2opZlcNruAiuXI4tloPC70OSTQ8FIcdrhhpoN/s7LmE4V3NbscCNbHXyukbLXZHdBIT8jh1bHmefP76dhGTi9XrDSoI1mc3thd/ugC9nldq8PoVc+SkY5vx8BPwAJgu9haOywODnolCy0Shnsbm/4PEK2mU4lh0Yhgy1i7GrP55dJ70ZPJ5OeRWt0auS8yxYadzXy4GoPGQAfAK/fB4mUgcfvgtMbnFcpvF64YuaBWpaBx+8DKzsz7/L4PMhiWVgj9lOzQZ3VN4MckETPQchPkC5neDJZbWh2wOMPhOVMp5IH9VaEHaphGTTaXFArzmxDyOfi5IJ2Fefzh3+zu73QRviMXJwXuRpFlK2oZhlYHG5oFCy8fn/I3kSUncbbWCq5FFKJBHbOd8ZmBAAJoJHztllQt2pZBgG/DyfsQftRJWPgiOgv3ze5NGjrapQyqOVBG1ECwI+gHylXzUIilUTZgRqWQSAQgNPrR4sr2mcmC9nuCAT7FWlbq1kGGoUM7lA/1YqgfS0P2Z8tLi+yQn23e32wOCJ9aF6wUhlsnC9qLLWGbF3eZlcrZMgKpYprieiHVAKwUikkEgkcntAzDt3/sM0celan7RyUobkIJIDb44ctdL+lEkDJSIP3J8IvyD8HNmz/BveFBFBIpUG/XMhXqdfIoGKi3x/+/qhCffcG/JBJg/UPpZKgXR17vgCC6S5P291QKc48Y/59CfeJkUIGQBp6NlH+SokEfgBefyDKl5qlkKHfWcoqOcRjWLVqFR5//HE0NDRg+PDhWLFiBcaMGZP0OHKyEUTXgGSVIDIfklOC6BqQrBJE5kNyShBdA5JVguhcKElXDFVVVaiqqkp3NwiCIAiCIAiCIAiCIAiCIIh2hnKIEwRBEARBEARBEARBEARBED0CcogTBEEQBEEQBEEQBEEQBEEQPQJKmdJO8KnYrVZrmntCEF2frKyscAG59oZklSDaj46SVZJTgmg/SKcSRNeAdCpBdA1IVgki80lFTskh3k60tLQAAAoKCtLcE4Lo+nRkIRGSVYJoPzpKVklOCaL9IJ1KEF0D0qkE0TUgWSWIzCcVOZUE+M9QxFnh9/tx7NixpF8hrFYrCgoKcOTIkS5XObgr9x2g/qeb1vS/I6PZUpHVrn6v0wHds9bRXe5XR8lqT9CpbaWnXXNPu16g/a+ZdGpmQPeB7gGQ+B6kU6f2pGdD19r96OzrJFltX7rbNXW36wG65jVRhHgnIpVKcc4556S8v06n6zIvUixdue8A9T/dpLv/rZHVdPe1K0L3rHXQ/RKmJ+nUttLTrrmnXS/QNa6ZdGrroftA9wDo3HtAcioMXWv3o6tfZ0+X1e52Td3teoDud01UVJMgCIIgCIIgCIIgCIIgCILoEZBDnCAIgiAIgiAIgiAIgiAIgugRkEO8k1EoFFi4cCEUCkW6u9JqunLfAep/uulK/e9Kfc0U6J61Drpf7UNPvI897Zp72vUC3e+au9v1tBW6D3QPgMy9B5nar46ArrX70VOuE+ie19rdrqm7XQ/QPa8JoKKaBEEQBEEQBEEQBEEQBEEQRA+BIsQJgiAIgiAIgiAIgiAIgiCIHgE5xAmCIAiCIAiCIAiCIAiCIIgeATnECYIgCIIgCIIgCIIgCIIgiB4BOcQJgiAIgiAIgiAIgiAIgiCIHgE5xAmCIAiCIAiCIAiCIAiCIIgeATnE24lAIACr1YpAIJDurhAEkQCSVYLIfEhOCaJrQLJKEJkPySlBdA1IVgmicyGHeDvR0tICvV6PlpaWdHeFIIgEkKwSROZDckoQXQOSVYLIfEhOCaJrQLJKEJ0LOcQJgiAIgiAIgiAIgiAIgiCIHgE5xAmCIAiCIAiCIAiCIAiCIIgeATnECYIgCIIgCIIgCIIgCIIgiB4BOcQJgiAIgiAIgiAIgiAIgiCIHgE5xAmCIAiCIAiCIAiCIAiCIIgegSzdHehpWBwcGm0crC4PdCo5jBoWejWb7m4RBBGCZJQgCIIgCIBsAqLnQO86QRAE0VFkqo4hh3gncszsxPx1O7HlYGP4t/HFRjw6bRj6ZqvS2DOCIACSUYIgCIIggpBNQPQU6F0nCIIgOopM1jGUMqWTsDi4uJcAAD4/2IgF63bC4uDS1DOCIACSUYIgCIIggpBNQPQU6F0nCIIgOopM1zHkEO8kGm1c3EvA8/nBRjTayNggiHRCMkoQBEEQBEA2AdFzoHedIAiC6CgyXceQQ7yTsLo8Cbe3JNlOEETHQjJKEARBEARANgHRc6B3nSAIgugoMl3HkEO8k9Ap5Qm3ZyXZThBEx0IyShAEQRAEQDYB0XOgd50gCILoKDJdx5BDvJMwalmMLzYKbhtfbIRRm/4KqwTRkyEZJQiCIAgCIJuA6DnQu04QBEF0FJmuY8gh3kno1SwenTYs7mUYX2zE8mnDoFeTsUEQ6YRklCAIgiC6JhYHhx9O2lBT34wfTtnOukgT2QRET0HsXa8sNuKRqaX0rhMEQfQw2tOmynR7SpbWs/cwJAAuL+2DmRedC7fXD4VMipMt7nR3iyCIECSjBEEQBNG1OGZ2Yv66nVFFm8YXG/HotGHom61qc7t9s1VYOb0MjTYOLS4PspRyGLVs2idvBNHe9M1WYdkvSnG4yQGz0wOFTIqaI2Y8tGEPHrq25KzkiCAIgug6dIRNlcn2VLdwiB89ehTz58/H+++/D4fDAZPJhLVr12LkyJEAgEAggIULF+Kf//wnzGYzysvL8fe//x3FxcXhNk6fPo158+Zhw4YNkEqlmDZtGv72t79Bq9W2Sx8tDg73xLxYPOOLjVg5vSwjXgiC6KmQjBIEQRBE18Li4OImbgDw+cFGLFi386x1t16dGRM2guhILA4OC97cJWgDu71nL0cEQRBE5tORNlWm2lNdPmVKc3MzysvLIZfL8f7772Pv3r148sknkZOTE97nsccew4oVK/CPf/wDX331FTQaDS699FK4XK7wPjNmzMCePXvw4YcfYuPGjfj8889xyy23tFs/G22coJEBBF+wRtvZLe0kCOLsIBklCIIgiK4F6W6COHtIjgiCIIieqAu6fIT48uXLUVBQgLVr14Z/KyoqCv87EAjgr3/9K+6//35ce+21AIB//etfyM/Px/r163HDDTdg37592LRpE7755ptwVPnKlStxxRVX4IknnkDfvn3Pup9Wlyfh9pYk2wmC6FhIRgmCIAiia0G6myDOHpIjgiAIorN1gcXBodHGweryQKeSw6jp/CjyLh8h/s4772DkyJG47rrrkJeXh7KyMvzzn/8Mb6+rq0NDQwMmT54c/k2v12PMmDH48ssvAQBffvklsrOzw85wAJg8eTKkUim++uqrdumnTilPuD0ryXaCIDoWklGCIAiC6FqQ7iaIs4fkiCAIgugsXWBxcPix0Y6ql3fgZ3/5DFOf+QI/e/IzzHulBsfMznY5R6p0eYf4oUOHwvnAP/jgA/zhD3/AbbfdhhdffBEA0NDQAADIz8+POi4/Pz+8raGhAXl5eVHbZTIZcnNzw/vE4na7YbVao/4kQquUocJkENxWYTJAq+zywfoEkZGkKqskowSRPlqrUwmCSA+ZJqsKuZR0N0HEQPNUgugaZJpOJXo2Ri2L8cVGwW3ji40was8+evuY2Yn3djfgvvW7sKW2KWobn6vc4ui81Cxd3iHu9/sxYsQIPPLIIygrK8Mtt9yCm2++Gf/4xz869LzLli2DXq8P/ykoKEi4f4vLg1nlRSiPMTbKTQbMKi+ipWgE0UGkKqskowSRPlqrUwmCSA+ZJKsWB4efTjsS6m6725um3hFE+qB5KkF0DTJJpxKEXs3i0WnD4pzi44uNWD5t2FmnM+GLduZlKbA1xhnO09m5yiWBQCDQaWfrAPr374+f//zneP7558O//f3vf8fSpUtx9OhRHDp0CAMHDkRNTQ2GDx8e3mfChAkYPnw4/va3v2HNmjX405/+hObm5vB2r9cLpVKJ119/HVOnTo07r9vthtvtDv/farWioKAAFosFOp0ubv9vfjyNmWu+xpyKIpQVZMPt9UMhk6LmiBlrquvwrzmjMfLc3Ha6KwRB8KQqqySjBJE+WqtTCYJID5kkqz+ctOHAiRbc9fp3orr75d+OwfDCnE7tF0GkG5qnEkTXIJN0KkHw8Lm9W1weZCnlMGrbJ7f3Dydt+NlfPsMzM0Zg7ks7RPdbP/eiTrPduvz6p/Lychw4cCDqt++//x79+/cHECyw2bt3b3z88cdhh7jVasVXX32FP/zhDwCAcePGwWw2Y/v27bjwwgsBAJs3b4bf78eYMWMEz6tQKKBQKFLup4Zl4OB8WLW5VnC7mmVSbosgiNRJVVZJRgkifbRWpxIEkR4ySVatLg8UMmlC3U25j4meCM1TCaJrkEk6lSB49OqOKW7JF+1UyBInKulM263LO8T/+Mc/4qKLLsIjjzyC66+/Hl9//TWee+45PPfccwAAiUSCO+64A0uXLkVxcTGKiorwwAMPoG/fvpgyZQoAYPDgwbjsssvCqVY8Hg+qqqpwww03oG/fvu3STw0rw6RBvTCkrz785V0pZ7Cjvhl7j1mgYbv8oyCILg3JKEEQBEF0HXRKOT7efxLlJoPg0tvKNuS75KOirC4PdCo5jJqOmRQSRCahZWV4ZGoJ8nXKKPt3TXUdygqzyQYmCKLHQfZA+8MX7aw5Yha13dorV3mqdHntNmrUKLz11lu49957sXjxYhQVFeGvf/0rZsyYEd7nnnvugd1uxy233AKz2YyKigps2rQJSqUyvM9LL72Eqqoq/OxnP4NUKsW0adOwYsWKdutntlqOP18xBAvf2R319b3CZMCia0qQraYIFoJIJySjBEEQBNF1MGpZHDhuxezyIgCImlhVmAxYNrW0VZPXY2Yn5q/biS0HG8O/jS824tFpw9A3W9V+HSeIDEMqleD9XcejCpyVmwxYPXMkGKmEbGCCIHoUZA90DHzRzjXVdVgxvQxAtO3WXrnKW0OXzyGeKVitVuj1etF8TxYHh6qXa7CltjFuW2WxEauml9EXJ4LoBMRklWSUIDKHZDqVIIjMIN2yeszsxMK3d+P8Prrw6q5slRz9DWr0y1Gn3I7FwaHqlZqoyS/P+GIjVpINQHRhEslpone/0mTA8mnD0LcVskQQRNtJt04lyB7oaI6ZnViwbie+PdwcrlsBAOfkqNBbp+z0e9vlI8S7Co02TtDRBgBbQpVUSbAIIn2QjBIEQRBE16JvtgpPXHfBWRd/arRxgpNfAPicbACiG5Po3d9S2wSnx9/JPSIIgkgfZA90LH2zVVg5vaxDina2BXKIdxJ8AnkxWpJsJwiiYyEZJQiCIIiuR3sUfyIbgOip0LtPEARxBhoTO56OKtrZFhKX9yTaDV2SSqmdWUmVIIh4SEYJgiAIomdCNgDRU6F3nyAI4gw0JvYsyCHeSfAJ5IXo7EqqBEHEQzJKEARBED0TsgGIngq9+wRBEGegMbFnQQ7xTkKvZvHotGFxwpWOSqoEQcRDMkoQBEEQPROyAYieCr37BEEQZ6AxsWchCQQCgXR3ojuQakVgi4PLmATyBNETSSarJKMEkX5S1akEQaSX7iarZAMQ3ZFU5JTefYJIP91Np3ZlaEzsGVBRzU4mkxLIEwQRD8koQRAEQfRMyAYgeir07hMEQZyBxsSeAaVMIQiCIAiCIAiCIAiCIAiCIHoEFCHeyfBLL6wuD3QqOYwa+vJEEJkEyShBEARBdG9I1xOEMCQbBEH0NGjc67mQQ7wTOWZ2Yv66ndhysDH8W2WxEcumluKcXHUae0YQBBCS0Td2YkvtGRkdX2zEo9OGoW+2Ko09IwiCIAgikrZOYIXscdL1RE/H4uDQ7PDggfW7sKW2Kfw7yQZBEN2ZVGwCcph3X6ioZjuRSqG+qldqogSNp8JkwPJpw9Avh5ziBNHRiMmqxcGh6uWaKGc4T2WxEauml5HiI4hOgooKEUTXIF2y2landiJ7fHyxEStJ1xPdkGRyeszsxGffn8LGncewNcIZzkOyQRCdA9m/nUsqNoGd89FH9G4M5RDvJBptnKCgAUB1bRMONzlgcXCd3CuCIHhOtrgFneEAsOVgI062uDu5RwRBEARBxGJxcHGTUwD4/GAjFqzbmdCeTmSPf36wEY02ssWJngUvT3lZCkFnOECyQRBE9ySZTXCyxd1me4PoGpBDvJOwujwJt5udHjI0CCKNmJ2JZdSSZDtBEARBEB3P2Ti1k9njLUm2E0R3g5cnt9efcD+SDYIguhvJbAKL00Mf0bs55BDvJHRKecLtCpmUDA2CSCMalkm4XZ1kO0EQBEEQHc/ZOLWT2eNZSbYTRHeDlyeFLLFbgGSDIIjuRjKbINn8n/x3XR9yiHcSRi2LymKj4LZykwE1R8xkaBBEGtGwMpSbDILbyk0GaFiqQUwQBEEQ6eZsnNpGLYvxIvb4+GIjjFrKkUz0LHh5qjliFrWDSTYIguiOJLMJks3/yX/X9SGHeCehV7NYNrUUFTGGRrnJgNnlRThw3EqGBkGkkWy1HPMmFcdNBspNBsybVIxsNSk8giAIgkg3Z+PU1qtZPDptWNzx44uNWD5tGBUNJHocvDytqa7D7PKiODuYZIMgiO5KMpsgWy2nj+jdHEkgEAikuxPdgVQrAh9tduBwkwNmpwcKmRQ1R8w4cNyKxdeWoA9VqSWIDieRrB43O/Hp96eQl6WA2+uHQibFyRY3Jp7XC71JPgmi00hVpxIEkV7SJavHzE4sWLcTn0fk9uQnsKnY0xYHh0YbhxaXB1lKOYxalhx+RLclmZzy8vTt4WbMqShCWUE2AOCcHBV665QkGwTRSZD9mx4S2QRna28QmQ05xNuJ1gxeZIQTRPpIJqsknwSRfmhCQBBdg3TKKulrgkiNVOSU5Ikg0g/Zv5kJjY/dF0qKmwb0ahIggshUSD4JgiAIIvMhfU0Q7QfJE0EQhDA0PnZfyCHeyfBfl6wuD3QqOYwaEi6CyCRIRgmCIAiCEIPsBKI7Q+83QRAE0dFkiq4hh3gncszsxPx1O7ElJv/Qo9OGoS/lHyKItEMyShAEQRCEGGQnEN0Zer8JgiCIjiaTdI20U8/Wg7E4uLiHDgCfH2zEgnU7YXFwaeoZQRAAyShBEARBEOKQnUB0Z+j9JgiCIDqaTNM1GecQN5vNrdp/0aJFkEgkUX8GDRoU3u5yuXDrrbfCYDBAq9Vi2rRpOHHiRFQb9fX1uPLKK6FWq5GXl4e7774bXq+3PS4nTKONi3voPJ8fbESjjYwMgkgnJKMEQRAEQYhBdgLRnaH3myAIguhoMk3XpNUhvnz5crz22mvh/19//fUwGAzo168fvvvuu5TbGTp0KI4fPx7+U11dHd72xz/+ERs2bMDrr7+Ozz77DMeOHcMvfvGL8Hafz4crr7wSHMfhiy++wIsvvogXXngBDz74YPtcZAiry5Nwe0uS7QRBdCwkowRBEARBiEF2AtGdofebIAiC6GgyTdek1SH+j3/8AwUFBQCADz/8EB9++CHef/99XH755bj77rtTbkcmk6F3797hP0ajEQBgsViwevVq/OUvf8GkSZNw4YUXYu3atfjiiy+wbds2AMB///tf7N27F//+978xfPhwXH755ViyZAmefvppcFz7fZ3QKeUJt2cl2U4QRMdCMkoQBEEQhBhkJxDdGXq/CYIgiI4m03RNWh3iDQ0NYYf4xo0bcf311+OSSy7BPffcg2+++Sbldg4ePIi+fftiwIABmDFjBurr6wEA27dvh8fjweTJk8P7Dho0CIWFhfjyyy8BAF9++SVKS0uRn58f3ufSSy+F1WrFnj17RM/pdrthtVqj/iTCqGUxvtgouG18sRFGLVXvJoiOIFVZJRkliPTRWp1KEER66MmySnYC0VVoi5zS+00QnU9P1qlEzyTTdE1aHeI5OTk4cuQIAGDTpk1hx3UgEIDP50upjTFjxuCFF17Apk2b8Pe//x11dXWorKxES0sLGhoawLIssrOzo47Jz89HQ0MDgKBTPtIZzm/nt4mxbNky6PX68B/esS+GXs3i0WnD4h5+ZbERi68tSelaCYJoPanKqpiMji82Yvm0YdCraSJAEB1Fa3UqQRDpIZNl1eLg8MNJG2rqm/HDKVu7F2YiO4HoKrRVThdfW4JKer8JotPIZJ1KdA862jZqLZlmS0kCgUCgU88YQVVVFTZu3Iji4mLU1NTgxx9/hFarxauvvorHHnsMO3bsaHWbZrMZ/fv3x1/+8heoVCrMnj0bbrc7ap/Ro0dj4sSJWL58OW655RYcPnwYH3zwQXi7w+GARqPBe++9h8svv1zwPG63O6pdq9WKgoICWCwW6HQ60f5ZHBwarC781OwEANQcMWNNdR1G9s/Bo9OGoW+2qtXXTBCEOK2R1eNmJz79/hTyshRwe/1QyKQ42eLGxef1Qh+STYLoMNqqUwmC6FwyVVaPmZ2Yv25nVKGm8cXGDrGtLQ4OjTYOLS4PspRyGLUsOQuJjKK1csrLz/bDzZhTUYSygmwAwDk5KvTWKen9JogOIlN1KtE96EzbqLVkii0l6/QzRvDUU0/h3HPPxZEjR/DYY49Bq9UCAI4fP465c+e2qc3s7Gycd955qK2txc9//nNwHAez2RwVJX7ixAn07t0bANC7d298/fXXUW2cOHEivE0MhUIBhULRpj4ufXdfXGXVzw82YsG6nVg5vYyMDoJoR1KVVYuDwz0xCoNnfLGRZJMgOpCz0akEQXQemSirFgcXN+EDOs621qvJAU5kNq2R01j5WbW5NryNt38JgugYMlGnEt2DzraNWkum2FJpdYjL5XLcddddcb//8Y9/bHObNpsNP/zwA37961/jwgsvhFwux8cff4xp06YBAA4cOID6+nqMGzcOADBu3Dg8/PDDOHnyJPLy8gAEC3zqdDoMGTKkzf0Q42SLW9DhBgRfzkYblxEvBkH0NBptHMkmQRAEQXQB+Mgiq8sDFcuQ/iaINkL2L0F0HSJ1n04lh1GTGU5FIvOgsT010uoQLywsxMUXX4wJEybg4osvxsCBA1vdxl133YWrr74a/fv3x7Fjx7Bw4UIwDIPp06dDr9fjpptuwp133onc3FzodDrMmzcP48aNw9ixYwEAl1xyCYYMGYJf//rXeOyxx9DQ0ID7778ft956a7t/rTtmdqL+tCPhPi0uT7uekyCI1LAmkT2zM735tgiCIAiCiF8C/MyMEQn3J9uaIMRJZv+S/BBEZpDJ6S+IzIPG9tRIa1HNRx55BEqlEsuXL0dxcTEKCgrwq1/9Cv/85z9x8ODBlNr46aefMH36dJx//vm4/vrrYTAYsG3bNvTq1QtAMC3LVVddhWnTpmH8+PHo3bs33nzzzfDxDMNg48aNYBgG48aNw69+9Sv85je/weLFi9v1Wi0ODg++vRt6lTzhflnKxNsJgugYdElkz+3xp70IBUEQBEH0RPiiUDsOn8bhJjsuKMiGmmUAAApZ4ukM2dYEIY5WkTg+TpNkO0EQHU+y9Bc0RyViSebb6EzbKNMKe0aSVg33q1/9Cr/61a8ABPOGf/bZZ9i4cSPmzp0Lv98Pn8+XtI1XX3014XalUomnn34aTz/9tOg+/fv3x3vvvde6zreSJjuHG0YX4vsTLSg3GbC1tilun/HFRhi1tGyBINKBUcuistgouLSo0mTE1z+eRj4VFiIIgiCITkUoKq7cZMCK6WW47ZUa1Bwxk21NEG2EZaSi8lNhMiT94EQQRMdD6S+I1mLUshhfbMTnIvXROss2yvSVDWn/5OtwOFBdXY1PP/0Un3zyCWpqalBSUoKLL7443V1rV7z+AF7+6jCGnZONBZcPwkmrGxKJBDvqm7Gmug4X9s/B8mnDaCAjiDQyb+JAXF7SG/k6JdxeP5RyBg0WJwb20mJbXROa7Bxwykb52giCIAiiA+HzpPoCASzZsAdbYpx1vPNuTkUR1lTXYUWo8N/W2iaoWQZzKopw0YCgM6/RHoxEIr1NEPGYnRzuvnQQJNiPHfVmzKkoQllBNgAgX6fEV3WnoVfJSX4IIo1Q+ovMJVPzuuvVLB6dNgwL1u2McoqPLzZ2mt+Rz5JxQUE2Zl10bti/sqO+GQvf3o0nrrsg7fcqrQ7xiy66CDU1NRg8eDAuvvhiLFiwAOPHj0dOTk46u9UhBAIB3DimP9ZurcNfPzqTDqbSZMD6ueWQMxL0yYAvJATRU2myc7BxPry36ziqIybelSYDZlcU4YJ+2WhxeXD9s19m1FdNgiAIguhOREYTrZ45Ms4ZzrO1tglzyovg4Hy47ZUazKkowoNXDYGMkWLR27uxanNteF/S2wQhjFYhx5HTDowqysWDVw3Fko17omSn3GTAqHNz0+60IIieTCalvyDOkOnRz32zVVg5vQyNNg4tLg+ylHIYtZ3nsOezZKzdWhenV2aXF6HJnv6VDWl1iO/fvx8ajQaDBg3CoEGDMHjw4G7pDAcACYCXvzqMssIczCkvivo68uimfbjrkvNhcaT/hSCInorXH8C/tx3G8MIczI6R0X9vO4w7Jp+H/+49AeBMvraV08tIZgmCIAiinYjNk+r2+hPuz293cD7sPGLGr8f2x12vfxfnRP/2cDM++/4URvbPgc3tzagoLoJIJ1qlDL5AAB5fAI9u2ocLCnMwK8YOXvruXjyZAZF8BNFTyZT0Fz2NRNHfyfK6Z4qfQK9On63j9QewdmtdXEou/v+Lrh6ajm5FkVaHeFNTE3bt2oVPP/0UH3zwAe677z6wLIsJEyZg4sSJuPnmm9PZvXYlAIQjxIW+jgQAyv1EEGkkchWHkIzKZVKsqa4L/0752giCIAiifeHzpPJpTwpyE0dY8fmN+SXANpc3bnKqZhmsmF6GtVvrcO+bu8K/Z1IUF0GkC7vbizydAiMLczC8IDujI/kIoqeSCekvehrJor8zMa97pqVv8fsDgvUpgKBT3OcPdHKP4kmrQ1wikWDYsGEYNmwY5s2bh+3bt2PVqlV46aWX8Nprr3Urh7gESPh15M9XDKbcTwSRRlKRUQcXXeiXZJYgCIIg2g+ryxPlwAYgWvCvstiIwlw1Pr5zQngJcE19c9x+cyqKBPV7pkVxEUQ6aHF5IJNKkatlsXzT/oyO5COInky601/0JFKJ/s60vO6ZmL7FwXmTbPfF/dbZTv20OsR37NiBTz/9FJ9++imqq6vR0tKC0tJSzJs3DxMmTEhn19odXwAJv44AlPuJINKJP4mMSgR+J5klCIIgiPZDp5RHObDrmxx4cc5oLHx7D7bUnpnkVZgMeHhKCQoNmrjjYykryI6KeI2EVnsRPZ0cFYsTLU5olWzGR/IRRE8nUfqLTIsO7sqkEv2dSXndMzV9i16V+Jx6VfQ9SodTP60O8dGjR6OsrAwTJkzAzTffjPHjx0Ov16ezSx2CxcGhOVThXgyH24dzIh4yDWgE0bnY3Mm/YKpZJvwlk/K1EQRBEET7YtSyuGiAAas210LNMlh54wgsfXcvLijMxk0VRdCr5WAZKeycD8ctLijkDPJ1yqjj+TyrfNoVDZt4ukOrvYieTAABeP1IPlcViOQjCCIzyMTo4K5GpP/Nm+QDYIvLgyKjJqW87p3h18vE9C1A63Lfp8upn1aH+OnTp6HT6dLZhU6h0cZBKWcS7pOllIUfMA1oBNH5aBSJh0OfP4A5FUVYtbmW8rURBEEQRAegV7NgQ3nB51QU4ckP9mNLbRO2HTqN4dOz8cR/D0RFsVaG9DFvH/N5Vhe+vRv/N7oQa7fWoawgO+E5abUX0ZPx+YF/bjmEO39+fsL9YiP5CILIDDI1OrgrEet/Wz1zZML9s5TylPK6d5ZfL9PSt/C0Jvd9upz6aXWI63Q6mM1mvPHGG/jhhx9w9913Izc3Fzt27EB+fj769euXzu61G1aXB1kqGSpMBlQLLEWrMBmgZoMOcxrQCCI9aFgmoYyqWAZXlPTG1OH9KF8bQRAEQXQQOWoWapbBxef1Cqc6EcsDvkXAPu6brcLSqaW46z//w9baJpQV5ojmIafVXkRPx+n1YUhfPWxuT0I7WKtMq9uAIAgRMjU6uKsg5H+rOWJOyW5IlNe9tX69s4kkz6T0LbGkmvs+XU79tGq2nTt34mc/+xmys7Px448/4uabb0Zubi7efPNN1NfX41//+lc6u9du6JRyOD1ezCovQgDReYrLTQbMKi+CPZRwngY0gkgPDo8voYwyUoDz+jGkb/dL60QQBEEQmYJRy2LNrFGwOM9MflqbB9zm8mJLSJevqa7DiullAKL1O632IohgKpSygmy4OH/iuWqS1IIEQaSHTI0O7ioI+d9aYzeI5XVvjV9PLJJ8+bRhULNMUkd5a1KTpINEue950uXUT6tD/M4778Ts2bPx2GOPISsrK/z7FVdcgRtvvDGNPWtfjFoW+xvcWLBuJ5ZPG4YFlw+CzeVDllKGE1YX5q/biadvHAGLg6MBjSDShNXpSSijK6ePSLsyIQiCIIiewNObazG7oij8f7fXn3D/WPs40p52cD7c9koN5lQUYU55EdxeP841qNEvW9UmZzjV+SG6E3qlHKda3ACAB9/eLWoHP/+bxCkECIJID5kcHdwVEPK/RdoN910xGJzXLxrZ3Jp2I+HtFrFI8m8PN+PwaQee3lwbVVRcKOVKa1KTpBsxGypdTv20OsS/+eYbPPvss3G/9+vXDw0NDWnoUcegV7PI0cjx2C+HYU11XdRStEqTAY/9chi0SibjqtUSRE9Cr0oso9kqGVhGmsYeEgRBEET3p9HGYUttI2aVnxtO4aCQJda/sfZxrD3t4HxREeYf3zmhTUuVqc4P0d1QyaXIUcuRpZTh5d+OxZKNe8KrK4BghPij04ZBRznECSIjyfTo4FRI54dmMf8bbzdMHd6vTSvEU/XriUWSz6kowsrNB+PStoilXEk1NUk6SWZDpcOpn1aHuEKhgNVqjfv9+++/R69evdLQo45DJWOwNsbRBiBkcEjw0DVDYW1FtVqCINoXjTyxjD4ytQTNDg6AJi39IwiCIIjujsXB4bSDAwAwEkk4hUOq+Tx5WuMgEJqgVRYbseTaEuSo5eFJGNX5Ibojdo8X+TolvjrUhI27jsfJ2NbaJkgAPHn98LT0jyCIxHSl6GAh0v2huaM+KKTSbqTNE0trU8UBqaUmSRfJbKgl15bgtIPDA1cNActIYXFy0Cg63qmf1nDHa665BosXL4bHE1wuIJFIUF9fj/nz52PatGnp7Fq7Y+d8UV/bI9lS2whXaBkGP6CNLzZG7dNVBjSC6KrYksiojfNBo6DoGIIgCILoCI6ZnfjT699BEvq/wxNcslxWmIORhTl48KohqDRF28c/H5yHZb8oRaONQ019M344ZYPFwaVsT4tN0LYcbMR963fhvd0NOGZ2AkgtHyhBdD0keODt3cjTKQU/OAFAdW0TbC7KIU4QmQofHfzxnROwfu5F+PjOCVg5vQx9MnzlUjInqUXEWdyedJT/LVm7Ds6HqldqYHUKp1Zpbaq4VLA4OPxw0hZlL50NrWkvmQ1Ve8qGqc98gZ8/9TkeeHs3jFlKDMzTdrj/M60R4k8++SR++ctfIi8vD06nExMmTEBDQwPGjRuHhx9+OJ1da3dakhgRdrcX/bK1ALrGcgeC6G4kk1Gby4vz8rWd1BuCIAiC6DlYHBwefHs3bhhdiO9PtKDcZIBCJo1KdaJmGcypKMKs8nPh9voxsJcGGlaGBW/uCk+y1CyDB64aghGF2XBwvqSRRokmaFtrmzCnvCgc/U11fohuSSD4rs8Y0z/hbhYRpw1BEJ1HotQimRwdLEZrCk92JB3lfxNrFwCqXqnBloONuKAgW3AFXGtTxSWjvSPxW9teMhsq8gNAZ668S6tDXK/X48MPP0R1dTV27twJm82GESNGYPLkyensVoegVjBJt6dSrZYgiI6htTJKEARBEET70GjjMKiPDmu31qGm3owV08twwuqKmiRGOsfHFxvx+HUX4K7Xv4tyhq+YXoa1W+tw75u7wm2f7QSNn5RTnR+iO2JzBwNCkjlf1GxiO5kgiI4l3alFOoJM+tDcUf43oXZ/OGkLP8c11XVYMb0MAKKc4idb3KgsNgp+MGhtKpf2TvnWlvaS2VCxOqizPohkRIW4iooKzJ07F/fcc0+3dIYDgErOoNxkENxWbjJAJScjgyDSCckoQRAEQaQHq8uDsoJsbK1tgoMLpko5ZXNj4VVDURmjm/nlxjaXN2oyNqeiCGu31okWoBJayis2QVOzDKommVCQq8IzM0aA8/qgVcrilj5H9onq/BBdEd7RzefpF6IitGKDIIj0kAmpRTqCnvqhOfJDAG/zlBXmYPXMkXhmxgi8d1sFrijpjeXtlMqlvVO+taU9Pqe6EOUmA2qOmON+74wPIp0eIb5ixQrccsstUCqVWLFiRcJ9b7vttk7qVccjBfDQNUOx6J09UUX7KkwGLLpmaGZ8mSCIHgzJKEEQBEGkB51SjuMWF4AzqVFK+upR12THgssH435GAq8/AAfnQ7ZKDjXLoMHqimqjLQWohIpeRUaaR7b388F5WDqlBPev390lC5cRhBAaVoZKkxGvfl2Pl347Fks2xtvBD149FJw/cT5bgiA6jkxJLdLedFRBy0wn9kMAvwKOt38GGDU41GiHTiXH49ddALvbC6szmHJFq5TB7vaipr45Lm2OGO0did+W9vRqFkunlODPb+0S1DE3/nNb3DGd8UGk0x3iTz31FGbMmAGlUomnnnpKdD+JRNKtHOIevx/L39+P4YU5mF1eBLfXD4VMipojZjz63n7cc9n56e4iQfRoOJ8fj20iGSUIgiCIzsaoZXHCKo9zRkf+PzLye3yxEfddOTiqDbECVPwE0+31oaa+GXqVHBqFDDaXFza3B4uvLcEDb+8OOxvEIs0/3HcSAPD4dRfA5vJSnR+iW5CtlmPJlBJ8eagJyzftE7aD39+H+ZcNSndXCaLHkkmpRdoTvvDkgnU70/Kh2eLgYHZ4YOe8sIc+uOdlKTr8vK35GM+nxRnQS4tjZmdUqrjI7YnS5rR3JH5b2rM4OCzeuFdUx9wwujDuujvjg0inO8Tr6uoE/93d8QWAj/afwkf7Twluv/OS83HC6kK+TtnJPSMIAgD8SWT0rkvJIU4QBEEQHYFezaK/QY0Hrhwc5YxOlAbl8npz1IRSLQ+mOSkryIbb64dSzmDXUTNK++mxulrcwc4X4rz/ysE4anaiV5ZCNNL8w30nseByLwbmUZFtonvg8vqxeOMe3HPpINz75i5sFrGD7yGHOEGkDZ1SHv64G6njdtQ3Y011XZdOLdJRBS2TcdzsxOHTDqzcfDDKxqgMOeM7Mi+70IeAZGnfHr/ugjbnAW/vSPy2tNdo4/DRvpP4KBRcEEtkYefOXHmX1qKa1dXVqKioSGcXOgWLg8PRZmfCfVpcHkilIIc4QaQJvqhQW7cTBEEQBNF2+uWoMaJ/Du59azeAoKP64vN6iTqnl2zci/duq8SDb+/Gt4ebka1hUVPfHLX/I1NLsLY6sYPdwflw75u7woU66087Evazq0biEYQQzXYOm/efwu8nmBLuZyc7mCDShlHLYs2sUVi5+WCUjis3GbBm1qgun1qkowpaimFxcPj0+1PYuPNYnAN6SxsLTbaW2A8BSjmTMO1bs73taXPaOxK/Le0lW+WgU8mxfu5Fnb7yLq0O8UmTJqFfv36YPn06ZsyYgaFDh551m48++ijuvfde3H777fjr/2fvzMObrNL+/3myJ91JaAGhUEillM0iq20dRRQQFB3G9xX5jRRQZxRwxmVEHVABFZ3R0VFcZhTU9x3BeR0XFFxGxVFaccMqO1KoFGQpLW3aNPuT/P5IE7KnQGkRz+e6vKTJkycnz5OTc873vs/3fvxxABwOB7fddhuvvPIKTqeT8ePH8/TTT5OTkxN8XU1NDTfeeCMff/wxqampzJgxg6VLl6JSnfwlCpjKJ4rqpevVHGp0kK5T/2SrBAsEP2VStKqEfTRF26k/lwKBQCAQnPHYXDJwbOuwxR69gAodq480O1h0uX/9cM/qLVEL25x0HetDHkvmM251eOiSZBF2vJl4FpuLOquLJoe7zX6fAkFH0eTwYNAoSderonZYBObANpeMQSPmwQJBZ/LUuqqoMa6iqh6FJLFsWlHC17ZlHPo5jVV1VhfZadqo6xkgUmA+3mvT1uNDAwGVNQ0J29zkSByUTBasb+9M/OM9XzKbFbfHy1mmlA7XQjt1ZDtw4ACvvPIKq1at4qGHHmLIkCFMnz6dadOm0bNnz+M+31dffcXf/vY3hgwZEvb4Lbfcwtq1a3n11VfJyMhg7ty5/PKXv6SiogIAWZaZNGkS3bp147PPPuPgwYNce+21qNVqHnzwwZP+nE0ON1sOWFg+YzjLPq6KjurNGI5C8n+p7l29hUeuGnrG/vgIBKcrCom4fXR5ax8VCAQCgUBw6ggsmAKZ3LOK88Kej+ex+fJ1o8KE7wCRvuLxfMYDNDvc5JlS2m1r8YFGe9QW57b4fQoEHUWGQcVT1wxDq1RE7bAoNht5YloRK7/Yi5gGCwSdR53Vxfqq2NnB65NkB7dlHPq5jVVNDneb5gMQ+9qU5ptYMmUQWQZ11HU/0WuZTDBO1yWWbtsSrG/vTPzjOV8im5Vis5HP9tTz7Ce7T3lmfiSKDnunGJhMJubOnUtFRQW7d+/mqquu4qWXXqJPnz6MHTv2uM5ltVqZPn06zz33HFlZWcHHLRYLy5cv5y9/+Qtjx47l3HPP5YUXXuCzzz7j88/9lUz//e9/s23bNv7xj39wzjnnMHHiRJYsWcJTTz2Fy+U66c+ZrlPj88HTH8eO6j31n92oFQr+9N52+ndPD2aUCwSCjkOjVMTto09/vBuNslN/LgUCgUAgOOPRqhWUmI0U9cqkoqqeLQcsPHjlIJbPGM7T04fxzxvG8GKE//ctF+ejjjNGa1WKhH9HkqZTB7cCn59vCnvueLcWW2yuhH6fFpuY7ws6H71KydEWZ8wdFhVV9bxYUc3vx52NUMQFgs7jRItqJhuH9ta18M3eo+ytb2For0wMGmXUMT/Vscpic7G71kplTQO7j1jDPke6Tt2m+UC867d+Vx1/fHMz72w5xIHGY9bIJzPuBwTjWJyfbyIrJfHzp7ttTmBuVRrxGYrNRmYW57GivDqYmd+RnDZ7n/Ly8rjzzjsZOnQoCxcu5JNPPjmu18+ZM4dJkyYxbtw47r///uDjGzduxO12M27cuOBjBQUF5ObmsmHDBkaPHs2GDRsYPHhwmIXK+PHjufHGG9m6dStFRYm3oCTDlKphZJ8uPP7hrpjPr99Vh1P2cvWo3qgkSXgTCgSdgFP2xswuA1hfVYdLThxFFggEAoFAcOJYbC72H7VR1poVbtAoGXxWBi+UVwfH5+UzhvNNTSNzx5oZnptFjywdR60u3HHG6Mp9jRSbjUGhL/LvAIHCml6fj8qaBjL0av581VCsDs8Jby2us56436dA0FHY3B4G9sjgtlc3xXy+vKqeOU4PWfozL0tUIPipkCx7WB8iZIeSbByqOmJl9ktfA8d2hNy8qjJoX9bWsep0s1tJlqVtStXw5Q9HY84HAseaUjUJr19FVT2zivPC/MZPZtyP5csdmJsMy83kQKOdBZMK2VjTwJI124L3qCMLUJ4sPTL1LJxcyL6jNpweL1qVgsp9jWHfuY7WQk8LQbyiooKXX36Zf/3rXzgcDqZMmcLSpUvb/PpXXnmFb775hq+++irquUOHDqHRaMjMzAx7PCcnh0OHDgWPCRXDA88HnouF0+nE6XQG/25qaorbvgyDBk2SCFST3c0LFdXcfkn/n3SVYIHgdKOtfdWa1JfLg8UmFq8CwangeMZUgUDQeZzKvlpndXHU5ub2V7/jf2aNZFZJHsvLwwtgery+oGUKQA+LjrWbD1KUmxVzYbuivJoVZSNQShKf7qpjRXk1T0wrQsIv9IF/wbmibARPravirtc3B18bWDz3y049oc9zohl9AsHJcjz9VKdUcrjZGfd5AJVSQbperE8FgvamrX01md3ENzWNdEvXRa1Tk41DobYhocWnQ62Tko1Vp5vdSrIs7YB4fcHZXckzpQCEzR1KQwTmPXUtCd/L6fGGCd0nO+6H+nK3ON2k6zUsfHNL1NzknZtLabK7SNWpSdGqsDo8VNY0nBbBiGQoJSkYhIlFR2uhnSqI33XXXbzyyiscOHCAiy++mL/+9a9MmTIFg8HQ5nPs27eP3/3ud3zwwQfodLpT2Npwli5dyqJFi9p8fGoSz590nZqKqnrunqg47bc7CAQ/JdraV5P10VSdSmRzCQSniOMdUwUCQedwKvtqk8ONTq3E5pL5z/dHGNPXyLJ1VWFFNHsbDdz71tZgZhb4F7KVNY080VpULHRhe27vLPp0MYQVfkrXq3n0v84JZn9nGTQseHNLlD9r5OL5eEmW0ScSYASniuPpp178gaZEpOlUYv4rEJwC2tpXMwwaFk8ZxB/f3Bw2xgXsJm5eVcnIPl2i+mmycSjSNiQwtoaOu26vj91HrHELcbZFfO5I2pql3T1Tj0Gj5MErBtPi8mBzyWTo1WSnaYNtbuv1Cwjd7THuB3y5LTYXc1dVxpyb3LN6C09OK6LFJXP7q9+dNsGItpAouNMZ1i+daor76aef8oc//IEff/yRNWvWMG3atOMSw8FviVJbW8uwYcNQqVSoVCo++eQTnnjiCVQqFTk5ObhcLhobG8Ned/jwYbp16wZAt27dOHz4cNTzgedicdddd2GxWIL/7du3L2E71QoFxWZjzOeKzUZUKr8xm90tiwmHQNCOtLWvJuujaoVCZHMJBKeI4x1TBQJB53Aq+6p/Iaph6ZWDGJ6bhUapCBbRrKxpYPZLX2N3y0ExwOnxBrPbbC6Zm1dVUpSbFfQbXz5jOPdMLqRbpp4Mg4Z+2amck5tF366p5KTrgn97vL64xcpOxs8ymR+oSIARnCqOp5/aXTIb9tTHnQOX5ptIUce2YxAIBCfH8fRVi90VNcYV5WYF7SZirVMTjUPFZiOV+xqjHnfJ3rBx96pnN3DRo58wb1VlmF82tE187miOJ0s7w6ChtymFwh4ZDO/ThfyctDAtrq3XLyB0n8i4H8/rPNm1rW12/iTrlLRXnZb2olMzxCsqKk76HBdddBGbN28Oe2zmzJkUFBQwf/58evXqhVqt5qOPPmLq1KkA7Ny5k5qaGsaMGQPAmDFjeOCBB6itrSU7OxuADz74gPT0dAoLC2O+r1arRavVtqmNFpuLoy1OZoZksgQIRPUaWvxf2AyxHU0gaFfa2lcbba6EfbTR5iJTBKsEglPC8YypAoGg8ziVfTVVq6LO6uSdzQdZX1XPirIRzCrJ44WQIpotTvlYWyIy22wuOWybN8BHt/4i6fueKmuTWH6g8NPy+xT8NDmefmpzyUErIYieA9932UC0QhAXCE4Jx9NXU7XqqDEulFjZx/HGodDM8ki6pmp57MPvoyzIYmV9n47WYKnaxBJnSpLnQ2nL9QsVuo933E9kN5Ps2jba3D/ZOiWh1jAnWqelveh0D/H//d//5dlnn6W6upoNGzbQu3dvHn/8cfLy8pgyZUrS16elpTFo0KCwx1JSUjAajcHHZ8+eza233kqXLl1IT09n3rx5jBkzhtGjRwNwySWXUFhYyK9//Wv+9Kc/cejQIRYsWMCcOXPaZdJfZ3UhSRI3r6pkVkkes4rzokzk/3f2SErzTWSnCUFAIOgMUnQqfr3iy7h99PWbzhPZXAKBQCAQnCLsbpknP9oVLKD5TU1D0DYlgCGkcFjlvkZ6ZOjiFsW6eEA2qToVu2utCQt9nUprk9Np0ScQxCJNrwrusIg1B/b4vDQ7PGSnd3ZLBYKfNydqNRE5DqVoVXy9tyGskGGA0nwTxhQNRblZwd8CnVrJNzUNrCivjhJaT0drMI1SEXdeUGw2olEen0lG4PodanKwv8GfIR/QB4b3zooSuts67iezm1k4OXZibgCtOvHnON13tgesYTqbThXEn3nmGe655x5+//vf88ADDyDL/g6ZmZnJ448/3iZBvC089thjKBQKpk6ditPpZPz48Tz99NPB55VKJWvWrOHGG29kzJgxpKSkMGPGDBYvXtwu79/kcPNFdT3n9s6KGdUrMRtJ0ai4f8qg0+JLIRD8HDGolXH7aGm+CYPIjhEIBAKB4JRhd8lBMRz8BTFLzNFbjwML3RXl1Tx1zTDmXmgGwjNbJw3uxh0TCrj9/74NO2csb81T7Wd5uiz6BIJYpKiVlOabWL+rLmoOXJpvYmpRDyz201tYEQh+DpzMrqPIcShFq+Ld3llR5/nT1CHY3DKVNQ1hvwfFZiNPTCvi5lWVYULr6eYHDdBoT7zr22J3ASnHdc7A9euWrqPO6sKYouHKc86KG+Buy7ifzBJFo1QkLKSajNOhTonF5qLO6qLJ4SZDf6wAaKIkhY5G8vl8iatonEIKCwt58MEHueKKK0hLS+O7776jb9++bNmyhQsuuIC6uthfkNORpqYmMjIysFgspKeHh9D3HLGyt95GTrqWB9/ZHqxqD8c65itf1rBg0gD6mE6skr1AIGgb8frqvvoWfmy08+THVVGD57yx+fTI0OKWoV+26KMCwakm0ZgqEAhOH9qzr35VfZSr/rYh+LdBo+SfvxnNZU8es1i8Y8LZXHB2Nkvf2cH6qjoMGiW/+UVfLh6Qg88HNrdMlkGNTqVk/uubYmaInZ9viir0daDRHldk6H6aFqYSCNpKon76Q52VQxZHzPnv3Avz6ZquQYFE365i/isQnGraMqYGRMaT3XUU6zwAc1d+ExZIDlBqNvKHCQU4PV66pGgwpWiwu2R+OGrjyXW7wn4/SlvF9c4YP3fXWrlsWXmwKGjojpcV5dW8PbekQ9bzoWJwLPG3sqaBK5/+LO7r35pzHqY0XVy7lq0HLHxZfbTN85yOJtQOJlAPJtQCL9DOzi4A2qkZ4tXV1RQVFUU9rtVqaWlp6YQWnRpStCqeL9/Db0v7MbM4j/kTC7A6ZNJ0Kg43OZj/2ibqrC5uH9+/s5sqEPxssbll5q6q5OGpQ7gzoo/OXfkN/7huFI6IbWUCgUAgEAhOHovNFWaHAjCrJI/N+y3BjHCDRklBt3T+8u+dDM3NpKy4D06Plwy9GkmSMBrU5GTqsdhcbD3QFHORCLG9NQNbnBttblpcHlpcMpl6dVSbBIIzDYfHG3f+O2/VN/z16iLMIhlEIDgtSCayHg+xsph311pjiuEA66vqKWt2MvulrwG/mHnThWbmrvyGq0fmhtkt1TY7O238NKVqGB5n13dHZa0n8gYPiL/J7GZStOoo+xWNSsE7Ww4Fvd9j1X44HeqURNrBRNaDCRDLl76j6VRBPC8vj2+//ZbevXuHPf7ee+8xYMCATmpV+2N1eKisaSQ7Q8viNduiou8PTR3Suv3Eg8V2+prfCwRnMlaHh4emDmFFxI91oI+2ODyiqKZAIBAIBKeAOqsLlVIK8/0s6pXJvFWVPDGtCK1KwfRRvXmhvJr1VfV8uONI2OsD2VCBczUmsXiI5a3Z4pJZsHpLwgWsQHCmYXMmnv9anR6sDg85YrOWQNCptEVkPVmSFXJ0erzBf3+6qw7Z5+PqkbkxxeeRfbp0iq7VngWtTyQAkcwbPCD+ttVuJjRwsbvWGnatI2s/9DWl0D1D1+l6YqQdTFGvzLgFYTu7AGinCuK33norc+bMweFw4PP5+PLLL1m1ahVLly7l+eef78ymtStNDjezSvK4P0IMh2PRnFkleaRoVad1NViB4Ewm06DhLzEqagf+Xnz5IFFUUyAQCASCU0CTw41aKQX9wCtrGlErFdhcMne+tonnZ4zA5vTEzVwLXVA1OdxoVYmLTUV6a7Z1ASsQnGlkGjQ8+kH8+e/8CQWnfXE2geBMp6PGqGRZy5Fja0VVPbNa/boj6czfjfYoaH2iAYhk3uCBucqJCPeRIrrNJQeF5tPBJiWA7POxfMbwYFFWlUJKeHxnflc6VRC/7rrr0Ov1LFiwAJvNxjXXXEOPHj3461//ytVXX92ZTWtX0nXqhFGRiqp6brrAjEKCFqeYcAgEnYFb9sbdXl1RVY9b9p4WA4xAIBAIBGca6To1u+usqBUKpgztwb2TB1Lf4gTg6pG5/Pn9Hfy/0b0xaJRhvqA6tZJvahpYUV4dXFCl69R8tKM2LNs8lNIYW6bbuoAVCM40nJ7E81+Xx0uW+O4LBJ1KsjGqttnZLmNUoqzlYrORyn2NAGFjsUGjYkXZiOBYbGu1GO3soo7HU9A6MhM8Vas64QBEsiz7UPG3rcJ9aPsWTCpkY00DS9ZsC17r08EmJcCBRjtL3t4alsDw8nWjEr6mM78rnSaIezweVq5cyfjx45k+fTo2mw2r1Up2dnZnNemUYUrV8EN9Yk90pULC5+v8Hw6B4OeK1ek5qecFAoFAIBCcGKZUDQ63nqv+toEnpxXxp/e287txZ1NiNlLUK5MV5dXcfWkBz0wfxoFGe9hrz8rQ8cz0YaTr1cFz7TzYxMzWrLVQsa/EbGTplYOjFo3Hs4AVCM4kks1vmxxu8oWHuEDQqSQbo2qO2kjRqoKZyyfqNR4vazlQyPHmVZVhBRJDEz6LzUaemFbEzasqGd476yezszpWJvjK60adcJA8WZZ9pN6XTLiPl6n+zs2lNNldpGhPvLBqe2Oxufjk+yOUFecxbVTvYNLCVz8cpcRspDxOkoJKKXWadXSnCeIqlYrf/va3bN++HQCDwYDBYOis5pxSMgwaemYl9nUyqJVolAoswkdcIOgU0nSJfw6TPS8QCAQCgeDE2bTfQlFuJkpJYvro3vz1w++ZXdIXjUrBrJI8nG6Zrmlanl+/JyzzqNhsZN6F+aRq/eN0hkHDoimDuHf1Fopys4Lempl6Nb2NBs7Kil5vHO8CViA4U0hPMr/NSdPRZHeLtalA0IkkG6OAYOZyi0uOElBL800svXIwPbsk19sis5ZTtCq+3tvAzasqsblk5o41xyyQGPh74eRCxvQ1Hucn7BziWdGcSB2SAG31Bj+Z9n26q457Vm+JylRvz6KrJ0KDzc2aTQei6lFcV9KXIT0zkJBYXxUeaJlxXh8m/nU9w3tnRdnRdMTn6VSFZ+TIkVRWVkYV1TwTMaiVlJqNMb0PS81GMg1qWtwyBy120rQqMekQCDoYvVoZN3JZYjaiV3dOpWyBQCAQCM50DjU5WLJ2G09dM4wemXpsLplv91uYl6rB5vQwPDcLY6qOBW9sjppLBxZeD1wxKPhYj0w9j1w1lEabmxaXhxaXTGbrNuhYtOcCViD4KaFRKig1m8JEigClZiMfbD/M1z8c5dH/OoecdF0ntFAgELTFyuTTXXUctDj4sdHOzOI8hrburrK5ZNbvquPO1zfx8NQhMYPCkURmLadoVbzbO4tPd9UltQK+ZdzZXPpEbIHzVHO8Amo8K5rjrUMSSnsW9TweO7e2ep6fKpHZYnOx8M3NwTlZqK2O1+ejS4qGxVMG4vH6qDlqA6ByX2Mw0BJpR9MRRWShkwXxm266idtuu439+/dz7rnnkpKSEvb8kCFDOqll7Y/NLTO7tC9IUni0zmxk7th8vF4fNocHjVIhtmUKBJ2AwyNzz2UDozyvSs1GFl42EIdH7sTWCQQCgUBwZmKxudjfYMfmkvlufyMryvcwb2w+K8pG8PiH3/P7cWeToZOwOuIX1ayoqqfFFT5Ot7hkFqze0qbFVHsuYAWCnxJur5d7Ly/kvre2hiWFlJpNLJoykBkrvmRfg50Gm0sI4gJBJ5Fh0HD/FYO4+43NYf20xGzknssGcs1znwOwp66Fm17+Bgi3MLG5ZMqr6tlbbyP1BJIvQ7PG61tcCY+tbXbGFDhPNScioEYWfwz4oFfua4xbh6QtQfL2KOoJya1y6ltccMTaZs/zUyky11ldwTlaPFud0nwTCyYNYPZLX8c8R0DkBzqs0HmnCuKBwpk333xz8DFJkvD5fEiShCyfOQJUi9NDlxQNEwd1o+y8Pjg9XrQqBYebHNhcMve/s50/XjqAj78/wpXnnNXZzRUIfpY0tDiZOLg7Za3bqwN9tKHFSVaKWAwLBAKBQNDeBBY/AEN6ZvL4h7u45/KB1DY5KeyRweMffs/CSYXsqUtcj8fmPLZuSLTNON5iSgImDu7OjJB5em2z8+Q/oEBwGqNSKPjz+zu4Y0IBNzo8WOxutCoFlfsaeWDtNp68ZhjXPPc5VoeopSMQdBYWm4vFa7ZxTm4WM0PWqZX7Gnno3e1cPTKXZeuqwjKbA2LurJK8oCjZaHefcJHoYNZ4rTXhcaFt6Kii1Ccy5scq/hgIItz52iYemjoERUQy6/EEyY+nqGc8klnlNDvc/NffNrTJ8xxOrcgcKt7PKsmLaauzflcd+xvskS8NI5Ac3FGFzjtVEK+uru7Mt+9QMg0aHly7jYIeGcHouiRJHLA4+HD7YQp7ZOCUvew82ISpJK+TWysQ/PxQKRT87dM9FMbpowsmFXZyCwUCgUAgOPNocriD2VgqhQSA2+OjyeEObs2+7ZLkSTJp+mPLmuPZZgz+xfQdMRaK4F8At2Wh2NnenQLBiWB3y/TLTuPxD7+nsEcGRb0ycXq8DMvNAmDZR7uYVZJHShy7IYFAcOqps7r4cHstH26vjfn89FG9g9YpoVTWNDJ/QkGwX+d2MeD1+U6qLW2xbwmlI9wPTmTMn//aprgWbFePzOWfX9bwyFVDsTo8J5XlfTK09Von8zy32N1I0qkVmUPF+0S2OslI06k7tNB5p45sbfUOnzRpEs8//zzdu3c/xS06dbhkL9eM7s2K8ohtA2YjM0vyUCDRZHezZMogMXkWCDoBp0fm/yXoo05hmSIQCAQCQbuTrlOzoryaJ6YVYWzdjdVgc9IryxD0mWxxygm3MJfmm8gKmT8nW0y1ON1hArZeo2Ror0w27m3AFmG90paFYkd5XQoE7Y3NKTOqdxfGDcjh0fd3hM2Bi81GZhbnkaJRInViGwWCnzvJxjSAmcV53LyqMvh3wLbiz+/tCLcDbc1yPtGxKZ7FWOD3IrQN0DFFqS32xDYukQJqIgG9oqqeOReYmT4yl5x0HTnp7dbMuMQLqLf1WifzPHe4ZXyoMWiUUXOcACcrMoeK906PN+5xlfsaKc03sX5XXZjPuNPjJcugJlWnQkoy4LTnd+onEer99NNPsdsTp9af7kjAC+XVUQX7/D9OEreP749WpSD+V0cgEJxKFJKUsI8umDygcxomEAgEAsEZjClVw3n9jOw50kyvLD3FZiOZeg0KCbIM/kVPqlYVFM2BMFG82Gxk8ZSBYf7GkduMQxddHq+PNL2auSsrwwoJRvqthpJooXgiW7UFgtOFdIMKU6qGBau3RAWbAn8vmFSYVKAQCASnjmTWGRl6Ndeu+DJs7EpkW3GyY1OoR3ajzYXD42XDnvqo8bMjilIfaLTjcPtVtEiBNeALnq73X7+A8JzMB12nVtK9g4LZyQLqkf7tza276kKvdbyEAYNGyYJJA9CoFPxQ18L/zh7Fxztrg8VWQznZXUCh4n0igX5FeTVv3lTMw+9tZ9qo3lE+4+fnm3jwysFcPCCbD2LsiGjv71TiUIKg3fBB3EJA66vq0KgU6NVK7l29BYstcQcVCATtT7I+enKbywQCgUAgEMSi2e7mzokFDOmZydEWFzOL89CoFDyxbhfd0nVcVNAVr9fHublZ3LyqkqLcLJbPGM7T04exfMZwJg/ugQLYfcQanEMHMpXgWJZcZU0Ds1/6ms0/Wljw5pYwMRz84t8LFdXMimFdmCgbqS1btQWC05UUlZKDFkfMnRdwTBRPFZYpAkGnETqmRXJ+voldtdYogbOoV2bcft0eY1OGQYMpVcMzn+zG7paprAnfYVViNvLglYNPWHS32FzsrrVSWdMQNr5HHjP/tU18tqeesQVdw8b6m17+hlkvfsW3NQ1olAoONtqZu6qSi/7ySdJs6Az9qc9qD21/vIB64DNnGDT0y07FmKJh9ktfs2xdVdi1XlFezcziPEpDviMGjZLlM4bz7uaD/OrZDcx+6WumPvMZlTUNPDGtCINGGTy22Gzk670NHGg8uSTkgHhv7poa1pZQinIzeXfrQa4Z1ZuXYgRsPt1Vx91vbGbh5MKoc5yKQudiZOsADjc5aLInLkRidXpY9tH39O+e3iGFBwQCQTjNSfpos8ODxSb6pkAgEAgE7cXhJgefVtWxdvNB7pxYwLodtXRP19E9Q0e/7DT+9P4O7pgwgMc/3MnCywpZ8vZWlq2rCmaBndfXiDknlR/qbXy1t4GdB5tYNGUQPTL1wUylIb0yw7LkEnlbVlTVM6s4XBBPlo3UkV6XAkF7Y3XLSf1nG1pcfH+oiVStSsyDBYJOIJ51RkAgDPw7ltd0PELHphOtgRHwNv9sdz2zSvKYFVHw0yWfmP9BW23IAgHpjXsbeOWG0Tz83o4ogbW8qp6739jMxMHdg+dLZMHWEVntke2Pxae76jhocbCnriV4T+J5ittcMv/8soaFkwawr8GO0+OlZ5aeP723I2r3e2Sx1WKzkdkleWz+0cIPdS0cstj9wY4TrIMSsHp5OInVy5PTiuImI366q46qIy0M7ZVJ2Xl9AOiZpadbuq7dxyAhiHcADS0udOrEyfh6tZK87DSKemViSTIpEQgE7Y9Bq0z8vEYpglUCgUAgELQjDS0uumXoqaiqx+aUGdozk39s+IE+phSKemUCsHjNViqq6vnqhwYe+dVQ7psyEAmJe1dviel3fO/qLTxy1dBgptJBiyPsOKfHG3db9Yry6jDvy7ZkIyXbyt4R/qkCwYnS7PCgUyeeAzs8Xvpmp1LfIubBAkFn0SNTz5+vGkpDi4smh4d0vYosgyZoFxaw1QgUgExWPDMwNp1MDYxAQNjmkmMGmscVZIf9nUx4t9hcNNnd7GuwM21kLjOL84JjcywbstD3r7O6EmbEz2gVVoG4FmynIgM5EckC6nvqWrjp5W+AY22LFxhZPGUQNpfM7Je+BmD5jOFRYniAiqr6YLHVzT9akJD4svooj32wK+ycJ1MHJTAH+7HRzg/1tmCQJGD1kshnHPy+55FWKk+23rP2RAjiHUCTw4NBraTUbIranglQajZhUCsYnpuFzS3jcMscaLSLIjwCQQeiT9JH9WolNqcIVgkEAoFA0F5YnW4MrWKcKVXD0ne2M310H1I0KupbXBT1ymRFeTW3XJzPRQXZGDQqvthTz5rNB+P6HRflZgUD2BkGDXvqWsKOM6j9FiqRvpUBD/FeWXrevOk80nRqTKnJM6TiZWxBx2aaCQQnQppOhValoMRsjCmelJpNfFPTQFGvTHK7JBbOBQLBqSOZcB0Y8wJYbK6kY9PJ1sBIFBA2aJRkGTTsrrXS5HCTolGxsaaBJWu2Be0+Qtt/sNHO3qM2nlq3KyxzOLS+R2SR69D3d7hjF4sMECrA2lwyN6+qDGa1p+nUGFszsJON+SeaTR/zdUmsWUK9uD/dVcf81nsSGfwItPtwk4OV142i0e5O6gne4pRRKRSMLcim2eFh+qjezC7pmzAAcbxkGDTUWV1BUT/eZ0v22aFtBc5PBOEh3gGk61TUWZ3cdGE/is3GsOeKzUZuutCMWqmgR5aOftkpZGdoeeT9HcJLXCDoQFQKKWEfVSkkMvRiUSsQCAQCQXvRJUWL7PNh0Chxyz4G98pEp1aw81ATuVkGPF4fT10zjPP6GrE6Pdy7egvZ6bqEfscTB+Xg8XqpPmJl2wELmohFlezzxSw0VlFVz4sV1WQaNJyTm0W/7NQ2LbwCW9kj/V07OtNMIDgRDGolj3/4PWXFeVFz4BKzkYWXFbKivBoA2Ssq6ggEnUFbvaZDacvYFM+yw6BRMqRXJgcsDiprGth1uJm9dS18t68hbr2OyNevKBvBgje3cNFfPuHKpz/jksc/Zc2mA2H+1YH2H25y8J/vj/BkhBgO/rH5pYofeLL1daFWL6Hvf7wCayCrffZLX2NM0bRpzD8Q4kN+5dOfcdGjnzBvVWVS7+14r1MpFYwbkB3zNcVmI5X7GsMeCxWF+2WnkmdKwevz8X2tlR2Hmli3/TDX/Y/fP73FmdgO1u6WcXu9/Pm9HUx//oug53qox3h7eM3H+45U7mukJGLMCRDrs8OpsaDr8AzxYcOG8dFHH5GVlcXixYu5/fbbMRgMCV9z991306VLlw5qYfuTlaKhweZi9ktfx/RWmv3SV6yYMQJJAknyIXvh5ovyaRDb0gSCDiOwxSheH339xvM6u4kCgUAgEJxRuGQvX+89ygtlw2l2eBjbP4eH3tvOiD5dcHq8DO2VyY6DTejVenzA0NwsUjTxly8GjRK1UkG91cWyj6uoqKpn7lhzmFeoJElxBfXyqnqsDg856cf3OQJbg2NlbAkEpzM2t8y6HUf4fM/RmHPgg40OinIzqdzXSJb4PgsEnUJbijfHGm+SjU2xLDsChahj7aKaWZzHtOe+YHjvrGBmd8DC4+u9DUErMp1aic/nY2huJhtDim1G+lcH2t/Q4iI7TRt3bF5fVcdvL+jHE9OKSA/Jqg71Vk/mC17b7Ix57rbu5DrRbPpEr7v79U3cMaEAu1sOa3eo13YkAVH4QKOd+f/aFLa7PTSbPtH1KM03kdvFwH1vbUnqMX6yInQ8//ttBywsnDwwaIvXls+u17T/LqUOF8S3b99OS0sLWVlZLFq0iN/+9rdJBfG77rqrg1p3ashJ17HvqC2utxKAy+vluU92c8eEATz03nYmD+5OsTl2ZVaBQND+WJ2ehH3U6vRwqhNjTnQLlkAgEAgEP0WsDg8+H+w50sI5uZl4vccKW85/bRP/mD2KgWdl8PB7O5g/oYDKVuuGeMwqyWPjDw1hliqRXqHJtlWf6OIvcru6QPBTwOrwZxHGmwMvnzE8KE5cec5ZHd08gUAANNoTZ+kmej7R2BTL8mRWSV7cXVSB55etqwqKwAHRvcHmZuGbm2NakQV8owPniSxe3eTwJPWUttjdrPxiL4/+1zlhjwfev77FxZVFZ3HfW1ujbGXiFR49np1cJxKUsNhcHLQ44r6uvKqeWVYXRblZwWBkpl6N3S0zL+SahZKmU/tF9ggxHMLvUTyf9GKzkQWTBrD/qC2hx3jgHrVHHZTQwEyj3YXT7eWzPfVMf/5zrh6Zy5wLzGjVCtJ1ar7e2xD2fQlt9zc1je1eWLPDBfFzzjmHmTNnUlJSgs/n45FHHiE1NTXmsffcc08Ht+7UkaJVJSzgk2VQs76qnj/gC34BW2J0AIFAcGpI1kdTtCqkU/j+J1PQRCAQCASCnyIZejVDemYCYFCrONTkAMDj9fHQ1CEcsNjJSdNR2COD+9dso6KqnhF9ulBqNkZtqwYY09eIIyLTKtIrtFuGLmZbAnMAnVpJZU2DCEwLfhYkm/+elannl898xvDeWcIPXyDoJAwJdkYlej5ZspUpVUNpvils/VnUKzNuglioUBopAi9cvSWm3QmEZ4QDUeJ3uk6VNBitVSni7uIKFf2XJciIP5mdXMkKYEa2P7C2nzYyN+HrIotHAqy8blRMMTyQzV5ndbG+qi7ub/fw3CyWuaqCc5/5EwrY32AP2/lja4PnenvWQQm9Rxabi5x0HeMKsqPug1qpoCg3M27W+Mg+XX7agviLL77Ivffey5o1a5AkiXfffReVKroZkiSdUYK4QvJH2Jd9XBUVNVs+Yzje1tTTwBff6fGeEo8cgUAQm2R9VCFB5ilaFJ9sQROBQCAQCH6KZKdpOdriwunxYvfIGLRKDBolfYwGFq/ZFkwQGZabxbJ1VRg0Sob2zGRUXhe8hGc9leabUCqk4EI73kJxSpceUVli8baIi8C04Ewn0fx3xYwRaFUKivsZWTxlkJiLCgSdhARx7S8C3v8HGu1hY1Vbk63unVzIvW8fs61Ilqkd+nxAr0qUPR0rI1yrUgTH6PP6GmlxeeiRoYsb7A71lE6mkSXKiA88FwgU7KlrIV3valPwO1EBUQjPpA5d25ed1yfh62J5n2vVioTZ7HvqWhJa21w2pDsGjTK486eoV2awsGXg+5Jotx1Apl59yuqgJLpHFnt4xnxAxA9kjbe3Rtrhgnj//v155ZVXAFAoFHz00UdkZ8c2kj+T0KgUPN3qZRhKRVU9CknizgkFgL+wH/g7RntsTxAIBG0jWR9dPGUgtU12rE5Pu2eMnagvnEAgEAgEP3Vkr4+sFA1WhweDWsmKGSOwu7xUVNVTlJvF5CHdg4kjs0ryeL58D5U1jVF+x4ebHKiVUnChveyaIlaUhy8US81GrhrWM8rPMt4WcRGYFpzpaJQJ5r9IXH5OD+69bCDdRVBIIOg0JAlmtorKsTJnvT5v2FjV1mSrOquLtVsOMmlw9+B42qtL4r4eKuAG9Kpk2dOhInqx2ciWA5YoMdegUbJ8xnCQpLB2R3pKn6xGdqK7sgPFIT+NsWaPzKQOXdsn8vKOLB4ZCBKkaFT8flw+d08agFKSUCokjCH6Q7pOndDa5v4124NZ+aHvUWo2MaO4TzBzPJHHeL/sVHLSY++oaw/i7V5I1arj7lCA9rFwCaXDBfFQvN7E0ae28Mwzz/DMM8/www8/ADBw4EDuueceJk6cCIDD4eC2227jlVdewel0Mn78eJ5++mlycnKC56ipqeHGG2/k448/JjU1lRkzZrB06dKYmesnisvjZWNNI3PHmmNuR/PhozTfRHlVHaVmI/VWJwO6H2dFH4FAcMIk66Muj5f3t9WybF1Vu2eMHe8WLIFAIBAIzgTqrC6+2nuUCQO7oVaqcLq9PPXxLq4Z3Rvw+39fNews6n1+QTx0K3esBdNbc4s53OTgvssKeaG8Osofc31VPQtWb2HZtKKwrdM6tTLuAiyRN6io+yH4qeOSvayvqo+7o6Jrqpa739gsgkICQSeSadDw5/d2xsycfeWLGqaPzg0bq0IF2Vh9u9HmJsOgocnh5m+f7OGJaUWsaBVXIwtRhxIqroaKwMmypwMi+vn5JhZPGYRb9rL47a1R9mazX/qahZMLue2S/hxotEdlB5+shcfJ7MqOVxwylg956No+npd3idlIWYjQn2ynWqjdiEohcV5fY9x5y/qqOsqK+1BqNrLwsoFU17WwfMZwuqRomP78F9hcctx2BT7PqRTDEwUljifw0B50qiAOsHv3bh5//HG2b98OQGFhIb/73e/o169fm17fs2dPHnroIfLz8/H5fLz00ktMmTKFyspKBg4cyC233MLatWt59dVXycjIYO7cufzyl7+koqICAFmWmTRpEt26deOzzz7j4MGDXHvttajVah588MF2+5xWhyfuloYnphXhcHu577KBfLP3KGPG5tM9Qye2ZwoEHUiyPmp1eIJbi9o7Y+x4tmAJBAKBQHCm0ORw4/OBz+ejsqaRIT0zWV9VT1lxHqZUDY9ddQ4Oj5cNe+oZW9AVrUoRN3Btc8kctbronqGnW4aOO17bHHyfSEHgYJOD7uk6+mX76xhV1jQkbGc8b1BR90PwU6fJ4Um69f7rvQ1it6JA0InoVAquK+3Lkx/viuqj8y7MZ2PNUeDYWBUQZOP17dKAiKv3rzG3HrAwv9WxwOGWufKcs7jv7a1xM7VLzSaWXHHMRimRiFmabyK3i4GPbv1F0Ct6d601pjWKzSVz1+ubef/3pbzyZU1C4flEgtInuys7UByy0eamxeWhxSWTqVdj0CjDjkvXqcPmHR6vjzsnDMDpkTlidZJnTCFNp+K+t7YGLZMDGd+VNY38flw+JWYTHtlHilaJxeZCrZBwe33Mf20TG/c2sKJsRMLPmqJVMTQ3i2ue8xeuLOqVidPtZdk1w4LzpptXVbJwciH3XTaQFqfnuH3VY5HsvrQlKNHWwEN70KmC+Pvvv8/ll1/OOeecQ3FxMQAVFRUMHDiQt99+m4svvjjpOS677LKwvx944AGeeeYZPv/8c3r27Mny5ctZuXIlY8eOBeCFF15gwIABfP7554wePZp///vfbNu2jQ8//JCcnBzOOecclixZwvz587nvvvvQaNrngmcaNPzlw+/jVutdfPkgDjTaeeu7A8wsyWPJmm08ctVQMfEQCDqItvTRupZjFbzb08qkoyOhAoFAIBCcDqTr1JzTMxOvT+KFih948JeDAdh5uIn/+81ofMAhi5NXvqxh5fWjkfCL17EC1zevquSsLD1KhUS99dh43RZ/8BP1Bg1F2KsIfoqkalVt2nrfaHfFOYNAIDjV1FldzHrpqyirsMp9jcx66SuebM30DYxVgTEtXt9e3zpe/fmqoawoG8GT63bx2Ae7gs+PLejKHy8dwI+Ndtyyj9wuBsDHvgY7T04ronJfI0vWbGPxlEH0yNQnzZ6OtFxKtjva7pITFsA80aB0e+zKbnHJLFi9Jey9S/NNLL1yMD27GAD/2j5wXVeUVzOrJC9ojZzbxUBWioacdB2PXDU0bKfaivJqnp4+jOXr9/D4h8fuR6nZyF2XDuAv//4++L6xim6GtdPpCWaBx0v4++eXNVxwdtd2s8RKdl8sNhcHLY6kQYl+2aknVQD1eOhUQfzOO+/klltu4aGHHop6fP78+W0SxEORZZlXX32VlpYWxowZw8aNG3G73YwbNy54TEFBAbm5uWzYsIHRo0ezYcMGBg8eHGahMn78eG688Ua2bt1KUVFRzPdyOp04nc7g301NTQnb5vZ6Y247Af9kw+31BreseYGi3CwRiRcI2oG29tW29NHuGeFbh9rLyuR4tmAJBGcixzumCgSCzqG9+6opVUOLy0N9s5Nnf30uLtnL3LFmxhd252iLE7fst0q5emQu39Y08MnOWmYV53HnxAKsDpk0nYrDTQ7+tXEfCycXkp2mJcOgweG2BN+jLf7gJ+oNGomo+yE4HTiefqpTKRjThq33bo8Pi018twWC9qStfbXJ4Q4WSIx5Ho83bKwKjGmhNmORfLqrjia7m6fWRdcQWLfjCNeV9GX2S18zd6yZ//38h6hjDBoln3x/hOG9s7A6PaTr1fz5qqG0OD002ROLmG0JQscrvHgyQemT3ZVtsbm4Z/UWhvbKpOy8PmE71e59awuLpwzirCy/KP7Uuip2HmrmlRtG0+zwYLH7Re93txxi58EmFoUEE8Af7J9zYT+Wr98TlT2/vqoe3t3B0F6ZfLijFoBvahriWtuUtFrbJAp2KiSJR64a2m7WKMnuy9JfDubO1zczbWRuwvME9JVEhTfbk04VxLdv387//d//RT0+a9YsHn/88TafZ/PmzYwZMwaHw0FqaipvvPEGhYWFfPvtt2g0GjIzM8OOz8nJ4dChQwAcOnQoTAwPPB94Lh5Lly5l0aJFbW5js8OT9Hmd0u+tVFFVzy3jzqbFKXyDBYKTpa19tS19VIp4rD2tTAJbsDoiEioQnG4c75gqEAg6h1PRV9VKBT266Km3OshK0VJZ08Clg7rRJUXLwtVbKMrNorifkUyDinNys/i2poGuaVpStEp/oetULXdMKMATUpsoRaMKLhSTCQKBbKQT8QaNhaj7IehsjqefOmUvSilyhhtNTrqWoy1CEBcI2pO29tVkQm6mXh02VgWSrbYfTBy0ttjdrK+KHeD9bE89pXFE9dCdV3e9fsyeLJAN3Ldr6rH3iGGhERqEjrQ0yzKoSdXFlylPJiidqlNRYjZG1RcBv4ic6H0B6ltcXD0yN2bG9XUlfWmyu7G5mmm0u5lVkkfPLD1L393Ouh1HgseOLejK78edzd76Fg5Z7GQYNJhSNGTq1VzYP4c/v/99zPdev6uOsvP6BP9O5AH+4JWDccleHO74QZT1u+qwOjzoVNH3B0hqexL5fLL7srfeFvUZYtHRVrGdKoh37dqVb7/9lvz8/LDHv/32W7Kzs9t8nv79+/Ptt99isVj417/+xYwZM/jkk0/au7lh3HXXXdx6663Bv5uamujVq1fMYy02V5SvUCQGtRJjigaDRonNJSN7fWSmadu1zQLBz5G29tWkfVSjpOaoLfj3qbAy6ahIqEBwunE8Y6pAIOg82rOvHmi088DabcwszkOn0pCqVfOXf+/k+pK+KBUSdpdMRVU9lTWNTBrUHa1Koq7ZSa8uBh5+b0fYArDUbGLxFQO5/dXvWDRlEJkGNfPG+tcXTo83XhOAYwJ2WwPTou6H4HTnePqp1eHB5k689T47Xcv9a7excHJhu7ZTIPi509a+Gm8Xk0GjZOHkQrqkaNjfaMfq9AR3SvXI1CcN0CYSgFeUV/P2vBJ+qGuJeu43v+hLbZODWcV5TB/VO6yeR2iWdjwLjYenDuGhqUO4d/UW/juGwJzI/uRkgtItTg9lxXn4CBeRi1sLXDY73Akzpj1eX8yM68qaRnRqBQ++sz0suztQOPPzPUexuWQMGiXXjOodNYc5P9/E/VcOprbeRiJStCrmjjUH66bcvKoyaKOToVeTZdCEzVuS1UdptLuivOLHDcjmtkv6c9DiwOGWabC5+bL6aNBaJd49vfmi/FhvEfJe/vtSua8xbmZ7Z1jFdqogfv3113PDDTewZ88ezjvvPMDvIf7www+H/TAkQ6PRYDabATj33HP56quv+Otf/8p///d/43K5aGxsDMsSP3z4MN26dQOgW7dufPnll2HnO3z4cPC5eGi1WrTatgnWdVYXerUyYbVerw/ufWsrs0ryWLauCqvTw91vbOahXw4JehEJBILjp6191ZCkjxrUSvQqv2gurEwEgvbleMZUgUDQebRXX7XYXDywdhs3X3Q2steL1+dfqP5uXH+2/thItwwdLaH+mJIPCQVVR1pYu/lgtB9qVR33rN7K0F6ZwcV47y4GJg/pQa8uib0xQwXstgSmRd0PwenO8fTTNJ2K/3x/JO4cuDTfxEfba/loxxFuH584uCQQCI6PtvbVWPaaBo2S5TOG8/THVWFZ2oGCmT0y9WiUioTrW02rQ0EsbC4ZCVr9w49h0CiZOLA7i9ZsjRKVA/U86lrreMSz0JjfOk7ff+Vgbv+/bxNamrVnUNpid4eJyKFe7DevquTJaUUYNKowIT40G1qnVlJZ0xhV3Nvn87Hs42jrmfKqenwQ1PgSWbj98Y3N/GF8/4SfrcXpobKmgZXXj6axxYXNLaNTKznc5GB476zjvlZOtzfs/hg0Sq4emcv9a7dF3ds8UwoKhRT3nv72F/0SvpdW5f+uJcps7wx9pVMF8YULF5KWlsajjz7KXXfdBUCPHj247777uPnmm0/4vF6vF6fTybnnnotareajjz5i6tSpAOzcuZOamhrGjBkDwJgxY3jggQeora0NZqV/8MEHpKenU1jYPlHwJocbg0bJvAv9UZPIL9fcC/NZt/NwcAtBcavnT3lVPXe9sZllojiPQNAhzL3QH1iL1UcBehvDK2QLBAKBQCA4fuqsLn45rCdL1mzl1ov7o1CAMVXLkrXbuPvSARxucpKuVwULU0lIWF0ectJ1cet9BObRy9ZVBW1QLh3UjUabm9J8U8ytvCciYIu6H4IzCbVSwbYDFmYW5wHhc+ASs5ElUwZx6RPrAbA6E9sLCgSCU0foLia/H7U/IznS/mN9iJhc3+KK2beLzUZmFudxtMWVMMBrbLXPCD1mVkkeSyLE8NDzzyrJC2ZpJ7M2AaL8siOPiRxTTyYona5TJ/RiBxJmuP9j9siYRSpfvm5Uwlpks1rvQSILt/W76vjdRfkJAxiV+xqpqKpHp/qea0b1RqtS4HDL9DEaaHZ4ONriotEe25omktJ8E5/tCX+fhJ7jSNw9aUDcexqw2In1fGm+ic0/+mu7RGa2Oz1e+ppS6J6hC97rWJYsp2pu1amCuCRJ3HLLLdxyyy00NzcDkJaWFnVcRUUFw4cPjxk9u+uuu5g4cSK5ubk0NzezcuVK/vOf//D++++TkZHB7NmzufXWW+nSpQvp6enMmzePMWPGMHr0aAAuueQSCgsL+fWvf82f/vQnDh06xIIFC5gzZ067Zaul69S4vV66pGqYPKRHWDSqtsmByyPzt0/2tF4TmFmcx82rKgF/xxDFeQSCU0+91YnL42Xy4O4x+2h9ixOfT6KLyPwSCAQCgeCkaGrdlrzjUDOyz4dOqcTu8VLYIwO7WybToKKxxc0/rhuFxeZCpdPQ4pCj7E8ivUez07TMHWsO1uEJZHw/3M4Ctqj7IThTqLc6+X+je7Py870U5WYF58CZejVpOhVHmh3YWndrpGo7VToQCH72BMa03bVWfqhviemFbdAoGdIrk4MWBylaFdeu+DJuRvTrN54XDPB+vbchOJ4C9GotDhkZBE4k6gbE3zSduk3WJr4knzeW/cnxBqVDxdUuKfEF4oDgHCrWR2ZDZ+g1PPPe9ijB2GJP/FkDc5dkFm5HrM64AYzZJXls/tHCi2Uj6J6p4/4126LsWW4fX8D057/A5pLDrGliXat7Lx/IZU+Wh71/Ua9MVpRXR2XAB+xwLLb4n3NFeTVv3lQctXOg1Gzk3ssKOdLs5KWZI/F4vUiShMMtI0kSFrs7TAyPZ8kSz0LnZDltRrVYQniAiRMn8u2339K3b9+o52pra7n22ms5ePAgGRkZDBkyhPfff5+LL74YgMceewyFQsHUqVNxOp2MHz+ep59+Ovh6pVLJmjVruPHGGxkzZgwpKSnMmDGDxYsXt9tnM6VqONzsQKmAPJOBFK0Kq0MmTaciRavE5T72U9AjU8//a/0SBxDFeQSCU0+qXo3N5SWva0rMPpqqUzPhcX+GzKn8URYIBAKB4EwnXaemvsXFw1OH4PJ48QJNdjcj+mRhd8qY0rRsa2zCmKrB64MGmwudWhHccgvhRb0ii1v9aljPsPcLFbBbnG4y9BpcspdDTQ5sbvmEso9E3Q/BmUCaXo3d5eW68/sG57856SqsTjcNLW6Maf4t98VmY5uKbwoEglNPk8MdU1yNHBeXzxjOsNzYAnaJ2UhWioacdB1PTiuiweZm4Zubw44tzTfx0JWDSdWpWDi5kEa7mxSNMszHOhZt2XnVlnob8Y6JDEqnaFVolApqm8PH9B8bbOytt9Fo99udfLrrCHMuNOMjPHs9kDEfSEqNl+Hu9Mgxs7dD5yaxCDyf7Lh0nZrr/+drZpXkMX9CAfsb7GhVCjb/aEFC4svqo7hlH5XlDTHtWSRpJ09OK2Leqsowa5pYAfz6FlfU/fN4fXHnVU9dMwxTmoblM4ZHCeU2l4zNJXOg0R4MrLpkLz2z9Gzeb+HyZRUAwXOHCeb5Jn5xdlcyDP7gRSKbnUeuGprQ4/1EOG0E8UT4fPFjR8uXL0/4Wp1Ox1NPPcVTTz0V95jevXvzzjvvnHD7kpFh0NBgc3G4ycmydVVhkbxSs5G5Y/P5zS/68nX1UXxe+PWY3jz2wa7gMaI4j0Bw6klVK7GoFTy5blfMPpqiPlZ0M5Gv2cnQkduDBAKBQCDoLEypfkHaoFHyxZ56uqSo6ZKqxmKTSNOpuHf1FmaX9EWtVLLs4+3cUNoPnV5BilZJqdnE+qq6mFt7DRolRblZHGi0c7TFSYZBExxLA/91dPaRQHA6k2z+q1MrGVvQlWtG9UalFIK4QHA6kK5Tc7TFFfV45Lg4/7VNvHzdaJas2RrWv0vMRh68cnCYuLjwzS1R9iUb9zZQ02Dj6Y93s77q2JhZajby5k3FVNe3oFYqwoTRnln64Pp16S8Hk52mjRJQh/fOCormJ2p/kmxMX3LFIBa9vZV1O44EHy82GxlyViZ3TyzgwHmOqIz5gECsUSk4aou+vkeszphtSVQosqQ18zxwXGAOE4pBo2TBpAFkGTQ8Oa0IqTX4ePur32Fzycwda+b58j3BDPxEtiu//UW/oJf7p7vqqG9xBa1vfACtP+PGFE3w/ni8Pnpk6EnRKLn3rS1xi4Yuemtr2Hck1Df+3N5ZfLu/Mdi2uWPN/OPzvcFzzR1rjmnHErD4WTJlEC0uT1xLlvW76thda0X2+tp1rvaTEMTPBHw+WBYx0YBWzyRJYtHlA7moIIfNPzZyUUF2UBAXxXkEgo7B7fPF76P4+2go8XzNThSxQBcIjh+325/BoVaLwLFA8FNDAlwemUsKc2hxyagkBS7ZS4tLZmNNIwsydThas7GuL+mLzSWzr97GnZf25w/e/qiUirBFYbyM8YsHZHPf5QNxuL3IPh9L3t4ateg/VYFugeB0J9n894+TCrj5orN5/tPdPHDl4M5ppEAgCMOUquHLH45GibCRdiZ1VhfTn/+ch6cOYf7EAmxOmVStiqwUTdj6srbZGSXSQmsxyBjFItdX1bNozVaKcrNYtq4qKIz+88saurWK7C0umXc2HQw7b7HZyIqyEfTpYgiOtSdTkyMyozjURq2q1sqcC/Mp7JERFOuDPufFebz42Q8xxddis5F3thwKWseEEq8IaaBQpAIpPHCQb+L+Kwbhlr2MK8gmXa/mynPO4p4Q0dmgUbJixnCe+riKu9/YEvbaFWUjmPXiV2H3NZHtikGjxKDxJ/H97dfnkqJRoVJI3PZ/3/JhSGDg4gHZLJxcyDubDrKxpoEnphXx0HvbmVWcF9PTPd73IPD3gkkD6Ns1lS+q438XY1nthN4vv8VP4t0HjXZ3u8/VhCDeQTg83rgFA9bvqsMleyl74UsGdEtnRF4XTKkaCruni+I8AkEH4XQn6KNVdTjl6MGnveyMEm0PEgt0gUAgEJxp1FldHGl20ttowCl78eGfK7vcXtQKBTec35f712zj5nFnA5CdrsVid/Pu1kNkpWp5oaKa6aN6h50zXsb4f4/M5Y7XNlFRVc/yGcOPu4CXQHAm40gy//X6JB55f7tYkwoEpxEZBg0XnN2VPFMKcEyYjCWW1lldzH7pawCe+X/D+O+/f866234RtjPZI8d2ZGiLX3jg3xLw0C/9vxPBtW2EyF5RVY9SknhyWlHwsZOpyVFndYWJ4fHsPgJZzAFRfHZJXxZOKmTJmm1Rgn3AOmVWSV5UwCFeJrjNJbPyi73MLOnDHRP7U9vkDB4/8a/rGd47K5jktueINcxWJD87NSrzGo7ZtSycXBh2X+PZrgQ+/1/+vTPKW7ysOI/P9hwNisz9u6dz1xubqaiqD8vcjpxXBUj2Pbhl3Nlcu+JLnr92ePDxyO9irBowbblfoWhVinafqwlBvIOwOhJX5f6xwc7DU4cw+6WvWfjmFl6/8Twy9Gox8RAIOohmZ+I+2hLj+fayMwodzCMRC3SBQCAQnGk0Odxs+rGRrula1AoFDS1OlAqJrmlaFBJcNCCbv3+6h1StirOzU9GrlTzwznaKcrOCC7fAQjxArAVbpEierKCVqNsj+LlhTTL/tbk8lFfV43An7jsCgaBj6Z6px6BR8uAVg2lxeWhxyUkL33ZN1WLQKPEBc1dVBtefy2cMj3l8sjEz9PnyqnqsLv/vyfGubU+0Jkdo4c5YQXE4FiyYVXLMasThlnF7Zf4woT93Kgqwu2S0KiVOj8wRq5Nl1wxj0/5GrivpG3aOFeXVrCgbgUKSojzIrxnVm80/Wviy+mhUG77e28An3x9heO8sfMB3+/zWInPHmknXqRMmzv7uony0ar8IHsj+fvm6UVhafdEDNjTxPn95VT2+iM8fOl8K/Xc8sT3Z96C22YnNJaNVKbh4QDYfbK+NOlfk34nulwK44fy+PP7hMRvpUrOJzT9agPadq/0kBHHpDCjgYdD6ty/ccH5fSswmPLKPFK0SkFi38zBKScKYpgX8X9r9DXYy9GILuEDQUaRqVZhSNTw8dQjZ6dpgUc3DTQ7mv7aJlIgJRnvaGbWlCrdAIBAIBGcKKVol5+dn02z3YNAqccleclJ0+Hw+VCoFh4/a/duPFT6WzxhOo8NNZU0jt158NsvWVcVcFKoU0euFSJE8ckEW2K47LDcLlUJCp1by/eFmVAoJo6jjIfgZkKpVhW1bD3jJBoShFK2KF2eOwCXLfFl9lHS9iiyDpt0LmwkEgrYRq+aURqVg6bub+MP4/nG9rEvNRnQqf1+/b/UWNtY0MnesmaJemXRJ0VCab4oSsdtaLDJAk90viMs+X9zii3Bya9vQz68PKfDZ1mx2gAy9mne3HA7OJ1bMGM5fP/w+yh97SM8Mis1Gllw+CIdHpsUlk2VQ88hVQ7E6PDTYXDg9XjbsqefmVZU8Oa0orBYghGdC3/X65uDfPp+Pol6ZSXWAI1YnWw80BWs5rIgQkQMZ1QaNss2fP1Tg9uEPiGSna7G7vKy6fhQVu+vD7lfgPoeOFaH31qD2a516jZLbx/fnhl/0I02nYukvB7NkzTZsLjkquz7yfkWeO7D74e+f7qEoN5ObLjTz5Q/+17ZnjcVOE8R9Ph/79u0jOzsbnS7xgJqoqOZPAYvNhUGt5IWyESxbtyss0lFsNjL3QjMpWhUOlweDRonNJdNod4usUIGgA1Eq4JUbRnPvW1vDBpkSs5FXbhiNN+R3qLSNvmZtJT3Jj7oorCsQCASCMwWLzcXRFjc+n490vRqbU0b2+kjTKDlidaJUSvTsoufet7by0BWDaXHL2F0yz04/F6/32OIydFFo0ChZdf3oqPeKzGoKXZAl2q47sziPpe9sZ9GUQaKOh+CMRiH5xZBlH1cFfXAfem972Fy4NN/EzOI+zF3p38IeKMiXa0zpxJYLBD8/fmywsbfeRmNrIPijHbUcaLAxd2w+d0wowOb0sGBSIRa7m7krv6HO6i8MWWw2ctOF+WjUEsX9jMG+Hhj/QkXa0HoCh5scMYtABs4ZKBYZIF2v4kCjPapWR6QNxvGubS02F/UtLnzAfau3RFmCPDGtCI83sWbo9PgLeS9sLV45sEc6K8pG4PP5+Pv6PVFZ2pU1jRyyOLjg7Byq61uQJCmsKOhDU4egkDS8VvkjRb0yeeSqoaRoouXVyExom0sOWrKk61ToWgP88eiaqmVFeTWv3DCah9/bESejWmLeRflJP3+AgMBtStXQr2sKC97cEqV/hN6v2iYH4wqyuXpUbtScqcRs5OIBObxQNpwH39keXpw5xAc98J2T8CcAh7Yn3nysNN/EmzcV8+7Wg8x+6SuenFbU7jUWO1UQN5vNbN26lfz8xDevubm5g1p1aqhvcaFRSCxbtyuqowW+eJMGd2dUnjG4lUGrUtBgc2GxCVFcIOgIdCpl0EsrlPKqeu57aysPXjmY//vNaJodHmqbncHstPbAlKo54QrbAoFAIBD8lKizurC1Zlnp1UqUCokWpwePz4cpVUuLS8bq9vt8+iSw2t10TdXi9MgcbXFzw/l9eTFCDH/qmmFolBIlZmPYYiwyey2wIAPC7FdCCWYv5WaJOh6CMx6NSsHTrcXSQr1kQ1m/qw58vuA6tbyqnrvf2Myj/3WOyBQXCDqI/UdtzH99U1R28P1XDGLJmm2sCymaWGI28upvx7D7SAsS/mDw7Je+4ry+Rv4woT//M2skFrub2SV9KcrNYkV5dVCkvfECM7LPh9vjZcsBCzNL+uDFF/W+Aa/tAKVmE1qVgk++P8LGmsawtofalmza19imtW0gE7zB5sIte7G55KjsaCA45t8xoSDh+QxqJSvKRvDUul3cFVG8csZ5ffg8xGM7VKANLXQZKuzf+dom/nzVUDa12p9AbOuZWJnrNpfMivJqLh/Sg417o4ujhr6fRqXA5pKps7piHgP+eg93TxqQ8POHzocq9zVS0noPI8Vw8F9TSZJ4e24J+47aqG128MfJA+Ifyw4uHdw9ujjzrjok4N2bS2mwuUjXq3n0v87B6vDg9BzzB49nn7J+V12weGvg3rR3PYvEeyBOIQqFgvz8fOrrY9/UMwmP18e+Rntcb6CKqnpy0nXY3B6KemUGo20Wu5t5qyo50Gjv4BYLBD8/WkIqT0dSXlVPi0smw6Bm9ktfc9frm4MR9/Ygw6DhoalDOD/fFPZ4WytsCwQCgUDwU6HJ4cbhllErFagUEt7WYl6yF9xeH7LXR63Vwd2T+iN7fWQYNMg+H7IXvtp7lIsH5IQtumaV5HHQYufP/95JWbG/CFaAwKIvQCAzqyg3i4kDu8Ud9yuq6inqlRn0OhUIzlScnmNFNYt6ZSYQXOoZlpsV/Lu8qp6GFtE3BIKOwGJzcVeEGA7+sWrhm1so7JER9nh56+MKCWa/9HVQkL16VC73r9nGr57dwOyXvmbWi19RWdMQDBQvW1fF9Oe/wO3xMvulr3nsg13MXekfM9/9XSmv33ge7/2+lMmDe4QVPSw2G5lR3IdJT5SzZtOBoIVHZFvP62ts09r2QKOduasquegvn/CrZzcw7bkv0KmVCdfqGqWCUrMp5vOlZiNnddHzVIwE1fW76nip4gdevm4UK8pGMHesmRvO7xs3YP5Chd+v+9NddVgdnrA1fGAXWijx/LdnleSxeM1WlqzdzsyIuUugzTOL8zhocQB+3/NEOD1y1DkClERk8+84YOG+ywfRLV0X/zd/Vx2Hmxx4fD7ue3sbBy2OhONDdpzg6Ke76vB4fZyTm0XfrqnkpOvol53KWZl6SluvW6KxJzAfA8jtYqB7O+/a61QP8Yceeog//OEPPPPMMwwaNKgzm3JK8Xp9NNgSewM5PV5aHDI56TrmTyjgb//ZDfi/QCI7RSA49TTbk/t4d03Vhv3dnpxMhW2BQCAQCH4qpOvU2JweXB4Zh0ciRaMkz2jA2rrYa7C56Nc1hf7ZqdjcXnw+0KglmhxuhvXKiioCGFgordtxhM/3HGVWSR6zivP826PVSsYNyEFiZ3DLt80ls2lfIxee3TVhOwOLWFHHQ3Am0xQy/01WOE2tDPfpb3IkLsgpEAjahzqrK25yZXlVPTMjikwHHr97UmHQkvd4ik6G/hbYXDKVNQ1cNqQ7j33wPRtrGphVkhfMMge/EBwQyGOdL4BWrcDu9p8vVatCo1TQaHeRqvN7oWcYNFhsLua/tinKz9ySZK1eXd/CjOLY2ewzivPYdzR+gur6qjrKivsw+6WvKTYbuXNiQZjNceT1ml3Sl7ljzTg9Mk0ONwsnF6JRKmh2uPjVsJ7cs3pLcOd3vNol4wfmBK9PIDs/MHfRqhR0TdNy9d8/58nWYEUyP3e1UmJ2SV6wjaGf/w/jC2hocQW9wj/aXsvVf9/AU9cMS3jORrubl7/Yy6ySPBrboGeGfr5Qn/GA9WzA+sbj9eHDx72XDWTRW1vbVLz1/HwT2WnahMedCJ0qiF977bXYbDaGDh2KRqNBrw9X+48ePdpJLWtfbC5PmwoStLg8XP3c55SYjSyeMoj/+tsGIHYlXoFA0L6kJSlim6ZT4/B4WVE2gm9qGkg/BUVvT7TCtkAgEAgEPxVMqRo0SgmbW8brBbtPJkWtDGaaZRo0eLw+aq1OVAoFPp+PrmotXdO0SEgcanKEnS9y4R65ADdolLx83SjKivvg9Hjpa0qhe4YuaeZ3YO4u6ngIzmRCv9/J1qvGlHAxIl3fqVKCQPCzodGeeLyKJSgaNEok4H9mjaS22UmvLoY2F10M/S0I2KM0tLiCgeVl66oYlpvF7Je+btP5gu10exn76Cdh555dksd/vj/CiN5d0KgUpOpUUWJ4ZKwVwGwAAQAASURBVJtioVEqmBciLIO/eOZ/vj8SLHiZiMA1rKiqp7bJmfBYg0ZJZU1D2PU8P9/EQ1OHRCW5ZRmOWaOGWrEUdk8PvjbW3OXp6cMYlpsJ+K1Y4hU+Bf913LS/iUE90rlzwoBgUeQ+xhTcspeDFgcqhUTlvsZgsUyDRklGEj1Dq1LEvZexjk3kBf7AFYN4+L0dXDmsZzAwExDPe3cxJDx3pl59ynbNd+oo9vjjj3fm23cYGXoN63YeodRsjBmVKjYbqW12crh1gl9eVc/C1Vu4emRu8IskslMEglOLQaOM8h4NUGI2YtAoOdLsZNaLX1FiNnL18F6d0EqBQCAQCH76tLhlDGolLS4ZvUqJ1wepWhWSBJIEaoWC59bv4Y4J/dEolXy+xz82D+6ZyYY99WF+m4FFcmRWkr41K0kpSTjdXiRJYtvBJnpm6oKLqnj1OwL2haKOh+BMR6dSBOe/oUVnIynNN6FWHcsQLzEbkxaFFwgE7YMhRrHGUGJlIT8xrYgH124L6k9PT0+cDRwQhEvNRrqmaXl6+jC0KgWV+xp55YsaCnqkhx2vUkixThN1vgAlZiOf7YldEHLi4G5c8/wXCduZ6PcpMGZHCsvLZwxn2boqis1GumUkrneQTHAPRfb6otoR6ewQKt4+NHUI81/bxNBemUExOJnInKFXc/8VgzlksXPU5qbJ7mHR5QNZuPqYj7dBo+S+ywoZdFYmTQ43SoWE7IU9R6x0TdNhc3mY+syGqHMHvh+VNQ1Jr6n/eFVCQb7UbKJ7ho4nIwqeB1i/q46739jMzOK8sOdD71c8HaY030TXNC0HGu3Y3HJwJ0F70amC+IwZMzrz7TsMU6qG6iNW7rlsIIvf3hZWpbfYbGTehfn0yNTxQ50tuKUlspOI7BSB4NSiAu6/YjAL3twc9mNcYjbywJWDUeFfrAcyxBe9vZVHrhoqMroFAoFAIDgOjlid4AObW8bu8gAq/6K7poExfY1IgN0t8+vRfdCpVNjdMtnpOjQK/1brV76sYUXZCJodHix2N9lpOnYctPgXvh9XhS2GS8xGyorzmPXSV9hcfn/NXw3rCRyr33Hna5vCRPFANtw/v6wRdTwEZzwevMH5b2jR2YqIufDCyYVBz/Di1n6VzNNWIBC0DxLETa6M9IeG2EUK2+JYUGo2MedCM1f//fMwf/D7LhvIlKcqwo7PSvHrU7EsMr6pacCgPuYhHihcGVqEM0DAriRZOwO/TwqkKD0tssBnAINGxfIZw9lywILX64sruhZHXMPKfY2Umk1h7xP8LGYTG/bEtl6J5+zQI1PP/VcMosV5TABOFoDsmaln0ZqtYcVSxxV0Zf6EAuqs/kKjeaYUlry9lTte2xz2WeZeaEYhgdGg4eXrRmGxu4P35ZUva/jTr4agUynJTNFw18QBbN5vYcnabWH3PPSa2lweZr/0lb9oqI+o6z+juA+/enYDz107PKHP+/yJBTGfD9xbSZLCBPfSfBM3XWBmylMVwbaFZuK3B52+z2n37t288MIL7N69m7/+9a9kZ2fz7rvvkpuby8CBAzu7ee1ChkHD/AkFLH57K+f2yeJ34/LxeH3BQgM7Djaxr8GGL6R6N4BL9kfVRHaKQHDq8QIPv+cvajF/YgFWh0yqTkltk5OH393OXRMHoFRKzHrxq+AgUd8irIwEAoFAIDgePF4fSNBs99A1VUOd1YlXq+IvH3zPv34zBh8gSRJHmh28/PkP/OYCMx6vj74mPYeaHDw0dQgPv7cjLEPq9RvP44G126IWWuVV9fg45mVaUVXPPau3BDO4Qrc2W+xuDBolSoWEUiGJoLfgZ4FWoeS+t7dyTm4WM4vz8Hh9zJ9QgMvjpcnhJidNh0Gr5NrlX/K3X5/L8hnDg37B/5g9qrObLxD8LJAUsHDyQBat2RrlD33PZQN56N3tYceP6WuMsuBIKMCaTWSn6bhsaHccbpnnrx2OWqWgxemhS4p/nA4IkgEBXK9WMq4gm6tH5UZZZJS0Bp9fLBuB7PPRNU3LUauLf/5mNFaHTJpOxeEmB/Nf20Sd1RWWTR6vnTaXzMov9lJW3IffXtAPpUIiRavi/a2Hwgp8hr/Gw+yXvmbuWDOPffg9ZcV5+Ij22I4U1FeUV/PmTcVR17s038R9lw3ksmXlMe8TxPY6t9hcLHhjM3MuzA97j8gApEGjZOHkQoblZrL7iJX/N7oPhT0ygjYnH+44gt3jpai1wPH/bvghSuAPnGvS4O50TdMhe33o1Uo21jSwu7aZldePZsnbW8OCK6VmE6vnFLOnriVorRK4pqHZ97Nf+poFkwZwx8T+QVuZ0GOT+bxbHbGDqIGC56/cMJqy8/z2dtlpWr4/3Mzs1oSGAO1dY7FTBfFPPvmEiRMnUlxczKeffsoDDzxAdnY23333HcuXL+df//pXZzav3bDYXNjd/i/whzuOxDToXz5jOBl6NcaQon1dU7Wcn28S2SkCQQdgdcm8u+Uw7245HPP5eRedjcPl/5EPDDT3XXZmBO0EAoFAIOgofD5QKcCg9YvPplQtR20unr3mHHwQ/G/QWRl0SdViUCvRZug4aHFgd8tR3pNFvTJxy964xbIid11GZnCJ+h2CnzMtLpl1O46EZSGG8u7vSrnq2Q0M6J7Ov7cdDlvHBpK7BALBqSVNq6Zi1xEmDe7O/AkF7G+wY1ArkX0+DjTaKTsvj1sv7o9b9qJTKbDYowvextsBUmw2ctOFZuxuD8P7dKG2yYFBq6K22YkE/Pm9HQzNzfILozWNQY/oFeXVvHLD6LAAdYCABfC5vbP4x+d7+ddvx7DlRwuyz4fT48XulqltcrDy+tFc89znYVnh8dpZajYxf0IBstfLQYsTSZLQqhR8V9MYUwwPzfou6pXJsnVVYYW31SoFSkliw576KEH93NwsDjTaOa+fkVvGnY3H6yNFqyRNq8Lj9cV8vwAOt8yBRntYBnOgKOofJhQEHwuIwIH2eLw+zs5O5Z7VW7nr9fCM7yemFYUVLQ3MaZJ5wludHq5d8WXwPIEk3UgRfX1VHYvf3sbEwd24+40tYe8dnikuc/cbW1gzrySmf3yyXQgZhviuFzaXzFGri8p9jRT1ykSjUoS1JZT2rLHYqYL4nXfeyf3338+tt95KWlpa8PGxY8eybNmyTmxZ+1JndSWtwu30eJG9vmB0rNhsxJiiabfIh0AgSExzkohms8NN9/Rj3mMVVfXIXt+pbpZAIBAIBGcULU4PxlQNKoU/W1yBf1uvUiGxv9FOZooGVasP5gsV1dx+SX8UkkSj3U2KVklFVT2mVA3PzxjBo+/vYEV5Nc/+v3MTvmekl6mozSMQ+GnL/HdEnyxuu6SAy0OyIovNRpRJPIQFAkH7YHN5MKXp0KkVWB0ebn/1u6AwHSlu33/FILz4vbhDbTKuHpmLVqHg3ssGInt9NNndpGj9mdrzVn3DgG7pXDa0O3e8tplbLs7n0kHdqW12sr6qno2tQvikwY6w96yzuuJaZKzfVcfvLsrnnJ6ZHLQ4WLv5YFRb+5hSePb/FWGxyyyfMTxoubJpfyMj87qwcHIhLU4PTreXz/bUM/35L1h53Whe/mIvhT0yGJabxZwLzdx4YT8+210fzKSOFHIDc4BQz+pQH+1QgbvUbOIPE/pTfcTKxEHduXf1lrCA+9JfDk5Y3PKzPfU8+8nuMB2vKWTOEZr9HtqepVcO5p4NW6KC+4FjQ50kQj9TPJweb5itVUVVPc0OT0zLGPCL4r8bl8+LZSPolqHD7fXS0OJG9vpdLEKLcdrjBAQC2f2VNY1RNjqHLHasDldc659xBV3JStEEi5Um87xvr3lcpwrimzdvZuXKlVGPZ2dnU1cX/QX7qdLkcJOqVTJ3rDnKWynwxdKqFKTp1FidnqDHUrPDTV7X1M5uvkDwsyBNr47rgbaivJo0nRpbhFdiouiwQCAQCASCaNJ0KhxuL3qVAocsY1D7lyMur4+/r9/DHeMLePzDncy96Gwqqur5bakHvVZJmkaFTq3EoFGyomwED7+3g8qaRp66ZhimVE3YYjp0jg3RWUuiNo9A4CdNf6wvxJoHG1O03Da+Py63J8pfVgjiAkHH0GBz84d/fceffzWE7pl6XrlhNH+OkZldUVXPwje3cE5uVlA8LTYbefm60Tz+4U7O6ZXJorejbVcemjqEm1dVBr28fT5Y/PZWpo3qDRzLZv6fWSPDsnZj1REI/R2RvT66Zer4Zm8DlTWNUW3VqhTcM3kgj324OapN88bm0z3dXwTbYnORk65jytAePPzudq4Z1TvKpqXUbOKtOcX4gK/3NoRlfcfKXLa5ZO58bROrrh9NbbMTi92NVqVg848W7C7/711oAcsAS9ZsY0XZCIAwUTxUhLe5ZA41OYKCeKAA8cc7a5l7oTn4+UNfO6hnOne9cSwzPPJahe50M6ZoUSbZoKNVKUjVhs91klma1Le4SNepeCCkGGugfYEs9Vklebjl2GL8ivJqnrpmGHq1kic/3hV1f2aX5nHPZQO5L8Z38LZLCnjwnWPWd8myzdtrHtepgnhmZiYHDx4kLy+8wmplZSVnnXVWJ7Wq/cnQq1EqJLYdsAD+LRsOt8x5/YxcUpjDM/+porbJQX52Kn2MKSyYNIArn/6Mt+eWdHLLBYKfD2kaJS+UDWf3kZawx3tk6HihbDhpGiUHW72yAmToxYJaIBAIBILjQa9WcrjJiTZVg1apxOP14fZ68co+ysb4/T2njepNi9O/u9Lj86JXa9CplDQ53My5sB9eL1TWNPL0NcPQqRU8+M72sKyn0MXb6L5dAIKCeZZBTaqu08soCQSnBakaJRcVdGVwz0wuGpBNbZPfimDbwSZWlFdzbu8s7rt8IKlaFU9PH+YvgLuvkX9+WcMjVw3t7OYLBD8LUrVK/vSrISwvr6a8qp7lM4bHtQkrr6pnZoh4WlFVz5I1W5lZnMeKiIzywPPgz0AOZB0PPiuDxz/cRVnIeWwumdrm8LVwpGgZyLqOFKsjbT8CFPbIYOGbm2O2SSFJ3H/FIOCYtdnuWisFPTKiMuPBn+G8aM02lk0r4hdnd+Xd3lnBgtmV+xpjFtS8emQuD7+7nYIeGcFAYGl+V3YeaqJHhj7M2zsg8rtkLxqlgvunDKLZ6cbqlFEpJMqr6sI+34+NdjINGqwODxa7i1XXj+KbmgbSdWrunjgAq9ODQaPEh18o/7HBEXUvQwncmxKzEWOKmoNNjoSZ6rVNTkwhdsyx7lckfU0pLI7wF4fw78iYvv4s+NBM99Dro1Up8OGjKDeLyhA7m/VVdSDB4ikDuWvCAHySjwabG4/sY/OPjdjcnrD3TeR53541Fjt1Nnj11Vczf/58Xn31VSRJwuv1UlFRwe233861117bmU1rV1K0Kv74+qaYkawSs5ElUwax76idFpcHi81NTrqO8/oZRSFNgaAD8Xh9+HzE3M41b2xrIVztsVCsKHYrEAgEAsHx45BlDFoldreMSikhy/6CT268nNVFR7PdzVmZehweLwaNElOaFo/Xi1at5Nv9DUwc1J2aehtPTCsiO13LA+9sj7vAX3RZIUN6ZbE4ojDW+fkmHpo6JMzjUyD4OeLwyiyYXMg9b24J8wcPFbDuW72VRVMGcvur32FzyZSYjTx45WBh6ykQdBCpGhUvtIrh0Da7jFDKq+q5c+KAuPYmFVX13Hrx2TS3eo8HXh8pSkYKqpHPzyrJiylWx7P9CHh7x2L9rjqqaq289NkPwfG6yeFO+po6q4t+2anBgtnNDjfpejVXD+/Fore30r97elD8zjMZGDcghz+/vyNKwL9ncmGwTkKob/qskjw0vRQ0tGatf76nnk37G7mmNZs+QNc0Lbf/37dBkdeUquF/Z42iweai0e5Gp1ayvqqObQcsXDOqN1kJ/LUD177UbOLuSQXIPh9//2Q3M4v7gK9VbA5p+7wL83F6ZBpaXGHnqNzXSKnZFHZ8gNJ8Ex7Zl7Aey00XmFFKUpjPe6ivfLIgyPpdddicMkesTuas/CZowfLEtCIabeHZ6/G85Nu7xmKnCuIPPvggc+bMoVevXsiyTGFhIbIsc80117BgwYLObFq7YnV4KOiRwcov9lKUm8Ws4rywLZ0PvLOdotxMRmqMlO+u57t9jdx/xSAxyRAIOhDZB39fvydmH/37p7v546WFGNT+QVEUuxUIBAKB4MTQKZWoJR/1LS6MKRrq7S4kSSJFo6Siqo5iswm37MPn8/L6jWP4sdFB93QdFpubgm7pPPr+Dm69pIB73trCnRMKogpsho7fw/O6cM+bW2Ies7e+BaVCIiekPohA8HPDK8OS97YxNDeLsoj578ov9gYFLLtLZtX1o6hrLXq2ZM02HrlqqJgLCwQdgN0dXjg6WaZvPIuQeBg0SlI0KlK0Kv7263M5K1PP78flo1ZK3DmxgNomJwpJwpiqYdX1o2iw+QXdzT82cn1pXxTA+qr6hGJ1RVU9s0v6hj3WFmH/01113PnaJp6cVkS6Ts1BS+JM6oC3dKyC2fdeNpC7Xt8UbOPcsWYqaxpiCvj3r9nOP28YQ22zgxUV1XGF31KzkdvGF2B3eXj2/52Lx+vjsMWBSiExNDeLja1WMc/PGMH9IZYg4BeNZ5fkUdfsJM+YEjcjujTfRE6ajqG5mby/9TAbfzjK+qp6PttzlBvO78vvL85H9kKqToUC8Pp8bP3RxoEme9h5dhxoYtGUgdy7emuUiH7TBWYsSXy59WoFGXp/nUOX7OW2i/vTJUXN/Wu2tTkIcqjJweEmR/DxQBDllnFnh70+suhomk5Fs8ODuWsq3dsxmaFTBXGNRsNzzz3HwoUL2bJlC1arlaKiIvLz8zuzWe2Oxe5ieG4W5/TKjBk5mVmcR/cMLWqlgn9vOcT3tVbsMfyYBALBqcMlyzF3cQT6qEuW0amVfHTrLzClRg+wAoFAIBAIktPikknTKEnXq3DKXlJ1KqwON5IEfboYWut1+EjVqLDLfosTrVpJg91N9wwdv7u4Py7ZS2VNIw63N+EW7cmDu7O+VQyPuZBtDXCLTHHBzxUfJJz/qhV+Yc3q9NA1VcvHO48E/fnrrC4xHxYIOoBIoTKRnUSx2Ujlvsaox9PiWIUFxsdI3+hSs4mbLuzHf//t86CYXmI2UlacF9wtMragKxMHdefSwd0pK87DoEksLxo0/joggfNlJrEfDQj7n7ZmfptSNRxuSvyaeN7SFpuLu97YHPYZE2abV9VR1uxAp/YX85471hzHqqUe2ElZcR/mtWZDl5pN5GRo2XbAwhPTith6wMKj7++IGZzXq5XkGg1U17f4gwuSFLRBMWiULJg0gKE9M2l2ejg3Nwtjqoa/f7oH8IvGf/90D4POiraRKc03sXByIQXd0lErFRyy2BnV14jTLXPp4G6UFffB6fEGbbBmv/QVz107PO51NWiUZBg03BdRZLTUbGJGcR8+23M0KugS6X0e4OycNAb3zKCwezq9uhhYtq6K+RMUUd/pQNHRYrORRZcPpOyFr1h53Sh6kxK3ncfLaWGgl5ubS69evQCQpDOvOIdBo0KSJB759864kZP5Ewpocbp59L+GctmyCmxOIYgLBB2JQpISbvG6Z3IhTreX7hk6MfkXCAQCgeAEsNhcWB0edCoFBpWSFreMQa1Eq1Rgsbvo2SqI65RKfD5QSRJ6jRK3VybLoEKvUnKo2YHNKXPD+X1xy96EW7R/bLRjStWwomxEzAJk60Myz8TYLvg5IkHc/qNAYtGUgSyfMRytSsLq8rDxhwaWXVPE3JWVwUxMgUBwaklpFZIDQqrH6+PyoT1YEuL3bNAoWThpAIN6ZrC/wc6KshHBAtPn9s5CgpgierwxdH1VHV58YRm+5VX1+DiW9VvYIyNYpNOgUfI/s0Ym/BwZejVPXVPEnJWVnNs7i3S9us3CfoPNhdXppmeWPqYfOPgF+3g1QmqbnVF+28ky1F2yN3hMMvH8txf0C1qEbKxp4FJLd/4wvoCGFheXFHbDLfvYfqiZh6YOYeUXe4PnbLC5yTKoMZtSsLllJg7qRtl5ffB4feQZU1i8ZmuwkKn/Hhfyz9+M5qDFQfd0PUg+apuczC7pS1FuVjBguX5XHUve3kZZcR/mrvyGc3MzGd3XiOyDu0IKo4ayYU894wqyKeiRHrXjLjdLHyWGBz575Pck9Ltq0KiC38VtByxU7mukqFcms5/9GoCnpw8D4KDFwXUlfZk0uDs56brgex+y2OmeoedIs5P/mTUSt9fH7iNWTCntk6DY6YL48uXLeeyxx9i1y+9Zlp+fz+9//3uuu+66Tm5ZOyKBTqWIacWworw6WDTA6pRJ06n9kTOtEotNRN0Fgo7C6/N7YM0da44aAFaUV+P1wdRnPmN47yzhOyoQCAQCwQlQZ3WRpldhCxHCfV4fkgIyDRpaXB50KiUKhYTN7WHrj01oVAoGn5WJy+vBB8hefxD7ogHZvL/1MGP6GuMuUjUKBS9fN5o6qzOYKR7LWqW+Rcy5BT9Pks1/q+taeKGimsVTBnG0xRncZn/D+X3jZmIKBIL2JVWj4oWy4ew+0gKA7PVxyOLg/isGY3N5aHJ46Jqm5d7VW1iydntwnCvqlcmrvx2D1wtNDlew2GaoAJ1oDI2V4Rv6WEAkDmSZf3+4OaHAvXbzQb7b18hbc0vw+rx8vOMI17XaqERaicwszuPmVZXBx7RqBZc9WcH/zhzJ7eMLkNgZZftRVpyHzenBYnNRZ3VhsbswaFVIEOVRDcmtZ7qmarE6PMwda6Zrmpanpw8L+30MzYi22N28/MVefvOLvgxsLfx51xubw9r3/IwR/O2Tqpi7cpZeOYjexhTub71/F5zdlX0NNmaV9OWc3Cxe+bKGh6YO4YWKapas3cYT04p46L3tUdct1Lc7Uqi/Z/UWfvOLfnE/7ytf1vDqb8ew4M0tUXUPJw/uzh2vbY75utDvRLwdeSVmIwsnD2T6859T1Csz6h5olQq8+Hhn88GwYEep2cjMEv+5f/XshuDj7VULplMF8XvuuYe//OUvzJs3jzFjxgCwYcMGbrnlFmpqali8eHHScyxdupTXX3+dHTt2oNfrOe+883j44Yfp379/8BiHw8Ftt93GK6+8gtPpZPz48Tz99NPk5OQEj6mpqeHGG2/k448/JjU1lRkzZrB06VJUqva4RD40KiWVNQ1xjebtbhm37KXJ7mbBpAGs2XSQTfsahfAmEHQQdpcnYUEIu8vDnAv78ef3vxfZZAKBQCAQnABNDjeZejUNThdKhUSKSolCArtbxuuDFJUSL/5C15IkUXhWBnq1km9rGhiWm8Xdb2xm2qjeaFUKapucrCivpqSfKa7QnZmiZvGarUwf1TuhtcqVRWd13kURCDoRmzPx/Nfj9VFeVc89q7ewZMogwJ8ReOfEAlFcXiDoIHQa/66ptZsPhgmgAQuTLT9a+OqHo0l9rt/Y6K9pN39CAfsb7GhVCmSvL+F7x8qiDjwW+H8gyzzw/hBf4La5ZO59awtFuVl8V9NI/25pjMzrwh8vHRD0B6/c1xhWjLHYbMQj+9vZ7PLwm5c3MqskL8r2487XNvHP34zhtle/o6C1eOahJieZBjXZadowu5bA+yQS8HVqJSqlIqGOFzifVqWgoqqe+RMKeDjGjjR/EuxOFkwagFqp4I+XFrKvwYZaqeCbmga6Z+hpTvB7/PyMETzx0fcJ7Vti+XZb7G5WfbGXV24YTW2zk56ZepbPGB4V/LS5ZK4emRusuxJKeeuOu0REfhdinWPxmq3cevHZYZn/Ow41UZpvQvb5WBHHksYHwWBOgE/baYdfpwrizzzzDM899xzTpk0LPnb55ZczZMgQ5s2b1yZB/JNPPmHOnDmMGDECj8fD3XffzSWXXMK2bdtISfF7y9xyyy2sXbuWV199lYyMDObOncsvf/lLKioqAJBlmUmTJtGtWzc+++wzDh48yLXXXotarebBBx886c+ZolZx9xub425Fe3JaEWk6FRk6NT7JR5E+i/uf+QybSxbCm0DQQWQaNDz6wfdxB5YlUwZx/tld+fP73/PprjoONvkHbNE3BQKBQCBoGxl6NQ6PF1OqFptLxiv5PYybHR58PkhN1+ILWZxrlQpaXDJFuVlYXTLrW4typelVNNrc2FwyTo83vof4kO4U5WbRq4uel68bxV/i2Bfe99ZWlon5tuBnSFaKhr98GH/+O39CAeAXM+whwtihJgc9s0TSlkDQEbQ4PTz5cVVMkdEH3DLubB7/cFcSn+sdLJ4yiAWrt1DUK5ObXv4GgOUz4vtGQ+ws6p5ZelaUjcCUqsGgUYbZiQQKId45sYB9R+1BsTpUPA5kFAdec26fLGqbnPg4ZuFk0CiZO9bMmL5GlJKEWqlg7lgzBrUy6C0dydyxZpau3cbVMTKwS81GVswYztxVlVw9MpeiXpm4ZC8TBnZj8/5GlqzdHibAzyzOw+by8NePdiUVniPtXWIJ7AAb9zYgIbFw9ZaogMFlQ7rjlr0sfTeOmM5OhuZmsm7HkaTFS0Oz+rPTtMwu6YtaqeCsTD0HLA4UksS2g02sKK+mKDczKO4X94u/WyAZGa1+8MnadufEAu5fuz342MDuGQzLzcJH/OtWXlXPrIiCrHDMW/4nK4i73W6GD4/ugOeeey4ej6dN53jvvffC/n7xxRfJzs5m48aNnH/++VgsFpYvX87KlSsZO3YsAC+88AIDBgzg888/Z/To0fz73/9m27ZtfPjhh+Tk5HDOOeewZMkS5s+fz3333YdGc3KTY5tbjvLaCRDYxqBVKnhg7TauO78fmXp1sDO2x00WCATJcXq8cX+EK6rqcXq82F3HFgLVdS08uHa72MUhEAgEAkEbSdWqONpiQ5JAqfJnhuuUCtL0/iWJzSPj9frQqZRoFQrsshe7041epaDZ4cGgUZKVqqGu2RnM7PL6vLwUQwCorGlEpTiW2bV8xvD483Ex3xb8THHLiee/bvnY3LfZHm45IPqMQNAx2Nxywn4670J/IDmxz7V/PTuiTxe6pmkpNRtZX1UfHEsraxqjdlodstjZcsASdp5is5F/bzvMsnVVlJqNLJ8xnCbHMe0uIFYXdk8Piu6xCGQUr6+q44+TB+B0yzz5URVFuVlcX9KX7pk67l+zLSrQfXFhDn+aOhhjqjYqy/m8vkYgdl2E9VX1aNV+n/MH3tkeVWD7zTnFVNe1oFJIQQH/Xzeel/C6zyrOi7J3SVQLcFZJHkvWbI0peN+/ZjsLJg+I+37rq+ooK+4Tdu3iEXi+1GxizxErXVK13L92W1x7FagOZq7Ho3JfI6VmU5hNTei5HG6Z5TOGJy2sur/Bjs0lB3f2ZWfo2FvfgjFFm/B1Dnfs63qytSw6VRD/9a9/zTPPPMNf/vKXsMf//ve/M3369BM6p8Xi77BdunQBYOPGjbjdbsaNGxc8pqCggNzcXDZs2MDo0aPZsGEDgwcPDrNQGT9+PDfeeCNbt26lqKjohNoSoMmeWNy32N08+8luhvbKxOaSydCrMaVqqLO6gJO/yQKBIDktzsT9tMXpIUWjDP7dM0vP13sbxC4OgUAgEAjaSIvTQ4pWRbPdQ7d0LXZZxgukqpT48AviCknC64MGuxOfD7qm6Wh2uknXq7jh/L488t4OyorzWFFezbPTz6Vrujam0D2rJI9Fbx3Lwkq2gBTzbcHPkWZH4vlvqL1AwDM8kA1pTBFzX4GgI7A55ShrsBSNCo/XiyRJKBQSK8pGoFZKCc9zwGInJ03H1X//nGXXFIEksaK8mqeuGYZOrWDZx1URWdUmZpb0CVqNRIq/66vqQZK4a2JB1Hsl8+cOff7HBjv1VidXj8rlhYpqACrLG2IKx4+8t5NLB3dj9ktfh7TTyOo5xTTYXAmDAgXd01n6zvZosXxXHYve3kpRblbwtcVmI1JiNxnSdGpuv6Q/TXYPs0ry2HbAgirBPUhWmNMlt03obsu1LTUbuelCM19U17P6uwNJs9xvGXc2Kdr48vCK8mrWzivhnojCmgHbnnmtOwBevm5UwrZltNZMjNzZdyI7FYCTrmXR4YL4rbfeGvy3JEk8//zz/Pvf/2b06NEAfPHFF9TU1HDttdce97m9Xi+///3vKS4uZtAgv8fZoUOH0Gg0ZGZmhh2bk5PDoUOHgseEiuGB5wPPxcLpdOJ0OoN/NzU1xW2XQauM+xz4b+76XXWUndcHh1umocXFw1OHBDu5TiMKbAoEJ0pb+2qiASDwfGCSUWw2snm/JTiAiAwZgeDkOJ4xVSAQdB4n21edsoyEhEGrxOqSUUigANxeH06vF41SgcPtxe2VMRq0eCW/IKeQFFTubeCCs7N5/MNdDM3NYnTfLmSlqDkQw9fSoFFywdldwxaeyRaQokCg4EzhePppsvlvpsHfL0rMRtQqKUwQmzK0R/s0WCD4mdLWvpqmV4UJiKGCYqjQuTKJGJmuU9MjU8+5uVls/tHCpYO6UXZeH7qkaHjk/WirjvVVdSDBazeex4FGe5T1CfjF5Dsm+KKyh5P5c4dajAAU9sjgLx/spCg3i/EDcxIKx4FM6WOP1bP47W3cdWlBMKk0Fm21Ggn8zpF42kCzwx3U7ErMRpZcMQibUw5m3x8vDldiQTxgS5Lo2paaTfQ2Gpg/YQD/9fcNPDmtiMc/3BXzfKGfubbZSV+tKu55h+Vm8tamAwzNzaKs9TU56Tr0aiX7jtp49L+G0jNLT4vTE79t+Sa6Z+h47trhSBIU5WZRWdOIzSUn/EwlMb4v4C+sebK1LDpcEK+srAz7+9xzzwVg9+7dAJhMJkwmE1u3bj3uc8+ZM4ctW7ZQXl5+8g1NwtKlS1m0aFGbjjWolZTmm1i/K/b2gsDNDRQEcHi8ZKf7twyUmo24PF6+3ttArywDOelaIbwJBMdBW/uqJJFw0JYk2H/UHrYQWHbNMEBklQkEJ8vxjKkCgaDzONm+qlMpcXhkDColR1ucgIQmVYMCCQkfTrcXu8tDlkGDT4Ila7bx21+YSderONzs5OwcL3PHmhmem8XUorM40FqAK4BBo+Q3v+jLxIHd2ddgC3su0WKrPRZVAsHpwvH0U4nE81+P7KPEbOSBKwdjd3koys3i5lWVFOVmokmwvV4gECSnrX01Ra1k5Rf+gpizivPokqKJWRPjsz31lJiNlMfpzxqVgiabm8VTBmL3eLn0r+sBklqKuWVvWEZ2JD82OJhR3AcvvmCbVpRXs6JsBApJCtPBIrPMS1v1sBKziaG9MhnUIwOrI77tCMTe8bW+qo4/eH1B0bitrwslRaNi+YzhVO5rZOUXe5k+qnebRf3yqnoeWLudG87vyx0TCyhrciJJUtDOpSg3M6jxxUOpkFh65SCy03VRdjDn5mbRM0tPqdnEivJqVl4/GokdYfe62GxkRnEfHnxnO/PG5mNzyW3OOs/Qq4PFK7UqBYU9MoK7ETINalK1Kma9+FVYwKHYbGT+hAJuWvkNs0ry0KqUaJQSS6YM4t63tobd91KziTkXmJn0ZHmYV3vAtmVFeXXMgqyl+SYWTi7koXeP+Y6Df9728NQhJ62Ndrgg/vHHH5+S886dO5c1a9bw6aef0rNnz+Dj3bp1w+Vy0djYGJYlfvjwYbp16xY85ssvvww73+HDh4PPxeKuu+4Ky3ZvamqiV69eMY/VKCQWXz6Qe1ZvDYuaRf4YZBrU7K23cbjJwag8I6X5Jm66wMzVf/88+KU5P98kPIsFguOgrX1Vko5VL45VFVuSoEcXXXAhYHPJwS1RIqtMIDg5jmdMFQgEncfJ9lUfYFCrUAGmNB0e2Ydb9iJ7IV2jot7mxGjQYG9dwJWNySPDoEQlKdi0v5HLh/YIeoKvKBuB1+cjO03L2nklWJ0euqZp+WJPPYvWbA0rKgXEXWy116JKIDhdOJ5+KikSz391GiUzi/P403s7yM9JY9m6KkrMRu65bCDNDheQcko/i0BwJtPWvmpzy1wTUigynoAdGOckpCjdaXZJHj6fj1Sdmj11LXTP0DF3rJkV5dVJheLQjPBY9O6iZ93OWm4ZdzbzLvSRqlOhVyuRfV6uPKcH8ycU0OL04PH62LCnPriWDliy3PGvTVw6qBvF/UzUNjvJTg+XKSPtYnK7GIJtD23bQYuD7hm6uEGBRGI5QIpOyayXvqIoN5OZxXnMf20TD00dAsT+fQzoeIE2Xj0ylyc/2hV2b0rNJlbPKeadLQf5aHttwsxujUrBO5sPhr2+uNWnvUeGnv31Nu69fCB761tQKeCc3CxmFucFE2tDM/j/ML4Ag0aZtPixVqWgxGwkTafikMXO6xv3cfNFZ/Po+zui/NsfmjokqjiqWqWIsj8xaJQsmDSAOyb0x+aU0aqUbD9oYdZLX4Xdr0jblkBB1vkTCtjf4C/IWtvk4GCjnaG9Mpk+qjcA2elaUrUqDJrEThxtoVM9xNsDn8/HvHnzeOONN/jPf/5DXl745Pfcc89FrVbz0UcfMXXqVAB27txJTU0NY8aMAWDMmDE88MAD1NbWkp2dDcAHH3xAeno6hYWFMd9Xq9Wi1SaO8ARwen24ZC9lxX347QX9sNjdUV/YUrOJszL05KRr+c+OI2Qa1Fw6qBuzI740n+6qE57FAsFx0Na+qlEowiLvoQPLyi/2snBSIZJE2MDQxaARWWUCQTtwPGOqQCDoPE6mr1psLhxuLyoVKBV+P1JJAq1SgdXuRKdSkGXQUt/iwKBV4/OCTqPAoFJx9xubGZqbxb2rt1BZ08jcsWbStUqMaVoWvOn3CZ871kxlTQOzivOoqKqnKDcrbOFpc8nBxdacC8zo1Mpg3R4xpxacSRxPP9UqFaxKMP8t7JERnPu+9Yt+DD4rg8p9jTz07nbunTzwVH4MgeCMp6191ecjbJ0ar3BhYJx7+bpRlBX3CfbnzT9akJB45P2dEWKtkTfnFCfd7ZymVbHy+lF8trs+SoQeV9AVnVrJ57vr+fP734ede86FZhas9js//OYXfbmwfzaXFOZQajZh0Cr5aHstd/zLr209+M72oIg9d6w5KGrH8pv2n9/EGzedxyGLk6/2HmVFeTUqhcSsF7/i+RkjkNgZFhQoNZvonq5L6NywZX8Tb9x0Hm9vOsidr23i6pG5qCSJ2y/pz4JJSpodHtJ0KhxuOegbHrges0ry4hTzrGPxmm1cOqgbS9Zuj5sFff8Vg/hyTz1lxXlMG9U7LDv86Y+ruGxoD2oa7KgUEht/aGDaqNy49i/grw+xcFIhm/dbklqY3HzR2TS0uNh2sIn5Ewu4+40tST3HA3i9vqjPbXPJ3P3GFkrMRu69fCAWm5u73tgSs52hti2BgqxFvTLDCrIWm40U5WYFdym8fN0oNEoFt7/6HYumDDqpZOFOFcQdDgdPPvkkH3/8MbW1tXi94ZGpb76JX5U2wJw5c1i5ciWrV68mLS0t6PmdkZGBXq8nIyOD2bNnc+utt9KlSxfS09OZN28eY8aMCfqWX3LJJRQWFvLrX/+aP/3pTxw6dIgFCxYwZ86cdlmg210ydrfMvFWVPDGtiJe/2BsVYVoweQAOj4zL46XkbBMGlTLsSxMZFTvY5N8iKibwAkH7cLTFFRZ5DxCIAB+1uUgJmXyUmk1o1QqRVSYQCAQCQRuos7qwOT101WiR8duNaZQSaFRkp+mwOD1oVBKmFB2yz4cD/zZdq0tm+6Fm7ry0ALVSYuHkgfz1w51cNewsFq3Zxsi8LsyfUIBKoWDZuqpgBlGsjHCbS+a7fY1MH5lLd7HbUiDAJXuZlmD+G5oBub/BHiZS3DUxcVapQCBoJyT49eg+HLT4a2akJKhRZ3PJHG1xhVmczB1r5vnyPTHE2noWvb2VeWPNUR7gAUrNJg41OZi3qpJhuZlBi4tAkc3bLimIKrQYODfAP28Yw/vbDvG3T/bw2AfHvKzfnleCx+vjjvH9Wb5+T1i2s16t5JLCHNL/U8XUc3vxYgKh2e9D3cDyGcP58oej1FldXPPc5/5M44n9ccs+VEqJJrsHl9fLkimD+OObm+NmfP/zN6OD84fA76IpVcOKshG4ZS/VdS3o1Eo27W8kN0vPP38zmv0NdnplGQCCnthhbd1Vx+8uyufJaUV4vD7mTyjA5fHS5HDTPUNPqkaJx+vj3a2HglYlDrfMef2MXFKYw6wXv6KsWEt2mg4fPi4ekIOXxBU/rU4PRbmZ/PKZz2KK8MVmI/deVsjlyyqC7S3NN3Fh/5yY4nng9XdOHAAQDAR4fcQ9vryqHpfbizdJcdLQHQqx/OVDRXMAi93Ns//ZzdDczJNOFu5UQXz27Nn8+9//5le/+hUjR45EkhJXxY3FM888A8AFF1wQ9vgLL7xAWVkZAI899hgKhYKpU6fidDoZP348Tz/9dPBYpVLJmjVruPHGGxkzZgwpKSnMmDGDxYsXn/BnC8XhlknVqYIRuxvO78st487G4/Vh0CiRkHDLXlweL09/XMXN485Grzr2IxcvKibsUwSC9kOnUXLnPzby8NQh3DmxAKvD329rmxzMf20TL80aic3lAfwR74WXFSJ7fWJBLRAIBAJBG2hyuOmSosHukZGADIOaVJUSq9u/ELM5ZQwaDV7giNWJXu3fct3kcLLy+tEoFHBJYQ5//XAnv7u4Pza3l1+P7oNOreDh93YwfVTv4Pbg5TOG4/R4USsUzCrOY3ZJXxxuGa1Kgblrqhi7BYJWLHYPd762iYenDuGPkwqx2Nxh899QYSdye3qL09PRzRUIfpZIgE6tYO3mg8EdUYmyfrumaVlRNiKYYXxeX2PCYpLXl/Tlpgv7Ab4ou44ZxX14+Yu9QSFc4gde/e0YvD4fHtmH7PPF9x+vqqes2UFlTUOYkA6w76iN7/Y1ctmQ7nRJ1fJCRTUryquDSaBHmp3cPO5snG5v3PMHhNJl66pQSBK3XXI2g8/K5JuaBl75soapRWdFifXjCrKZP8FffDMwLwh1brA6wrO9DRolz88YwcPvhRcdLTWbGHVhP/77b5+HeWI/dc0wvtvfyOCzMsJ8wOtbXPzmfzdGfYZ//XYMFruL5z/dEzM5r8Rs5J+/GYPDLWNQK3lg7TY+3HGEWy7O58ErB5ETw2+8KNd/DdR5XQDYesDC/AkFgD9golJIlFfVcajJwZPTisJeHwi6xGPfUVvwfr7yRQ2OJHY6e4/akhY1DzwfKxAbQPb5WD5jONnpWmxOmfkTC9CqFbzyZQ11VtdPUxBfs2YN77zzDsXFxSd8Dp8vSbgB0Ol0PPXUUzz11FNxj+nduzfvvPPOCbcjEV1SNHy+p57SfBMb9zYw6KwMHvvw+4gOZWTRlEGM7NsFhSTR4pIxaJQJt18I+xSBoP1IUSt5cloRyz6uioqePjmtiBS1EoNaydvzitl+oIl3txykuJ+pE1ssEAgEAsFPhwy9GpVCwiWDVq1Ag4TMsYVQl1QVTo8XSYI0vRqFAtyyl67pOjbtb2RA93QabW5+c4GZJW9v5Y+TCjlksbOmVSC4vqQvT0wr4k/vRReZmlmcx+2vfsfw3lk82ZopJRAIIF2v4qGpQ1gRsdaM9IstNZs4K0sfXJ+CqKEjEHQUaqWC59bvCVqmuGQvEwZ2Y9P+Ru5fuz3YJ0vMRmac1ydYg64038SaeSVhhRBjYXPL3LTyG965uYQfGx0xLX7dHh8vXzeKBpsbCYJC8NPThyU8d7pOze8uOps0nYr/u2EMZS9+SZ3VhValYP2uOpweLy9UVFNZ0xgzCXT5jOEJzx/ILl6/q46y8/ow+6WvKTYb+d9Zo2Jmrn+4oxa7R6YoNysqSGDQKMlO0zJ+YA6F3dOZXdIXn8/Hso++j5mh7sUXZiFSWdOITq3g6x+O8viHx7Lhi81GLh/SA1OqhqtH5gZdH3RqJalaFbLPS0GPjJiaX3lVPfet3srQ3Ey+rWmgrDiPb/dbGHxWBi+UV8f0G3e4vcxZ+Q0jencJXtPQ7PzAvEgpSWE7CYrNRsYPzEl4vbUqBRVV9UjAnRMLkuSpE/weJbNtWTuvhHe3HgoLmgQwaJTkd01lwepwK5cSs5GXrxuN3ZXY8icRnSqIn3XWWaSlpXVmEzoEl+xlydrtrJ1XwuFmB7IXpo/qzeySvsEozvqqeu59ayuLLhtIg92Fz+dj4aQB3PXGFop6ZcaN6H26q+6kIiICgcCPQiGxPGSiERopXb6+mnsuK8Tr9fHXD3Zx9ahc7nt7G5cUxi66KxAIBAKBIJwUrQqb04NaqcDrBY8CWtwyeqUCDz50CiVen38RpFIo0EoSTnw4PDJDe2Zy39tbmT+hgHqri401jSBBdroubHFU2+RgZnEe10T4b0I1CycXcsHZXcWcWSAIQadSRtXQCfSdlV/sZVZJHt/ta+T2S/rj8sj87+xRfLyzlh0Hm0QNHYGgg3B65JjZw6VmI2/eVIzV6cbh9vJZSMFK8IvE967eyh8nDUh4fq1Kgc0l0+TwMP35L2Ies76qjrJiv+BcajYGM76TZf82OdxB0bXUbGLl9aN57IOdQVsMSSKY9R5LEE5G4P0NGiU9MvW8NbcYm0vGB1FieKgNcYpGxbDcrJB5AqwoG8F9b22JKoo5o7gPn+05GiXURlp5zCrJi0quCxy3ZM02XigbwUPvhRerLM03ce9lAxkWQ6APELj2y9ZV4QMenjqE5eXR16qiqh4FEvMnFPDIVUM5K0vPvW/F9gOXgHsvH8jT04eFzZc277fE9VkvNZswpWp5e24JTo+M3e0lVaOk1GyMmcUfsD+JV9S82GzknsmFKBUSVqeH72oaYhZwXTi5kHtWR3+O8qp6lqzZytIrB8e8bm2hUwXxRx99lPnz5/Pss8/Su3fvzmzKKaXZ4d9O5vH5qD7SQna6LvhcjwwdT10zjDkrv2H9rjrsbpksvQYkKOqtptRsSlr1N1kRBIFAkJwWl4fpId5sAXpk6Dg3N4sWlweNUsm8i8xMe+4LinIzUZ6AzZNAIBAIBD9HWpwefD5wyX7PSY1awu70oE/R4vP58Ph8GJRKfIDLK+OVlLhkvzjX4pIp7JHBn9/bQVlxHk9OK+LHBjser4+5Y80Mz80i12jgfz7/Ia7/5n2XZQmrFIEgApvLE+ZNHCAw/+2eqWNq0Vlc9bcNLJ4yiJte/oYSs5H7rxgsgksCQQchIcUp2FjPojVbWXT5QH75zKcxX7u+qg6X7A0WqYwk1LPZ5gy3SAqtYadTK8kyqDFolKyvqseLXwDe/KMlqSAa2pYlb2/lnssHMmVZBQANLX4tK14SaKLs4sD5AxbDD67dxsaaRmaV5HFJYU5Q7N38YyMqhcT5Z3eltsmJJEmU764L2os8Ma2IBquLp9btiuGFHp0JHkqoVpcokXV9VR03OvpF38NddSx6eyvXl/aN+brI9/H7eBfEDRysr6qjrNnBTS9/w4qyEQn9vfcdPVYXorg1yHHna5v4v9+MYWGMbOyZJX042uIK86M3aJStWfxSmAd9qP1JaFHz+RMKcLjl4A4jHz42/tDAw+/v5KGpQ/ASLZoX5WZy1+ub436OliS2LYnoVEF8+PDhOBwO+vbti8FgQK0O33Z19OjRTmpZ+5KqVTHnwn7UNzv5YPvhsIl6H1MKWXo1c8f240/vfU+LS0apkEACq8PD0NxMenVJPHkX29UEgpNHIUkYNLEj3AaNAoVCwuGRkSSJotxMZhbnoVIeE8QPNzloaHHR5PCQrleRZdCQExL8SobF5qLO6qLJ4SZdr8aUohELDYFAIBCcMbhlL16fv7iVw+lBp9WiSfXbL+jVCiQkWjwyOpUSjUKJ2+vD5/NhdXiwuz2M7d+Vc3OzyEnXUWd1olcrSNdrePWrGop6ZfLg2m1Rwp7D7WVvnYUVZSOwu4TfsUAQiUKS0KkVfBhnjaqQwOHxBi0OwC9ALFy9hWXCtlMg6BB8xC9cWFFVj9OdOIHyoMVBWXEeEkRZbAREy1KzkQyDX1eKVcPOoFGycHJhsIikVqUkO1XL0RYXo/K6oFYpgr8hTo+XLIOaVK2KmS9+FdaW9VX1ONzeYCawz+cv+pmiiS1NvvJlDS9fN5ola7aGCfolZiNLrhjE/qN2inpl8kJFNd/EsF0JCLZPf1zFn9//PuyzB7LcFdIP3DO5kD+8tinuNQ7NBA8lNEM+WSJroz12Iuv6XXXc2erxHY/Q97E6EgvAgXY4PYmPc7TWcDFolBTlZqFXK3nsv8/B6fFy3+UD8cg+jlidKCWJDXvq2fyjhS+rjwa91QMBk0a7mzsvLeAu/MU8mx2eMLsd8HuXL1tXRVGvTIwpWqY+81lYMc+XrxtFbZMzWPfF5/ORoVfzn++PYLElTgBucpz4/K5TBfFp06bx448/8uCDD5KTk3NCRTV/CqiVCi4p7MbSd7fHNcpfPGUQy9btJlWrotnhwYcvKHR/tL02blTs/HyT2K4mELQDGqUCr49gsZIAxWYjcy80o1EoaLK5MKZquL6kL//auI8HWrfn1NS3cNcbm6OiqA9eOZhcY0rS9z7QaGf+a5vCtiaJorkCgUAgOJPw4RffUpVKDAYlLq8Pp+zF7XGjV2nxtjpROmQZWQaFArQqJQca7PTooqfFIXPI0sw/Pv+B+RMLUCsUVNY0cPekQg5ZHAzulRlWdCxAsdlInimVHhltD1ILBD8XAt7E8dao918xmGa3k9LITM9d/oJsQhAXCE49yQrY2t1yTH/qgA2GSiExb1UlN5zflz9OKuTHRn/gOCBaFuVmMqM4D1n2tWbkZoVlpIcK5KGZuqX5Jm66oB93/GsTT14zjEff3xFl6RJaiyCAtVXANGiUdE3TUFnTQFGvzJif7eqRuTz83nbOyc1iZqutU8CXesmabRT2yGBMX3/2eyzblUQ2JsHn11Xh8nhjZsVv2t+IJMH/Z+/M46Mq7/3/PufMnnUySYAACQkTyMIWBEGSqCBWNlFre69AWzaXqmi3W3dEFqvW9tYr6q1aUNvr0tv6U9nUqnhrgjumAgGUCBKUNZNkssx+zvn9cTLDTGaJO4Ln/Xr5ksxy5pyZc87zPJ/n83y+eRnmuHiRqsLsmPviZy0emQhJEj6Tix+ITFwkw2KUIkXG+9qfRJMf4c/89XllGEWBOQ9rMTpr5o/jDy/t6fM9T771ES/vPpbwOI52+HF1+WOKrNbtaWHFhp1UFdppaG6LTNKsnlPF+83tzBw5IOVxZFq+uKx9QgXx119/nTfeeIPRo0efyN342mn3BrAYJSoKspJmtP1m0y6WzqrAIAk40kx4gyEOtntpaG7j0poSRg3KAmJnBs8szeWui0fpHREdna8ARSWmWEn09flw3V5unlEBaB2OwhwbN04rI8tm4kiHL04MB809c9Mz2/n9v41J6RR3ewJxYjjoRXN1dHR0dE4xVG3wFQLCHqpuf4j+6RZ8sopBFDCLIkZR4KDHR16GhS5/kMEOG3c9v4trpg5jQJaVuROK2PGJmzGFdsoHZLL0uR3Mm1DE5OH53PXC7qSD3tsvHPHNHq/Od5qTZeWfN6jFEfUWkWwmiTGFdg62ezEZRG6eVcELOw7HFNX8pM1L/0zLt/K4dHROJdLMqWW7kKzw50Wnc/umXXEC5Zr543j7Yy3/+p6X91A+IJPtn7qpGpxN9dBcqgZnR4TxP/z7GBZWF2MzSjHbWVRTnDiyZU8Liqpy2+xK7n4xvv2NjlaJ3l5Gj4B5y8xy7ti0iy1NLqoK7QlNoOEYks0JBFbQavO5vcljV1LFmEQ7v7v8oYQib60zlxtnlHG0wx95rCDLwqMLx4MKC6Ic8Ec6fCnzt6NF7d6oqsrtF47klud2xLx/SlkeP586jJauAA/MG0u2zUhIVpIaZmucDnLTTfx50emoqva50VEmYcIie7LfdkuTC7PhQ26ZUcGa+ePwhxTyM8wsmeLEKCWO8NEyzHdz2+wRnFPeysqNOyPthWYyLEUU4M19Lp57/2DMeRH+LcJ/L6rRfpf51UOwGaWkkwU1TgdpJinp99oXJ1QQLysrw+v19v3CkxybyUCXL8SEohymlveLmzkLL1UpzLHy8q7DvLe/naWzKjB1BSMn2enFORGhLsNixJFmIjf929mx0tE5GQnIMj+aWMTa+vhiJQtrignIMj988A2gZ4nWBSNwewK0dQdSZnO1dQdSCuItXYGEjSboRXN1dHR0dE4hBG3y2ReUEQStmJ/DZiKoqCiCjE8WsBm0DHFHuhm3J4jNbMATlLnsLCeH230MyLbQ5QtQmp/DlqYWCh1pNDS388tzhwHEuNl6u7yU1CuZdXS+Mk6mlX8ev8y4QjtAxBCSZjKQZTNyd4Ixa7SrD9D7qTo63wCiAFPL8ykbkBnnAN950E13QOb+JC5oEYHThtgjjxlEIXJdr5k/LuIc//Oi01FUsJokjJIQM/nVl6icKtO6d9xIrdNBmlmLMcmyGrnpmR3YTBJWo8jy2ZV4gzLdfhmjJFK351ifNbvSzAbyMjRHdKLIkr5iTMLP28wS927ek0DUb0HdpDnUw99BtdPBNVNKMYiwek5VxLUuCQLLzq9g2brGuJVq/3HecP7rlQ9JhCaiH2NYfia3nV9JQNZiWlVVMw50+0MRV7onIDOlLI9l51eycn1jrwKgDpaeX8lvn9/F63tbueKsEpaeX8HKDTtj2qOwvnHd37fxxx+dlvC3tZkk5k4oYlmvIqPVTgfLzq8EiDMRrq3fR12Ti49d3WzafpD1S2pwdfsjjvWN2w/xlzf28+TlE5lS1g9vQOa0Qjtbe94bnZO+qLqYgmwrLzYeZmC2lQXVxXHRQdVOBwuqi+n6EpF4J1QQv/POO/nVr37F7bffzsiRI+MyxDMzM0/Qnn21iAJk2gzkppu4JUF11PDf108ro2qwnfL+WazcsJMbppexZIqTtfX7tCydnuq8r/zyLIbmp3/jx6GjcyojCgKP1O+Lm3nUGgCBW2Ydr84dzk6846KRfWZW9f186kwsvWiujo6Ojs6pgAD4ZRlJ0Jzg3qCMVRJRAItoQEVFVlQQBQIhBZNB5E+vNbGguoTfv7ib66eV8+D/NfHzc4dzoM1LfqaFLn+I++ZW8eHhTkrytL5xsqW8tT0rK79tgqTOqcXJtvIvw2og02qgob4tcr0smeKkobktZcTA+wfaaTjQjiPt23MsOjqnKqIIt8ys4OZnt8fFGi2dVcnRDl/CopagCboLe9y20dEbtc5cXF1+7ptbxSP1+7jn5T2R99SW5sZMfvUlKveVaZ1mNvDAvLGRXPGArJBuNqCqWpt9/9yxWIxinJBcW5rL+aMKYsT53nT7Q9y/eQ9r5o/DmyBL/bPEmFQ7HaAKKU1uC6NE/fDrls8ewf992BIRqtfMH8fG7YeYOXJARCwOx7ssfuwdHpg3lnPL+5GfaYkIyUfcXqqH5hJSVW59bkdMDnpv8Tf8m2zefQwRgaunOFlYU4JBErDbjKgqyIpCVZGdeROH8Jc3P2bUwGymj+jPgklDIvtztMOHJAj85w/HJP1tUznHV27YyfQR/SP6ZO/984cU6ppc3LpuRyQGparQztr6fdw7p4oV6xrjRPZ751RhiJr8kAQBk0HknY9bGdYvg//42/ssqimO+16vfbKBxxadnvI3TsUJFcSnTZsGwDnnnBPzuKqqCIKALH/xaqHfJlQgzSDh6g6mnDkTBLjv1SZmjhxA2YBM9rs8NDS3ce+cKkKKlquoZ4br6Hw9qJCyI6H2eqy+yUVXQO4zs6rv51NngOlFc3V0dHR0TgVECURFwCCKCKKAHAghGs2gqHhCMukGCVlRURQVfzCE2WTgyslOfCGFK84citEgsKCmhANtXjp8QURBYIjDxsoNO3mvuZ2//3QSkHppd1iQBE6KOAudk4+TbeVfmlHipqjoP5tJ4uxheSndoFed7eTisQOZeW89F40Z+E3uro7OdxKrJCWN6FyxoZGbppcneadGpsXA/14xkZx0Exu3HWJqWR43z6rAH5S5feOuuDFw3Z4WVFWNRFqEs6Z7r7wKu4LTLakjKwyigNkg0tZTHHGg1UqL7Mds1LZ5yO2Nq/8R3o/b1jeydGYFNz6zPW67YYE/bGC7eoozLkqk4UB70niRaqeDIx0+FlYXc9Adm1zR+3j7Z1lYM38c1z+9jZYubYW4JxCK6HVhIfjBf+7l3jlVrO2VwX7b+RVkWo3kZ1oQBIGdhzpYW7+P0wqzGT04m//8xwdJc9AhPvP85d1HmTuxCEVVefCfe2MnEpy5nFfZn59MHMKf3/w4YdzMzBH9+NX3yvAGE2uuqVYF1O1pYcGkIUn3LzwJEW4vxgzO5tonG1KK7ALETDoMzrFxW4+ZeFF1caQoZyIyTtYM8VdfffVEfvw3hihCSFFxdftTvq7NE4z84P16Zo2i3eN6ZriOztdHZx9O7kTPd/qCFDnSUmZa2ftwzuSmmzizNJfXEgye9AkwHR0dHZ1TBasoERJUfCEZGxJZFjNBtSc7XBCRVRVFBYMkkGMz4wnJBBQFiySRm2kiGFIxSiJd/hCFOVaMooQvKEcKbbm6/Tx52QSMkph00PTu/jbaPEGW9sro/LbGWeicfJxsK/+6AnJEDAuvrgjn8SZDQHMhjiuy6/1UHZ1vgK6gHCNa9xZrRVGIJAskclKbjSJ3Pb+bW8+v5MNDnVw7dRibth/i7GH5SQ1h9U0urjzbyX2bm9hx0M2a+eO479WmuBiltfPH4w3ISUXnWmcuHx7p5KZndkQeq3E6WHHBCP7V3MakEgfeoJzUOFq3p4Xrpg2P2b7NJHHLzHJGDsrikzYvaxeM573mNuxpRlZeMIJl6xojbfza+n2smT8OESEmSzscL/L8jkOs2riLh38yLub7TbTSrMbp4PFLJzLvT2/S0hXAEzi+31ecVcIgu5XVc6oIyAq/PHc4108TONrpp9BuY+WGRq57+rioH+2ovuP53YwenM3Lu4995sxz0PpLvcVw0Mx8y9Y1MmtkAXMnFPHm3taY88JmkrjsLCdLexzciX67zxo103v/rjrbyRt7j2/LKGkub0gtstc3uVhUUwJouekhRWFBdTFzJhSRbTPxm4tGsGrjrrjzu9aZ22esTipOqCB+1llnnciP/8awSBI3P7OdBVEnbyJCsuZBDZ9cg+zWyMVtNooxS+xOlkItOjonC+l9FCtJ9HyGxUiXP8QdF43ktvWNvBI1+1rjdPCbi0amzA8HyLKZuPPiUdzw9LYYUVyfANPR0dHROVVwewIEFBUByJAkFFEgoKgEZIVQz2pmmyThI4SKgZCiYjFIqKrK9k/bycuw8OfX97GwppiSvDRcXX7+9+29XHPOMAZmWZAEgXSzAYMk4vEnn+BeVFPM0me3xwkA39Y4C52Tj5Nt5V+0QB927y3qY8yaZTXiD6p6P1VH5xui03u8XUsl1vbO+AdNeA3JquYmX9/IoppiLZN6fxsjB2an/FyjJPLsVdVYTSKrNuxMmlF++0UjWHXBCG7tEaLDgv2kEgeSKOAJyDGCfX2Ti2XrGrlpRjmqqmINSXGxKDaTxOVnllDjzMUbULhpejlWk0S3P4TFKLF8fWOMyF7tdHD+qAH824Nv8PBPxrGwujgSJaIoKtdPL+PnIZmgrK1Ee32viwvv3wJoxT0daSbWzB/Xk92txji8w9Q3uVi5oZG7Lh7F4sfexSBqQmxDczvLZlWyYkNjjEmu2ung1+eVcecL8S783o7vBZOGYDNJGKXUES/RQrTdZuwzu33tln1xRU0X1RTz+54iqA09ES3R+wTafT4VyaJojJLI2EI7D8wbi8UoYTGKbPvk+GekPjYtH/36aeWs2tA7Hz2XNfPHsfixdyPniTapURH5Hb4IJ1QQf+2111I+f+aZZ35De/L10t0z8z46yewLaPlIuw65Ae3ksholjnX6uebJBqoKs7moamCkw3EyFWrR0TlZCOeHJVtOFV4qFr4B1zgdWAwik3//T84szWXVRSO5bloItzdEpsWAPc3UpxgepiBbm01u6QrQ6QuSYTHqRXN1dHR0dE4Z2j1BvEEZSRQwGCW8IRkVlVBIJstqJqSqKIBNMtAVlDFLIn5ZRlagsiCLe1/5kOumlaGocKTDR5pZ5OfnDueQ24skChRkW1m5oZGtze08dflE1swfF7ek2xOQY9xJiZZ/t3uCetur86U42Vb+ZVqNkWvhvMp+VAzIJD/DQq3TkdA5Wut08NKuI5xX2f8E7K2OzneTDOtx2S5Z7ER9L4EVtDHswupi3D1RJe81t7PCkUZAVvj1tDJUFf6y+HTSTAYMksAhtw+jJEbazU5fkLVb9rF0VkXKaNHugMzvX9zNuCF2rj+vDEkSONjuxRdSItuqKsyOEezr9rRwsN3L4sfepdYZm1mem25izYLx/O6F3THZ5tVOB9dMduIJhHivuT1mP7Y0uVi1YReXnF5IlzdEbrqJTl+IA63emAKkP544hLx0M1WDs3lg7liKHDaWPrcjRlx//NIJKfPEb5heTq0zl/oex/mimmJ++8KuyIq16P7HfZv38POpw/jBaYPj+iTRju+QonLvnCqkPsTdsBAdnuhIRPienpdhZt6EIgpzbAAJ+0KegByJMwnncw/OsXK0w5+0HYjOou9NUFZY9Og7kb9rnQ7mVxfz1FvN/Ozc0pTHVuxI48cTi1ixoTGh6x1Unrp8Ip+0eSnKsSGrKve89AHLZo9Iud1UnFBB/Oyzz457TIiyu58qGeLhmffnGj7l0UWns+y5HTEzRzVOBytmV/JJq5dap4OjHX7OGJrDig07IzeG29Y1cl/PrMrJVKhFR+dkocMb4NZZlazsNbMbXtLV2uXjicsm0Nod5Ijby7jinEgM0mt7Wrjlme2snlPF8P5f7PrLsukCuI6Ojo7OqYknGMIflEkzG+gOyqBCusmAaNCGIpIg0K3IGBCRBAgqCukGiU5FJqDI/PLc4YQUlds37uTGmWWYRImugOaYK3TYImL4vXOq+O0Lu6lvckUGhGeUOKgZmksgpJCboTnAQopKcW4aK9Y36oU3db5STraVf+lGiUcXjmf1K3tiJovWzh8HvSMGSnOZP2kI1z7ZwKShudyxaZc+9tTR+QYwSceNW33FTlw/vYyKAZmRooNPvdXMnAmFDLZbuX/eWI52+LCnmVi1YWdcYcOF1cVc9/f3+eW5w/jbFWfQHZC5YVoZ9BS/BCITyQFZIT/DglES6PQG+fEZxWTZjNz5wq44l3RY04JYt3LY7azV69Iyy9fW72PtgvHc/cLupK7qmSMHxLmebSaJ0YXZTB/RD6vRwNKe/Onex/c/b37M3AlFLH7sXZZMcfJwfXzkSF+xUd6gzKW1xVz5+HsAjCu0M2ZwdpxrP/yZJoPIgCwLHd4QBVkW7p87lqufeC+mYOlgu5XbN+1KGmECmkt6+6duaktzuXF6OWajwLol1XgCMkZJpG7PMf7nzf3cefGohPsSnXUeTe987qcun0hIUVl+wQiWPbcj1qldmsvVZztZ9Ng79KbG6YiJSwGtRpsCVBXaUVVSGoTbvQH6Z1mTx+c0uVjQ6efxt/bHFOvs8oXol5nwLX1yQgXxtra2mL+DwSANDQ0sXbqU22+//QTt1VdPeOb9v380lq0ft3LdtDKuQzvxDKJAfVOL1sGfUcHyC0bQ0uXH45d5c28r/pASudgPdfgwiMJJVahFR+dkIctq4rcv7mZhdTHXTy+jyyeTbjFwtMPH717czfXTytnX0s2iR9+htjSXgXYbOWnHlxLp15+Ojo6Ojk5iJFEgL92EJ6RgECEkEymkCWjucFGiMyhjNYgYBBBUsEgikigQUlQCisJltcVIgsSBNi/5WWZ6as4zutDOr6eVcXeUGH7vnCqeeGs/oA1WB2RbIgLAkilO/vzGxykLbyZqz/XIQp3Pwsm08i+kqjz0z48YXWhnQZSz8a2PW5k9uoCfn1vKkQ4/ZoNISW4aM1fX4wnIWE2i3vfV0fmGaO32c2lNCTNHDiAvwxyJo4h2G4fxBmQEQTOaFmRZOK3QzvM7DvLEpRPo8IUQRZHW7gCjC+1sbW6PvFeLP4G//fQMlj4b65iudeZy/9yxqKisqU8s+jYedPP2vtY+i0FGRzJFx26ExfzzKvrT4QsmdaSHXdWjBmUzrbI/QVmh0xsiO83IPS9/CMD7zW0xeeNhER/gqsmlmCSR3HRT0gLCyeJAwgRDCtk2E/fNHct7zW3kpJu464XdSY/9P743nN/94wMWVhfz8q4jXFZbwpIpQ/EENDd2OKqlqtDOU283c+fFo2LeD9pvcPVkJ1k2A9+vGkhLp5d/HeiO1B60GCX6ZVh4dOHp3PH8riTxNnDf3Cr6ZaRexd7tD3HFX7ZGstpvmlnBIbcXVYXdhzvISTcxtjA7zkR46/mVzH34zbjtbWlycVlNCSICN0wv42iHH0EQYlYPzJ80hD+9tpcbZlTExedEk242cM3k0kgx0HGF9i9Vm+OECuJZWVlxj5177rmYTCZ++ctfsnXr1hOwV189NqPE8tmVmA0Sz71/MC5Mf2F1MQ+9thdfSMYoCSgqCKLAXy8/g4WPvh25aRxu91HksLF2wXh8QTnhTfDbVqhFR+dkIagoXHza4Li8sPA1esjtJbtHAK/b0wIq3Da7MvI6m0lCUVU+OtqlD5R1dHR0dHSiMIoiAgIGEcyiRAAZAa04H4BXlrFJEqghJMGMCMiC5hxXFBVJFLAgUpBtY9n6RhbXFGMURNbU7eXX08rYedDN2cPyqOsRwx+YO5ZjnT5umFbOyg2NADTUHx8gp3LYJRP59MhCnc/DybLyzy8rXDKhKKmzUQCuevw9qp0OVl0wAkeaidOK0rAYtcksfeypo/P1k24x0uELsWn7oV5CtYNnr67m+R2HePCfe/EEZDx+mcaDHVQNzqZfpoV+mWauOtvJjc9sT+rcDmtJdU0uDrb7Yl6nPd7CjJH92bj9UFLR9/ppZfzhpT0J48jea25jXKEdOO4Kr3XmkpNmitTMW1u/jwOtXswG8TMVdGxu9UTuTQuri/mvlz9k7oQiDIIQs9olUd56bU9xzE/aPAm333CgnVpnbswKmejv7fW9mlN/8WPvUuN0MHPkgJRZ3jdMF473PwrtPFy3l1tmVrD0uR1x993wCqNLTi+MRJiYDSI5aSbm/ekt/nrFGWz5yEXV4Cxe3nWEioIsqgZn4wvKFOXasBolGnrFyYSpa3Jx9WQnhzt8PH7pBNzeYJymGB2H4gnI3PTMDmqcDsYU2rlvcxNLpji58/nYeJjwaoQ7n9cia3r3r2wmKcaUEP07PHtVNc83Hoqch365kWeuqsYfkuMifDwBmQyrkf2ubswGiYFZFgrsVr5EhPiJFcST0a9fPz744IMTvRtfGZ6gzLgiO7f2WrYBsTNm3oDMyx+18IeXtJykWmcuaxaM57Dbh80kUZBt5ZYESz+ib2TftkItOjonC6pKwjy26Jnd6CIXdU0tBHoa63Bju2J9bPEHfaCso6Ojo6OjCd9BRSVNlPApKmZR0kTvnufNoogKpJvMhBQVVRQIqSqoYBAFAoqCVRTpCMosOKOYAVlWPm33UlaQxb0vf8jPpw7DG5CxmSTunzuWQTlWLCaRY11+5kwoYnCOLWaA1tdgu7fI5/YE9MhCnVMSVUnd/71lZgW1pbksrinmSIePvyw+HVToDoawmSR97Kmj8w1gM0qsqY+/TuuaXCxf38jMkQO4d04VT289QHaaiYbmtkibt2SKk4Yox3SY3s7tMMniQvIzLXFCee9tJROgwwUvbSYJi1HijotGMGJQFp+0eTEbJAqyLPxx3mnkpJlQSJyLHU20gztaaH5kyz7+43vDI88ly1uva3Lx2xd2cd20soQ1R9bW7+OZqyaxolch0bD4fu2TDfzuh6MBzdne2h2IvCbRhIAoCNhMUkxm+LIU2uCPzygiGJUPLghCJFv8QKuHDdsOMn6InR9NLIpz7PfOY4/GZpKwp5lY/Wr8cYVX1c2dUNQTb3Oc+iYXC3v2O2wo2Lz7WIJfBuZNKIr7DvplWnhvfxtbewn1dU0ulm9opKrQfnxSZk8Ln7R5WLtlHwuri1nyxHuR/Pkn39rPpu2HIsdb63RQkpfOwKzPVrctESdUEN+2bVvM36qqcujQIe68807GjBlzYnbqa6DbH0I2Sn0u+wiEFKYM7xcRxOuaWuBF+PV5w7llZnnCcPnoG9m2A+3fukItOjonC4pKnzO74cF2+Ibd5dfyS5M1tvpAWUdHR0dHh8jwVgYMgoACiGgiuQSIouYE9ykKVoOEV5ZRFa1tFkVIM0gEezaUl2HiNxt38pNJxYwrtDO1vB/39IjiT10+kQ8OdWA1itz/alOk7/3AvLEx+9PXcujeIl9LV0CPLNQ5JVFJ3f8FmDGiPzlpJkwGkVue3cHtF47kSIefNfPHkWH5VvrrdHROKcIFGBMR1pIe3bKPZbNHsGxdrNCaakVUtEAbJln72NdEsicgJx0ThwteLp1VQUmujbX1e7kxyuk+pSyPW2dVcMjto80TZLDdltKh7ery40g3x4jZuekm1tbvwyAdtwsnO3abSWLOhKKEOephMbm1O0BVoT3Gpd1woD0iNJsNYkT4zbQaI9tN7EjPjcnvTvWbNDS3s2xWJcs3NMa52u+dU4VB0Nzm7+xrTejYr2tqQenJY+/9GYtqilnVS+QP/z6iILBg0hCuSSCkw/Hfv6/zIFwcNFWGefT2E52D/pASN2EjANdNK+OSh45Hsmi/ncCKCyr5opzQFmzMmDEIgoCqxs4CTZw4kbVr156gvfrqybGZONrp7/N1GRYtazxacKvb08Kvzh3OyEFZMctjotnS5OKqs53UOHPxBGSybF/p7uvofCfo7hG3k9HmCWIUhZjGJVxcZFKJ43MvvdbR0dHR0fmu4AnKpJsNhACjAOEWN6QqmCQJBS1n3CyI+GQZqyRxoMOLzShgsxhRgN8+v4sbp5fT7g2y5JxhePwh0qxGVr/yIT+aWMTdL+xmQXUxZQOyuPOF2PzM3gP8hgPtSQs7nVmaG2cw6egjFkKPjdA5Wenqo//b6Qtx4zM7qHXmcvtFI6hvcuEJyqgqPPDqR6y6aMQ3tKc6Ot9d+rpO08wGRhfaCcpKXLv2WeJHwtQ6cyNxGb0JxyQlwyAKnJFiTFzX1MLNs8pZtWFnjNPcZpKYO6GIm5/dEeM0XzN/HAjETEZXOx1cO6UUe5qJ5etjzaJhwdjtDUba92THnkq4B7hlZjlpZkOM0z6aWqeD7Z+6I8JveN/CLvVEIjXA6jlVSIKAJxgvOIfF9bOH5XGgzcPimhKqCu2RqJC6JhcqRJzafTn2e4vMQOrfZ08LCyYNSZrdHe5H9WUoCBcH/awrEiD+HA1/RvRx1De5WNQViNu/uqYWfH2c46lIfTRfM/v27WPv3r3s27ePffv2sX//fjweD6+//jplZWUncte+UgKyElnikIyBdiv//tAb3La+kXvnVEWENgBvMES3P/GJGUZWVRY9+g7XP70NtyeQ8rU6OjrxpJlTzw8aRYG39rVGCnLUOnPJsBh44tIJmI2pb6X6QFlHR0dH57uMIstatmlARgYURcUApElafzegyARUFZMAZknCJ8vkZ5nIS7dgETWR/BfnDddiV8wG7n5xN+/sb8VsEBkxKJtH6vdR1+QipKiIQrzjNSyAh1lbry3FjX4MNDH8rotHxU1iZ/YRC6HHRuicrPTl8A6nBdY1tdDZI8p1eIM0HGinrqklYihxewJ8dLSLhuY2PjrWpY9HdXS+QtL7uE67/SEamtvo8sUL530JmOHnq50O/uO84ew86I57jc0kMSDTTE2vNjNMbWkuVqMUEy+aiA5vkJd7RW0kEqc9AZnFj73L9BH9WX9NNf97xRlsvLaG66eV4QmE4sRw0NzCj2zZR/9MKzdM16JQCnNsLJnijNHWQHOOp3LcD+uXwaJH30nYT6h1Olh6fiWCcDxuKtynOKMk8US7tn8tWIwS2WkmcqL6GDaTxC/OLeXZq6p5v7mNH/zxDRY/9i6LHn2Hhua2GG2wvsmFIGi6Yl8THb2pdeYiCV8sbLsmKle8d3+q9+tkVU353Ya1lGiiz9HoDHOIPU5fgokEIOF5/1k5oQ7xoqIiXnnlFV555RWOHj2KosT+qKeKS7zDG2LLRy1Jl33UluaSZtRc4XV7WlDU2CUOWVYT7d7UnYpgSMETkHU3qo7OF0QUSOoWq3E6KMiyIgjaTbna6eCqyU4URaU4Ny3pTGoYfaCso6Ojo/NdxmEz0+714QlqESgWUcQPmAAFsIoSPkVGFSRQVKyihCpocQ6CKGBSRBDgjY9cDM1LY1F1MUWOND5p9XBOeT73vKwV8irJS6OtO34S+qm3m1m7YDydvlCkiNS2T9q5cMxAbp1VgbenDk9ueuJCiLnpJs4szeW1BLEpiRzlOjonCzajlHKM+ubeKJGqx6CVaTWytl5zRXYHZL3grI7O14zVKHFOWR7lPQUUozOvdx5003CgnS1NLq4+O14kTbUiqtaZy8BsK+uWVCMgUNd0lB9NLIqJrABYOrOc3//jAxZUF8fFLNU4Hdw4vYwjHX6sUS7yRFnauenmmDQESB5rEi7oqEUzGdl2oJ1N2w+xsKYkpeB6tMPH3D+9FbN/vaM6+hKTj3b6aekKcO2TDSyqKY6JTRmQZeH5HYcYUZAViTr2BGSufbKBP/7otJTbdXuD/Pf/NfGbi0ZS43TwXnM7986p4miHj+VR8cjR3x3AXxZP4NUPjrK2fh/+kHYMfU10ZNuMrJk/joCsMCDTSqbFkNCZHk2/TAt3XDSS/Exz5Dc77PYyvjiHOzbtAjRDwb1zqhDQBPrwvp5R4kAShD6NvL2/+2gBPDqjPUx0NM3gHCsPzBsbVwg0zZx69UIqTqggvnz5clasWMG4ceMYMGBAZLbjVMNmlnh66yf8efHpHGz3xVRz3XXQzdLzKxHROtstXQG2NLlYXFMCaDNQoOINyClzlIBIhlIgJOP26KK4js7nQRDhttmVvLuvlfxMS6QROOL2MrHEQUCVGVGQRX6mmapCO4sfe4e//fQMhuSl4/YE9IGyjo6Ojo5OEgKKSrbVgtWsxSQaRYEuWUaUJFRA7Sm0KSsqkiigAt6QjEWSUFQVURTo9AUZU5iFxWjgv57dweW1QynItnKgzUNuuok/zR/PXZt28eteRbK2f9rOyIFZ3PXC7tjl1aW5/GDsIAblaFmDbk+Alq4Ae1u6ybQayU07Lo5n2UzcefEobnh6W0xbn8xRrqNzsiArKrddUMHb+9rIz4gVQZx56XiDx+vnZFgN1DgdWKJWRmZaDHrBWR2drxlvMMR107SactHicY3TwdJZlcz7k5ar/PpeF7WluTHXY28BM0y108H86iEc6/Dz1n5tFfTwfpnkZ1j42Tml3DyjnHZPEHuadv3e+MwOXt/bGicQNxxo52iHnz/V72VRdXGM0BuXpV0aX/Dxs0S6FFgMHO3yc+vsSlq7UhtF26OKgtpMEmMK7ViNEn/80WmEFJX3mtvItqU2q2VZjQkF/SNuLwOzrTz4z72RopphPAGZoJz6WMwGkfomF53+EAuqi5kx0scjW/axqLo4YWHStfX7WFSj1Uv5XkU/Zo4cQJc/xPprakgzSkwty+fl3UfjPqfWmUua2YAgCBhFkT+8/AGbdx9jyRRn0smRaqcDVVXZtP1gTK56rdNBQbaV0YOzWVxTglES8QZklkwp5ZZZFQjAqg07I7/zmvnj+vwOord92+wRHGj1sGb+uJiM9vA+7TjoTplJ/uRb+0nvY6V/Kk6oIP7HP/6RRx99lB//+Mcncje+dqxGiQd/fBpLn90RcxOqdebyq/OGc9fzuzizNI8188cz5+E38QRkDJJAbWkuC6uH0O0P0T/TwrLzK1jWa3lItdPBsvMrufP5XTGVXvVZeR2dz4dVkjjo9rFx+6Fe16lWvbigp3rxi41HIjfjsFNGHyjr6Ojo6Ogkxu0JoKLlhksCeEIKBlHC2pMdLigqBlHAr2jCt0eWMQoiJkmk1eMHVHKtZtLMRmRF4daenNFbZpTzrwNtjByUxSMLTue/Xv6AeROH8N7+NvIzLZHPn1Ccw/2bm+KXV+9p4aZntrN6ThXdAblPh2tBtpXVc6po6QrQ6QumdJTr6JwsuL0B7GlmNm2LF0EW1hTzxJvNXH5mCVv3t2E2iPz6vDJ++8JuFtUU09DchlEU9YKzOjpfMwICKzbEx4TUN7lYsaGRS04v5L7NTayt38e6JTUxhTU9AZkn3trPddPKWNQVwBeUI0L2DU9v4/FLJ8RlZdeW5rLyghH85z8+4OXdxyKFqT0BOaGb+4F5Y9nS5OKymhIWVBczc6Q/cZb2nhbUXmkIfTmds6xGNm4/xPvNbVw0ZiCyoqZ8fXh7qQpcXjC6IPnKGGcuA7MsrJ0/ntWv7on7XiaWOHhw3mk4MuLva9s/dTO1LI+yBE7+3Qc72P6pG5tJQkTAIAqU5mewuMaK3WaMTDyGI2QaeiYVnnhrP2MGZ8dP6jtzI8Uko0Xxc8ry+NnUYRxs9+ELythtRn4xdRjbPnFHJkcg3uX/6/PK+MPLH8a0AwBbm9uZ3u7lrNJ8fCHt3Mm2GvAGZUySyLLndsS8J+WKhNJc8jLMPHX5RC3m50A7//7QG9x58ai48yXsFt/xqTtp3rsIXDetHG8otSs9FSdUEA8EAkyaNOlE7sI3gkEUuGPTrrjQ+3AF2KpCO/2yrPzuHx9w+Zkl3PPyHvLSzdx+4Qjm/ektHvjRWP7w0ofcMrOcSUMd/GLqMNxRM1+9xXDQZ+V1dD4vIUXl3s17EuaRKcCqC0YwMNvKNVFLeDKsx2+h+kBZR0dHR0cnnpauAAYBzWlqlLBJACqSCkFVc4vLgCgKdPsDpJuNhFTwBUPYbSZEQBUE7nnpA356tpO6niW6FpPE+vcPkp9hIS/DzMjB2dhMIr2HyhaDIW6AF+a1PS20e4Lc8tyOz+RwzbLp7brOqYUjzcxNz2yPu0bC/d+qQjuTh+dzUdVAVEXlkS17ufi0wWSaDYwZnE1bH1nheh0dHZ0vj6LG18YIE1140BOQ6fAGqCq0R1zcxblpbNx+iEseejMu5nPJFCerNuxMKFzf8ux2xhTaeXn3sb4LKfZEWTjSTWz+4Cjnlvfnxme2J3xtfZOLq852RoTmhgPt1DgdCQtE1jgdZFgMkYimTl+I1/e6UkbAhOM3khXOrGtq4Y7nd7H8gso4MTfsmt+44xBvfORK+L3c+twOfj2tjH/1En5tJomxg+3MGjWAZevinfy3zR7B5g8Oc++cKn6zaWevCcjjzvlwhMySKU4e2bIvZaHOpc/tYMXsEVw5eSjdARmjKGA1GRKK509eNpEufwijJHDdeWWI0wV8AZl0i4GgrNDtD8VpitGTCjc9s+P49kpzufrsobR1B+PajlSi+4oLKvnJmre5+wejWfzYu5Hnrn2ygSvOKuH6aVodSX9Q0XQWVau1eM/Le0hEXZOL6wXo9H7xDPETWlTz0ksv5YknnvjS23nttdc4//zzKSgoQBAEnn322ZjnVVXl1ltvZcCAAVitVqZOncqePbFfamtrK/PmzSMzM5Ps7GwWL15MV1fXl9430AYAyTri4WB5gyRQt6eFGmcutU4Hiqpy0zPbufuHo9j+iZuygkyWrmukrH8mP1n7NjaTxKNbPgaIO3HDhGfldXR0+sYTlFN2NDxBGYtJjHQkapwO0npV286ymRian86YQjtD89P1QbOOjo6OznceTyCIJAqIIvgUGYMoISFgFASMPfEoIVSCikyW2YQBARFIMxlp7fYjCAJeWeYX5w7n0zYvuekm/nr5RG59dgdbm9sZnGNDEATOH1WAosLG7YdY/Ni7XPX4eyx69B1c3f6U+9cdCPXpcNXROVXxfIZxalBW+O0Lu1EFuGpyKU9vPUCm1ci1TzaQ1kexP72Ojo7OlydcvDYZ4diRWqcW4Xnf5qZIO+gLyvyruS0yhrWZJJZMcbJm/jjOq+yX9PqvjyqAmKiQYng7j186gbZuLRL4xZ1HeP9Ae5/7a5AE1i4YzwPzxjKu0M5NM8qpdebGvKbWmcuvzytj0aPvRJzThzt8SYtiVzsd3DKrPCKepyqcuXn3MfwhmVtnV0b2Y838cVQV2rn2yQbK+mcmFOhBE2E7fSFWbdwVsx+Laor5pN3DsnWJnfzL1+3ge+X9eWzLvgQTkC08ukWLRwn/luH9T3Uc9U0uDnX4MEoiwZDClo9c3P3i7oTi+W3rG3ll91HueH43bZ4Ark4/NpNEp1fro0livDScdFJhTwurX20iq8fZHj6fHpg3lvvmjmXHp25OL85h3ZLqyHc7ptDO7Rt3sXbheDIshsj7Hl0wnr9ePoELRg/k7hd2M/u+LfzwwTeYdk8dt2/ciVEU44qiRtPtD5Gb9sU1lxPqEPf5fDz00EO8/PLLjBo1CqMxtsH8z//8z8+0ne7ubkaPHs2iRYv4/ve/H/f8b3/7W+69914ee+wxiouLWbp0Keeddx47d+7EYtGWVM6bN49Dhw7x0ksvEQwGWbhwIZdffvlXIth3+kIJM4jCQfD+kEJ+phkAVYVbZ1cSklXqm1zcNLOCVRvfZfWcKu7b3MRNM8p56vKJ1Dcd47QhdtJMqX9CfVZeR+ez4fHLKa9Tj1/GbjawdsF4Dru9DMiyfqnlOTo6Ojo6Ot8Fsq0mQqqKWZIQ0VZkiaJAAIhUD1LBJEoIaNEqAVVGUQSy08woKlgkiU/bvRRkm/n7TydxuMPLuOIclp5fyW3rNIfXS788k4fr9sY44yxGicw+BLvuPgpjd/uDkXzxDl8wLl9cR+dkpiOBsy66P2wzGbAaJb4/dhABWeHel/bwb+MGowKThjqw2/SCszo6XzfpfbRjg+xWnrxsAulmAwsffSfyuM0kYRRFrp9exsIOP6Ig4Eg3cc/LH3Lf5qZIFEoywuJsb9dvqjiSX503nEAwtSCebjZiMUosevQdWroC2EwSS2dWcOOMMrr8MqIAb+1z8eoHR7nr4lH4QwqFOTYUVVsDlqjYZcOBdlq7A585m3xfi4cn32rmqslDWfLEezHu+b7e2+UPsaimGKMk8LNzhnHLTAMmSeRAqyepeF3X5MIbVFJOQFw12Ym31/73tS9ub5AMiwF/SElaoBSOryS4b3MToiBw9eSh/PDBN/AENA3kiUsnxr2nr+3dOF1Mmu+9sLqY1q4AVz3+Xsz7fja1lGBI5emfnsG9m/dwWqEdgyhy87PbE67UX76+MSZipzchRY1bGfh5OKGC+LZt2xgzZgwAO3bsiHnu8xTYnD59OtOnT0/4nKqq3HPPPdxyyy1ccMEFAPz5z3+mX79+PPvss1xyySXs2rWLF154gXfeeYdx47QQ+NWrVzNjxgx+97vfUVBQ8AWO7jjpFkMk/we0E8sXlJk01MH3KvphNopIgoDNJGlB/CoYDdrxuz1BPAE5ciHsa+nm71sPcOP0cvwhBU9AZu2C8TFVVqPRZ+V1dD4bmTYD988dyyG3N+bxgiwL988dS6bNgL+nERYAUYAu3xdfnqOjo6Ojo/NdoDsgI4ggimAWRSRR6+PKqopBEFAAgyDgUWQsooRXlkmTDMiqiiekYJVEVBX6ZVoQgff2tzJ6sJ2S3DS2ftzKwpoSLjtzKCFZ4ccTh0TacUkUyEs3Iwqwdv44EIS4/vKZpblkW5P3lW0miSyriU07DkcKDrZ5gry9r5Wzh+UxQK/Vo3OSYzPHOu9sJimmP9zmCeANyhzt8DPEYeOH4wbTL8tCW3eA5bMr6Zdp0evo6Oh8zVgNEueU5VGeIJt650E3/9ip1biqdjq48+JRXNsT8blm/jjufOF4dK8mPJfzi3OH8cNxgxlkt6X83CGONJ66fCJGSeTNvS2cXpzD4poSCrIt3J4oaqWpBRWVZedXMrU8n5d3xRd8rHY62LTjEP9qbuNP88czt6eG3o3PbGf9NdW0eQIU5liZMWIAtz63IyYuY2p5Pk9fOYlDbi0fWxAEdh7qYG39Pk4rtHPBmALOKcvjld3HsBk1B3JCo1tAZpDdysKaYj52eVh+fiW/fnpb5HP66hc489L5nzc+7jUZ4OCWWRWRLPBEdHhTm1VFQSAvw0ytMzcSU9NXXI3FqH2ezSghSak11LCmuHV/G5kWI3+9YiKftvkYZLfS5Q8ypSwvJn3is0wMJMv3FoCFPVE+0ZOsXT4ZX1AmIItce84wgrLWr0o6kbCnhSvPGppQEK92Onhjr4vpI/qn3M9UnFBB/NVXX/3aP2Pfvn0cPnyYqVOnRh7LyspiwoQJvPHGG1xyySW88cYbZGdnR8RwgKlTpyKKIm+99RYXXXRR3Hb9fj9+//ElmB0dHUn3wSyJPPHWfuZOKIqbPQnnCbV2+3ls4XgaDrRRt8fFitmVPDBvLNk2I0umOOmfacZmkuiXaeZHE4u4LUFxzd4Ve/VZeR2dz36t2gwSFqPIxu2H4q6tJZOd2AwS3QGZRY++E3ksJ6qT/1W4x1JtQ3en6ZzKfJ42VUdH58TxRa5VXzCIzWzEJmrCW3i4JvWI4bKqYhEEVFFCQSVdkgiqKjZBwCeEkEQzKtDh8ZJptSIrKo9t2cvC2pKYgvUv/ryWfplm1tbvZdfhTtYuGE+HL4jbG4wRDsL95XFFdu66eBQ2k5TU4bp8diWH3D42bDsY1zcozk3TBHO9Ldb5lvF5rtNMs4Ha0txIbNAVZ5Uk7Q8X56VRkpdGa7efgKzgC2piiV5HR0fni/FZr1W/EmLprEpufnZ7nJZ06/mVzH34TeB4ZvOimmIKsiw88GpTjBgedvPe2JMHvWSKM2V+96YdhyKfV+vMZWHNEFxdfiwGMaXT+Vinn5tmlDPn9EKEnsnop95u5lfnDqOq0E67J8jMkQMwiAKPLhyPzaTlWBsEbfK7obk97h5kM0lccnohqzbujLs3rZk/Dl9Q4a5Nu1k6q5LrpsuYRJGH6/fGOZfDRtXwJEKt08HKC0fy/M9q6fBq42yrUYq5L0azdFZFZGVaNHVNLlZt3MXqOVVcE6XJRZNpNfLAvLFx4nyYLKsRVVVZNruSd/a1Uu10pCxSeU5ZHoNzrIRkFVEQyLAYWDLFmdAoC1rW+4M/Po2S3DRWrG+MK6S89HytSGdYFO9LjM+wGFLGuSyqKUm6mqDG6WBxTQl56WbSLYaU34vJIFLrdMTlvS+sLubaJxs4qzQv5X6m4oQK4t8Ehw8fBqBfv34xj/fr1y/y3OHDh8nPz4953mAwkJOTE3lNb+644w6WL1/+mfbBF1KoKMhKOHtS37MM4MIxBQRklUklefxm0we4uo8vL6h1Opgxoj+PLBiHrCg8Up94FgaILCfQZ+V1dDQ+67UaUlTue7Up6bW16oIRdAdCkRUZD9ftZenMCgAOtnu5/ultMY3mmaW53HnxKAo+o3ss2TbuungUKnzp7evofJv5PG2qjo7OieOLXKt5aRYkQEKLQxGBAGACQoqMURRRgKAiY+nJsPQG/dhMFtIMZoKKigDYbVZueGY7vzp3GBNKHNz8zPaYgb7VKHHzM9vZ2tzOE5dNjCsqNaUsj59PHUa3P8SfF51Ots2IKAq0dAW49pxSrjx7KFs+ckUGYmeW5jKuyM4tz+1I2jf4zYUj9b62zreOz3OdCsDy2RUc7fSTZjZgMxq4dV3yc/7mGeVk28x0emXavfH5+mp4ozo6On3yWa9Vi2Tg5mfiIyXqm1ysXL+TH00sijiptzS5uGF6Gf6gElMIMVEedHQUSrQoXuN0sKBHbAxT19QCaGLth0dS19pr9wbxBuVI4cSpZXn8/aeTWPrs9ogYD8dF2Od3HOL9A+3cOL2c32xqZEF1cdyxJsuz3tLkQgROG5LDy7uP4gvJLKwuZm0K5/J108q45KE3e47LFSkgGhZsp5TlsfKCSpY+29hz3Mf3d9TALG78f4kLhtbtaeGnZw2NM6qGv9ON249PMPQ2tFY7HfiCMhc98DpTyvK47rzhTByaw6oNO/n1eWUI7I75jaaU5XH99HLe3ddKfqYFf0ihyx9iYM/q9qt7xcDUluZytMPPflcXrV1+FlQXM2dCUYwIvXL9ThbVDOEnE4eQZTOSYTEknRiodjqQldRhJb6gnPR3e6+5nauNIne9sCtO6O79/ZmNIuePLuC66WV80ubFJGkROeHXZFi/uKx9ygviXxc33ngjv/zlLyN/d3R0MHjw4ISv7faHUubv1O1p4eaZ5YRkJbLMIRR1ctU1uWDTbmaPKaBiQGbKwic3zSjnojEDk87K6y5Tne8an/Va/SxFNbOtJi7+7zciM5K+kIzbE4gTq0ErxHXD09tYPaeqz2ss1Tb+78NjbNp2KKYx/rzb19H5tvN52lQdHZ0Txxe5VrWimSBzXCdTFRlFlBBECSMQBKyihAr4VZVMkwU/EFRU3mtuo7Igi3ZPgLOG5ZKXbqY7oBUCDC/DnTGiH0FZZXFNCUvtVlb2WklpM0nMnVAUEcmjHUtbokT1pbMq+H9XTaLTFyLbasTbR9+gO6BHp+l8+/g812lIUVFUgdWbNVPIuiXVKc/5kKKy9NkdLJ9diTeo9YO7A7Ju3NDR+QJ8nnFqMg2orqmFn00tjYkW6fbLSAKsX1KDPyRzrMvP4J54lIbm9ojQ6AnIkTzu66eXcaDVy+AcKy82HomIjb1rbAVllUF2a8poELNBjInbKCvISpkRPXPkAOZOKKKly09dk4s5E4ritjmu0A4QUyMkLOTWNblY0BPPUd/k4vrpZSmdy5dGZY2HH4uO96goyKLDG+LGGWXcJAgcbNcipPIyzDS3eRJuN4wkCgjAXxZP4NUPjrK2fh9jC7PjJhiiDa0NzW0srC7G7dEiVbSinwq3zKygvCALowRjCu0sjMpMlwQBV5efDUlWt19xVgl/eGlP5LGlsyr4w0sfcN15ZXET/dEi9M+tpbR5gvzuHx/Q0NyuTZioauT8s5kkbplZzshBWXT7U8c3mw1iRAftfR71y7TwweEOtja3x7ynt9G32ulg+yduDrp9PPf+QaqiJi5AE/r7crKn4pQXxPv31/Jkjhw5woABAyKPHzlyJJJf3r9/f44ejc03CoVCtLa2Rt7fG7PZjNls/kz7kGY2cLQztsJ97xNCUVQ8ARlHulZxtXcl1fCNrq9o9W6/TGVBVsLnvgoXq47OycZnvVb7LKoZkCO5p+Eb9dKZFbR0BRLOmoImWrd0BVIK1m5PgENuH3NOL2RhdXFcg5KfYY4Twz/P9nV0TgY+T5uqo6Nz4vgi16oMiIpKSACLICADZlErsBlEE8tVjjvIJUF73B8KYRElRg3OQhSgKNvKgGwrNz2znZ9NHcZ104YxrXIAv39xNzbTQN7Zp2WLt3b5GV1oZ0HPwDHNZMCeZqTTF2LehCIW15SgqmqMeyxmKXmU8+uvl8cXmYommRhwotCNLzrw+a5TQRC47bnjQlX4nE7WJw7KCj+eVERAVuj0B2n3SNzyXOOXMobo6HxX+azXaoc3RG66ibsuHkV+ppkun0yGxcCRDh/XP70txkwJ4AvIhFSVe17Z02fMricgc9/mJioGZHLV4+/xwLyxrK3fx6KaYsYV2hmQbWHVhp1xedlr549n0WPvxLWDtU4HeRlmPH6ZRxaMR1FV+meZqRiQyeKakrixbrjY49ot+/iP7w3XvpdeAqfNJDEg20JDfVvCCJRrn2yIEeA9/tRts8UoxQn6/pCCzSTxx3mnYTIKCCK4vSGybVqe+PVPb2PFBSP6FF+7/aGIM77W6WDDNTWs33YwzjEePvYbp5cD8PTWA/z7uEI2XVODxSjhDcl0+ULMHDkARVXjBOd1S6rjVsKFtwla5Ftpfkak4GiHN8gvvzecW1OseltUU4ysqNhMElWFdj443MmOT93cNKOCTn+QdLOBNLOBlesbY1YfJDqvaktz6ZdpodsfShqbkuh94f1ZVF0cE4uyek4V921uYlHPxEX4My6rLaG1K0BxbsqfJSmnvCBeXFxM//79eeWVVyICeEdHB2+99RZXXnklAGeccQbt7e1s3bqV0047DYDNmzejKAoTJkz40vtgMYgxwfxJq/KW5nL1ZCerLqhETLDWLKSodPfR8c5MUoH4q3Cx6uicymTaDClv1JlWA53e406wLU0uLdPUF0wppHf6khfPSDRJ1bth6KuYRart6+jo6OjonGj8skyaJCGoKjIQQgW0/HARTQgP9vwXThl/+p1mLhlfiAAYVBFFEAgBtzyznV2HO+mXYeb8kQXUN7Xwi/OGc8jtQwX+daCNcUNyeL+5LeJIundOFXe/sDvGXff4pRNiBoTJlvSGJ8KTkZWi8NY3jW580fkieIJyzDL8NLOUUry4uGog3T6Z7//361QVZrPyghFs3d+WcNu6cUNH56sh0yrx+KUTWbEhdvVTjdPB45dORFaOa0TVTgc56SbuTiGWht230aSZDKyZP46CbCtr549HQcUbkLmrV/sJPQkGgsDSmeW9IlByuWqyk0seevO4MOrM5VfnaUJsS1eAWmcuT1w2kUsfe4eWLi12yR9SeqJetDa3d2725WeWsCpBEc/o44kWqtPNqWVOWVHjvgOzQeTn5zoZnGPl9o07KespYNrmCZBtM/K3K87gYJuXd5rbqHXmJjSshTO/o7+nZc/tYHShPekEepc/xEdHO/nFucNxe7QJ7duf3xVzrLWluTx52UTaugN4gjIWo4QoCKlXtwfkSAQzQNXgbAIhJWXaxKLqYkRBwBsIMa7QzverBsYVNg3H6by+tzVmUgNiXd1Xne1EQI1818nibqLfF02a2UBVoT1OE0kza3njZoPI0Q6fJuD3Kg79eTglBPGuri6amo5/gfv27eNf//oXOTk5FBYW8vOf/5xVq1ZRWlpKcXExS5cupaCggAsvvBCA8vJypk2bxmWXXcYf//hHgsEgS5Ys4ZJLLqGgoOBL759fVhiYbY0ULEh2QtTtaUFRVVZeMIKunpmU6AvHZpIwSmLSUP0apwN7WuIOx5d1seronOpYDFLKKsm3XzQSpdcEfrc/RE6aqQ8hPfFgOdkkVe+Goe9iFt+ewbiOjo6Ojk5v0iSpJ1dYG+hKgII2CAn/G7Q4FRmteNic8YUomm6OLAj4FRkRkZ+eOZQihw1FBRWV0YOzkRA40Oph1KBsArLCbzbu5LQhOfzi3GFkW00c7vAxZ0IRC6OcaW5v7GRysmjD+qaWpAPf2tJc8jO+HStbdOOLzhelyxcb+yOoAktnViTtE9+6rpGbppdFluMvW9eYUMwIoxs3dHS+PGlGAzckyxDf0MiqC0cAmiN5xQUjUkashIXPaKb2FGdc2ss9HC6kOXpwNiMKsiKrrkKKgiAIZFkMvPLLswjICl2+EBajyLEuP/fNHYuvR7h9r7mN1a98yCMLTueV3UcYOTALV5efvyyewIuNh3notb2R8W6bJ0itMzcm27yhuZ1zyvNjRNnex3P12U7yMs2sW1KNN6B9bqrs6zf2uqganB3z2I6Dbi4cM5Dl6xuZO6EoYRHIFReMoLjbz4TiHBCIM7Ut7BWLAsTEuSRCUVSuPNvJux+3IkBcBAr0fI4Kv/zeMASvQEhR+lyhFv18WKivGJCZ8j2ZFiOKqnD909u46+JRLHtuR1zB1foeU2Dv+/6WJhc3TCvjexX9CIQUjnX5ybTY8AZlJg11JG0jEp2PoOksvScswo9HC/01Tge/uWhkyuNKxSkhiL/77rtMnjw58nc4h2n+/Pk8+uijXHfddXR3d3P55ZfT3t5OTU0NL7zwAhaLJfKexx9/nCVLlnDOOecgiiIXX3wx995771eyf53eEIINVlwwgmXrGlPmiW9pcuENyjQd6YzL/TH0uFSWTHYiCkLMBRg+EfplWhJut6OPzojeWdH5rtPlD6XMGuvyhyLXYJh0swGjKKQU0n//b2MSbjPVJFV0w3C008+Zpbm8luC1Z5bmkpuuD3B1dHR0dL69iICqqAQBmygQQiCEioQQyRU3osWmdCgyaaI2PFEE7b1t3V7sNiseOcTgHBtdwR4BT9UGkgKa2+uw28cgh5XrZ5Tzr/1tpJuNLFu3I0YUmFKWx1OXT0QQBB6YNzYyWO+93DzMQ6/t5b65VXED329b8Xrd+KLzRUmPWl1sM0nIqkJVYTY3PpO8aFzrWUEmD8/nDy/toW5PCwsmDUm6fd24oaPz5ekKJK9nUd/kwhtUeP5ntfyruY2Zq+v53Q9Hp9xe9Ark6p7ClomKdoYng6eP7M/ix97FZpK4f+5YXF1+nPnpZFpN3NbTziaqzQGaqH7r7AoUReXc8n50+kKkWwwoisp5Ff2YVtkfX1BmyRQnJkngV+cN5+4Xdx/PNp9WxtGO2Pjh3hgNInds2sXm3ccA7V727FXVLO/lqI8WrX//b9p3VFuay7LZFaDCp21eKgqyEo7t65tcLFvXyIoLKunwBlkxu5KuQAhvQCHNLPH8jsMJY1FA8wMsmeKMrCa3GiUUVYsmCcoqRkmM6HjJfue6phYW1xQTUlUe2bIvoYgcTVi36B07koqArCAK8MRlEyN57olIKmIHZFZvjo/p+fk5w1J+rtEgxpiBa525bP/UHbONhgPt1DpzYxz4ED7/v3h83SkhiJ999tmoavIKp4IgsGLFClasWJH0NTk5OTzxxBNfx+6RbjEgqKCqKtNH9CfNlPpr7/KFGJRjo6rQzqiB2ZiNInarCVAJhhREQeD688q4bpq2jCXTYsSeZkoqhoM225OKr6qzomcX6pysfJZZVoMAG66p4UiHj6e3HiDNJLHnWHdqId0Xol+Cydi+Jqn8IYUzS3OZPCyPs4blccPT22JE8W/bYFxHR0dHRycRIqCKAuHQDgMQ4Hh2eDhLXATSRAkBzTUuKyoBFPqlWfH1dPODqoJBFAnKCrsOdnD6kBw6/CFe2XWEeROH0NrlJyfNzGCHjZUbGmOKQF1xVgnTKwfEPA7aQGv2qIKEBcI8AZklTzTw/LW1hBSVTl+QDIsxafH6E4VufNH5olgMIjVOB+/1FE/73YsfMHdifEG7aNzeIBlJYjqjqXXmxgjuOjo6X4y+7uGdviCrX9kTadv6WmFcnJvG8z+rRVFVWnsKTI4ptPNeVMHNMHVNLVw3fTgPzBvLgCwLZoPI2vq9jC6009DcFrO6OZGQvLW5DVdngPte3RPjNg4LtU+91cyvpw2nxulgQJaVyx57lxmjBnDzjAo6fEEMYt8FE2VZpaIgi3kTiggpKoOyrSioVBXaI0U4w1naYQf38H4ZbLy2Bo9fJiSrKIpKpz+U0rxat6cFX1Dhty9+EHOcj186Iel7AAqyraypj3ecL4gS58NyZqoo1iybkd/9Q/vsqkJ70uSI2tJcjJLImvnjIsfsCchxUTTRhJ3zDc1tzBpZwND89JTfeaJYV1lRE5oErz47dQSsJAiRyNiqwmyumuzk7Y+17dQ6c5lfPYQn3trPLbPKueiB1+Pe39lrpdPnQW+hvgGsBhFRFLj5me3UNblYM39cytfbzBIGUeT2jbu4eWY5P3zwDcoHZLLs/Eq8QT856Sb2Husm02KgJC89pRAeJjfd9LW7TPXsQp2TmWT5+9HPr992iPs2N1HjdLDywhF4ZRlfHzOSyTowfU1SleSlxSxxXj2nipauwLd2MK6jo6Ojo9ObQ20eQBO/zWgCeAgwq1rxzGhRPPwa0KJTrKKAgEQICKkKVoO2TNskibR2+akYmEnYDvOr84YjCSLvH2hDVbU2dkF1MXMmFGE1SjjSTew+1BHnFgNtsLZyQyO3zCyPKRIVZlyRnWyb8Vvd5n5TxhedU4+AonDr+ZVs/bg1ImalWt4PmtgW3f/tn2mJE1mqnQ6umuzE/y0rPKujczLS1z08w2LktCE5bO0RtFMJn1PK8vCHFO5+cXfcNZuowCHAgVYvVz3+HkumOCMi+ILq4kitjkU1xZxX2S9h4cxFNcWsfnVPwrYXoKrQzooNO6kqtPOv5jbumzeWw+0+7ti0k7omFw/MG8vOQx0pxd/cDDM7D7pZW7+P++eOpcMXZF9LNw3NbXFCtc0ksXb+eJY9F7uCrLY0l5UXVOIJyDEryHoXszzY7o3bjzf2uiLxyIn2r2F/W0LHeTh6JC/dTIcvhAgpo1iNkhjZTnSsTO+88dvOr8QXDJGfYcEoHV/hHn5P77SJaBe5JyCzqLoYqyn1RMTgHGvM97T7UAdv7E1sEnx9rytl7vobe12839zGU5dP5B87j7D4sXd46vKJjC/KoX+WhWaXh4qCLA61+xKaGNP6yIxPhS6IfwOIooBflllQXcx108swCGLSTKPa0lxQBTq9QUYOzuJwh4+7Lh7F4sfe5bZ1O7hlZgUX3LcF0C4eVYUDrR7saaaUbuwsm4k7Lx71tblM9exCnZMdU4p8/mqnA5MkRrLG6ptcLH12Bys/Q6XpZB2YdIshacNZ43Rgt8Vez1k2XQDX0dHR0Tm5CCkqBlUlpCoYRQkRzf1tFIRIjngo/JiiIosCEiD05IeHBfOQomBCwCyKyECmzYhZkvCHFO7YtIvRhXY+OtrJ9dPL8AcVgrLCkNw0RNAKRIVkRg3Kprwgi7buALKisjVqoFvX5OLmWRVx5pGTZTXWN2F80Tk1EYBuX4AxhfZIcbzdhzv6LBo3a+QAQBu7vrTrSEIn5uLH3uHvPz3jmzwcHZ1TkjSTlHDcaDNJLJ1ZTkhRGDkwi2eumoQ/pOD2BJla3g/Y3Su+xMHSWRUsfXZHQoHabBAjsRrR7mSbUStaGO2e9oeUlAV47587lp2H3Ewe3q/P/Oj7NjdF/r9y/U5umlHG1uZ2gB5HemLxt9rpYP6kIdy5aRc/mljEuCF2rCYRVYWKgkyqCu20dQewGCUMksAht49Cu5XfbNoVXyh0Twu3PLuDMYX2yP6mmiSIJrx/AkLMfbPG6WD57ErWvX+QNfPHxWSwS6KAKAjkZZgRgGybkdbuAE1Hu1hUXcy8CUUxorzAPpZMLo1s2xOQI7Ey4Xvv4BwrLzYe4fz76vEEZKqdDq6ZXMr0Ef051O7nnf2tPLP1E26eWc6nbd4453z4GP0hBaMoJm0HapwOXmw8EvmeapwOVl04go3bD0WO02KU2PZJO4IAowdmR/LZewvxl9aU8P4n7SyoLsbjlxlbaIca8PhDZNtMHO3wowADs6zkZZhZMsUZM0lR7XSQuvx5anRB/BsgoMgYRYm1PbPu4RuHqqoxN7Xa0lxWzK5kz7EuBmZZmTw8n3ZvkPxMzS9T3+QiqGjLDRLdePpyYxdkW782l6meXahzstPpC7DqwhEsfTa2eITmBh9Jp9cfszSovsmFL6SknIFPNQjt9odYUF2MSnzDvqC6mG7/F1/6o6Ojo6Oj820gpKgYRYF0QYrkhctoand0VIqiqKiigNDzmKFHDKfn+SyDgRDgV1S2ftzK+OIcXv/IRd2eYyyoLmZgjhWzNJBV63cyb+IQ0s0iBknAIIqs3LgzUiArlRvOF5BP2tVYX7fxRefUxSyKiFYzza5uQJtcObeiP2ML7Siocc7DK84s4dHXP+biqoFaH/mCEcy4ty6pWNRXJKGOjk7f+EIyK3uNU20miUcWjGPvsW6Odmjj1E/bfRzp8FGQZeHBfzZxw7QyBEHgSIcPgB0H3bR2BxIasmwmibkTinh0y74YsbjG6WBqeT9sJilmLGw2iEljUhqa27GZRMYW2jnk9qY8tvA2w/+va2pBUeGPPzqNkKKiqioTS3IiGdhXne3E7Q0mEHJVbppZwW827uSSCUXc92pTXJu/uKY4ZcHR+iYX108vBzSROzoO5r7NTQkzrOG4OP34pRNYUD0Ef0ihKMeGIICiwjsft3LPy3tS5Kw7uHV2JXkZZv7rlfgM7nBfJa3XinZPQI7RA9fMHxdX6BJg5sgBHHT7+FdzGysvHMERtz+SCR+OZ/ndD0fHTIAcdvuYXz0krh2IjnoJ815zO4fdft74yMXdL34YdVy5XDV5KIsfezfyPf70rKFIooAnILP903ZU1Mj3E/19fL9qIOu3HeTBf+7FE5CpdebSL0tbCRAdr7Kwupgvo4jrgvg3gFmUIlWBwyedQRD41feGc+N0ke6ATLrZgNUoElIVBtttqKoCKthtRrp8xzsSHr/MXy8/g7te2BV34/ksbuxELtOvIvdbzy7UOdnJtpm54/ldLKwu5vrpZXT5ZNItBo52+Lj7hV3cML2cY12x53GnL5h0xrqvQajbG4yb1Y1u2J+4dMLXd7A6Ojo6OjrfAEFVwYwUcYMDKIoCooQKSCqIgpYxLqGJ4ZKqFaAKx6iA5hL3hrQB76QSB35ZZXyJnbOcuQR6CmJ2+UP86rwydh10U5RjR1ZVlq9rZFxxDkc7fAkdV7AvMtDNsBhP6tVYX6fxRefURRAF/vD8Ln7xveGsmT+ONJOBli4/73zcyvghOTF91KMdPopybFx5VgkBWWFhdTHeYCil6J1l1eN6dHS+LG5vCH9A5vYLRyCr4A3I+EIyWVYjqzc3xWVzXzOllH8fV8h/vbyHX35vWMSZfNawfFxd/oQ51aqq8vhb++PE4vomFwIf8PilEzBKYsSh23CgnTNKHDECbHi736voR+OnbjZsP9Rn8cfwauvoVdf7Wz1c9fh7QI9p9IJKVr+8B0kQeGOvi3GFdrJsRs6r7M/pQ3KQFRVFVVn23A5GF9p5ZMs+GprbYwpZWowSR9w+LAYp5f4caPXQ0NwWEV23NLm4rKaEOy4aSVVRNvtaulm7YHykH2EzSdx18SjyM834AjJDHGl4giG6/Frx0Hf2uWjocbsnm0Coa3Lx7r5WNm0/lDRaZlFNMSFZSR4d43SQl2GOi3sJu/D7ZVq4b3MTS5/dwcLqYqaW5XFJj1lgbf2+yPlQNTibflkWDru93PD0Nn40sYhfTB2GrKhkWo1s3H4ozjGfLBanrqkFBTXSz9L6XXBGiQODKFDjzOODwx2R7yf6+1j63A5mjSrguaur2bTjEA/+cy9sgeunlbH9Ezf/e8VEXmg8wlNvN3PzjPKUv2kqdEH8GyBcFTjZkpLwRR4IKRglke0H2xjTs7zDIAmkW45ftDazRGuXtqxtYU8HJfqEf21PC0c7/Z9Z4P6qcr/17EKdkx1PUObi0wZHVnKECWdqeYIyH7d0x7wnfF4vX9fIQz/RagN0eINkWY1kWo0MSHENZVqMcbO6ibato6Ojo6NzsmKXtAxwibA7HGyi1q9V0HLEo8VyI9oLw8MsAQgqKgZU0gwSgqoio+UeZxklgsCRDh+re5xgjy4Yz9hCO0e7/GRajFwzpZS8DDO3PLcjqeNqUXXxKRMrcjIL+jonBl9I5mfnDmf5uvhiswuri7mml/Cx8Zoa3L4QNrPWT/UEZO7+wSiKc9MIySppZu1q3/zBEbZ/4iY/w9z7I3V0dD4n2TYD5nQzXYEQd/TEfUTneUcT/nvl7BHcNKOcVk+AohwraWYjS5/dzuW1Q3nq8ol0+kK4vcHjGdAHO5g7oYg397YmLKy5sKaYRY++Q01P+3nD09uoGZobeU201lU1OJv8TEvfxR97RNw188eRbTNFxPZocXzr/jbe/MjFFWcPpcMXonpoLmlmiXte/pDNu49FXvf4pROoa3KxsKYkYlhLFOWydGZFyu/abBBjROi19fsY7LBxyO3l0zZvpPhlQZaFB390Gv2yLCxf30hDT2Hie1I4vFMV7MzPtCR1rodFbaMksOz8Slaub4zLP7/qbCeXPPRmTJRI+HN7r3K/rHYot8yq4OZnd0T2O06jdObyux9qxT7/8PKHbGly8eCPTwO02mbROuTYqJiZZPueKl4nUSxN+H0r1u/k/NEDIq+RRIF+WWYMokih3coPxg7EF/riK5F0QfwboNMXxGaSeHDeaRiNAjf0uE8zLAaOdPi4/ult3PpcI9edV8Z7+12ML87hSIcPgyRiNkgEZS2f6bRCO5IgMDjHysN1bUlPpOZWT2RZAiQXuL/K3G89u1DnpEeFp7ceYFF1cdw1+vetB/jZOcOoKc3lkQXj2drcxq6DbtJNEldPHsp5lQNYtm5H3HKi31w0kkJHWsKP068ZHR0dHZ1TnWixGzRhHDTHt9TzfO9KHHLP8wY0QdwkCgTRHOQBQeBYl4/8dAshQFZUsm0mfjl1GCtnmwipCiEVHvrnR4wYlM055fnsbelmcU0JVYX2iDupqtCO1Sjxxx+dRk6aiTu+P1IXknW+kxhFkd+9uDtS66p3/zfs7AvT6QuRl2Gm2x8iICvkpJm456UPY8UZZy43zijj/FEFJ+KQdHROOaySRFcgROOnbn49rYxfA5IgpBQhfSGFw24vA7KtmCQRV5ePG6aXk2Y2cPOz2xMawJ54az9XnFVCUFZjnNXvNbeRbpawmSTqm1xYDCK//cEo0iyGiCNZVVX+vvUAVYX2nnuEJlI+9XYzj186kZUbGuNiSZfNruSSh96kpSsQ2Y8188fx9setQKzIfmNU0WstC72Sfx9fiFESea+5DW9QZskUJ+lmQ1In9pYmza1d63QkFJ+rnQ6ASA52YY6NcYV2jnX42NDLvV3tdHDzjHJ++7yW3LBkijPpZ4ImrkcL02FsJokrzir5TGa4sCP6vrlV3DizArcnSLbNiNsbYMkT78UJyuHP7V3zzGwU8QaVuP3uvXLAbBCRRIEPDnfyi3NLKc1P589vfBynQ0ZPjCTCH1JS/iYiAqvnVMVMwNpMEv2zLFw3fTjegEyGxciGJTW0egLkpZsJyiqCIKCqYJZSu/5ToQvi3wDZNiN/nHcagxzWuHziWmcuf/vpGVzx560YJIHRg7I51ulnzsNvRb3GwdoF4/EHZV7adYS397WmvNB6k0zg/ipzv/XsQp2THVGEX547nBW9Z1ydDm49vxIVlU/afJGZ8aWzKvHJMjNGDIhznoE2+3rTM9v5/b+NoV+mJe7z9GtGR0dHR+dUR4SexHBN6BZ7/i1EPZ4IQ9Trw8O7EKComgDeFQzR4Q2x+pU9bO1xN/3nyx9SVWhn79FOfjZ1GJ2+EAdavVHuNzfPLanGE5D57Qu7P1cdHh2dU5WgqvDzFP3fw24f90W9PtNqpMMbJDvNiFESufXZHfHF6ZpaUDft4uYZ5bg9Qb1Pq6PzJQkqKkaDyKAcG3e9oBXKfGDe2JTv+djVHYkdqXY6uHVWJe8faGP9+weTakmnF+cwvXIAyzc0xomeF4wu4IqzSnjwn3u1qI36fXETYbfMquCuF3Zx3+Ym1szXVk9fcnohd72wKybhIBwTeuemXTyy4HRe3Hk4Eu8hCgI3TCsjKKsYRCFpxMjyDY1U9TiTp5TlcfHYgTyyZR/nVfaLc2JHC70BWeHmmRW819zGqo27IgLs1LI8bp5VwSG3j3aP5px/ofEwM0f2Z9XG+LjiLU0u7ti0m9GF2by8+1ifLunLakvISTPFFZ0cO9iO0SAQlOPF8mjyM8089XYzd148iode20tFQRZVg7Np8wTIthlZu2A8ix59JzK5EP7cm6aX096zEiDswE8zS3T6tFC68HcVPfkQHaECmvteVeHWBJrHliYXV53tTLnvZoOY0h1f19TCT88eGjH4glYz8c5exU/DEzfh/PAlk50c6/JTkEBr+azogvg3gNkgYTFpHYbeBQzqmlpY+uwOHp4/DleXD0mU6J9pITfdFDmZ65pcIAjcOqsCe5pJy89JwJYmF1ef7eT1vfGzXYkE7q8691vPLtQ5mTFJIksTdupdrFi/k5UXVmKQtKF7fZOLFRsaWTqrgpCqUFVop6G5PW55WX2Ti9buAF3+UMLoIv2a0dHR0dE5lYl2gEtoIjgcF8PVBO8RgQBg6nm/3PN/RdEGx4oKDfvb2bT9EHVNLn5xbilHO3xcVlNC/ywLVuMgtnzUEjMZXZBl4bRCOw37E4sBX2R1pI7OqYBRTCZqa/3f5RdURh6rdjqQRMiyGTGJImk2iY9dnoTbrW9y0eoJYu4jr1dHR6dvFBXe3tca41Lu7frtTfTzW5pc/PaFXVw3rQxHupk5UfU0nnq7mUtOL6RqcDYZFiOubn/c2HZLk4sV6xu5blo5QVlNIlK3sHJDI2MK7WzefYyGA+1UOx0RITQ63iSan57tjCmUWLenheumqew86OYX5w6LKbYYdlNPHp4PgC+oMHl4Ph3eACs37GRLk4uQHNuzSBpb7HTw7FXV7HN1Y5ZEinJtcebVaqeDi6sGxmVcRx/zguohABjE1JUd080G7n5hd9zE43kV/Vi1aVckWqahuT0u3/2I28trHx7jktMLeeKt/ZFC4dHHU+N08Kf545n78JsxmsQn7V62f+pmbKGd6qFasUp/SEFAYe2C8ZH9Dju4k0WoPHHphITFWAHe2OuitjQ3odm22umg4UA7FQMyU34/bm+QJ9/az+VnlhBSEp9jvYucglYwNC/9i0dz6YL4N4AnECLTYmTX4U7WzB9HfqY5LjLl0zYvg+xWvv/fr1PWPyPuZK7b00Jzq4dHX/84YcZOGKNBZFplf4ySEKnIGqa3wP115H7r2YU6Jyu+kJLyGvWFFOy249fEliYXqgrT/6suafYVaJni//7Qm0ndZ/o1o6Ojo6NzqhJ2iIeLY/buWfYePoZbUJOqEhSESKyKXw5hkwzIgF9WOL3YwaBsG8suqMQkirR5ggRkzXV2yO1lY4KlzUsmOxmanx4ZjPZ2jOVnWGjtDvCxq5t0yxcrMq+jc7LhDyls7Sk+Fy5UZ5BE2roDyIqKgBbzN7x/Bgurizns9jPYbmXWffWMLczm0UWn8+8PvhHjSgzj9mrL+XV0dL4cvpAcyeQOExact0S1aWGxWBDAG1B4+spJ1O05xv+8uZ85E4q4+4XdlPU4i31BmRqnJpAufW5Hn7nOdU0ubhA0ATKZ07e+ycXCniKa4RzvvujwBZk7oYgn3tofETqPdvipKMjiaIc/8rrcdBOPLTwdSRIIhBQEQcAXlJEVlcMdfuafMYQ397bi9gTJzzwukEZHdfSOBGnp9jMgywIq7D3WzaKaEsb0xKt5euoA3vpcY1x0VDThGBR7Wup7nc1sYGFNCaOjtl/XM3EYjnL573ljMRtEVr/aFJfnvbBmCGJPrymRWBwufhq9rzaTRLEjjT+/8XHk91jay+X9+KUTgONO8WTRL+3e5GbZtfX7ePbqalau30ld03FRPJxtvvixd1jdx7lgNojUNbm4bnoZ3b5Qn5nk0f/2BPUM8W81AgLHOvw8cdlE7np+F+VRyxvsNiP/78pJdPsDHGz3RoTw3//jAy4/syRmRswfUqjb04Kiqkkvyg5vkHte/pAlk52MGpjN1VFZQmGB2+0J0NIVwO0N8ORlE9jykStyUYbRM4x1vmt4AyGeunwi7+zTMsv8IQVvUOZoh4+nLp9Ily+IIMTOxHf7tSF+otnKMJlW7brT3Wc6Ojo6Ot9FBMDYKyAlkY9KJspFLgiRuBQJsEoG/IqKPyRjMUp4gwpWk4hREHn341ZGDs7GJIuR1ZA3TS/H1RXg7f2tkWXYAD87ZxigDRLvnzuWQ24vAKqqiXcfHO5gQJaVOQ+/RfVQB7fNrsQXVD5ToXodnZORbn+I++ZW8fd3D/C9in49hfZ8Effo42/t56+Xn0GnL8j/fXiMaSP609nT/61vcrHsuR3cdfGomPpVYSxGKaGBS0dH5/Ph8cvIqsqSKc6ImJtmMjC1vB+wm4bmdu6fOxaLUYxEqoSpLc3lf684g4f+2cT1M8oJBBU6fCH6ZRpQVJXbN+78TE5cgP2tHgySELMf4XtFWE8K9ER/eAIy1z7ZwJ8XnZ7y2AqyrBx2+7huWhkWg8i4IjsWg8S0yv4oqorNpK0yWbNgPH946QMtrqWXYFvtdHDNlFL+dsUZtHYFMEkim66tIaSokaz15E7xXOZXD4mI/70nA6Jd4InIthqxmSTMBolaZ26MIBy9f/6gzKJH34ls/4ant3HJ6YVk9OSwW40SA+02lq+LjyXRtqmybHYl6RZDyuiRBdVDIsL/98r74QvJ3DC9nG5fCBXi3P9v7HVR43REhP1xhXaMksD108oA8AZkMq1GzAaRB398WiSzPVo/9ARkDrZ5mT6yPz+bWorbGyTLaiTDYuBQu4+/XjERgyD26SIHONrhZ5D9uIGw9ySGxShht2nfefh8+zLtjC6IfwOoQIHdym827WROkuUNqy4cicEgc9em47M6108r46HXjru8w8tetjS5+MXUYXEidvhE0oLp4fzRBZFthQXug+3euEKaNb0uej3DWOe7SG6amU/bvQkLZhTnpTMwy8LRTj9rF4yPNALp5uO30C1NLm6YXkbFgMxIx2DXQTdppuNLRT9vNr+Ojo6Ojs6pQeqlxHC84KaAFpkSfkdIVbWiSYKAaDJw0zNaMbBfnFtKdUkOowZnc9u6xrhlzguri9l50M39c8fy/iftjByYhQCsXTAeEa2oVDIn+dWThzK8fybXPb0t5vmvIms8bEzRRXadbwM5NhNr6/by86nDWb6hMWGhvds37aSiIIt/Nbdx9vB87ntlT2TsWN/k4sYZ5TG5uOE+sKqqZFp0uUFH58uSaTPgSDfR0umPeTwQkrllZgVd/hAmSaTxoDsu3qNuTwvL1jWy6sIRkfYzTFgMfmNva5yoGO3EDVPksGI1Gnjs9fjCiuF7Ql66OUbElEQhTigOPz+pxEGnL0S/THPC+NJwLb2t+1v53Qu7GV1oT1GYEZbPHkFBjpVjHT5Wv9oUk7WerKhjXVMLCscNp+Hnw9EdVYOzSTMZYjQAT0DGZpJY2hNp/MiC8bR1+/nVecNRUGM+Y0pZHj+fOgxRECIFSF2dPtYuGM9dveqZPH7phITFPrX9dLE/SURVNGlmA89dXc1dz+/itEI7h9xe+mVaIvfngiwL988dGzHOhp3jNqNWNHVgjoX8zH7ckSS/e8kT71FVmB2jH1Y7Hbzb3MZ9m5u0vHHgp/+zlb9efgYP1++NuPPvnVMFKjHnQnQueJhw7E3SSYzSXO6bW8WSJxoYZLf2GR+UCr2F+gbo9ofAbGDkoGyefGs/VYV2FvUUFAh3GlZt2MmlZ5ZQVpDJ2cPyWFu/D29A5n8vP4OWLj9yTxGhcBC+2xuMOQlrnQ6Wnl/J8zsOYTNJkeUG+RmWiMANxInh0LO8QhB47upqREGIZBjrHXad7xIhReWhur0Jr8+HXvuIpTMrePXDY9y3uSlSATta7AY40OqNFC8JF970hmI7F+4Uy410dHR0dHROFdyeQMTh/XlQ0PLD/YCqKEiiSEhVUQT4V3Mbt180QnMyqWA1SnT5Q1w3rYxrgzJZVhNd/iBHO/3YTBI/mTgEq0ni3Y9bueflPZFB+EVjBnJbLxeWzSRRVWhHUeH0IQ6CSnyNkC+72iuRMUUv6KlzIgkoCldPKWXr/lYWVRczLypbeG39PmAfVYX2SME4ld1UFdp5bMvHrJ5TxTVPNtDlC8U4xMN9YLfHj+lLCBU6OjoaFknkWKePkrw00swGfAGZvAwLS5/dHicgh3Oxo528dXta+LTNS0NPPFK02/aw28sVZ5Xwh5f2xH1u2DUMMLUsH5tJc/zOm1DE4pqSyPbDbeny8yvISzfx9JWTONjuRRAE/vnhMRbVFKOiUh8ljEaLnEumOGlobktYPBNB4OYZ5dz94ocsqI5fjR0tvrd0+zEbJPa2dEcmBsJiaaqijmHxP3pbGRYjIUXh9ag0hallefz18om4ugNYjRKKqrJx+6GeeyXcdn4FN8+ooMMXJM0kYZAEJFFkxfrjk/Y2k8TaBePo8oXivse+dIJwQdJUKIqKq8vP2CF2LCkm/sO/edjJ/+zV1Sw/v5JQSOX2TYmLiIoQk2KxqKaYhua2GEFbRWXHp27+NH88H7u6WVxTQlVPTMy1Tzawek4VV549lHZvMFJcNVpYbzjQTo0zV8ufTzIBUrenBVTt+97xiZtqZ27K7yQVuiD+DZBpNdDlC3FuRT4jBmYlXKbxq/OGYzVp+d+g8tcrJuINyHT6Qwy0W1n06DscaPNGZt8kQWDNln08dflEjnX6aTjQzoX3b4mZrTna4Weg3crdPxxNv0wLHx3tSrhEAbSTKigrmI3asEXvsOt81/CFZH40sYi19fEFNxbWFOMLyUwoyuE+iFTAXhFVaAhii5dECm/OrIh5ja2XiH4qTDydCsegc3Kiqiperxer1YrJpJ9zOjrfJjzeIAZFhT4KTfVGBIJog5SQIGrucFFAAcYW2iOFOI2SgLcnN1ISICfNzPJ1O9gaVZDK0jNgHVNoZ/fhTu7+wWgOub14giHmTChiYc9A9Km3m7nz4lFxffREOapfdLWX2xNIaEzRI9V0TiSiACajxMbth2JWWdQ6HREHXlgospmkiHB03+Ymfnr2UO6dU0V2VHauzSQxptBOS5cfkyTiDci4PfrqSB2dL4UK2Wlm7ty0ixGDspk1akCcGA6agLx8QyNVPRNY0W2Y2xdM6LadUpbH0pkVjByo5YpHT4iFx7bnlOXx62llcQV4a525PHPVJI64/SiqSlGujVt6v6Y0l9mjC1g6qwJF1cyiRknk+mllHHL7MEoiuekmnnq7OU6s3/5pO6oKsqrywLyx5GeYIwbRsEs7WQzKE5dN5NLH3olkrUeL+4nIsBh5ZMF40i0GDrt9/Op//8UFVQM5o8RBzdBcArLCgGwLLZ1+PAEZRYXtn7ZTaLdGtLt0swFPIESbJ4AnIGEzifzptb0xYvi9c6q4f3NTnPv63jlVGITU/SWzQWTHQTe/uWhEjOs7/HtVFWbz+l4XDc1t3Da7ktvWNSbMTleB748ZyKyRBfhlhU5vEFlRmViSw6duX5wAHX1+XTddS7HY0uTi5h6dI9xHyk03MSjbxoMffxQT/VztdPDEZRNp7w7glxX6Z1m4//+aEq5IuvbJBqqHOlh14QgOtvtSxsPcOKOcH/zxdf7flZNSfm+p0AXxbwCrQcJgE/EH5aQO8dWvfMjSWZVsO9BKUY6VBY++G+l41zgdPLbodP7twTfY0uRCQJuNqdvTwsLqYq55soFFNcWsnlOFP6RgM0ms7hHNg7LCr//2PndePIoOX+oZJ7c3hLfDz7FOP396ba/eYdf5TiEKAk+8uZ8xhXYW9ro+n3izmeumDWdQjiXy+ro9LTENa3T2VZgtTS6i61xXOx2IUQ3diZh4+qrFa33yTOdEEgqF+MmftvDklWfrgriOzrcMA3xuMRy03HAFkBUVSRSQVRW1J0BFVuHelz9gyTmlWEQRowjdQRlUgZCi8LOpw8iwGrAZJIKKijcg0x2QmTGiP/82diABRWVt/V5uemZH5POqe5Zkh3NXew8cw/3qa6JE8d6F6j8LLV2BpMYUPVJN50RhliRWrG9M2v+9/MwSArKCNaqGVbj/6/YGeeKt/dxx0UhsJonLzyzhnPJ8jnb48YcU3tirOSvHFdn1fqGOzpdBFPjD87v52dRhdPpCkYKMifKV32tuY+bI/lQNzkYQBFRV5S+LJ5BlNfD7f3wQtzJq7oQibulVaLHWmcuGa2oIyAp/++kZ5NhM3LZuRwIBvoUVG3YyaaiDKWX94gRzOB7ZMmNEf27s1faGIzhOK7LzxGUTufP5XTEFIdfMH8cDrzbFiathkX9RTTFPbz3AoupibpheRpdPJsNi4EiHj4f+2cTaBeNZ9Og73HnxKKzG1OvVOn1BFj/2rhaFMrOch+ePo7UrQKbVSFBW8IcU3t3XSv8sK7c+t4MfTSzi3PJ+HO7w0dIZwJFu4nf/+IDNu4/FfI/zq4fwek8kTaoCn+lmCUe6mScum0C7JxiXzV7tdLDjoJuRA7N4pH5fnKC+Zv44fEElEoUSDKkxUSXRkwaD7Vb+sngChzt8uL3ByGq7dLNEttXE+mtqIoWVt/bKCz/a4Y+0BV2+EE+93cyimmLGFdopcti4+dnjsTzRx+jq8pNtM/GvPcewGkR+/b0yrpksk2aWUIFXPzjKtU82UFWYzZaPXOw92smC6pKUv1m4nlu4rsUXQRfEvwF8ioxREDEYBG6YXs6xTj/t3uMn+c6DbuZOKKLDF6Q414aqErNsRStY0hgpWFLfMxuzZIqTdLPEfXOrWBPnatVc5/6gwiWnF7Lf1Y0jzZxsFwHwBLTlbscvXFdclpTeYdc5ZRHgx2cM4WC7N+bhgVkWxhfZUQUwibFLlLp82s03nA3W0hWIZIOFG7Dwa8KNvtojkZ8Ip9hXLV7rbrcvhu6o/2oRJb0ro6NzqhCWmUVAEQUUVGS0HHFFVTCLEteeMwyDKBDoyRY3SSK/f3E33z9tMAOyLAhAUFH5zcadlEUVsi/JTaPbLzN3ouYMDzvPRg7MwhuQWVxTwvghOYwelM2f6vfG9aujneLhQvWfh76MKV9EZNfR+bJ4QzLzJg6JFJgNMzDLyvcq+qGqCmaDgS5/qGclM6SZtHbXbBCpb3LRHZT5049Po3+2tUfYMZBpNfL9qoFMKs7h0r9s1fuFOjpfAl9Q5vKznNzZM3H74I9P4xfnljJ9xABWrm+Maa+mluXzg7GDeHTLvrg4leUXjODyM0sIhlRy0k2ICCxLUsRx2bpGbphehiQI+ENK0mzrhuZ2Vl0wgoNuX/L86z0tLJg0JOax3lndLZ1+rjxrKLfMqMAvK5Fc9F9PK+NHbh8Wg0RIUWJEfqtBxDC6gOXrY+sfhGOb2j1+Ljm9kGufbOD+uVUxRR3Dk3g1zlxkRSXDYuDVX52FAHzs8nCw3RfjvF5YXcxLu45wxZlDWbtgPL99YXeMUF/jdLCgupg3e8Rvm0lidGE2NqPE2vnj8QZl8jJMWI0ivzx3GLKi7YOqQl3TUSzGTFaviz2O2tJc1i2pISjL2IwGOv0hjnT4+Pm5w/n1NIGjnX76ZVjwh2Q6vEGy00zcP7eK/AwLKir/e8UZ5KaZYn5jm0lizYLxMcI1aKsArptWzopetSRqnQ6evbqa53cc4sF/7gW0+BmAkKzw+KUTueflD6ganI0nIMd8TjL3/qxRA9i4XdteWOxfWF3MxJIc5k4oYvm6Ru6fNxYpKne9dyFPgKCs8MC8sWRav/hYUB9FfgOYRYmG5jbGDLZzS4Kcp4U1xfzPm/u57rwy/CGFDIuB80cVADCiICsy21eYY41UU3V7gzQ0t3FR1UAe/OdHCfOgdh50M3pQdiTT+I7vj/xMlV13He4g3Szxt5+eQYc3FJllu/7pbbR0BfQOu84piQBYkiwZXTKlFAHNsbZm/rjItZBmNvD8z2rwh9S4it7h2etMq4E188fRcKCdJ97az43Ty4Ev5xT7IoLq1yFe6263z4/uqNfR0dFJjgDIqEgISICAAAJ0BmQ8gRD90kSMPWK4L6jgC4RwpJu5ZuowOrzaBLQkiGz/pJ0fnzGET9u9WCSRwfk2On0hvEGZwXYbLZ1+zijJZfUrH8YMaGudDiYU58QXJYsqurXtQDu56Z+/bcvsQ0T/IiK7js5Xgc0ksSlB/7ckL40BWRaOdHiRRIkXGg+z66CbH4wdyIVjBkTGjgYJBtptbPmoJbKMvzsgc8TtZdLQXDZeU81P1r7DoQ4fgN431PlWcTIYVVQVVr/yIdVOBytnjyCgaBNPLV1+Rhfa2RpV66KsIDNO7AQt7mLZukaWz67kWKe2ikNR1ZQi9nXTYPMHRxlXaE+6b4tqirn1uR3MmVCU8hjSzQaevnISdXuO8dBreyPi6Q3Ty7jz+d2R4o73vLInzq1+6/kVyKpKIKTQ1h3knR5xdOmsCl7ZeThhAsNvX9jF9dPLI0Lttk/dLJnsxCwJjBycHZlM6O0+v2ayE0GA6/72Pr88dxh/vWIin7R5sZkk5k0o4uHXPuKc8n4x90vQTKxqz/cRPpZoMdhmknhkwXje/MjF3S9+GPOZN88o5z8TuPdHD87mSIcWK9PmCcbkmYdrCN75/C427z4WU6jUE5SRBIF3PnYxeXge108v41ajRCCoIIkCK3tNIACUF2TFieGaqG/nWKefcUU5nHdVf1ABAdYvqcZsEjGLIteeU4qAQIfvuFM7VRHTZesauXDMQJ7/WS2eQAgBARW48mzN8PuXxRPiIoF6R9hVOx28vtfF+wfauf3CESnPvVTogvg3QHdApqowmxXrGxldaGdBguVoowZlE1QUfvjHNwBtNuiaKU4WPPJO5OZWW5rLM1dVc9jtw5FuoqG5ndvWNXJakZ05E4riLrhbZpYjiQL//aOxmA0S2z5p55opTgQ0sSpM+GLa19LNXxadToFdWwYSPbuzdGY5f1k8gf0uDxaT9J3OgjsZGk2dz49REnn4tY8SLhl9+LW93DyrHE9QpiDbyjNXTuKRLft6RHQDv9kY3+kIxxutunAEix97N+IilxWVhuY2QoqacD/CJCuq8UUF1a9DvNbdbp8P3VGvo6OjE4+CNr5S0JzhYTFcBUJoESqiCDk2A6og0B2SEQUBQYAMq4mbn9kes3T8jBIHBdk2bGYJV5efAXYrNz4T207fcdEINm0/FDPYCg/8FBX++KPTCClqjCNpS5OLq892Mu/0wi90r85NN3FmaW5MHzzMmaW5X0hk19H5spjE1P3fm2aUk59h4eI/vkF5/wwW1hSzauMuls2qYN22g9hMEhZR4kiXn7iAJEGgpdtPv3Qzf158Osc6vPzuxQ9YMbuSoKzSHQjRHZDJthrJzzDrfSCdb5xD7V7+78Nj5GeY8YcU2jxB3t7XytnD8hjwbTKqCLC4ppgBWVbe2OtiQJaVLJsRgyRyRomDaZX9eXnXER56bW/K4pF1e1roDoRY+KimMa2dPy7lxx5o9dDQ3MbsUQURY2Zvwp+3oLo45ba6/D1pBFGa1jv7W3F1BtjS5GLJFGdSAfW29Y2MH5JDfoaZkYO0lV//e8UZCEC/THNcWkL0yuz+mRb+dsUZZFoNKIrCL783nMZP3Wz9uJUF1cXM6VVIePWrTVw4ZiBPXDaR5esbYyLWaktz+dX3htPpDcaZUcPv/8XUYcyo7E/jQTfXTysDwBdUyLQaaNjfxtZeE+5bmlzcsWk3owuzebknbiWZuzpaFK5rckXirt7c25rYjV2ay4yRA5CAA+1aPMrgHFvCSZDe501Sh3dpLrfOqsAdkMm0Gmlu8WBPN7Htkzb6Z1mTbi+8zXC8yqAcGyvXN3JJj44Z/t2TFVgN/927kKcnIOMJxp+XnxVBVdXUqozOZ6Kjo4OsrCzcbjeZmZkxz72114U9zcgRtx+jQSDNbIjkG3X5QwzIMOOTFVRUrAZtKcQnbV6yrAb8IYWrHn/vuCjuzOW0IXa27m9j/qQhXPtkA3//6Rn860A7//nSh1xyeiFjC+3YjBIKatws0uLaEkocaXhDMu2eIDazxPZP3KzauAtPQGbN/HGsjTohbSaJ++eO5ZDbGxPcf6TD9+1rKL4BdHfnyU+ya3X34Q5au/wYJIGcNDP+oOZuSTNLpJslAoqC168w+74t1Dgd3H7RSIKKjD+g8nzj4bglPGE2XlvDsQ4/2Wkmfvfi7shs8pr54yL5/4ka0/935STKBmj7F56EkVWVlesbEzZiZ5bmphRUG5rbmPent5J+3hOXTmBMitn/RHx0tItz/vOfSZ9/5ZdnMTQ//XNt81RG/74+O6na1Gg8Hg/zHqrn8ctrsNls3+Ae6ujoQOpr9Zir+3NvT0YTwVVFxdBTSFOkJ1McEHqKdHYFZLyBILnpFmRFxS8rEdcSKiiqSpsnwIBMK13+EAoqkijS7gmQZjKQbTPiDWrCeqcvRJpJwmQQueP5Xby5tzXSVgL0y7REhIb/WTyBsUWfr62M5mC7lxue3hYjip9ZmstdF4/6zvWpdb45Ul2nuw930Nbt5+MWDwOyrVgMElk2I6ggiGAzSrR0+bCajBxye3n63U8o7Z/BeZX9+VdzGyV56fTLNHO0w0fTse6Y8eJhtxdnfjr5GWZWbtjJbedX4vYFEQWBOzbtiiu8t/KCEdhtRl0Y1/lGcHsCfHSsiw8Od5LfS+cY3i+doXnp3/i5mOxabTragUkQCangD8kYDRLL1/UucOngP6aVEQgq/PDBN5J+xl8vn0h+hhlfSKHLF6LTH+K95jaea/iU22ZXkp9ppssnk2U1YDNJ7Gvx0D/TjCAKPekBEhajRLdfpssfItNiwGSQUFSFlet3UtfkIjfdxF0XjyI/00y3TyY7zYjNKNHpC0XG1y2dfh5742NumFbOhQ9sYfWcKhY/9m7S/d54bTXvH3DTP8uKURJwpJkQBQFFVZEVaO8OYE8zoaDiC8rYbSYUVcXdk3iACgYDtHUHyE23sLRXbnp0Ucc/Lzqd/3r5w4Rj7hqng9svHMnW/a04+2UA4AnIWI0SoiDQ5Q3QP9vK4Q4f970aXzhycU0x2z91xyRBvNfcxrhCOwsefQdILgqHtzFpqIOy/pnkZ5rx+GVy080JM95Bu7eumF3JkU4/mRYD3QE5YsKNzvi2mQzMefhNQJvAf2TBeERBc333ToyodjqoKrTz/oF2VlxQSZcviCiIeIIySk/9lv7ZFgI99SY8ARmTJGKURP7w8gdUFGTR0NxGVaGdhuY2GprbueKsEiYPz8coiVz8368n1Sz+esVEXmw8EqO9/P2nZzBuSE7ScycVuiD+FdFXR0MStSWcWz9uZXiPyOUJyGSYJTItRrqDMgZRjL+xleay6oIR+GUZWQGPP0ROmglfUMHtC5JlNWI1irx/oJ3ygqy4/KToC1sTxbUlJys27GTZ+RUs65VTtP6aas5fvSXy9y/OLeX0ITkJL+ZrppRS3j/jO9NpcXsCLHmyIaHLti8xUufbQ7Jr9aNjHZgQkQUhbolObWkuqy4cQVu3n1aP1mnYddDd07EP0eUPEgypXPE/W2NEcZtJ4v9dpVU9PtjmBUGI3MyvnjyU0wpzWP3qnvhra3IpuRkmnPkZMZMwa+aPS9hRCDdms0YOwBuUE65c2HOkk/2tnriZ9/A9oijHRmlPo/5ZcXsCXPNkQ1K3m35NxNLQ3MZFD7ye9Plnr5r0uSclTlV0QVxH5+Tgywrias9/YtTf4XLVctTf3pCM2SDiDyo9fWEzPlnGIooIooAnKNPpC5FuNiCgOcqNokhAVlBVOOz2kZthRkWl2y+TaTEgCnDI7UNFwBeUybYZybQYaOkK8HDd3rgMzfnVxZTkplGS9+UmLsOT3J2+IBkWI7np+kpDna+XVNfp3mMdtHtC/OGlD+P6vrfOquBfze2MH2Lnx2vfpshhY9n5lXgCQQIy5GWYuPflPVw7pZRjXT5klV7GryCSAHnpFg66veSkm0GFlRt3JhR6ap0OZowq4KxheV+J0ehguxe3N0iHVxszZ1qNuoFJJ8IBVzeubj+7DsUL4uX903GkmRnsSPtG9ynZtfqJqwtZFdjyUQvD+2fgCypkWY2YDCJBWcHVpRVAPNzhY8ygLKbfWx+z3WjhM9tqJNtmwh9ScHX7STMZSDOLWIwGbnkmfgy8fHYlri4/VpMBk0ETxS3G49nXgZDK6UNyMBpE7br3BUk3G/m03YsgCOw50hkpthtdR2/3oQ6un1bG4XYf/bIsyKrKx67uSLKBIByPD84wGxicY2Vpr6Kd4XHsU283c/PMcn73wm5e/bCFB+aNZU3d3oSTbkFZYcX6RrY2t0fcylk2I0ZJpNsfIsuqxZepqJgkiaAsYzFIyCr4QjIev0yWzYDVINEV0EymWVYDRoPI4TYf+VlmOn1BHvi/j2IKbEZHmqhAoCeyRhK04uEDs6280HiYp7d+wp/mj+OTNm+cGBzOJt94bQ23PHtc0O9LI5g5cgBd/hA2o4TVKPHCzkNU9M+iwG5h68dtDMiy0i/TQkhV6fAGKOgpHBr9/YVz2ef96U1augKsXTCeJU+8x/LZlYwr0lbXhb+fTKsBVVX57YsfJDQZAPzbg29ECpbfP3csFqPIw3V7+emZQ+nwh5JqFlkWA8e6AjHfy9NXTqJ8QPLxYip0QfwrIlVH45CrGxnwBL3YjFa6gjIdXq2KqzaTBL6Qgqxos1ubPzgSCZiHsBhXSbPLS4bVyN0v7o7LVVp54Qj++H97eOrdT4HYmx5Ats3Eqx8c1ZynV01i2j11bLq2hhm9bpZPXjYxMjMEsG5JdVw2cphqp4NVF4ygOGpg8FXEiXwdkSRHOny0dQfo8IXItBqw20yRi/GzciLdnXpMy1dHsmv1sKsbCfABXQGtMEWm1Ui6SeIPL+3mWHeIm6aXMf3eempLc7mstoT8TDPT7qnjnLI8ls6qpNUT4LDbh8WoNeSjB2Wztr5XY+zM5ZZZ5YiiwIp1id3etaW5/ObCEWRajTGTMA/MGxupCRAmejlT9HXae+VCs6ubm57ZHpd3BloD95uLRlL4BTp9vZcahjuSk4fl0V8fdMSgO8Q/O59HEJ/z3//Hny+tJisr6xvcQx0dHfjygrgMSD3/DgEhRUUUBbyKjFmU8MoyJlEkqCpYRImgouINykiCTJrJHGmvs6xG0kwSrm4fFqP2b68s4+4O4kg3E5AVOjxBMqxGgrLCf/zv+yy/oJIHXm2KaYcTRamEqXE6+P2/jfnc/UcdnRNNqut0v6uLp985wA/HF8b1fzv9AYwGiZAMWSaJnz7xHplWI6suHIEvqLB68x6un1YWmZAKykrM6uQap4PbZlciCVoMUhAFV2cAX0ghL8NCp1e7Jm0miW5/kCv+8h5/mj+Oje8fZHFtyZca6xx0deNTVPwhJXJMZoOIRRDoVmUyzZ9/LKhzatHs6iKgyIhIceeJgoxJlCh0fLP98mTX6gFXN0e7/HwY5WZPMxkwG0WybUbau4NkWAxYTRIBWcHt0Y4lzaRFh5l7hFAFFW9A4UiHD6HHqPXU2838ZfEEViWYqLKZJJbOqqBqcDbHuvxkWrSJ46CiYBTFOBHUZpQ45PZiNEgYJJG27gAmg0h+upkDbV66A6Ge/RZINxs52umjIMuKySBqC7xU8ARluv0hMq1GNu8+wiNbPuaRBeP5w8sfMmpQNjXOXEKySprFgNUo4Q1o9UEcaVpb3+XXVn1JooDbE8Rq1vYLQcXVGSDDauQfOw8zZpCWz11RkEWHN4g9zYRBEmjrDmA2SGRZDbzX3E7V4GyEHsPc1h4n8/TKAazc0BgnGN96fiVzH36T8gGZLJ9dSbsngN1mQlVVArKKqztAVk8/pMMb4mC7l9OGZHOo3c+/PmljaF4aIwqyE5rzVsyu5ECrh+0H3TTsb2PEoGzOLM3FajSAQOS4td8/xI6D7ZxZmk+HL0inL8QguxWLUaS1K0Bmz33XF5I52OajwG5lxfpG6nuia5K508MTJMc6/WT1bENWVI50+Fj9ahMNUZMMOemmyCSDzaStKjD2GBi6/SFybCZUtN/bG5BJN2tp3qII7ze3c7TLz4Rih/ZbmyUEQcAT0M6LDs/xdqrL70MQjQzv/8UEcT1D/BtAAMyKimq0UtfUQr8sKwZRwGaS6PSHsBhFTAbt5EyzGLhozECmj+iPrBBZxikgUOSw0u4J8ZMzhnDj9HIsRhFXT2G/wx1erp5cysu7j+EJyEkzh564bCKqqvLU5RMB2HhNDSoqKgJdvhD2NGNMHpJBFBNeDKDl+HQFtAu5INv6lcSJfJFt9CUWN7u6I/mSYWp7Ii8+jwB4ovKST4WYlq9iQuLrRgL8Knza4SXNbEBRQVZUPnX7+OW5ZTy6ZS8K8PzPajFIAmvq9rK4ppi1C8aTbpLwBEIoiorQE6DYL8OMzSTG5YTVNbWwasNObps9gjOcDm6dXUkwpPY4xQwc7vBx3d+30R2UCSpqzO9uNogxk13+kEK/TAsfHO6IKwDWO5e6yx/ivQTFd8Mzq13+EF8EFdi07RB1TbHn51nD8r7Q9k5l9PxYHR0dHY1wuokEBAAFFQEBi6hNTAdD4PL6ejJSBXwhONSp/W0zSSiqxE29+nY1TgcrLxzBT9ZoTtaVPaJd72XRNU4HD/1kHCs2xE9K52dakhYYq29y0eUL0e+Ljbl0dL6dKAr/Nq6QT9zx/d8BmWaOdflJNxtRgAfnjqXV68MXVLCZJBbXDKHTH+Kw28dt6xq5oGogk0ocnDUsj3SzgaCscP/mPfx86nBUIE2QMGdaCKqaGSyaLLORJxafTrs3wL+fNpiu7i9Wr8rtCeDxBgipAkc7faT1iCwmScQbkGkNau5OX1Bm16EOOvsYm+impFMXKyAKBj7pNfY72ulnUKYFM98e36iCiiwrmA0iRY40grISWWVkEkUMklaAWlUh3ShhzRBAEOkOyIQUsAgCAVnBJGmv1VZMGBiaN4jpI/qjqGpCMfzeOVU8vfUA+RnmSJSKQRLINBsIKWpcTEdYFN7+STvFuelYjRKZVk2wTTOL5GemYZJEfveP3bzzcRt3XTyKoKLQ3hEk22ZEEEAUVKwmCbc3yNnD85kxcgAhRWHZrEpe/6iFDl8IgyiQDngCIU1MFwRu37Qz4sjWauBVUFWoCfldojZxkJdhBmD26AL8IQVjz/dRkG2hOyDT1q0JrrKs8nGLhxEDtQbfG5T52dRhZFg0cb3NE+TqyaVcN60MENj8wRH+8sZ+tn7cyv8snkCnL0QgpJBjMyEIAp+6fRF3/AuNh9l50M3cCUW8tOswowdnMSDbjM2US5pZE5hvmF7OuN3aNi85vZBxhXY6/SHyMi1MzbIwpaxfz2SDRMOBtkj8MWjmuxUXVlKSa+NAm7ZKJs2kRZ5YTRIiAofcPg67vZxR4qDQYcMfUvjZ1GHcPFNbZTe1LJ9LawIICHhDMvkZFoyS9r6gojAgS/u+Drl9ZFmN9Mu0sHRWOaIg8l8vfcC5Ff24+4XdcaL+TTPKeOOjFs4ano8CLHsucTrG6MFZIAioKv+fvTsPb6pM+wf+PdmT7gsUkBYKqbasFlDAtiiIIooCMs6I+pPFZUZZHB1HRUEUUFxmHAdwGR1AfV/BeR0VBbcZwYUioALKqlKoFAQKXZK0zZ6c3x/pCUmzFtombb+f6/KSZjl5zkmenOfcuZ/7gVs8E+zvkqiG3e1GklYBtcIztzBVpQHOoa8yQ7yJF154Ac8++yxOnjyJwYMHY/ny5bj44osjPi+aDBkHgLrGX9AT1AoInu8tAIBMABIUcjjdLshlclSZHbA01lfy/hqiUcJgcUApl2HzwdPY+6sRj1xTALvLDZngKZqolMkgEwQcq7X4TUnx/aX+wpw0b6Bc+rXJ2pg5k6pTYseRM53qxZuH4P63f8DM4lwMyUmDQiYgPUHl/VWra7Iaz/3nJyyZPBBPf3wA04tyoZDLUNf4C6vD5cZrW8qx8Nr+QQcPvoOMBLUCO36pwWKfDi0JVX4hUrC40mTFI+/uRn6PFO90GOnXSqVchl4ZuqiDyrHI7mxumZZoBm1tPbCrqG4IWMzqXDKSz1WovlpZ3QCZKMImCKhrkiGjAmByuVBbf+bXdo0ImEQXjtVYkZagwvOf/ew3LUrqW8dqLfj9/+4AAL9Adt8uCdDIZTjROFj3XVegW5Ia1Q2eH7usThdEEZDLBNRZHUjTqWCyOmC1u2F2uKBRymFosGFQdhosDhfqm9T5+tedI9G3ayJ2HqlBvc2FV786FHDiuaOkDxLVcgzp1bzaWywj1HzxXD82ni76mCFO1D6E6qtGsx32IItDS7Ow6iwOpOiUUMllqG7wBNwSVHI02G2oNbuxpUmW6XS/8n8ZuHu0Hre9/l3AeLFYn4EHrsrHdSu2eMovDOyOeT4LYklK9JkYnBO44FOwmVi+WNqK2qNw59Rg419pxoXBbINaqUCCUo5/fXcUU4ZmQyEADrcL+0/Uo3+PZJgdLqgVnvIJTYNjUslBe2PpzySlHE4RmN80+1GfiSWTB0AtAm4BkDf+YqbRKps1LjltsMDqcsPiciFVJoNN8Kw3YG1cb0DKgE9LUHrLHfiO9zUAuvhcm0jbC3icXIYu7SQpqSUcqzWjzur0fjYSNQr0TGv/ZeoqG2cRuICADHE5AI1MQFaclEz55XQ9HG47khRqOBB4HjWY7UjVqTyzoSxOJDRWIlDIBFQ32KBRen4Y0ihljfvquV5UK2Rwut1wi/A+T6OUQwZPnMrqdkNsXKKj3upEklYBsXGmllal8AblNQoZ7G43dI2lRZZs2OeNv2QkKpGsUTXOJDnzeKfoxnfltX6xHymY63SJKK9ugFouh1YlQ5dENcyN17kKuQw7jlTj/KxkZCVrGsulefbX4faUIdEoFN6Mbt+qCT3TPNnoNqfne8veuP6ICHj/32DzHBuFTAaTxZPhDcCvZIqUDd/0fThWa4HTLUIA0CVJDblM8JaOkWJyQ3ulYeG1/eF0uyEAUMo9ZW/qrZ7SyIAna/pM6RFP1rRGLofV5YLbfaadUla1IAAahRw1DTbo1ArIBUCrkMPuFv22pVXKIQdgsrtQb3UgM1HtVxrF80NCAYb0SoMonnnfEzWeevJ2lwsKQeb3OdMo5BAEwOF2e9opk6OqwQGrw4UEjRwquRxutxtKpQwyCLC7XFDL5bA6PT/qpGg9x66mMfahbvwsCQAUMhksPu0H0Pj+yhvvFyATAaXg/93dHAyI+/jXv/6FW2+9FS+//DKGDx+O559/Hm+//TZ++ukndO3aNexzIwXEpdxLB4CGxo6T1DjYkMHza6T0Rsgbv7iUcjlcogibw4lkrcr764hOKYdS7lloSJoOo1PKIYgiBJmAepsTDrcIq8ONJI0CKrkAh1tETb0NWclaONxnpo0mqjwTVaXOnKxVQquSQ3S78f7uE7iwZxoAEccNFr/aWieNFnRP0eLN7Ucw/5p+ns4hk2H74eqAGlwj+6Sjqt6GRI3S++v7KZMVDXYnHl0XOHB6dEI/fLT3BP7x5WEAwJ2j+uCy8zORolV5O06yVolkjRJ/+fRH9EjTBWS8/nTChL/cMBgn66w4WmPBmu1HcFOTFWyl13vsuv4QAGREGGQZzXbc//YPuKB7csjXS9GpYDTbUdNgB4Az7dWcqVvXnKBTpCD8R3OLoVbKkZmggtnuwgMRMsnbOtu80mTFYx/sxW+GZnt/VZaCte/sOIqF1w1o80zxUH31dHUDIAJ2AX4njySNZzqaTABEN2BrPNk73S7YXZ4TRULjwMHkcyGRqJLD6nahus5/KveXB6shisCovC5IUIvQKdUBA22H24VfDTY4XKJfX3vwqnycMFhRabIgv3sKTtfbYHe60TtTB4PZ7hckrzRacFFuOqx2Jwb0TMPR6gY8vt4zOGn6+f3xhAmPXFOA2sZsnGgCoUazHSeMVtyycrt30RTf99c3GE9nnDRY8EuNGQlqud+PIL3TdTEtMRNvM1EYECdqH8KeUyU+VxpWAQFlTkxWK+SyMz8237duN9wQ/NbAkRZwkgLYTf/29dE9Jbj675sBhK6rGeq+cI8HWNqK2qeIiVsiYBOAuiBBNp3aExBXwDOjQ1r49rMDJ3B5QfegQWUAeH/vrxg34LyA/r7l55N46P0fA9pYkpeJpyYNgBJnEsaClTEMFYw2mu1oMDvgEDzrdPkGWqrrbUjQeJ7/a60ZvVK1cDYGy323rRQBuUqOLskaGM12WM0O2IXANqhEQNNJFv88Xd0Q/H3A2Qeg4sWJ6gYoRP/zknf/RMApAN3jJCB+vKoeSkGADUCd3QkRAuosnmRGnVKOBseZfub5odmOBLUciSqFJ87j0x9qzXboVJ7Ao60xEKuUC5AJAmQywGJzoWuyJwNYimNoVXIYzTYkqlVwwg2VTAaLw40GqwPpiWpPsmRjZYMktcITsLV7SmMkNK7tIQieRXrNTheMZs/MjESlHA1OJ06Z7EjXqZCglsPmOhOE9w1OG8x2JGoVUMk9AVmHQ4Rc7kkczdCpPOuJ+MS0dI1xtoomiaI/njBh/jUFgOgJcttdLgiN2chSJnJiY1JancWJNJ0KdrfnOPkGoM/sy5kgvxtuKAR5Y/DeU7JNSiRN0iigUpz5XhUAKOQCnG4RohuQyQGVTI5nPzmA631iJylaBZLUCpidnrLLyRoFlHIZahq/15JUnnJyvoFvQQDUMhnc8A+uA56Aslohh8PlhgjA5vD8GCSKIs5L10IUAYfLDbkgeAPivscgSaOAUiaDweIJYGuUcticnh80lDJZ0NfTKDw/Vshlnn08abIiSaM880OLRuEpc+MW4ZYJ/iWmVXKoBE/s09lkPxOVnsRFEUDXs+yrLJni47nnnsMdd9yBGTNmAABefvllfPjhh1i1ahUeeuihc9q2UwRsbhELPwictvnYdQMgE0RvENXlFpGWoMZNr27D4J4peOCqAizasC8gkHtbcS7ufnOnN3vmiUkDcNJkxd83HgyoMX57SS5coohHm7x+SV4m7r6sr1+WTbE+A0smDURBtyRkp2txymTFhj0nAorazx6tx8CeKZi/bg9uL+4DtVIW9HG5GQnYUVGDZz/9GZfnd8Gj1/bH12VVAY8FgM0Hq7Bo/X5cO7g7XrhpCAQBePvbCowf0B3zm0x5vTy/C+ZP6If56/YGlIaZUZSL6gY7RDeweks5CnPSAoLh0us9+v5eFOakYfdRQ9jgT4pOhQUT+mHee3v8Xk/Kdk7RqXDcYMETH+7H3MvPD3jPihvLtCzesB+fHTjlvT1c0ClSmZYjNWbc9b87MSovE3eP1mPHkVq/+33LZgAICHg1fUxLD+yMFjv+OPaCoMdiwYT+MFrscVU6xQJPYHB5k0VkS/SZmD1GD5VcQIJGiaUfH8ADVxXgzW2HMeqCrli7/QjmXV2A/7dyO6rqPf1Y6kcL1u3Cz6fqvX+P0qfjuf+WYe+xWsyfMAAPBcmeXzJpIJZv/Bnf/GLw62uPrd+Hi3PTcXHvdDzzyYGAKWrTi3Jx/9s/eIMHuZmJyE7V4NcaM8xOF25s/FEoWH+x2F24/iXPitORAqFS8HTaJb3x5u0jgr6/b94+AhZ765QRaq+MZjt+qTFj+aYgC6mOyYNWJY/JxZXRbG/z74aWJooiHA4HFAoFBKluERHFjNX3DwHQAGgQgUdCnPPmrpVqEw/Ec5MH4aJnvwDgmVm1YpPnnDyzKNf7vKZ/+6rzyUy3NSnL4CvYfbuOes67wcoFsrQVdVRmAA836ZvS+PDmld9gaK80LJk4AAp4gtV1NhvGFHQPOYbVAZjY/zz8McT9d5VY8dLmX/zasPlgFeodLqQrPclaZhF4eF3w56vMgeVUbBYH7Aj8jpH249bV32JITiqenDwQdjFwf6VtJzg818N2iwOWINuTHiezOIA4Hxudq9O1Zs/3doj3AbVmdGnHmeIKAA0I/R7HU7hfKQhwAHCKIpZ8eCCgvdOb/IB8e3EfmKwOrCwNvjDhLSu/wZCcVL/nFeszcHtJH/RI1Qad3b140gC89EUZbi/pi0fW7cWuCgOWTS3E33xiTzqVHKumXYQXPj8YdPHLtduP4IGrCnD3mztQVW/3bvfhd/fgaK0Fl+d3wQNXFWDxh/sC2n1bcS5MVife3PYLbhrRC6tLy7GjwoCXbx6KFK2Ihe8Fi7P1x9y3dnmvz6XtnK6zwukGXt18OGjSZLE+AzOLcyFAwHOf/Rz0GK7dfgQPji/A3W/uRFW9HVcPyMIDVxXg4XV7vMfm+Y2B13zS8R+ak4bZY/qiwe7C298dxQPj8vH0JwdCxk6avsczinLxhzd3YvnUwoD1UMYWdMVD4/Ox8IN9ATGNGcW98b/bjuCOkj6wOtx4c9sRPHh1PgwNdpwy2fDq5sO4dWRvrNx8GDsa9yPUMbhl5TcY2ScdD11dgOo6W9AYivR6d13aF12SNXhs/T5MHd4r4Nhcnt8Fj07oH7iwq94z0+ikyYplmwLjnEsmD8C5fAvJIj+kc7Db7dixYwfGjh3rvU0mk2Hs2LHYunXrOW3bCk9d4qbBcMBTj/CxD/biVJ0dTreIg5UNOHS6ATt+qcHTUwahoEdKQIcAPIOGlZvLMbM417udrw9VY3mTDxbgqVl83GDBqtLgAeEVn5d5tyNta/66PSjolgxRRMAHG/BciKz4vAyjL+iK0rJq9EzXYkWIxy3//CDGFmQBAAp6pODh9/aga7ImZG3yzWVV6NMlESeMFqzcfBjXD80OegwKeqT4ra7r+5qrt5R7s+63lFWjMDs1bC30wuxUb/DHaLYHfZzRbMcjQV7Pc7z2erNirx/SM2h7S8uq8ch7e5DfZAXccK8r/QoZSpdEtXcbyzcd9HsffbdfVe/JSg9W2sL3MS1NKZOFPBaLN+yDUhY/X0FWAFsOVQX9vG8uq8KKTQfxY2U9dvxSgylDszF/3R7MLM7F6i3lKOiRgsc+2IenpwzyPkfqRy/cMsTv7xSdpz7pwmsHBAwwfR/3lxsuBODf17aUVWP0BV2xoslJT3re6i1nvhOkvucC8NXB03C5xKA/Ckn9RSY7E0QM95n0DZ72ytCFfX+TtR37QqG5DGZHQDAcaHyvNh2EwRybHxBi8d3Q0pxOJ3734hdwOs+uFj4Rtax6u8vvPysCgyrAmXPesqmF3n9LwXRpfCZpGsAOFexO0iq9/5ZqTAaT6vM4yarScswZk4eSvEy/26XSVvH+4yBRc1kRGHgGzowPZxbnYvPBKsxftwc2UYRVFKHTqFFaVhWyP9sET9ZtqPtvGtE7aFtMFiesYdokPd8UpByTDcG/Y3z3o7Ss2nMtdyh026Xvn0jfWX4/+nVQVrcY/hi423ehgfb0HlsBOESEjEU0vQY8YQwe+2naH3yfV1pWjZWby/HdLzVBX2PBur24Y1RfPL7ec+0nXQf7PnZmcS6WNwmG+75uQY8ULN5w5ppZ2u4LN3uul0PFvraUVWN1aTlOGC3I75GCVaXl2NzYBpVSCAj8Sttuen0ubcclAis+L0O/HilBr49LfV4v1DEs6JGCRevPbH/K0Gzv5ynYsWl6/DeXVeHQ6QasKi3Hb4Zm47jRit+EiHsFe49XbynH01MGBY0L5HdPDnpMNpdVYXVpOfr1SMGKz8saj2cyviuvQdmpeu8xWbn5sPf4RtqPgh4p+La8JmQMRXq9slP1WPDeHhSEOOYFPVLwcJNyWtI2vj5UFfQaenNZFea/d259NX6iUTFWVVUFl8uFrKwsv9uzsrJw8uTJgMfbbDaYTCa//0Kpt7uQoFaEDMiWllUjQS1HglqBrslqZCVr0DVZg67J6rCB3M1lVX4XCuEWAuqarEFphIBw0zbV212wOl1hA8kSm8Md9nFOl+eEKe1PuIwdwDMdIqtxf7omq4NuO1KQ2+UWvQsFRno96f5wwZ9IQaPaBs/9odoLeI5r02Md7nVVchmK9BlBt1Wkz4DK50Iv2PsoqbM6YrIoqNUZ+nNRWlYdsKBOa4i2r9bbXRF+qKluXFDE0zdLy6phafzcF2anorTxs+qr1OezL/0tfdbq7aH7VmlZNRp86qIGOwkF0/QzsKVxO12TNYAghH1e0+JZoT6Tvv3AHuH99d0HAhrszrDvQYM9NsHcWC0Y7Ks559RQZHJOeiNqbdH2VZPF4fdfpHOexeH2/rve59zhO35rGtwOFuwu1mfA6fI8p0SfgVMmW9DXLNZnoEeqBiV6/8D3sF5p6J2uw4qphdh436VYd/cl2HjfpVg+tTDm6zwQRau516nRjCs3N45hbU43zHZXyBmeUh+uDzEGbNrHfelUcu9zw31fBHt+1PtxsCpi2yNtL9w+dCQd/RjEw/415zrV7IjuMw4AWVHGfpo+b3NZ+P7hdJ1ZfDNYLCaaJMSm18ylZdVQyGURn7+5rBpZyRrvNqTHR4qzNb0+31xW7X1ONK8X7b74xoCiOQ7Amfepa7IaRosjbBwp2HX+2cTJNvvst3Q8uzbGH6XX2NyM/SjMTkVWhBiK9BqbwxzzcK8VLpa5+Rz7Kq8ez9LSpUvx+OOPR/VYk8WBSD+g1ls9b6LvwL/e6oo6kNv03+EeF+39niBI+KnnUpmVSIEv6X7pdcJl7ACeAZFUQkY6NtG0uWnbpAzrSK/ne3+o4E+koJHJ6glmhWqvJFS7g72uwWLHjKIzvwRKpGkqJ4z+v4eFzJbSBGZBnc1jmitSIK0tAm3R9lWTxRF1P5HeY2ladtPbfdU1yWKR/g6W3RLueVJfM9ua9/mqa9yvemv4YGuw+4O9P779wGQJv822eH/bk0jfk00Xh2sryRH6fmt8NzTVnHNqU1K5FCJqfdH21eQm2dfNOef5njuk8VmRPgO7jhq8t5foM1Fp8h8DeaZeD8StK7d7/320xhxQAkUqYSe4RTw5eQCsTndjnVIlMhPPrKHBbHBqr5p7nRqO77gy2nJETcew0dxfpM+ARilHdYMtIEkj4PnBxqfN2I+wbbdGOU7vBGPcjn4M4mH/mnOdGkm0n/FIj422bwd7XHOvpZtut7kxK881bvjrp2D3B4u9RfN6we6TtuX7OtFu13cbaoWs2XGks42TNX39UM89l+PT3G2eSyzzXPoqA+KNMjMzIZfLUVlZ6Xd7ZWUlunXrFvD4efPm4b777vP+bTKZkJ2dHXTbyVolnO7wb2KiprFeml3md5vv38H4BnLDBX2bExCWJGmUEcLhnpVdi/QZ0KrCb79pYDpcjUYpI1p6rHRsommzrxStEnKZ56Ip0uv5XmSFCv5ECholaxRh2xup3cFeN1GtxNRXt2NmcS5mFuXC5nRDrZBh11ED5q7d5a0NHm7bvjUvR+Vl4qsgWe6tVRcz8jFr/UBbtH01Wav0zigIpelnUpqWHe6zmtQkKCD93TRYEOl5Ul9TyMP3yqafgSStEnU2J3Sq8J/LRE3g6SDYZ9L3PYv0WW+LQGp7Emx6vq+UCPe3lsxEVZt/NzTVnHNqU6LbhTv/ZwdU2vZbx5KovYi2ryZpFIDPgvGR+J7zpHOHND7zrZ0p3T6juDf2/GrEm7cPh1ohQ4JagcTGxatfuXUYElVyWFwuaFUyLJ44AHaXZ9GoJI0SSRoFerbjurdEkTT3OjUc33Glbz+tCzNmbjqGjXS/Z72cPByrNXtmNUYQdHzajP0Idw0pbTviOL0TjHE7+jGIh/1rznVqJNF+xiM9Nmz/iFCSLNrXbXoN2fSaOtLzff+OdD0a7H7ptrOJkTW9T9qW7+tEu13fbWw5VIXx/QPjjuHac7ZxsqavH+q553J8mrvNc4llnktfZcmURiqVCkOHDsXGjRu9t7ndbmzcuBEjR44MeLxarUZycrLff6EkaRRosHkWKgimWJ+BBptnFd5TJhsqTVacMllxymTzXggEIwV6JadM1oCpn/73hS694bsdqU0JjQG0UNss0Wfi8Ol6zCjKxVc/nw77uEqTBQC8+7OqtBwzinIDyoGUNA6IPv/pFCob9+eUyRb0GIQ7NlIQJ02nwuwxevx43Bjy9WYU5WJVabnf84KRgkahXi8twXN/qPYCnuPa9FiHe93MRBWG9UrDik1luO3173D3mztx2+vfYcWmMhTmpPpnS+Vl4lSd/9Rg35qXKToVnpoyKGAfWrMuZlqCKuyxSEto/UBbtH01SaPAKZM1ZImaEn0GTtXZvH2zWJ8BrVLmd8HedGp2cZMAdrE+48yJTyUPe2wSfALYvn2ttKwqbBmdphl0SRoFTtXZUG9zhH29ppl24T6T0mco0mc9VgHeeNU1SR1Ql1ZSkpeJrknqoPe1tlh8NzTVnHNqMCIAsZ3XsiRqD6Ltqz3TdFAD0Iie/5IinPO0Spn330kqOUr0mVh03QBcN7g7npo8ED3TtHhtxkX45I8lWDJxAJI1ClzZrxt6ZegwrHc6CronIzsjARfmZHj/fX7XZAzrnYE+XRKR3y0ZF+d67mMwnDq65l6nhuqbvuPKksYxrFohg04lxylT8KqtxfoMJKrkSAyRiCHdv3LaMLx48xCsnDYMEwZ2R2aSCv/6tgJJjc8N932RFDSJI8r9yMsM23Zp2+G2F6oNHU1HPwbxsH/NuU4VGtsVTNNrwMooYz/Brh3D9Q+FXPC2QUo49BXstqav2/Sa2bfUWfjYl+d6dddRg3ffdh01oMHmDPs+Nr0+L2mMvUntCXft3/T6ONy++F4XR3McgDPv0ymTDQeOG6FSyqJ+j4sanxfsdSIdR6l90vE81Rh/lF5DiutFsx/S88MdR+kxJXmZIbcZrs3hYpkl59hXGRD3cd999+HVV1/F66+/jgMHDuCuu+5CQ0MDZsyYcU7b7ZmmQ88UDR67bkDAm+xZ/XYAspLUUMgE5GUloG+XRAzLTceD7+zGgeNGLJjQPzCQm5eJ20rOBHKL9Rm4pG8m5lyeFyTom4keqVrMKA4SEM7LxOzRed7tSNt6YvJAvPH1L7DYHVg8aUDAB7AkLxOLJvbH8Nx0rN1+BC98fggzinsHPk6fgQXX9sOf/70bAHDguBFPTB6IITmpmLt2Fwpz0rBy2jCsnDYM6+cU4drBPWB1uLDnmBH6rom4rSQX7+44hgUT+gccO2lb4YI4KToVctJ1uLxfNygEAfdfeQHWzynCmtuH48O5xRjaO927Wm+k4E+koFFWsgZPTRmE93YGb690XH86YQr6/GCvG+o1i4ME8p+ZMghXD+gWtuZlj1QtlrdhXcysZA2enDww6LF4cvLAkHW5YqFnmg5F+kzMGR28D80ek4f8LE/ffGfHUTwxeaD3h50Dx4147LoBePCd3d7nFOszsGTyQMz6351+f5vMNpTkZeLx9XuxZFLwY/PE5IG4/+3vPa+dl4mF1/XDCZMVc9fuwitfHQ664FfTz0SJPgNLJg9AzzQdLju/CxQyAY9dF/xz+fh1A3D/2z94b4v2M/ngO7vDftZ7sN6qnxSdCk+H+A55JsaLtbX1d0NLc7uccDeWTmH5FKL40CUjAZALgACoATwRYjzwxOSBmLt2l/ffarcLS6cMRN+uiTg/Kxk9MxK8Ae38bsnI7ZKIYb0Z3CZqCT3TdEH7ZpHPuLIkLxNLJg+EWiZAIxNgttpQpM8M2Z81ADQIDN753t8tWYM0nQpdkz3r8/ztPz/hwfEFsLutUCH890Wwfh/NfhTrM/DEpAEo6hu67dK2Q20vXBs6mo5+DNrT/vVM0yFRJQ957eh7DVikz0D3FE/sJ1J/8H1esT4Dt5XkYmjv9KCvsXjSQLz61SE8em3/kAmOq0rLMWd04HWq9LoHjhvx6LX9vdfMxfoMLJk0ELPe9Fwvh4p9eWaG5aJ7ihYHjhsxozgXJfpMrCoth90hhrzGbXp9XqLPxOMTB0ApA2aP1mN/iKTJYp/XC9qWIPvyzo6j3vcnVPKn3/eqPhN9uyRiRnEu/r3jKB64qgAvbjqIxycGjxk2fY9nFOXiwXd2Y/ZofUBi6o8nTHjsugFBYxozinOx/7gRs0fnoXuKFj8eN2FYbjr0XRO9x+S2klyU5GVGtR8HjhsxLDc9ZAxFej1910QsntgfP54wBd2mFNtr+tkp0Wfikr6eWEyw7S85x74qiGKkKl2dy4oVK/Dss8/i5MmTuPDCC7Fs2TIMHz484vNMJhNSUlJgNBpD/rJ3stYMu1tEg92FOqtn2maCSg4ZAJfPtFK5TEB1gw0alQIJSjmsLhdcbkAU0VjjUIFEpRx1Dpd3+qdOKQdEEaIAuEXA4nDBbHchSaOAWi6DzeWG2eZEmk4Fm8+0UenX+3qfNiWq5HC4XUhQq6BRyGBosEMmE/wek6CSw+5ywSUCWoUcZrsLZnvg9pM0CpgdThganEjWKJCWoEJWsgaVJitqzXbUWZ1IVCsgEzwZfhABQQBSdSq43SKMVgcEAIIMUAoyWJ1u1FkdSNYovdsymu2oqrd72+Zb/1ES7DEAIj4vmEivZzTbvfXPpfYmaZRI0SrRI1UbVXsjvWaiRoEGm9N7nKNte6xUmqyobbDDZPX/HMRCpL76a60ZdqcbZocLZpsLiRoFNEqZ5zPqBmxuN3QKOZxuF2xOAAKQoPT0Y5NPH0lSyWF1u1BTf6ZfWVxOqAS5pz/ZnJDLXNAp1QH9z+l2orrBhWSNEmqlDA6XG06XCLPdhRRt8M+vWilDvc9nIlmjwHk+Jwej2Q5Dgx0QBJgdPu3UKJCkVpz1Z9JidyBZq/L7XpM+6xTc2XwHdDbRnFMBwGw243crPoPL5YZSk4A3Zl4MrVYLlYrHk6gtRNtXJcdqzaizOv3OeSarFTIZS5kQtZZo+qlv30zWKqGWy2Aw26FVe647FQDkAGxuETKZACUAG4C6JmNYaXRvdVsBmSZgjAu3FXIo4ZbJA5/rFmFXyLzj16bfF9F8RwTbj+oGGxLUntcwWqxIVSsBhSKqbZ9NGzqajn4M4mn/IvXVE7VmON2it18la5VIUMrR0BgXkj7zNQ126NRyJKoUfo9Vy2WoNduhVSmgUXhiRPVWT3wpQSlHvcMFs82BjEQNzD79U6eSw2i2IVGtghNuqGQyWBxuNNgcSE9Qw+Fyw2T1lOhMaiyV22D3VEBIUHuy26VrZrPTBZPZiUSNwnu9bGjwxIR0KjksThdEtyc21GDzPE4pk8FgsSNRrYCqMbYlA+AGYLY5ka5TQZAJfm1OUMkhukVYGvcxQe3ZZ7vbDQGAUiaDWwTsLhcEQfDG2nQqORLVClidLtRZnUjVquBwn9mG0Dj5W9oXo9nzehqFDG64oW78bmt6bBLVCqgVjd+rKgXkAqCSe9rjdnviXSqZ52+VTOYXR0poPC4mi+e9UsllqGn8XktSyeFwi57YRWP8TyYAapnMc3x8bhcAuEURaoUcDqmkswiIEJGgVMDlFuFqPCZyQYAIzzpjqbozxyCx8fUNZjt0agW0SjlsTk8tc6VMFvT1NI2vJ5MBapnnuEH0xC2lbSaq5JC5RYgyAfUOF+osTujUcuhUcqgEAW4ATmk/bS4kaT0xjPPOsa8yIN5CmntBQESxwb5KFP/OJiAukysgFwSsnTUaSqWnXI/0fyJqHTynEsU/9lOi9oF9lahtte/CT0RERESN3KKIhoYG6HRnsgUYFCciIiIiIiJfDIgTERFRhyC6XZj+zy2QyxVYOWM4RFGEzWaD0+mETqfzllIRRRFOpxMKhWcYJP1bEIRwmyciIiIiIqIOgAFxIiIi6jAEuQJutwu3/uNLyOQKyAQBgkyON+4sht1uh8PhgCAImPHaN1g9/WIAwIzXvsGbdxZDo9HA5XJBLpfD6XQCOJNhHiyA7vtvBtOJiIiIiIjaBwbEW4hUit1kMsW4JUTtX1JSUqsFl9hXiVpOa/XVaPup2WyGw2aD2+2CTK6A6HZBkMkhul0QRc9i1c7Gf//2759CdDshyBSN/5d7b5Mr1Zj8l/V46trz8fBHh/HsxAtw79s/QKlJxD9uGQKHw4G5b+/DSzddCACYtfYHvDB1sPffr9w6jKVZqM1F+5njOZWofYj1OZWIosO+ShT/oumnXFSzhRw7dgzZ2dmxbgZRh9CaC4mwrxK1nNbqq+ynRC2H51Si9oHnVKL2gX2VKP5F008ZEG8hbrcbx48fj/grhMlkQnZ2No4ePdruVg5uz20H2P5Ya077WzObLZq+2t6PdSzwmDVPRzlerdVXO8M59Wx1tn3ubPsLtPw+85waH3gceAyA8McglufUzvTecF87nrbeT/bVltXR9qmj7Q/QPvcpmn7KkiktRCaToWfPnlE/Pjk5ud18kJpqz20H2P5Yi3X7m9NXY93W9ojHrHl4vILrTOfUs9XZ9rmz7S/QPvaZ59Tm43HgMQDa9hiwnwbHfe142vt+dva+2tH2qaPtD9Dx9kkW6wYQEREREREREREREbUFBsSJiIiIiIiIiIiIqFNgQLyNqdVqLFy4EGq1OtZNabb23HaA7Y+19tT+9tTWeMFj1jw8Xi2jMx7HzrbPnW1/gY63zx1tf84WjwOPARC/xyBe29UauK8dT2fZT6Bj7mtH26eOtj9Ax9wngItqEhEREREREREREVEnwQxxIiIiIiIiIiIiIuoUGBAnIiIiIiIiIiIiok6BAXEiIiIiIiIiIiIi6hQYECciIiIiIiIiIiKiToEB8RYiiiJMJhO4RilRfGNfJYp/7KdE7QP7KlH8Yz8lah/YV4naFgPiLaSurg4pKSmoq6uLdVOIKAz2VaL4x35K1D6wrxLFP/ZTovaBfZWobXWagPivv/6KW265BRkZGdBqtRg4cCC+++477/2iKOLRRx9F9+7dodVqMXbsWBw8eDCGLSYiIiIiIiIiIiKiltQpAuK1tbUoKiqCUqnExx9/jP379+Ovf/0r0tLSvI955plnsGzZMrz88svYvn07EhISMG7cOFit1hi2nIiIiIiIiIiIiIhaiiLWDWgLTz/9NLKzs7F69Wrvbbm5ud5/i6KI559/HvPnz8fEiRMBAG+88QaysrKwbt063HjjjW3eZiIiIiIiIiIiIiJqWZ0iQ/yDDz7AsGHDcMMNN6Br164oLCzEq6++6r2/vLwcJ0+exNixY723paSkYPjw4di6dWvQbdpsNphMJr//iCj+sK8SxT/2U6L2gX2VKP6xnxK1D+yrRLHVKQLihw8fxksvvYS8vDx8+umnuOuuuzB37ly8/vrrAICTJ08CALKysvyel5WV5b2vqaVLlyIlJcX7X3Z2duvuBBGdFfZVovjHfkrUPrCvEsU/9lOi9oF9lSi2BFEUxVg3orWpVCoMGzYMX3/9tfe2uXPn4ttvv8XWrVvx9ddfo6ioCMePH0f37t29j/ntb38LQRDwr3/9K2CbNpsNNpvN+7fJZEJ2djaMRiOSk5Nbd4eIKGrsq0Txj/2UqH1gXyWKf+ynRO0D+ypRbHWKGuLdu3dHv379/G4rKCjAO++8AwDo1q0bAKCystIvIF5ZWYkLL7ww6DbVajXUavVZtcdotqOq3g6T1YFkrRKZCSqk6FRntS0iCq+5fZX9k6jtncs5tT3i9wy1V52trxK1Ry3VT3muImpdPKdSvOvo54FOERAvKirCTz/95Hfbzz//jF69egHwLLDZrVs3bNy40RsAN5lM2L59O+66664WbctxgwUPvrMbmw9WeW8blZeJp6YMQo9UbYu+FhE1D/snEbU2fs8QEVG847mKiKhz6wzngU5RQ/zee+/Ftm3b8OSTT6KsrAxr1qzBK6+8glmzZgEABEHAH//4RyxZsgQffPAB9uzZg1tvvRU9evTApEmTWqwdRrM94AMFAF8drMJD7+yG0WxvsdciouZh/ySi1sbvGSIiinc8VxERdW6d5TzQKTLEL7roIrz33nuYN28eFi1ahNzcXDz//PO4+eabvY954IEH0NDQgDvvvBMGgwHFxcX45JNPoNFoWqwdVfX2gA+U5KuDVaiqt3eo6QdE7Qn7JxG1Nn7PEBFRvOO5ioioc+ss54FOERAHgAkTJmDChAkh7xcEAYsWLcKiRYtarQ0mqyPs/XUR7iei1sP+SUStjd8zREQU73iuIiLq3DrLeaBTlEyJF8kaZdj7kyLcT0Sth/2TiFobv2eIiCje8VxFRNS5dZbzAAPibSgzUYVReZlB7xuVl4nMxPY/5YCovWL/JKLWxu8ZIiKKdzxXERF1bp3lPMCAeBtK0anw1JRBAR+sUXmZeHrKoA5Rg4eovWL/JKLWxu8ZIiKKdzxXERF1bp3lPCCIoijGuhEdgclkQkpKCoxGI5KTk8M+1mi2o6rejjqrA0kaJTITVR3mA0UU7yL1VfZPothrzjm1PeL3DHUUHb2vEnUEZ9tPea4ials8p1K86ejngU6zqGY8SdF1rA8RUUfC/klErY3fM0REFO94riIi6tw6+nmAJVOIiIiIiIiIiIiIqFNgQJyIiIiIiIiIiIiIOgUGxImIiIiIiIiIiIioU2BAnIiIiIiIiIiIiIg6BQbEiYiIiIiIiIiIiKhTYECciIiIiIiIiIiIiDoFBsSJiIiIiIiIiIiIqFNgQJyIiIiIiIiIiIiIOgUGxImIiIiIiIiIiIioU2BAnIiIiIiIiIiIiIg6BQbEiYiIiIiIiIiIiKhTYECciIiIiIiIiIiIiDoFBsSJiIiIiIiIiIiIqFNgQJyIiIiIiIiIiIiIOgUGxImIiIiIiIiIiIioU2BAnIiIiIiIiIiIiIg6BQbEiYiIiIiIiIiIiKhTYECciIiIiIiIiIiIiDoFBsSJiIiIiIiIiIiIqFPoFAHxxx57DIIg+P2Xn5/vvd9qtWLWrFnIyMhAYmIipkyZgsrKyhi2mIiIiIiIiIiIiIhaWqcIiANA//79ceLECe9/paWl3vvuvfderF+/Hm+//Ta+/PJLHD9+HNdff30MW0tERERERERERERELU0R6wa0FYVCgW7dugXcbjQasXLlSqxZswZjxowBAKxevRoFBQXYtm0bRowY0dZNJSIiIiIiIiIiIqJW0GkC4gcPHkSPHj2g0WgwcuRILF26FDk5OdixYwccDgfGjh3rfWx+fj5ycnKwdevWkAFxm80Gm83m/dtkMrX6PhBR87GvEsU/9lOi9oF9lSj+sZ8StQ/sq0Sx1SlKpgwfPhyvvfYaPvnkE7z00ksoLy9HSUkJ6urqcPLkSahUKqSmpvo9JysrCydPngy5zaVLlyIlJcX7X3Z2divvBRGdDfZVovjHfkrUPrCvEsU/9lOi9oF9lSi2BFEUxVg3oq0ZDAb06tULzz33HLRaLWbMmOH3yxwAXHzxxRg9ejSefvrpoNsI9mtednY2jEYjkpOTW7X9RBQ99lWi+Md+StQ+sK8SxT/2U6L2gX2VKLY6TckUX6mpqTj//PNRVlaGK664Ana7HQaDwS9LvLKyMmjNcYlarYZarW6D1hLRuWBfJYp/7KdE7QP7KlH8Yz8lah/YV4liq1OUTGmqvr4ehw4dQvfu3TF06FAolUps3LjRe/9PP/2EiooKjBw5MoatJCIiIiIiIiIiIqKW1CkyxO+//35ce+216NWrF44fP46FCxdCLpdj6tSpSElJwW233Yb77rsP6enpSE5Oxpw5czBy5MiQC2oSERERERERERERUfvTKQLix44dw9SpU1FdXY0uXbqguLgY27ZtQ5cuXQAAf/vb3yCTyTBlyhTYbDaMGzcOL774YoxbTUREREREREREREQtqVMExN96662w92s0Grzwwgt44YUX2qhFRERERERERERERNTWOmUNcSIiIiIiIiIiIiLqfBgQJyIiIiIiIiIiIqJOod2UTLHb7Th16hTcbrff7Tk5OTFqERERERERERERERG1J3EfED948CBmzpyJr7/+2u92URQhCAJcLleMWkZERERERERERERE7UncB8SnT58OhUKBDRs2oHv37hAEIdZNIiIiIiIiIiIiIqJ2KO4D4t9//z127NiB/Pz8WDeFiIiIiIiIiIiIiNqxuF9Us1+/fqiqqop1M4iIiIiIiIiIiIionYvLgLjJZPL+9/TTT+OBBx7AF198gerqar/7TCZTrJtKRERERERERERERO1EXJZMSU1N9asVLooiLr/8cr/HcFFNIiIiIiIiIiIiImqOuAyIf/7557FuAhERERERERERERF1MHEZEL/00ku9/66oqEB2drZfxjjgyRA/evRoWzeNiIiIiIiIiIiIiNqpuKwh7is3NxenT58OuL2mpga5ubkxaBERERERERERERERtUdxHxCXaoU3VV9fD41GE4MWEREREREREREREVF7FJclUwDgvvvuAwAIgoAFCxZAp9N573O5XNi+fTsuvPDCGLWOiIiIiIiIiIiIiNqbuA2I79q1C4AnQ3zPnj1QqVTe+1QqFQYPHoz7778/Vs0jIiIiIiIiIiIionYmbgPin3/+OQBgxowZ+Pvf/47k5OQYt4iIiIiIiIiIiIiI2rO4DYhLVq9eHesmEBEREREREREREVEHEPcB8YaGBjz11FPYuHEjTp06Bbfb7Xf/4cOHY9QyIiIiIiIiIiIiImpP4j4gfvvtt+PLL7/E//t//w/du3eHIAixbhIRERERERERERERtUNxHxD/+OOP8eGHH6KoqCjWTSEiIiIiIiIiIiKidkwW6wZEkpaWhvT09Fg3g4iIiIiIiIiIiIjaubgPiC9evBiPPvoozGZzrJtCRERERERERERERO1Y3JdM+etf/4pDhw4hKysLvXv3hlKp9Lt/586dMWoZEREREREREREREbUncR8QnzRpUqybQEREREREREREREQdQNwHxBcuXNji23zqqacwb9483HPPPXj++ecBAFarFX/605/w1ltvwWazYdy4cXjxxReRlZXV4q9PRERERERERERERG0v7gPikh07duDAgQMAgP79+6OwsPCstvPtt9/iH//4BwYNGuR3+7333osPP/wQb7/9NlJSUjB79mxcf/312LJlyzm3nYiIiIiIiIiIiIhiL+4D4qdOncKNN96IL774AqmpqQAAg8GA0aNH46233kKXLl2i3lZ9fT1uvvlmvPrqq1iyZIn3dqPRiJUrV2LNmjUYM2YMAGD16tUoKCjAtm3bMGLEiBbdJyIiIiIiIiIiIiJqe7JYNyCSOXPmoK6uDvv27UNNTQ1qamqwd+9emEwmzJ07t1nbmjVrFq655hqMHTvW7/YdO3bA4XD43Z6fn4+cnBxs3bo16LZsNhtMJpPff0QUf9hXieIf+ylR+8C+ShT/2E+J2gf2VaLYivuA+CeffIIXX3wRBQUF3tv69euHF154AR9//HHU23nrrbewc+dOLF26NOC+kydPQqVSeTPQJVlZWTh58mTQ7S1duhQpKSne/7Kzs6NuCxG1HfZVovjHfkrUPrCvEsU/9lOi9oF9lSi24j4g7na7oVQqA25XKpVwu91RbePo0aO455578Oabb0Kj0bRIu+bNmwej0ej97+jRoy2yXSJqWeyrRPGP/ZSofWBfJYp/7KdE7QP7KlFsxX0N8TFjxuCee+7B2rVr0aNHDwDAr7/+invvvReXX355VNvYsWMHTp06hSFDhnhvc7lc+Oqrr7BixQp8+umnsNvtMBgMflnilZWV6NatW9BtqtVqqNXqs98xImoT7KtE8Y/9lKh9YF8lin/sp0TtA/sqUWzFfYb4ihUrYDKZ0Lt3b/Tt2xd9+/ZFbm4uTCYTli9fHtU2Lr/8cuzZswfff/+9979hw4bh5ptv9v5bqVRi48aN3uf89NNPqKiowMiRI1tr14iIiIiIiIiIiIioDcV9hnh2djZ27tyJzz77DD/++CMAoKCgIGBhzHCSkpIwYMAAv9sSEhKQkZHhvf22227Dfffdh/T0dCQnJ2POnDkYOXIkRowY0XI7Q0REREREREREREQxE/cBcQAQBAFXXHEFrrjiilZ7jb/97W+QyWSYMmUKbDYbxo0bhxdffLHVXo+IiIiIiIiIiIiI2la7CIh/++23+Pzzz3Hq1KmAhTSfe+65s9rmF1984fe3RqPBCy+8gBdeeOFsm0lEREREREREREREcSzuA+JPPvkk5s+fjwsuuABZWVkQBMF7n++/iYiIiIiIiIiIiIjCifuA+N///nesWrUK06dPj3VTiIiIiIiIiIiIiKgdk8W6AZHIZDIUFRXFuhlERERERERERERE1M7FfUD83nvvZV1vIiIiIiIiIiIiIjpncV8y5f7778c111yDvn37ol+/flAqlX73v/vuuzFqGRERERERERERERG1J3EfEJ87dy4+//xzjB49GhkZGVxIk4iIiIiIiIiIiIjOStwHxF9//XW88847uOaaa2LdFCIiIiIiIiIiIiJqx+K+hnh6ejr69u0b62YQERERERERERERUTsX9wHxxx57DAsXLoTZbI51U4iIiIiIiIiIiIioHYv7kinLli3DoUOHkJWVhd69ewcsqrlz584YtYyIiIiIiIiIiIiI2pO4D4hPmjQp1k0gIiIiIiIiIiIiog4g7gPiCxcujOpxa9euxXXXXYeEhIRWbhERERERERERERERtUdxX0M8Wr///e9RWVkZ62YQERERERERERERUZzqMAFxURRj3QQiIiIiIiIiIiIiimMdJiBORERERERERERERBQOA+JERERERERERERE1CkwIE5EREREREREREREnQID4kRERERERERERETUKcR1QNzlcuGrr76CwWCI+NhevXpBqVS2fqOIiIiIiIiIiIiIqF2K64C4XC7HlVdeidra2oiP3bt3L7Kzs9ugVURERERERERERETUHsV1QBwABgwYgMOHD8e6GURERERERERERETUzsV9QHzJkiW4//77sWHDBpw4cQImk8nvPyIiIiIiIiIiIiKiaChi3YBIrr76agDAddddB0EQvLeLoghBEOByuWLVNCIiIiIiIiIiIiJqR+I+IP7555/HuglERERERERERERE1AHEfUD80ksvPedtvPTSS3jppZfwyy+/AAD69++PRx99FOPHjwcAWK1W/OlPf8Jbb70Fm82GcePG4cUXX0RWVtY5vzYRERERERERERERxYe4ryEOAJs3b8Ytt9yCSy65BL/++isA4H/+539QWloa1fN79uyJp556Cjt27MB3332HMWPGYOLEidi3bx8A4N5778X69evx9ttv48svv8Tx48dx/fXXt9r+EBEREREREREREVHbi/uA+DvvvINx48ZBq9Vi586dsNlsAACj0Ygnn3wyqm1ce+21uPrqq5GXl4fzzz8fTzzxBBITE7Ft2zYYjUasXLkSzz33HMaMGYOhQ4di9erV+Prrr7Ft27bW3DUiIiIiIiIiIiIiakNxXzJlyZIlePnll3Hrrbfirbfe8t5eVFSEJUuWNHt7LpcLb7/9NhoaGjBy5Ejs2LEDDocDY8eO9T4mPz8fOTk52Lp1K0aMGBF0OzabzRucBwCTydTsthBR62NfJYp/7KdE7QP7KlH8Yz8lah/YV4liK+4zxH/66SeMGjUq4PaUlBQYDIaot7Nnzx4kJiZCrVbjD3/4A9577z3069cPJ0+ehEqlQmpqqt/js7KycPLkyZDbW7p0KVJSUrz/ZWdnR90WImo77KtE8Y/9lKh9YF8lin/sp0TtA/sqUWzFfUC8W7duKCsrC7i9tLQUffr0iXo7F1xwAb7//nts374dd911F6ZNm4b9+/efdbvmzZsHo9Ho/e/o0aNnvS0iaj3sq0Txj/2UqH1gXyWKf+ynRO0D+ypRbMV9yZQ77rgD99xzD1atWgVBEHD8+HFs3boV999/PxYsWBD1dlQqFfR6PQBg6NCh+Pbbb/H3v/8dv/vd72C322EwGPyyxCsrK9GtW7eQ21Or1VCr1We9X0TUNthXieIf+ylR+8C+ShT/2E+J2gf2VaLYivuA+EMPPQS3243LL78cZrMZo0aNglqtxv333485c+ac9XbdbjdsNhuGDh0KpVKJjRs3YsqUKQA8ZVoqKiowcuTIltoNIiIiIiIiIiIiIoqxuA+IC4KARx55BH/+859RVlaG+vp69OvXD4mJiVFvY968eRg/fjxycnJQV1eHNWvW4IsvvsCnn36KlJQU3HbbbbjvvvuQnp6O5ORkzJkzByNHjgy5oGZLMZrtqKq3w2R1IFmrRGaCCik6Vau+JhGFx35JRBJ+HxARUWfFcyARUefW0c8DcR8Ql6hUKiQlJSEpKalZwXAAOHXqFG699VacOHECKSkpGDRoED799FNcccUVAIC//e1vkMlkmDJlCmw2G8aNG4cXX3yxNXbD67jBggff2Y3NB6u8t43Ky8RkEwOEAAEAAElEQVRTUwahR6q2VV+biIJjvyQiCb8PiIios+I5kIioc+sM5wFBFEUx1o0Ix+l04vHHH8eyZctQX18PAEhMTMScOXOwcOFCKJXKGLfQw2QyISUlBUajEcnJyWEfazTbMXvtLr8PlmRUXiaWTy3sUL+6EMWTUH2V/ZIofjTnnNoa+H1AFJ1Y91Uiiqy5/ZTnQKLY4DmV4kVnOQ/EfYb4nDlz8O677+KZZ57x1vTeunUrHnvsMVRXV+Oll16KcQubr6reHvSDBQBfHaxCVb29Q3y4iNoT9ksikvD7gIiIOiueA4mIOrfOch6I+4D4mjVr8NZbb2H8+PHe2wYNGoTs7GxMnTq1XQbETVZH2PvrItxPRC2P/ZKIJPw+ICKizornQCKizq2znAdksW5AJGq1Gr179w64PTc3FypV+/xFIlkTvsxLUoT7iajlsV8SkYTfB0RE1FnxHEhE1Ll1lvNA3AfEZ8+ejcWLF8Nms3lvs9lseOKJJzB79uwYtuzsZSaqMCovM+h9o/IykZnYPgP9RO0Z+yURSfh9QEREnRXPgUREnVtnOQ/EfUB8165d2LBhA3r27ImxY8di7Nix6NmzJ9avX48ffvgB119/vfe/9iJFp8JTUwYFfMBG5WXi6SmDOkQtHqL2hv2SiCT8PiAios6K50Aios6ts5wHBFEUxVg3IpwZM2ZE/djVq1e3YkvCO5sVgY1mO6rq7aizOpCkUSIzUdVhPlhE8SpSX2W/JIq9szmntgZ+HxCFFy99lYhCO9t+ynMgUdviOZXiTUc/D8T9oprRBrm3bNkCm80GtVrdyi1qOSm6jvVhIuoI2C+JSMLvAyIi6qx4DiQi6tw6+nkg7kumRGv8+PH49ddfY90MIiIiIiIiIiIiIopTHSYgHueVX4iIiIiIiIiIiIgoxjpMQJyIiIiIiIiIiIiIKBwGxImIiIiIiIiIiIioU2BAnIiIiIiIiIiIiIg6hQ4TEBcEIdZNICIiIiIiIiIiIqI41mEC4lxUk4iIiIiIiIiIiIjCUcS6AZFYLBaIogidTgcAOHLkCN577z3069cPV155pfdxdXV1sWoiEREREREREREREbUDcZ8hPnHiRLzxxhsAAIPBgOHDh+Ovf/0rJk6ciJdeeinGrSMiIiIiIiIiIiKi9iLuA+I7d+5ESUkJAODf//43srKycOTIEbzxxhtYtmxZjFtHRERERERERERERO1F3AfEzWYzkpKSAAD/+c9/cP3110Mmk2HEiBE4cuRIjFtHRERERERERERERO1F3AfE9Xo91q1bh6NHj+LTTz/11g0/deoUkpOTY9w6IiIiIiIiIiIiImov4j4g/uijj+L+++9H7969MXz4cIwcORKAJ1u8sLAwxq0jIiIiIiIiIiIiovZCEesGRPKb3/wGxcXFOHHiBAYPHuy9/fLLL8fkyZNj2DIiIiIiIiIiIiIiak/iPiC+adMmXHLJJejWrZvf7RdffHGMWnRujGY7qurtMFkdSNYqkZmgQopOFetmEVEj9lGijof9moiIKDSeJ4moPeN3GJ2NuA+IX3fddXA6nbjoootw2WWX4dJLL0VRURG0Wm2sm9Zsxw0WPPjObmw+WOW9bVReJp6aMgg9Utvf/hB1NOyjRB0P+zUREVFoPE8SUXvG7zA6W3FfQ7y2thYbN27E+PHj8c0332Dy5MlITU1FUVER5s+fH+vmRc1otgd0UgD46mAVHnpnN4xme4xaRkQA+yhRR8R+TUREFBrPk0TUnvE7jM5F3AfElUolioqK8PDDD+PTTz/Ftm3bMHXqVHzzzTdYunRpVNtYunQpLrroIiQlJaFr166YNGkSfvrpJ7/HWK1WzJo1CxkZGUhMTMSUKVNQWVnZYvtRVW8P6KSSrw5WoaqeHZUolthHiToe9msiIqLQeJ4kovaM32F0LuI+IP7zzz/jlVdewU033YTzzjsPl156KYxGI/7yl79g586dUW3jyy+/xKxZs7Bt2zb897//hcPhwJVXXomGhgbvY+69916sX78eb7/9Nr788kscP34c119/fYvth8nqCHt/XYT7iah1sY8SdTzs1+2f0WzHoVP12FVRi0On65npQ0TUgnieJOr4OvJYit9hdC7ivoZ4fn4+unTpgnvuuQcPPfQQBg4cCEEQmrWNTz75xO/v1157DV27dsWOHTswatQoGI1GrFy5EmvWrMGYMWMAAKtXr0ZBQQG2bduGESNGnPN+JGuUYe9PinA/EbUu9lGijof9un1jTUgiotYV6TypVcnbqCVE1Bo6+liKY306F3GfIT537lycd955WLRoEf7whz/gkUcewX/+8x+Yzeaz3qbRaAQApKenAwB27NgBh8OBsWPHeh+Tn5+PnJwcbN26Neg2bDYbTCaT33/hJGoUKNZnBL2vWJ+BRE3c/zZB1C5F21fZR4lip7nn1GhlJqowKi8z6H2j8jKRmcjV5+MVa0LGp9bqq0TUcprTT8OdJ4v0GdhZYeD3LVErae1zamcYS3GsT+ci7gPizz//PHbu3ImTJ09i3rx5sNvteOSRR5CZmYmioqJmb8/tduOPf/wjioqKMGDAAADAyZMnoVKpkJqa6vfYrKwsnDx5Muh2li5dipSUFO9/2dnZYV+3webE9KJcFDUJuBXpMzC9KBcNNmez94WIIou2r7KPEsVOc8+p0UrRqfDUlEEBA+VReZl4esogpOg4SI5XrAkZn1qrrxJRy2lOP03RqbBo4oCg498ZRblYvGE/v2+JWklrn1M7w1iKY306F4IoimKsGxGN6upqfPnll/j888/xxRdfYP/+/UhLS0NVVfAOHspdd92Fjz/+GKWlpejZsycAYM2aNZgxYwZsNpvfYy+++GKMHj0aTz/9dMB2bDab3+NNJhOys7NhNBqRnJwc8PhdFbW4+Z/bMbM4F4XZqbA53VArZNh11IBVpeVYc/twXJiT1qx9IaLIou2r7KNEsdPcc2pzGc12VNXbUWd1IEmjRGaiigPkOLerohaTX/w65P3r7r6E38kx0Np9lYjOXXP76Q9Ha/HfA6eCjn/Ndhe/b4laSWufUzvTWIpjfTobcV8DYO7cuX4B8FGjRuGOO+7AZZddhoEDBzZrW7Nnz8aGDRvw1VdfeYPhANCtWzfY7XYYDAa/LPHKykp069Yt6LbUajXUanXUr52sUcJsd2HFprKg97O2EVHriLavso8SxU5zz6nNlaLjoLi9YU3I+NTafZWIzl1z+2miWhly/Avw+5aotbT2ObUzjaU41qezEfclU06cOIE777wT33//PU6fPo133nkHc+fOxaBBg6JeXFMURcyePRvvvfceNm3ahNzcXL/7hw4dCqVSiY0bN3pv++mnn1BRUYGRI0e2yH6wthFRfGMfJSKKH/xOJiJqG/y+JeqY2LeJwms3JVPOxd133401a9bg/fffxwUXXOC9PSUlBVqtZ2Xdu+66Cx999BFee+01JCcnY86cOQCAr78OPcXEl8lkQkpKStjpLScMFnzx82l0TVLD5nRDo5Sj0mTF6PO7oFsHWOGXqD0I11fZR4niQzTnVIpf0rRVk9WBZK0SmQlnl7Vz3GDBQ+/sxlc+9S+lmpDd+Z0cF9hXieIfr1OJ2ofWOKf+WmvGkWozDBYHNEo5dlbU4qcTJiyaOIBjKer04r5kCgD8z//8D15++WWUl5dj69at6NWrF55//nnk5uZi4sSJEZ//0ksvAQAuu+wyv9tXr16N6dOnAwD+9re/QSaTYcqUKbDZbBg3bhxefPHFFt0PEcBHu09gc5n/hd2l53dp0dchorPDPkpEdG6OGyx48J3dfos4jcrLxFNTBqFHMy+8eqRqsXxqIWtCEhG1Mo6BiTqe4wYLHnp3j9+YrCQvE0snD2QwnAjtoGTKSy+9hPvuuw9XX301DAYDXC4XACA1NRXPP/98VNsQRTHof1IwHAA0Gg1eeOEF1NTUoKGhAe+++27I+uFnw2i2ey4Qy/wXAf3qYBUeemc3jOb2v8IvUXvGPkpEdG6836MHW+57NEWnQt+uibgwJw19uyYyGE5E1MI4BibqeEKNyTYfrMLD7+1hvyZCOwiIL1++HK+++ioeeeQRyOVy7+3Dhg3Dnj17Ytiy5qmqtwd8GUm+OliFqnp+IRHFEvsoEdG54fcoEVH7w+9uoo6H/ZoosrgvmVJeXo7CwsKA29VqNRoaGmLQorNjsjqgU8kxszgXhdmp3tpsOytqsaq0HHVWR6ybSNSpsY8SEYUWTV1wU4TvSX6PEhHFH46BiToeaUwWqm832NivieI+IJ6bm4vvv/8evXr18rv9k08+QUFBQYxa1XwpWiWWTS3E6i3lWLGpzHt7kT4Dy6YWIlmrjGHriIh9lIgouGjrgidrwn9PJkW4n4iI2h7HwEQdT7JGCZ1KHrJv/2ZIzxi2jig+xH1A/L777sOsWbNgtVohiiK++eYbrF27FkuXLsU///nPWDcvaglqBVZvKceWsmq/27eUVUMA8NffXhiTdhGRB/soEVGgSHXBl08t9GaKZyaqMCovE18FmaI7Ki8TmYmtV/87mgz2eNw2EVGscQxM1PFkJqqwYEK/kH370ff3+o3hiNqCNKY2WuzQqRWQCQIUMgEZMRpbx31A/Pbbb4dWq8X8+fNhNptx0003oUePHvj73/+OG2+8MdbNi1q91YldFQbMHqMPOhWt3upEVnKsW0nUebGPElFL6ihB1GhqUEr7laJT4akpg/DQO7v9guKj8jLx9JRBrbb/0Wawx9u2iYjiQYPNicKcNMwsyg0Y/5aWVcNgtiMrWRPrZhJRM6ToVBiSk4p57+4JWTalusHeLsem1D4FG1MX6TMwoygXSz86gMcnDmjzsXXcB8QB4Oabb8bNN98Ms9mM+vp6dO3aNdZNajaT1R52KprJykUNiGKJfZSIWkpHCqI2ty54j1Qtlk8tRFW9HXVWB5I0SmQmtt6PAc3JYI+nbRMRxQsRwK6K2qDj37lrd+FYrQWpOhWD4kTtjNnuCls2ZXLheTFsHXUmocbU0uyFwpy0mIyt20VAXKLT6aDT6WLdjLOSqlXhYGU9HrwqH4Dny0kpl2HzwdNYs/0I5l/TL8YtJOrcUrQqvPLVYcwsysVD4/NRb3UhSaNApcmKf+84ij+Py491E4koxoxmO07V2WCwOJCgkiNBrUCqVuk3cOtoQdSzqQueomu7bPjmZLDH07aJiOKB0WzHY+/v9SupkJmowsyiXHRL1mD19IuQrFXC5nDFsJVEdDaSNUrMLM4NWTblsQ/2YUU7G5c2B8vpxY9wY+otZdWYWZSLFZvK2nxsHZcB8SFDhmDjxo1IS0tDYWEhBEEI+didO3e2YcvOngAgO12Hpz/50e/LqESfiRnFvWF3uWPXOCKCw+3GH8degEUb9vn10WJ9BhZM6A+Hm32UqDM7brDgwX/vxuYy/2l+c8bkoVe6Dt0bM787WhA1lnXBo9HcDPZ42TYRUTyoqrdjc5Ng+Ju3jwg6Hn5y8kDkZCTEoplEdBYyE1W4pE+GX2a4r83tcFwaLZbTiy+RxtQ2pyfW0tZj67gMiE+cOBFqtdr773AB8fbAaLZj6+FqbNhzImiN4kqjBeelseMQxZJKJsPiD/cHraH4zCcHOIuDqB071ywOo9keEAwHzkzzmzCoB64e0A0pOlWHC6LGqi54tM4mgz0etn0umJVERC2l6Tnr6SmDsGjDvqDXrFvKqqBRytGVpVOI2oUUnQoqhSzsY9rbuDQaLKd37lp6rJmoDh96Vjd+Ttt6bB2XAfGFCxd6//3YY4/FriEtpKrejq7JGuyqMISs3zSiT0YMW0hENpcbNw3vFbR/zijKhY2zOIjapZbI4vBk0IWf5idl2MRrEPVctHVd8Eh8B+npCa2XwR6P2fHMSiKiltT0nNU1Wc1rVqIOJC3CWK09jksjYTm9c9PSY83jBgu+O1KLIn1GQOkewHNu2XXUEJOxdVwGxH3dfvvtuOWWW3DZZZfFuilnzWR1wOZ0Y2ZxLtZsPxI0A/WJjw7grzcMBgBm/RDFggis2X4EF+emB9T6P3SqDtmcxUEU15pmMiSqFaizOnCk2owZRbkYnJ2KVaXlMNtdzc7iiGaan5RhE49B1JbQlnXBw2k6SNep5Fg1/SKIQMDA/Vwz2OMtO76zZCURUdtJ1Chw9YAsTBmaja7JaphtLvz7DyNhsjrw08k6v8duKavGox285jBRRyGNi40WO9beMRxbDlV7x8GSpuPSjjIDjeX0zl5LjzWl7R04YcKbt4/A4g37UNqkHNej1/bHss9+jsnYOu4D4qdPn8ZVV12FLl264MYbb8Qtt9yCwYMHx7pZzZKsUaKmwY5hOWm4MDs16K/ttxf3Qa3ZgQXv72XWD1EsCMD/G9EbGqUsaK3/i3LTY9g4IgonWCZDsT4D04tyMXftLpjtLhTpM7BsaqH37+ZkcUTK+lYrZN4Mm3gLonYkwQbpZrsLM1/7Fgsm9MOjE/qhweZs0Qz2eMqO7yhZSaIowuVyQS6Xt/uyiETtncXmxJ+vysf8dXsDaoa/efsI3PzPbaiqt3tv78g1h4k6ilDjYt9xcNNxaUeagdYZy+m1lJYea0rbmz1Gj6c/OYALc9I8s++dbqgVMuw6asAzn/yIJyYPRFYMynHFfUD8/fffR21tLd5++22sWbMGzz33HPLz83HzzTfjpptuQu/evWPdxIgyE1X45pcaDDwvGbuPGTGzKBc3D+/lzQ5fVVqOE0YLVpUe9lvUBGDWD1FbEQCcrrPigx+OB0zl2VxWhUffZ0YMUTwKlclQWlYNAcCdo/rg+c8Oevv1zOJc74/S0WZxhMv6LtJn4FSdDcN6pXlvi6cgaiy1dKZRqEG62e7CvHf34JM/liA3M6HFj3NLZ8ef7XHpKFlJLpcLv3vxS/zr7kuhUMT9pQhRhyYKwIImwXDAcw5dvGEfnp4yCLe9/p3ffe3lu4aoMwo7LhYEvD+rCDJB8BuXdrQZaNHM1jSa7ThVZ4PB4kCCSo4EtQKpWqXfMQk2VuuoM0ElLT3WlLZXmJ2KFZvKsOnH00Efd/+Vdhw3WNp8ZkK7GIWmpaXhzjvvxJ133oljx45h7dq1WLVqFR599FE4nc5YNy+iFJ0KIxqzSz/cc8JvwCFlrMkEISAYLmlPWT9E7ZUIoKBHMh54Z0/Q+5kRQxSfwmUybC6rxgPj8/HKV4dhtruwpawa94493ztlNCHCAi+AZ0Bc3WDHY9f1x8IP9vm9VpE+A3PG5KF7sga/VDcgscHuHcTFS4mRlhZtMDdSplG47YS6L9Ig/fDpBjz54YG4zmY6lwysjpSVJJPLY90EIgJgdbj9pq/7Ki2rxkPjCwJub0/fNUQdSTRjsFN1ttDj4oNVkAkC+nZNjPo50cSipHbV2xxI1algd7pRb3PGrOxKuNmaz0wZhAa7Cw/+e7ff+kDSmL5Xug4A8ECYsVpHngna0mNNaXtOtxiwULOUHGy2u3C4qgF3v7kTQNvOTGgXAXGJw+HAd999h+3bt+OXX35BVlZWrJsUNYVMwMPv7Qn49V36+/ej+oZ9Pn+JJ2pdAoBTJlvYx7AfEsWfSEHSUyabX1a40eLAsqmFWLP9CL47UosEtSLkgMs3eKlTyXHnqD7405UXwOFyI0Elh1Ypx3dHajHztW+9NRnjfXrpuWRtRxvMDZdptPD9vVh4bX/Me29P0O0ICH0REmmQnp2uxY0X5+BIdQPkMiEmUy/DOdcMrI6elUREba/eGj65zLfeMMDvGqJYiWYMdtxgQUWNOex2DBa739/RPCfcNbDUrh1HarFsaiGe+fQnv5hXNOPi1qhdHmq2JgDMXrPLLxgOnInLTRjUAwDCjtU68kzQSGPNRI0Ch07VR/1eZSaqcEVBV+RmJOCNrb8ElI6WyvioFTLv7W05M0EW+SGx9/nnn+OOO+5AVlYWpk+fjuTkZGzYsAHHjh2LddOi4skuc4TMAN9SVo20hI6T9UPUHrnFyI9hPySKP5GCpIBnmp6v17aU449jz8fiDfvx0Du7YTTbA57TNHhptrvw/GcHMemFLVi+8SAyEtV49IN9+PO/d/sFDKRBXLBtxtoJgwUf7T2JX6obcMJoxZFqMz7aexInDJaIz40UzPXd33BZ+xd0T8a8d0Nv54ufT4e8L1GjwKi8zKDbLdZn4NN9lbj7zZ2Y+up23P/2DzgexX61pWjqMoYjZTw1PQYdJSuJiNpeoiZ8flySz/3F+gw8OXkgv2uI2lg0YzDpMZHYHG7vmC3a54S6BvZt18ziXKzeUh6QABppXHzcYMHstbtw+XNfYvKLX+Pyv36JOWt3tcgYLkWnQt+uibgwJw19uyYiRafyjMXKgo/FtpRVo2uSGl2T1EHv9x2rBdt2RxBurLlk0gA88t6eZr1XKToVHruuPxZv2Bc0OXj1lnLMv6YAe48bMXuMHiunDcOLNw/B9KJcGMytn4wY9xni5513HmpqanDVVVfhlVdewbXXXgu1OvgHNF5V1dthdbjCPkYUgZK8zKAXSvwlnqj11duc2HXUgCJ9RsCXNeDpn+yHRPEnM1EV8vxZpM/ArqMG9Oue7Pd3aVk1Ztbbwy6uGSl4WdvQvhY4NJrtOFJjxobdxwNKt+VmJkCnkodtb3MW2QmXtS/VEAy1nWmX9A55X4PNGXSaqu8CqpLNcVj3siXqMnbkrCQianuCgJBj3yJ9BmQC8OLNQ7yLn9ld7hi0kqhzi/YH9c0HqzA4OzVsn/76cDWykjVngsMRnhMuFuXbrkjju2Dj4ljULo80FrM5w3/HdYYZ48HGmokaBR55bw8+O3DK77HRvFdWhztscvC88QU4VWfFytJyv89QSWPCR2vOuo37gPhjjz2GG264AampqbFuylkzWR3QqYPXStSp5JhZnAulQoaF1/bH4+v3BUyDYdYPUevTqeR465sK/HPaRZDhp4CaYouu689+SBSHUnQqLJk4APPX7Q3otzMag6RvzLwYY/K74KbhvbxB0wSVHLPH6LGqtDzo4DbSgNkUYZp5ndXRKlNAz5bB7MDyTQdDlm57clL4rL/mBHPDZe1HutAId7/J4kCfLolYPrUQJ4xWHK5qQHa6Fp/uq8TctbsCpvbH2w8TLVWXsaPWpyeitieKIm4rzoUM8AtYlOgzMKM4F25RxP1v/+D9fh2b3zVGLSXqvKIZg0mTnVeVlmPZ1EIA8BvzlegzMK1xXHxlQVcYzXbUNGZth3xOhFiUb7vOJpDcnGSLlpIYYf0g39IdwUhjtXgZ47dWO5qONQ+dqg8IhksivVeRPr+1ZjtWlp6ZXSDFSAuzU/HjSRPqbU6o5TIYLHYkalr2WMd9QPyOO+4AAJSVleHQoUMYNWoUtFotRFGEIAgxbl10kjVKWB0ujC3oivzuyd5C8gkqBVJ0Svzl0x+xYlOZ942/69K+UCtlSNWqmPVD1EYSlHK8cNMQLN/4MwbnpGJ6UW/YnG6kapVIT1C1j/pSRJ3QcYMFizfsD+i33VM1+HjvCYzok46DlfWYe/n5uP31M7W+dWo59h83YtnUQiRrAwORkYKXyVoFdCp5QBBWolXJMXvtroAfuRdNHABjKwzoImmwO4Nm/gCei58Ge/gAf6TjoVHKsauiFolqBZRyAa9NvwhuwG/BHABIDXKsfYW7EJEuQqRj9uRHB3DjxTkhM5KA+MrkYQ1wIoo3WoUciSoFxg/sjulFubA53VArZDhlsqJXhg5KQYaXbx6KP7y5A2a7i+UDiWKgOT+om+0uzF27CzOLczHTp093SVLjxle2ebanVWH22l2Y3jgrL9Rz9F0S0T1Mdq5vu3zHb74BTWkBxbQg492WmDnXHMcNFnx3pDZsBv2pOs+aYsH2odJkRWai6pwWSG/p/WmtdjQNtLtEMex1T7j3KtLnNyNR7RcMXza1EKu3lAfUG59RlIupr27HsF5pLXas4z4gXl1djd/+9rf4/PPPIQgCDh48iD59+uC2225DWloa/vrXv8a6iRFlJqpgaLBj/jUFeGTdXu8bO3uMHrsqar1vvtnuwopNZVixqQyj8jLjapovUUenlAlYsekgNpdVY+OPp/3uK8nLxFOTBsSoZUQUiu9Uy89+9M9aKNJnYMLA7nhofAFuenUbLuiW5A2eFukzsOeYEf16pOC1LeV45jeDA7YdLnhZpM/ArgoDFkzoh3nv7gm4f1ReJnZWGIJOAX1k3R4U5qR5z/VtNXhuCDGA9d5vc+HQ6fqQQfpwx6NYn4ENe054xze+2fmFOaneBXOG9UpDrwxd2KCwdCES7L6mC/ksvX5gxIWg2jJ4EylLR6rL2LTkC2cDElGsKGQCljeOf5sq0mdgwqAeGNwzBb+/tA+++6WWP9wRxUC48oC+ZT2l8ZUUV5IU6TNQmJMGs92FpdcPxILGWZW+pVKaPkeKRwHBxzcA4BZFrJw2DIIgQBRF7/g4WEAz2Ji3pWbORUO6ZpAW/wQCM+hnjclDjxQNlIKA3OkXYfmmgwElPEblZeKhd/e0aZmXcPvTGu0IFmgvycv0jueDBcXDvVeRriFsPuWlQ9Wil/6eWZyLFZvKWuxYx31A/N5774VSqURFRQUKCgq8t//ud7/Dfffd1y4C4gAAmYD57+3xe2PPps4SEbWOOocrZG2rzQerUBdhHQAianvhplpuKavGzKJcLF6/zxsIn1mU6xesXT61ECs2leFIdQMAT80830H/I9cU4KojtVjy4QHv4M/3+e/dfUnAAE/KAr962eaw7QLObtB6tlMjI2VmCwJw+V+/DBmkDxXMDVa/u+mgVSYI+HhuCVJ1yohBYenfTe+TFvLxna45Ki8TT04eGBdrsESbpcMa4EQUT+rDjH+l89XSj37EvKvzMenC8/hdRRQjs0br4RbFgHVgZo3WAwg9TivRZ+L+cRfgtte/xai8TAzJSfUmc6wqLccLNw3BNQO7IytZ45cJPfr8LkjRncmG3nGkFjOLczEkJw1VdTZPWw5Ve2cBjsnvgkcn9MeOIzUhF9d88J3dWDChH+QyAZkJqladOdd0vKwQBOw4UhsyG75Xhg4f7jmBH44a8MC4fLywqSxgHzYfrMKRanNcrCEUbbmZ5l43hAq0bz5YBVEUvWN7X5Heq0jXEEafxTPDxUibXkO1xLGO+4D4f/7zH3z66afo2bOn3+15eXk4cuRIjFrVPKfqbHC6RZSWVftNvdCpwh/+eJrmS9TR1Vki1AOOcD8Rtb1oFsbZXFaNGcV9AHjqBj54VT5mvuYpnSLVO6w1O/DSF7ux9PqBAVkfJfoMrLu7COXVDVDIBOw6avBmR1jsrqDBzV+qG0JOKZTaJWnOgC5UxsZj1/WHACAjzCC3a5I6dHaRPhOljfXXwwXpmwZzNUo5Nuw5ETRbxHfQuvlgFZxu0bu9SEHh5izk8/j6fVg6eSAefm9PzLKum5ulwxrgRBQvIo1vlQoZdlTUQhQBBxfUJIqJqno7Zr72bUAQd9dRA2a+9i3Wzy5Gik6FHqlaLL1+II5Um2GwOLyPWb7pIP79h0uQplPicFWD37ZFiPhozwmU+gR/R+Vl4tLzuwRkVQcrYyFlDW/68TRkgoA/j7sAD7+3N+h+bD5YhaM1Ztz2+nfepIGnpwzCgy08cy6aDOdVpeV+JVEsdhccLhHbDtegusHuty6RL4Olbcu8hBLpGqjB5giZrPHk5IGwu9wwWgKD5OEC7aWNC2AOy0mD2eEK+PEknHDXEDOLc70zFZqz1lBLHOu4D4g3NDRAp9MF3F5TUwO1Wh2DFjWf0eKA2y0G1MNZOW1Y2OdpVcEX4iSilpcQYuHbaO8norYXaaqlrvE8qpB71hyptzmxbNNBb8a4VO9QrZDhq4NVMJgdmHpxDmYU5XprX28uq8bjG/Z5y5z48p0eKAKAEHh7MBql//dJNAO6cBkbj76/F4U5adh91BCyBEuKToWng2YOZWBGcW/MXnMmwztSZknfrokAgF0VtWHrd4cbtIYLCjdnIZ//HjiFeVcXhA2wt/bCR7FYFIqIqCUkasKHA+SCgGVTC2FzuuByMyBOFAvBgp++6+lJYyyj2R60nAcA2J1uLJ9a6Dd2nlmc67eYoUT6QX/xxAHYfLAKs8fooypj8dmBU/j9pX3D7os0NvRNGmjJmXOVJise/PcPATNfNh+sgrsxw3lVaTlW3FSIVaXl3sC4WiFDYXYq/u/3I+Fyh66XHe2im60t0jVQilYVOlnj3d240Oe6xndGo9FiD7vdkyYrRMC72LL04wng+fydqrPBYHEgQSVHglqBVK3S+176ju99ryF8F3WNdHx972+JYx33AfGSkhK88cYbWLx4MQBPx3e73XjmmWcwevToGLcuOokaBUQxsB7Onl+NKNFnBv31qUSfid3HjOiWrOFFFFEbSFQrwvbHRLUCRjODGkTxJFGjQLE+wy+rRVKsz8B5qVroVHKk6ZQoycvEnl+N3szlEn0mdh01eOodHjUAAKrNdu8AzzfrxTfb2Xf7aqUs6MKZSyYPxOX5XQLWI5CeJ4qi323RDOiiKQ+zYlMZHnxnN/5yw2BkJWsCHuebnVHd4Lnw2HXUgNlrAjO866yhM0ukQXOkwXhLDVojZcGYLA706ZIY9Pu5LRY+autFoYiIWopGIQs7/v32lxp8+0sNFk8cAJlPAI6I2k6KVokXbhqCE0aL9za5IKBYn4Gr+neDxeFZB0YqCxKM9AO9b5mSSCV8pQXXoy1jAQAJEZI6fceGUpv6dg0+hmuu4wYLfqlqiFgG6s5RfbC6tBw7Q9Q7D1cve9dRQ1yU6otUbsbucofN9J7h8559dbAKC9/fi4XX9ofVEfmHz9Vbyr0/gvg+d967e/zOJSX6TCyY0A+n6mzomqT2S7RxukWsnn4RBACZiWqIEHHP5eejS5h6+b7XbC11rOM+IP7ss89izJgx+O6772C32/HAAw9g3759qKmpwZYtW6LaxldffYVnn30WO3bswIkTJ/Dee+9h0qRJ3vtFUcTChQvx6quvwmAwoKioCC+99BLy8vJaZB/UchnkMgHFfTOgkAm4d+z5cLpEJGkUmHRhDyzZcMBvMbASfQZmj9FjW3k1s4qI2ojLLeKesXpcPbA7uiarz9RQM1qRl5UAl1tkfySKMw02J+aNz8fuY6aAftszTYunP/4R868pgCgCs0d7zquS+RMK8PQnP3rrgQNnMuGkIDhwJuvFN9u5qLHm3bGawDqCXx2swiPv7cGfx10Aq9MdUOtxelEu5D5BhWgHdJEyNqT2bT5YhUOn6uFyiyEzxVN0KjhPmvDbf2wNub0EtSJiGZCIC4+20KD1bBddas0Fh1qifUREsWZ3ucOOf7ccqsaWsmrYXW789dOf8JcbBnMsTNTGEtUKaJQyfHagEv16pGBIThrUChncoohP9p301vGOtPBhndWBvl0TvfWcI5WnaLC7oFPJoZSHz9r13U6CShEwNpTKBo/skwGXW8Sq6Rd5Z2K2RNKAlJlcUWNGglrhV6ZY+k6TXg8AivWZeOWrw1g+tRBalRy/H9UX88YXwOFyw2Rx4tsjNVi7/UjQetkHjhvxxOSBmB/DUn1AYF1uaZ8v6ZMBtULmV9ol2PFI0yn9suAv6J6Mee/uxuCcNG/5kqaksX3TH0Gk5wZk5ZdVeWfZ/nTChAUT+uGRdXu943KdSo6V04bh6U8OeJ+rU8mxatowQIRfcN13DaeWPNZxHRB3OByYO3cu1q9fj//+979ISkpCfX09rr/+esyaNQvdu3ePajsNDQ0YPHgwZs6cieuvvz7g/meeeQbLli3D66+/jtzcXCxYsADjxo3D/v37odEEZlg1l83lRiJk6JKkwY5favD8Zwe995XoMzHv6nzcMqIXzA4X1AoZKk1WmO0uDD4vlVlFRG3E7nYhI1GNv3920O/LvESfgUV9B8DucqHeyoU1ieKJxe5AglqFj/YcD+y3kwbgp8o63HNFHpRyGUrLTmNAjxQAnkwbt1vEzcN7YU7jRUORPgNbD1djV0WtdwC8pawatzXWH89O1+LFm4cgRauE1eHCnLW78JcbBgdt1+aDVZhRlIvCnLSAWo9zfZ4X7YDuuMESMWPDN+PGYHGEDfgazXbsrDCEHPCOysuESi4LWwbkhNGK7ikaPNVY+9H3sb6D1iJ9BhZNHHBOg9bMMNkiJWGC7W1VyqQ1F4UiImpNggxhx7/DstMAeM5Ds8bkoaaBySFEbc1id+GNrb/gj2PPR53VCWNjsHNnRS32Hzd6g+C+ZUGCZXRLP9BLMwZPGK1hX1erlOOD2UWoNNnCPk4ag47Ky0SqThkQqA1Xfzw5wqLvvoKVwDPbXXjAZxz62vSLwr5ez3Qt6ixOLJtaiNe2lPt970nj1/3HjbhpeC8kquQB25g6vBdcLnebLJAeruSf0WyHxe7CH8fm4ZEJBVDJZXh03V5ve6XyzKGOf4ne/8cTaRbAjsaseRkQ9NhISUS+P4IMy/GcJ6Y3XvP4/gDhGzyf994ev+uOmcW5WPG5/+KlZrsLM1//Dguu6Yc/XpGHU3U2dE/RIlWrgMniwPrZxS16rOM6IK5UKrF7926kpaXhkUceOevtjB8/HuPHjw96nyiKeP755zF//nxMnDgRAPDGG28gKysL69atw4033njWryuptzqRmKTGY+/tCfqrifujAwG1SYv0Gbj/yguYVUTURrQKRcCXNOA5ESxYtxdPTh6IaoeDZVOI4kiyRoWHwvTbF24egjqLE79UN6BY3wXHai0o0Wfg58o6HDdaUZid6s2oua04F3e/udMzEPPJelDIBZToM7HxwCnvD9orpw2D2e5C1yR1yBqDVocr5PTSnHQdPpxTDKVcgMXhCvu9ItVCjCZjQyLVRD9VZws6kK6qt2Pxhv3een1Ns9gXTRwAQ4SM9MNVDXjiowNYdF1/zL+mAMdqLbC73OiSqIZKIcMJoxXLpxZi11EDahpsqDXbQ9bvjqbG96zRerhFMaCts0brg7bPaLajxhx+H1oq6aBplo6krbOFiIiaSyOXhx3/Lp40AAAgisBfPv0RT0waGItmEnVqZocTv79Uj6c/+TFgHDSjKBdrfLKZt5RV496x5wdkR/9yuh6JGgUOVtZ5azwnqQOzuSVjC7oiQSWHxeGGXCZgzR3D8fWham82um8b9h43Yun1AzEkJxWHqxqQovUExSuqzUjVKfHEh/uD1h8XAPz1txf63R5qTBiqBN7do/V+ZWJcohiy3rkAYOF1/ZGiU+Jvn/0csiZ6YU4aVm8px4Jr+mHltGEBiS1rbh+O3BCl+lqC0WzHSZMVx2otEATBG1we1isNT00ZBNEt4iGfjOzZY/TYVVHrtz9SWUhpXwK/46vghhgwE9Zsd2Hu2l14684RmF5nC9h36b3vmqTGymnD4HSL6Jmuw6ulh0MuuJqkUeKq/t0CrotCleIx212Y994e/PsPI3HX/+4EAGy871IMavyBtiXFdUAcAG655RasXLkSTz31VKtsv7y8HCdPnsTYsWO9t6WkpGD48OHYunVryIC4zWaDzXbmlzKTyRTyNRI1CtQ7XBFrGTW97eHxMmYVEZ2jaPtqg90VNNAEeOpsNdhd+PpwNbJY15+oxTXnnOqrPkK/fVguQ1qCCre/8R3eunME0nRKLLyuP47WWLDkwwN4bcZFeOeukTh0qh7pCWf6tW/WQ4ZOhYXX9cPRGos3+G1zulGiz8Th0/Uhp6amhMh4KdFnot7mwI2vbPfeFqqmtW8tRCljA/APYJfoMzGtqLc3Y8M3OF5RY8Ztr3935rF5mXjsuv6oMdu9A96ZxbkBWewmix2J6sj1waUFPf98Vb7f6zRVmJ3qvb/pvh6rMQdMs2z6mKp6O2a+9m3Qts587Vusn13s970sXTRNv6R32H1IULfcMNi3PntrZgvF2tn2VSJqO83pp5HGv1aH23teKS2rxq8GC1J1yg733UYUC9H2VQEC/vrpgbAB3MLs1DPbsTqx66gBhdmpsDpcKNZn4IahPXH///3gV4ZibH4XLJrYH0s+PID87sneIHpGghJdkjSY//5ev9cs9glySgklj13XHzIBeHTdXsx7d4/3sSV5mfjTlRegxmwPGQcrLatGvdWJrGTP36GC3kuvHxh0sdCvDlbB1SQjXhCEsN9p9sYAf6jH+K7L4xYRdHzbmkmrxw0WPPjv3QHlQqTj/uA7uzF+QDe/YxossCwtVKlVyqOq/+573WK2u/Cf/ZUBQXZJSZ5nfTW1QgatSoHHP9gb8rM5szgXdVYHquoDZxlEKtnjdJ9Zc6m1KmfEfUDc6XRi1apV+OyzzzB06FAkJCT43f/cc8+d0/ZPnjwJAMjKyvK7PSsry3tfMEuXLsXjjz8e1Wto5DKcqg+fpeRwiQG3WR0uDjaIzlG0fdVkibwo2qrScozN79pSTSOiRs05p/qK2G8tnuwSs90Fi92FVJ0SSpmAP//bs3CmwyXC5RbRJUmDZZ8d9A6opamfRfoMyGUCPtxzAt+U13jvT9EqcfdoPb75pRrv/3A8YGpqkT4DSRpFQEZ3kT4D8ycU4KTRf1Ao1bR+9obBqLc6YbI6kKhW4LsjtUjVeQaooQLY6Qkq3PzP7d4Lk2mXnAmONyUFsO8de753m8EGyZMvPC/q+uCby6pxj9Mddfa6b/3uepsTD767O+B5TWt8m6yOkG0FgOoGO3C6HpmNP2pIF1ODs1PDtuu7I7VIUCtabHFNqT57R3a2fZWI2k5z+mmk82i91YkHr8rHzNe+BeApycU1dYhaRrR9VQQiJlfqVApvbe7z0jSoqjsztlHK5fi6rAo7KvwX3Pz6cA1O11lx3xXnY+lHB7zjrGAZx4AnoCxAwFt3joBMEJCoVuCbcs9YWHqsb73q6nobuiVrMHuMPiCzXCIFOo1mO778+TSmX9IbUy/O8Su7caQ6cM2epvsvsTrClzg9UmNGkiZ8GFQK1DbYnJg9Ru+XbV9psiIzURXV7Mbm8q5902SR46brGkkJH9Kx7pKkxos3D/E7ZtJ1w8u3DI24r8GuW6SAuu/rA54fRaZd0hvXv/Q1zHYX3rx9eNjP5t2X6bH1cLXfDzYS33KPvqT9StYovfuVltA6xzzuA+J79+7FkCFDAAA///yz331CDFe6njdvHu677z7v3yaTCdnZ2SEfn6AOv9purwwdMhM905glqRxoEJ2zaPtqpPpl0i/BLGNE1PKae06VROq3yVol3KJnUJuiU+KkwQqNSo4bL87Bropab83wawZ2R34PT2aMFMCVpqFCAP7x5WFvKZUSfaa3hvjyqYX4238P+g3ES/SZmFHcGzNf+xY3XpzjDV5np2vx6b5KnGhsQ9NSK18drEJtgx0ut4ivDp7GP748jMKcVDw0Pt/7mGBB4fVzijyLnGmVSNIocOMr2zzBcX1G0AHylrJqPHiVLGz9cCmzOVJ9cMnpept3tfpgU3mbBuilci6n62whM3R8a3xHWrSyzurAb/+xFaPyMrFo4gDv1NlQg3nfdn3cK63FFtfsDM62rxJR22lOP410HtWoZPjbf3/GU1MGYe7aXVArZFzjiqiFRNtXG2zOsNvxBHCduO3173B5fhdMKTwPH/xwHKVNxj5NZzXOLM7FwVMN+HDPCb9xUqhSFoCn1Mb0ut6oNFnx8Z4TmF6U6xcMD1e/O9iMSp3KE5KsNTuwYffxgPHasqmFMEb4zvHNNA4VZJV0TVJDowwfm5O2kahRYFdFrd++jC3oiqK+GX6LQwKhZ3s2R7i1b3wD/zanO+pj7XCFz8LOTtd61jx67Vs8NWWQ97WkgPqCCf3w6IR+qLM6YXe68fXhar/30djkR9WmC3im6pRQyATsPW4MuPaQrrd8bwtZ8zwvE7Mu64uZr3/nfe2WOOZxHxD//PPPW3X73bp1AwBUVlb6LdJZWVmJCy+8MOTz1Go11Gp1VK8hAtAp5SEXhCrSZ+D7ilo8PWWQd0pGuEWiiCh60fbVRJUcxfoMv4GDpFifgUSVHAsm9GO/JGoFzTmn+oqm34rwnH9dLhFmhwsalRyX9MnAlf2yMPO1bz3lOIpykZXsWUT70Qn9IA0d124/ggUT+vsN3u8fdwGmvrrNWzoF8PxQ9q87RyBBrcD+40bs+dWIqnq730DuxZuHYFdjZs7IPhlBFzz61eApyzIiNx2DzkvFrDU7seeYESX6jKDZF0X6DHy6rxLfV9Ti0Wv746bGdpXkZeLuy/Te4Lj0WGmAbLG78Ni1/bFow/6AYPfdo/Uw211I0XnKgCyZOAAmmwNHayxBawgCgEouw5zG7PUHr8qHvXGg/tHek0EvfgDPANoQxcwcANAoZSHfZ98M9K8OVmHB+3u9xzZYVn3PNC3+s7/S266WXFyzMzjbvkpEbac5/TRRJQ97jtlzzIh+PVKweks55l9TgF1HDZh84Xkt3WSiTinavhopo7lXug4nTVboVHIU9EgJKHUCeIKcMgB3jurjXRNHytpt+thIpSyUChkG9kxBqk7lV35uZnFuyPrd0v3+CztmQBCAX2vNWLAucC0D6W9pZmMovkHwYEHWM6+X6V1HKNLMxpK8TIiiiHnjC+BwuWGyOPHtkRooZELQdReazm4Mxmi241SdzVvDPUGtQKr2TAkqU5SB/65Jarx15wg826SmPBB4rE/V2UIvTK/PhNMlYkjjopgPvbMbN16cg0euLoDd6UaSRgmNUoaF7+/D1OE5QcvH+B77zEQVVk2/yLvwq0Ypx8d7T2L/cSOmjeyNMRdkoc7qGf9rlHLsPmbA3DF6yCB4s+JDfYaCLRgbzTGPJO4D4q0tNzcX3bp1w8aNG70BcJPJhO3bt+Ouu+5qkdewudzQKGRYfF1/bD1cja7JmjNTLoxWDMtNw+HTDeiRqsXsMXr8eNyIRyb0a5HXJqLoNDhc+P2ovrhmYA90TVb79dGeaVo0OFwY2iuVQROiOGJ1u7B44gCcMFq9g6udFbXe1eEbGqdNLry2H/6z/yQuyEpGilaJ2gY7rA4nnv3NYMxas9M7wOydkYDJL36NldMuwg8VBiyeNACn66ze1zsvVYtKk80b4JUGgVqVDE99/COuGdjdu1hnU6lapXfhIwBBHwMAKz4vwzUDPT/QzyzOxZIPD2Dd3UV4fMM+/9rheZlYeG1/ON1u/HZoT1idLrx8y1DoVHIIAP5zoNJvu74D5HqbE9vKqzF+QDdMv6R3QE3uYT5Z06k6Jb4+XB2QteNtR+OFg5S9XpidiowEFdSK0DULAU8GSKQsHo1Sjp8r6/DMxwcwvSgXIgKnbf55XD6mvrrNe9vmg1V+tcObZtWvnDYsoF11VkerTMMkIop3glvEokkD8MSGA96ZUjanG2k6JZI0Skxf/Q2enjIIKzaVYcE1/bDpPz8hszg38oaJqMUo5aFn9hXpM/DxvpPYVVGLZVMLoRCEMNnd1Zh3dT9c2DMVZocLCWoFahoCS/tGGp+p5QJOmWzISdfB4nBhw5xiOFxuKOWysPWqH7wqH0Ny0rxj9YfGF8BgtsPuVIQtuzHvKk9yy44jtX7Zx1IJkyTNmZmXq0rLsXLaML8gK+AZr949Wo/bXveUf1pzxwgI+NEv2aJEn4n5EwpQa7ZjypDzcOvKb3C01oISfQZmFOdi/3Ej7r3ifO8PCk01TbKQxpb1NgdStSp8fajaG2eoU8px0miAvmsizkvR4rx0HXSqyJnrJXmeoH5WsiZiGZ0ifYanZE3jAvS+QfFifQamFfX2ll0s0md4ZwJNvvA89OuRAqPZjj/93w/I75EcMOv0rW8qcOPFOUjRKrFy2jCkJ3iuGR5dt9evXUX6DNxWnAuNUoanPzngPd46lRwLrumHJI0Kd17aBw+Oz4fD5YZGFV3N81DHvLk6RUC8vr4eZWVnDmp5eTm+//57pKenIycnB3/84x+xZMkS5OXlITc3FwsWLECPHj0wadKkFnn9BpsTTieQqFHjoz0n/D4gJfoMZKWoce+/vm+c4pyJP427ADe8vBUF3ZOxdPJA9EzXtUg7iCg0q82BnulavPLVoYA+umjSABjNNiRqGBwhiidKQY756/YEDGYXTxqAO9/4DksmDQAE4JUvD+PK/lk4VWfDealaWBwuaCCHRinD7y/tA7VCBo1SjhNGC8yNtcbnXZ2Po9VmpCYqG7ebARGAIDvzOruOGrzZFdIgLavxR29fJfpMJGoUWFV6GDcN74W5a3fhLzcM9nuMlJHiO9jLStbAbHehvLrBM52xMcs5VauExeHC0o/2Y2rj9qTBrFQKpDAnNWB6atNafqEWwvQdXKboVLjs/C7IzUzwbsN3v2YU98bsNf4Lek4c3CNsDfJReZlIUCkiZvFs2HMChdmp+OzH0/j6cE3QRTVrG+xBM9CDaVrPXKJVyTF77a4Wn/raXH4XTjoV7E436m1OBuiJqNW4Acgh4L4r/WsIA54fXv9yw2DvOa3e5sSCa/rxu4iojdWEKE1Xos/Agmv7o7yqAUNy0nDSaEH/Hslht1VndUAmE6BRSkHkwCDsnl9Dz068PL8LuiRpsHzT3oCSLHNG54V97WO1Ftz95k5vzKuixozzUrVBg/ISnUoOtVKGOaP7wiV6Ekf8s8wzMXuMHu/PKsLhqgYoZAK++aUGQ3un4YHxF6DB5kKDzYkuSWq/mZOGBjsuzEnD7SV9oFMp4HR5yoFMfvFr72zL12dejGmrvsGOCgOuNtowa7QeDVaXt1Z7sLrotWY7dlXUIkGlwI6KWizesB+/v7QPLu6djg17AkvCzB6tx9eHqjHM5YZbRNgZkafqbLj7Mk9Qv+l1RFNJGgUKc9Iwa81OAMD8awowb3w+qhrskAsCtjYpfSK1a8GEfpDLgCNVDbA6XbhxeE5A+ZIx+V3w5u0jsGjDvoh157eUVUMmCLh6QDe/YLhUFmXee2cWYi3WZ+Cx6wYElJX0FWz2wrmU8eoUAfHvvvsOo0eP9v4t1WmaNm0aXnvtNTzwwANoaGjAnXfeCYPBgOLiYnzyySfQaDQt8vppOhWUMgEPBZlasbmsGm6cmdKwuawKboi48eIcrNhUhofe3Y2npwzCeWkMihO1poxETcg+umDdXiydPNBvpWMiiq1jtWY8EmR65eayKsxftwd/+e1gKOWe6PVnP57CvVecD41KDofLjV1HDejXPRlvbj+CR64uwA9HDSjSZ+L6l75GsT4DCrkAlxt469sKXD+0J0r0mVhwbT/UWx1I0ym9i2M+/cmPeHxif1RUmwGcGaT5ZtYU6zOwaFJ/HKu2YO7Y872Dcd/HNK213XSwp5CdyfYp0mfg0Qn9vAN2q9PtHUMEm5LadHqqXCZgVWl5xIG07+Cye6oWOpUcT04aiAa7Ew12F5QyGb74+RRmr/EPxq/ZfgQ3DOnprUH+0Du7/YLio/Iy8fSUQdCp5PjphCnoBV6xPsNbmkZqZ6hFNV+8eUjAbT3TtAHB+GJ9BqYHqWc+Ki8TOysMAVNJW2IaZnMcqzFj3ru7saPCgGVTC/HMpz/5HZNYBOiJqOMTZJ4syqY1hIHGbEIR+PNVFwAAHC43FLLYreFF1FklaJS49/9+wKoZF8HpEvFLdQN6pmmx55gRk17YArPdBZ1KjvnXFECtlOOlW4ZArZAHDdpa7C58V1GLwuxUnK6zoXdGgl/wW6eSY3DPVAzPTYcbCJid+NDVBXj0/b0BQVsp6SKcnmlabzB52cafcf+VF+DDPScwsk9GyOfMLM7FovX7MLR3Onb8UhN03O+G6J2l6TtWHNIrDalaJV7YdBBTh/fyOw5mh2dcGSqQKy1E/7+3D4fN6cLi9fsx773wNdk9x08Bs92JQ1X16J2hw4dzi+FwigEzPaVjBgAPXpWPw1UNWLu9Agsm9MeiprNCG3/4UMoEXLO8NOA6IhipNjvgGUM//N5erJ9TBIfTjVubJMT41v1O1ihhdTRehwiAAOC24j4ozEnzfpb69UjB4sY2Ss8d1z8r9MyEJrM3Q5VFKS2rxuPr9wUtKykJtt/nssZbpwiIX3bZZRDF0IEsQRCwaNEiLFq0qFVe3+Z0w4bA2kySpqn/vn+XllXjSLUZiWoFf40nakX1dlfIPlpaVo16uwvuMN8jRNS26qzOsH32EbkMGp9BU73NCQgiktRKrCotx4qbhmBLWTVEAJf0zcRxoxn53ZLw2HUDsPuYATIBuO/KC1BVb8WsMX3xw1EDIIoY0DMVhTlpcIvAFQVZqKq34rvG2uBqhQxapRxdk9X4150jkKRV4qTRghte3ooLuiWhMCfNb8HL//v9SNTbnNhZUes3oPYd7PkujillRZ8wWP0yOkKNIYJNLTTbXVENpDUqOX44WotEzZnsZGkcsudYLUQAF/VOx/lZSd52rdl+BDcN74XqBhtSdUr0SNVi+dRCVNXbUWd1IEmj9C7YCQCPTxyAhe/vDch+T9QoMPO1b6NqZ9P7S/Iy0S1ZE/C6GqUMj32wz++iRVqE8+plm4Nuu63qi/9aa8aD7+7GlrJqzB6jD3qR0NYBeiLqHOrtLmQla0KeTzeXVeEeZx5K8jJhtrtgsDqQaOa6C0RtKUElx8rpQyGHALvoRppWhXqrE8eNnrJ+vhm3D7+31/s836AtADx+bX90S9WgUEyFIAjYWVGLB9/ZjRVTCwFBwOaDVZhZnIt/lh7GrgpDwMy8U3U2OF1i0AxmnUoOq8MVdt28/+yvxIpNZd4kCkHwJGkAoTOjL+mTgRWbyjC9KDdkqRLfWZq+wV2NQg6nS8QDV+V7rgN8SOPHITlpIYOvpWXV+LXWgl+qGwKy5YMloZToM/H90Vq/96BYn4F5VxeEjQUCgN3lRn6PZBjMNiy6bgBsLjfqLA4kqBWoNFlx06vb8MJNQ7zj2LCzLPMyIQAo6pvpt2ZSrTkwkzrUIpa+iSRSJYs1d4zA7a9/61101fe5/bqHn5ngm+wTdtHWg1X4w6V9g94vzc71Neoc117sFAHxWKu3OSGKIjITVXj2N4OQlaxFvc2JBLUcCpkMnx04CbVS5jc1wO6zGqzB4sBJkzWgFhHrXBK1HJPFgew0LV64eQgUchnqLJ7+5XC5MevNnTBZHJAJzIohiheR+myd1QGZTun9QTxFq4RaIYPF6cLQXmnwLHkNmBunUqZo1Vh4XX8YzDYMyUnF+z8cxwVZSXCLAromq5CiVUIhl+HXGgt2VdTi6gHdMKJPBo7WWLCqtNwzldFkRf/zUnDdii14Y+bF+M1LX3sHkdOKemPu2l3ef9/4yjYsn1qIXUcNAavDV5rO1C2fVpTrN8WzRB+YRdM0o9z3b99/F+kzsLMxeB9uIF2kz8DOI7XeTJum2ck6lRLXrijFzOJcDMlJg0IuYFz/LFye3xUmixMKuQz3v/0DHp84AD1StSHHKD1StfjLDYP9AtcOtxvXN2a/R2pncZMSKEX6DMxqrJPoG8CXNH2tzEQVfqluCFtyJdppmGc7NjOa7ThSbfbuX7iLBC4ASkQtzWRxQC4I+GB2UdBz6dFaC0xWBx6/rj+O1lhgsbtgbOD3EFFbUgBQyRVBywSuuWMEvj50OuRiljIIWHvHCCSo5Xj8g3348zu7vfdLdaNnr92FP11xPu65PA8qxZk64KtKy/1qdmclayAA3lrX0n12lxvZaTrsP27EzKJcuEUxoDSINBNSp5KjMCcNWqUcdVYnXrhpCAAREwf3wKL1+/3qfhfpM7zX3063iNlj9H71w6UMeABIT1BBIROwatpFcEPE14eqvRnN0kzPsfld8dmPpwB4xpdj8rtApwxft9tgcSArOXjlCN/Ek6Y1yiU7KwyQCwJWThsW0G5p/Gm2u9AzTYu3vzuKC7NTsWzT3iYZ4plYc/sIuCHixZuHIEGlgCiKuG5wDyxev88vWF+sz8CMot747MdKDOiRArPdif+9fTiOGyxI16lgsZ8p+fLWNxV4esogvBYiW1uEfyULESJWTb8Ivxos3vdf+tz5JuD4/igh7XNmosob74y0aKtaIfN7rwDPZ2HRxP64ZnnpmeOSl4knJw88p/MRA+JtIFnrOcxr7hgR8IGVai11SVbhhZuGYNaand4OIX1g1AoZjtVa0C1Zgwa7Cw++szvmdS6JOpq0RCXeuO1izF/nfwIq1mfgjdsuhsPthiu6MrVE1Aai6bNauRwOt4gSfSaUchmsDhca7C4svLY/TBZPvcJEjQJOtxtWb11xOU7V2fBteQ0mDu6BvcdN6JmqgU104dcaC04YrZgzOg9JagU+3n8Cz/+3DIU5qZgzJg8JKjlmvPYthuakQaWQ4S83DEaqVokeqRr8UmXGGzMvhlwmeBewAfwX1/TUEsyDXAC6JqvxTXmNX+a4NKCf9MIWv2PRNEva92/p301LhqwqLceyqYUQgIAakNJFy1t3jvAufrTw/b3e8iVuUcTyqYVQyGRI0Snx7Kc/BkztnFaU631OuIFq08D1/uNGvwC11E4AARdXfx6Xj9oGu1/2/MzXvsX62cVBXzNYkFxXZwvZNiC6aZjHDZazHptV1dthsJwJuke6SDiXOomxIooiXC4X5HI5BP6wTBRX0pOUUAqagBJk0rn01pXfoGuSBhaHE2qlDA6XG4JMgJFZ4kRtxgkEBMMBeIOUiycOwIpNh4I+d3NZFR66Oh/flNdgR4XB7z6pz994cQ7mvbfXG7QFQmcOl+RlYsVNhRAg4J+lhwOSOm4rzsXFuenezPIUrRJWhwtzGsefobKRby/pg9uKc/HA+Atgtrm8mdE2pxs6lRy5GQl4Y+svTeqHZ2DdrCIAIhav3x8QZ5Oy4zeXVWHx+v144Kp8WJyeWeGrSsvx1p0jUGf1zxxvSq2QhR2b6VQKrJw2LKBGuU4lx+8v7YPx/btj8YbAGKBvuRWNQo49x4zo1yPFG2BuGlSuarDBYnfh0ff34qkpg7B6S7k3i396YzD6vDQtNh6ohAAB35TX4G//Pej3PjYdR795+wjUNNgiLs4pKS2rxl1WJ7okqgHAL1Pc835kYkfj4q4BnxuffY40+9PmdGP25Xm4rcQzi8Bsd2FnRS2qG2x4684RMNtdUMgEaBRyuM+xpC0D4m1Ap/B8QB5+b0/IqRYTBvaACBEzi3Oxq6IWe44Zvf/eddSAITlpqDXbseD9fTGvc0nUEWnl8qA1xEt9a4jLRBw6Xc9ZGURxIJo+2+BwQiYIWDJ5AKrqbCg9VIVx/brB4XLD7vIEylVyAUq5HKetNshlAo7VWpCdrsWSSQPx9CcH8Kcr8/HUxweQ2zUJEwZ2h04tA0RPpsqg89Lw9h9GQq2QQRCAa5dvwdCcNMwo9mSAD8lJxcNXF+Db8hqkJapx66pvsHxqoTdbZddRA0blZeL/fj8CCWoFNAo5LA7PwLzsdAMqai1YPrUQNqcbvTMSYHO6UF7ln9HcdKFI379L9JnokarFO3eNhE6pwLP/+dEvG2XN9iN45Op+MDuccLhENNic2HXU4B2gexc/ysvEoon9careiu9+MWDxhv0w212h6y42ro9SmJPmzWiONoNap5L7ZYSb7S7MXbsLM4tzcfdleqjkMujUcny89ySmvrotaHZ3tEHj4wYLvjtSGzIDPZppmEazPSAYDkQ/NjNZHUF/wAjlXOokxorL5cLvXvwS/7r7UigUvPQgiicaWfhz6Su3DoNGIUNlnQ2iKMJsd6HO5vne5ViYqG002F1By4kAnr56wmgNW3f5SLUZH+45EbTmtW/Q0+5ye8choeo8e9YWEDF+YPeQNbELc9L8Fm5fOW2Yd9wYqna0AAHjB3bD9NfOZFhLyQ+PXdsvoK424BlvLl6/D+MHdo9Y0mRzWRUelguYf7WnzrrF4TkGWw9Xhy3zsuuowS95pSmLw4VdRw24sl8W/nLDYGiUcuw+ZsDgnqk4YbSErR0+szgXP1QYkKpTYMmHB7B8amFAKZKmC4iumn4Rnv7kTCJK0x8rpl/SG/8sPez3GqFmDyzesA9/uvKCkPsGeAL+q6ZfhD2/GiCKnsU6rQ431t4x3Jv5/dSUQXhz+xFMK+qN8QO7Bf/c+GScR5qluvVwNX6oqMWfr8rH6TobUhvPNQkaJSoNVpgdLqTqlMhIUMHsDP+DRiQclbaBBrsLIhD2l5fbivsgWaNAbmYCLsxOxdy1u/DPW4dhSE4q3tx2BENyUtFgdwXtqACn0XZ0LJPT+qKpIZ6okqPkL1+gpHFROM7KIIqdaPpsvc2FJI0CFocLCRoF9hwzYly/brA73UhQyzF7jB6CIOCHCgP0WYk4YbQiRatEgkoBm8uFvl2TYHM6cc8VF+CZjw/gt0N7Ys8xM3plJOCD3cfxt/8exFt3jsDu0w0Y0Scd//f7kYAIWBxOvP37kZAJAnQqGU7V27Bw/X4U5qRi11EDSvQZeHxif0xYXorC7FSs3lKOB67Kx7UrSjG0VxoGZ6f6lc4o0mfgwavyUdNg91vQrCQvE9Mu6e3N+vbN7pbKh/xn/0n848vDWDfrElxRkIWbh/fy1oKsNFlx0mTFrDU78ZcbBuPuN3f6HUfpomjzwSosWLcXiycNwFc/n/JeUIUr77GlrBp3lPSBQgaUV9Xj0XV7/cZBJXmZeGLSALjcIgyNU/Q1Chmq6m2Y3Vj2xDcovquiFkV9M9Fgc8Lucod8XSC6oLEUyN5xpDZoBrq0+Gekc21Vvf2cxmbJGiU2/njKe2EQ7iLhXOskxpJMHn5KMhHFRqRzqVsUYXO60T1Zgwa7A3aniHqbA5zsQdR2gv3Q75tBLAgCrurfDQC8JUR8s4tz0nUozEnDmu1HvAFi3+dLQc+cdC0+3XcSRfqM8HWey6q9WclNSQH2YNvPTFR52xeprIa0LeBHPHJ1Pzzwzp6o2+K77QS1wjvbsdJoRWaS2rso6Is3D8Gq0nJsmFMcsFCoNKZ+a/sRnBfimr8kLxPZaVqs9smU16nkWHBNAbomqZGRqPKrJ970OM26TI/fDDkPVqcbr8+4GAlqOT67bxTcIvB9RS12NWb0++6Pxe4KWOTSeywOVmHe+HzsqjB4y8t0SVJjVWl5yHIzCrkQ9L04U9bFiTlrd2HVtIvwwucH/eq4l+gz8c9pF2HZxp+x6cfT2Ha4Bm/MvDjkPpeWVePB8fk4brB6SuRs2O83hva9jjHbXZheZ8OcxqSYor4ZaLA6kZWigc3pgtHsxLbD1RjZN/SCrNFgQLwNNNidcEVI5dep5Ki3OnFemhZzGjOelHIZlHLglhG9kaJVoMEWvl5De5xGS5Gdy1Rsil6k/lNndUCp8PTjzQervAuQ8IcJotiIps+maJXQKOWoNFmRlazBI1cXwOZyw2J3omuyBgqZAIfLjSE5qfjNP7Zi2Y2FSNOpYHO6kKhS4IeKWkwc3APfHzVg/oT+MDtc6H9eCrRKOf7x5WEAntrkI/um4zcvb0VVvacMy7pZRVApZfi+woBasw3Pfvqzt9yJw+VCTpoWFdVmFOak4pTJhj+Py8fM177FkJxUPH5dfzz54QHvfkhlVH48YYLLLaL/eSlYOW0YuiVrIJcBJ402/PW3g9ElUe0ZS9icWHHTEJw0WpCRpMI/vjwMs92F47VW/Gq0YkDPFByt8dT+O260YsmHB4IuXtk087y0rBrHDVbcMCwbKxtrSkYq75GgVuDrQ9XYsOdE0Ayjh9/bgwevyveWkPEsPJSPOpMd1wzs7reQU6XJCqvDBQHhs3mkoHGkH5J9A9lSBrrv6+m7JKJ7FOdYUxSfw3AyE1X46YQJMxov5kKViIk2QE9E1Bx1lvDfURU1Ztz1vztRrM/A4okDkJ4gQimXR/zuI6KW0/SH/lAZxEX6DLxw0xCIELGyNPC+GUW5UAhCmAzkDNx/VT76dU+BWwwfvwo3BrS73GHLZjz0zm5v2Y9QZTV8g+JNF8QM15Zwx+a6QT3gcruxszHQrFbIYLa78Mm+E3jk6gLUmB0wWhx+i8X/flRfJGsVAckKJXmZWDJpAP7+358wOCcN04tyvbXUdx8z4IZ/bPWWGgxFKZdhyYb9+OzH037tnD1aj14ZOrxw0xD8+d8/BD1WTcuuSOptTiybWog1248AAK7qn4X37r4ESzbsD/r8OqsDK6cNw4rPywLuXzltGL75pQZ3juqDFZ8fDFqyBwAG56Ri04+nYba7cCpCKcKjNRa8u+Mo7h+Xj4evLsBxg8U79vadpQoALlEM+V7OKMrFxgOV6NMlEWlBSiJGiwHxNpCuU8HmCn/R6HaLSE9UYdH6/bjx4hys2FSGRI0CRosd+08YMaxXOlJ04TOe2uM0WgrvXKdiU/SSteH7T7JWCbXsTIbb5oNVqDTZePyJYiSaPqtT/n/27js8jupc/Ph3yvbVqlruso0lcAdjmpFEgBAI2GC4ToPc0EMgmCQkIfRmICG9AEnIDRByEyA3yY8OSSAQsE0HJ8bGBgsbF1wlS1pt3ym/P2Z3vSutVnKVbL+f5+HB2p2dOTM7Z+fMO+e8R8O2bcq8LrZFk1T43Ph0DfxuFCDg0omk0nzUkWDCsDJGVfowLAu3qtEWS3DzGZNxqQrHjKuiM55GzeSri6aMXABXAXRFyQXDm+tr0BSF7z+7gmtPm0hbJMnTVzThdWn8bdlG3lnTztWnTuTnz33A7XOmkLYsVrfG+PkXplPld/Pvte1cN2siK7dEuO+8I9gSTqAqMLY6QEXAxYb2BJvDCXRV4d/rO5gyohzbhpRhUe530d6ezvUif+bdjbn0LG+tbefuF1qYNDzUoyd498kp8ycBzdcZTzOm2t8jp2BvXKpKbchbsvfhVxNGrrfSwpY2NnVu7w2SP4lRNnj/o88eyv0LV/PEvCZufXJZj4fF3587jVjK5Dt9PEg2bbvHBEdX5DXCH/vqsYwh0Oc+hvpoe/XVNiv3u7l1zhRufnwp0+squbBxHIZlc/1pE9FUhXjKzE0AKtcbIcTuFurj/jKbK3ZhSxs3Pr6UO86cipm5rkoecSH2jqBbo7m+JheALJUGY9bU4TxTpCNC9u9vn3xI7+lQWtrg7+/znVMOQVVLDwMpleJtSNDDT5//oNeUet+fO437e9m+BT3Sv3hdpdPJ5ZelZIqQp9/j+tMm8n9fmcnzyzezdEMnjfXV3P3Ch0wcVs7GzjhDQ16ShsURdZU01dcQ9Ois3Rbn2lMn4nWptEVSBDw6kaTBu+s7+MrxDcx/alnRYLPax1CalGkVBMOz5QSYNXU4lDhW3VPCZIV8Ln790oecc/QYHljk9MYvlt4w+/etZ0zh1ieWFn1fReGY8VUcd/AQfvPyql57mZ/fOLbod1HMuJoAXzvpYO54+j3ObxxXkFqnuzFVfuY/9V7J1Dx3v9DCbWdOloD4YJY0LTyaWvAjlq+xvppXVrVx/MFDWNDSyvmNY2mur2ZDR5zfLfqIG0+fhGlavLu+M5eovvuQhs3hxD47jFb0bleHYov+c2tqyVxWbk0lkjcr8/0LV9PZR68aIcSe0586GzNMuuJpasucwKqigK6AW1dImRYdMacX+Z/fXsd1p01EBdyqStIy+XBLjOl1HuKGyXsfdzFpRAgATYV/rthCU301t5wxBbeqsKYtBpDLtb1+W5xrTp3A6XctZEZdJadNG8700RWcOGEon548nLRp8q2TD8HEZnVrDF1VWNsWY2SFl+l1lXTGndQoIyt8jK32YwOq4lwThpZ72dAZ57I/vlMw2eZ5jWOZc/ciYikz13Pi9qeX01RfzbdPOYSz/+c1wOnRnq+5voZvn3JIweSUY6r9nJFZVz6PrhLJTD6UNCze2xgu+R2oat+TRHbE0z1yM8ZSZq/DdLO9edZvi3Ho6Aou+8R4PC6VCp+boFcnmTK5/rGec7a8nBnZ86PPHopp2UUnOc/vadPfTgY1QTfHNdTwcone6n0ZUeHjR589lNZIiq5EWgLgQoi9xtPXtTQvuLGwpY1Y2iSRMqgJeqRjiBB7SSRl8O1TDsHGZmFLW8l0JkND3l7zjS9qaeOaU5XS6VBWtnLpJ8bz6qq2Xn8bmuur2RxOFP189nejt84QThkmlHy/WKeL5vrqoimIm+ur2RLe3iu5r337uCPORQ++5bTZz5jMGdNGcOPjS7n8oXdynTH8Lo26aj83P760R1vxgsZxXPC7N5lRV8H8OVN466NtudQm+fsAcGHjuBLHsIZXV/V9DIaV996xpPuxaqqvxu/SmDaqIvdQ4MLG3nPLL2ppI2mYvaZ2XtDSyrWnTWRLONFrT+1fnD0dIy8bRl/5wTvjKe55oYUFLW0cWldZclnTos99v/uFFhLp0vcapUhAfC+IJAwits0Nsycy/6n3crPBZm8Ah4a8PL98M7Zt88D5R1IddHPTGZM5+zev0RpJcduT73HLGZO5+YllPHD+Edg23NVtSENzQw2fOHgI5f4B2kmxR+zqUGzRf22RJBc3HcSsqcNzT4a9Lo1NnXGGl/to7UqCAhf+7k2a66u5+5zpBL27Nyfq5nCC9miKcMIg5NOp9LsLekgKIbbriCW5+tMT6EoYdMbTuZ4K723o5Jyjx7AtmgQUAh4XlmXj1VV0RSFpWaQtGxQIenQ8uspXPjEev1tDAX78/AdcedLBHD6mCtO2CMcNJo4MATY+XUNB4ZTJwzjrsJEkDAPQ8Xk0Hv7y0QQ8OrN+4QTBz28cy+F1FVx72gRcuopt25x5zyvMqKvku2dNIWVZmKaNZdt4XTqH1VXQGkkS8rmIZxp2//WrV5gxppIbZ0/ip/94n3G1ZRxRV8mGzkRuss0Kn4ugV2dbJMXd50xneLkPt6aybluMhy4+BlV1freygfJE2uS+844AoDrgoS2aLJicsrG+mm+ffEiPYHg2hcppU5weKx5dzaX3UKBo3sWNnYk+e4p4dLUgaJ7NsV6scZ4tQ2N9da7H+90vtHBcQw3f+6+pfPvP/+H8Y8f23rBf2cq2aIrvPr285ORLS9Z19LuTQbnfmUzomr8uKQiK72iKk/JdGO4phBA7qy1auv27sbMw6NUZT1Nb5sGwbLkPEWIviSZNEimT2+ZMIZ42sW345RcPx+fSsGwbTVGIpU28Lq1grplikmmrz9FtnfF0ro3n0VUmjSjPdcas9LsYXu4lbVk9Onw6c+RMIWVY3HfeEaRNm1GVvoKe1ZvDCZJFJkQvKGNeu/CkCbX43Brz50zhpseX8na3WNqICmf9J04YwgsrtvbZESP7/oKVrdzx9HIuPf4grj51AvGURdCjEfA4cw9t7Exw7WkTuVFTSRkW26IpbNvG41J56OKjCSec0aKTR5bzl0tn8o/3NvObl1cVpHq5tHk8V50yAZX3ux2nGm6YPZGzfvlKyXJqqtJn2uTs/jTWV3N+4zjmP/Uel35ifC7Xd1/HI9vRpTddiTSjqvzcnOlF3j3fuN+tMazMm8v9fv/C1dx9znRU6DF30FWnHEJnNJ17vbc0gY311VzcdBCqAn+5dCaGaRPwaIDCC+9vzqWDzO5bXyl1SpGA+F4Q8OgoipPn86hxVdw8ezK3FRlWcdrU4Zz3wCJmjKnksuPH5yrTgpZW0pbFvV+cgdel86O/r+jxpGSBpNDYL+3qUGzRfyGfi66kwTPvbiwI7DTXV3NB0zjKvDooCk9f0cSmcIK/vr2eaz49Ybdtf21blGsffbegbjfVV/Pds6ZSV933sH0hDjSVAQ83PFY4xK+5voZvnXIIFz/4Jv970dEoCgRdGlHDJKBrpC2bu19o4RsnHex8QHdmh3dnguURw+DrJx2MCmzsSjAs5GV4yOtMKmZaJEyLnz/3AVd8sgHTslm3LcH/e3sdnzikliPGVvG5e1/l8LoKbjtzClvCcW4/cwrr2uI8+OpHTBlVzuF1Fdx+1hTuebGFMw8fhc+l4tZU1m6LMTTkwevS+MGzK7jmtIlsCif47blHEPTq/Py5D/j6pw7h+886ucWz7Yfmhhpumj2JVa1Rgh4dTQVdU/jJP97n26ccwjNLN3LPix8W9Bq/4uHFTK+rYN4JDXhcSkGakOwyiXTPYPgFjeN4+PU1zDlsRC4wHUuZPPT6Gr7z6QlcGEmRSJuMrvLx92Wb+drDi7nr7Okle4o019eweF1HQQ/x+xeu5rGvNnLrU8t6NI6zkxtlJ9zJenllK2vaYixY2crZR9WVPG/C8XTR0XqwfYKjLx5Vt0NtqREVPu46e7r08BZC7HPKfC7Cid7bv169sPNHwKOxujXK7175iPlnTN7bxRXigFQTcLPZSrClK8ldLxTmcm7KBEK//ef/EEuZ/PHio0uuK9uZopTsaLxr/rqE3553JD/++4oesauLmsZxxDgnbuXSVMp8Oj5dY1M4wd0vrOy1Z/XhdRXcfuZUaoLuXLrBYtsHJxh+1acncMsTy1i8toOvfOIgbiwSS2tuqOHbJx/CuceMpaqPDg3ZdfvdGl84uo6fP19Y1uzxzM9z3v3+/Py8iR+z+7Z0fQd3nzOddz/uZMqIclKmxZCQhyXrO5gx1ukokz32wyu8rG2L9+h8ks/r0hhV4aM1Ujon96hKH/effyR25sHIfx0+ivzpC/vqmOL3lO7gp6kKKcPKBcOL5oZvqOEvl87k3PvfIJYy0RSF06YO5/xucwHFUwZDKzy54HksZfaYx2dUpY8X39+CosAdT7/X4zyad0I900ZWcPlD7+T2LeDZ+bC2BMT3AidPqYbHpVIb9PS4yYNMTqOn3ivIAXTJcQflnux0xtIMrfCyuSPRa8+nwZBCo69JrMSO2R1DsUX/+F0a9y0snsvMBr531lQ+2BLhogffoqm+mhtnTyZuln5i21+bw4kewXBwelxe9+i7/Phzh0lPcSHyrG+PcdNjPfPdLWhpxcLmW586mKBbI5Y2SVpOT5qEZaKh8rVPHowCZJuHTg9tDRsbv66TbRYOLfOgAlHDZMnaTlBg6sgQV50ygbZokhdWbOG1VduYn8kzvnJrlF98YTojK31sDcexgNWtMf74+hquPW0iacvizMNG8KtMMHxomYfWSJLh5T5WbApz5zPL+dpJB/PJicNYty3OH19bw3dOnUAiZfKlY8fwn3UdXD9rErGUwScahqAosLCllTn3LGJGXSXzz5yMYkPCNJl7xCieXbaR6aMr+d35R+L36KgKJNImf7rkGDRVwa2r/OO9TdyV6ZlRG/Lw92Wbeej1NXzx6DE8fUUTa7bFcpPcPPz6Gq49bRJL1ndw8+mT6YilmD66gsXrOvjCb17L3RRk8/k1N9SwJZzotfdHcyaVy13//KDgOzy8rsIpe10lFzUdhEdXqQo4E512RNN87aSDc9vL15FJYdVXw9/nLt3w97q0fk2m2Z308BZC7Iv8eun273fyOn80ZVITJA2LBStbuemJZTLBvNjn7QsjdG3gw61Rni6SG3xhpq5m40ivrmqjqb66aNqUxvpqXl3Vxohyb5+j8QC+cFQdPyzSGTM/h/M5v32dxvpqrjixnsVbo0UnUu+e7/qGx97l7nOm84XfvN5j+831NVQF3Pzx4qMp8+rMz4udpU27aCxtwcpWsG0OravM7UNvqV5qy7zMO7EeXVWK5hrPHs/ecnd3P975x+KBhR9x6tRhublw3JpKddDDpBHlPL98ew/y5vpqrps1sdcJ4hvrq/G7VW57almfaUVeWLGFQ0dVsCmcyJ23+W3dvlKYbAknS3Zc+WBzF5UB5ze+19zzK1ux7eX8+SszSRpWj0B2/vZmTxvBI5ccw/r2eEEe8my7Pjuy4L4Fq3odzTlr6nBunDUJgBMnOPdEO0sC4nuDAtG0SVXQRU2witqQly8ePabHCbBgZSvXnDoBn0slbdqcMnkYx46vIeDWCHg13vmonUkjy/nVfx+OR+958sDAptDY0BHvMQFk90msxI7ZXUOxRd8iKZPFazt6nSwikjK5+q9LAOdCeNtTy7htzpTdsu32aKrkpHPt0dSga5gJMZC6EgZvl6ivN86ehBeIKZAdKWia4HUpuUC4DURNE79bQ0fJvWZbNiagqs6ytm0ztsbPkDIPuqKwLZagOuDhpElDmT1tOCoKm7oSuHWVoFdn/pPLuHH2ZJKmSWUAbp49CQUwbWdOka98YjzPLN3I4jXtXDdrErPvWphLi5JImRwxrpKueJoTJ9bSHk2hKDCkzEPQozP7roVMr6vgihMbqPC5aBxfwymTh+Fzqfzi+ZV87aSDaY+mCbh1jmuoZfmGMIfWlbMtl3s8gc+lUebVOTeTlq2pvpr5c6bwuXtf5ZBhZZme4Gv5+kkNjK7yEU2anDZ1OMc11KAqNlV+Nz94dgUnTqzlukeX5r6TbA+Zrz28mKb6aq465RB8bo0ZdZUFvT8AhoW82MCvXmzhnGPGMO8hp7e3EySfQHs0RSxtYts2r65q44i6Ss7/3ZuAM0S4WI+abCC8r5QrfemeY10IIfZnfbV/XZrK/ecfyebOOEeMq+Ls37zGAxccxbwT67l/4eqCzljSMUrsa9a2Rbn+0Xd7pHa448wpg2qEbixtMjTkLairKdOitsyLS1PY2JmgrsrPKZOG8fLKLVzUdBCKohTEZRrrq/lOpo2VtmzmnzmFmx4vnJy8uaGGG2ZNZFNnknkn1nN4XSX3L1zd6+9Dtl23qKWN606dSMPQMhbltQ3z5ee7XtjSxvWzJ/Hds6YUpGra3Bln5vga4imDtGmjqwrT6yp5f1MXX5o5hllTnTl5isbSWtq47IR63vxoWy4jQ49e6k3jWNCyhVlThoGicPDQMi5pHo9hWSiKQiKTduadte0MLTEpfPfc3Yta2vhy80EATBtVwf3nHYmFzZsfbcPO9NaeOrKc/3fZsRiWzT9XbKYrnuaCxrFgUzBy0ekF3UC5V2dBSxtvr+3IdSwplnq5LZLE61ILHpZc+akGvnfWFGpDXgzL5oxDRxSdO+fipoP4YHMX1582iY2dcRRFyR3TGXWV3HyGMwp1dKWfv3+jGcu2S54PnXEDr1vttQPvopY2LmpyjpNHVzEtm7MOG8nsacMJx9KU+VwEXBojKnwl855f2DiOkZU+Ysk018+aiGXbRZftDwmI7wVlLo3NkQQhn4dbn+iZmD9/Eqe122LMqKvinhdX5nqHg/PjdPnx4/mvX75SMLQ5/7MwcCk0OmOpHsFwcHqtSyqXXSNDsfeOSCJdcrKIaDLNYaNCPL/COccXtrSR6CMnV3+F+8jd1df7Qhxo+qqvkUSaMpeGYmcm0tScYGl2OGEqE/T2qRoqoNg2iqKQsp3Gd7YHuQr4NI1gyAmZq7ZNtd9LxDAI6DqWDW+u2UbSsJg5voYt4Ti3nD4ZFdA0DUUBw7KxAZeqoimwpi3O8QfXcsa0EXTEk/zl0pmEE2kn+A0EvTo+t8bR46rRFPj3+g4qA27Of+DNXE/weCafYNCj4XOppEyLKz91MHHDYGjIS9q0sIBJI0O0R1NUl3n4YHMEl6aiqU4j9KefPyw3ceeHW6N8f+40Fq/r4JHX13L9LCdlS9Dr5Fjf0plgQ2ecaNLH/772Ef99zBje/biT+847Ihew1xSFSNLgvvOOYFi5l8/++lXACWCXeV1EEgZ+j4bfpZG2LCwLLju+nrZoirvOns6wkJfnlm8uyGee/U7zFesBnk29An2nXHnx/S29TnIuI6+EEAeavq6n4XjamT+noYZDR1dw2KgK/r5sE4vXtvOLs6fTGXdSHkjHKLGv2RxO9AiGg9Pb9frHlvKjzx46aDokxZImhmX3WlcvaBzH3F+9kkmJV0/KsLh+1kQ+bo/ngpY1QTc/e/4DXlixFXBShtwwayLf+fQhrG+PE/K6GFHu5dz732Bde5zm+mo+0VDT78kU42mTznjpzpnZnM9+t4ZLVXumamqo4aAhQS7IzH2T3dZDXz6G9miKW58oPSG6rqq8tXob9760igubxnF+JmhdG/Lw8gdb0RWV6aMruf2Z5T1SgHRvM36iYUi/9iUr4NF5b0Nn7jj53Rr3nXcEv3yxpTCuV1/NV0+opyLg5qsPvc5/HzOGa0+bSDRp4HdruF0qybRJa9T5bc2mFfnKJw4qmnq5uaGGrx4/Pjexp9+tMXVkOQ8sXJ07Vtnv+ppTne2EfC62hBOgKCxcuZXvPbuioHxPXN6IYVl8IdN5JntMbpo9mXvOOZzfLlxV9HzoiqcxrNIjMf1ujR/+bUUu0H/TE9tH/GaPWalUMtlj/3F7HL/bySvu10qPDi1FAuJ7gQXUBL1Ff3C7Dx8ZEvTw0+c/KDoMwbLtgpQq3T/bVF9N0DswX2lrJFV0uAcMjlQu+zoZir3nVQc9/OyfK3sd4nXbnCncfPoUnl/xr9x7u2tERqiPetvX+0IcaPpTXw3LxsIJaisK6IpCwjRJKOBCxaUqWLaNjkJacXqDa4qC07QCbJsN0SRDg15nHYCJwuZIgpqgc4MUt0wOr6tEVxUSlsnwch//Wd/BoaMqnHUrCu2x1PaUJZbNqCofuqoQN02CHjeq4qTpUCCXesWtq4yu1ImlnfVv6UrwvxcdTdCtETdNVFXJTOyjoSoKhmnx0399yMXNB/H88o384G9OGpLm+hpumTOZVNqkOuDGpakoCnzUFkNXFTZFUows9zGs3EskYfDpycMA+Oy9r/KtTx3MtFEVmJbF0HIvQ8u9dMRSTBpRzryHFmeGfNZw0+mTSJnOxDamZTOs3Mu5971BayRFc30NpgVzf7X9Yf6JE4bwjZMOJpI0MCwbw7J49+NOVEXhzY+29QiG5+cLb66vYXO4cIK3xmzqlRecm41YyuTZZRuZNXV4Lh9hNu3L1x5ezDEHVXHtaRPgmcKJNWXk1Z5lmSaGYaDrcj0TYjDp63o6/wxnNKRzn7eC2+ZM4TO/fiUXJLn+tIlFg+EgHaPE4NYRS5WchLsjNnhG6IZ8Oh6Xyvf/1nv6kvw40aypwxlZ6eOiB98CYN6J9Sxe217w2VjK5LpHlxaku2uqr+aWMyZz0YNvsaCljZtOn1zy9+HqvJRKScPqc5RdtlPDhU3juPWJpT3SuvQW83r7o2083S14Xmzf06aV+067B2wvbBzH+o5YQU/q3lKAOHPKlO741r2DRsqwmDSiPPfA4cKmcdz9YkvPuF5LGxYwe9oI7j//SNa3x7Eyk3Xe+bcVud/R+847IveZWMosmS4m/5hd2DSuRxqs7HfdXF/DjLGVvPnRNq44sZ57Xmjp+UCopY2bn1zGrKnD+cJRdQXfw+1Pv8epU4b1ej7ccsZktoRL5zw3LZsFLW3MO7G+x7HPHrP83vfFZI/93S+2MHvqcBrra0ouX4q0SveCaGYm4FJDBy5sHEdzQw1uXe330Iz817KzykZ3YYbVXRHuIzAos5CLwS5lWiXrXsq06F698kdk7Mow0cqAu9dcb0311bm8XUIIR3/qq0dTCWQCzeAExtOmTdC9PUGKoiiYOI0hG/AAKUADNkaT1AS92DaYCrgAFKjNBMgtYOWmLqaNrEABVm6OUBPwMG1UBZZlg0JmdJibp9/dyLvrO7k+k0scRcWrabkc5T7d6TV95q9eZeLwEN8++RC+/7cVXHXKBGJpg+qABxubSMqZ0T7o0XGpGinTYlNnipDPxczxNQQ9OidOGMqRY6vpShi8s7ad7z2znKtOmUA8lSJQ5jT7KnwuQj4XB9cGMSyL5Rs6mV5XyfptcaaPrmD21OG4dZV122I88uZaxteWOUNjm8Yx86BqZh5UTdCj4/dopAyTcNykwu/C61JZ3xbn2tMm4tFV2iJJhpd7uO+8I2iPpXOB6V88/wEXN4/n0v99KxcAz85a/9Xj63FpKmnT4tVVbYWTFjWNzfVMBye9yb8+2MpFD77JI5fMJJ42WdTSxr0vrcr1+Mn/XW2sr+bLzeNp7UoxY2wV3zl1Auu2xfHoKvVDgjuVO1wIIfZlfV1P0+b2oNCCla1Ek0YuSLKopY1YykRV0tIxSuxzuhIGNUE33587jdqQh0jCpMyrszmc4Oq/LqFrEI3QdWsqiXTpupqfvuTCxnHE02YuN/T00RV9pqAAZwT01aduD3KnTbt0ezvTSzqbm/zkSUN7HYWXn5t85kHV/SpPVm3IW/Q+OX/55oYaXl3V+zLXZPYrf39KHZdXVrX1a1+yf7+6qq1gkvj+HPPWSIqv/vEdAD45YQi3zZnC9Y8584p1z/3d3++w1HILWlo5v3EsP3t+JdecOqHP+GT3B0ILVrZy/rFje/1MynDa7r3mJM/7joqVM/va9D7ypm8OJ9jQmciVM9pHj/JSJCC+F3TFDZwB09tlb/yyuXeGhrzcNmcK8VQ6l5Ot2FCB7kMzAEJeFxc2juPqvy7hN186osf7e0Ooj1QtA5XKRYj+CmeGeHWvm9m8WJFEGtOC+88/knfWtrNiQ5igW+PDrRG8usrNTyzj+eVbcuvbkWGiQ0NevnfWVNa2x+mMp3PbXL6hk5tPnzxoeicIMViE4+le6+r9C1cTjqep8LvwqE5APGKZTjoSt55LhWKh4AInXzhg2ZBSIGWZuFWNIUGv01tccYLfFk7QXMv8O2aaHDqyAhWnp/jE4SE0nHQrW2JJqgMeqgIe2iIpPj15GGccOgJs8GoqcdPCspzgfFDXsIGOaIo/Xny0E6xX4NpPT+BPb65lzuGjsYGUaRNw6/h1jYRloWTKVhV0oygwc1wVpmUTcGVKaOvMnjqc2VOHEY47QXOvrrKqNcqwkBePrrIpnMDv0Zk6uoL12+L4PBrrNsdQFYXLH3qHw+sqOD/TQzuWMlm8tp3G8TVoCmgqzLl7US5YfXHTQfxnfQdTR5bj0VXKfS4Wr+vgxfdX8LUTD6bM62Jde4zpoyuoq/Th92hMr6vINXaz6z9sdAVff2QxXziqjsPrKmk6vwbLsnllVVuuZ3q253h2NnuApGEwva4y1ytcVxQubBrHlZ86mLRpU+bRMW2bF9/fwr0vrWJ6XQWGZeca44999VjGMHjyhQohxN7Q1/W0K5MK6+q/LqE1kiKS3D6aKJtDvC8d8b6XEWJvK/PpPPzlY5jfLbdyc0MND3/5GCx2Pi/x7rYtmsTKdOforb4alp17b0iZh3jK4sbZk3CrKknT4s+XziTg1vC6NFKGhWXbbOx0gv+GZfOdTx/MpyYNw7JtXvzWJ0gYFuF4OnfvWyw+ZVk2z3ytCVBY3x7D41KZf+ZkbnqsME1w/hwx9513BO4+UlykzMKYV7EYWHfz50xmbVuMmqC76O9SLGn2WE9+Cpfux3TJ+g5umTOZW54ozLPelOmImh29mD+a8cefO7TfZXbrKrVlHp6c14SNTSJtkjYtbpw1ia6EQZlP56zDRrItmkRVnZSHfrfWazqRMq/OtadOYGjIyy+/eHhuH9y6QlO9k/4lljIJeXW+cVID0UTfaUmKMSybb5zUwHENNfhcOjYQSRroqoKmKDzyxlrunDuNkFfn80fUMarKRzJtEU2ZlPt0/vX+VvxuDcOyufJTDXzykKFoGiiKgm2TO0/nTh9JWzRJOGHmcrtv7kxQXxsgkjS5/enluXLuSudbCYjvBSG/hm1vn/o0P1dRsfxP723o7JEbPKtY7sxwIs39i1Zz59xpBL0aH26J9NpLdU9NdlITdHNcQ03BxI9ZkpNT7AtCPlfJujn38JHc+6+VPPLWhsxwsilYls0nf/wSTfXVXNR0EFNGljN1ZHnuQvrSB1s5bcqwPuvYho441z22tMekJnecNZW6Kv8e22ch9lUVflfJnIYVfhe2DWnLxq0qucA4lo2SyRGu46RByf5nZXqBW6qW6zFu4QTAsz3CPcDGWIJynxe/puXW4VedoHbKMklbMDToxbYsUFWef28znztyNIrtLKyg4NVUFM1Jz2LaNtG0SW2Zl5hhoKsablUhbpl89sg6kqZJZyyN161j2U4vcZfupD5RbPC5NLLZ+nRVIWoYeDQd22OiqM72ynwufLpGWzTBiAofQbfGxo4Y5z/4dkHqk3jKZMaYSj5qi3HfeUcwqsJHLG3y4AVH4fdoeHUNGxu3prKmLcb95x+JaTkTX17+0DuZdVVz65wptEdTnDplGArD+MfyTdz70qqCYPaFv3uTb518CNedOpFY2sz1aM+2ffJzMD5yyTEcf/CQXM+bbPqT/PySmzqTLF7bXrRXTFN9NYdlhgNnl89PxQLy4F4IcWAq7+N6mkiZPLBoNX+8+Bi++NvXiCQNPv+b13Lvj+xHxw+/W0IOYvDx6xrX9ZJDfP5T7/HdM6cMUMl6qgp62NyZLHmvesahIwryO5fKjz3vhHoSaYuHXl/DQ18+Bl2F8UMC/Pgf7/ONkw7hhseX9vhM9/iU361R4Xf3SONx0sRarjttIhvDyVwgc3jIy4//sYLnM+lE8tOBFDOq0lcQ/C0WA8tX7nMx6xcLObyugoe+fAzn/M9rPYLifo9GJFm4Ho+uljyms6YO5+pPH8Klnxif67Rm286Dh/vPP5JYyixou+aXu68yV/ndtEdT3PViC4sz+bR/3i09TX57dcaYyl5jhH63RqXfXSQfeA03nzGJ7z6zPJfKJft69sFmb4qV3+/WGFcT4M9vrmXKyHIeWFSY6rm5oYYffGYadz6zgl9/aQabwwlufmJZj2Xu/e8ZDKvwUuFz8bPn3+cLR4/pcZ4219fw1RPGMy9zf5H97K1nTOab//dGwbmxK214uTrtBX5dZ2FLa67bf6lcRQDT6yp5YNHqgtxJ0HNoRv5ri1raUFG4dc5kZt+1EHBy8Bx7UDVuXaUy4N7lXqyllPvd3Dl3Gtf8dUlBUFxycop9RdClceOsib3WzZseW8Z3z5rCI29tYGFLG7c+sYxb50wG4J21HVzuUnnro20Fk2Y01jupBUqd/71NSLtgZSs3PPqu5F0Uogi/rvVaVxXgzrOmkracCTJtnEC3ApiZYLjG9p7hCk7wWwfSOEHv7CNsxbZJKgrZMRoxy6LK7y0Ippts7zWuKyouXckE3lVilsnnjhyNpirYlpNTPJxMgqITcGtETSelWtCtE7dMfLrTgx0goGpELRPTtDM5y21ihkXAo9MeTWFlUr8kDNPJDQ6ZmewV0pazXDRpsDmcZFiFFwubgNeFV9f4qC2Gadn86LOHUu5zUebV+dnzH/Ctkw+hLZKkrsqPV1eJpNJ4NJ2gVyOaNNnUmWDxug6OqKvk/N+9id/t/G4ef/AQJg0PORNwhhOoisIfXvuILx5Th1vXOXJsFYfXVVId8ODSFTqiKf5w8dG4NYUnl2wE4I3V24oOjZxeV8E/3tvM/QtX93pjd0FmlNydc6flzoOs4xpq+O5ZU0kYZq8BdXlwL4Q4UAX6uJ7efMZkFra0ORO5nXM4CzPpA7LvzzuxnoUtJYbI19egKj1e3mOdtITor1jaZPmmLu4774iiKVNi6Z1Pw7C7pU2L6jJ3yXvV2558j1Onbs/v3FfMadbU4UwcUc78J5cxf84Ubn5iKRc2jmN+kTzVxfKU3zBrYtFln1++hXjazOUlL5a/vHs6kHyN9dW8u76zYFtbwgma66uLpvhorK/mXx9sJZYyWdjSxvwnl/H9udNy+dOzy2wJJ9ncbT2L13VwQ4ljOv8pJ2f2dY8uLbrd6d06W+SXu9Q+NtdX05VMc1cmx3ixfNrFjrvdLb961g2zJnLrk8t65mRvaeWWJ5ZxWF1lQUB8QUsri9d10NxQUzTdVX5aknw3zprIbU8u49BMvLJYPnNsmx997lBeW9VWkK89f5nTpgxnfbuTz/2w3tbV0opF4f4uWNnKTY8vzeW5d77XBIfUBnvsQ39JQHwviKRMfvzcB/zhoqPw6BqWDadOGUYsaRLy6aiqwqaOBK9/tM3J0dmYSYiflzupuaGGy4+v58IH3yx47abZk9jYkcilWdnUmeDuc6ajoPSY/TU7vOOVD9tyN4G7c7KTERU+7jp7Oq2RFF2JNGVeFzVBadyIfUMkbXLEuAqOHV9NLO0MEQv5XATcGuvbYyQMm03hJE9f0cSmTEMpaVjcf/6R2LbN/yxYVXSijxsfX8rdJeqXTEgrxI5LWyZ3njWVSMrM1dWgW+O6R5ewoKWNrpRJwL29p3fcMglkenGrbA9ipzP/V3Byh7vz3jMBKxMMT+MMC9VVJ1xtsb0BZWOTRsHMTKKpsT3wHlQ1Zz3YaJmJN30eN1hgWhZdcQOf2xlu6EN1eoubFn5dI2aZGIaNW3OGFYITuLAsJwmbqoDfpQE2m7uSBDwuZwiqAioKWyNJvC6Nuio/acticzhBhc+NipNmJZ4yqQ15MC0bt0vlK58Yz5ZwguEVPrZ2JeiI2cTTJn947QO+3DyeNz5q46fPraSxvjr3PUyvq2DG2CpM06Im4KbM56K2zMPPn3+fKz55MH9btpFJw8op9ztliyQNtDSs3BLh9qeXc2HTOBavbc/1jIHCYHZzQw1fPb6eix58k1jK5GsPL+bG2ZO4afYkPu6IY9uFwe2vPbyYG2ZN5MqTDgag0u8uaIf43bo8uBdCiDxdKRMVmwVXHV/0mmqYzvVnYUsb18+axGcPH8nL729hycdhFra0cWHTQbkHltDtN7y+mpvPmIyrW0fDYpNw7q5OWkL0Vyxl8MeLj+kR1G2qr+aPFx9DPDV45kCzLAgnkkwfU8m1RYKzAMs3hbn9zCk8+/XmXD0+edJQOqNpulJGQSqkRS1tXHfaRA4fA5+fMYpo2uQbJx1M0KNz46xJJNImiz5sRVEoSLdR7nOhqwpLP+7k8DGVRQPF4PwOXH/aRI4cU0W5T2NGXQXXnzaJSNIg4NFwaSqnTBrKnd0mCW2ur+bG0yfz7NKNHFFXCTjB2SPGVXHQkCAWPX9jbjx9Mmu3xXhyXhMp0ySWMqkJenjs8mPpiht4XCohn4tw3GBEuZfm+hrWd8Rpj6UJuHWGlHm47tGl+N0aX/nEQZxwSG1uf12aSsircdUpBzNhWKggnYqiwIkTapk6spzRlT5AYe22GNNGVQDwyBtrueecw1EVpXAUeH0N8+dMJpoy+p0f/KKmg5h3Yj3TR1cQ8rqYPXW407Em7YwiLfe5GFbuZcWmLlojqR4pYOqq/OiqUpA+JZE2mT9nMjc9vqzHKPXbzphM0rSYbsMnDh5CwK3h0TUMy2JEhZ/KgIv7F67uUVa/W+PQukpcmkp9bRnXn1aBz62RyMRWyv0u3KpKZzyF161z7aNLuaCxZ4A/v/whr4vTpgwj4NaJpNKs2+aMdn32680kUmmqg17i1s4/vFJs2x48yZH2YeFwmPLycjo7OwmFQgXvvbm6jeqgTlDVSUKusVGeCbZFkklUVUdVnJw8Hl1Dz9xMt0aSeN1OT7K/LdvI+CFllPt0/G6dWMpkaySJR9fY1BlneLmPlGnxh1fXcO1pE3hm6aYeuZ66P8nKTiQxosJHV8Ig5NOp9LtzOYs7YynaoikMy8bGRrEzuVOTBuV+9z7zNF96IYis3urqB5vaqNS9JBXn5iD/hsCFMyPypmgKv0enK5GmJuimM5N3vMrnRlWVHnX7lZZWbn16OU/Oa2J8L08uV7dGiCQNIgknr5Zh2WyLpoilnCFmoyt9NAwt2237v749RlfCyJUz6NUZVbnjaVmkTok9qdQ1FWBra5SEQo+bd68N33xsCVd88mBGhpwc4BpOsNsFuYA4mX8X6bSGBRiZ97IB9TTbe5PD9h7hCmDYNmnAlQ2Gsz3FigJoNnSYJgHd+S0xcPKP64qKOxMkd6kaCdPEozpDMXVVwbJsLMClKiQsAwUNVXF6CZl5qVLilolpgG3bBD06ccNAVzTaY0lMG2rLPCTSZq4h66xTZVvUCaL7XRrbok5bw7Rs/rliM++u7+TqT0+gK5FmxaYuhpf7uPyhd5gxppJbz5hMRyyFL9ND3bRtPJkULq1dKWeyTbfGufe/wbr2OEAuzdQXfvMqsZSZ6+mdDYRn/51t/ALUhjy8/MFWasu8TB1VTiRhUJ4JuJf73azfFuOa/7ekx6SZFzSO409vrHV6vxf5Tcr+dsmD+92jr7oKYBgGn//lS/zxkka8Xi+GYXD2vQt5+CtN6Lr0zRFiTytVT5dvaKPG7c1dUyMJg6BXz/Xq9uoaZK5LUSPBbU+u5PYzp3LFw++w5OMwf750JmUeHUV1Rm9tCifYGkkxeVgAVdUK2sZBt4bHMvmwK0XAo/fokTtpeGivjYzcXe1hse9a0xblukffLdqDt6m+mjvOmsqY6r07t0hvdfX9zWECqoqdd7+Zbfualo2JhUfVSFk28ZQTFA75dCKJNDVBD23RFBU+NynLIpIwKPPquDJ5vG9+fGmPHOrzz5iMS1WIGSatXc48NB5ddUY82s7oxFjSpMyn49FUp/NJ2tze4VMBj+6kDokmDSoDbpKGRTRpEPToKEqmY0emA8jWzATxPpdGe8z5fVAVnN8VTSNl2sQNk0TKpCrgJpFZV7nPRdKwiKdMgl4dt6aSMkxMGzrjzv36io1hqgJuasq8dCUMgh4Nn0vDpSqkbSd3t4IzojSadH7/PJqTdz2ScMoLTgcYr66Rspx5gDyaxscdcaqCLjZ1JlEUJffAYUZdZWYkuU1rJIXPreV+7yLJNKm0TTRt8K3/+w8XNo2jqb6GL/zmNaBnPnOfS2NMtZ/N4QTtsXQuID+y3MuEESHWt8fx6BqbO+McMa6KCx94k/lzprCxM87QkDcXxN/cmeCogyq54+nlvLZqGxc2jePwuko8ukp1wJmPyKWqdCUN4mlnBGssZeBWVYI+59jGUiZ+t0Y0ZVDm1UgaTmch5zt2RqHG0iZdcefBR/Y4RzKB++x5pKtgoxBLmXRlzmW/WyNlmdi2QsqwcueSW1Od+xcbwpn1el1OekkVcNmwJZFk8qiqnapz0grdC8aGPBi2QswmN2tsVlN9NbefOZXv/OXfeFw6FzWN4/evfsSXmw+iNuShzO/iC/e+xsThIc47dixX/3UJD3/5mB5DIrK5oIaUuZ3ZYzsTLF7b3iPPUPZpXdP4Gsp9Gj63q2iZvnvWVNyayg2PL+WLR49ha1eCw0ZXcttThZNO7AtP86UXguiPSpeXmE2PhlG2jroUBcsymfurN5hRV8nNZ0xmaMBDwrKwFbiml8/97vwZRJPFexisbYtyw2NOjrbe8rw1Z3ovBtzaLgegizX8dqbBJ3VKDKSt7TGiwPW91LmfnDWN1pSJ03fakU1xkt8DoFgwHJxgtp75v832HuPZBpOBE+wm+75toasahm2D4jzMVm2bpE1mghkI6s77iuKkU3Epau7BtweVhGliWaBokLQssFWSloVbVTPbUMB2eo67dY3WWBIAj6YSjhr4PboTDDcNNEUDBaoCHlKmRcKwCLp1YqbJiyu2MiToZtLIcmwULNvGsm0q/G6iKYNI0qRxfA0jyn1oqkLQq3PMQdVsi6b434uO4sMtETRFwbQsvLpCyrTw6VrezZcLXXUa0L/878OJJJzJeyzbZkN7nEOGlbGopY2vPbyYC5vGcfnx9bg0hWs+PZGkYdIaSVEd9FDudR48fnry8F4D1qOq/Hx/7jTWtMXoiKfx6CqL13XwpzfWMn/OlF5/H8v9EgAXQoisGo+XqA03PPpu0QeMD7++hmtPm8iWcIKhZT6OGlPBDY8t5e5zDue4H/4Lv0vjjqff44KmcfzxtTXcOHsy61vD2Eqo17bxu+u2ccezKwtez+Yo3xsjI3dXe1js22Ips2gwHJwREb1NXjgQgqqKoSg9ztvm+hqu/FQ9NQEv6zri3J1JwZF7v6GGW06fhEtXufGJpT16V3/1hHreXttRsK0FK1u54fGlzJ46nCEhby6W1D0ftd+tcc85h+N1qQXbzebXvueF93g70/HhJ88X5prO/r488sZabpw1iSf+8zFzDhvJ5+59NXfcT5wwhGtOnZjbr8V568r++6fd1pvNO33Rg29leoq7eeSSmdz6RGHQ/8QJQ7jutEnc+cx7RfNX50+cmT//zUOvr+HLzQeRSFv872tOzG5LOMUVectl4283Pr6UG06byF3/XFmw7WzcbrjPwy/Ons5Dr6/hlMlDc8euWD7zbHm+/ef/5L6Lo08Yz+fvfa1gPp2xNQHu/dLhdMaNHulKnPf9HDG2knMy+5w/X8/95x3JPS8WlvWTE4bwnU/3TI3TVF/NjbMn84t/bj8XSuWrrw56cnMN/e+FR1Lud3Nzt/Mxe32Y//SyXHoXv1vjvvOO4JcvthQ9hiPKvViKQq3Pw86SHuK7Sakn7+vaoqjAW2vbmTaqgoRh0RVPU+Zz4dVVlnzcyeGjKzBzw6AV1rbFKA+4qPS5SJgmpknuqZXfrbG1K+k8tclMVPDO2nZWbAxz8+xJpEybhGESTTpPoTy6Sjxt0hFLMSzkI21ZhGPOkIUl6zrYEE4wZUR5wSzFyzd08u1TJvDi+5s5emwVAY+LbdEUHZnJBPJnGs4+RdwWS1Hld5M0nfWHMk/bY2mDjmhh73PnCVfKmUE385QQnPynigoVPjeWZdOZSIMNqgYuRXWOXSYgmF1XqZ6qnbEU8x5eXDQlxXENNdw2ZwrbYqkdCjD21TO2M5ZiW9SZxCFXXq+LkM/FiArfTvWs7f6ZYCY3bGd83+iduzmcoD2aIlxkFMLe1ltdXdcW5XvPLucLR9Yxqsqfe8pd5tXRNWcSPMOySVlOAGhbNEFVwEssbdIeSzHvocU9Ju9oqq/mtjlTSBoWAbdGwjJwoaGqCmnT5i9vruWcY8YUPOkPuDW+/ed/88ZHHbn1OI2ZyXzcEce0bJZ83MGIch/TRpXnglAe3UlHkB02VebVGZnX02V9e4yr/7qk114Q3ztrKq3RvutC9zqVHWVSG/IQTZhU+Lef66K4wVQfBqu+rqm/eflDLmo+iHheeiOfS+X+Bav48nHjASegnX8WW2zvHV5MNvCd7TmeTaeS7e2t5i2XDaarQJfl9OxWLBtLVchO65K2bOK2hVdz1qqi5ILsud7llknCcnrIxE2nZ7cnM6GmaYFP13KB+E2RJB6Xht+loSigoThBeJzAe9w08Wka22JJdM2ZAFNVyF1fWyPbe4Qv+biDaSMrWNsWw7RtzEyw3rZtRlb4cGsquubMGm/aCpGEQcir43ap3PPCSi5oPIhk2iDkc5O2bNpjKQzTZnNnnGGZ3uTZG4Nbz5jMnc8s55VMb5RsD/BRlT6GZc77XemxLT2+B5b0EBdi8OvrmnrPiyu56LjxGKZNV2ZYu0tVWd8eJ+jTeX9jF4cMC/D+pgjN9TW0bI0yutpLysisP3+kVma9Nz27nM/MGN0jN/Nf317HtadOpPmH/yooR1N9Nd8/ayoWMDoTlN6ZXtzZz3QlnM+4NZW2SJKg12ljq8CNTy5j0ojyXA/M/PvfW+dMKdiG9CTff4/BG6vbGBe0SKj+niMOrRirIypHjavue0W7Uan71FueXMbR46s4eeIw4mkrV1f9Lid1RjiWJuR3Uppsizoj9so8OpGUWVAf2mMp/G4nRpTtBe3SFFRFQVUhlsxM9J7ePrrD59LYFI4R8nrQdacncTxtEU2mqfR7iKUNPm5P4NFVhpZ58Lq1XI/wgMcZUYgCXl3l4/Y4nQmDSr+LgEfn3pc+5IpPNmBZ2ZGOJra1PfZV5tXRVaeX8O1PvceCljau/FQDQ4IehpX7cGsKIyt8qIpSUGa/2xlJuaY9Tkc8jc+lYdnOxPAjK3zc/MRSDq2r7JHfPKuxvpojx1ZhWHau7TqiwkfatFCALV1JHn5jLd/61CEoijO5YzyVRs2kaMz2zk+ZFuG4sx9uXaUj5ow4VwG35nSAsS0nBubTNa4vMtFrtjz5mR6a62u4dc5k3KpC2rKJ5Y0MMEwnHaKG4sQ0Mq8DWLaTkSJtWsRSJi99sBWXpvDqh228kxmteURdJVVBN2UenZu6jSDIaq6v4epTJ7ClK8HoSj/zn1xWfLmGGu44cwoJw8SjqcTSJh2Znu66ptIeTWFaNm+vbWfVli4+e8RoyrwuDNMm5NP5z7oOfvmvD/nuWVMZWekrGIngczm9yj2qlrtu7Chphe4FScvEpahMHlnRY8be7DBiy7JpjTo9vkzLZmiFl3P+5zUOHVXOdz49kdue7jk760VN258SNdZXc3HTQSRNq+dMrvU1XNw8DtO2uanHk8HCp2iw/Ykdts0ZU0eQMO0eT9Wa66u5+5zpzHvICYytaYthYfPT5z4o6F2Qzev01T++TWskxScnDOGm0ydz/aPv5ipc9gdmaMjLexs6GVLm5YfPvs8lx40jlrb485tr+dpJh3DDU4Vlz67rhseW9tpTNT8/c/fhJ16XRmcizRd/+zqxlNmvHq599Yzd0BHnjqff42ufPLjok7Q7zprKbU+9t0MTmxbbZvenloO5d+7atijXFumF8d2zplI3iHphxE2TK08+hLauJDc+3rOezDuxHremEPC6+N6zy/nOpyfyPwtWcdwhtTz8+pqCni1ZC1vaiKZMZt+1MPfUsz0a5yfPtfCNE8fz+aPHFO0984PPHMZ3/rI9KL5gZSsftUW56MG3Cp6UXvWXJQWfyz8n8nu6bOyI05UwSvaC6EqZnPXLV4DS52R+naoJunvNvSe9bIrbV+rDYJa2TC5qHt/riKu0ZVKmaqRxgtou+g6GgxP8hu3B7myKFSPzWYPCNCtOuhIbt+rcYNuqkstHbgKaquBHw7RtkpaFS3MapmpmfbZtk7KdvOBpy8SlaChAxDCdB3C2iZlJm5K0LIYEPcRNJ/pg2hbxTH5xVXHK5VZUTMvG69bx6U4KFhWVtGXh0zSCXhfhTJqnycPLUbCpDrpRNYWuhPOw3atr2NjoGixe20H90DLiKaeXt6YpmJbNhU0HsS2S4t+Z/IlHjKnCralYlkltyIvXpXL/+UcSS5ls6ozTEUsxf84U5+atl6D1rgSwpce3EELsvLRlcunxDT2uqdn7wf/+7etMr6vgmPFTqKu06EqZDC3T0RWNm54ufh32A7eecghXPl68V2HM6NnzdmFLG+GUiUdPs7kNEhQftVmqfVms53d2P8594E0Or6vgtjOn8KVjxvaYayu7XCRplFzfgdbG3Z+Pwbigi5iiFd+/M6cyLjh4eohH0yYXHDuOUVX+ou3f7r2ZL246iEjS4I6FxSci/+/73uDwuooe944XNx/EiAof1xXZxm1nTuFX/2rh4ubxXP/Y0rxe2isLe4efdyTfe3Z5jx692REn3/n0RL7+J+eeubm+hhtmT2JLZ4IvPfBGrkdy99hXY301N8+ezNtrO/C7NU6dPJxbn1rG4rUd/PqLMzBtu5c422S+9sj2TmvZIHI8bbKgpY3zi+SvzlrU0sY1p07gzmdXFP2teOT1tXzh6Do2hxOc/7s3OW3KUL7z6Ylc/9i7uWPzs3+u7PX4z6irZN6J44mmTP781jq+cdIhbOhIFA0qZ8uTP8fggpZWPmqL4XOpPXpQnzSxlmtOnVBkVEANFzSN5Q+vbe/pvnR9J98+5RDuefHDXI/1I8ZU8sO/reD8xnG9lmdBSyvnhxM89PoarjplQu/LrWxlXXsct6ZQU+bhx39/ny8cPabHaIbsiIDbugXWG+ur+d+LjmJzuHiM5vYzp5DahRzifd0fit3Ao2psDCd6DAsA5+J/yxNL2diVxLBsVm6O8uHWKG9/tI3vz53mzPxbZPbeBStbuW/Bai5scirFopY2NnbGufWJIsu2tLKhI56bQKH7e3e/2JJbT3ZdDyxajaI4vc+6B8Odz7XxwMKPuOS4gwCoDLh5YOHqIjPbOjMe//Az0wCYOKKc6zLB8F+cPZ3Fa9u56MG3uOjBt5h910Ke/M8GvC6VqaPLadka5b4Fq/ivGaOLHoPsurr3/s5OFNoZc3pUw/bhJ9ntffWP73Dh797kh39bwS/Ono7frRV8rpjOWKpHYDp/e9n8d/91+Kii5V3Y0sb1j77LhOGhop8vtt3etrkw8x1lv7e+yj5QNocTPYJ/4JT/ukffZXM40csn9z6XovLW6m252Z7zLWhp5e4XVrJic4S3P9rG3BmjueGxd3Ozd08cUc5tTzkzWncXzzxoWtjSxg2PvUu538uCljZqy3s2aPKX+9FnDyt4PWk4SRoubBrH3d0uetnP5Z8T2fNtfXuMf72/NRcI601X3vulzqdsnQL4/txpJc/1DR3xkts80OxL9WEwc6laybrjUrVcDvDuvbtL6d6Uyq4j20s8P+2KgZM33JvpEW5mX7ec18l8TsOZBMkwnYkuNZzggwHYioI7M0mnkbddj6bSFk05W1OcHOKmYRBNm9iWQsqycKkaybRJwjCxbHKTbmqZpK+bu5KYpjPiLBI3iKRNAi4Nr+68n7IsEqaVy7fod2vEkiZpy0JTFOKGxZSR5di2TZnHmQz8v3/7Oj/++/sMDXkZXeXn+IOHMHvqCOprg9QE3QQ9OiMrnF7fLk1hWMhD4/gaGmrLGFHpZ3xtkMPqKhlfG5QA9gHIMk0Mw+h7QSHEXtXbNXVRXrtyUUsbNz22jBFVPrriafxeD4s+bO31OpxUIKmqRd+/7alluWtfd+F4GpfqJUXPYHj289m2bXfr22NFP5O/Hwtb2rjp8WVs7Iz3ulw2t1pv6ytVhv3N/n4MkqrWI/ALmf177F2SqtbLJ/c+Bagp8/Ta/s2/B8zGhYrFfrrXh+73jvctWM1bH20ruo0bH1vKl48bz61POvd+2fvg/GUvbBrHXd3SbuRvt/s984KWVm57ahlDK5yxJb3FvhZlfjsubBrHhU3juO2p7WVwu5QeHUKzZb7licL78wUtrdz8+FI6Yk5rPXt/3Zst4WSvx3DCiBAPLFpNud8ZGzp3xujc91Ps2HQ//gtaWvlwa5T7F67mMzNG8/2/LUfNTt7Qi+7l1TWlaFxgwvBQ0WOyoKWVBxauZtKIcu5+sYWNnXEmjAjxcUc8V+ZJI8q5b8EqFrS09Xl8kobFxBHlfNzHPX9nPE3Llgg3PbaUCSPKix6bSSPKubVIL/NFLW28+mEbd72wsuj+3PDYu7h3oa5KQHwviKRMAh69ZO/MgEcj4NGpDXkYGvJSG/JSG/IwfXRFr59b0NKa610NTg/r3p7M1Ia8PYLVWYta2grWk33NBhJpq+RToab6GgBcmlpyuaEhp6dpdn96+5FY0NLG3S+2cMIhtbn9qQ15ih6DUsfm5ZWttEZShDI90R655Bge7GV73QPL3dNeZOX3jC22vfao835v5QXnu+5+rEttt9Q2u39vpco+UNqjqZLHoj06eMqbMCxqQ94S9a2N2jJPrm4ubGkjnrZy38PCzLnaXdC7fSDOwrwLS6SPvHXRbnnrPLrzc13qvO9+TixsaaMrYTjzEfhcRT+T1f393s6nkHf7cn2d6519BOEPNPtSfRjM+qo7kUz+cJ3twez+6N6UytZchcKAtQK42R4ItzKfdeOkLlGBdGaiTRWo9nmpcGt4cCbgdGXSq6QzadKy+cNV1ZnQx7ahyu9GU0HP5DsJut3EkwaWDbYF0ZRBuc9NwK1h2BYp05nLQGH7f1YmFUpFJvi8uSuJS3cmvFSASMIgnHBSb4Uz6dBe/mAL22IpwjGDWNoJtv9j+WY+/5tXmTQ8xPw5Uxga8hYEt4eGvNTXlnHE2ComDA8xbkiQGWOqmDSinDE1AQl+CyHEIFbqmprfrlzQ0koibVHmcxFLmb2mestehyO95F9e2NJGopcgS5nXlftsyVGNiZ4P10qNhCzYj5WtvZY9e//b1/p6K8P+Zn8/Bl19nWeDKIe4ZTvPavp7Dzi0n7Gf7p9z4ja9123DtHNlKHZP2p/71O73zAtb2nIdO0rHvpzPTx9dkYs7TR9d0Wecrfv9+YKWtlz6kOz99Y7K7suiljZ0zWmr598X9/d+Pfs91YY8TBpRTsBdOrDbvbyVftcOx8kW5JV9aMibK0v2tfzj29fx8ehq0dhWseVqM7G93spWqsylYpkLMtecnSUB8W7uuecexo4di9fr5eijj+aNN97Y5XWG42kiidJfUiRhEkmYJA0r91/271Ly3y+17I6sJyuadG6WSzEsm8b6aiK9TBqYlR1+lt1OXz8S+cv2duz62qeuRDo3kUJXwig5/CS/Incliu9LuJfXt79vlCxvVm/lLrbdvrbZfV2d8TQfbomweG07H26N9NrrvK9ldpe+zp++3t+buuLpftWTbN3Mfib7OvT87hvrq3tM3Jf9zI702G5uqHFm4s7kY+urjPnCmf0yTIum+uJ58Jrqq3FpPZ9IFzsna4JujmtwHoT1da73VpcOVIO9PuzN34Zd0WfdSaR7TKDZm/4sk02VAtt7kSu2TSrv9bhlksz82wJcipNeJAmkLBsDJ32LbUMkbRI1LVyqgkdR8GoaXk0lYZioquLkAsTCsiBmmKQsm4RtURFwE3JrBF1OY7k1miJhZCa1TBrEUiZpy8ava878HUnTmSUeCLg0Qn4nh2M8beJ3ORNhrt0Woz2WRlEUPC6Fo8ZWU+Fzc/DQIHWVfgJunU80DOHJeU3cdfZ0hg/CtFxCCCF2Xl/X1Px2ZVc8ja4pfbaZu+LpgnZsj/eLtA+b62vQVee9/lznu9uR/ShV9mjmnnVnyrC/2d+Pwb60f5FMDvdS+nuO97VsX3W71HL93W73e8ju99T9WUf23/2Js3VnmE4Ma/G6Dhp7uT9uzrzfVznaM73N87fT3+OQfzymj64gZVq9lqexW3ka66sxzOJ3Mjuy/aRhFaw3/7Oljk+2PNnP93Ucu+/zjpS5P3G/nSU5xPP86U9/4pvf/Ca//vWvOfroo/nZz37GKaecwvvvv09tbe1Orzfkc2FYpb/EoNe5wY2l1ILX8v8uJv+pTaknOP15utNdwKNj9THnasCjcUHjOLyu0k+zsk+7stvp66SOpczcstlj058y5yvzukgYFjc/sZQvHj2m5LL55SnzFu9JG/SUri6hTE/g3sqb1Vu5i2031EtZeltXIm3yX796Jfd391zQfeVA391C3v4ds8GgzOeiK1k6INn9nMz2qi52rmZzhHWvQ9nPhPrZY7uxvpqvHl/Pum1RfnH2dFSl9FCq7udEyOcikjS4/I/v8PuLjuLGx5YWPGFtqq/m9rOm8vG2nsMei52T5X43d86dxjV/XVLQ+73oPvRx/h5oBnN92Nu/Dbuiz7qTOe8U+p8uJSs/R3h+8zmbT1wFYpnJW1x5y3gUtSC4nrRstExvcQMLFY24ZeJTNTRsVJy841HLQEPDsCwsy8aybBRVyQX0s8PKvZrGtmgSr1t3JqRJmblrUjRlUO53o6sK0ZRBa8KZaGZYyINl2cQNi22ZCbn9bo3KTI/tYeU+Ap7SE1FK726xu0jKFCEGp76uqfntyjKfi8v/8A4/P3t6yTZzn6MSu7UPG+ur+eoJ9SQMs19tx6L3TDuwH6XuIQOZa2t/2xr7s/39GOxL+9fXPRf0/xzva9lSn82v28WW6+92u8dL/J7+9diuDXnoim//7fHoap+xl2Lvd8bSXNA4jodeX+PMnUdh7/umzDx4Z96zqM99yQal87fT3+OQfzzaY6lcuYqVJ5vvHbbHGTpjxQPBO7r9+xeu5v9ddmyPz96/cDW/OHt6j/Jkt/+1hxdz19nTSy6XPY53Zd7vrWy7EsvclboqPcTz/OQnP+HLX/4yF1xwAZMmTeLXv/41fr+f+++/f5fWG3RrRJNmyd6Z0aRBNGmwJZxkczjBlnCCLeEki9d19Pq55vqagqc5W8IJmntZttR73Z82Zcvkc6l4da3kUyGvrhVUzN6Wyw4lye5PXye1ripsDidorq9hSzhZ9BiUOjZN9dUEvTrbMikK+vujcFxDDTXB4gEAt6aW3MeAW+O4ht7Lmy1XsSeNvW03vzdusW3mr6upvppXVhX2gs/PBd1XDvQ90Rs06NX7/I4Gi6BbY0s4UfLp5pauZK5uZutI9ntoqq/G69L45RcP577zjmB6XSUPv76GjZ3b80Lnn/tBt1b62GQmz5xeV8lFD75JddDDA4tWY9t2v58cN9VXU+bV2dKVZGx1gHPve4PvfHoCz3y9mT9dcgzPfL2Z62dN5B/vbeyRP7lUXRhR4eOus6dT0df328ewrwNNyOcqebz6apjvKQPx27Ar+lN3svpq5OQ/XrJwAtzdJ8+0M6/blokJ+FQNPfN6NjVLwraIpE3Smc+5M8FwJ6itYVs2lpXpPZ4JhluZEqQsC11V8ekamgop23Zmh9dU0qZF2rJIGiYel4ZHU3GpCmU+nUjCABuCbp1YMk3atBlR7uPIcVUcMizE6OoAY4YEmTA8xBFjnRQmY2uCuUkoJae3EEKIUtfU/HZl9vpaG/Lgz7SZi8ku11sbML+Nm99mvujBN9EUNffZHW1f9nc/nHvL3svuz3Ty2pky7G/292OwL+1f0K3hd/XvHAcycZS+l+3+ub7qh64puTIU6xXcnx7FTfXVbAknc687fydyny+1j/9cvoUhIQ/NmbS9i9d1EE0aJb/H/G05+1jNhs44X3t4MZNGlDOywsfVn57Ak1c08vuLjuL/XXYs806sJ2WYzKirKLkvzfXVvLO2HaAgBtSf4wDbv6ct4STlPhdvrW3nodfXML2uMvcbef/5R3JB4ziCbo3fnntE7jfzaw8v5q217UW3UzqGuL1n/OZwgsXrOphRV8HGznjuvezxjaVMvvbw4lx57jvvCP5y6czc9mMpk8XrOji8rqJguexv+6ypw3l26UZiKdOJRzbU9HpsSpW5VCyzeRfrqgTEM1KpFG+//TYnnXRS7jVVVTnppJN49dVXeyyfTCYJh8MF//XGC4wMebnljCk9vmRn9tsp1JZ50VWFhqEBxg8JcsS4Kq7+6xKWb+jkxtmTe5w0zQ01XNQ8jvsXrgacinXUQVXMO7Gh57L1NYyo8HFB07ii711xYkNuPdky3XbmVFojCVKGyRVF1tlYX80VJzTg1hQOr6vgxfe3MO+E+l6Xe375ZgCWb+jkjrOm9hF4rGHV1gjDy31c1DyO//f2em6cPbnHsVu+oZPbzpxSdJvnN44jmjRyw2/686N0XEMN3587rdfAQEc8xQWNPY9h7gldPMWdc6fx6DvFy5udkfv9jYXnSqntZnvjdg+KN2W2mf3emhtqOD/v73zZXNB95UDfE/nHoymj12Nx0+mTiab2fG+x/tZVL9A4voYrTiheh+ad2MCEoU7d/Ovb67jjrKncv3A1FzSOY/mGTm45Ywpn/+Y1vvrHd7jowbf499p2rj51Ilf/dQmwvSd2Z8x50HPdo0u4/cypvZ4nkWSCix58i7tfaCGWctInLWppQ1MU5p1Qn7tQ5X8u/5zI1YOUwbEHVXPrnMnUVfs54+5FnPbzBXz+N69xx9Pv8XFHgp8910Klf3swtq+6AM65GTfNkt9v3Bw8ufcGg2S69PFKpgfmeA3Eb0N3O3pNLVV3imc+7Fu2N3n+5Jn5ucgtRc3l505ZNiZOGpSYbeNRNcpcGtg22fFGCmBZNmnbSXni051e3gnTwgI2dSVIG+DTnTzgccMkbTppVbyahmVbVPjd+HUNw3JyeSYMy8lDrqgcPNQJdo+uDjBllAS2xd6xI3U1n23bGIaB3cfIQyHErtvRa+odRa6pjXntyuz1dU1rjDvOmkoskaSxvqbkddib+bv7+7edOZVo2uCiB9/KtZmzbd142iRlmb2WKbv+Yh0IkpZZtG3QfT9uP2sKRx1U3es9efY3yuhlfdkyGNb+38b19nEMvPv4MfBi99Ge3PPXqx25T3UpcPuZxeNJ3e8Bh5c7sZ++6kP+55rqq7moeRwzxlb1Wnf/5+UPuel0514mex+cf998/8LVXHFCA83dYhfZ7S7f0MlNp08uuD++Oe/v3mJf2c//5uVV/HtNB5ef6MSd7l+4mlTa5pYzit9f3XLGlNy6c+tpGsf4IQFm1FVw9wstXPL7tyjz6nz/2RWce98b/Pd9rxNJmvz0uQ84r0TsZ8WGMBc0bT9+f317Xe58KnZsuh//5voaxg8JckHTOP7y9jpGlHtZvqGTc44ew+K17bnfyAt/9yYPLFpNhd/NkJDTQS77m3n/wtVF4wIrNoa55YyecbLm+houaBrHexs6mXdCA8PLfazYEObG0yfzl7fWcV6j895FzeNy32EsZXL3Cy3cv2g1Y6r9/PqlD3Pbz35nN50+mRl1ldz9Qkuu3PcvWk1tyMu9L62isb6a+togt82ZwvINnUWPzfINndx+5tSi586x42t6jXPevgv3fgCKLS1TADZs2MDIkSN55ZVXmDlzZu7173znO7z00ku8/vrrBcvfcsst3HrrrT3W09nZSSgUKnhta1sUwwZbcXqeRVMmXQlnmHIgM7mVlZlcC5yJtdqiSdyahmnbJNMGIZ8by3ZycftcGknDmagzHDcIeDS8uoamOD2ru5IGacsmkTYp87hw6wppyyaWNKj0u0maFuG4s/2gW8OybWJpi0jCIOjVSZsWl//xHe74r6l880//5qefO4z17XFqQx6ShoVHV9nSlWTmQVV0JVL43W5Spommqry9pp3assLljhxbSUcsRdDjojLgZmjIy5ZwgmjK4KbHlxUEYpobarhp9iSeWbqRe19aBcAlxx3E8QfXUO5zkzAsuhJpQl4XXpfKl+57gznTRzJ9dEVum4vXdXD/wtU8dPHReFwap/58AX63xi/Ont5jIs/mhhpuPWMyANWB4kPGsz7cEuH0uxdyYdO4ott7cl4T42uDdMZSbMtMjpctb5nXRbnPxYgKH50xJzidfb23oeoF51W3zwS9upPjPfM9mrbNmfcsyv0wdffYV4/FBs765StF388uc1hdZcly7KjXV7Vx+UPv8P2506gNeYgkTIJejS3hJFf/dQm//OLhHDWu+IOK3aW/dXVrWxRsSClOsCuWNoklTYJeHa9LRVWcyeySlpUJUJkkDUABv8vp8dmVV7eDbo2YYdIZ2/73ho4Yr33Ujm3DpyYNpSuWYmSln0jKpCuepsznLHfdo0v4xqcOYe6vtj+Mu++8I7jowbd45JJjeH11G7YNJ06oJZ4yiaZMbNtGUxRiabPgvPzdBUfi0VW8Lo2317QzNOTtce5Or6vgxlmTCCcMqgPufp2TAO+s2cYl//t2r9/vb750BIeP2b3n1L5s8dp2vvz7t3o9Xr8994jdXgf7W669/dvQ3Y5eU7EhodCj7uxog6hUSpXse2m2B8m7LBNd1ZwbdlWDTIqTqOFMQBlwOe+pOMFzXXVyidtAyrbwaRqWZYPiTLCpKypdiRRlXjcp0yKaNPp9XRBiIOxIXc0yDIOzfvw3NJeLP19xIqZp8qX7XuOhSxpRFAVN01D6SAcmhOi/Hb6mAkm2t2NDPhceTaUjlsLr1vHqKm4F1Mz8GKgKHhuSSs+2b/Y6HLVMFFUjljIJx511GqbF/QtXMfvQkVz04Fs9yvfQxUfj0lSqgzplikpCUXpe5zWVIUVSub2+qo07nn6PX5w9nXjaKtiPtmiSgMf5fDRlEEkYGLZNwKPn2mLRpIGmKAwJehg7JMjrq9r4n5dbuPn0KT3KcOuTS7nkE/V7/B5moL2+qo2DyiwSas97Fa8VY3VE3aePwZrWCH47TUJ1F9m/FDHFxZia4B4tw47ep2brnA1E4mlCfhcBl0Y0vb2eeTSVbdEUfo9G0K07+5ZXH9pjKXyZep00t8eAsuuJJdNUB73E8uq2363RGUsS9LgxsHCrKvG0RTSZpirgIZVdjyd736wQTZlEkwYBjzOHTfaeOZoy6IwblGeOdcI02RpOEfK5CHo0kqaFbTkdU6JJp2wuVaUjniLg0VEVJ6Xgq6u3Mbzci9+tURv0oKhKQZkDbuf+fG17nI54Onfvu2JjmBtmTcS2yd3vVwZ1PKpWcKwCLo1IykDJjBmN5O1L0jDx6Boo5OIxXl3FwsKjanSlTKKJNFVBD2nTIpw5Nh7d+V31uZ390DQlkzIRVM0ZVXr70+8xYXgoF2+q8LkYWekD23ZGlSpqQYypzK05sb6USSxlUuZz1u1RVSwy+5gyKfM6ZbdsG4+ukc6kdHYpKp3xFBV+NynLIpm20FRQUVBUha64gd+j4XNpuFSFtGkRS1vE0076Rq+ukrYz35kNXUmDMq+eOw+9mdENactZr1vV2NAZJ+h1oSgKkYRBwK0R8urY2fuqtJnbrt/lxDlVJRPTzHxnZT6doEsjO2XqkOrATtXBwZOvYB9z7bXX8s1vfjP3dzgcZvTo0b0ur+MEw+NpM1eZ/C6NeNqkK+GcNGUuJydpFBuvyxkO7fdo1JR50RUll6tN1xRcmo4NDAt5iKbSvLNmG4eNqeRLv3UCxDMPqkZTFSzb5qO2OFdkhjQ01ldz6xmT+fk/V3Lj7Ek0//BfvZY5bVi0RlJ85Q9vc+OsSYys8NEeS+fyI33m16/SGklxXEMNN8yaxJn3LOLCpnHUlm2fyffjjji33f0ej1/eSMPQstzrtZnZi+8+ezobOxOsao1SW+bhg81dzOkW2P3Z8yt5Z007d509vSBA8OGWCOva49z9QkvR8pd5XblhPQtb2vjaw4u5sGkcFzaOI2lYlPtc1FX6GN3PylMTdHPEmMqi28tPL5Edjt6bvt7fmc98uCXSazAc+pdXaU/kSQv5XLRGUkUbvXtqm93taF21cR5kZANTQbeGG0hbJhsi6VyZg6pG0A1HZupQY301s6eNYEiZh/MfeLPg+3hiXiPXPbqcBS2FvXDf/qi9x2vgPO3Mf1CUP7QqmjT46XMrAZg6spzakIfP/+a1XvenzOtyUi9YFrUhL/d3eyiUfVKN4jwUGl/b/4Zfuc9d8vstH6AUIINVyDvw9aGYvuYqGIz1dHfJBsNNbGwUNLanSlGBcCZfuIUzibRH1UhYJm7VeWBtK05+8ZCukbRtbJtcMFxRYFssRcDTV4B75xpwQgyEXamrNk5vuC/9zytoLhemafLF3yziT1/9BLoutyRC7C47XE/z84ThBDU0VUFVyASfFHSg0zTxahpxw8RSVbZEkiQNm1dXtXH/wtXEUmamB+JY5j3k3Hs2N9Rw1SmH8KX7XmfCsDJuOWMKX/hNz9HXjfVO6sdZU4djWBBRocrvImXauHUVt6YS8rl6vZaGfC6WfBzm+B+9xD+ubCacMPj5P1dyUaYHZ3b+HL9b455zDmdjZzzXSSSWUtkcTlBfG8StKrn1Pb+iledX/Kvo9r51ysSS38H+IORzceSPF/T6/rNfb96Lpdn9PJrKmk6blZvbch3/ujIpbBuGBhlVvueTKexoXfUAttsJ3GbrrGHZxJMG1QEPacuiLZpy5o1x6cQMk1jmnjbbNg14dMIJA3ACtG4NfK7tweAyrwvLsvHrKorPRVfCiUF5XDpp28KrqrmH2JbtzMXm1VUUn45f14ibJl0xgwq/G9WnZzqIqMTTJlu6kgQ8OhV+F6oCacumK55mWLmXtOnEnoJeHZfmBGmDXh2v5gR2vS6NrrhByKejqwqN46szAXCDaGbCeE2FMq8TpDUsm854imHlXqqDbroSBrOmDmf21OEkDQu/S0PXFEI+HdOCaGZkc3a+rpTpdDCt9Dm/OS7NTcJwgsshrxPLywbMFcX5zUymbdqjSaoCbrxBD7FMx7WQT8+lQvS59dyDAtuwsbHxu3XiaZO2eJLrTpuYe8CQDcDH0yYeTcGjqhi2E9RWcH6jrWy3WmX7/9y66vyuZ3vcZv7ty3TGjRtOwDng0VF0qPC7iaVNUoZJdcBDNOXELIMenTKf7nS8UxXipoltOfFI0k45LNsJqqewUFSb4WUeImmT1kgqF9A2badDYcqyiaYNasu82zu6Zh7UbO5K5B5cqgpoqnNeZuMy2WOhqQo1QTdp2ypIfbmzpPWZUVNTg6ZpbN68ueD1zZs3M2zYsB7LezwePB5Pj9eLUhUMyxlG7dFUqvxOZdoSSVLm1akOujFMi4hh4lK3P7WrDrppj6ZQFSef9rf//B8mDg8x/4zJJE0T07L5uCNN0KszZVQ5hmly3ayJuDWVV1e1sXxDJ9ecOrEgGD7vhAa2RZPMO6GBgEtzAm9FAnL5AbgZdZVMGhFiSzjJvQs+LAimZVMr+N0aM3oJFjc31BQEyfNlGzXffWY5b61p5xdnT2d6XUXRbXRvAGXza79cZKh/NkAdT5nccsZkbnliGQtb2nLlyw6hcWn9v9DlTyb4creJ5/pKL7Gn9edYZP/d1zK7UyiTYzp/EsespvrqvTKJYL/rqqpAZlIMRQFNUXBrKtG0yZaEQcCrU+5z5a4rBvDPFRsBJ3fVzWdM5uP2OJf98Z2CYHhjfTXvb+pi/pzJzoiITH37zcureOD8I0GhcJREfXXuRiL7+eykFcVyvk0fXVHyGJf7nCfkXfE0D2dykmUfCmWflD/8+hpuPX1yn5Mgddff8044BuvxGgzl2tFrKr3Mqr6zNBQyAz6wceq3DgRUp/FmqAox28Jlq2iKM+Ii+2BXiAPJDtXVbrJpU1QtL89/3r+FELvHzlxTFZw5lSyPTiRpoCjgc+vYSuZhlmUTjqWxvc5oqEjaBBSGl3uYNXU4zfU16JpCOJ7G69L4/YVH4XNreHSVtkiKBy44knjKCepMGFZW0G7NtnUffn0Nn58xynlYrSo71ImoLO+ew6WpPPLGWqbXVeJSVG47c0puUvlYyuTyh97hxlkTGVnh46M2Z1J5BYVhIS+uTEC8rI97mLJBNA/SnrK/H4NhlX7Sls3KLZHCNxQYWuZhWKV/j5dhR+9Tk0A0beaCpdm5ZXwenbZokjKviyFBD4ZtoSg2blUl4NVzvW3dNrg0FZ9LY2skiWHabOqMM6rCZHM4wdTR5UQSaXwuD6+s2sbQkBddU/C6VGwbXBp82B4HFDQFxlT5MW1yvZNtn9OWrgq4iaVM1rXHcesqtm0T9GiomcnibcvpjKIrUBPwcufflnPwsBBN9TV0xNIEPM4k8Ms2dLIhHOfkicNQFQVNdcp/7WNLeXtNe27kfjiRZljIi6LAi+9vYfroSty6iselkjZMytxOL/OkaTkZF9waH3cmSKTM3OjqbZEUR42rApwOaD6XhmXD+o44lQE3mqKgqQrVATcdsRTOgE+FMq+W6XmfJm1alHl1UobJkvWdVAczD1oSabaEk8wYW0FrZxIUqPK7iaYNokmTeMqkI57G59LY0pUkljJZst65z//tglUs6JbhYP6cyXhdGrc8saxHJ7ps3GDGmEpumzMZTXFiG6vborg1lbZIksPHVmLbNp2xFLe/2JKLvfndGveffyS/fXkVE0YU9lL3uTQ2tydx6SqapuDRVHwuJ8gfjhv43Rpel0bCsmgLJxlR6eOmJ5YVfE+A09sd8Okq332hpUe2iCtPqqcjbjA05Dwk8egqlq0RSRi5BwvZUT92tgmp7nxoXFKm5Dn66KM56qijuOuuuwCwLIu6ujrmzZvHNddcU/Kz4XCY8vLyXoeMbm2LYgDhTI/w7BMOVXUaHwnDeWqSME06otuHJbgzQ7HDcSM3zMHGCawnDKdCl3l1Fq/t4Lan3ssF4prra7jtzCkkjDSrW+O4NZUt4QQzx9fwzpptVAY8/OpfK/nhZw7jhsfeLaxk9TXMP3MyXfE0nswPwQ//voLXVm0rOJlHVfoYFvLmGiobOuK9BouHFxnali/72be6VZju2+jtc6W2ua4tysed8R7D4kaW9793eL6dSXmyN/TnWOzKd7Sz1rRFuf7RdwsaU9ncbGN2cmjLrihVV7e2RUmC08i3tw/Vyjb4skOMPKqC2zJpCaeJp002d8ZprK9h/lPv8fzyLbn1NdZXc8WJDZR5NH67YBXf/NQhRPKGjobcGiaZNEqZYXpeXSVlWazfFgcoSGuSvcAdXleRm2na79Z45JJjcg99srof460dcWKGxfWPFf8u/L0MQe3LQJxT+7LBerwGW7n6c01NsOspU7Kyc7QnLIvqgGdQ/KYLsS/oq67C9pQplm2j6zqay4Wqafzh4pl86b7XePgrTdJDXIg9qD/X1O7t30j+sPdYCr9bJ5BJb2BZzgMub2YOjO5D+LPL2ZbTgzSa6WmoKFDp0kgA69rjdOalMcjmofXgzNuxM8Pfs/ccW8JJ/ufcI7jh8aUsWNlKTdDN9+dOY1jI67TrfXmpDaNOG8KfGRE6PG+7g+0eZiAcCMdgfXuMroSxPQWFV2fUXgiGF9Of+9T8NEUBt0ZHLEkwk3qvK5OaQ1Wc+9aAWydhmHTGtqefSKRNUJQe6UyCLo1IOs2XH3yHeNrk3v8+nKDX5QQ7PRpBT3Zd+elBDWxbwc7U84BHx+/WSJomLsUJQHflfT5pmHRmgqfZCWw7YkkqA55cqqOCdVsKNhBPOal/FcjN1ZM0rFxGBb/L6fncGk0S9Do9jtdui2FYNovXdfDIG2v51qcOZvqYSmJJgyq/OzcqPH8dibQzl4FbVzEtJ/VhIm3meq1vywRiy9watu38ZmbLrOBMfvrepi5GVHjxuDRSaYtoyqTcp+Nzacx/8j2eX+HECvxujRtnTWL6mAonDbJbI+DRuf3p7fGE7DKHjq6gI5aiMuDGsGxcmkIkkabC7yFlWESSTkpht67SHk3hz36v2PjcOom0SWdeyuRo2kkR5VJVTBun53vSSaviBKBtEoaVS7XizqTaCXh0Fq/p4MfPvc8Xjqpj+ugKdFWhrspfkJbZ79KIpZ3e8/mpbwIu53fXzuvUnr1G+N3OOWJZdiZ1j0nIr+PVnDQ7sZRZcL4GMtk1dvZ6kSUB8Tx/+tOfOO+887j33ns56qij+NnPfsb//d//sWLFCoYOHVrys/25IdjY7lTKSMoZulIZcGdO4MyPUebBhkdTc3lHt2VOPJfmnNzZfMbYEM9U4DKfjk/XeuQm11WFcF6eaa/uPJHze7bnn67yuVB1teRFoDOWoiOWzp2I5T4XtWXFAwa7Eize2c/253MbOpxGV/d83vub/hyLgQjof9weI5x3joW8OiMHYUMDYEN7LJeHKz83V9w0aY9u/1uxTD6ObP/bAySgR84rw7IwbZwhRx6dtmgK07IxLRvDNCn3uQuGqAXdWm6yoOz35HfruDSFtsxvQFmm905n3CDk1akOuElbdp/neGcsRTieLrq9XTkHButDosFqsB6vwVSu/lxTu9/A9BkQd2kMkV7dQuxWOxoQd3k8qKoqAXEh9qKdvaamLROXqpG0TAyjsKOIS1OJJFJU+D3E0mau01ZXYnuwK9sG9mhOZw+/rtEZT1Dt82JAj/aoB1BUhSG7cI+Q3Y+0kabS7+2RP7ktmiTkd+F36f0Kgg6mYOlAkWOw9/RVV4u3fW06TefBVDKTrzpbB12ZfMzxlEFVwINp2QVBYJ9rey5pt6rmpQ11UoJkc5NnY0lp28KtqbhQSFo28bRJImVSFXAC8vlBVzOb7zllUp4JbObXeb9boz2axOPSnTQZlo2VzR+d2Yds+bJpV7LB85SxfT+9uoaiOMFVVzatB2QCqWYuR7qa6Snt17WCXNTZ+JpLUUhl9imeF3y1sSlz6wWfqQjo+DSt4OFEmVsDyyRqOkHe7HazAWhVUfDmxezKfS68Lo1YyiCScNKqeF1qLg1NfsqUbACYzBwO2d9cCwriDrqqEMlbXzZA7nM761FUcp1wXYqTiiZpmAWB6+xxd6lKJuC//XzyqAppKIiTZM8Lv5Z3XPMC6Z3xFBWZuQAjSSd24XM554eVDcannHzkPt0Z8ZDqth6PpmJk8rPnxzx3x2+RtD7zfP7zn2fr1q3cdNNNbNq0icMOO4y//e1vfQbD+2v4TnxZY/P/GLLj2xyx4x/pYUeGq+1Mfuxd/Wx/PjeiwrdfBsC768+x2JXvaGeNrPQzcq9uceeN2IF6OnIn6uSOHPvuy47rY3t9neN76rsfiHNqXzZYj9dgLVdv5GZMiH2PkUqhu92SKkWIQWZvXVNH7+F5M/raj3FDdmySRGlryDEYTHr7LnbilnRQ2PFRBnt2ktP90biagS7B4CYB8W7mzZvHvHnzBroYQgghhBBC7Fcs08Q0DDRdxzAMTMPAMAzpIS6EEEIIIfYqaX0KIYQQQggh9grLNElEo7S2tmJZFul0Gi3TY1xRFAmOCyGEEEKIPU5anEIIIYQQQoi9xrYsLv3922huN5/72XPoHg/3X3AUHo8Hr9fJ9Z8NjivZSXaEEEIIIYTYTSQgLoQQQgghhNirlGyvcE3DsizO/fUCbNtG1TRsy0L3eHjosuPweDy7Z3vdAuy2bWOaJpqmSdBdCCGEEOIAIwHx3cS2bcCZGVgIsWvKysr22M2p1FUhdp89VVelngqx+wz0NdUwDIxkCguwLRNF1bAtE9sGVbN6vGajYFsmViLJWT982llO1bBtE0Vx/r+jr2m6E/S+55xD8Xq9ubQsX/792/zPuTMK0rQYhgEgqVvEbrEj55FcU4XYN0hdFWLw6089VexsrRO7ZP369YwePXqgiyHEfqGzs5NQKLRH1i11VYjdZ0/VVamnQuw+ck0VYt8g11Qh9g1SV4UY/PpTTyUgvptYlsWGDRv6fAoRDocZPXo069at22M3J3vKvlx2kPIPtB0p/57szdafurqvH+uBIMdsx+wvx2tP1dUD4Zq6sw60fT7Q9hd2/z7LNXVwkOMgxwBKH4OBvKYeSN+N7Ov+Z2/vp9TV3Wt/26f9bX9g39yn/tRTGQu4m6iqyqhRo/q9fCgU2mdOpO725bKDlH+gDXT5d6SuDnRZ90VyzHaMHK/iDqRr6s460Pb5QNtf2Df2Wa6pO06OgxwD2LvHQOppcbKv+599fT8P9Lq6v+3T/rY/sP/tkzrQBRBCCCGEEEIIIYQQQggh9gYJiAshhBBCCCGEEEIIIYQ4IEhAfC/zeDzcfPPNeDyegS7KDtuXyw5S/oG2L5V/XyrrYCHHbMfI8do9DsTjeKDt84G2v7D/7fP+tj87S46DHAMYvMdgsJZrT5B93f8cKPsJ++e+7m/7tL/tD+yf+wQyqaYQQgghhBBCCCGEEEKIA4T0EBdCCCGEEEIIIYQQQghxQJCAuBBCCCGEEEIIIYQQQogDggTEhRBCCCGEEEIIIYQQQhwQJCAuhBBCCCGEEEIIIYQQ4oAgAfHdxLZtwuEwMkepEIOb1FUhBj+pp0LsG6SuCjH4ST0VYt8gdVWIvUsC4rtJV1cX5eXldHV1DXRRhBAlSF0VYvCTeirEvkHqqhCDn9RTIfYNUleF2LskIC6EEEIIIYQQQgghhBDigCABcSGEEEIIIYQQQgghhBAHBAmICyGEEEIIIYQQQgghhDggSEBcCCGEEEIIIYQQQgghxAFBAuJCCCGEEEIIIYQQQgghDgj6QBfgQLSxPUbasommTLriaUI+FwG3Rsoy8agaScuktStNVdCFV9OIpEzC8TTlPhdBr86oSv9A74IQ+6317TG6EkauzlV7dZJQ8JrUQyEGXn5dDflcBN0aXsBi+9P+BDYhn5tyv3sASyrEga0zliIRT6MCCShs17o1PJbJ6kiakNeFz63RHk3ic+sEXBpRwyQcNwh5dSr8boaGvAO9O0IIIcR+oTOWojWSIpxw2tI1gd7bzNllO+Mp/B4dVVHQVYXqvM9kl4kknfUlDYtwPE2Z14l3+VwaXUmDzkwbIODRiSQMIsk0FX43KcOiK5HG79HRFHCpKgnDoivptAOy2/RnPtcZTxH06Xg1zYmtJZy2hN+tkTBNInGDcr+7YL86YynaoilMy8a0bbriBgGPU7aAR6d2B9oZnbEUW7qSdMTTBNzO5yt8rpL3HdljlDZTBNyeorG+7Ho742nKvDpuTSVlWtiAAlg2RJMGQa/TVgKnbRVNpqkOeEia24+7V1exsPCoGl152wq4NeKGSSRhUOl3kzQtp4A2RJIGAY+OAqgquFTQ1e1xycqAC5/u/J1/zOOGSThmUO7X8esaacsmYVhEEplj7NbQFQXDsrGBZOa9Mq+OW1fpiKVy27UB2wYbG6+uYVgWXn33x0YlIL6XrWuLkjQtbn5iGYta2nKvN9VXc/uZU7n7Xy1c9ol6/ufl5Vz16Ulc88S7PZa746ypjKkODETxhdivrWmLct2j2+vcS986iqipcf1jUg+FGEy611XYfh0NAEnADXhsWN0aYWjIx/AK30AVV4gD1taOOEnDwoNNFKX49fTMqYwLJjnyxwtoqq/mxtmT+eJvX2Pi8BA3zZ7EZX94m9ZIiuaGGu44cwp1cu0VQgghdsmGjjhX/3UJC1a25l47rqGGO+dOY0S3NnOxZRvrq7mgcRzfe2Y58+dMwQau/usS3l7Tzi/Ons4P/v5+j+v9LWdMYWNHnCv/79/cOXcaDyxazeK1HUWXb66v4asnjOeiB98iljJzr914+iSu+39L+OeKrdQE3fzx4mO4tkjM7MbZk7nkf532Q3a/FODGx5dyztF1PLBwNQvyPtNYX828E+pJpk1G96OdsaEjztV/WcKClsJjcsWJDYyp8he978gex2Ta4AefOYxritzL3HHWVO57eRW/f31twbGYd+J4oimT+xauLjxODTV89fjxXPHwYu6cO42fPr+y6P3RzU8u458rtha8ftPpk+lKGNz9YgvnHD2GBxYVrruxvppLmg9iZKWfGzJlzR7zYmW/cfZkvvl//2b+nCn43Rp3v7Cy4Bg319dwy5xJtEVS3PXPlT2O/wWN4/jv+95gRl0lFzSN5Q+vreGco8fw0OtruOS48SikuOB328+H3RGTUWzbtnf60yInHA5TXl5OZ2cnoVCo6DLr22Osb49x1wstBSdPVlN9NTefMZn5Tyzju2dN7XGS5S9359xp0kNViJ3QW11d3x7j6r8uKahzC646XuqhEAOg1DW1WF3Naqqv5ntnTSWSMgm6nR4TH3cmWN0a5bQpw6SnuBC7Wam62hlLEY6n+bgzzshyX8nr6ffOmkrzD/+V+/uCxnFc9OBbNDfUcP6xY7nowbcA58bvR589VHqKC7ED+nOfKoQYeHurrnbGUsx7eHFBgDvruIYa7jp7ekGP6t6WbayvZnpdJSMrfDyzZCMLWlqZd2I9i9e293q9n3diPdGkyf2Z4Gup5bPrv/uFloJ1HJZ57b7zjsitp9i2sm2J7H6dOnU4H3fE+ffadhb2sr3ZU4dz4sShJdsZnbEU8x5aXBAML1jHtBE97jvyj+PLVx3PtSXaRLefOYXjf/RSwevfPWsKz7y7sddyX9g4ruSxOKzbcQRorq/mtKnD+bgz0et38L3MdrPB676O+Xc+PYGlH3f2Wtbu6+u+H9nvu7m+mkPrKlm8tp3pmf/PmjqcDZ2JHufDrsRkBiyH+Pz584nFYj1ej8fjzJ8/fwBKtOd1JZyhB8VOHoCFLW0Yps2CljYiKbPkcl0JY08WVYgDTlfC6FHnpB4KMfgUq6tZCzPXTxun/kZSJgGPRm2Zh9ZIau8WVIgDXGsklamDep/X00imt0/279qQB4AFK1tz/87+3R6VuiyEEELsrNZIqmiAG+Dlla0FbeZSyy5qaWP66Apqyzy54PD00RUlr/dOWhJPbplSy2fX330d2dfy11NsW/nth5dXtlJb5mH66Iqigdrs9mpD3j7bGa2RVNFgeG4dRe478o9jtI82UTxt9Xh9aMjbR7lLH4vuxxFgQWZ/S30HtSFvQfC6r+3omlqyrN3X130/suVckPn3orz/D82Utfs2dyUmM2AB8VtvvZVIJNLj9Vgsxq233joAJdrzwvE0kYRZcpmueDq3bMnlEqXfF0LsmGJ1TuqhEINPn/Uyni74L5IwSWZyEgoh9p5wIp1r+/an3ubLby93bzuH5WG0EEIIsdPCfbSJ89vMfS2bNCyShlXwdymRhFlwXe9r+WLvZ1/rK7bW/f3uZe1te321M/pzTLrfd+R/ZkfbRNl1ltLXsejt830dk+7v9SeeuSPrK/V+9t/5/y/2+V25xxuwHOK2baMoSo/X//Of/1BVVTUAJdrzQj4XhlX6BCjzuXLLllzOW/p9IcSOKVbnpB4KMfj0WS99rtykMwCGZRFLqVJfhdjLQl4XKdPCsCx0tXQfnLJu9Tro1Yr+21mvTIEkhBBC7KxQH23i/DZzX8t6dLXk3911v6b3tXyx97OvdV/Xrm4ru0xf7Yz+HJPu9x35n+nPvUyxdZbS17Ho7fM7evz72k6Zz0Uk2fsDhR3ZXvbf3f/fY5u7cI+313uIV1ZWUlVVhaIoHHzwwVRVVeX+Ky8v51Of+hSf+9zn9nax9ooyr040adJUX130/ab6anRNobm+mqBbK7lcmdwMCLFblXn1HnVO6qEQg0+xuprVlLl+Kjj1N+jWiCZNtnQlqQlK/nAh9qaaoDtXB/u6nmZz/mf/3hJOAk7O8Oy/s39XBqQuCyGEEDurJujmuIaaou8d11BT0GYutWxjfTWL13WwpSuZW2bxug4aS1zvo0mDLeFkbplSy2fX330d2de2hJMl2xb57YfjGmrY0pVk8boOmktsb0s40Wc7o69jUuy+I/8zgT7aRD5XzzDt5nCij3InSx737scRnBziW8KJkt/Blm7b7euYG6ZVsqzO+kqfT9myZcuV/f/mTFm7b3NXYjJ7PSD+s5/9jJ/85CfYts2tt97KT3/609x/v/71r1m4cCH33HPP3i7WXjGq0s/Ici+3nDGlx0mUm1F2wSpuP2sqtz65lBtnT+51OZnIT4jda1SlnzvOmlpQ5ywrxu1nTpV6KMQgUqyuwvZ66bUh5NbwAB7bxqsrnHDwEJlQU4i9rNzvxqupjAp58dp2yeup14rl/r7p9Mlc/dclNDfUcPPsSVz91yWAEwy/48wpMqGmEEIIsQvK/W7unDutR1D3uIYavj93WkGbubdlGzOTVr6/McwJBw/JLXP/wtVc0DiuR4C1qb6aW86YQtqwufqvS7igcRxN9dW9Lt9cX8O8Exq4f+HqgtduOn0yyzd0AnD1X5f0GjPLtiXy9+v4g4fw/sYwFzSN6xGUbayvZt4JDTTV1/TZzsgek+Yix+SKExuK3nfkH8dv//nfJdtE+fuc3e/xQ4Jc0FTkODU4xyl7TIsd99vPmpo7Zvmv33j6ZEZU+HhvQ2fRzzbWVzOiwsfNefHLvo755X98h+HlPuad2NDjGDfX13DUQVVc8cn6osf/gsZx3L9wNc31NVzQNC5Xrvc2dHLFiQ2MHxIsODa7Iyaj2LZt7/Snd8FLL73Esccei8u1fwxh3pEZgTe2x0hbNtGUSVciTZnXRdCtkbRMvKrz/7ZImoqAC5+mEclbrsyrSxBOiF3QV11d3x6jK2Hk6lyNVycJBa9JPRRiz+rPNbV7XQ26NbyAxfan/QlsQj63BMOF2EP6U1c7YykS8TQqkIDCdq1bw2OZrI44f/vdGu3RJD63TsClETVMwnGDkFenwu+WYLgQO2FH7lOFEANnb9fVzliK1khq+31vsPc2c3bZzngav1tDUxU0VaE6sP0z2WWiSWd9SdMiHHf+HXBr+FwaXUmDcDxNyOdyJt1OGESTacp9blKmRVfCyK3fpSokDIuupEGZV0dTFHRVwZ/5XGc8TdCr4dW1gthawK2RMJxc5eW+wv3qjKVoi6YwLRvTtnPb87u0zISf/W9ndMZSbOlK5o5JwK1T4XeVvO/IHqO0mSbgdheN9eWvN+jV8WgqKdPKpYS0bIgmDYJep60ETtsqmkxTHfAUHHevrmJh4VE1urrFH2OGSTRhUOF3jj0ANkSSBgGPjgIoKrhV0NXtcclyvwu/XhinDLg14tk2m08noGukLZuEYRFJZo6xW0NXFAzLxsbJCR5JGgQ9Oh5dpSOWwu/RUXHu57DBxsaja5iWhafb97w7YjIDFhAHsCyLlpYWtmzZgtUtt/Zxxx03QKXaOdLQEGLfIHVViMFP6qkQ+wapq0IMflJPhdg3SF0VYu8asAS4r732Gueccw5r1qyhe0xeURRMs/TspUIIIYQQQgghhBBCCCHEjhiwgPill17KEUccwdNPP83w4cNRFGWgiiKEEEIIIYQQQgghhBDiADBgAfGVK1fyl7/8hfr6+oEqghBCCCGEEEIIIYQQQogDiNr3InvG0UcfTUtLy0BtXgghhBBCCCGEEEIIIcQBZsB6iF9xxRV861vfYtOmTUydOhWXy1Xw/rRp0waoZEIIIYQQQgghhBBCCCH2RwMWEJ87dy4AF154Ye41RVGwbVsm1RRCCCGEEEIIIYQQQgix2w1YQHz16tUDtWkhhBBCCCGEEEIIIYQQB6AByyE+ZsyYkv/1169+9SumTZtGKBQiFAoxc+ZMnn322dz7iUSCyy+/nOrqaoLBIHPnzmXz5s0F61i7di2zZs3C7/dTW1vLVVddhWEYu21fhRBCCCGEEEIIIYQQQgy8Aesh/vvf/77k++eee26/1jNq1CjuvPNOGhoasG2bBx98kDlz5rB48WImT57MlVdeydNPP82f//xnysvLmTdvHv/1X//FokWLADBNk1mzZjFs2DBeeeUVNm7cyLnnnovL5eK73/3uLu+nEEIIIYQQQgghhBBCiMFBsW3bHogNV1ZWFvydTqeJxWK43W78fj/btm3b6XVXVVXxwx/+kM985jMMGTKEhx56iM985jMArFixgokTJ/Lqq69yzDHH8OyzzzJ79mw2bNjA0KFDAfj1r3/N1VdfzdatW3G73f3aZjgcpry8nM7OTkKh0E6XXQixZ0ldFWLwk3oqxL5B6qoQg5/UUyH2DVJXhdi7BqyHeHt7e4/XVq5cyWWXXcZVV121U+s0TZM///nPRKNRZs6cydtvv006neakk07KLTNhwgTq6upyAfFXX32VqVOn5oLhAKeccgqXXXYZy5YtY/r06UW3lUwmSSaTub/D4fBOlVkIsWdJXRVi8JN6KsS+QeqqEIOf1FMh9g1SV4UYWAOWQ7yYhoYG7rzzTr7+9a/v0OfeffddgsEgHo+HSy+9lEcffZRJkyaxadMm3G43FRUVBcsPHTqUTZs2AbBp06aCYHj2/ex7vfne975HeXl57r/Ro0fvUJmFEHuH1FUhBj+pp0LsG6SuCjH4ST0VYt8gdVWIgTWoAuIAuq6zYcOGHfrMIYccwr///W9ef/11LrvsMs477zzee++9PVRCx7XXXktnZ2fuv3Xr1u3R7Qkhdo7UVSEGP6mnQuwbpK4KMfhJPRVi3yB1VYiBNWApU5544omCv23bZuPGjdx99900Njbu0Lrcbjf19fUAzJgxgzfffJOf//znfP7znyeVStHR0VHQS3zz5s0MGzYMgGHDhvHGG28UrG/z5s2593rj8XjweDw7VE4hxN4ndVWIwU/qqRD7BqmrQgx+Uk+F2DdIXRViYA1YQPzMM88s+FtRFIYMGcKJJ57Ij3/8411at2VZJJNJZsyYgcvl4p///Cdz584F4P3332ft2rXMnDkTgJkzZ3LHHXewZcsWamtrAXjuuecIhUJMmjRpl8ohhBBCCCGEEEIIIYQQYvAYsIC4ZVm7ZT3XXnstp556KnV1dXR1dfHQQw/xr3/9i7///e+Ul5dz0UUX8c1vfpOqqipCoRBXXHEFM2fO5JhjjgHg5JNPZtKkSXzpS1/iBz/4AZs2beKGG27g8ssvl6d1QgghhBBCCCGEEEIIsR8ZsIB4Ptu2AaeX+I7asmUL5557Lhs3bqS8vJxp06bx97//nU996lMA/PSnP0VVVebOnUsymeSUU07hl7/8Ze7zmqbx1FNPcdlllzFz5kwCgQDnnXce8+fP3z07J4QQQgghhBBCCCGEEGJQUOxsNHoA/P73v+eHP/whK1euBODggw/mqquu4ktf+tJAFWmnhcNhysvL6ezsJBQKDXRxhBC9kLoqxOAn9VSIfYPUVSEGP6mnQuwbpK4KsXcNWA/xn/zkJ9x4443MmzcvN4nmwoULufTSS2ltbeXKK68cqKIJIYQQQgghhBBCCCGE2A8NWED8rrvu4le/+hXnnntu7rUzzjiDyZMnc8stt0hAXAghhBBCCCGEEEIIIcRupQ7Uhjdu3Mixxx7b4/Vjjz2WjRs3DkCJhBBCCCGEEEIIIYQQQuzPBiwgXl9fz//93//1eP1Pf/oTDQ0NA1AiIYQQQgghhBBCCCGEEPuzAUuZcuutt/L5z3+el19+OZdDfNGiRfzzn/8sGigXQgghhBBCCCGEEEIIIXbFgPUQnzt3Lq+//jo1NTU89thjPPbYY9TU1PDGG29w1llnDVSxhBBCCCGEEEIIIYQQQuynBqyHOMCMGTP4wx/+MJBFEEIIIYQQQgghhBBCCHGAGLAe4s888wx///vfe7z+97//nWeffXYASiSEEEIIIYQQQgghhBBifzZgAfFrrrkG0zR7vG7bNtdcc80AlEgIIYQQQgghhBBCCCHE/mzAAuIrV65k0qRJPV6fMGECLS0tA1AiIYQQQgghhBBCCCGEEPuzAQuIl5eXs2rVqh6vt7S0EAgEBqBEQgghhBBCCCGEEEIIIfZnAxYQnzNnDt/4xjf48MMPc6+1tLTwrW99izPOOGOgiiWEEEIIIYQQQgghhBBiPzVgAfEf/OAHBAIBJkyYwLhx4xg3bhwTJ06kurqaH/3oRwNVLCGEEEIIIYQQQgghhBD7KX2gNlxeXs4rr7zCc889x3/+8x98Ph/Tpk3juOOOG6giCSGEEEIIIYQQQgghhNiPDVhAHEBRFE4++WROPvnkXpeZOnUqzzzzDKNHj96LJRNCCCGEEEIIIYQQQgixvxmwlCn99dFHH5FOpwe6GEIIIYQQQgghhBBCCCH2cYM+IC6EEEIIIYQQQgghhBBC7A4SEBdCCCGEEEIIIYQQQghxQJCAuBBCCCGEEEIIIYQQQogDggTEhRBCCCGEEEIIIYQQQhwQ9vmA+Pe+9z2OPPJIysrKqK2t5cwzz+T9998vWOb4449HUZSC/y699NKCZdauXcusWbPw+/3U1tZy1VVXYRjG3twVIYQQQgghhBBCCCGEEHuQPtAFyNfR0UFFRUXBa/feey9Dhw7t9TMvvfQSl19+OUceeSSGYXDddddx8skn89577xEIBHLLffnLX2b+/Pm5v/1+f+7fpmkya9Yshg0bxiuvvMLGjRs599xzcblcfPe73919OyiEEEIIIYQQQgghhBBiwAxYD/Hvf//7/OlPf8r9/bnPfY7q6mpGjhzJf/7zn9zr55xzTkFgu7u//e1vnH/++UyePJlDDz2U3/3ud6xdu5a33367YDm/38+wYcNy/4VCodx7//jHP3jvvff4wx/+wGGHHcapp57Kbbfdxj333EMqldqNey2EEEIIIYQQQgghhBBioAxYQPzXv/41o0ePBuC5557jueee49lnn+XUU0/lqquu2un1dnZ2AlBVVVXw+h//+EdqamqYMmUK1157LbFYLPfeq6++ytSpUwt6op9yyimEw2GWLVu202URQgghhBBCCCGEEEIIMXgMWMqUTZs25QLiTz31FJ/73Oc4+eSTGTt2LEcfffROrdOyLL7xjW/Q2NjIlClTcq+fc845jBkzhhEjRrBkyRKuvvpq3n//ff7f//t/ubJ0T8uS/XvTpk1Ft5VMJkkmk7m/w+HwTpVZCLFnSV0VYvCTeirEvkHqqhCDn9RTIfYNUleFGFgD1kO8srKSdevWAU7ak5NOOgkA27YxTXOn1nn55ZezdOlSHnnkkYLXL7nkEk455RSmTp3KF7/4RX7/+9/z6KOP8uGHH+50+b/3ve9RXl6e+y8b3BdCDC5SV4UY/KSeCrFvkLoqxOAn9VSIfYPUVSEGlmLbtj0QG543bx5PPfUUDQ0NLF68mI8++ohgMMgjjzzCD37wA955550dXt/jjz/Oyy+/zLhx40ouG41GCQaD/O1vf+OUU07hpptu4oknnuDf//53bpnVq1dz0EEH8c477zB9+vQe6yj2NG/06NF0dnYW5CcXQgwsqatCDH5ST4XYN0hdFWLwk3oqxL5B6qoQA2vAUqb89Kc/ZezYsaxbt44f/OAHBINBADZu3MhXv/rVfq/Htm2uuOIKHn30Uf71r3/1GQwHcoHv4cOHAzBz5kzuuOMOtmzZQm1tLeDkNQ+FQkyaNKnoOjweDx6Pp9/lFEIMDKmrQgx+Uk+F2DdIXRVi8JN6KsS+QeqqEANrwALiLpeLb3/72z1ev/LKK3doPZdffjkPPfQQjz/+OGVlZbmc3+Xl5fh8Pj788EMeeughTjvtNKqrq1myZAlXXnklxx13HNOmTQPg5JNPZtKkSXzpS1/iBz/4AZs2beKGG27g8ssvlx8oIYQQQgghhBBCCCGE2E8MWED8iSeeKPq6oih4vV7q6+v71dv7V7/6FQDHH398wesPPPAA559/Pm63m+eff56f/exnRKNRRo8ezdy5c7nhhhtyy2qaxlNPPcVll13GzJkzCQQCnHfeecyfP3/nd1AIIYQQQgghhBBCCCHEoDJgAfEzzzwTRVHonsI8+5qiKDQ1NfHYY49RWVnZ63r6SoE+evRoXnrppT7LM2bMGJ555pn+FV4IIYQQQgghhBBCCCHEPkcdqA0/99xzHHnkkTz33HN0dnbS2dnJc889x9FHH81TTz3Fyy+/TFtbW9G0KkIIIYQQQgghhBBCCCHEjhqwHuJf//rX+c1vfsOxxx6be+2Tn/wkXq+XSy65hGXLlvGzn/2MCy+8cKCKuEdt7YiDaZECutIm2GAD0aRB0KsTcGnYlo3bpTGswjfQxRXigLa+PUZXwiAcT1PucxH06ngMi/XxNCGfi5qAm66k0WOZWNqgI2oQ8ulU+t0MDXkHeleE2G8Uq5ejKv0DXSwhRDfZulqjp0moXiIpU+qtEEIIsRO6t38Dbo1t0SRej06Zx0U0adARTxNwa3h1DV1TKPe5KPe7C9bTGUvREUsTTRnE0ybVATcpw6Yz4Xw24NHxuTQiSYPOeJoKnwuPSyMcTxNOOPe3Ia+LZNqkI++eOH87nbEUrZEU4cTOvV9qmf6uuzOewu9xwp62bRN066iqQjhh0BVPU+ZzEXRrJEyT9qizroBLI5xIEfT+f/buPDyq8mz8+HfmzJ5kJmGGsAeCEwUhaNwxCRXUKooK0vYn+rYKqG9VtK21tW6AAq61i2B3cXlfl7etglu1LlAh1KVqlEVAopGArAlJJrPPnJnfH5MZZjJbwpKg3p/r4iIzZ3vOydw559zznPsxEAxH8AbDFFtiP7t8IWwFOoxaBXdQxe2P5e+0GogSxaAoGLQaPCEVly9MgVHBrFfQazWEIlG8IRVvUMVq0mFQtLR4glgMChaDgqLR4A6qdPhjv9vY9ABFpv0/Fxr1WAxatGjo6Lyespr1FBkUjHqFNl+Idl+IQpMOvVZLmzdIoSn2u/SFYu0tsRgIRSJ4ArGf/eEIbn8Ym0WHWafgC6tEoxCJduYnO48fmihmvQ5/0r6ZdAp6RUM4GsUXVPGHVPoVGIhGie1rQMVq1mHQaQlFIug1WvzhSCLvqQHQgEWnoI1CMBolEgV/OLZskSm2rBbQaTV4VRW3L4zNYsj4eempPkuIf/bZZ1it1rT3rVYrn3/+OQAVFRU0Nzf3dtMOux0tHnRR8AF3vrSBS08dzqNrGlnT0JKYp8ZpZ+HUSna0ewmpEYbZC/quwUJ8g21t8XDrsnUZ43OoOczkP77PM1ePZ94L69PmuWPKGK598gOa3UFqnHbunlZJmcSyEActW1wumlbJcIkxIY4Y8Vj9zUVH4dFYuE3iVgghhDgg2e9Lx7Kt1cfCtz5hddK0aqedOROd7HL5GVZiYVBnR8udbT627vOyeMUW6pvaWHJpFb95/dOMy/pDEeY+v56/XH4ytz//ccb73aueeJ9md5AJFQ7unT6OwcVmdrT5uPnZtazesj+f15PpQNZ5Fk4dy10vfcIbG/d0e93VTjtX1Y7E0E9hboZjGLtv/zBx375g6ljufWUjb33azEMzqrj/n5tZ09DC0aWF/OkHJ3HLsnXUdTleM6vLeebdJmbXljP78ffxBlUAap0O5l14LHf/YyMrNu1NW+aH//sBS2acwMMrt6T9DmZWl/ODpf+hqqw48fOJw0u49oyjUrZR47Qz/8IxzPjzOzS7g4nlr6wZSbs/xCN1jdQ3tfHQjCp+9caniZ8ffP1T1jS0YDEoPDSjiqfe3ZoxP1nttDN3yhjufHFD2j7ceeEY7v3HRv79+T5+f9kJBMMRFq9sSFn+rFGl3DZlNHcsX5/xuD397lbmThnDno4AD63YkrJsrdPBnElOIEq/QiNX/88HaZ+3A6WJ5ivCfZjU1NRQVFTEE088Qf/+/QHYu3cvP/jBD/B4PKxatYo33niD6667js2bN/dFE3vE5XJhs9lob2/PmOiP29Hmwx9S0Ws1/GLZOqrKSqhvak35hcfVOO3cdv5oPtrWzreO7n9Qv2ghREx3YxVi38Df/OzarPF5z7RKPt3jZmmXE0byPDOrYyfE+OsHv3e89BQXIo9ccZovLu+dPk56nArRS7obq6t/dga/6HIDGidxK8Th1ZNrXyFE3znQ6997po3lH+t2piRT46qdds6vHIRGo+G8sQMB+Mf6Xby0dgdrGlqYM8nJR02tKUnKrsuOHWLjvlc3det+d0KFgwe+exw3/e3jlIR0XHemL55RBcCcp+szzlPjtHN8WQlLVjT0aN21TgeTKwdy67L1efcj/rp+W1tKvu71Gycw/4UNGY9FtdOeyO9VdWlftjZXO+3Mqi7Pmk+Ir3PJioasP2fbB4C7Oz8bdZ2/6/i+JP8MJF7ny09m2of4+wBDbCZeWrczbfmu28u0j0NsJl7ubGtXtU47kysHoQFKraaUz9viGVUH3FO8z2qIP/LIIzQ2NjJ06FCcTidOp5OhQ4fyxRdf8Je//AUAt9vN7bff3ldNPCzafSEC4QjuoMqahhaqhhVn/FAA1DW0EEVDaZGRdl+ol1sqhOjwh3PGpzuoUmo15pyn1GpMed3qCR6WtgrxTZEvLjv84V5ukRAik+RYjV/3ZiJxK4QQQuSW6/q31GrKmAwHWNPQwgCridIiI83uWBmR0qL9969Vw4ozJiCTl9Up2m7f767a0kyrJ5gxId3d6fF2ZpunrjOP1tN1r25oztoxLdN9e6nVmJavC6vRrMciOb/XtX3Z2rymczv51pnr52z7ADDAakr8fpP3pet+Jbc71+860z7E368aVkyp1ZRx+VzrjW+3NKmtXa2Of46tprTPW7xH/IHos5IpxxxzDJ988gmvvfYan376aeK9s88+G602lqefOnVqXzXvsHF1SWwHwpGc83d0JtA7/JIQF6K3dY3Xrjp8IdQ8z9i4/WrqOuWmX4iDkjcu5XwpxBEhOVYlboUQQogDl+s8mi+nFJ/e4Q8R7TJ/d5btyHMO7+n9br7p8Xbma9eBrDvX/nbdD7dfTZs/3/VMfP5M28m27a7bzbVcvt9d13V1d9lc7c62vu68f6imJ8/TdR8P5hqyzxLiAFqtlnPPPZdzzz23L5vRq6xmfcproy53J/0isx53IEyRSZ9zPiHEodc1XrsqMusJR3L/8S40KanrNPXpn10hvvLyxqWcL4U4IiTHqsStEEIIceBynUfz5ZTi0+Pn2n1JTyx3Z9miPOfwnt7v5pvenWuCbO3Ot+5c+9t1PwpNCt5g6vz5rmfi68+0nWzb7rrdXMtl+znburq7bK52Z1tfd94/VNOT5+m6jwdzDdlnJVMA3nzzTW699VauvPJKZs2alfLv68pm1mPUaSk0KNQ47dRva6Paac84b43TjoYoezoC2PIEnhDi0Csy6ajJEZ+FBoU9rkDOefa4AimvSwoObiRkIb7p8sVlkXzpJMQRITlW49e9mUjcCiGEELnluv7d4/JTW+HIOK3aaWe3y8+ejgCOQgOOQgN7OgKJHFT9tjZqs6w3vmxYjXT7fndChYOSAgMTsrSnO9Pj7cw2TzyP1tN11zod7HH5u7Uf8ddd83U6RZP1WFQn5fe6ti9bm6s7t5MtJ5i8rmw/Z9sHgN0uf+L3m7wvXfcrud258pOZ9iH+fv22Nva4/BmXr9/Wlve47Ulqa1e18c+xy5/2eXMUHnh+pc8S4nfeeSff/va3efPNN2lubqa1tTXl39fV4GIzJq0GYxQWTa1k4452ZlaXp31oYqMFV+ILhqk5yi4DagrRB4aWWFg0rTLtj3eN086iaZWYIrHBTeZfODbjPHMvGMPNz65NvL57WqUMqCnEQcoXlzIwnxBHhuRYNUW8LJwqcSuEEEIciFzXv+OPcnD1hJHUOlMTwdVOO3MmVuAsLWTi0f2xWQzYLAbOOLo/10+qoNppZ2ldIzNryrMuO8hm5ronP+SOKWPy3u9OqHBw3/RxDLCauHf6uLTEdHenx9uZbZ67p1WyeaerR+uudtqZXVvOKSPt3bpvXzC1kr9/sC12fJLyddf974cZr2eqOwe03LTDxZyJFSyta0xMq3U6mH/hGD7Z0Z5xmZufXcv1Eysy/g5mVpeztK4x5efaCkfaNmqcduZfODaxD/HlB9nMzKwppyb+u+7cl677FX+dLT9Z3XmMNmbYh/kXjmHTDhdL6xoZXGzm+okVactv2uFiwdT0nEl8vzbuaKfa6WDOpPRlazvfP6p/ISeV90v7vB3ogJoAmmg0mq88z2ExaNAg7r//fr7//e/3xeYPuZ6O3r23zQdqhCDQEVIhClHAEwhTaNRRYFCIRqIY9AoDJRkuxCHT01iF2KjeHf4wHf4QRSY9RSYdxnCEL32x145CAx2BcNo83lCYNk8Yq0lHSYFBkuFCdFN34jRTXEpSTYje1ZNYdehC+LUm3EFV4laIXnQg175CiN53INe/hQaFfZ4AJoOOIpMeTyBMmy+ExaBg1inotBpsFn1a0rDdG6TNG8ITDOMPqfQrMBAMR3H5Y8sWGHSYDQruQBiXLxSrdKBXcPlCuPyx+1urWU8gpNKedE+cvJ12b2xwzHhbezo91zzdXXd757HQaCASjVKo16FVNLi6HEO/qtLqCWE16SkwKHT4gxQYDQTVCL5gGJs59rPLH8Jq0WHSKriDKm5/mEKTDm3n+o06BYNWgyek4vKFsRgVLHoFvVZDKBLFG1LxBlWsJh0GRcs+TxCTQaHAoKBoNIlrJKtZj1HR0uIJUGja/3OBUU+BQYsWDR3J11MGBaNeoc0Xot0XotCoQ69oafMGKTDpsOgVfKFYe0ssBkKRCJ5AmGKLgUA4gtsfxmrunC+sEo1CJBrLTxYYdWg0AFHMeh3+kIrLH8ZiUDDpFAyKhnA0ii+oJj5L0SixfQ2oFJl1GHVaQpEIeo0WfziSyHtqNLE8aIFeQRuFYDRKJAr+cOw4FRpjy2oAvVaDV1Vx+1Rs5syfl57qs+cTg8Egp59+el9tvs/1lyS3EF8Z2W7W+yf9fLB/jIUQPSNJNCG+GiRWhRBCiEMj0zl1mL2gx+uJ98LOp7TL655ULsi3je60Ids8B7vuITm3CtDzY3ogyvvnm16Y8eds+ksHvB7ps5IpV155JU899VRfbV4IIYQQQgghhBBCCCHEN0yf9RD3+/386U9/4o033mDcuHHo9amDRv7qV7/qo5YJIYQQQgghhBBCCCGE+Drqs4T42rVrOf744wFYv359yjRNrECNEEIIIYQQQgghhBBCCHHI9FlCfOXKlX21aSGEEEIIIYQQQgghhBDfQH1WQ1wIIYQQQgghhBBCCCGE6E292kP84osv5rHHHsNqtXLxxRfnnPe5557rpVYJIYQQQgghhBBCCCGE+Cbo1YS4zWZL1Ae3Wq1SK1wIIYQQQgghhBBCCCFEr+nVhPijjz6a+Pmxxx7rzU0LIYQQQgghhBBCCCGE+IbrsxrikyZNoq2tLe19l8vFpEmTer9BQgghhBBCCCGEEEIIIb7W+iwh/q9//YtgMJj2vt/vZ/Xq1X3QIiGEEEIIIYQQQgghhBBfZ72eEF+7di1r164F4JNPPkm8Xrt2LfX19TzyyCMMGTKk2+u75557OPnkkykqKqK0tJSpU6eyefPmlHn8fj/XXXcddrudwsJCpk+fzu7du1PmaWpq4vzzz8disVBaWsrPfvYzwuHwwe+wEEIIIYQQQgghhBBCiCNCr9YQBzj++OPRaDRoNJqMpVHMZjOLFy/u9vreeustrrvuOk4++WTC4TC33nor3/72t/nkk08oKCgA4Cc/+Qkvv/wyf/vb37DZbMyZM4eLL76YNWvWAKCqKueffz4DBw7k3//+Nzt37uQHP/gBer2eu++++9DsuBBCCCGEEEIIIYQQQog+pYlGo9He3ODWrVuJRqOMHDmS9957j/79+yemGQwGSktLURTlgNe/d+9eSktLeeutt5gwYQLt7e3079+fp556iu985zsAbNq0idGjR/P2229z2mmn8corrzBlyhR27NjBgAEDAPjDH/7AzTffzN69ezEYDHm363K5sNlstLe3Y7VaD7j9QojDS2JViCOfxKkQXw0Sq0Ic+SROhfhqkFgVonf1eg/x4cOHAxCJRA7L+tvb2wHo168fAB988AGhUIizzjorMc+oUaMoKytLJMTffvttKisrE8lwgHPOOYdrrrmGDRs2UFVVlbadQCBAIBBIvHa5XIdlf4QQB0diVYgjn8SpEF8NEqtCHPkkToX4apBYFaJv9dmgmo8//jgvv/xy4vXPf/5ziouLOf3009m6desBrTMSifDjH/+Y6upqxo4dC8CuXbswGAwUFxenzDtgwAB27dqVmCc5GR6fHp+WyT333IPNZkv8GzZs2AG1WQhxeEmsCnHkkzgV4qtBYlWII5/EqRBfDRKrQvStPkuI33333ZjNZgDefvttlixZwv3334/D4eAnP/nJAa3zuuuuY/369TzzzDOHsqkZ3XLLLbS3tyf+bdu27bBvUwjRcxKrQhz5JE6F+GqQWBXiyCdxKsRXg8SqEH2r10umxG3btg2n0wnA8uXL+c53vsPVV19NdXU1Z5xxRo/XN2fOHF566SVWrVrF0KFDE+8PHDiQYDBIW1tbSi/x3bt3M3DgwMQ87733Xsr6du/enZiWidFoxGg09ridQojeJbEqxJFP4lSIrwaJVSGOfBKnQnw1SKwK0bf6rId4YWEhLS0tALz22mucffbZAJhMJnw+X7fXE41GmTNnDsuWLWPFihWUl5enTD/xxBPR6/W8+eabifc2b95MU1MT48ePB2D8+PGsW7eOPXv2JOZ5/fXXsVqtHHvssQe8j0IIIYQQQgghhBBCCCGOHH3WQ/zss8/myiuvpKqqik8//ZTzzjsPgA0bNjBixIhur+e6667jqaee4vnnn6eoqChR89tms2E2m7HZbMyePZsbb7yRfv36YbVauf766xk/fjynnXYaAN/+9rc59thj+f73v8/999/Prl27uP3227nuuuvkGzshhBBCCCGEEEIIIYT4muizHuIPP/ww48ePZ+/evTz77LPY7XYAPvjgA2bMmNHt9fz+97+nvb2dM844g0GDBiX+/d///V9inl//+tdMmTKF6dOnM2HCBAYOHMhzzz2XmK4oCi+99BKKojB+/Hj+67/+ix/84Afcddddh26HhRBCCCGEEEIIIYQQQvQpTTQajfZ1I74OXC4XNpuN9vZ2rFZrXzdHCJGFxKoQRz6JUyG+GiRWhTjySZwK8dUgsSpE7+rVkilr165l7NixaLVa1q5dm3PecePG9VKrhBBCCCGEEEIIIYQQQnwT9GpC/Pjjj2fXrl2UlpZy/PHHo9FoSO6gHn+t0WhQVbU3myaEEEIIIYQQQgghhBDia65XE+KNjY30798/8bMQQgghhBBCCCGEEEII0Vt6NSE+fPjwjD8LIYQQQgghhBBCCCGEEIdbrybEX3jhhW7Pe+GFFx7GlgghhBBCCCGEEEIIIYT4punVhPjUqVO7NZ/UEBdCCCGEEEIIIYQQQghxqPVqQjwSifTm5oQQQgghhBBCCCGEEEKIBG1fNyCfyspKtm3b1tfNEEIIIYQQQgghhBBCCPEVd8QnxL/44gtCoVBfN0MIIYQQQgghhBBCCCHEV9wRnxAXQgghhBBCCCGEEEIIIQ4FSYgLIYQQQgghhBBCCCGE+EaQhLgQQgghhBBCCCGEEEKIbwRJiAshhBBCCCGEEEIIIYT4RpCEuBBCCCGEEEIIIYQQQohvhD5LiD/xxBMEAoG094PBIE888UTi9R//+EcGDBjQm00TQgghhBBCCCGEEEII8TXUZwnxmTNn0t7envZ+R0cHM2fOTLy+9NJLKSgo6M2mCSGEEEIIIYQQQgghhPga6rOEeDQaRaPRpL2/fft2bDZbH7RICCGEEEIIIYQQQgghxNeZrrc3WFVVhUajQaPRcOaZZ6LT7W+Cqqo0NjZy7rnn9nazhBBCCCGEEEIIIYQQQnzN9XpCfOrUqQB89NFHnHPOORQWFiamGQwGRowYwfTp03u7WUIIIYQQQgghhBBCCCG+5no9IT5v3jwARowYwSWXXILRaOztJgghhBBCCCGEEEIIIYT4BuqzGuKTJk1i7969idfvvfceP/7xj/nTn/7U43WtWrWKCy64gMGDB6PRaFi+fHnK9CuuuCJRpiX+r2tZln379nHZZZdhtVopLi5m9uzZuN3uA9o3IYQQQgghhBBCCCGEEEeePkuIX3rppaxcuRKAXbt2cdZZZ/Hee+9x2223cdddd/VoXR6Ph+OOO46HH3446zznnnsuO3fuTPx7+umnU6ZfdtllbNiwgddff52XXnqJVatWcfXVV/d8x4QQQgghhBBCCCGEEEIckXq9ZErc+vXrOeWUUwD461//SmVlJWvWrOG1117jhz/8IXPnzu32uiZPnszkyZNzzmM0Ghk4cGDGaRs3buTVV1/lP//5DyeddBIAixcv5rzzzuOXv/wlgwcP7nZbhBBCCCGEEEIIIYQQQhyZ+iwhHgqFEvXD33jjDS688EIARo0axc6dOw/59v71r39RWlpKSUkJkyZNYuHChdjtdgDefvttiouLE8lwgLPOOgutVsu7777LtGnT0tYXCAQIBAKJ1y6X65C3WQhx8CRWhTjySZwK8dUgsSrEkU/iVIivBolVIfpWn5VMGTNmDH/4wx9YvXo1r7/+eqKm944dOxKJ6kPl3HPP5YknnuDNN9/kvvvu46233mLy5MmoqgrESraUlpamLKPT6ejXrx+7du3KuM577rkHm82W+Dds2LBD2mYhxKEhsSrEkU/iVIivBolVIY58EqdCfDVIrArRtzTRaDTaFxv+17/+xbRp03C5XFx++eUsXboUgFtvvZVNmzbx3HPPHdB6NRoNy5YtY+rUqVnn+fzzzznqqKN44403OPPMM7n77rt5/PHH2bx5c8p8paWl3HnnnVxzzTVp68j0bd6wYcNob2/HarUeUNuFEIeexKoQRz6JUyG+GiRWhTjySZwK8dUgsSpE3+qzkilnnHEGzc3NuFwuSkpKEu9fffXVWCyWw7rtkSNH4nA4aGho4Mwzz2TgwIHs2bMnZZ5wOMy+ffuy1h03Go2Jki9CiCOXxKoQRz6JUyG+GiRWhTjySZwK8dUgsSpE3+qzhDiAoiiEw2Hq6uoAOOaYYxgxYsRh3+727dtpaWlh0KBBAIwfP562tjY++OADTjzxRABWrFhBJBLh1FNPPeztEUIIIYQQQgghhBBCCHH49VkNcY/Hw6xZsxg0aBATJkxgwoQJDB48mNmzZ+P1enu0LrfbzUcffcRHH30EQGNjIx999BFNTU243W5+9rOf8c477/DFF1/w5ptvctFFF+F0OjnnnHMAGD16NOeeey5XXXUV7733HmvWrGHOnDlccsklDB48+FDvuhBCCCGEEEIIIYQQQog+0GcJ8RtvvJG33nqLF198kba2Ntra2nj++ed56623+OlPf9qjdb3//vtUVVVRVVWVWHdVVRVz585FURTWrl3LhRdeyNFHH83s2bM58cQTWb16dcrjKU8++SSjRo3izDPP5LzzzqOmpoY//elPh3SfhRBCCCGEEEIIIYQQQvSdPhtU0+Fw8Pe//50zzjgj5f2VK1fyve99j7179/ZFsw6Yy+XCZrPJAAhCHOEkVoU48kmcCvHVILEqxJFP4lSIrwaJVSF6V5/1EPd6vQwYMCDt/dLS0h6XTBFCCCGEEEIIIYQQQggh8umzhPj48eOZN28efr8/8Z7P5+POO+9k/PjxfdUsIYQQQgghhBBCCCGEEF9Tur7a8G9/+1vOOecchg4dynHHHQfAxx9/jMlk4p///GdfNUsIIYQQQgghhBBCCCHE11SfJcTHjh3Lli1bePLJJ9m0aRMAM2bM4LLLLsNsNvdVs4QQQgghhBBCCCGEEEJ8TfVZQhzAYrFw1VVX9WUThBBCCCGEEEIIIYQQQnxD9GlCfMuWLaxcuZI9e/YQiURSps2dO7ePWiWEEEIIIYQQQgghhBDi66jPEuJ//vOfueaaa3A4HAwcOBCNRpOYptFoJCEuhBBCCCGEEEIIIYQQ4pDqs4T4woULWbRoETfffHNfNUEIIYQQQgghhBBCCCHEN0ifJcRbW1v57ne/21eb71NftnpRwxF0Wg0q4A6qdPhCFJn1FBgUtECzJ4DZoMOo09LuC2Ex6DDotATVCGokijcQxmYxUGjU0eEP0eoNUWBQKDDqKDbrsVkMfb2bQnxtbG/10uEP4/KFsJn1FJp0DC2xANDuDdLsDuLyh7Ca9TgKDNgshqzvCyEOjeS4tJr1FBoUTFoN/TtjUwjR95LjdECRHkWr4A6qGc+nQgghhBA9le++O9f0dm+Qdm+IcCSKL6ziDaoUm/WUFhkBaPEECUeiRKJRNISx6I24gypuf5hCkw6tBtBAoUHHkDz5gd7c566+bPXi6rweK7boKTTqCKtRPMEwnqCK1aRDq9GgaDXYc+QzgB7nPtq9Qdp8IXxBlQ5/mAKjgkmvYNRqCEWieEKx415k1KHpPJ4GrZaAGsHtD9O/QIeiVejovH6M3/cZtBoGHOQ1ZJ8lxL/73e/y2muv8cMf/rCvmtAnmlo8tLj9OAqMBKNRblu+njUNLYnpNU478y8cQ6FZzyV/fIdjBhYxs7qcG55+lxPLSrh24lHMfvx9vEE1Mf8V1eXc8HQ93qBKtdPO9ZMqGN7PwqBic1/tphBfG1tbPNy6bF1anC6aVolF0XLjs2tZvaU5Me3s0aXcMeVYblu+PuX9CRUO7p0+jsESl0IctGxxuXBqJbR46G8v6MPWCSEgNU7PGuXg9ilj+UWW8+lwiVkhhBBC9NCONh83d7kfT77vzjVdCzS1elEjUZasbEi5PqmtcHDDJCcdgTCP1DWiJcqCqeO4Zdk66pLmq3bamVldztPvbmXuBWMwK1p+mqM9vbHPXSVfj1kMCg9fegImvTZ9n50OZtaM4Fevbebn545Ky2fUVji4bqKTWY/9J5GPzJf70AJb93lZsmILq7sct+snVqDRRJn52P78ZvLxnHHqcJ559wtunzKWm7Pc9+1o8TD4IK4hNdFoNHrAS/fQQw89lPjZ4/Hwq1/9ivPPP5/Kykr0en3KvDfccENvNeuQcLlc2Gw22tvbsVqtGefZ3upl1ad7qSorBmDhyxtTfqlxNU47cyY58QRUZj/+PtVOO1VlJSxZ0ZDyc1zX96qddqaMG8x5YwdKj1QhuuhOrMZtb/Vy87Nrs8bpPdMqqX3gXynvz5nkpL6pNeMyEyocLJ5RJXEpRB654rQ7canRaqTXqRC9IFusdo3T1T87Iy0ZHlfjtHPv9HESs0IcJj259hVC9B2J1Z5p9waZ83R9SiI2bkKFgwe+exw3/e3jrNOvnejk871uXl63M+P1yT3TxvLyup3UNbTkvI6J5+M+amrlrovGMunBtzJu71DkAfLtc9dtfNnq5edJ12NzJjkZbDNl3efazg63S9c05tzXeO4xX+7j2olOlqzYkvIlQvK6zq8cxI52f8b8Zn1TK/dOq8x5/bhoWiXKQdz39WoP8V//+tcprwsLC3nrrbd4663UD4xGo/nKJcS7o8MfZoDVRJTYAKKZfqkAdQ0t3Dx5FAVGXWK+WdXlaT/HdX0v/rrZHZTEmxAHocMfzhmn7s5vMpNVDStO+YOebNWWZolLIQ7SgcSlEKJ3dY1Td1DNGbcd/nBvNU0IIYQQXwPN7mDGxDDE7rtbPbmn/+zcYxhgNWW9Pim1mhKJ3FzXMfH825IVDQTCkazbOxR5gHz73HUbri7XY1XDihNtzmR1Qws/nzwq774mry9X7uNn5x6TMRmevK4BVlPG95esaMh7/eg9yPu+Xk2INzY29ubmjjguX4hAOEKHL5R3Xrc/9RebHFiZgqzre4FwhA5//u0IIbJz5YnVTLGc7SSYWEbiUoiD0q241PRSY4QQGXWN07xxK+dGIYQQQvSAK8+1gyvPl+1uv5rz3j15Wr7rmPi8uXJ9h+JaJ98+d91G13bny1VAei6yq3y5yQNdV6b3D/d9n/bAF+0dVquVzz//vK+bcUhYzXqMOi1FZj1FZn3OeQtNCoUmJfHaqNNm/Dnbe0adliJT7m0IIXKz5onTTHGcKT5TlpG4FOKgdCcuJc6E6Ftd4zRv3ErMCiGEEKIHrHmuHaym3P1/C01Kznv35Gn5rmPi8+bK8x2Ka518+9x1G13bbdRp8+YrkvOQmeTLTfZ0Xbnym4f7vu+IT4j3Yonzw67IpGOPy4+GKBqi1DjtGeercdrxBMLscQWAWA2d+m1taT/HdX2v2mlnT0cAR6GUZRDiYBSZdDnjtNCQ/ge+fltb1mUmVDgkLoU4SN2Jy6I8F8BCiMOra5wWGpSccSsxK4QQQoiecBQamFDhyDhtQoWDkoLc0z0Bld0uP9VZrk/2uPzUdk7LdR0Tz8fVOO1ZE8SHKg+Qb5+7bsPa5Xqsfltbzn2uddrZ4wrk3dfk9eXKfXgCauIYZlrXbpc/a36zuvO+Ltf1o+Ug7/uO+IT418nQEgvVTgf+YJhCvY6FU8em/XJrnHbmXzgWR5GRm59dmxhldWldI7VOB3MmVrC0rjFl/vh06BytdVIFE4/uL3WKhThIQ0ssLJpWmTFOF02rxKRo005Im3e6uHtaZdr7Eyoc3Dd9nMSlEAcpb1x2ziOE6Dtd4/TOF9ezcGr2uJWYFUIIIURP2CwG7p0+Lut99wCrKef0Ef0sOEsLmTPRmZYgrq1w4CwtZGZNOdVOO7cuW5vxOiaer9u4o51F0yop1CuHNQ+Qb5+7bmNIl+uxpXWNDLKZM++z08HMmnKWfbg9Yz6jtsLB9ZNS85H5ch8j+lmYM6mCWmfq9GqnnesnVnBU/8KU9SUfz5nV5XmvH/Uc3H2fJnqEd8EuKiri448/ZuTIkX3dlJx6MiLwl61e1HAEnVaDSqxAf4c/RJFJj8WgoADNngBmgw6jTovLF8Js0GHQaQmpEcJqFG9QxWbWU2jS0eEP0eYNYTEoFBh0FFv0knQTIosDGb17e6uXDn84EadFJl3iD2+7N0izO5iY5ig0YLMYsr4vhMivO3HaNS4LDQomrYb+klgTotfki9XkOO1fqEenVVKue5PPp0KIw+NArn2FEL1PYvXA5LvvzjW93Ruk3RsiHIniC6t4gyrFZj2lRUYAWjxB1EgUNRJFo1Gx6A24gypuf5hCkw5tZ/3qQqOOIXnyA725z1192erF1Xk9ZjXrKTLqCKtRPMEwnqBKkUmHotGgaDXYC7LnM4Ae5z7avUHafCF8QZUOfxiLUcGsUzAqGkKRKJ6Qii+oUmDsPJ4aMGi1BNQIbn+YY/G8+AABAABJREFU/gU6FK1CR9L1Y6FBwaDVMOAgryHl+cQ+MKQbv7Sh9oJur6/rqKxCiEMr1826zZL55JPtfSHEoSFJNCGOfBKnQgghhDic8t1355renWUPdXsOhZ5uY0iJhSGHaBs9zX0cyXmRI75kikZzEEOGCiGEEEIIIYQQQgghhBCdjvge4kd4RZce2dHqpSMQxuULU2BUMOsVDDptt3qMCyH6TvyRb5cvlChVJL3ehOhbyXFpNUvJFCGOVLtavYQiUfyqilFR8HQ+8moz69ErWlrcgdjjr3JuFUIIIbLa3urF3ZlPKuzMJ/Ur2F/GwtVZDsNRcPh65O52+Wn1BHH5w1jNOkoshh5VLGj3BmnzhhKlOuLlSbrb3oPdfnI7DuSYtXuDuHwhPCEVohAFPIEwVrMeo6Kl1RsrfazXamn1BbGa9ZgULR2BMGFVxW4xEga8QZWOznsYi0Gh1RPAYtRj0mkJRaL4QiregIrVrMOiV4h0LuMOhCkyxtK4UaKYdAoaIBiNUKDXUWjUJfar0KhDp9WwzxPEbFAw6WNlRtRIlOLD+Bn5KjniE+KvvPIKQ4bk7ty/atUqHnjgAT744AN27tzJsmXLmDp1amJ6NBpl3rx5/PnPf6atrY3q6mp+//vfU1FRkZhn3759XH/99bz44ototVqmT5/Ob3/7WwoLCw/Jfmxt8XD7snWsbmhJvFfttDNnohM1EqWsByVShBC9Z2uLh1uXrWNNUuzGB3EYLnErRJ/IFpcLp1ZCi4f+EptCHBG2t3gIR+G3b2zmhrOO5pYucRsfPOnyR//DCWXFcm4VQgghMsiUT5o0qj+3nncsd76wgdUNzYn3J1Q4uHf6OAYXmw9pG5paPGnn8RqnnbunVXYrn7WzzcfWfV4Wr9iSso7azgEY87X3YLcft6PNx83PrmX1lp4ds91tPnzhCHe9tIFLTx3Oo2saM17T3PCX96gqK+bKmpG0+0I8UtdIU4uX/519Cj41wrwXNqTtw9wLxjDjz+8weqCVaycexezH38cbVHEUGnjm6vHMf2E9dRm29dS7W7mqdiT9rUa+bPOx+M0taTnHmdXlfH9prE1zJjoZbDNzzysbueHMow/5Z+SrplcH1bzxxhu7Pe+vfvWrbs/7yiuvsGbNGk488UQuvvjitIT4fffdxz333MPjjz9OeXk5d9xxB+vWreOTTz7BZIp9mzR58mR27tzJH//4R0KhEDNnzuTkk0/mqaee6lYbcg2AsL3Vyy3Prk35YMZVO+1MqRxE7dH9pVeMEL2gJ4OVbG/1cvOza1NOWHE1Tjv3Th8ncSvEYZDvnJorLu+ZVolGq5HYFKIX5IvVDn+IhS9v5OZzR3Hfq5syxm21005VWQlLVjTIuVWIw0AG6hPiqyFbrGbLJ82Z5KS+qTXjuXVChYPFM6oOWS/g3S4/N/71o6zX3w9+7/icPbXbvUH+sX4XL63dcUDtPdjtJ7djztP1Kcnw7rSh3RtkR7ufhS9/QlVZSdbjnnxNc/e0sfxj3U7qGlp4YU413mCYxSsasu7DzOpyZj/+fso6Hrn8JJZ2Sbx33VZ9UyvXT3Ly8IqGrDnH+Pri+ceTyvux4MVPDuln5KuoV3uI19fXp7z+8MMPCYfDHHPMMQB8+umnKIrCiSee2KP1Tp48mcmTJ2ecFo1G+c1vfsPtt9/ORRddBMATTzzBgAEDWL58OZdccgkbN27k1Vdf5T//+Q8nnXQSAIsXL+a8887jl7/8JYMHD+7prqbo8IczfjAB1jS0MKu6nA5/+KC2IYQ49Dr84YwnH4C6hhaJWyH6QL64dAfVXm6RECKTDn+YKBrWNLSgU7RZ4zZ+LQxybhVCCCG6ypZPqhpWzJIVDRmXWbWlmWZ38JAlO1s9wZzX362eYM6EdLM7SGmRMes68rX3YLef3I5MyfB8bWh2B4my/5ol23FPvqYZYDUlenXrFC0FRl3Ofbh58qi0dZRasx+z5Lb8YvKovDnH5J/DavSQf0a+ino1Ib5y5crEz7/61a8oKiri8ccfp6SkBIDW1lZmzpxJbW3tIdtmY2Mju3bt4qyzzkq8Z7PZOPXUU3n77be55JJLePvttykuLk4kwwHOOusstFot7777LtOmTTuoNrh8oZzTA+EIHf4QXzS70Ws0hCMqilahzRfAbDQc1hpQQojs8sVuhz/3dCHEoZc3Ln0hkPG4hehzybHa0Y1r4cS8cm4VQgghErJd+yafOzPJdD6N1852B0IUWwwEwxHcnTWwc+WdXHnOza48X2a7/KG87W31Bqlvas3Ylvzr796X6e5AiB+fVUGN00FYjVJgVAANKzbv5o9vfU67L8Rne9xptcVd/hDBzvbn249Ahvk6fCEieWpzuP37O/XEl01+L9e2ujtf/Gd3IMwjl59EsztAUI1g0mmJEMGgVXB3qW8ejKjoNFr8oQgd/jBFZh1GRYs/HMHtD1Nk0lFgUNASJRCJYNbGap6r7K97XmDUxW7PNGBUYtsyaRUCkSi+oIo3uL9euhbY6wlgMqTWiD8c47r1WQ3xBx98kNdeey2RDAcoKSlh4cKFfPvb3+anP/3pIdnOrl27ABgwYEDK+wMGDEhM27VrF6WlpSnTdTod/fr1S8zTVSAQIBAIJF67XK6sbbCa9TnbaNRpKTLp2eMKoNHAgCITT77bxPdOGcYPHnmPckfBYakBJcQ3QU9itat8sVtkyj1dCNE9h/KcWpRnuhDiwB1orOaLS6NOu39eObcKcVAO5tpXCNF7uhur2a59k8+dmXQ9n8ZrZ3+wtZWHZlRx/z83p/Q+zlZHe0ebjwJD7tSh1ZRvup59nmDOedp9IWY//n7GtuRff/dSmzazgQ++2Mdv3tiSeC8+tt+4IcUEwypn/urfiWnxdtjMevydSeV8xz0+PeXaxqxHjeROpBealLR1JL+Xa1vdnS/+s0WvcPnS9/B2PlkbH4tp3osbWLFpb2LeM0f1544pY7h9+TrqGlqwGBQemlGVVj89vrxJoxCOQiASzVr3/OWPv+THZx1DU5uPJStTS8jUVji488IxlFgM/Ncj7zHcbuHeaZWocFjGdcv9mzyMXC4Xe/fuTXt/7969dHR09EGLeuaee+7BZrMl/g0bNizrvEUmHbUVjozTqp129rj8FBoUGva6adjjZs1nzVx6ahlzl2/g4ctOYNWWZn7x7Fravbn/gAgh0vUkVrsqMumocdozTqtx2inq5olXCJFbT8+pueKy0KBQaFD4stV7uJorxDdWd2N1e6uXQoOCxaBQ47QTViNZ47baaad+Wxsg51YhDoWDufYVQvSe7sZqkUlHbYZzaP22tqzn1lqnncKk82m7N5gYSHJWTXlaQhPImHeKL7fL5c95/V1SkLuigaPQwJ6OANU52hu/FsjUlpICw0FtP74vdyxfn1ZaZE1DC0tWNrCr3YenS+nFeDviPZxrOtuZbT+Sr2l2u/yJ31tYjeAJhHPuwx5XIG0de1yBvNdP1U47nkCYWmf2nGN8fdVOO7tdfj7e3sasmvLEPHUNLdy+fB3HDralLDt6sI3bOpPhQNbPTnz5kAa+dPmY1yUZDrHj/OiaRmbWjGTNZ81pyXCA1VuamffCBna6/Dx82QnUNbSwvd2flgyPb/O2ZevYfhD3fH12xTlt2jRmzpzJgw8+yCmnnALAu+++y89+9jMuvvjiQ7adgQMHArB7924GDRqUeH/37t0cf/zxiXn27NmTslw4HGbfvn2J5bu65ZZbUgYJdblcWf+ADS2xsHDqWG5fvp4PtrYyq6acqmHFsW3bTFiNOtx+P8OKLQQ7vzVyB1VWNzRzizIaOPQ1oIT4puhJrHalDYe5e2olaz5rptRqIhCOYNIr7G73Ue10EAr7+WxvRMoaCXGQehKn+eJSiaj4gTydMIQQB6C7sdrhD2PWgV+FK6rLeayukYVTx/L2Zy0pcbur3ccgm5nrnvow0dNHBtQU4uAczLWvEKL3dDdWQ+EwC6dWcvvy9axu2F//+pMd7cy/cCx3vrghpS52tdPOHReMwRPYX0YkuXZ2T2qPx5fbuNPFk1eexoKXNqQkOuPnblOeXtM2i4Ezju5PuSPWm7drr+C5U44lpEY4c1QpLl+Y/2zdx9K6xkRbBlhN3D2tkluXrcu4/fjW271B2rwhPMEwvqBKvwIDATWCyxeiyKRPOX7J4rW1NZr0uourtjTT7g1RqFdYOLWSBS9tYGZSTe64eA/oG56up9ppZ5DNzMyacqLAdU9+yP/OPoX5F45h/gvpx3DuBWO49M/vUOt0cO1EJ7Mf/w8ANz+7lmeuHs/8F9bzYVNbSi5xgNXEJzvaqXU6sBcZuP5MJ2hI+ywkt2nOxAr8IZXrnvqQxTOqUvazrqElsV9xXT8rVcOKWVrXyM/OOZqzRg8grEbxBFWKTDp2tfvwh9WctdLj48oMsJrS5rEYlMT+aTVa9IqWRy4/CZs5d+31gxl7ps8S4n/4wx+46aabuPTSSwmFYvWIdDods2fP5oEHHjhk2ykvL2fgwIG8+eabiQS4y+Xi3Xff5ZprrgFg/PjxtLW18cEHHyQG9FyxYgWRSIRTTz0143qNRiNGo7Hb7RhuL+D+qWPxR6PMXb4+5UMVf0RjmN1Mw14PwXAkUWsxueai1FQUoud6GqvJ9vpClFgU/rFuZ8o3ybUVDk4daed7f/yAZncw6+NlQoju6UmctvhD2MyZ47L6KAf7AiGCKgwoyD+wjhCiZ7obq25/CK8G1Cjc8HQ9z/5wPBo0GeN2/gVjeO7a0yk0HnwtSCHEwV37CiF6T3djdU9HiCUrNnD3tHF4QiodvjAWo4JFr/DBF/u46dvHcMXpIwiEIxh1Wuq3tdHY7GFA0f51J9cA70nt8fhyze4gl/3lHe6bPo6bJ4/C7VcpNCkYdQrTf/9vjh1kzXs/PKjYjMWgcPfUSjzBMJ6gil6r5V+f7uGih9fgDaqJBO4nO9p5aEYVnsD+tpTZC7hnWiUufxiXP0yhSWGPK8B9r2zkxm8fgz+k8mW7n8UrtlDf1MZDM6r41Rufsqaz1MfSy0/Oud+5jsu2Vi9ajQarSeHSU4cz0Gbk9vOOJaqJ1Xg3KFp0ioZgWOWJWadg0GnZ2e7HqGiZe8EYtrf6aGz24uxfwKJplXiDKh3+WJK+wKCwt8PPn39wEsUWPdEo/O2H42N1tU06jIqGu6dVokaizH0+NZdYW+FgwUVjCUZUBltN3Dp5FKFzonzZ5mN4vwIUbawUzTNXnwbAys17+ONbn+MNqhn3t+t7XV+HI1F+f9kJGHVa7nrpk9QvNpwOFkwdi8ubf7ynrutNLsWSvH/xUiyOQgPN7swVMw4mT9pnCXGLxcLvfvc7HnjgAT777DMAjjrqKAoKel7/xe1209Cw/6A1Njby0Ucf0a9fP8rKyvjxj3/MwoULqaiooLy8nDvuuIPBgwczdepUAEaPHs25557LVVddxR/+8AdCoRBz5szhkksuYfDgwYdkfwHCwNwsj2gATKkcxEnl/Whq8SZqLSbXXJSaikL0rn4FJn6R4fGc1Vuamfv8eu6bPo7Zj7+feJRq8Ywq6SkuxGFWbMkel7cuX8c90yqJEKtdt73VKwk2IfqAvdCIotXg9ofxBlUKjbqscTvvhfXcIz3DhRBCiIysZj2rG/ZR+8C/Mk5/5PKTErW3k99Lzh9Zk37uSe3x5OWa3cGM22l2B7t9P2yzxJ6sbvcGmfN0fUpvZtifG6sqK+HRNY0smjo2MW23y5/xWgJiT6ZdN8nJ4hWxMhxzJjlTSnvMqilHjeYe1TLfcflL3efcfv6xTP/DO1nneeVHtUz+7eqU97r+fjL9vjLN/8jlJ/HdP7wNwJxJTuqbWjNeR922fB1VZSUsWdHAI5efBMA1//th3u1k2t+u73V9PchmYsOX7by0bmd6WxqauWP5OhYk/c4yKTLrcQdSe3XnK8USz7tkXN9B5En7vEjfzp072blzJxMmTMBsNhONRjM+ppDL+++/z8SJExOv44+dXH755Tz22GP8/Oc/x+PxcPXVV9PW1kZNTQ2vvvoqJtP+3mNPPvkkc+bM4cwzz0Sr1TJ9+nQeeuihQ7OTnWJlUGK/4OTHAeKPjQ4pNqFGouxx+Tm6tJBap4OwGvvmZEKFA0ehJNqE6E3uoEp9UxtzJjlTYvXDplaW1jVy8+T937pLWSMheke+uHQn1f7L1wNGCHF4hNQIgTCJmqM9iVshhBBC7Bcfj6NrTWZIrQ8dV+u0s6cjwEnDSxLvOQoNTKhwsGpLc6LudKbEcm2FAzUa5bO9bhwFhpTl8m27J/fDySVcuoqXL1la10g0Cpt2unD5wxSZdFSVlVDf1JYYDDJudUMLP588an9CPUOpj7c/b6HWaU/roBrflz0uP1+2+7Pu55qGFgpy/C5qnHZCaiRtG12Pd77jHz+myfPlKnMTP17VTjvrd7Rzank/nrryVMKRKE9ddSr//qyFpXWNKccs0+emJsN78Tr18f0NhiOUZih3Ere6oQVfKJLz8xpWI+xx+VOOQa79+7CpjTsvLOCRy09Ku348sazkoMae6bOEeEtLC9/73vdYuXIlGo2GLVu2MHLkSGbPnk1JSQkPPvhgt9d1xhlnEM3xbY9Go+Guu+7irrvuyjpPv379eOqpp3q0Dz3l6ix/ku1xgPgjBrVOB0++28SCqWP5/iPvMqHCwX3Tx0miTYhe5vGHMsZqtdPOQzOq8AVST8RS1kiIwy9fXHoCISJRIAr07Pt1IcQhEgyreIMRbn52LX/74XhaOgJ541YIIYQQ6Zo7/NwxZUxa/e5ap4PrJjqZ1VlvOv7enElOhvezpOSPbBYD904fxy+eXcvSukYe6qwfnZzYrHHaufz0EUztLF9y9uhS5k45lmsnOlGj0az1spN1937YlWe+cCTKQzOqmPt8aoWF+HXDDU/XpyXF3f7snWIC4QhL6xpZcmkVoEmpJV7ttHP9xArsRQbe/MfGlOW67me7199Zzz29lvnCqZV8/5F3ufOiMSnbWFrXyCOXn4S287348ddA6u+zwsGPzqzgB0vfSyy3tHO57nTyubJmJBaDwpIVW1KOWU2XY1Zb4eDaM/bXKU+0f1olC17ckLLOjTvaU/Z3rztAno72dPhDzL9wLPO7DKwZP5aP1n3Oj886hhFJ9eSz7V88dzr/hfTPwSOXn8QAq+mgnjDss4T4T37yE/R6PU1NTYwePTrx/v/7f/+PG2+8sUcJ8a8Ka2f5k2yPA6xuaOb2zse9Lzu1jDZfkMdmnoKjUAbsE6Iv2AuN/PrNLWmxGn+94MLUx4GkrJEQh1++uFx40Vj80jNciD5lMxvQKSrN7iDbW3wM7WfOG7dCCCGESGcx6jPU79ahiYJWE6s37QmoFBoVzHqFfgWZ80eDi80snlFFszuIJxDi7qmVBNUIHf4w/pDKvz9vSUk0HzPIyi+WraO+czDHWdXlFBh1eAJh6re1ZUxKd/d+2JpnvkE2E/e9uinrdcOsmvK0HsWFJiXxc6bSH96gypyn6rl6wkh+dFYF4UgUiyG2jFYDM/70DkuvOJkfnX002/b5EvXYk/fTZjFR39TKbeePJoqGDl+IIrOesBph2z4v21p9adsoMuqIEmVWzQhm1pTjD6noNBpmVpczq2YkRUYdVrOOIqOOAqOO5ddWs63V27lPOk4cUcKwfrmTvoNsJnRaDQte+iStB3xdQwsajYbnrjmdNm+IUquBbft8nZ+bMEUmPUadlkA4xNwpY7jpnP31zc16LcGoyl0XjiWgRohEo+zK0Is+WZFJj7mz7rk3qOIOhCkw6mL9lDQwZ9LR7Gr30t9qYsFFY/EF1aydmLLlTtc0tKAF7rxo7EGVyOyzhPhrr73GP//5T4YOHZryfkVFBVu3bu2jVh1eRSYdtU5HzscB6hpaEo+Njh1aknEeIUTvCKiRnCMkB9T9STcpayRE7+hOXFoMCmokiiFPLUAhxOHhCaoUdj5W/O7WffS3Der2+VQIIYQQ+xUYFEYNLMpYQ7mms9ft7Mffp8Zp58HvHd+tGt7JPtvj5uLf/ztt3uS8Vfz/bLWsoWf3w/lKsQTDua/3Z1WXp7xX67TjCYQTZThylSn5zRtb+M0bW1K2V1VWwjEDi9iwwwXRKLcsW5+xXZ6gSqFJz+Tf1qVNnzPJmXEbcyY5+aipNWMJkQkVjrS66zvb/Ynfdfx4hyPRrGVWqp12/rF+F1XDijOWg4FYrfFQJMIlf36HRy4/iUfXNGYt+xL/PM2Z5OTjbW0cN6w48Tt//cYJaeVOktU67bT7Qry8bidA2mdlziQnHze1prVzziRnxjIruXKnqxtaCIYjB1Uis8/uFD0eDxZLehZ/3759X9tRsYeWWFiYp8A8xEqrSOkFIfpevMxRNu2dIyhLWSMhek++uHT5QugBo1Yjg/QJ0UdcvhBuv59FUyvZuKO9W3ErhBBCiHTN7gB3TBlDjdOe8n6N087cC8Zw87NrqXHauXtaJQOspixryS5b+ZJMicaldY3M7KxXnayn98PxEi4TKhwp78fLauS7LkhuW43TzrwLxzLEZub6SRVUO+1p7Yy/7noM49v7ZEc710+qYNTAQmqcjrR21SS1K1sCNr6N2i7LfrKjPePvL9sxc/n3DzgZX+cnO9ozHvd4+5fWNeY6XMD+kjI3P7s27+cpvu15F4xJ2fZ1//shpx/l4PqJFWltqXU6mH/RWBxFhli5lwyflaV1jcyZVJHxGC2YOjZtnfkcbO60z3qI19bW8sQTT7BgwQIgVuc7Eolw//33pwyQ+XWjRlWGlJhzzlNk1kvZUyGOAPke+bJZ9Lx547ekrJEQvShfXManD7EX9EZzhBAZWM16wpEIC15az50XjKUjz6CZUnJMCCGEyMxi0KWUTPH4VawWPRa9lr0dAf5n9qn0KzAcUDIcspcv6Vp2BMAbVLnh6Xpm1ZRzx/nH4g+pFJn0B3Q/nFzCpc0XxGKIldXQaGJDAeVS7ijgr/99GkUmPQWGWKmY/lYTVrOeu6dW4gmG8YVUFl4UK/Xh8oWwmvXcM60Sfzj22tJZxiNKlDvOPxadVoPVrMdmMSTaFS8dUmiKlYoJhCO4A+GMbYofm1duqCUcidLuC2ExKChaDTqthge/dzxufzixzmzHzJo0SGTy8dZpNNz07WO47XyFFncAi0FBr2jZ2e6P9TI3576WipeUaXYHM5TgUTDpFWb86R2a3cHEtsORCMcOtjGkxMxN3z4GnaJhT4eXocUWFl40Fm9IxRtQKTLrMCpaNEBAjSZKzMTbPqu6nEA4glGnxVFk4M4Lj6XVGyISiZWF0QBBNUJVWUnKvHn36SBzp32WEL///vs588wzef/99wkGg/z85z9nw4YN7Nu3jzVr1vRVsw47g05HIBzOOTKtBg5qpFQhxKFRZNLljNUik056oArRy/LFZaFBIaqVr5WF6EtFJh3bW734w1FqHvgX/7rpW3nPp0IIIYRIV1JgyFky5cHvHX/AyXDIXr6kfltbxnO3N6iydlsbV9WUH3SnsEwlXAB2u/w5rxv6FRgYPcja7fUdqnbtaPPxUVNr1pIhJw4vodiiz9qGAelNTlNSYEjZd29QTZQNqXXaOW/cYG55bl3acvdcXEmt056xbEq1084eVyAxvdkdTPk8xcvGxJPhEDvOVpOetdvaqBpWnLXMSnzZtdvamFw5iNIiY2I7yW2Pr3NmdTkFRoUlKxpS1hcrp9KWMn9yGZquYrnT6EF1quizkiljx47l008/paamhosuugiPx8PFF19MfX09Rx11VF8167AbWmKhyKCwcGplxkcUFk6txGpQJMkmxBFgaImFRdMyx+qiaZUSp0L0gXxxaQKGSGwK0aeGllgYYjMz/8LYI7k3PF2f9dpXzqdCCCFEdgOsJu7Ocu17oGVSkmUrX7J5p4u7p1Wmvd8b5UIP9z4fqMHFZqqdDuZMdKaXDKlwcP8hOC659n3RtErOOLp/xt/JxKP7Z7xHqnU6uH5SBTc/u5aZNeXUOh1p0+dMrEgpuxI/zoOLzdw7fRzLPtyescxKvGTL5p0u7ps+jjOO7s+yD7cz94IxadupdtqZf+EYnvtgO8FQNHGNGLe0rpHrz3SmlFNZWtfInInOtHXFc6dFhoProKiJRqP5nkY4LJqamhg2bBgaTXovrqamJsrKyvqgVQfO5XJhs9lob2/Has3/tc+uVi+hSBR3cP8IroUGBaNWQ6ncFAhx2PQ0VgG2t3rpSHq8SXqGC3F4dSdOu8ZloUHBpNXQX2JTiF6TL1Z3tnoJRmKPzqpqCJvZlHLtK+dTIQ6/A7n2FUL0vnyxutvlp9UTxOUPYzXpKDmIMimZtHuDKWVC4iU9sr3fGw73Ph+onW0+fCEVX2fJEKtZx0Cr6ZAel1z7nut3kmk5k05LszuIJxDCZjEQCEVw+WMlXQqMOgyKlnZ/CJcv83Fu9wbZ5wmi0YAvFCsbU2jUoWg06BQN9oL920+e1x+O0OELYzHGytpoiZVGiQCKFgyKgrdLTlQDeEIqrs7lLHoFvVZDR5f5dFoNgw7yGrLPEuKKorBz505KS0tT3m9paaG0tBRVzV1r8EgjFxpCfDVIrApx5JM4FeKrQWJViCOfxKkQXw0Sq0L0rj4rmRKNRjP2Dne73ZhMff+NjxBCCCGEEEIIIYQQQoivl14fwebGG28EQKPRcMcdd2Cx7O/irqoq7777Lscff3xvN0sIIYQQQgghhBBCCCHE11yvJ8Tr6+uBWA/xdevWYTDsr7FjMBg47rjjuOmmm3q7WUIIIYQQQgghhBBCCCG+5no9Ib5y5UoAZs6cyW9/+1upjSSEEEIIIYQQQgghhBCiV/R6Qjzu0Ucf7atNHxF2tHoJR6J4gipuf5hCkw6tBqIAUdBqQa9oafUEKTTpGVBk7LWRfIUQqba3eunwh3H5QtjMegpNOozhCNt9IaxmPY6CWGw2u4O4/Pvf607MxkeI7ulyQnzTZYrLoQc50rgQ4vCSuBVCCCFELnJ/nK7rMTHqtLgDYdq93b+e6roOs16hwx+i3RfGatZRYjEwwNq98RzbvUFaPEHCkSiRaBRvIIzNYkj8rtq9QVq9QTxBFW9AxWrWYVC0BNUI0Si4A2GKTDr0ipZ9ngBFJj0GRcs+bxCrSU9pZ/6z3Rsk6AkS1GroCKm4fGEKjQpmvYJRp2XwQV5D9llCHOD999/nr3/9K01NTQSDwZRpzz33XB+16vDb1uIhoEaY/8IG6hpaEu9XO+3MrC7nqXe3cumpw3nm3SYuPa2M/3rkPU4cXsJ908cxuNjchy0X4ptna4uHW5etY01SrNY47SycWkmhLswFi99l6RUn8/CKBlY3NCfmmVDh4N48MbujzcfNz65l9ZaeLSfEN122uFw0rZLh9oI+bJkQIhuJWyGEEELkIvfH6TIdkxqnnSuqy7nh6Xq8QTXv9VR313H3tErK8lyT7WjzMff59VxyShmPrmlMua47e3Qpc6ccy5dtfhav3JKYZjEoLL38ZB5euYXVGXKgP1j6H6rKiplZXc73O/Ofi6aOZXerl9JiC7cvW5e23PUTKwhHonnbm4v2gJc8SM888wynn346GzduZNmyZYRCITZs2MCKFSuw2Wx91azDbnurly/bfczrkgwHWNPQwqNrGjl2sI1H1zQyarCVR+samVVTzuotzdz87FravcEsaxZCHGrbW71pN+8AdQ0t3L58HSajhVk15SxesSUlGQ6wakszv8gRs+3eYNpJqTvLCfFNlysub1u2ju2t3j5qmRAiG4lbIYQQQuQi98fpsh2Tus7c4aya8sTrbNdTPVnHrcvWsdvlz9ueUYOsaclwgGMGWVnd0JySDAdiOZMuyXDYnwOdVVOe8vPqLc3ctmwdA0ss3L58XcblYttoPqhryD5LiN999938+te/5sUXX8RgMPDb3/6WTZs28b3vfY+ysrK+atZh1+EPU2DUpX1w4tY0tFA1rDjx/+rO/wFWb2mm2f3N+yMgRF/p8IezxmpdQwvuoJqI10xW5YjZZncw7aTUneWE+KbLF5cd/nAvt0gIkY/ErRBCCCFykfvjdLmOyZqkXCFkv57q6TpaPdmPc3xd2XIgVcOKGWA1pU3LlTNJbkPyz6s78y1dk+HJy5VaTQd1DdlnCfHPPvuM888/HwCDwYDH40Gj0fCTn/yEP/3pT33VrMPO5Qvh9qs55wmEIxn/B+jwhw5f44QQKVy+3PHW4QulxGfGebLErCtPLEusC5FZ3riU2BHiiCNxK4QQQohc5P44Xb5j0jUXkekY9XQdrhwJ5vi6suVAAuFIxmn5cibJ05N/znf9GAhHDupz0WcJ8ZKSEjo6OgAYMmQI69evB6CtrQ2v9+v72KTVrKfQpOScx6jTZvwfoMikP3yNE0KksJpzx1tR54AWOefJErPWPLEssS5EZnnjUmJHiCOOxK0QQgghcpH743T5jknXXESmY9TTdVhN2YeajK8rWw7EqNNmnJYvZ5I8PfnnfNePRp32oD4XfZYQnzBhAq+//joA3/3ud/nRj37EVVddxYwZMzjzzDP7qlmHXZFJhycQpsZpzzi92mmnfltb4v/azv8BaiscOAq/2aPrCtGbiky6rLFa47RTaFAS8ZrJhBwx6yg0MKHC0ePlhPimyxeXRTku4oQQfUPiVgghhBC5yP1xulzHpDopVwjZr6d6uo6SguzHOb6ubDmQ+m1t7HH506blypkktyH559rOfEttjuX2uPwHdQ3ZZwnxJUuWcMkllwBw2223ceONN7J7926mT5/OI4880lfNOuyGllgYYjMz/8KxaTcG8RFWP9nRzszqcjbtcDGzppyldY3UVji4f/o4bJZv3h8BIfrK0BILi6ZVpsVqfBRnf8DL0rpGrp9UQW2Xk8yECgf35YhZm8XAvdPHpZ2c8i0nxDddvrgcWmLpo5YJIbKRuBVCCCFELnJ/nC7bManpzB0urWtMvM52PdWTddw9rZIBVlPe9mze6WJmdXlaknvzThc1TgfXT6pImba0rpHrJ1ZQ60xtQ3VSG5J/rq1wsGhaJbtavSycWplxuesnVlDtdBzUNaQmGo1GD3hpkeByubDZbLS3t2O1WrPO92WrF08wVpPHqFPwBlXcgTCFRh1aDUQBoqDVgl7R0uYJUmDUM8Bq/Eb+ARDiUOturCbb3uqlwx+mwxeiyKynyKTDGI7wpS9EkUmf+La62R2kw7//ve7EbLs3eEDLCfF11p047RqXhQYFExAfpcNs1kssCXGY5YvVna1eQpEonqCKQxfCrzXhDqop51NJhgtxeB3Ita8Qovfli9XdLj+tniDuQBh7gYGQGsUTDGM163EUfH3uIZPvjwuMOgyKljZfkELT/v2Mz+Pyhw5o/w92+fjvwuUPYzXrKLEYciaSD7YdXXMGRr0WdyCMqzMfUWTSUWTU5VzX/jbHlik0KHhCaso64tdk7d4gbd4QnmAYb1Cl0KgDDUCUIr2OYCSKP6yiQUMU8ATCFBgVzHoFo0aDCoQiUbwhFW9QjeVPFC1BNUIkGpu/0BT73e7zBCg06dOmF5l06BUtHn+QYosRT0ilwxfGYlSw6BUMOi1DDvIaslefT3S5XN2e91CerOfPn8+dd96Z8t4xxxzDpk2bAPD7/fz0pz/lmWeeIRAIcM455/C73/2OAQMGHLI2AGxt8XD/Kxu5+MRhlFqNtLhDWM067BYDeq0GRQPtgQAGvWH/hzfzkw1CiF6yrcXDl+0+Cow61CiokSjbW70MsZk5vqwkZd4DuQixWb4+Fy9C9JZMcfllu48hNjOmKPiBsDeEP6gyoNjc180V4htpT4sHHRABCnRafBoTOzKcT6ORKMPsBX3dXCGEEOKI1dTi4ZZl66hvauOhGVX8+o1PWdPQkpg+ocLBvdPHMfhrcN0bvz/e0ebj5mfXsnpLc2La2aNLuWPKsdy2fH3K+9n2P1PC2RtU+XmX9eY7fvGOOC5fCJtZT4FBYe7z63jvizZgf+/qsh5cz2Tav2ztSM4ZdF3OYlBYesXJPLyigdUNmde1o83HzX//mNVJn5kap50rqsu54el6vEE10cvcqGj5Yp+XxSu2pHzGJo3qzy2TR/OLZetS1lPrtDPvwjGdA2BqCGggEoniD0dw+8OEIxEMihaXL4zZoEWn1TKwyMgetx+D2YjZoMPtD2MsNLDwpU9S1l3ttHNlzUj2ecN82eZjgNXEXncAk15ht8tPzVH2g7qG7NUe4lqtFo1Gk3OeaDSKRqNBVdWc8/XE/Pnz+fvf/84bb7yReE+n0+FwxLLN11xzDS+//DKPPfYYNpuNOXPmoNVqWbNmTbe3ke/bvO2tXu55+RNuOOsY7nppQ8oHq8ZpZ8FFY4kQJaxGafMGeeLtrcz/9jEEtBo6grFvbaxmPVaDglaroS0pGK1m/dfiD58QvaEnPU/dgRBWkx69oqXFHfvmstCg0NTsYkBJIRa9wuCkb1EP5ltmIcR+ueJ0R6sXfVgloNWmnB9jPcSjBNEQjkZpdgexGHX0KziwHhtCiPyyxereVi+osVuMgAbcIZWoGqbQZMTdGbfxG0pjJEJQqyUQicq5U4jDQHqIC/HVkC1Wd7v83PjXj1jT0MKcSU7qm1pT8klxEyocLJ5R1efn0UNxX9zuDTLn6fqUpO9/f2sk544ZSFCN4Amo6BUtq7fs5U+rPscbVNP2P1Pi+I4pxzJuiI2mVi9GncLa7W1oNDB2sA2Asn4WSov2V2do9wbZ6fLzZasPjUbDh02tPPNeEzefcwwnjeiHOxjGF1SxmQ34QyphNUKBSYcWMCha/OFI7DiY9JR03pO0e4Ps6QjwZauPgTYjFoMOT9I9TYFBIRqN4g1F6Ohctsikwx9W2ecOUWhSKDTo8IZUXL5w4rUnpNLu3X9f9OvXN9HsCfPAd4/jpr9+nJIsjx+P288fzdEDitjT0ZlkbvdxVGkhv31zS9pnbM4kJx83taYkrOOqnXaqykpYsqIhUfrkpY+/5IYzj2be8+vTktw3TKrAUWRg0csbOXawjXOPHch9r27MuO77p1cyrJ+FJSsbUtpU7bRz/aQKRpSYGXiAPcV7tYf4ypUre3NzKXQ6HQMHDkx7v729nUceeYSnnnqKSZMmAfDoo48yevRo3nnnHU477bRDsv0Of5iLTxzGb97YzKzqcn4xeRRuf+zRgd0uPw/8cxM3nzuKZWt3cPpIO1fWlOMG2j0hdrp8GHUKb3/ewviR/ViyoiHtm51F0yoZLr1rhDhoX7Z4CEZiN/GRCHT+SCgcYfrv/80JZcUsnFrJly0uhjpiFyo9+XZXCHFw9JEofo2WnS4f/QpMFBpjvQo0GlB1WnQaFdDiD6l8f+l7nDi8hPskFoXoVf5IFJMGfFFY09DMcHsBBp2WCGHUaISSAgNhNcqX7X6KzXqKDPD//vg2xw6yyrlTCCGESNLqCSYSgVXDilmyoiHjfKu2NNPsDvZpQvxQ3Rc3u4MpieyHLz0Bk17LXS99kpIUrXU6WHJpFXOeqk/Z/3ZvMC0Z/tCMKh5d08gtz61LWf7aiUcx+/H38QbVRHvvmz6OKHDz39emJJKrnXaeuuo0Wj0Bbn9+faLHftcEcqb1xvN2C176hH9/1sKf/utETHqFW5atS122wsG1Z6Qve8eUMdz4149YNK2Su1dtzNvbe+HUSv7wr0/xBsJcUT2CGaeWYdIriaT+vdPH8eiaRha+vJFZNeVUDSum1GrCatJzSnk/Th7Rj8ohNgLhCCa9gqPQwNK6RiwGJTF/OBJlaLEZnaIhHInyraP7U2TUodHAtROdvPt5Cx80taX8btc0tKDVaFg0dSw/P3cUHb4wiqLhg6Y25kxyUjWsOLHND5taOXawlXte2ZSWoI+/XnjR2G5/rrrq1YT4t771rd7cXIotW7YwePBgTCYT48eP55577qGsrIwPPviAUCjEWWedlZh31KhRlJWV8fbbb2dNiAcCAQKBQOJ1vnIw3kCIwcVGfpylh/jcC8YQBeqbWlla18hDM6r45eufdgkqO6eW90v7QNU1tHDbsnXc/53j5AZCiC56Equ7WjyEonDH8+vTYnTh1EpuOqeCu17cxO3L13HPtErcQTXtZBu3akszv3h27RHxLb0QR7qexGkQCEYjqBGY98L6tAvI6ydVUGRSGFxs5r+/NZJfv76Fm59dyxKJRSEOWndj1R1U0RoUdrT7eGndzkScWgwKj1x+Eg+8ujntRu7JK0/jsr+8I+dOIQ5ST+9ThRB9o7ux6vKH9y8TjuRcZ4c/dGgadwAO5X2xK2k/ZtWUs7Pdx8tJ1xNxsWR1lFk15SxZ0ZDY/+SEenwdj65pzLh8JGn5eHv/9ele/rF2Z1qv6jUNLSx4cQOTKwcleux3d73xvN3xZSWMGmTFXmTgtuXr05fd0kwkmr7sgpc28PBlJ/DAq5vSelLXNbQQ7dzPJSsaqGtoSeQsbu1S4qTaaecvl5/MQ29+mkjoP7qmMbGt+LXa71Y28Js3tiSWq3XaWXJpFRo0/KXuc5bWNfLwpSfg8ocy9t6eWV3O6xt389CMqkSiPnkft7f5uPTP72IxKDw28+S0dsTXc3HVEOq75ECTfx/e0IFXF9Ee8JIHadWqVTn/HUqnnnoqjz32GK+++iq///3vaWxspLa2lo6ODnbt2oXBYKC4uDhlmQEDBrBr166s67znnnuw2WyJf8OGDcvZhliReF1aMhw6P9wvbuDtz1pY09CSI1hbWLKygVk15Wnrr2tood3Xd3/8hDhSdTdWd7v8hIDblq/LGKO3L1/HWaMGJl67gyod/lDayTZZ/FtqIURuPTmnhoF3P9+XduEFsYurxW9u4aOmdnwhlYnHlCbe39MRyLA2IURPdDdWXb4QgUiUxV3idFZNOUtWNmS8kVvw0gbumz5Ozp1CHKSe3qcKIfpGd2PVatrfj9Woy53CKzLpD2kbe+JQ3hdbk/ajalgxA6ymjGViIJYnqxpWjMWgUGIx8NkeNy2eIEuvOJk5k5xYDApVw4qzLr+mc/lkpUXGtGR48vbi5Rh7ut66zveqhhUTRdPjZXWKNmNZkUzLxHMWXedf09DCg//czHHDillyaRVmvcJlpw5PHK+rJ4zMeK22uqGFR9d8QVk/M3ecfyzPXnM6g2wmfpfhnmxNQwuPrmnk2ME2Hl3TmDGHGY5EcRQaeObq03AUGjPmQNc0tDDvhQ0Zl49LTrT3VJ8lxM8444y0fxMnTkz8O5QmT57Md7/7XcaNG8c555zDP/7xD9ra2vjrX/96wOu85ZZbaG9vT/zbtm1bzvkNipaAGskZxKUHGFRxffltoBBHqu7GaqsniDuoZo29uoYWPEl/bDs6R2N25Yk7iUsh8uvJOdUbVPNcFDdTajUSjqQOkSJfGgtx8Lobq1azHl+Gc2qua9y6hhZKrUZAzp1CHIye3qcKIfpGd2O1pMBAjdMOQP22Nqo7f+5qQoUDR2HfPV11KO+LHYUGJlTExvwLhCN5e8YH1QhLrziZ25ev58xfvcX3/vg2sx77D/VNrTw0oyrtvqCrruvPt7349O7O1/W9QDhCR557k0zL9nSZbPN/0NTK5LGDeLSukcv+8i7XPvlh4nidObo0+33Wlma8IZUFL3/C5N+u5ss2X94EfbYcZj+LgSevPI37Xt3EvqSyQJm2mS0HClBkPPDCJ71aMiVZa2tryutQKER9fT133HEHixYtOqzbLi4u5uijj6ahoYGzzz6bYDBIW1tbSi/x3bt3Z6w5Hmc0GjEajd3a3vZWL63eYLeD8ECCCvr220AhjlTdjVWXP0S+IYaTTyhFnQNeGJQj91t6Ib4qenJO7fCFunWe7NpbwGJQDrh9QoiY7sZqoUFhlyv9qYx8sev2x+JWzp1CHLienFOFEH2nu7E6wGri7s7SF/HyukBKAjFe97ovy41Z85y7e3Jut1kM3Dt9HL94dm3eXvEAg2xmHvzn5owlTgBuPndUzuW7biPfNuPTuztfpveKzLmPR6Zle7pMtvln1ZSz4MUNGXuP78lw/ZZsjyuQOK4H+sVBtdOOotUkKmj812kH9iRvrdOBRnNAiwJ9mBC32Wxp75199tkYDAZuvPFGPvjgg8O2bbfbzWeffcb3v/99TjzxRPR6PW+++SbTp08HYPPmzTQ1NTF+/PhDsr0OfxizQYeaJyF+MEFV47RjyxMcQojsunOCjp9Qapx2Cg0KaudjPhMqHKzK8HhYX39LL8TXUZFZT0cgnHMeo06LTrv/6qjaaafA0GeXPEJ844QiKlZzeszlu8YtNCnUyrlTCCGESFFmL+D+7xxHuy+Exx9iwUVjCakRPAEVm1mPo9DQq8nwdm+QZncQlz+E1azHUWDo0X1xuzfIno4Abb4QBQaFAqOOYrM+ZR8GF5tZPKOKNm+If3/eQrXTnrEXcW2Fg2KzLmuJkzUNLQTDkazLVzvt1G9rS3lvT0cg677UOu3sdvmB/T32u7vemqT3BhebqHHaqevBsmE1Qm2FI2Npmq7LxHMWmeQanLUnDuSLg3h9cTT7v7DI18mw1Gqk1mlPSeDXOu3MrBkBX8WEeDYDBgxg8+bNh3SdN910ExdccAHDhw9nx44dzJs3D0VRmDFjBjabjdmzZ3PjjTfSr18/rFYr119/PePHj886oGZPuXwhRhbpCWh1vPKjWly+2B+NQoNCu9fLFY9/xOiBRezpRlDVOh1pdVDjo9XKgJpCHDiTXoteo0k5KVkMCosvGcfRA2y4gyouX4hXf1RLoUHBGPGy1aNlRP9CFk4dy63L1qWczGIDcY6VQcGEOMSsBi2aIi2rf3ZGIi7j59Sn3vmC9Tvd7OkIsM8T5Ms2H7VOO9dNqqDYIl8aC9Fb9naEKLOZEjdtjkIDiy85nqEllsS1sM2sx2xQaO7wYzHGYjgYCTDvgjFy7hRCCCGS7G3zoaqxXrZqNNbjttCg0E+vgKLt1nlzr8uPP6Qmrp9tZj1FBoUIUToCKp6gSrFZT2mRMbG+TIlvb1Dl510Gz4z3UI/36l6VYVp8nTvafNz897UpCexqp53rJ1UwvJ+FQUl5LZsllug36LSUOwqA1J7xtRUO7p8+jj0d/pz7HlajzJsyhgUvpfaKrq1wcN1EJ7Me+09Keyce3Z9vHd0/bV9qKxwsvGgsuzv8VDvtWXvs1zodXDvRyezH9683lh+o5K6XNvDO5/s4bUQ/Fk4dy+3L16fkEWorHFx7Rvqycy8Yw+zH/sOiaZUAKce/xmnniupybni6PvF60bRKXv54e87jkkn9tra05PP+/UpNunfnC4Fap53+RUZ+d9kJGHVa6re18fS7W7np26O6tZ5ap51NOzo4rqyEK6rLCYQjifU89U4T8y44tsf7GKeJRvMVCTg81q5dm/I6Go2yc+dO7r33XsLhMHV1dYdsW5dccgmrVq2ipaWF/v37U1NTw6JFizjqqKMA8Pv9/PSnP+Xpp58mEAhwzjnn8Lvf/S5nyZSuXC4XNpuN9vZ2rFZryrS9e114NQq3dhmsLx4Q+miUiFZDKBJl3gsb+GBra2KE1a7BvmjqWAxaDa3+MB3+WA1jm1kvyXAhuilbrDbudVOoAS8ablu+jg+b2nj26hMxmyxpA23WOO0smlqJJapiKDDx0799zKhBVqqGFaf8gd6808Uvv3uc3NgL0UMHc05VoiH2eiNYzXqC4QgbvmxnuKOAYwYUSSwKcYhli9WNO1288OE2Ljl1BPe9upGbzjkGrUbDbcvXp8XtHVPGcNlf3mHUwCIWTavEElHp39+aaXNCiAOQ65wqhDhyZIvVdm+QNm8o67VvAWCw6HNe5+5q8eCPknJfazEoPHL5SfyuywCK8SRzFLg5Q+L72s4EctfyhBMqHCzuTA43u4OJfFVy7/V2b5A5T9Vn7M1d7bQzZdxgzhs7MOO+xI+DJxjGG4z1jI8n7z/b4+bMX72Vdf8fufwkrn+6nlk15ZxXOYgvmj0YdVqcpYUUm/U525s8zWxQWPDSBkYNsjLxmFIA/KFYW/yhCCE1glmvoFc0GBQt/nAEV+eyJp2WHyx9j4uqhlA1rJhwJEpZPxMFBj2eoJrYRoFBIRKJ4gtHEu/pFQ2eQAh/KIrVrKPQoMMbUnH5whQYFYqMOjyh2BcdRaZYJ4OHV37KrBonC17+JOV3WO2084vJo7hg8ZqMx8piUHj+umrueil9uXkXjGHqw2sSv3uLQcmYu4z3An/m3SZm145k9uP7Py/x9ahqhMkP1eVdz+yachSNhr+s/jyth/iCqZVEohFG9i/K+rvPpc8S4lqtFo1GQ9fNn3baaSxdupRRo3LX+DnS5LrQ2N7q5eZn12b8tqPGaeeeaZVogC/bvLiDEQZYTXiDYUx6BYNOiz+opgWmEOLA5LrQ+HxXO0NsFgJAKBJFr9Xwi2XrcsZuJArf+uW/sm7vzRu/xVGlhYdhT4T4+sp1Tt3W4skZl/d2nlMVwB1RMWkVdrq8WM1GBlpNch4V4hDKFqvbWjwA3PniBm4462j0ioaFL2/MGrczq8uZ/fj7sRiePo6hJZZe2wchvu4kIS7EV0Ouc2q+e1KAYfaCjOvd7fITDKlp65gzyUl9U2vG9d5zcSX/WLsza+K6qqwkY8mNfPe+3Ulcj7AX9Pj+ud0b5Pqn6zOWOElub/I1RzyB35N7g007XZz729VZp//zx7Usenljxnbcc3Elr6zbmbeN8Z+fea+Jv149Hk8ojDegYjEq7HEFuPnZtXiDKrNqyhMd8sr6WXh1wy6W1jWmJJ6nHjeY48tKaNrnJahG6F9oxKDTotXAui9dDLKasFn06BQtrZ4gaiTKLpefCUfZ8atRPMEwgVAEg05LIKxSZFLQoCUKeAJhCow6NMRKnvjCKr6gSoFRh1YDUcCijyX3PSEVb0ClyKzDoGjp8AXpV2DklqSn7C0GJbFPAENLzOgVLfs8AQpNegr0Cu6gSocvRFHn08ErN+3kW8cMYrgj82c/nz4rmdLY2JjyWqvV0r9/f0wmUx+16PDp8Iezjpha19CCu/MDO7jYgk8No9coFJt0bN3npdRq4viykt5srhDfSDaLgaE2C37AHVSJRKIEtJpuxe6cSc6Uk0+ynoymLYTIzx1Uc8ZlR1BlyZtb+Pm5ozBrFB5auYVrznDy/Ufeo9xRwL3Tx8lTVUIcZs1uPyaDnjc27eVHZx8N5D6f3jx5VOLnDn/uMQKEEEKIb5J8177uDPegyVo9QaKQto5cdaRLi4w5a3LPqi7POC353jdTuRV3IPe9caCzV3RPJQ/CuapLr+aZnaVE4mVHLv3zOz0ahHR3q5dgJJooNfPPH9di0Su4/GE6AmH0ipbVW/byp1Wf0+EPc+0ZTtRoNK2ESs1Rds44uj//+nQvpUVGAuEIJr3CrnYfg2xmrnvqw5T2VpUVs6cjwKzH/8OTV57KHleAcCTK4zNPwaxX8ITCeAIqxRYtb2zczSc72nloRlVi2TkTKwiGVfZ5Yl8WPDSjil+/8Smbd3Xw9FWn8eYnu7jk1OH88rXNaZUpRjoKmNn5FICj0MD/XT2exW9+yiWnDufZD7bxnROHMcBqosMfpsikIxiJoNWAvcCAXqvBCLijUdwBFW8wTL8CA4pWQ4cvTKFJoaTAiDekcsOZR3Pb+QoFBh3eoEqHP4zVrKNAr7DT5WefN0RZiRkNsLsjQIFRh9WsR6sFLTD5mEF0RIPAVywhPnz48L7adK9z+XIHdIcvRBRY9PInLJxaye/+tYWLTxjGsBIL9dvbKDTqUuooCSEOvb2tXjxJj5H97rITsBfkPkF2+EM0u4PUN7UmTj5dk+L5BuvMdKEgPViFyC7vOdUf4sdnH839r27k55NHc+WEo7h9+XoevuwELlyyhl88u7bHvUGEED1jNurp6IxVb0BFo8l9s+7275/e4Q/R7g1KjAohhBB0L5+Ua2BBlz+cVpkBYsnnbHJNg9g97tNXnUaRScdul5+bn11LszuYuPfd0ebLWG7lzovGYDEoGTuSAQzrZ8YfirBldwcGRUubL0ihKfUeeXurF3cgDFESPZULjTo0GrjzwjEE1Ahuf5hCU6w3cps3yHPXnI5GAxBl2TWnE1AjtPtDtO0M4QmEKbboKTLpcfvDuAMhii0GguEInkCIYosxkSPIVtqj1ulgyaVVmA1a9riCzKou56qakQTUCINsJiIR2NnuY4DVzD/W7kgrUTP/gjE8d+3pmHUKO9q9LLn0BD5saiUQjvDQjCp+9dpmPmhq4+FLT8DlD3H3KxvTtj+zZgRPvdPEi3Nq8ATDrNy8h/95eyt//e/xPDHrFNp9IWbXjKR/oYH5L26gqqwkbT8gVps8Eo0yq6acJSsauOSUMua9sJ7jy0p49oNt/PisY1jw0oaUuufxRP5T727lvyeMZKDVzNzl6/mgqY0ll1bx2zc+ZXXn8VtyaRWP1jUmXmc7nrNryzHptNz9j40pxyu5HMsdU46lSHvg14t9lhC/4YYbcDqd3HDDDSnvL1myhIaGBn7zm9/0TcMOA6s5d0KsqHN6XUMLty9fx50XjmXuC+uZMm4wxw+zsXWfF4tBSbkxkCSaEIeWPxLl6Xe3cu+0ykQPca0295DFRSZ9yhMg8ZNGXNfRtLvKdqEgPViFyC7vOdWkR9FouOmcUWgBo1bDvdMqiUSiWAwKq7Y00+yWZJsQh1NR5yO0AI5CI0E19411oUnZv6xJzy6Xnx3tfrzBMMUWg1znCiGE+Mbqbj4p6/ImHZnqJBt12qzL5JoGsS+vZz/+PhAr2/Lklaex+M1PcRQaaPcG0+5xAVZtaWbu8xu44/zR3LJsfdo6a5x2/rlhd+J+Op74nPHndzlpeAn3Tx9HQI1w54sbuPTU4RmSqLEe4BCl0KSjzROi0KSj1Rvi6v/5gGMGFvHftUdhMmgpMulp98am+4IqJRYDzR0BfCEVe4GB25etY3VDC49cfhIPvPZpyv1+xiRyQzMQ5YrOcizx2tcmnZb7X93Eh01tPHP1aWl14CGWgJ77wnqqykqob2pN9BD3BlWeufo0/rziM+oaWpgzycnOdh8vr9uZdfvHlZUQVFX0Wg21TgfnjhnIvOfXpySUX76+JtHLP9sTAslPAcSfJJhZHStnctdLG9K2H39dVVbCZ3s9LFkRq0sff5K+Lun4dX391LtbqSorYVbngJkmvcKHTa3879tbOXN0adrgnmsaWtBqNMysHsGClzYw74IxGfehO/osIf7ss8/ywgsvpL1/+umnc++9936tEuKFBoUapz3lG5S4GqedQoNC/DahrqGFoBph864OZlUbiaJh8YotLLxobOqovJJEE+KQCkVUZpw6PFFbbc4kJ//vxKF5Yzc+ynJ9UxsLLhzL+ZWDcPliX1QVmXRZb+BzXShID1YhsuvOOXXxyi1MqxqKVgOOIhMub4B+FiN/+f6JXPk/H7DPGyS0y0VH50A0Zr1COBpFp9FgMepw+UK0+UIUGBQKjTqMegW3P5z1S2j5klqIVO7OR4irnXZCagRLnrjd4wokfi40KNzaeSMaJ9e5Qgghvqm6c+2bS0mBgWBITVtH/bY2qp32jOVYdrv81DrtaclIiCWq4/fAEMthLXhpA/d2liDZsrsj7R43bvWWZn5+7jHUOh0pJVlqnHau6EwEx3XtdPbFPi+LV2zJ3rO5oYX5L25gSuUg+ltNiaRyPGF//VMfMrjExLwX9id0HYUGnrn6NOa9sD6RdE6uq15qNabMe86YAVmTyKsbWphdO5I5k5xUDSsmGoXiAgPHl5Vwcnm/nKWUuyaoZ9WUs3ZbGyUWfeJ3Fq+tnW0dqxtamFkzEq1Gw10vf5JIsHed39VZmi7fUwDx6cn/D+tnzrsP8bbE25x8vLq+PqmshOOHFfPomsaU9+Nfhug0mTsort7SzDXfOopLTxuOJ5T7KcRc+iwh3tLSgs1mS3vfarXS3Jw5eL6qTBGVRVMruW35upQ/QDVOO4umVaKPQls4nPj2xOULcd/0cbH6Sb4Qaxpa8AZVmlo82Mx6SaIJcRjotUrKQCNL6xo5d1Q/Fk6t5PYssRuI+Fla15h41GfeC6nfvsbnG55hgJNmdzDrhYL0YBUiu2DEn/Oc+ubGnVw14Sjmv7CB8ysH8fleD+X9C/n3Z82cOtLOrJpyCg06VDWKRgNb93mxmfWUmPVo9Fpue24tb2zaC8QGd3nk8pP43cqGrMk5+ZJaiHQuXxitBq6sGUmHP4wnEGL+hWOY/8KGtLiN1/OMx/BLH29PuwGX61whhBDfVKFIIOe1rykKewPZ6ygPsJrY1eJJu69dWtfII5efhBZNSnK62mlnkM3MzJpyIpDWC/vyLolr6Kxl7g+zu81He54SL9tbfZw4ooQfnVVBOBLFatLzj/U7M5YfTU6yFhiVbvdsXrqmMZFIjyfsH/6vE1KS4QD3TR+X8l7XhG28pJuj0MCTV57G9lZvzn0z6RXqm1rTkrvzpozhs2Z3zmXjiec1DS3ccf6xXFVTTtM+D49cfhKlViPegIrVrOel62swG7QEQlE6/CGKTDp2ufz8/O9r0SkaFr70Sc7jVGhSsBgUhpaYeeTyk1J6ZSePixZ/SiD5/+QSd7n2obuvbRZ9Wg3z+DEAuOnbx2TdVpsvxNPvbuW284/N2aZc+iwh7nQ6efXVV5kzZ07K+6+88gojR47so1YdHgGdDkM4zK+nVSYG7HP5QtjMerTAqxt3MP/lT6l1OnjqqtMwG7SJEWTjj794gir3vLKRuVPGSBJNiMOg62Al3qDKfa818Kup47ins4xKvOd3oUHBFAUXerxBlTmTnBm/pa5raOG2Zeu4b/o4hpRYUqa58gwWIoNxCpGNHgtkjct/rN/NqUeVpl1Al1pNBMIRxo+089G2NkY4LMx+/P3ERV+N086t542mclhxIiE+q6acJSsb0mI7npx74LvHyZfUQmRgMSgoigZ3IEyhUaFIr2DUaDLGLRE//zP71NgTk5HYuTcTuc4VQgjxTRSJ6jESSZxDO3whijrPoYZIlMv+5wN+/18n5lzHQHsBe/Z5E+tobPZg1Gl574t9nDiihCuqRyR6AP9zw26ue+pDIHYtHC9lYdRpGWEvIBRReXFODYFwfBBEPXpFSyQaodUfIpin57HNpOc3b2zhN29sAeB3l52QNcEN+5Oo8WRsd3o2dx34s66hhbAaTbumT+4Bnmnd8eTx0itOptkdoMCg439mnYLNokej0eDuHFQyXkddjaRvY01nQv5HZx0NxK6RZtXEyo8kJ6MHWo2J+ur+kIrNYqDIG+LeV1MTxjVOO/MvHMMPlr5LszuIxaBwx/mj+d/Zp9LhD3Pr+ceiaDW4fMHEMo5CA/dNH5dIrD937enUb21lwcsbAfjvb43kvLEDmTxmIB2BMGa9wj5PAEvnE/FnjeoPQLFFz+//6wRKi0zoFQ072/3oFS0fNrXyzHtNDC0xo9HEfqcmvYKj0MCwEjPzLxzDAKsJX1DllR/VomhBr9XiD0f48ZlHM3eKDkWrYWebn3e/2MfSulhu5ReTs5ewNeq0rG5oyVgOqLv6LCF+4403MmfOHPbu3cukSZMAePPNN3nwwQe/VuVSADr8YRwGJTFg3+ZdHfzyu8dRXKgnCpzqHMD/Xd0Pm1lPgUFBC/g0sM8TpH+REYBCo466hpa837ZJEk2IA5NpsJJfTRtHhvFHgNgAHlZt7PG0XCN01zW04PKHGdLlfWuewTbzDcYpxDeVVavkjMuHv3s8X3TELuCSL6DjT10pWg0LXv6EqrLilLr/dQ0t3POPTfzs3GP49euxC/Rcsb1qSzOtHnnSQ4hMLJ2Pb+9x+elfZMSo1WSNW6PGhMkAAeCLff6c65XrXCGEEN80RSY9N/31o6zlS2bWlOcctwpi5f1+umwdq7c0p5UFSXbPtEo+bmpNdBjp2tO52mnnrNEDmfvC+gxJ2rEYtfCfrfuylmKpdToYWmJmQoWDVZ3X0NnqlccTx8P6mfndZSdQbNEzZ5ITkz69RExykrnAoGPpFSdTYtGnDOCZ6X6/a4/nrm1p6QjG6oi/uonVDS2JnuJd62jXOO38/Yfj2b7Px8/OOZpTy+2dvd9jpRf9IRVFo2Hp5SdRajWxdnsb1yf1iK91Oph6/BD+/sPxvPbJbqxmPbtd/sRgnsnqGlqY/8IG7ps+juufrk8MSplcl73GaWfB1LGJz0W8zfVNbcyqKeekshLGDLHx7DWndw4qamB+Z9mY5N/VkkurmPf8Bh6deUra9HhZkzlPfciJw0v42w/Hs7XZi0ajodCgMLA4Npjor//f8RQaFYx6pTNRH+sUoUZUml1BvGEVk14hEo1gNihMHjuQKZWDiBLFotfxl8tPwqhoU76EsJp1qJEojkIDnkA44+enO/osIT5r1iwCgQCLFi1iwYIFAIwYMYLf//73/OAHP+irZh0WJl0IP0oiGf7UVafxu5Vb+NFZR3PLsnVpgbRwaiWKRstpI/ox+4n3qXU62O3yAWAx5q4PJUk0IQ5MtsFKvMBtWeI080Np6TLdwDsKDSkXAsnyDcYpxDddvrgMhSPMqilPXNQWmhS8QS1FZj072/14O58ISe45ArEBaX7G/kfz8vVAidfgy0aSd+KbSqsBbyjCMYOsLPrHRn4zrTJv3K5uaKZqeEnO9cp1rhBCiG8aly+UMRkOsd7Hc6ccm7cDRnK5zmfea+LJK09jwUvpZczGH9WPQcWmtFIp8eSnVgN3vpg+qGIsSbueOZMqiEZhZuc1dtd13D5lNM1uP4tnVNHsDtLhD1FiSb8vjpck7VpbusZp59vHDkhJuGebt9bp4KEZVYlSLJnu95MH9YZYXfXk+uYbdrbzzmctieN/3/RxGQeVrGto4fblsf0/sayEHyx9D29QzVp+sdppT2nb6oZm5nUOrPlxUyvfOWEorZ5g1nrddQ0t3Dx5VNZBPusaWrhj+XqWXFqFJ6AmkuEPzajiqXe3cvywYu57dVNi7LRMX5CsbmgGDSydeXJaMhzSa7zPXb6B047qx9jBNox6hQUvfpLyJcLty9O/RJl7wRh2tfm599WNGT9vT7+7lV9MHg0amP9C+pcQT155GhrNgfcRzz107GF2zTXXsH37dnbv3o3L5eLzzz//2iXDAXRaU6Icw33Tx3HnixuYVTMy7QMB8UBahz+s8qXLx8zqEdxxwbH87O9rAbDoFSZUODJuR5JoQhy4QoNCrdOe8p4fsn4re/vydfiBN2/8FkNKctcJznQDb7MYuHf6uLR4nlDh4L7OAUmEEOm6E5f//ryF8SPt7Hb52ePy4wmo7HH5Mepij/TFZUp4J9cuzNZjJc5qyt2vQJJ34psqGiXRY2dNQ0u34naAzUz91lZq5TpXCCGESMhfJSB/D9nkcp2XnFLGfa9u5Piykliy9rITeOTykzi+rISFL23k4+1tVHVO++t/j+eRy0+iqqyEG56up3+RMWeStsCoUDnExg1P1yfWEV9/VVkJO9v8mA16bBYDR5UWcnxZCcMdBWn3xbkSvb9941N+ds6oxL17tnlXNzTzaGct8RqnnYLOwUkhlkSfM8kJwCOXn8SjV5zMI5efxMnD+3H9mRU8ddWpzJnkZPQgW0oiu2uJlUz7v3hlA7NqyhNtW9IlGQ6xa6N425LfqxpWzOqGFm5dti5viVW3X6VqWHHO9tjMBoYUxwbCjB+nYwfbUo5XrnWs3tKMP6RmHNA1uc0QO94Tju7PjjYfi1ds6daXCHe9uAGDXpOxzMyjaxoZPdjGXS9+wn8a92VcfsFLGzDrcncazqXPeogn69+/f1834bCK10qE/QGkU7Q5P7hRNBQYdVQNL8Gi0/I/s0/F5QsRVCMsmDqWO5avT/kGTZJoQhwcU0RlQZeBRrrWFU9W19CCOxh79KlAHzu5ftj5CFJyPbDd7T6KDAp72nwYDQrN7iAuf+wxIUeBgXsursTlDydqwVlNOgYdxoH42r3BtDbI3w3xVdKduHxt/S5qnQ6O6l+Io8hIhy9ItdPB9n1eltY1JubPlPDWaffXqqvf1pb1kc8JFQ5KCuRJDyEy8YUjFBh1ievf7sStxaDw4Ouf8rf/Hs/tz6d2GpHrXCGEEN9UBcbcabsCo47P9rpz3tcll+uMlwRc0TlmTlczTi1j9uPvA/D0Vaclfob0EiNdxad7g2pKb22LQeH280dTbImVuNiyuwODoqXNF6TQFLsnTe41btIrWcsWvrlpLz87dxS3TzmWKBBSIzkH2bz2DCcXHjeYL/d5uWPKGO5/dSMzTh2esff5FdXlXPPoB3iDKrVOB9+qSM1Vdmf/k59CzVV+MdPTqvHOOqu2NHPLeaNzbqvQpNDqDeacJ14rPrktXQfbzPdEbE8G0vQFI5RaTSkJ9HxfItw8eVTGackDg15RPSLr8u5g7vbl0qsJ8aqqKjSa7EXRk3344YeHuTW9J14jB/Z/mDryfcvnCxGJgl6JsKBzlNi4M0f1Z9HUsQTV+KiyehyFktQS4mAEdDruen49x5eVMLNz4JBMdcaSdfhDfO+P7zBuiJXFM05gR7uPJSsbUh/VqnBw9IAiHIVGbl2+LjFYX3zatWcclTaw36JplQy3d7cgS/ftaPOlDQA4ocLBvdPHMfgwJuGFOJS6E5e//N5xGHRaCvQKkWgUR4ERf0TFYTXy8vU1tHgCmPQ69IqWn5xdwR/f+jx24VvhoHGvB4hduOu0Gm6dPJpdLj8ajSYx+vpJw0u4b/o4BlhN3Dt9HL94dq18SS1EkkAwhMmgx2aJXf92J24jkSiXnFJGiztAVVkJt59/LJ5AbLCqYouBAVZTbzRdCCGEOKJoIGsHjWqnHQ1w5oNv5byvSy7XmS8BqtdpeeTykwiEI4m63UvrGvEG1bQSI10VmhSKLXr+7+rTKLbosegVfKpKRI2N9eMOhLGadBh0Wv686jPOGDWAGX9+l5OGl3Dv9HEcVVoIQH3SE52Z+IMqx5eV0O4NsmWPO+e8ilbDpX9+h0tOKeOzPR386KyjeaCzXEiyus4BGuMlQFY3NHPNGUel7V8uVnMsxRo/xt0ZADRZcmcdk05LjdOesXd2jdPOHlcg79OsydOztelgn4hNXr7AoNDsDqRM7+6XKJl05zgeTInKXk2IT506tTc3d8Swdo4AfOao/vQvMvDI5SdlrVccV2TWo0YiuHzhtEB9c9NeAuF1nX8wctdaFEJ0T4c/TNUQK1NPGJp4qiNvnHZ+0z7hmFI+/rKNv/1nW/qjWluaiUSjTKkcxKjBtpSEeHxa14H9blu2jvu/c9whTVK3e4NpyXCIffv8i2fXsnhGlSTvxFdCd+PSold4+F8NXHzCUK549D+JL53iNeluWPofqsqKuX5iBROPKeWPb33GTeccwz53kFd+VINZr+OO5ev4zRtbEuuurXDw8g01RKLRxKCBg4vNPPDd42j1BvH4w/QrMBBQI2xr9dLeWRfRpNNmfDJDntgQX1f2QhO+sIpOq6Xaae9W3Go1MMHpoMis57yxA/EEwngCYcKRCJFIlO37vBQXGCROhBBCfKNotHDtGUeh1WhYvaU5MYDk6SPtGHRaItEoK3/6LXxBlV/+cxPzLhiT8Trznosrmf/CBow6LRaDwtUTRlLjdBBWoxQYFUDDis27MWg1/CCpV3iN086SS6tY92U7ps4no7MlaT2BMHUNLYl72xqnPdYr+58bU3qk1zodLJw6lj+v/ixxL5x8T2rNU3bQatYnOntdcfqInPN6AmGa3UGW1jXy0IwqOvzhnDXZk3tt//vzlpSa4ntcAc4c1Z/Rg20pT4V/2NTKxh3tmHRa5kxyJgYCHdbPkrNtycnkaqeddV+2M2eSk6phxbR4Aizs8gQ77B/A9JI/vc0lp5Tl/LKkfltb4uf4tromwONPxMYH3DyhrASdVkO/AkPsnseoUFvhSMsjZNyGXpu2/u58iZLv+ORK2h9MicpeTYjPmzevNzd3xCg2KOiiMPeCMdy+bB0fNLXxwpzqnH9INETxBFTKS8z87apT2OsNJwJtaV0jdQ0t3aoVJYToHrMuxIVVw7h12brECTJfnBYZFJZecTKOQkNsoJI8J9bSLr3bLAaFqrISzhkzgGMHWVNivN0XOqQJ8eSBVLpataWZZndQEgziK6HIkPtCvNCg0OLxs/jNT7ll8mjqGlq4buJR+EKRxIWrxaCweEYV1z9dz+KVW5hSOYiffvsYNu9yY9BpafOFeHRNY9o2Vm9p5o7l65l34Rg+2elCr2ixmvR8sLWVB1/fzL3Tx/GrNz5NuSitdTq4bqKTWY/vT8qfPbqUO6Ycy23L1/PB1tZEqaUvmj0MK7EwwGoESLmJKTTq8AbChCJRItEo3kAYmyWWHOw6b/y9Fk+QcNL8xRYDJr2Cyx/C5YuN0F4iPW/FYeAOqhgUaHEHuLJmZN64hSjn/KYu8V7ii6un6zmhrJgrOn+OP8lx14VjaPMFsZolQS6EEOLrrVinYCm2cN3Eo/jF5GMw6nTc+cL6lKeSq512rp9YwQ1nVtDmCeIJqhmfDL57WiXRaJRHrziZJSu2pHT8qHbamTPRicWow2JQEtetdQ0taNAwuXIgM/70Dk9ddRp3vZg+IOf8C8eyo9WXUp4wXuf5+LKSlIT46oZmbl++nrsuGsNuV4ATykr4sKmVFk/sntRRaODs0aUcM8ialnjevNNFgVHHTX/7mNVbmjluWHHWpHBthYNhJWZ+/18nYNQpbNzZzonD++U83sm9kZfWNfLinBrmv7iB1Vuamf/CBp6YfQq3L1+fVm5lwdSxhCNR6ptaE9PmTHJmvf7pmkyeXVOOBg1/qfs8sbyj0MCSS0/gtvOPTXTY02pAo4nyxKxT8QRCXFw1hHnPb0gk7eP7veCisby2cSd/equRe6ePY48rkNjmpFH9ObYzqR9UI5xfORCTTsEXUglHoniDKoFwhM/2dDDYZuaWyaOATSlfyIwfaUfRaPCFVO6fXsm4ocX4QxH6FxlTEuh7XIG8X6JkEm9rrdPBPncg8UVBpi8hDpQmGo0e+JCcIsHlcmGz2Whvb8dqtaZM+7LFQyQSBq0Ob1jFqCjsdvlRtBqCaoR/f9aSeASlxmln4dTYH6lmd4DSIhM64Cd//4j3voh9GO6aOga9RoM7qOIPhSkpMBIMR/AGYze7wXAEdyBMoVGHQdHS6g1gNsQeSwmqETz+/TfRyd8ctvuCWIw6tBoNOq0Ge5YbjEPRo223y0+bN0g0Gnt0Jt72r8NNTW/0+JNehQcuW6xub/Ew/8UNXFw1hMqhxbiDKuFwCKvZxL8/a6bUakqpC17tdGAGTn7gX9Q67Vw3sYJL/vxO1u3+7rITALj2yVg5qOTRsDONqFxs1nHSCHvGdR2I+qZWpv3u31mnL7/2dI4vkydOxJEh1zl1b4sHH7CmIXNc/mX151xVOxJvWKXDFzsXFhgUHnx9M8s/2plYT63TweXVI/jFs2v563+PJxiO0NF57tRqwKBoY6WT/CHMBgWisV4zf3zrc5695nRWfbqXcCTCqeV21EiUIpMOjUbDa5/sSpRgiZs8dgDXnOFEo4k9Fmgz63AHQqzb7uKMY0qZ/8L6lC/Uais6k+iP7U+inzmqPz8/d3RilPh4Eh1goM3E65/s5k+rPgdg6RUn85dVn3PJqWWJvzHZ/ubUOO3cPa2SssNQpkl8/WWL1Xc/b2GozURHSGVHm4/yfloUrYU1Wc6nwYiKUavw69c38dxHu4DY+bCqrIQlKxpSfoZYjNw9dWzKE12FBgWrWS/XQ0J0keucKoQ4cmSL1S9bvbR5g9z7yiaOKyuhvqk1a4/gKeMGc1p5Pxa9/AmjMvRi3rTTxbwpx6Z0AktbR+Ugxgyxsb3Vl9Jha/GMKmY//j6OQgP3fydWOtDjD1Nk1mMxKLy8bgdLVnyWcg0c98jlJ6XUIs/0fq3TwV0XjUHRarCZ9bT7QtyybF3ade/QklinsV3tAf6zdR/PvNfE/d8Zx6N1X6Qkhauddm47bzSKVkOrJ4TVrEuUcJ7829VZfw9d2/raT2pRNFo8wTAGRcuilz/JeOxqnXbOqxzELcvWJ96LX38/1qWjTW2FgzsvHEOrN0ggFOHfn7egVzS8l2HwyPi+3HzuKH7zxqdc2ln/PD6fxaBwx/nHMm6ojaZWLwZFS/22NjbuaOeW80YTCEXY6w5QZIp1hHnwtc3ccObRiYEuLQaFZ64+DU8gzJKVDWkde+ZdOIZfvbaJkaVFnDy8H0NKzNyZ6d7ljKOY1XncHr70BHa1+yi1mogCR/Uv4I7l69O+RJl7wRh2tfn54+rPUrdbEXuCIKCqdHjD2AsMvP15S8ZryGhEZXj/Azu39dmgmqqq8utf/5q//vWvNDU1EQymFoPft29fH7Xs0FMiUVSNjnc+b2HskGK+7PBhM+sJqRFCgShDis28eH0NITWCQdGiAzRaDf5QhH9/1sxpI+08+N3jcQdVOvxhfEEVH9DiDlJk1nNr5x+Jh2ZUcf8/N2dMrt3wl/fSetgkeqgtW5/2h2NmdTn3/GMjd140lsHFZtq9QVo8QaLA/OdTP/zJtaq6k6ht6kw8dg3kruvqriMpOdwbNZpzbaMgw6CNcmPYPZ6wyo/OLKfYYqEjECYcieIPa9CHVHRaDdd3xg3E/kA7BxQxqMiIxaCwuqGFH57hzLn+ro/5ZBsNO/56wUVjD+Hekfexs4N51EiI3hQCWjwByvsXUGDU4farFJliPVlaPAGmnzgEd1DFqNPyk//7iG2tPmqdDu68aAx1DS00u2PXG6sbmokQZekVJzMv6bxmMSiJXjOru5xP50x0Mm5IMU37vNQ1NHPXRWPQROG1jbv4zRsNVJUVc8MkJxcdNxhfKJJI1BUYFO57ZSMvr9+d2MbSK07GYlCY+8L6rKWWksspjR5sSyTD44ntlPEKnI7E46yLV2yhqqwk5W9Mtr85dZ0j2T/4veOlp7g4ZKxmPWGgQK+wtK6R+6ZVsidH3LZ7w/yl7nMWTq0E4LmPdqU8ttz1EebVW5pp94fRK1qKTHravSEi0ShRIBBUKZVxMYQQQnxNRCMR7n1lE6sbWriiy4CIydY0tPCLyaOJAj8YX872Nm/K9ME2EyeWleAOqnmfbN7bEUh05Kp22nloRhXhSKwvbbM7yKzH3k/0FD5v7CD2uPzUOks5ZYSdve4ARp3Cui/biEbh+KHFDLCaePH6Gtq8QQoMOnSKhp3tfkqLjMyZ5OT5+i+5onoE3qCKLxRGjUQJhCPcMKkCm1lPlCh7XEE8wTA72vwUGBUG2IxMqRzE+ZWD8ATC3HZ+bBDKKFGMioJe0XBv5/V3cmL6+LKSbpUZgdh9/z5PEE8g1mN6hL0g67GL/36SeYMqNzxdz6yacm7rHBslGI4lwKcsjj0Zd+eFY5heNQR/OEJFaRGza0YmvoSI5x/WdFaIWLFpL+98vo9ZNeXM6hz3rNisR6uF7/7x7bQvI4JqlPPGDkwk6eP3IA+8upGqshJmVZfTr8DAhi/beWndzvR7koZm5r8QG2dtyYoG5kxy8qfV6V/IxO9d/vtbIwEYUmJmad3niWOV3NO9wxeiwKhjl8vPpX9+B29QTewPQIlFT6s3xI42Hxo0GPRafCGV1zfuTnnKoNppp7x/IcNsB37/0mc9xOfOnctf/vIXfvrTn3L77bdz22238cUXX7B8+XLmzp3LDTfc0BfNOmC5vnnf3uKh1RdApyhE0dDReYNs1msJRSPo0KLXavCEgoTUWNJMr9Ng0sUeU3H5Qtg6b6hd/iDN7jBftnkZN9TGva9soq6hhTmTnDm/KczUw6Y7y6zd1sY9F1fyi+fWcdyw4qzzT6hwJObLlQze7fJz418/oirHN5sTKhzdrmd8JA0S2O4NMufp+oxlKXqyTwe6jdoKR+wbyefWpWxXBkxMlS1WN+9y8f/ZO/P4qMp7/7/PnNmzZ4YdAsGJAknAIAKaxFa0dWERr7f3Fu2vbGpbhe51BVHA7ba97VX0dhP1ti69rXXDrVW8LYm7UNmVCBJkT0gyyexzzvn9ceYMs09QBALP+/XyJZk5c85zluc83+f7fL+fb7lFJghJEWdmWeKhNdu59rzTONgdosBmZr83yJ/f38VPLhrF9jYfNz21nnuvGMsjb3ySVVtrWu0gdncF4wbMyjlnM++Rd7O285XvN3LGwKMXxdPlD7PwiXVJhf8MjtbzKRAcLXKNqZ8c7MEsQVgjXvy22GHBZjZhlQBJ4kBPiIeadnDDRaN4ZfNefvlqC2cNL+Omi0exvzvE2tYOnnynla9PrGBq7SD84SjlTms8IrzIbuGAN8jWfd2cNbxM11a065HmYUWlOxDFbjFhNkkU2cxoGrR2+PneH//J/bPqePD1liRj2YiAMIy++2fVYbfIyJKEP6KkGb0Gf/72OXxz5Tv4w0o8WiXX2N3ocXPDxaOYvqIpLbolW2SOwcvfa2TUIBE5KDgycmVddYcVJOBf/vsNXlzYgArxxafT+xfywDfGE1W0uJ1baJX52+Y9XDhmMB8d6IlNPJ3IJolPOwJUup1ISARj/b7EYcFhkekOhYkoetGsQz1hBpXaKbZbCEYUopqGOdbP/CGFYoeeASKbTBkzIRODLEoclpjzPkpnQJ/Ag67lWuo4MaWGTqQgkVOdE+leiAhxgaBvkGueetEv9YjmB68aH3dUZ+J/5k/ELElYzSaiqkZTSxvPrtvNXZfXMrTMQTCq0h2I0BPObn9mymy+Y/oYaoeW0umPUGCTkSQJDY2Va7Yzr2EkZtkUt8kVVeX9TzpoqOqHPxIlEFYpsMloKuzuCmCRTezvCjC41MF3HlvLWRWlLJtZy9JVm3hr+6GsGY2JwZ2GNvm9L29Jc5LOra/k8bd3cm3jSFyFNj7tCDDSXaAHvEUU/GHdHlBVPcim1GnVg1UVBVeBja6AXr/EXWgjrKh0+Q9LlXT6I/hyXLv/mT+RSFRNiso3tvvzt8/hV//Xwhsxh3bdsFKiqkalu4Blz29KC8SZm3C++e59qp3vLrRy7xVj6V9sIxxRcBfa8UUUuvwRSp0WLLKJTbs7qexXiGyS8IcVHBaZiKLXMfznpx1oGtQOKSGsqFS6C7CYTHQGwjgsMmbZRDiq0uEPU+60UmI3E9E0ghGVnmCUApuMzSyz65Cfxc9u5LK6IYyvKMNmNuEqtCKbJBRFozsYxWmTsZtl9nQE2LzPy5dO78fuzgClTiuW2MJJkd1Moc3MvEfejQc3Gddp+WU1VPYrzNoncnHcIsQfe+wxfvvb3zJ16lRuv/12Zs2axWmnncbYsWN56623+pxDPBcaGkV2G7c+syGtUy+bWcP9r23j6xOHM7DYxuJn/onNYmbZZTUsfX4TryV0bkNOpcMX5dUt+zl7RDlrWzsBqBtWmrRSaKzWGSkyFTEx/5VNO+IrL6m/ScRYGVyxuoWd7X7WbGtjzrkjsm7/j21t8e1SP08sjtDhCyftO9u+eqNnfKIVCTwWGs25jmHco9TjioKJvaPcYsIP3PJ0ej9dPrOW37+xA4fdworVLfEBOKwoPNy8g5VzzuaXr37E7HNHoGpaWpbGgvOrGFJqZ+mqzfHPzSYpZ3t8odzVmI+UEqeVe64Yy01PrU9yip9X5ebeK8aK50PQZygwSfg0WPxs5r5aAJQXWPnJV0/nP17eyuz6EfzqG2fx7T+8zz5vkPmPvke9x8VjV0/m3pe3xAvs/OffPkpKPXxo9gSath3k7pe2Jh0j0Riv97hYOKWKwcV2BpTa+OO153CgO8isScOZmxDd0dTSztLnN/Hzr41D0TQebtqRZvTeN6suyegF6ApE4p8beobjE2QjUlnT0saNsVdLov6h0ypTXqAX9c5koAN4Y3VJjIywqKKiaNATjFLkMOtZLpp+bXM5EY+340dwYhDVNLoDEWRZ4oErxyObJBbH0rO/PmEw3zn/9Izj7Z0za3ll426Wv5RQzDa2oKQBi5/dmG5LX1ZDIBKlKxCNpdCG6IhN+Lr8ERRNS5InbPS4mdswIikTEpKDLLKlOBsT1P94Wy9adiJJDZ1IQSKnOuJeCASCo4k3EI37d4aVO5KcnUbG1X5vkNuf20S/Aiu+sK4DXWw3c/mZQ7hwVD8K7VZuS8n0z2Z/2swmBpc4ePl7jfSEdLmK257dyE+eOhx41+hx8b0LT+d7F57Orc9sTLKhH54zgTMGFqVlQRrj74LH18YL219//mn89JWPWPTMBs6sKGPM4JKsGY0axLMns2mTG7+rqyjjN2u28+0vjWSEy0lPOIovpF8rV4GV7lCEQESh2GHhO394nx9/9XTqKsrwxzS0C21mrIDFIqM5iDv7B5fY+dGf/onFLGe8di6nlZ2H/HFbe/Oervh24ajKVZNHcOXk4TzUtCMuQ5PqDDfOw4QUr3nkj2W/JpLo83NazaycczbrP+3EaTNx0eiB7PUGkZBQVOgJR9nXFeTGp9bT1hPmglH94vWMUn0XVzeMZHKlK6PG/PyGSgJhhV///eNeZ9f+fv5Elq7azIrVLTitMiuurMs4F7pjRjWPvrkjae5l2F1XP/oe4ytKeWj22cyKBRgZ18kf+ex+k+PmEN+3bx+1tXpaZGFhIV1dXQBMmzaNxYsXH69mfUFI3PvyFr593mncNbMWf0SJR4mHoyrfm1LFOzs7sJlN3HDxaHyhKPu8Aa4/38MVZw1LmrgufnYjd86s4caLRxFVNR6dOxHZJCGbpHjhg0Sd0NRCC/fNqsNm0asKJ06WM2F83xmIJP2dDWM7g8QO+tGBHsoLrHiDvdtXdzB5X5km2+2+E6tIoDelzakY5/R5HAf5jpHpuoqCib0jhMQv/vYhN1+i64wZg57TKtPeE2RefSXeUCRe8OM/Xt7CoqljaG5pR1Xhre2HMqYvDStzIKHrEf/8a+No6wnTHYxgs+Sutuy05v7+szC41MFPvzaODl8Yb1AU1DteCOfh5yMI/G7Nx9w5syZJlsRhMfHQmo+59rzTePPjdho8bq6aXEGR3cKjb2zj+vNPo9hu4c/fPoeDPSHafSGumjScccNK0wzveQ2VaRp6kG6MG98beo1mWWJoqYMypxVvMMqlNQO5om4IUU2jrTvIkFInt2bQbNSNXtKKfw4utWOTZf73W+fgDyv85bpzcTksvP6jLyVFyTqtMsGoQlQBXzjKX75zLlZZH+uN1MhgOEqFy6kXvwkrnFfVj2ljB/H3Dw/yX69to8Am89G+bj74tBN3oY3fNW1POv8LRvVj0dQxbNnbjVmWKCvQ6374wwo3PLU+rTjo0DIHpUfx/dLlD+MNRPBFFIjVH/GFohTazUgSWEx6nRSj2GihzYwvFKU7GEmqr/JZ+lxv+6zo24fxhxWKHBYcZhNoKoGIwpBSG2t+8mV6wgr7uoLcNm0MVtnEwe4Qzlj21b0vb+HmS0ZT2b8kPmlb09LO0lWbuaRmYMY+qdvGtXiDCsV2MzaLnCbvlzjpX9PSBhLceuloXbszqtDhCxOKqowbVhp/lnPJmtVVlHHL0xu46/JabBb5uI+jJ1qQyKmMuBcCgeBoU2iXeeDK8RzsDmI3m/jD1ZPY3REgHNUosMns7gxQZDfz2NWT+J/mHcwYPxSnbKI7EMHkkCgvsNHWHeTWqWNwWGR2d/h5Y8ehWPFL3SkLui+h1GnBbJLoDoXxh1QGlznSHOmgy4MgbUsbm+c1VPLxQR8vZJHfgGRJwCXTxsRt3wKrmUK77qJc19qZFn2dKp/W1NLO3BSJEmO7axpGclZFGaoKi55Nd8wvmOIhEFb5/Zsf89j8SURUjVuf3sD7Mb3yyZXl+C1yxpp/P/3XM9nd5ceEiZWzz6bQbiaiqISjKoqm4bTIBKIKF40ZwL+OH0IgrPD0deeiGoEmdjP3XF6LBeiMKIyrKGN+w0hKnBassQAUDTjkC9OvyMaqBQ2Eogq+UJTXfvglQooe5V/isNAZCLPg8XW09YTjWuJnjShFBe5f3ZIWRPDY1ZO56ndvMXpwSZoz3Lh2U2sH8eKGvTTF9MUTA20dFhlJgvdjgbkA1543Ms0ZbuwLYFrtIMYMLuGt7YdYcWUddrOcFjzU3NLO7c/pCxyvpixwmJB4YWEDUU3jUE+YX/+/s4go2uHgns8RSHjcHOJDhw5l7969VFRUcNppp/HXv/6V8ePH8+6772Kz2Y5Xs74Q/FGFH110BmhwS4Yo8Ttn1nL28DL+38p32NURAPQVt8XTqpFNejrA4BI7D1w5nusfX8ueTl2DfK83RDCi6NEw3iD/fdV4vvPY2rxG/K2Xjua+WXV5I1TtMYed0yKzYIqHYeUOHrxqfMbIMkjWSM7mlH9hYUPatplI1DPOFmWxZEZ1UvXjVFKd6l80+TSaix2Wzx0xku8Y2a7rsb4WfRG/ovC9C09n0TPp0We3z6hB1cBpMTPvkeb4SmVI0Rcg2n0hnrhmMh2+MP6IgiRJbN7rZWXTDv5y3bmMSpA+MSZBH+3vzqldJufpn5+FTw/5ufkv67PWABB88Yiosc9PSFW4uvG0jFlXy2fWElIVhpY68QajDC1z0ukL8r0LT0fVNDp9Yb7+27fjv2mscrN42hh+/fftScfoTQZV6t87D/lxWOSM0RHfneLBVWhnV0cgp+7grdPG8LOXt7KyaQff+tJIPP0KWZJQtMZdaOXJa89hyXOZ3lPVfHPlW/E0wsYqNy9+twFVg5+/spXvfeUM2rpD6cVyqtw8Om8ir27Zzy/+to1Gj4vrzvewLsHQdVp1wzV1QnFelZvrzvewZa83i665i+WX1xKKKqhqshP7SBbj9nUG6Akr3PXi5oyFhB6aPSGjTM28hkokpLT6Ko1VbpZdVkOZM38Bxt72WdG3k/GHFQYV2YiqGu5COxEtzHe+fDo3pUSFG+PpnEfe5ayKUhZPr8Yf1bOvjEmbkR2XmgVn0NTSjjcU4eu/eSurpJDxtzHpDysqSKAqsLPNj7vIxj+2tcUjucyS1Kssyq5ghHtjjvHjGS1+LLIUBb1D3AuBQHC0KbKa8VojDCt3svT5zRmlNYwI2uUx6ZHEqOkLRvVj0bQxdPgidAUilBZYmVY7iIurBzDn4XfpV2iD2NRTj0SWsZklAuEQB7tDWW3X93d2sGjqaJ5fWB8vGu+0yCga1AwpwR9WsMgm1mw7yB/e2snXJ1bEHd9GkJkmwbrWjoyBnKnR16A77VMjox+eczaqpmE2mZAkPZvRaZF5e0d7Vl1s0LikdhD/Mn4oe7wBHljdwvtZ6/S4eOb6el7auJffv7mTPV0B/vv1jzPeh9/842NmTRrO4mc2cs8VY/nlqx8xK0PtPKOovU02sXVPF2cOK+X+1dsy1tlr8Li4unEkg0sdaVH3hpP76kffZcmMah5u3kH/Yhsrs0TZL1u1icevmUwoqma1cwYU2+PO8Gx1i4z7A3DB6P5JkeSJGDbToBIH468szZklm2mBw2mVmVBZhgYsfS45kr6xys2vvnEWxc7P7tY+bhriN910E8XFxdxyyy388Y9/5Bvf+AYjRoygtbWVH/zgB9xzzz3Ho1mfmVzabDsO9tDuC/Ffr6avmoB+I++aWUO7L4TNIqOo8NrW/Xywq5Mxg0tYsbqFRo+LBVOqeL/1EBeMGsDSVZvTJhQLz/fw9ieHqBlcklMn9M/fPodfvPoRN8Wq1I7OUH14y54urpo8nMffbuX2qWPojkST9M9Bo707zLV/eF9PP61yM2FEGRFFo25YKRbZhFmWklbTQNc2ejhWyKA3GuJd/jAvbtxH/yJbWpr3WcPLGJfDafHaD7/Eaf11LaF4CriqoWpaPILsaEZv5dNo/unXxvHjP33wmTTGjaizroAewdSccl0hWSs+lcRrcaqTra+2tvu45ekNSanRBo0eF3dcVsMhX5gCm64j/EjzDv7t7Iq4g8dqNlFkM3PIF8ZpMyMBmqZht8iElMORnDbZREhR0QCzycQdz29KeiYaq9x8+0sjGVziIKJo+MLpEY2ZohCBnJGJuzv83PjU+sznV+VmhYhY+sI5FnUGThZyjam72n3cnKOv3nV5LYGoSocvDGgMLHHgi+mCH+wJ0RWI8n7Com5jlZsGjzspPS+fPmPq9w9eNR53oRW7WWb1hwf4zT+2J72f7/6XWl5cv4dZk4bn3O+fvnUOg4pt+KIKmkq8ir1h+F9UPYAD3hCSJKUtTDfEDPHE8b+xys2tl45G1TTsZr2AZ7Z3wI+/egbtvnA8vXPM4BJdZq2hkgtG9UM2mTBJEj3BaDwSxhuIst8bYMzgYroCUbzBCAOL7RTazQQjCoGwSpFd12xWVA1FhdUf7uf3b+7kR185nfHDy+gORimIvTNNJvT6KZEoxszMJpvwhxX2eYOUOq18uM/L8he2xM87t6a6i0tqB3FLrJBQIvUeF9PGDmbiiHIkiax60r3ps0fat7O9w3VdyiiBiIKrwEpE0TJGtZ9IkejZ+upH+704zfqk2B9WKLLJ3JS13+ra969s3sfWPV5unTqa83/+97RnOle//NO3zqHQbqY7GMEXUlA1La7Rn2g7/ulb5/DSpn3xvpOo0XnW8DJ+9NUzePztT/jOlz30hKJJqehGxHpiW/547WTafWHKnFYqyh2EoipdgeT7cizu17rWDi5/8I2s3z9z3bmcWVF2VI8pyMyJeC+EhrhA0DfI1ld3HOzhg087eer9T7P6k26dOhpN07OSOwNhnNaYbSWD1SSz+JnD0c8TKsooL7RikU34QlGK7WbMsgkNDRMSptj4afh+LLKJHe0+TDH788l3WvnG5OFcMLp/3C7dsLuTM4eWYjWb0oIvLhzdn0VTx7D4meQsyUaPm9svq2ZOQmAo6E7QxdPGMH54KVpKQIXTIqOqGvu6g/Ei3aVOMwVWM76EOmAFVpmIqrLrUACTJFFeYI3bru/u1KPj/zB/ImVOC6CfbyCsEFEy+1oaPS5uvnS0LkejaDR/3JbVH7OutYNrGkaypyvA6QOK6ApEMtrud19ewwsb9sZ9Y7nq7DV63FxSOzCjTdvgcXHDxaO49+WtrGvt5PkF9XT4I0QVjSK7jM1ipiug+8MGFTuwyBLeoC7Dk3pN/GGFB68az4//9AH3x6TjMj1z9R4X557m4ryqfhzoDuX0P/7pW+dQ7DCzfNXmrPuqqyhjZdMOnrhmMhFFjddvKrTJrN/VyZAyB+VOG4Gogi+kZwTu8wb503u7uOniUQz7jEEJxy1CPNHh/e///u8MHz6cN954g6qqKqZPn368msUDDzzAT3/6U/bt28e4ceO4//77mThx4ufaZ1hVKbRbeL+1kwVTPGnO55VNO9jrDdK/2M5fN+/lne0d3HTJKC6pGYjDLHPZmYNQ9AxhJo5woaga1zaO5JqGkUmG/u+adrBk2hjCisZzC+rxhxWssomuQBgJiZCiMrjEgVmW+N6UKsyyiTumV6NqGr5Y2nmBzUyDx8VlZw4mFFb40VeriKKx/IUtGSPxHpp9Fp92BKkdWkIwHKWswBYvBFrssPDvZw1l+tiBbG/zYzPLbNnbxW3Tq7n3pS3x1Z/UqK07LqumwxdmR1sPJQ4rq9bv4cN93dx7xVj6FVlpOM3N1NpB7O0KUGzTo9hTr+mHe724C/XJxp7OALc9s5GvT6pIW21rrHJz+4xqJDJPhjOx3xvMKDmRqNG8ea83ruvlCyqUOi34Q1He39mRcZ+5Ikb2dAa48c/rYyuZsXZ7XKy4so4Fj+urpkaUXqYijedVuePXAo7PRPrTDj/dwejhwll2M0PLnF/oMY8Uf0TJmBZkPFNRVSUQUvj2H95n1MAils+sRUIjEFUZUGTDBHhjem0ABVaZkKpwsDtEkcNCeYGVH/7xn9x86eh4JOOFo/TFsMQinoVWmaiqcCBWwPOQL8w1//MeowcVs2R6NVFVpcAiY5J0g6e9R9f6dVr0QT8c1f/zBiKEwwr9Sh10+cO0HvKzNsc7aJ83yPY2X6+fCeM5CkYiFNut8XM4Ue/viUBbT5j3d3ZkvQfHO2rsRHKy5cIXUXI+y4akhm7ASyxbtZkbLxnFPS9v5ccXncF7Ow8l6fmt2dbGrVNHUzukmDe268Zgviym1O9tZhN2i0xbT5gBRXZ+/Y2z2LzXy7keF4GwSqFNZuKIcgJ5NO4iqsqnXUEGFtkIqHoK5ZZ93dxzxVi9XkHMQV03rJS6YaU89Z1zURQtXqBohMvJ/8ydyDsxo3bNtjZ2dwaY/+h7PHb1pIzOSNBrUNx08ShKHBaGlzm5bNxgVFRmnjmEe17czJkZZGUMR+JfN+2notzJNf+jG8L3zarjZ39NiciOaUb+4a2dfOu8kVxSM4g7nt8Ur3hvbLNo2mj2ewMMKHawrytIidOSV+8yVzT/mpZ25mRIpYXDESu3PbeRs0eUM6DYTl1FadKCeW8jPY8kIjRTJHljlZsl06u568XN8WJSiZr2cLjegwZ9IhK9xCwTVDUCigqSRk+eftvuC7GutYO59ZWEVZVXf3geO9r8DCl18LcfnqdL3gSjvPS9RkwSfNoRoH+RnVBU4WBPKL5I86P//YBdHQEaPW7mN1Zy27Mb+frECs4Z6aLhNDeSpNuwM+sG89dN+whHNRwWmV994yyiqsa2/d1c9+WqtEl7YppxW084/g4otJuZ+8i78TTqxBoD51W5WT6zhqWrNvPqlgNAwiS/ojRW1OvovGvzZRAW5flecPQQ90IgEBxtwqrCmEHFfD+HHbe7Q7f3DJsioigUWM30hBUO+IIsismUdfj1AK+1OztYlhBg0FjlZull1ZiQMqoaLJ9ZC5rG0HK7LgMSUfEFI1S6C4goKsV2NxbZxIf7vJw9opxrGkdiN8uUOC1IQCASZU59JVv2dccXl9e0tHH7c5v43ewJsWxsmaCixJ3g3YFokoMaYPnMGuoqSnlgtT6fHlbm4JF5E7k5Q12S22dU8+M/fZCUPbnsshqGlNu4om4IGvpxlmSxNW96an08qj0UVZEkXaa4vTucpOBgXMMP93Vz9+W1TBs7CLPJxENN25Mc2Kk2bP9YJPbcWNbZ/IaROesE/eTiM1g55+wkx7rTKnNmRRkW2cT3LzidYoeZYETFFQu28Ed0Wbhih16UUlE1IorGm9vb+PXft1NXUcr8hkpGupw8v6CBQEQhFFF4dkE9vqCSNTuguaWdxdPGcCihwGU27FYTe7uCSZrjqf6W/kVWJgwv42evbE2zv+6cWcs+b5DFGTTpb5s+hqDSByVT7r77bgYMGMC8efMAmDx5MpMnT2blypXce++93Hjjjce8TX/84x/54Q9/yK9+9SsmTZrEL3/5Sy666CI+/PBD+vfv/5n3azWZ2Nnuz6nrbTZJ/MdLW/jxV0dR1a+Ye17cSs3QEjZ82skNF49m2Qub0hy58xsq+fGfPohHuFzdMJKQorLkuU1pD8rVjZVYZIl7Xt6Stp/rvnwa8x99LynK7PYZ1VgtJmyynPZCBD3dYtEzG1gwpYphZQ6uefQ9fjf77IwFkpbNrOGuF7awqyNAvcdFzeAS/cGNqtx48SgkifgK1r6uAJ+0+fn9W5/w/QtP57ZnN/Lhvm4eu3oyS1cln5deCKCaf6ak2BjpJ0ZUzo1//oBxFWUZZWTWbGvjtmc3UldRxvpdnXknlK2xyMRM6S4VrgIGlzq4f1YdHf5IWjp/YmpJJpmXTLImevuTneFgaHZJPHt9PSZJwl2o67hOGF6Ws2Di8Ujp3hmLvE6TCrq8luEnUDGqntgqabZ+OmPsYPqV2Hj8mslc+du3WPTMBn5wYRUdgShPvL2Tmy8dzf976O34gGsYDoueWcdHB3po8Li4b9Z4Hvw/PVOk0VPOomk1aenjxu/ufOED1u/2Jk3Clzy3kYmV5UwcUZ5RHiC18vbymbVY/WH2eYMoqpbzHdQTjHLFr94E8j8TxnP0SZuP/5k/MeM5nGj390SgJxTJeQ98oeMnbdSX5B78oWjO6xgIRbGZodRuo3nHIWqGlNDeHeaa807jzlWbuWDMQL4xeTh/eGtnXMNwT2eAYWVOPj7QzX2z6tiwuyunpNG6XZ1Jf+/3Blm3q5MVq1sOF4V5I70ozKJLR9NY5c7oPG3wuAiEFVY272Ba7SCqh5SweU8XK+ecHY/4yJbGObu+kgWPr+WsijJm149IcvgbtSXy1aBo7fDznT+spdHjpsLlxFVkZUlsfMynpXz/6y3Ma9AdzxnH2lhq6riKMj4+6OOl1en67Gta2li6ajM3XjyKm5/ekDVKxvjbuHf5apKElezfh6IqzS3t3HTJKO55aSs3/+Vwsajzqtx894KqnPs2xu0Of+7JQGINkUzawmu2tXH7cxtzFpP6x7Y2/u+jg7y4fm+aTXAiahPrEf8SJhVkWaLLn7vfFljl+DnfNm0MS57fxNz6Sv7lv99gfEVpWjHb26ZVc+/LW5JSwhs8Lv5n/kS++dA7cZ3wR+ZO5O6XtqTZibfPqOb8M/pz1wtbktJ877q8Js0ZDofTjO+9Yiwrm3ewblcnDR4X3cFIUqpvYo2Bf2xr45an9SJhr245kGRjpD5rn/dd6y60cl6VO2uWYmJghOCLRdwLgUBwtCk3m9nZHcq5jWEPrdnWxl0vbua7F5zO8hcyy5R946F3qKsoTfJNrNnWxm3PbOKS2sz1OhY9s4HvXVhFicPKrc9sjNulv3htW5qM3fMf7Ekrxji3vpIn3t6ZtLhstHdvV5A5D7/LBaP6ZfR91ceCASUk9nUF4hKnTqvMyrlnc9uz6VrYTTFN6nuvGBuPXl6zrY1Fz2zgzpk17OkKsqMts9a58bdhg6faLXPrK3l1y36uaRzJt740kl/8bRvuQiuPXT35M9mwhgxMvhpin3YEuO6xtUkOeyNoJrGNF47uz02XjMroFzQCVK5pHMnYIaVc//haHn+rlR9+9fS4HMsPvlLFxBHlWaWJDXZ3BAhFVTbv9WadNzV6XGz8tAtP/yIgu7Ty3ZfX8OKGvRntrzc+bsuqSb/0+U0svawmZztzkTsE6gvk17/+NaNGjUr7vLq6ml/96lfHoUXwn//5n1xzzTXMnTuXMWPG8Ktf/Qqn08nKlSs/135Dikp5oTXrhPLh5h3YLTJXnDWMfd4ge7sCjBpcTIPHzejBJWmOYNA780NrdsQnoM0t7eztCnDHcxm2bWljT2cgLlafup8VCRNZOPzysJll/BEl44NtbFdgk7n/9RYeuGp8xnY2tbSz+JmNPHDV+Hg7f7NmOyYklq/awowVzUy/v5lvPvQO8x55l1ue3sjvmrYzZnAJ3cEoa1raufeKsRn3rRcCSE+/1V/YG+mKOQLXtLRTN6w063k0x743JpRdWSa2+73BNGe4cbxbnt7Afm8QAF9YSXOGg34fHm7ekXStE8kUMXKgO5Q28Y3vL2Zon9a/kBKnlUExZ/xrP/wSz1x3Lq/98EvcP6uOQbEJVr4iP9nO+/PwaYc/zRkO+jW79ekNfNrhP+rH/KwU2Mw59feXrdrMutZO3v/kEPdeMVaPJrdZeLh5B6MHl8QHXAPDcHjgG+OT/r7mvNMAuOvysRmfE2O7+2I6p4mT8OaWds4/oz8rUpzhxnaJz5exH28gwqcdAQaW2HO+g8oKDk/Qcj0Tic/RA1eNT9NcN459ot3fE4EShyXnPdDlqI49x+Pd8Hkoc+YeT0udVorsNhTgjIFFNHjcIMHPX/mQUYNL6F9k4+GmHYyJyYWBHtG39PlN/OtZw3i4eQeSBAvO99BY5U46hiHhYESp6NXTqxhU4oh/ZhSFGTW4JK19P/3rh9x8ySgaPcn7bfS4mVNfiSxJNLe007/YTncwGh8Lm1vas76f1iT0fWOcMZyq8xoq45Gs/Qpz12cxvl/T0saK1duQNCk+PuYbP43/59rWGIsHFNtzRpsY59ub40L+miS5ztv47QFvKKMDOpzH2V5kt9DlD/dqO8itLdzUi2vYv8iW1SYwItFPFEJAVNWwmExYTXLefuuO3afmlnZU7fDn8xoq08a35ti4OCalj6XanGu2teENRDKOUXc8t4l/tnamPYu5ns+mlnYGFtuZW1/Jlj16xuOCx9eltc14No3fGH9n68NH411rZCmel/LOSg2MEHzxiHshEAiONkH0uWouEu2hMYNL+PkrW7OOufMaKpP+bbCmpS1rfRfd92Phjuc3ZbVLjaL0mYorGnNmY16biFG7Lpvvq7mlnYebdrC3K0D/YnuSYzkcUXP6q/oX29I+84UVVrzewoCEfaWSaJNmOpcxg0tY8XoL55+hB84m+qyO1Ia1mU3Ma6jEbs7tEDe2N9pwb8wZnnqsUYOK05zhEPNHNR1u+96uAPMaKhk1uJi7XzwcOGv4G3qDzWxiZdMO5tZXUu9xJX1X73GxeHo1y17YEg9QyWYL9c9hfxmR9JlY09JOMI8dnovj5hDft28fgwYNSvu8X79+7N2795i3JxwO8/7773PhhRfGPzOZTFx44YW8+eabaduHQiG8Xm/Sf9nwBqKEo9k7anNLeyxlwkZnIKKn7Q4rJapqeSaXbUlGdy4jPtdDlGq8g/6iMKRPctET1B3mZtmU80Vklg8/as2xl1C2SaHRnq7YsfsX2zLuO9e1MSaG3kAUIG8EmfF9rgllhy+c8xx1vVroyjD5Msh0rSF7xEhnnuvflfJ9idPKaf0LObOiLO4oN+hNSvfRJtMgYtAUG2S+aHrbVyXg3JGZVzZB72/9i2z0L7bHB9buYCR+T7MNuFFFy/h3Tzj3YlMgoib9nbjv3j5fTS3t9MRWdvO9g1L7SLZnIvE5ytfvj8X97UsE89yDzzOYfx6Ox7shlSMZU0O9eJZ7wkr82Y+qGsUOS3zMDEXVuHM2FFWp97iwmk2sifWz5pZ2vjpmIKGIyuSR5Tw0ewIPzZ7Ai99t4I4ZNQwqsbFyztk8t6CepTNqeOeT9qR0SUh2giWyeutBDnhDLJkxRi8EedV4Hrt6EnPqR+gROjFJFUOHOHEs7K1xnWiInzPycDS71WxKM1QNjGtgsKalnWBCW3KRGN3Sm23zbWOcb2+Pu25XZ87zyhZtkxrpn4k3trenLYoYGON2W0+YN7a3Z21DY8L4ni9KP9/1yXdNjkUB7d721Z6wgj+i/9cTVnrVbw18oWj889Tn2iBbH0u1ObPZUWtiC09p55fnGvvCUQaV2Lhy0nCu/K0e4ZbattR9GH/3xm79PAzOExghOHYc73txJGOqQCA4fhzJmGrLY8cl2jR1w0pzBh9kG1sh9zjYEzzs58g0pvXGVs00ZzaCgvIFVgwotie1r25YKd48882eYHqUc1TVMs5/U0n1taSeS2JbE31WvbVh93uDNMbu3TkjXZhM9PoeNyfMW1LpTYBKc+x6GsEYmRYxctnYRrvX7erkrIoyvvvEOuoqyuLzm4dmT2Bq7SBe2rgXf1jhzZhNna1tx8v+PW4O8WHDhtHc3Jz2eXNzM4MHDz7m7Wlra0NRFAYMGJD0+YABA9i3b1/a9nfffTclJSXx/4YNG5Z13wU2mYM9uVNcDvaE6AnqLzpjQuS0yr3uTKn/zrVdb7/vDkbyRiwW2vWJZncex23q9/leXKGoGl8By/QSM7bJecxgJD4RPhI92GwdKl+bje/zLSKkkitipCBP2ky+tJrk9uW5R1/ARDrftTgWk/de91UJLHLu58Tom8YzaUT9Gc9ipmc19dk3/s57bVK+N/btD+VOXUrtF95AhHW7OvM6p3syfJ/p/iQ+R3n7/TG4v30JY4Hus37/RXE83g2pHMmYmq+93mCE7kCE7mAEf1ihwCYjxdalEseWUFSl1GFhbn0le7v0DB+jn3UFIsx55F1++spHPNL8CRrwr796kwv+8+9Mva+Zr//mLWasaMYXjvKLv23LmFKYbYzyRxQOdod1Xe+3dxKIKCyMpasmRooY9kBie3ORyR6QTVI8cn1vVzBr9EbiNTDwxc6pt+On0eZ82x7J/nqz3cqmHXo0f0rUvXFePaFo1nNe2bQjbtBnYmXTDm6fUZ0z0tMbjOSMjLljRnV8fM+nLZzv+uS7JsdCm7i3fdUb0Itb+kJ6cEVv+q2BI8G2yWXnZusTiWNTrmuW6ff5rrHDKjP1vmbmP/pekgM7cV+Zagzkam+83UfhXZsrMEJwbDme9+JIxlSBQHD8OJIxtb0nlNOOM+w9+Gw2o0GucTDRzsh0jN4eN3HOXO9xJdnp+X6f2L5QVI37o7KR6XtjPn2kNYNS2wLE5wC+hHPqzX4bPC4GlTiY21DJ5j1dyJKU11ZPvMfw2f1kqcEsqdsb1yebfdvocbN4ejUrm/T6RoumjaauQq/pM//R97jusbWsbN5B/2I7v/779vi+lkyvznlNPst38Pns3+OmIX7NNdfw/e9/n0gkwpQpUwB47bXXuOGGG/jRj350vJrVa26++WZ++MMfxv/2er1ZX2BOi0xJnptklU0U2800f6xHsBlpI0fSST/PQ5Tp+yK7BXuss2aKLm/wuDjg1R39RXkc56nfF9vzp/ys29VJo8ed9SXXm44hSYdX03qrB5utQ+Vrs/F9vkWEIWUOXvvhl+gORiiyW3AXZi+mVGA152x3gbX3Xfh4FPnJdy2OxeS9t321wCITiuQePA4X0ZJpSIg8TPw8ldRn3/g777VJ+b7QLlPvcWGWpV610aDYYWFl0w6mjU3PyEkkUxpepvuT+Bzl7feicFQSvX2HHGtOhAJgRzKm5mtPqrHusMiEorphV+qw8Mb29vi/+xXbuGxFM/fHJIqMPlzisPDHaydT7LDQFQgz75H30pze2SImDLKNUTaziVKnhYdmT2Ddrs4kXWRjrNrvDbKnK0jdsFJ9LKxyfyZ7wB9W4u02myQWPrGOeQ2VzKuvjE8qjDYY18DAYTXR6HH3avxMHEdzaQiu29XJ4BI7jR5Xxsgl43hAzuM2VrmpdBfwp2+fQ6HNzF837+OsEWXMqR+Rdl5/vHYyN108Gtkksc8bQNOIf1dXUcri6dXMfCA9QMO4fhJw/6w62nrCGcftYrsFf1jhu1mubSK5tIUbenEND3SHjrs2cW/7arFDt8EANC3t6zQKY/223uPCaTk8luayc7P1CWNsSnyeMpHp97meu0S7N9u+Um3KxPt6IixoCE4NjmRMFQgEx48jGVM1YPbD7zKvoZKbLhlFIKwSUVTe3N6eVqOsJM8cLdvY2uhxc8AbzPQTGjwuHJbcvqfe2qqGvd3ocTO7fgQqaq9/b/iI1rS0YTObOOAN9cpfZdDoccfn0/lszd7YEMV2M88v1Ou6GeTcr8fNCFcBN1w8il+++hFvbT/EvIZKCu1mfOFokq1eYDPjC0WT5guJlDgz3+cjDT5xWJJ9GMb1yWbfDi1z8NLGvZxVoUeW7+0MUldRxq1Tx/BJmy/JDjfa7A8rRFSVIVkypXJdswOxSPrMc4fs2aC94bhFiP/kJz9h/vz5XHfddYwcOZKRI0eycOFCvvvd73LzzTcf8/a43W5kWWb//v1Jn+/fv5+BAwembW+z2SguLk76LxtWswlXoZXGHOkPB7xBrBYTW/d0ccAbpNxp5fUPD8SL9mQi1dA3HpRM5PouU9pwg8dFVFH525Z93D6jJq0NDR4Xt02v5san1lMf2zZbO419GZxX5aaswJoWcZXans17uvjRRWfgC0Uz7jvXtTEmhjaziQXne9i8pyvz6laVO2m1LdeEsqzAmvMcDQ3mEocl53bFdkuvI0ZKnRYWTqnKuEq4cEoVpVlegpkwJuKZ+KIm0kV2c85rUXQMHIC97as2k0S505I1Pb7e4+JAd4gD3iC+UJTbZ9TgC0Xiz2umAbchxYHd4HFRaJX1hR6rnPPaJBocDR4XvlCUufWVNLW09TqVyrjGZw0vY39XMOu5NXrc7PcGkj7L9kwkPkf5+v2xuL99id6+Q441x+PdkMqRjKl53ytWmYLYfy6nhfWfdrGvKxR/Jo2o4IHFdl7coBtzunGt9+FGj1svCCjpWTqyJHFWRWnScRo9LhaeX8WHezOntjZ4MkcdG+N9dzDC/EffY8XqlrgzfG69HiFiaJJv3tN1eCz86hns9wZ71fcT30lrWzvi2+z3BjmroiwpesNoQ13sGsTPr8rNR/u6+dFFZ2QdP402b93jZcH5VfEokbn1lWn3Ry/io5+fp18hS2fWpNkk9R4XP44dD3JHpVz3ZQ8vb9rL3z86iKZpvLejg1++ui3jeb2yeT/TVzTxs79uZVCxgwHFds7zuPndNydQV1HGSxv3Updyfw3Oq3LjKrDmjPQ0+o8/rKRd2/W7OnEl9Ots2sKNVW5un1GjF1HNct7nVbk5//R+x12buLd9tchuptAiU2iRKbLq/+Xqtwdiz/fC86uwmvRxM9NznfibTH3MsDnrPS5uvnQUW/dk7qONsWOmcjjjIPW5c3H7jBpufGp92m8S+1yqTXnX5bXx90Su1GNRbFFwNDmSMVUgEBw/jmRMldAYH4vCfWXTfj5p68EkwbrWjiRHaX3M3j0SmxF0W2R+YyVnjSjP6Pu5fUYNu9oD8e8yjWn5ZOyMsbLAao5LBj7x9k72dYXiv8/u+9IDRlY27eBHF50RD7T48/u7WDytOmubE8dtw9bcfrCHeo8rh63p4sdfPWyTZjuXxio3m3Z38cqm/ezrCsbbkCtz8LrzPazasIev/+Ytxgwu4f5ZddQNK8UiSxzwBpMirZta2lgZKz6Z6gxv9LjwBsIZr3e+65gYgHPAG2RgsT1pP00tbfHMy1T79pHmT3hp4z5+/fftLJhSRWOVm/daO1jX2sHezgCPv70zaY6TeD8iURVvMJKW1Wlcs4XnV6X5K+o9Ls49zc2CDD6xRo9uP1tMuQMGcyFpWm/iNr44enp62LJlCw6Hg6qqKmy23EWfvkgmTZrExIkTuf/++wFQVZWKigoWLFjATTfdlPO3Xq+XkpISurq6Mr7IPm334YsoLH9hS5JWq1GQa2Cxjftf28a/T6ygxGnhQFeIbz/2PueMLOeGi0enFRdorHIzv6GS6x5bG59ML72smrbuMPet3pa8rcfN1Y2VKJrGQymFNRur9Inl/EffjT+wDR4Xd15eS6cvhNUiU2g1s9cbpNBuwRuIUGCTOeANceNT6xk9qJjrv+zhJ3/+gN/NPptlqzYlrc41eFwsm1nLNx96m10dgfikbVCpgz2dAW56an1SpJMxwX787Z1cOWk4Nz21nlsuGcX44eUsSimgecGoftw2vZrFz2xM2kfiMQBa2300t7QxqMRBidOCWZboDkRxFVpp2tbGz//2Ef6wkva7TLS2+7jl6Q1p53jX5bVUuArin+1s93Frhu3uvLyW4Qnb9Ya9nQH+76OD9C+yxVflDnSHOP/0fgw8Qi3CTNe8N+f9eTia1+JokKuvHmz34QcWPbMxrZ8unFKFVZZwFdg42BOgX6GD/3r1Qy4dN4Qn3t7JzZeO4eu/eTOeQt3gcbH88lquffQ9PjrQEz/nYDRCJCJRYJOQJDntuTa2W/j4Wtbv9ur7mVnLixv3sGL1xwC6Ntf/fZzUxgaPizn1lfGV2MRrvKczwJ0vbOZ7F57Osuc3Ja2uNnpcLJlRk9T2fM+E8RztaPPxP/MnsviZjSfM/T3R6e075FhzPN4Nucg3puZ6rziBCHpdgK5wCKvZws//+hHf+tJpzHvkXUYPKmbpZdXsPhTgkTc+4crJFTz+Vis3XqJHavz4ojNY/2kXZw4t5b//3sK1551G6yE/qgaaptG/2MaWPV7GDy+jwxfmvtUtSX2xMbZgfO/LW3l1y4H458Z4P7jEjqKpHPCGMcsSBTYzEhBVVVQNXv/wAB/s6uTKScN54u2dzIqNhf/vnOFcWjOIpc9vTiqsaIybRsTz3PpKnny7lcXTxxCMKHQFItgtMhZZwmk1Z7xuie+Oxio3C6d48IUUfvLnD/j6xAoaPC5KHVY0oCcUpdBmRtM0DnaHWberA0mCCcPLsZgkihwWbLKJQFSPTi+ym0FLPr+te71858seAmEF2SQRjqq8sb2dJ99p5Z4rxvJI8w69cLFVZl5DJeeOdGGRTRQ5zGze08WZw8poOdiDLEkc6gkzobKM257ZlHRdGqvcMbsohC0W+fL6hwfY8GkXt00bQ1RRCasa+zqDDC51sGxV8rvxSJ7/I+0/Xf5wWsQ5QKc/gi8cJRhRKC+wElE0fKFoWlR6pt8fL2mMfGMqCbMMP6QVQzfGuA5fkK37eqj3uHGofr7/7Mfx53p8RWnSM1rvcbFkejX3vLSF1VsPJu3rzstr+fSQn9ZDfupPcxNRNW5/LvnZaIj9vtMf5r7XWtK+m98wkg8+7aR2iF60c0iZA4fFhKRJLHo22eZsrHJzxww9BdiI5PIGku+Lcb98oQjFDiu3PZvbbhUIjjb5xlSBQHBikKuvftruI6ppLHpmI2tbO3ngyvE4rSY+PuhjYIkDp1VGVbWM9pRBos14VixLbk9HgIGldj7c6+XmpzfitMrce8VYBhbb8YV1G2S/N4gJiSfe3ckPvnIGS5/fxNrWTu6bVZdUINFplTPOU43jPvH2ThZPr+bB17fx1epBPPH2Tm66ZDSzYjU5LhjVL7Pvy+Nm0bQxyCa44/nNbNnr5eE5EzGbQDaZ+K9XP+JfzhpK/2IbPUGFYruZYruZiKqyrytEZyASj1recaCHH150Bge8QVa83sK61k7mNVTGtdT7F9tAk/jv/9vGv5w1LK0ApHEuT77TyrXnnUYgHOU7j63FaZV58tpzuP25jUk27Dkj9To9vlCUvZ1BRvYrYO4jyb63OfWV3PTUen76r+OwW0yseL2F5tg+7ptVl3YfGzwu5jVUYpZMWMxSfHuDC0f356ZLRrPkuY1p13Fuwwj+8NZOrm08jX7FVmQkFDQOekPcn3DcFVfW8XDTjjS/wdyGShY8vo6zKspYMMXDezsPcc5IF8UOK7/424d894LTM/oEl8+sxR+O4LSYiWoadzyX7pPQt4kCEt2hKAU2GYdFxm6SUICIqhGIKPhDih5RH4owsMjO0M8xhz7uDvETiT/+8Y/Mnj2bX//610ycOJFf/vKX/O///i9bt25N0xZPpTeGxr4OP0FFJRhV6Q5EccZusAkIqyoW2YQJPbX0kD+Mw2qm0CoTVBQUVf9cnxjpUTe+qEJXIIrTKmM3y8gSSBKomq5R6g8pFDnMOC0y/ohCIBSl1GklpKhxY70wll7QE1biE6tCqwyqhs1mJhhRCEYVLLKJsKKiqfrcxheKUmg3U2CRUVSNQFQlFIlSXmDDl7CvIruZaFSlM5B50mZMEjoDYZxW3SmABDbZRKc/jD32mUkGp8VMTzCKNxil2G6mrMDKgGJ7ryaGn3b46Q5Gk9pVZDN/pgnlfm+QDl84rR2p7OkM0BXTsS2yWyhxWBj8GSc7R3Pyezwm0pmu/9Ay5xd6zGzk66sHO/yEVI2eiBLvp06LjEnS+2BIVXGYZSKqQkR/X1MQ68fexGffKhNUFQ71HO5X3kAIk6w/05IJyq1mgqqW1P+KrDIhVaE94XdBRSGq6DrfhXYzRVaZiKbpcgghhRKHBadNpidhIp56jbv8YQ70BDFLJv0dlHA8m0XGm3B/evNMGM9RKBKhyG5NPofjeH/7Ar19hxxr+oqTzSD1vVJolbGjj1ESEEFDAYKKilkyccgfpsCmj4nBqKJvp4EWG3PCioqqEh+DwrG+HogodAejcce18X1EUymQZSJo+EKHnb/Gb03o47E3Yby3mCQCigKanj2mqRCMKkiSFB/jC2xm/X2DfpyQoup936bbBPG+H9YNfotsosMfG0NjARJOi4ymagQVFW/st3azCW8wTKnDhj+ixOuEOC0yvnCUnqBuXNotJiyShC+q4PUffgdKkn69VPQ2myQJDZLsmYgaywbTQNU0HGYZe+x6G21OvY5hVcFhNuvFF4O6jWPopydeOzlm3zhTnI6FdjP+UJSoqqFougO5wGpGNkmYTRJOm247ZHuuu/xh2n1hFFVDUfVrW+I48uf/ROo/x5LejKmoh6caQdJtTkUNEojGxiM1SLuiL6q0+0IU2PTPeyK6FnlxbMGl0x+i1GlLs2k7/EEsZgsFsbGzQJZRIMk2tZv1PgpgNeljYk8wSpFDt2t9sWMV2S2Up7yfj8Z9PlWfFcHxQzjEBYK+Qb6+urfDTzQ2d/SFIrgK9GBSf0QhGFYoL7QSjtlPhXY9sNEYc43xsyPmZzJssQKL7vuJShCMHJ4jFlhlNE0jGNUDGgLhKKUOK1FUrCYTgYiKLxShvMBGJGZvOq0J9m5EwZtiPxdY9Pmxoui2eoFFxq8odPl1W7XAKhOIKsk+J9th+9Yim4goh9tTHhs7FY24rVlsN2ON2ZH+UJSygtg1SbCHo5o+N1BTfmeRTRzyhSi0W/S2pbQlyUY3mzBLEj0xG7rIofvoNJLtnAKrzCFfCJtF/601Ztt3x+aBdouMP7aPEqcZp1kmnOD4LXGascrG/F2/xoU2M8GobjeXO/WAlUDk8FzEhG5jq7Fnw/hcQrfPbWbdd2EySfjCUfxhBVdsP4YfsTjWltTnx5hPFVhkoqoW377EacZu1m0vS4q/odAq0xMK4bTZCEQUTBLYzDL+FHvQH1Xo8ic/q06rGYfZpAfQJFyXYofuzxv8OX0OwiGewooVK/jpT3/Kvn37OPPMM7nvvvuYNGlS3t8JQ0Mg6BuIvioQnPiIfioQ9A1EXxUITnxEPxUI+gairwoExxYh8JrCggULWLBgwfFuhkAgEAgEAoFAIBAIBAKBQCAQCI4yx62opkAgEAgEAoFAIBAIBAKBQCAQCATHEuEQFwgEAoFAIBAIBAKBQCAQCAQCwSmBkEw5ShhS7F6v9zi3RCDo+xQVFSEZ1TOOMqKvCgRHjy+qr4p+KhAcPcSYKhD0DcSYKhD0DURfFQhOfHrTT4VD/CjR3d0NwLBhw45zSwSCvs8XWUhE9FWB4OjxRfVV0U8FgqOHGFMFgr6BGFMFgr6B6KsCwYlPb/qppBnLUILPhaqq7NmzJ+8qhNfrZdiwYezatavPVQ7uy20H0f7jzZG0/4uMZutNX+3r1/p4IK7ZkXGyXK8vqq+eCmPqZ+VUO+dT7Xzh6J+zGFNPDMR1ENcAcl+D4zmmnkr3RpzrycexPk/RV48uJ9s5nWznA33znESE+DHEZDIxdOjQXm9fXFzcZx6kVPpy20G0/3hzvNt/JH31eLe1LyKu2ZEhrldmTqUx9bNyqp3zqXa+0DfOWYypR464DuIawLG9BqKfZkac68lHXz/PU72vnmzndLKdD5x85ySKagoEAoFAIBAIBAKBQCAQCAQCgeCUQDjEBQKBQCAQCAQCgUAgEAgEAoFAcEogHOLHGJvNxpIlS7DZbMe7KUdMX247iPYfb/pS+/tSW08UxDU7MsT1OjqcitfxVDvnU+184eQ755PtfD4r4jqIawAn7jU4Udv1RSDO9eTjVDlPODnP9WQ7p5PtfODkPCcQRTUFAoFAIBAIBAKBQCAQCAQCgUBwiiAixAUCgUAgEAgEAoFAIBAIBAKBQHBKIBziAoFAIBAIBAKBQCAQCAQCgUAgOCUQDnGBQCAQCAQCgUAgEAgEAoFAIBCcEgiHuEAgEAgEAoFAIBAIBAKBQCAQCE4JhENcIBAIBAKBQCAQCAQCgUAgEAgEpwTCIX6U0DQNr9eLpmnHuykCgSAHoq8KBCc+op8KBH0D0VcFghMf0U8Fgr6B6KsCwbFFOMSPEt3d3ZSUlNDd3X28myIQCHIg+qpAcOIj+qlA0DcQfVUgOPER/VQg6BuIvioQHFuEQ1wgEAgEAoFAIBAIBAKBQCAQCASnBMIhLhAIBAKBQCAQCAQCgUAgEAgEglMC4RAXCAQCgUAgEAgEAoFAIBAIBALBKYFwiAsEAoFAIBAIBAKBQCAQCAQCgeCUQDjEBQKBQCAQCAQCgUAgEAgEAoFAcEpgPt4NOJXY2+EnqKiEoipooAG+UJRCuxmb2UQ4qqJqGnazTFhVUVX93xaTRE9EwRuIUOywUGCR8UWioEloQE8wSpHDjNMi4w2EKHbY8IUVuoP69k6LjD+s0BOKUmjTb7lkglKHlQHFdj7t8NMdjOINRChxWCi0mxla5gSgyx/mYE+IqKqhaXp7SxwW+hfZKHFa085xT2eArkAEbyBCaYGFAquZnlAUbyBKscNMmVM/Zipd/jBtPWG8sTa7C6xJ+8/1/X5vkA5fGG8w+zHy7f+LINsxP0tbevub43GeveFEbVcmEvtDscNCoVXGCnRGFTp9sT5ilbGpCju69W3KrDIRoDus99NSp97vfGEl6bm0m01p16E7FE07HqpKFAmnzUxPMJrxuqVeU4dFpjsYoStHX9vd4cebciwz4HRYjvh+GMfvCUUodVoJR1V6QtET/v6eCJyo/eFEbVc2MvVV44lXgICqEIzq41aR3YxVNtHhD1Ng08dcgFBUxRuMUmCVcVhkJKDDH6bEaSWsZBirZRMRTcViMum/DUQptB3+7SF/mEK7GbtZpicUxRdSKLKbsVlMSLHj6e2xYJNNhFWVqKrhC0Ypc1qJqMntiWoasiThOoIxUSA4kTjY4QdVIwJYgCDQExsrSxwWCqwyQTWKGRmrScKqhgiabPFtEscqn6oQVYjbo4U2M1azCbNJoiRlHBN9RCA4MnZ3+AlHVfwRBX9Iodih9y9FVTHLJtq7wzhiY5PVJKGoCgomglFVn3Pa9b4aUBQ6fVEKbDJ2iz6PNQFWVaVd0YhGo5Q6bPiiij7GatAd1Ld3WGQcZhMDY/PQXHPUbBi/6Q5EKHFasMomugJhShxWQoqK1x97r/RiX5+1DScbJ/v7VNxjgeDURTjEjxG72n3s6Qry2398zNcnDefh5h00t7THv2+scrNwigdfSOH3b33CNY0jCUbUpH9f//ha/GGFC0b144aLR7P0hU1J+2jwuFg+s5a7X9rC3z9q41tfGskl1YO49ekNrEnYrt7jYm59Jb/6oIXvf+UMbnl6Q8b9OEwStz63ia9PquDh5h2sa+1kXkMldcNKaT3kZ1iZkwHFhx3jO9t98X05rTL3zapLO88Gj4u7Lq+lwlUQ/2xPZ4Abn1rPmm1t8c/Oq3JzzxVjGVzqyPr9vVeMJaKo3Jyh/YnH2NsZ4P8+Okj/IhuhqEqHP8I7Ow7x5dP7MajU8bnuazaytXn5zBqWrtrMq1sOZDzXI9lX6m96u92x5kRtVyYSn2EDoz94/SHmPvI+/rBCY+yzyqIQV/1+Hb/55gRufSb/s3/7jBrmPvwOl9UN4StnlGM2SRmPd+fMWiRN5Uf/+0+aEr4znnsN0q5pg8fFnPpKvvvEOvxhJa0f5Do31R8hHFbo18v7YdzT93d2cN+sOv7jlQ+T9nui3t8TgRO1P5yo7cpGtuf5zpm1OCUwaWCVZG589p9s3NPNvIZKzh3pwmo2EQgrbNrTRd2wMvZ2BfGHFbotMvu6Anj6F9Kv0MZ9r33E1HFD0vrxhaP6s2jaGBY/o4+rTqvMvIZKzhnpwmySKLSZCUU07nlpE6u3Hoz/rtHjZsEUD65CK2ta2vj9mzt54MrxrFi9jfdbO7lvVh3/+epHSceq97hYeH4V5YUWtu7zMrTMyZAyZ5+7V4JTl4PtPlQNQoADDT8StzyTeRzq8AWxW8wUWm28vHE3d760LW0bu2TijV2HcBXa4otZ+7uCePoXsM8bxFVoQ9VUbGazbvv2oo+c7I4egaA3tLb72NMZ4P7XW5Lnpx43i6eP4acvf8i/n13B/1v5DnUVpSycUsXgYjvLViWPdQ0eF3dcVkMwrHCwJ0SZ00KZ04rVLKFKJmwmP3a7k9uf38SVk4fzcNOOtDnqwilVqLFFtIzj/OW1DE+YRyaSyTao97i4bVo1y17YnNbWXPvKtr/e/O5kYk9ngBv/vJ41LSenzSHusUBwaiNpmqYd70acDHi9XkpKSujq6qK4uDjpu90dfv7x0UFe2LCXMyvKWNfakfTSNWiscjN97CBaOwKsa+1gau0g9nQFk/69YnULC6Z4su6jweNifkMligYHvEFe2LA343b1Hhc3XjyKe1/emnU/d15ey5/e/5R1rR2sa+1kxZV1rGzakeSga4w56CTgx3/+IL6vfG38+b+dyYBiO13+MAueWJc0aTE4r8rNT782jh//6YOM39/9L7W8uH5PkiGVegy72cSWfd3cv3pbuqNhShWjBxYd9YlPrnNq8Lg4s6KMFatbkj4/r8rN/bPq0tqS7/oYv+ntdseaE7Fd2frqpx1+bnxqfdZndtHUMby8aR+/fFWfpDd63Nx9eQ0BReX25zb1+tm/fUYNd724mTumV3NTigGWuN3Sy2qY8vO/p32nP/d7kwxTg3qPi7qE58voB1FF5YYc53bnzFrMEhT2IlI88Z7mOtfGKjcrjtNzd6JyIvaHE7VducbUfH31nstr0QBF1ZBNEh8e6Mm4CL3gfA9zH3kXf1gB9P6z4HwPnx7yc2ZFGXe/tCVp8gx6//6gtSPuDM+0+NXocTE7YXEq8fNLawchmyTqhpex9LlNrGlpz9mP6j2u+Pj/z9YO7vmXsdyc4ugzSL1XwtEnOBbkGlNRNTRgd1eAoSUObswx5t0+o5rbn9vELZeOpthmpuGn/weQtOhkM5uIKCrNH7ezsmkH/rASWzjy0HrIT1TVGFBsZ2VKnzRI7SNicUlwqpBvTF3z0UFWZZkzNsYCLh554xPGDStlxeoW6j0uptUOYndsbppIQyzwav6j78X/vuXS0fSEIgwudnDz0xsYV1HGP1s7kuaUBvUeF8suq2Hxsxuzj/NXjE2L4M1nG2Saf2XbV2/2l+13JxNd/jALHl+Xcc5xMtj5J+I9ztVXBQLB0UdoiB8DukNR+hfbaWppp25YacaXLsCabW2M7FcY32ZAsT3t30DOfTS1tDOg2MHDzTsYUGzPul1zSztm2ZRzP/6wEj/WteeN5OEUZ7jR5hufWk8goiTtK18bO3xhANp6whkn9gD/2NZGhy/79/2LbBmd4YnH6PRH0pzhxvnfv3obnf5Ixt/nossf5uMDPaxr7eDjgz10+cNJ3+c6J+MZSOUf29po6wmnfZ7v+hi/6e12x5oTtV2Z6A5Gcz6zGtDgccc/W9PSRk9EIapoR/Tsh6MqYwaX0BNWcm4XiqoZv9Of+8zXtDnl+TL6gTfPufWEooRVrVf3I/Ge5nufHegO5d3fqcSJ2h9O1HZlI19f7Q4r+CIKKro0Q6rDGvTnc8XrLTx29SRWzjk75pTuZMXrLZwxqJiD3SHGDi1N23/dsNL4uDOvoTLzvlvaebh5B/MaKtM+H1DiYPTgYg54Q/H95OpHxvh/UfUArpw0nK5ApFf3ak9ngAVPrOOC//w7lz/4Bhf8/O8sfGIdezoDGX+bb1z7vHzR+xeceHQHo3SHFXrCCgU2C915xryIotHU0s7dL24lrGosmOLBXWjlgSvHM7jETjCicKA7RCCiMrjEzgNXjsdplXV77vUWRg0qZkCxnf7FtqzHSewjXf5wmjPc2Oamp9aLZ1RwytATm6dmteda2ulfbGPNtjbGV5QB+tjUP2FumkhTbPvEv+9+aSvlBTa6wwprYrZqJme4se9QVM09zgejaZ/nsw2ytTXTvnqzv2y/O5k40B3i/dYOFkzx8NDsCTx41fi4zfT+zo4+b+eLeywQCIRkyjGgOxCNO7eyObkMoqqWcdtQVEWSSPs8Ez0h/eV+1aThubcL5nYGdwci8WM1eNzxyNhU1mxrIxBRkj7L10ZvbIBRNI2HZk8gFFWxW2TWtnbEo34St8tEb46halpOR4MvfGQDXW+iibx5rmu2dndn+F2+fRm/6e12x5oTtV2Z8Aby94fUO9cd0J+xRPI9l93BCHXDSnt1vEzk23/q995glHyJQN5gFCSI5Nm3vu3hdoWiajx6r25YaVo/7spzjqcaJ2p/OFHblY28fSeo6/gHIgqBcPbJzpptbcw5dwTzH32Peo+L+2bV8d0n1iFLEg6rzFfG9Oc3/9iOP6zEn/N+RTYevGo8dotMsd2cFm1m0NzSzrz6yrTPnVaZ9u4w/oQxszd9etehANc9tpYHrxqf99zzOfpSI/4/T5Rsb6LQRRTuqUm+fpqK8Z5Z06LblB+0dvDwnLPxh6Np2Y5GNse3vjSSX/ztcNBDKKriDyksmOLJOCb5Y/V1oHcLgX058lEg6C3ehHlqNnqC+pjltMo4rXptqly/MbY3WLOtjVBEr6EBvZjD9WKcP9LfHMn867O24WTDG4zEM8QT7Z1Gj4sVV9b1+WvQHYzknMf09fMTCAT5EQ7xY4DTKscLeBn/z7WtL5S+rc1sYkCxPWlf2Siwyr06liO2XTaKHBa6Y4ZLVMntUPOHkg2ffMcudpjZ0xlg2fOb0rTjDKeEP6xQbM/+iOY9ht0cb3/WdoeVnN8n0lsnQ7HdknM/2dpdlOF3+fZl/Ka32x1rTtR2ZaLYkaetDgsRJdmYLszwfOZ7LovsFtp9YQaX5j9eJvLtP/X7YruZfLpYhXYZf0ihvCD/5D/xnjothyUjEg1lox8X2HK/Y041TtT+cKK2Kxt5+6rdgt0s0+UP4S608ejciby781DSYquBMUE2HGrzGirpDkV5YHULi6eP4cErdQf0oFI7y1dtTnrOH5o9IWc7EiffxoSryGbGJEm4i2wsmOJhZdOOI+rT+ba1W2R2dwZ65ejr8oc50B2i9ZCfufWVTBhRhqZB7ZASQlGVne0+ZJOUsRA2pDu6nVaZxdPGML6iVB+/HRYKbeYjcs4LTh4S+6kk6YXzcpH4nvGH9ChSXvmQS2oGZszyA7jx4lH84m96sEYoolJiM9OvyMa61o6MY9J3n1gXP45XOEIEAgAKbDLdwdxjS6Fdt+dUVePa80byy1e35RyPMtnHvrASt23zzxOP3C7J95sjmX991jacbJQ7rfz36y2cWVHG3PrKpPfk42+1cuvU0ce7iZ+LYocl5zwm3zMgEAj6PkIy5RjgsMoc8IZo9LhYt6uTeo8r43aNHhcFVt2AmDKqH/u9wfj2B7xBZEni+vNPY92uThqy7KPB48Is66HkuY6l7zOU9fsGjwunVY7vw5nHsVVoNye1KdexGzwuiu0WfZKcYZJjpJqfV+WmrMDKeVXujPs50K1f02zHKCuwUppnICs5goGut7IC7sLsbW6IPQOpnFflxl2Y7hTIta/E3/R2u2PNidquTBRa5Zz9ymlJ7gP1Hl3P1CxLR/TsW8wSNrMp7/EKsyxYHegOZb2m9SnPl9EPilP6Z+qxDnhDFDnMvbofifdU0bSMkhHNLe080ryDQqtYc03kRO0PJ2q7stGbvuMLKxQ7zNz23Cbe3XmIda16AVhnSr9KnCAbkkMWWWJNSxvLVm1mb1eA91o7WLpqc1aJrmwMK3fw4FXjeXjO2Tx57WQ27+li6v1N/Nuv32Ta/U38M9amjXu6co7Vhi0Aud8vjR43uzsD7Dzkz9muzkA4LqnylV/8g/mPvseCx9cycUQ5739yiPmPvsd1j61l1m/f5sd/+iCjzErqArGhp75q/R4u+uWauEzLxwd6+pQcj+DoUWiVKbLKFFplrHL+Ma8goW8WOfSxY822tqwLMqnjjkU2MdTlZEkG3WHDtlw8bUz8fVYSc4Ssa+2IP/PzHnk3/q4QjhDBqYLTInPAG8w5Pz3gDdFY5eaN7e1cMLo/U0b140B3KOOcpsHjypiZWGDT3wfGfDjbHM6wr4/URi6yyjR6MtsyjR43G3Z3ZdxXUZbgq89qp59MRFSVqyaPYHBJ8nt4cImdqyYPJ6Lmzyw9kSmwyDz+9k7qKsqSJGHqKsp44u2dFFhO/nssEJzqCIf4McBqkjizooTvXlDF8HInS6ZVpxkBjR43C6ZUsWrDHh5u3sEtl45haKmTrXu6uGNGNWePLOe+1R9xSfUgKsoc3Da9Os1waYwVwty0W59cr2zawdz6yozbza2v5Man1mf83iioGYhE2LKni7n1lZhNUs4Ju9Mqc+fltXHDwTh2qiHR4HFx1+W1BCNK1klyc0s75450ce8VYxlQbOeeK8amOWvOq3Jz/un9ko6ZeowBxXb6F9lozOLoaaxy07/IlvG7TPRWVqDEac3a5rsur+XDvd60z++9YmzGKLlc+0r8TW+3O9acqO3KhKZpLJ9Zm6Fvulg+s5aQqrBmm15grz7Whzr9YfZ3BXv97N8+o4YNuzpZt6sTf1Rh2cyajNstm1lLQFHSvjOe+0zX1ChitLJpR/xvox8MKXNm7Su3Ta/mL2s/pdhm7tX9SLynkiTl1N4L9kKC5VTiRO0PJ2q7siFDzr4qo7+PrbKJNdva4hrdqbreqQtIBlZZTwlfs62N/sV2JlSUpU2WFkzx5HRkN3hcvLJpP9c9tpa5j7zLf7y8lSsnDU9yyDfFFo40jYxjcb3Hxa2XjmbcsBKqBxezcs7ZmE0S32o8jbsur4m3R3e4T+KmS89AliQqXQW5r5/JxI1/To7antdQyYrXW9Kc/muy6CmnLhBn01PvPAFSzoV++fHBgp6GGlIVDvlCQO4x9tUt+/S/q9xJk5Nc0gpGxkejx83/fXQAbzCSdeGquaWduopSPmn38fHBHuwWOeeCboFNLOgKTg3MJjh9QCG3Xjo6zaHc6HFzx2U1PPX+LpZdVsOT77RywBviJ18dxaTKcoaXOZLGxrsvr2HJjGq6fMnv9sYqNyU2M2Y1ytWNIxle5uSGS0bx0OwJ8THVaZVjRXKr2N8VYPnMzHbrnZfXYlfT3+MRVeO680/LMO91s3j6GC6uGchDsyfEF8WMfWUrmmhWlZxtMKu9zzLuq2iavuD94oa9SQuHL23Yi9Mq5838OdHpCUe5ctLwjAujsyYNp+cIpVUFAkHfQ1h7xwBfNEqhxYzdLHPfa9tY8twm5jVUMiemLzqoxMGWvV34wwq//ruuV3rH85u4Y3o1NUNLuefFLXy1eiCn9S8iEFF4/oM9DCi2c/aIcubVV1JoM+upyVaZg91+Jgwvp66ijNue3cR3n1jHvIbKuJZp/2Ibr205EJckMb6/5ZLReINRCu0yhVYzezv8/OHtVpZeVkMgomCWJBZOqQJI03FcOKWKUoeFEqeV//jXcXQFInTH9ETvuWIsPaEo3kCUYruZsgIrA4rtrGvtyHnN7BaZQTFt0cGlDu6fVUdbT5juYIQiuwV34WGd0p//25nxwoGJxwDd0XPvFWO56an1/CNFv/RIHT1HIiuQq80/+9q4rOeSiXznf6TbHWtO1HalEtJUbJLMpbWDmBNLC7SZTRzw6hP5nkCEBo+bUQOLWberk+8+sY6/XHcu//Lfb3LhqH7cdXktvrBCdyBCsdPC3ZfX4g1G6QlFcdpkfCEFp9nEWcPLeXHjPs6rcvOj//2AB64azy2yie5AhCKHhaii8s2H3ubn/zaOn//bmfQEoxmvW+o1dVhluoMRHpk7Ma0fAAx3FcTbZPT1A94Q//W3D7nhktEMPoIq6sY9/ehAT87tfHkki05FTtT+cKK2KxNRTUOCjH1Vin1fZLfEnHDJsijGWGgsan33iXVJ+x5S6qArEOH+WXUsfGIdUVVjqMvBuqbDEgxOq8yiqaOpHVrCpEpdy7j54/a4JEuDx8WclH0bhXnnNVQmpeU2tbRz4yWj2NMZ5NZLR2MySXQHozitMoU2M8ue38SrWw/Gt58yqh+X1g7it2s+TnL8NXhczGuoREJibWsH9R5XxsWqKaP6UWCTmVM/glmTKuKpzxMqyrLqoWfSU05dIK4bVprx972RkPoiEfrlx48eVSGq6NGnBTZQNVA1LWO/jaoqD/7fdn2RdtoY1AShr1zPkNkk6UEeDSNY8Pg6zhmZeYHKYEebj+/8YS0AT1wzKXex6WCUAcWf4cQFgj6GqoK70M6yVZsYV1HKnPoRhKIqpQ4LQ8scHOwO8IOvnMFPX9nKPVeMRZYkAhEFkwme+2BP0ljU6HEzYUQ5oYTI4cYqN9c0jqTNF0JR9ezCZz/YzU+eak/aZtXCBvzhKJv3eOlXZKfLH+Duy2vpidnWRbG57qft3fQvLaRfynn4wwrzH32PeQ2VzG8YidMqo6gab25vZ+YDzfHx+c/fPpdAJEJXQCFX/O8eX5SX1u/M2IZHm7dzydghDEptxEmGVTaxYvW2tAKo+j2XWHpZ9fFp2FFCQopHiM9LlYR5eyc3XDzqeDdRIBB8wQiH+DFAUyWaPmljVUJRoOTCFG7m1I/g+sfXxqNd1mxrwxeJxgt6zZo0HFehDV+sOrcK1FWUMf/R93js6knYzSYu/+838IcV5jVUcvaIMhZeUEWR3YwEIMGq9XvTNFT9YYUVq1uoG1bK/EffA+Dl7zXSv8TBnZfXJk2AbRaZaWMHxwcMm9nEge4QI8qd8e0Glzp6NcnM51xOlTIpcWZ3zAwotmdNqTXadDQcPYaswD8yRLZnkhXI1uZc55KN3v7ms+z7WHCitisRu0nmlqc3ZIwua/S4OGtEOWOHHu4n9R4XVlmfqL+69SCB6AbqMjiVnltQj8VkYvTAw/3k518bx56uILs6AsxY0ZyxPUV2S+zZztzezNc0d98b5ipgT2cg5nSLMLjUwa3Tqj+TY6jEaaU8zz09FfQVPwsnan84UduViqLBogyyCKD3y+WX1VBglbHI6fU4Cmxmnrmunle37o8vDBs0elxEFY1//81bNHrc3Derjkq3k9uf3RQ/liEN8nDzDm55euPh31a5efq6ejQ0Xt64j017urh/Vl2aLnGmQpu7DgV47O2dzI85tFc2bWdcRRnrWjvSznHM4BLueH5T2udNLe1IwCW1g1j+whbum1UHJC9gXziqH7dOG8Ntz2xMq90xfeygeKG0TKRGcqeO4dmieA2Jl0z36ouW4znS4qKCo4vVJNPpC1FkkbGbTagaLM7Sbxs9Lp68djLP/HMP97y0hdunV7Ngioete72094Qy7r+xyo3dLDOuoowFj+t9uTBPVLfNfNj91eHPnZ3QGRCZBIJTAxW47Rnd/k1cgIXDc9TuYIAXNuyjKxBhbn0lEUWlwGJlXEVZfIHLGOvueWkLt02r5sXvNmA3y+zq8PPD//0n//GvY6l0FfCfr36U9h5Ys62Nxc9ujNvR9R4Xiy4dzR/f/zSu8d8TVljb2sGHe7387Gvj0s7DH1bi89oFUzwZx9CmlnYWPbOBufWVzH/0PRo8Ln7+b2dmnEcW2s08/t5u7HZrWhsef283X5s4/PNf/BOcYFTNmnWzpqUtb3HUEx4Jrpw0PKOG+NwM9ppAIDj5EA7xY4AG9C+2Z41EWdPSxpz6EWkT0QPeUDyazGI2EUgw9o1ItwaPi8Gldg56gzxxzWRUDZav2pT2Uv/JRaPYvKcr42Q3MW38vCo3g0rsGSeJg0odXFozMMmxPGF42WeaUB6pcxn0yW1bTxhvLPrcXdB7583RcPQYsgJHI9pccOLRE1tsysSalnbm1FfG9fkNQ8mIQIXk6FOjUNc5I110B6Np0jwlTivdoSgNHlda1AXk1jT8vPR20ao3fJZ+LBB8XvwRJet42tzSjj+iYLdIBCJqXKvUoNRhIayo/LO1I2k8rPe4uPnS0QQjCg9eNR67RWZ/VwCPuyDpvZBNGmTNtjaWr9rMommjqRlSwsPNO+LF/oz93zerjqianl9c6S5g+cwaghGVPZ0B5jaMpNhuzhhxnS0SGw6/pxKzvxIXsCtcThY/szHtndPc0s7yF7bEC6VlInVxK7XvZ4viXdm0g/tm1WGSpLQo7aM1bmazDXpT90OM218cwahCgc1Md0QBNBQ1XffbYE1Le9yRBXDDxQr/bO3g9hk1RKJK2qJKY5WbxdPGEImqfPn0flQPLqbEYUHRNC4Y1Y/XUpx6xm+Glzt58trJscWy3Ln+oYheWNbIgBQITlb8kVz2b2yOGtHHy6aWduY1jETVNBTIWMB2bn0l/kiUS+9rikmgePj518YxsNROMKrmHL8NO7q5pR2TSeKDlP0b8qCZ+mSx47DdnGusbGpp59apY3huQT3XP7aWDl84o0PcKpt4aPYEVrzeknaOD82eEA+KOZnpCebO9Ozu65mgGiJCXCA4xREO8WOALxTNu4Ka7fu6YaUAFNss9C+00RWIsHLO2axt7UCWJG6bXs1/vfoRQ8sLGFxi58UNezNOdmEri6aOIaJoSRPExLTx3kxQj1YE4ZE6l0+UtOe+JCsgODK8ebRuQ1GVwaW6VmKiZErqNokRpIkGdOrzOjSm633r0xuS+mw+TcMTCbFIJDge+EK5dTv9IQWnxUqnL8Ti6dXMfEDPwmiscvPypn1s+LSTZTNr2Nnuxx9WqCh3Ikvw879+mBQdV+9xMWmki0fnTuTdnYdY2bQjj0O6DQ2y6hID3JgyuTK0TlOjth+aPSHjMXprSyQ6Fw2eW1CfcQEOdIf+LZeOBohnphlky4BK7PtGJPi61k7mNVTGo+nsFpn2nhA//9o4urPIP30ectkGPaHjr19+KqNqYDJBlz9KeYEVb56I68RnzhuI0tTSzpLnNnLbtDFxZ0Wxw0IkqvLOJ4fY3RHgd03b02T8bptWjYTEq1sPxD9v9Li57ssepq9oih/n7strafS4WdOSvmhS73Hxxna9yO6jb3wiJHYEJzWBLJlBBsaiqoGmafjDCoue3pB1rFs8bQxOqxz/e1rtYApsMv5w7+fDuzsD6XUtWtq59ZmNrMiQ4VNgkWmscrNmW/7I5Z5gFEVT+cP8iXRkqSsRiqo8tGZ7RmfpQ2t28JOLz8h5jJMBpy13UcnUQuV9Dgm+MXk4K5t2pC28zG0QEeICwamAcIgfAwptZrryONtSo6uMqO0xg4pprHITjEa58nfvxQ35eo+LK+qG8OmhAFc3nsarW/YzsMSRdbLb3NKO2SSxIsGZW2AzY5VNdAXCPL+gIWmC+nmisXtLb53LRyPtucsfpt0XJqpqqJqGPxSlxGn9TOfVV2QFBEdGsSO3vEepw4IEccmUBo8LZ0r18ZHuAp6+7lyWr9qcNknI9LwOdxVwzxVjkxxFRXZzn3CGG4hFIsGxJjEKLBNFDjP+iMLQMgcfHeiJ64Yuu6yGS+9bgz+sEI5uZFxFGR/s6uS26WO447lNGReTlzyrb7d5TxdPXjsZCeIR5IYMSqIjrzsYTZJXSXUO28ymuDRJvcfFDReNAk1j1qThzG0YGd9nNvJpcuf63p9nIWFHm4/3PznEfbPq4nIyuRa3Evu+LxTha+OHstcb5P7V25InllVu6j1uTutfmPP4R0o+22DZZTU5fy8knb5YNA3sZhMFNhlvIJK335pNUvzfhpOluaWdqKqxYnULjVVuls6o5vyf/50FUzxpznBj+6WrNrFkejWzJlUA+nOqF0x7N6mvLnthMytnTwCJrIEiP/vaOCGxIzjpyVdAtsRh4c3th/vakFIH/nA0ZwFbRdHiWc5G5LfdImOz5HagJjveM2+zZlsbB7pDaf0xqmp8/4KqtP1kwhuM8EjzDpbMqKZfgS3jNpIJvp5LTkPK+LOTCrtZzip7Vu9xYTf3bYe4CXi4aUdWjfTF00Yfl3YJBIJjh3CIHwOcVplDPSEaPa4s+sTu+HbGJNkwxn/7zQnMPncEv/nH9qRJanNLO7fFJuqG1trkytzFhLqDUaoGFGUw6AuS/trbGeD/PjpI/yIboahKhz/COzsO8eXT+8ULXR4teuNc/rxpz3s6A9z27Ea+PrEiLXJPFNcSGBRY5awSJo0eF8PKHOzvDrFyztns7wpwzmlugkqC/nCVG5vZlDP1NNPzWmQzE4qoWGQTVrOJojwTk8/LF7HYJRaJBMeSxCiwVBqr3BRYZPZ363JGQ0sdvPS9Rl7YsJdARE/t/cFXqjj/jP7IksSXqvqhqBoTRpSztrUzTVZsTUs7cxtGcuawUu59eWtaNGriuAyHHXnZMkUaq9w8e309EUUlqmr88tWPWJ0SlX7frDo27O5KmoQazvV+RbasUa2NHhf7vcGM16ze44pLPmXDZjbFJ4GPXT0Jh0VOklDL9u5I/H7RM+ka0WtiDsWffm0cPcHoZ3r3ZDp2PtsgrKhHTdLpWAQJHMvjHAt6glHsZisFFln/t8WSs9/aLTILpnjYvKcLq+WwM8tY0FoyfQwm9OyJfkW2pH6VuvikqBoHvEHOPc1Nhz+UpPefuN95j77H09edy6cdgXgUrJEB5g8rcada6th9Mt0ngUCWyNo3GzwuBpfYOXt4ua7rv8dLVNXwBnJLZXQGIvEsZ9Cjrf1hFYss5XSwGhJnjVVuNuzuYsEUT9KisrFonCnQLKSqFDstXFIzkJHugpwZIOt2dbKmpZ07nt/MnTOzLJ5quTO+bps2Juc1OBkwSfDdKVWYIKV4qosFU6ow9fFFARV4v7Uz63PWxxXSBQJBLxAO8WNASFGoG17G0HInKqRNqGfXj+CJt1t59vp6uoMRVn94kO8+sY6zhpfRr8jG3s4gYwaX8PjbO+Or7XBYL5TYPq/7sidnO4IRhT2dgZzO3y5/mJ2H/KxavyetnZXuApxW+Zgb/d48ac250p6NCLJxw0ozGjUi8kdgIAPLZ9ay+JmNSQZ0vcfF9VOq2HnIz7W/fx9/WKHR42Jkv0IGxLTBGz1urv+yh6n3N2Us9JNI4vO6pzPAjX9en3S8L3KR5kSRHhIIPg9WYPllNdz6TLrc0PKZNVjRI956ghF2tPkYNaiYFatb+PLp/fjVVWdhMUtpzu1Gj5sVV9bFi/Ml4rTK/OYfH2edFBvjcmK0VDat8fd3dvDeJ4eoG17Gwa4g/2/yCK6aNBxZkmLa5zL7ugJYzRJz6ysxoU/WDOe6ocmtoiXtuyGW3iuR7mww9JYDYSWr0yPREWFoxroSnHy9eXe09YQzOh9AH2s/PtDDlb97O+vvs5Ht2N+NRQJmwxeKHhVJp2P13vz0kJ+b/7I+yenQl9/PRqZGsc2MompYkFh2WQ2LMvTbxdPGcOVv32LUwCKWz6wlEDk8ThbazJxZUcZdL25h0dQxzH/0PR68anz8+1yLT+d63HT6szvu/GGF3Z2BeOZXIol9Ag6P3WIcFZxsFFjkrH1z6WU1fHPlO+zqCOiZVjNr+NnLW/lWnjmnu9DK/q7DdXZsZhOFNpn27nC8WGHqPNMIBmuscrP0smo+afPzu6btadHZ982qoyCDlIfVZIoX3H75+w0smjaGZauSs78SjwP6gq2hj56KqmWve9Dc0k6GkiAnHVZJYmCxnUtqB8WLp9rMJg54gwwstvd5R5IvFM04fhjPma+va6QLBIK89PX3WJ9AUeFnL2+hdlgpt8+o5qA3RGcgkhaJEoqq3DZjDOMryhgy1c7AEgczH2hOihq3mJJTwBI10t7c3p5zsvvG9nZ+9fePczp/O/0R7l+9LevE/66ZmQuZfJEU50lrzpX2bESQzTl3RFbdV1FcSwAQVjXWtXZwae1A5tSPSIoWm/fIu5xVURp3fK1paUcFll1Ww5+/fQ4f7e9mXiwdO1+apt0is661g/ICK4ue3pjmQPrHtjZufGp9Rn3Ez8PRkB4SCE4EwsDSVZs4s6KMuQkTtHW7Oln6/CZun16NSQJ3oQ1Vg9c/1LWEC2xmnFaZn/31Q5pb2tOiSh0Wmftn1bHwiWSnuKpqXDlpOG9tP5TmLDdSwes9LhacX4WiqdR7XBm1xhMddzcnRKwaWpU//tMH8fF+yfRqrvztW6ycczZmk8TdL26Jj8OJBTNBP8+2nhAmJEKKyo0XjyIcVfEGIwwsdvDPXR1xHfX7ZtWhaVpOB4FxrcoSomF78+7IpsNq0JkS0debd0+mYzutMmOHleKwyHH5mg27O9E0qB1SEo/wKnNaP7ek07F6b+7u8HPjX9afVIv2dtnEwUAYkyTxxvZ2hp41lGVZ+u09L23h6xMrWLG6hUXPbOCmS/Q09XqPC5NEvC/96Kt6/0scZ3MVul30zEZdligHg0oc6YtIsT65YXcXD82eoD9TVpn93iB3vrCZccNKmXPuiKRowiXPbuRnXxvX5+6TQKCSfUy964XNPHjVWbyyeR8rm3Zw2zObGFdRSjiq5oz0VlSNSrcz/vcBb5DT+xeytyuYNIaFFZVKdwGyJNEVCPOX684lGtWwSBK/f+uTjPrdT7y9k9unV6cdN6lgpyZx7ytbOLOijJsvHc3Odn/avNsgW+HIfM7QU8FZqkqw9PlNjB5cEi88KkkSu7uCLF21KeN96EuUO638598+yur3WJ5Hek0gEPR9hEP8GGFokNUMLskYiQJ6VFYgrDDvkXfTijkYL+ZFU8fEpVUgeVKwsmkHzy1oYMlzG7OuuvvDSk7nry8czbka7gsf+8HfXWj9zGnPRnR5vuIqoriWIKSoVA0sYvr9zRm/T8zIAL0/BCMKXYFIUjq2UVwuUz9q8LhYtWEvK1a38Odvn5M1mjKbPuLn4fNKDwkEJwo9YYXXth7ktQSpkUR+fJECaIQUFX9Y4dd/3069x4UE3PXiVsZVlPLW9kOZo0o97iQZFGMxeV1rR1KGViIFNjPTagcjS/C3zfuZW1+JLElpKbiapvHY2zvTHXcxmZJrzxvJL1/VF6SXPb+ZGy8ahUWWMEkSc+ormTVpeEbt8hcWNvDIG5+k6SDfcNEofvbXrUmSLIYj4uZLRrPzUHYHgS8UZfGzG7nr8lp6wtG87w6AcJ5xNtNi4Xs7O+j0R7LKT6S+tzJFAzutMg/NnsCDr7fwy1e3xbdNjNr9rO+2Y/He7PKH2dnuz2p79dX3c0hRKXKY6QlGWdm0g6m1g3L2229MHgFAU0s7knTYdlUThIQDYQWnVU4aZ3MWut3Wxg0Xa9llhqrcqKqW5HSzmU30L7LT1hPinR2H+MXfDj9TF47uz08uGsXSVZsyagq3+/refRIIesIKq7ceTBorEpk1aTjrWjviY+Oc+hG09YT5VuNpLJziiWVkKRTZzfSEIoQjGrs6AlSUO+OLxcGIgi+iYJVNSUWfGzwulsyo5tl/7mFl0w6e+s65vLx5H9PHDuLKHPrdmaK6uxMWXTWIn9PU2kFc99jarOefTUPdWERPrQVijMH5tNdPBnwRhVk57oMvS3R9XyGkqDn9HiFFiKYIBCc7J/+b/EQgQYPsqknDc25qTEiNCNTECXhzSzuqqiWlZyemc/rDChFFpa6ijOu+7EE2SfjDCmtbO+KTXadVRtU0Pj7Qk3Hy6ctTaTw1Ou5YUOK0fua0ZyO6PF/UriiuJUCDA95Qzk1SF1aMzI5EDEkDIE3SYE5CFGZUyZ1rma8Q75HSFcgdvXm0jycQfFFki+ZK/N5hkfFHIlz/+FrqKkqZW1+JhhaXA8kaVdrShoo+zq5r7WB+LEp0Xn0lBVYz4yvK0hzSBTaZmiHF2CwmHnj9Y5xWmT9eew6/TUn1bvS4mV0/ImOk+ZqWNr53YVXcobumpY3F00cDEsue35Qko5GqXd4TijJ5ZHk8YnVYuYNXNu2n0x9Jc3AkOiI+aO3Mqa/6j21t3PSX9Vx73mk5r7exoPzG9vZeacMaGM7tRc9syCoTkiqZlum+zWuoZMXrLV9IdPXnkWzrLW094bTo+S/iOMcaVdNrzhXYzPpzmqffJmrc+0JR6irKePLtVr5/4enxzwtsZuY1VCaNs/kCHoIRlQVTTkuTGar3uLjuyx4OdoeSFlcWTx1N/2IbqqYxv2EkdRVl8f4+alAxS1dtyhpN2NejJQWnJt48759QQuT1vAZ94WhgsZ1Cu5k7nt+UZuveNr2a/Z1BeoJRbrx4FK9/eIBf/307j8w9O6moprHtrN+8FV9Y9YX0BbRptYNy6ncvnpqu313kODyX605430iQc2zKJoMtm/SaBSteb0lzBj80ewJy7qnlSYHEya2jnu/Zz/e9QCDo+wiH+DFA4/DAkc8xa06oTmGkYifS7g9TN6w0PrFOTHFu9LhxWmQurh7Iy5v2JU3Y4fDkc2nK5Lqxys2yy2ooc1ooc+Z2DJc4jo/j+LOmPRvR5bmido+0uJbg5KQ3UoCp/bfAZsaWYiz5w0pSOmiR3UyR3cIrm/YlF9/LoH+YiFGc72jhtOZ+3R/t4wkEXxSF9tzPcqHdzF837+OrYwby4JXjea+1gyffbmXxdD3DKhRVc0aVNre0c9MlozCbJCSktCjRRId0XUUpr2zaz6U1g9jfGdIL9TVUpmVqQbKzPdOxNQ0WTPHEx25VhWUvZHe+GfvpCUX56Ssfxb9/8KrxrFjdwv/Mm5j1GhkZZXc8vyktsjxRPqWppZ0bL8ktOVFkt+ANRrIuBjZWuZl9brK9YrQ/X22PVMm0TPct173MFV3dm8KIn0eyrbd4g5EjXrTvC0Ude0JRih1mUHX7NF+/TbQ/C20WPmjtYMGUKl77cD+gP5tG300cZ4eV59btjkRVglGFiZXlSVHg63Z1Mv/Rd1lxpa5H7rTKrJxzNg+sbkmSNErq73neG8qpICosOOkozjO3M95PxrzUbpEpdphZ8lz6+NTU0s7S5zdxw8WjsMgmLvmvNfHvjPfYH6+djKvQSiiq4A8rPDx3Ih2+MIqqUV5gZfLI8qS5cyrNLe0ZbXanRabB46IpJolmIEnk1C2Xsrx+LbKJh9Zszyjb8tCaHdw6bXTO63YycLLrqOcbw0XAnEBw8iMc4seARI2xXI7ZRo+bppRordTIl6iiUWgzc/2U05j3yHtx51q9x8XSy6o52BPALJvZvKcrLQItl87irc9sYNrYwTR63Fw4uj+vbjmQ3r4qN/1jRQSPByXOI5/wGdHlS57dmNEYOtLiWoKTl55QNG//TIxwNKJKNu7pYsqofowZXJKWUvnY2zv5yugBjBtWyrihpUn7y1T8LnHfBXkc2Knkc5CYTLmPJ3+OUvF9wTkjOHkwSbmjvUwSbPi0i0mVLt5r7WBdawd3zKjhnR2H+NaXRlLisOTNiNh1KEBU1fhd0/YcEWqjOWtEOb/424d8sMtO/5i+Zj6nWepCt4EkkZSWns8hYGiXp0ZeDyt3smCKh/KC7H3QH1ZQVJUVs+rY3Rngkxz6qlFF69WCsj+scNNT61k552y6g1G6AocdvY+/vTPNJumNIztVMi1TNPCRSKIZ76oOf5iIotL8cXt8ASJTYcTPI9nWW4rtFl7beiD72JNynL5S1LHYbqbALNMdivKTi8+Iy6Bk67dG1lSDx0WBTebS2kEEI4clj+bWV9LpC8fvt5HtMKTEkVUSJVHyqK6iLKNkYbHdzDPXnUuZ08qiZ9LreqRGxubieGRRCgSfl0LrYUdyKpnGmGK7mS5/JOv41NTSzs2ShD1hoa/B46LQKuMLK6iaxl0vbolLoqQuoC67rIa2ntwZmxn1uzWN22dUc/tzmzjQHYyfk2yCJ99pTZNGWrerkyffaWVRFsd2OKrGJU8zyYXkkwk7GTjZddQTF1FSafC4cFpEsJBAcLIjHOLHgKKEqJhcEVRz60ew4PHkCKrEqKF6j4u1rR1Mqx3EK5v38dtvTojLouzvCsRSUlV+27Q1XlQr8QV/7khX3kn6LU9v4O5/qSUcVY9YnuREZXCpg599bRztvjC3T69GUTX8YYUSx5EV1xKc3BTZzVn7Z73HxeLpY+KF6RKjSs4cWsrU2sEseW5jUv9q8LhYPK2aq373FmcMLGJq7aCkyNBOX5g7YoZ7Yj9t8Li4fUb1EUVs98ZBYjZJOSNkPqtDvK84ZwQnD3mjvSS93sa//uoNHp2rR0l/esjPM//czR3Tq4mq+Sex/Yts2C1lOcfMH1x4Ove+tIXvXXg6X//NWzz1nXP547WTkaTcfSmTU63e48JqNiXUCxmdV2ICSCuGWe9x8cqmfaxr7eCKuiF5Fg4kSpxW2nrCOfVVu/yRXi0on1flZuywUu59eWvSdkZ2WijFJslHdzDCaf0LkyTTMkVS9za6OtO7KjH6N5PEyueRbOst7kIrH+71ZrzGDR4Xd19+uJh5XyqObDOb8EUU9ntDOG0yNospZ7/t8kdi418NJjRAYlCpPZ7l8fjbO+MLzwaNHjdnV5Yxsl8BQJIzO7V+TraFqDKnldP6F/LxgZ6sdT1yLWQlcryyKAWCz0NQVVg+s5ZFz2zIW3B5SKmD1R/u50tV/XPusycURY7JIBnSKP6oAhI8+HoL4yrKchTD3cCiPFIchRn0uzWgwxdiwRQP/Ytscee4STJxTeNIVqzeliJj5mLBlCq9qmgWTma5kN7Qm4y8voyWsIiSPherQdP6eAi8QCDIS99+i/URrLKJxio3a7a1pckpAAwpc/Dalv0seDw5Kqux6nBEqmGUPPl2K1eMH0LN4BLe3K5HNp1VUcaPLzqD2Q+/w7KZNTS3tGM1m/j5v51JTzAalxjJpyEcijnBgxH1M8mTnMh8luhywamFzWzirOFlSf3TiCI50B1CAn7+b+OwynpUyRNv72TJ9Gr6F9m4I4M8QlNLO0tXbeLrEytYsbqFefWV8QrtAGUFVu55cQtnVpQxNyVi5Z4Xt7Jo2mj69aLdvXWQuAqs3P3ilowRMn98p5WffW3cEV+zvuScEZw8OMxyzmivJdPG0B2K6mNYKMq61g5An8Te8fxmrm6sZISrID4up1LvcfHR/m5GugtztuNAd4jXth7kqskj8If1ArvzHjkswZCNVKdZo8fNommjiSoqP/hKFZoGdRVleeUXXAU2rvzdW4AutXLOSBeyJBGIFbn62V8/5CcXjQK25lwEs1tMOaMD34tppie+F0e6CxhUYk9zHH/S5ktyOBgFycySxI++ega3TpUJxBak1TwTTcORnSiZpmpa2n3rjSRatndVqvxMJomVzyrZ1ltKnFbuuKyGJc9uTHqmSx0WhrucDClzxrftS8WRQ4qKNxBl094u3vq4nTsvr+XJt7P325suGc2CKR46fCEGFtu5+ekN1Htc1FWU8UFrB4unV7OnI8CgUjvPXF9Ppy/M3q4Aa3d2cPvzm3ns6knMqR+RtN/EbIdMC1GJUf759OJDUZXNe71Z+4qQ3xP0WTQwSRq3Th2NhMTuzgBAWh9qrHLz2tb91A0rw54ncrbQrhfUfX5hPQe8Ia787Vs8eNV4BhXb40Xqsy04N7W0YzGZcut+Z1h37vCHKS2w0d4TIhjV+OZDb3PvFWMJRVWuf3wt914xlhsuGUVPUKHQbuaAN8j1j6/l9/MnZb4seeRCTgVfqcOcO4LaYe7bEdRhVaUnEOHWqaPRkOgORGISQhpef4hCscgpEJz0CIf4MaDTH2bZZTXxlXcjzbOxys1t08agoqYV2WrwuFh2WQ0f7u/modkTWLerk8ff3sm1jaehaTC41E4oWsz9s+pYt6uTWb99C39YoV+hLmkSDCsMGGhnQPHhdnx8oCdnO40oKyMq67NMqoR0gqCvYpYkFk7xcP9rycVzGqvcLJzi4bIHmg9PCjxu5jdW4gtH2dMVTNLkT6S5pZ35DSMB4pN0AxWNV7ce5NWUoncGP/jq6Rk/T6W3DhLD6XLTU+uTzu/zRDr2JeeM4OTBBNx8yWhuf25TWtHK22dUY4J4kawSh4WrG0Zy/eN6BLRRVHPr/m6u+7JeLDKbhvbvvjkhZzuM/uy0yjx41XiK7Wa+9aWRSGg8dvUkugKRuHySIctR73ERjCisnHM2TquMomq8ub2dyx98A4CH50xg+0EfezoDlBdYM0pB6IX/xmC3mHh07kSK7GbWtXbwvSfX8fWJFdQNK6VuWCkXVw+kwCpzTcNI5jeMJBhR0hbBuvxhljy3iTn1lWkSLQ0eFz+5aFTcvjCu9XlV7oyLXYNLHezrCiS1875ZdWnp5kYGSYFVzrookSoTkriofW9KxPbKph2snHM2JklKy1Qx3m0fH+jJ+q5Kjf7NVMDyi15UNzLZ8jndj0WRz6OGptfKGD2ohJ++8hEycNOlo7kjJZuqscqtZ+9pegbByqYdPPWdcwH93iyaOoYGj4tPOwIEIwq7O4Ps7wowpNTJ/u4QF4zuz8++Ng5LbLE6tX6OQepCVOrYl08v3mY2sXlPF4unVacV1uzLWZQCgU2WWfr8JkYNLmFCRRlDy5wsf2Fz0jszMZP54TlnY5WlnI5Su1lGVTWm398c/7zIbuGQT5dCySc/5A2EWTK9mqXPp0fu3ja9GlVL/32J0xovknvlpOG09YSZ/+h7/Plbk7nnirGsTIn2rve4uOeKsfhCmd+bPXnkQPJ9fzLgj0S5unEkElKSLWLMg/yRvn0NrCYTxU4rdzyXUl/N42LJjBrMn11NUiAQ9BGEQ/wYUOywEowqTBhRzvcvPJ2oquuAOywysgQ/fWUb44aVMudcPbKlxGFhWJmDDl8Qs0mKFxECmPfou5xVUcodl9WkpTgbKdeQuQhELi3MRI24z1pAQkgnCPoyPWGFH/3vBzxw1XhulkfHowQcFhNrd3Zwfyzl32Y2ccAbZEiZg55gJK9Rb4mljNrMJkocFh6aPYFQVCUUyaNFGuqdFumROEiOdqRjn3LOCE4avOEoh3rC3DJ1VFpEz76uAOWFVqxmmQtH90cCNu9NrqlhMZuQFY35j77H8wsa+KTdlzGq9I3t7Tm1iY0x0xeKct1ja/WifLMn8MDrLUkTK0OW48l3Wrnh4lHs7QwSVVV+84+PWZ2wIPaDr1SharBqw16aY0XB7ptVh4YWdwgkHuPmpzckHeOxqydz78tb0pyNC873UGCTOdAdJhhRqD/Nxayzh8Udxa9uOcAbH7enZcas29VJIBxNunb5HH8ljsOf5yqaeeNT67lt2miWTB+TNhGt97i4/nxPxv1D9vfYihzvtt5E/xocryJavXG6H4sin0cLi2zCbpboNOvX/nC/TY/EM/qt8ewmjh2+UJQVq1uSnGJTRvXjlktH85s1h/jlq4cL3jYkSOAkPrfGQpQx/g4rd7Jxd1dSe3PZyI0eF/2KbIwZXMJVv3uLr0+sYPHUMQQjykmRRSk4tekORfnnp13MmjQcV5GVTr8uMemPRNndEWS4y4ndbGLq/U34wwq+sMI9L29l2WU1LH52Y0apiVA0mlT40tAQ98bCqvNJXZU6rdz5wuaMWZT/8dJWbpueLlciAfet3kZzS3tcngmgvNDGL17bllX6ZNllNRnbkE+68FQoRh8MKwwpc3Bp7cCkDJzEeVBfRoOMxWHXtLSz5LmNLM/ybAgEgpMH4RA/BkRUFX8oSs2QEn7x6kdpEVhzEjQODRo9bpbNrGbW795Ni3RZ09JOWFHjhr3dIrOvK8CgEgd7u4JpkVUG2bQwEyPiPmvKp5BOEPR1QpEov5t9dlrkl9FHF2boo3deXsMhX25j0FVgo97jYr83yLpdnfEJ/4vfbcz5uyJH717PR+ogOZqRjn3JOSM4eTCbJGSTxPIXtqRFey08vwqzSeL25zdx18waeiIKkypdSb+XJYniAv3ZPNAdylhoD/TI4+cWNHDH85uyRpEnOsbnNVRy/+stGSfdJkni9unV7O4I8O7OQ2zd4+XKScN5a/uh+G+n1g5KmpglSqx958seLLKJ8gJLmgPZOMayVZs4s6Isycm+ZlsbaHBJ7UBueXpj/HNjsbonFhmXGAGeyAWj+vH3n3wZXyiKL6xQ6rDkdAIkOhVzFc1cs62NrkCUb//hfX74ldO54ZJRfNoRiEtSzXvkXZ5f0JDd8Z7lPZZt+95E/8KJL3txLIp8Hi0CEQWzLMWLu/am3z40ewI3PrU+aewosJnTolDHDC7J6MRoamlHAp68djKfdgSwW2T2dwWZUFnGrN+8RVuPLh34P/MncvNfNiRlO+SykWfXV/L137wVtwHW7+rkmoZKYdcKTgrCUYXHrp6c0f5dPK2ag94gw1xO5jVUsnlPF2tbO3hhwz6+PqGCufWV3BiXIZE54A3x9d+8ye/nT+L1D/fF93Pb9Gp84SgOi8yUUbogYLZMqkaPm7Ci5syi/PHFZ6R95o8o8fYnSmlFFDWn9ElEyRygUmA155RtKbCe/G4UV6GNW5/ekDET1pgH9WUSn5lUmlva8UdEoWSB4GTn5H+TnwD4Q1HKnVa27utmXn0lV00anjT4a+xIKrYHelp3MKJmjHQB2N0RSJrEN3pczG2opMRu5o4Z1VmNdCOyap83yKcdyRpxE4aXCekEwSlLeYGN25/flKRvavTTx9/embGP+iNKTv1aPWtDYuH5VUgSLH9hS/y7/d5A1ujTRo87rwPH4Hg6SPqSc0Zw8mA2mfjNmu0Z++pv1nzM4qljWLOtDV9YATSiCVrc9R4Xb25vZ11rB/MaKim0685dQ+u6blhp0v72dgQYN6yU73zpNGSThC+ssLa1g+8+sY66itKkgmP5HMCftPuY/+h7cYf642/v5NrzRlIzpISHm3fw1TED0t4jhqN6xeoWVi1sYL83lFWiqSklKi5+7JhMTCJGlPbSGdUsmOLJKDPhtMoU2Swsenpj0nsqV+ZXolMxX/ZMVyDCPVeMjV/LuorkIqZHM8OkNxlyfUH24lgU+Txa+EMKkqQXv6v3uDCbTEkLRol9zheOUqZZOOAN8sdvTcYcEz2q97ggg05vzr7W0s6c7lA8i7LR42ZkvwLm1o8gENEzLu1mmZVzzmZtawf7u4Px65aafeCwyqxtTdZRPhGvtUDweXAV2Lj56Q1pxZDPrCijrSeE3SrTE4wypMTOv44fwv976B0AusPRrAWZfaEo5450MWVh/7iG+H9fdRb9C2VuvHg0y1ZtSivgaWRS3Tp1NG3duetedQfSpTp8CZmVK5t2cN+sOkAfa3KR7ftSp4WFU6qA9ELAC6dUUeo8+YM+/BElq81hzIP6MvmycXubrSsQCPouwiF+DCh3WlGBFzfsTRr8Gz0uVlxZx4LH12WsXt8djPJwc7qzPBNrWtrRgDsvr81biMuIhBlYbKetJ4yrwMrlZw4R0gmCUxp/ROEbk4ezsmlHWhX6uQ2VmEgXkusORJOM7kyF67oCETbv7aR6cAlnDS+LLxz95M/refLac7jjuY1punXLL6/ptczQ8XSQ9CXnjODkIRjN3VeDUX0Cs7szwIBiezyiOTGy2x9WuP7LHg54Q0wZ1Y8rJw1P07pu8Li4cPSA+HEaPS5+cvEo6oaV8r/fOoeXN+3LW7QvEeP75pZ2TMBPLh5FMKIQVTXqKsoIZnBIJzrpTZIuQ5ELp9Ucd/QlOrkztW3Ntja2t/n4Z2tHxsX3RVNHc3uKfivkz/wynIp7u4I52wok2TipdtDRzDDJ9q5qrHJzx4xqgD4T8ftFF/k8WhQ5zKiqhmSCufWV+gJyaycLpniYUFHGoFI7y1dtTupz9R4XI9wFDC11xPurSvqz29u+BrrTRkVj6Ywa9ncHeePj9iRN/xljB9PlPxy0kZp9MLDYzsQR5Sf0tRYIPg++cHKUrLvQyu9mn83PX9masX8uu6yGOY+8m1P2xGmVeXHjvqTfF9rNqMB/vJxcUN5YgH7y7VZumz6G1nY/ZXkCKpy29Eyl4oTMysQMq3xjSbbvS5xWRpQ7WTiliptiUfBFdjM9oSiV5c5T4j3gzbDwkEimhYm+RKE9tyss3/cCgaDvI3r5MUADlqRorAExJ5jEteeNzGjcO21yWrEnSNYuTaSppR1fSGFIqb1X7RLSCQJBAho83LQjaz/98UXp6ZlOmxw3uhdNHc0PLjydA92hJC3ip75zLmMGlyBJEj/72jh6gtGkifW9/zqOrkAk/lmJw3LEmvvH00HSV5wzgpMHkyTl7KuLpo2Of6ZqGgVWc7w4daLT12o2YZUllkyv5paU6DjQx1SNrXGH7ZqWdm6SJIa7nAQjKmMGFfPAleNRNQ1ZkijPM4FPdB4YUaxGple9x8XlZw7BadXfKdkKUj529aScx/CHo/Eo9EQndzbHRSiqxq9j4uJ7vcdF7dCSJJmVRPJlfhmf54vKTrRxEu2gLyLD5GR6V33RRT6PBjbZhGyR0DR44u2dfOfLnvgzDbCuqSOnpm9dRRlPvL2TKycNT993Hv3h1O+bW9rxhaNc+du3k/qGLjW0meUza45YnkcgOFnoToiQdlr17Il7X96atX8unVFDY5WbA97Mi571HheySYrXvwI9U0NRNUKKyqwMC9DGApg/orDyjR0snjomj1xJukPcbjYlZV4aGVZfO2tozgKguWTAVOCB1S0Zs6ROBQoyLDwkkmlhoi+R+swk0uhxY88z1ggEgr6P6OXHgGBUzZlu1OBxpxnv9R4XTos+yCROEvUq35WsbNqRcX+BcPS4GO5GOnImhHSCoE8gkbOfpkZmJvbR8RWl9C+2882V73DdY2uZ/+h7rFjdwlkVZYSjKsV2/flXVY3T+hdyZkUZp/UvpMRpZXCpg9GDiplY6WL0oOLPXIC2xGlN2/ex4ngeW3DqoZG7r2roY+W6XZ2EoyrhqBLvk4kR0N5glG8+/C5tPaGcGpKJk/ruUJQlz21i2v1NXPfYWuY+8i4PN+8gqmm8/uEBXeIhA5kWshPH9uaWdm5/biOLp+qFwrIVpHxzezsNvThGc0t7PPo62yI6HHYcNrW0c1H1AB68ajwPzZ5AXUVZXFYtG/kyv4yo7MYU28BwfBh2jHEdEnW8v6gME/GuOnZ0+MOoqoY/EuUbk0fgKrDGn+m6YaU5+1wgovDP1g5unTqGP7+/K22bdbs6e9UPEjH6fmLfAP2d4Qv37ShHgeDzUOQ4HLQ0r6GS7mA0Z/8MRhVumzaGgSUOGj3p7/eF51exvysYf7cbmY9t3UEkyDi2Gf1SAq6cNBwJWDilKm1MNeRKyjK8uzUNbps+hsbYb5xWmQVTPJiB22dUp70zjAKg2aID4/WxUpylRpZUlz+3rMvJgNMi57RrjHlQX8ViklgwxRN/ZgwaPS4WTPFgMaVnBwsEgpMLESF+DOgJ5ja0FVVLMt4bPS6uP7+KqKobEsPKHTx41XhKHBaGljq45L41aVqfBsWO4xOJLaQTBH2dfGl/RvE5OGzwS8BL32skqqj816sfpRTddDG3YQQdvjAOq8zcR95lwvAyUWBWIPic5Our3cEoyy6r4dL71nBJ9UCUDCpijVVu1n/ayX2z6uj053bsJjquFVXLEkkOZ48oj2t4Z5JPMrTGDewWfbKeqFteUe7gwlH9smokGxJNElLSJD3TMZpb2rn+yx4aTnMz79F30/aV6jj8tCOQpAf70OwJOa9LbzK/Bpc6WH5ZDS0HewhF1aTsGeN9aTObaKxyU1Hu5LUffumIora7/GHaesJ4gxGKHRbcBSKa90TBYTXjiyj4wwo72roZVGqP94t8kif+kMINF4/i279/nxsuGYU3xUG3dU8Xt02v5o7nN/Wqr4Fe1NMgNfsym00tEJwK2M2meAR13bDSvJrb/pDCq9v38+u/b+fJayczp3tE/P1+wBskFFXQNBha5uCh2RPY7w2yryuAp18h3eHcRQxVTXeY3z5jDINL7EyrHRSvFWLsf0iJPeN7vrzAyq1Pb2BOfSWLpo1BNkm09YTwhhW6gxFunToGh8XEwW5dF90XimKTpazRgaI+FkgSLDw/i456rD5SX8YX1ceoS2oHMSfhOdvvDeIPK/iiYmwQCE52hEP8GJAvnajQbqb+NBdfOr0fEUVlYJGdXR1+PmmPUu9x8cqm/axr7dC11hQlSYc4kXqPi/d2dlBgM3/mKNPPw+BSBz/92jg6fGG8wSjFDjNlTisDinsn4SIQHE/y9dMCq5k/fescvMFI3OBv84UotFnYuq+b2mGlzJo0PMnp84e3djJmcAkXVQ/AH1ZOGQNaIPgiyddXnVaZ/Z1+6ipKCSu6o9mQIgE9KuyOGdU8v36PHimaoYZHIkbkcqPHzZvbs0/k59VXsjCmWTqvvpIiuxmrLGMywd6uICuuHK/rpL7Tyg+/cjoDi+3UDStFkiQ27/WysmkHZ1WU8qOLRhHOUqjKkGj687fP4dv+CCZJwh+OpjmZDRRNIxRVqasozes4rChzJl2nXAWDjyTzq9Rp4dE3PskqnXKgO8R/XDGWQUdot+zpDOjRe9vSU9mPhw0kSMYk6Y6zIruZ80cNoK3ncDRlPsmTIoeZO1dt5qZLR3HDn9fzo6+czuKpY+gORim0m3ll0z6u/O1bfH1iRdxZ1r/Ixkf7uzP2g0aPm6aUKM9Ep3zJcQomEQhOBCKayuJp1SxbtSluw+YiUVdZkqB/sY2eoBL//Ed/+oB7rxiLompIksSeriCrt+zn1qlj8IXyBZ/oi1+yZGLp85sYNbiE/gnzyN1dQZau2szPvjYuzZYucVq5ZeoYbnpqPbfPGIOqSdy/uiVpDGvwuFg+s5aQolBsdyADfjXzeCvqY8EhX5hQVMm4MBGKKhzyhRmROUG8T+D1R7nt2Y08cNV4zLKJ7oC+uN6vyMb1j63lP//9zOPdRIFA8AUjHOLHACPdKJsOmt0s80FbJwd7Qvzib9tYtbCB7zy2lsevnszymTUEIwoTKsq47vG1PH39uSy9rJrbnt2UNAls9LiZ31jJdY+t5cXhZfzsa+OOuSNaTE4FfZl8/VSS9OgTbzDC7q4gy17YwlPfOZeL/2sNjVVurvvyacx/9L0kp9tt06v55d8+5ECi5EKKAS0iHAWCIyNfX3VaZOQCG/MbKunyRwhZVZ68djKhiIrTKlNgM3OwO8gFowYQUTQ27O7KuT/QtbutsomeUJQFUzxJBSsNQlE1rlkK8OS1k/n5X7cmybtMGdWPJ6+dzB3PbUrS507UNf7pK1u59dLRZMMfVkCSuOp3b/PQ7AlxHfJMhKNqkpMedOff/310MMlxWO9xsX53F4unjeHmv2wA9Gj0lXPOxiRJaeP6kWR+5SpoueyyGsqcliN+58VT2bdlTmUXmTjHH6vZRHmBFQ247ZmN3BqTA4Lciy0NsT68pqUdJIk/XjuZT9r9dPjDSEh0+sNMGdWfP7y1MymLwtDdP6uiLCl7otHjYvH0Mcx8oDnpOPGFrio3/YtsR/nsBYK+g4yJn726lbn1lQwqdfDihr1Z+2djlZsCq8wHuzpZOftstu3rZnu7n7phpXT4w5Q6LaycczZ2q4mZK96IF6+dW19JWFFz6nXDYZmTYETh1a0HeXXrwYzbZQsuMYKzQhEla22QRc9sYG69Lku2fGYtdlPmBQBRH0vPZPvGQ+8wr6EybWFi2Qtb+PO3zzmOrfv8FDvN/G722SxdtSlt4eR3s88GKUOKoUAgOKkQDvFjgCxJLJySOd1owflVfLCrg5ohJbT1hHnwqvFIEiyeOhqnzcTU+5qoqyhlybRqzhlZjt0so6oal9QMZM65ySlqg0sdOK0ya7a18fGBHhRVO2aOaDE5FfR1JHKnBdosJtq6Q0ix/MBzRpZTGDPs12xrA03jyWsn82lHIB4hfu9LW1gyvZp/+e834vtLNKD3dAa48c/rMxbrEYtIAkFmIqqas69GVBUkaOsO0doR4KLqAXQHo5Q7rezuDCBLEnMeeRenVWbR1NGcOayUaWMHc8dzm5L6YoPHxZ2X1/IfL23hhY37k46TWLDSIDWqTlG1NK3zMYNLWPLcpoz6qXC4sKWmkbXQU73HRTiqxB0Lj109ia5ABLtFZm1rR9xZb0iiJDrpnVaZP3/7HOqGlfKzr43DbpHZ1xWgdkgJ7T1hCuxmXvlBIzbZRDCqEgxHWT6zhnBUxReKfuZClEe7oKVIZT/xCUdVNO2w5r8kHX6mDekfSO/Dc+orCcbS1NdsayOiauz3Bln+wpakBeffzT6bK3/7Vvwzf1jh8bd3Mqd+BHPqdft4WLkDWZJ4aePepL5q9I3GKjd3X/7/2TvzwKjKs+3/zuwz2TPDKgQCE8kGGhZZkqhQFZBNpLairwaCrQtgP1sVF5DNvbWbaKsW1LcV7GtdwV2xbYKAKFEhLDKCBNkzZJ99+f6YnJM5syUoW+D8/lHmnDlzksxznue57vu+7oHSd0UJUCuci9Q7PEwb0psV6/ZQlJXBtgMNMe2/Sqxm7rxiAEvWbCO/ZxpPfWLj7nG5vFq1XxacErOwRcRrzBuXS6pBkzAAHQhAVU0dl57fJeE9x8vOPljv5N87j1KUlR6ziSaERPF7xudJ4vgjUwfGPE/sjxWruulc6Y9l1KkZ1U/ury3ug0b1M2NsJ8BxpmPUqLk3TuBk6ZpqHo7z3VBQUDh7UATxU4C9xU33VD0TYpQbdUnRkaRXR3XzLrVaGNo3EwgtJJau2cZd4wawdM02xuZ3k2WWiZRYzTw2bRCzXvyceqf3lArRyuZUobNzzOGha6xx2uRGEGDSk+tkm/EHrxooSxyosNmZ0eSWefAC3DXOzxPXXMimvcfYebBRWkA3ODxRYjiExsu8V79m2Ukau8qGX+FswJyii1nCa07REQwGaXb5yOuZygfbDjMkK50kvZYgQf71xT76d02RskmfX7eH+17fikmnprwkm1su7Y9aJeDw+NlcU8eS1dXk9UwD2gTxSPEaov24S3Ni26vE8wYXrytmcdfUObhtdH9ALqqLmXZNDh9/nl7EiojmZKJY//LGGq4dniWzRBF/5kfe2S67ZmmOhYuyM3H7AwRdPvQaFY+9u4O1YZl5JyJQl2Y6cc8apZT9zKeptX9OoHWeVKlgwaR8lqyuptJm5/bWyoXbLrWi06hI0ql5Z+shbl9VxXM3tvnXNzp9vL3loCwIVWmzIwg7eWN2MQfrXWzae4xtBxq4bngf5raeU2w1U5SVQanVwjP/2S1drzTHwsJJBXx/zAHA4tXVLJ5SiADcrVQ5KpyDmPQablgRygIempXBpEE9+O17OynKypDm2DSjlhSDhvIXNlHb7GH6RVksW2vjVrdXdp4YmH3w7W2yOXJda1CsxeOP22tjzugc7K1Nru+6IrFtS5I+WsJocHjYa3ewZssBrF2TE75fXM9X2uw0x+khoPTHAo0gcM+VuSx8qzoq6LFociGaTm4i3pLA077SZqdF6S+hoHDWowjipwCjXoNGEKSIaopBg1oQ2N/g4siWg3y251jUw7jCVsuSNW2LiQpbLfOEXHJ7pNI/ziRfabMzb3wuEMpUO5VCtLI5VejsJOk1vLv1IJmmttLpNKOWw40uZr6wSZZdVmmzc/8bW1g6pVB2jViNwvbXOanaV8+XNXU8HJaJdqTJHTP7E0JZcUea3Cd87Cq2RgpnAwaNmkWrq8mP4S360Tuhqgy/PpQhft+VeRyod5KiV2PSavh/lw3g+r9toLwkVC4tzr1iFvWytTZJSBM3f9cN7xN1D+HidUlrVqsoPpfmWJg/IZ+pT6+Lel97zQTF4zq1ilkvfs6/bhnJ3cEgDrcftUrAoFXj9PjommqIWQ6+zmZHhcBd4wZw7bMbZM+tyJ9ZpGJXLQvfqpZ+ZvHn2bD7mPT+M63aSyllP/NJ0msQBAi2CuJ6dWjcXpiVEeqJ0xrIWr/bzvYDDVw/oo805gzaNjEsWa+JGYSq2FXL0SY33kCAHQcauf0n53PTi5tkFg23r6pi9IAuPDm9KCxw5qbF7WXGC22NZt2+rxk/sIdS5ahwTmLQqBgSNueJAeKiVru/fl2SWPP1QZlVmDhXqQSBqpo6mVgqjr9IsbTO4cWkVUvBMFFE75Np4qvv63F5/YjvUKlImEmuU0cL5nUOD09+sot1NjvzJySWOMJ90BPtUQVg/MAelIVXZTe5E177bMLjD8asaqu02Vn41laWTC6M887OQXv6hKJfKCic/SiC+ClARaiLcbdUPc9XfscXNXUsu66Ir/bVM2NUX/7w4a6Y76vYVcuMUX2lfx9zeNh2oIGrLjxP1vgqnGaXX5apdqr8ipXNqUJnR6dWsW1/I7+8tD+/e38nFbtqWV42NGY1BoSEJ2dE47t4jYjErND5b2yVNtb1zsSLrIZ2jh8viq2RwtlCi8fP2h1HZRnM4dw5NrSp7pVhZNfRZv6+fi9LphTg8Pp48O3tXHtRVocztSG+iJ2s1/DCzGH4A0HUgsDvrrkAvUZFjzQDQYIx5+j2mpXpNSqZ1Umz28/63bWMHtCV/fVOemeY2HWkOWFWU4Wtllvd/aM+v6M/c6XNThC5+AhnVrWXUsp+5iMAerWKJrePUquFJrcv4bi9fkRfICR2aVvFLrF/B0SPSwjNky9t3EtRVgZPvL+T524cyrEWj9RktigrnU92Ho363q+eWyz793931VIWtt6OPHamfO8VFE4GHn+AuT+xAqH5QwwQl1otzP2JFQGixpA4l/kDwbgWYHdeMUD2us8fJClZI7PxAnjvV6UcaAjZIv3umguAUCPqeJnkM4uzaXB6gCTZ9cPnRUFILKgHg20lnqlxmuo2ODxRVSMiF+dYzol1s8sXf62xzmaX7K06K+3pE4p+oaBw9pN4Z9YJ+Mtf/sKgQYNITU0lNTWVkSNH8u6770rHXS4Xs2fPxmw2k5yczLRp0zh8+LDsGjU1NUyYMAGTyUTXrl2566678PkSd8E+HoICNDl93P2vr5lZ0pd/3ToKk07D/Al5nNfq+x2P8I24WhC4bngfHn13O+Ul2THPTzVomFmczYrKPUC0X/GcVVX85Pf/YerTn/KTJ/7D3FVVHKh3/uifUdycxkLZnCp0Buocbn51+fn89d82Zozqy+q5xSTrNayYMYw5Y6wxx6nDHe1JGo74mjiOxY01QFIHGgudSDpia6Sg0BlodvukxlvLy4by9PWDZeO02e0DARxeP+rWhpAeXwCH2095cTYX53She5oh7rgG+dwbT8TWa9Qk6zW4fQECwLaDjcxdVYU/GESvVlFqjZ4Tq/bVU2I1R1+M0PPicKMrYg7X0CVZz7XPbuDWf2xm4pOVvL3lIAZN4ueDShCkhqAdJfxnXmezS9mB4Zwp2VJiKXvkuuNcKmU/4xHA5QtwrNnDA5PyZfMlEDWGu6ToeHhqITeV9ONgg0sSvpyetvV4ZHBKr1FJ39UKWy3HWjzMevFzlq21MSQrnVklbWMpnDpH9Pc4UfXGmfK9V1A4KQiQbtIxfmB3lpcN5ZkbhvDWnGJ+c8UABEEgGEQ2X5bmWNiyvyGuNRiE5hCNui1DvNhq5lCDk0iDjWKrGY1aYNlaGw6PX5pvNSqhNaiVIT0jlpcNpSgrg9tXVZGkjxYqw58xKgFmFmdHzYPic6W2KbTmLbVa4s7xyrqZqOd21PFObimSpFPHXZOVWM3t7tUUFBQ6P50+Q7xXr148+uij5OTkEAwGefHFF5kyZQpVVVUUFBRwxx138Pbbb/PKK6+QlpbGnDlzuPrqq1m3LlTK7Pf7mTBhAt27d+fTTz/l4MGD3HjjjWi1Wh5++OETco9GjRrBCI//dBArKvfImnyUWi0xm3OJiJN0sdXM+t12qmrqKMrKYFxBN17+rEY2GZdYzfiDQela4UL0yc4OVXzWFDo76SY9D769jf8Z0SdqnMZropdiDD1CS3Ms3HaplVkvbpK9RyzZfrK1eRi0bayTdIkbCyXpTuzjWbE1UjhbSDNqJP/vyDLtP08vIs2oQatWcbjRTbfUkPDd6PSSkaSjweXjv7uOsqJyD0VZ6XHnX71GhUmnZsGEPNKMWp6+frCsaeWQPhlsO9ggqyAptppZXjaUQCBIi8fH7NH9CSDPntt2oIHFUwr5bLedrqkGyXP1cIOTodmZvLPloNQ8sMRq5kC9M8o/eZ3Nzm2XWhP+jhwev49QxZQAAQAASURBVOTrCtAjzQBRUoScSFEglkB4JmVLnehGnQonliStmsNNbj6vqaN7mp5UY9ucFu7hHz6GS60WZpVm08dsoigrg5c31lDYK006Hv4dDQ9Ci9/VFIOW/511ET5/sFV8k3/nRSuIDJMuakwnqt44k7737aH0CTlz6Cx/C1OrDVlezzR6phnpZTby4Jpt8l4TVgsrfzGC5/7zLTeM7EvNsRYmTSpg0rLKuNcVA0+iP7jL65dlZovr5GMtHunf4pg+0uhiSJ+MmFVN8RKtUsKeMSoBXv6sRuZvLja8X7lxL/k90yi2mrlttBWPP3YwTFk3I3tuxzxu6NxSkgZYNLmARW9Vy/Z9kkf66bs1BQWFU0SnH+eTJk2S/fuhhx7iL3/5Cxs2bKBXr14sX76clStXMmbMGACef/558vLy2LBhAyNGjOCDDz5g27ZtfPTRR3Tr1o0LL7yQpUuXMm/ePBYtWoRO9+MXLi6fH4NGzfMRIhuEStOCBKNKk6FtYRAurDk8oQy3w41uXrppBNf/bQO1zR5KrWYWTCrguudCnqGlORaWhPkbn4qml8rmVKEz4/EHGNQrPeY4jeVfWpoTyip57/+VkqzTsP7bWplPaXjJdnjmuLixTjdpWTy5kEVvbY25CEs3ndgNuGJrpHC2YNCoY3phr7PZEYCHpw4EQj0Afvm/n5NlNnF10Xk0Oj2Uv7BJFuCCPVHzb7HVzNYDDaGstE9sVESI3ivKhqISBJkHsfj5KgQWTc7H7Q9S/uLnMp9UvUbF1gMN7Dvm4J0tByPEBjPd0gw885/dkgfyjOJs1IIQ8/mzfredUqslZh+CYquZza2erqIf+E//up7ykmxKrOao55v4nsgKl0iB8Eys9jqRjToVTizegJ9kvYaXP6thfGF3TFoVpTkWKnbVxvezb/0+Pzy1kK/21TN/Qj6HGlzMGWNl24EG6Tsavi6Gtu+qQavCFwiQbtRy97++YkD3FGncxBPhi61mVswYxr7WJpuRnInf+3gofULOHDrT38Lp83N9azIIQFVlXcyxGSTIwskFTH92A8/cMIQD9c6EGcLmJB1vzQnZE32y84g0pp+5YQg90gx4fAGONrtJMWh5eGohPdKMzF65mRKrmeH9zIzqb2HBm1s7nGiVpFVL8+LhRjc3juzLcxW7o4Ju8yfmcbDeBcCsFzfx6q2jYt5/qkEr81MPbxq6onLPObFuNmnV0nM7ktIcCyZt586gbvD4uWH5Rh6bNoh543NpdvlJNqg50ujm2mfX8/dZw+l5um9SQUHhpNLpBfFw/H4/r7zyCi0tLYwcOZIvvvgCr9fLZZddJp2Tm5tLVlYW69evZ8SIEaxfv56BAwfSrVs36ZyxY8dy6623Ul1dTVFRUayPwu1243a3NdVobGyMe1/BYChbqyKOB1elzc6dV+TKJtvDDU5G9rfwXW0LgCyDTdxYL11TzcpfjGDfMQf9LEn4ggEemzYICJVlX/nnCob2yeDRaYNOWZRb2ZwqnGl0dKw2u3yU5lj440exPf3X2ezMG5fL4KwMDjU46d8lGSEIud1TARiJhXtf3yJbNEZu2i/P60qyQcO3R5ppcHrw+gPMLM6mvKQfLq9fEtIffXc7T7T6KJ4oFM9dhTOZ45lTHd74npaVNjsOrx8IohIEVswcxvRnN7DwrWqWTinkmRuGoFWrONTg5OZL+vGHD3fJfIlDDTHz0KpVLHxza9S8vc5mRyUIDOmTEVMIEDfi9U5vlE8qhMrOn6vYHUNssAMCL900XPJAvufVr3nuxqEsLxuK2xcgK9MEwIrKPayo3MPrt41iyZptsmuV5lhYOCmfYy0eRvYLVZaJ64cVlXv4c2u1SmQFTPhzCkKBuXCBvFSp9lJopaNjVSOoUemCzBuXi8PjJ0mrZu7o/owv7M7AXmlx/ewrbLU4vH4u6J3O1KfXSdUSS68q5NujLayeW8z71Yel77UYzCnNsbB2xxH++NEuSqxm/lY2jOue2yCN70gRPlzoanH7uKBXOo9cPZCla7ZJY/vyvK4smlxAbbOH3bUtZ3SWr9In5MzhTPhbHO8+VUwGmVkcnaAlUmmzh4TCi7Jo8fj57LtjccXSEquZd7cekq4lZonvP+ZErRJ47L0dMeauAl65ZQRNLh/fH3PSNU13XIlW9U4PCybls3R1NalGLT9/JtRA+57xuey1O6Q19tSnP5XN383u2DaplmQdK2YM48m1u2IG0c6FdbM3EGRO63O7W1hVm7gP8gaC7V/kDKbR6aW2OWS1FYtTUQVwPGNVQUHhxHNWCOJbtmxh5MiRuFwukpOTef3118nPz+fLL79Ep9ORnp4uO79bt24cOnQIgEOHDsnEcPG4eCwejzzyCIsXL+7Q/QWD8SdbEXuLW/YwLm2Njt+2cnPUpjvdqOXT3XYqbXa8/gBzV1Xx91kX8cePdsVdfC2YmJ/w88+FKLfCuUlHx2qSXtPuwuf7Oie3vbSZUquZmSXZuANt46ZXpollrQv3eqcHtzfAp2Fi1OV5XVkwMZ87X/kqpmh+5ytfycb6iW7ipdgaKZzJHM+c2uRKPJ82uXwk6zWM+1MFpVaLJIwdqHeyZX8Dy9baKLaaWTixgGf+s5sUQ8gSJd2opUuqninL1vHKLSPjBrEjG15HUu/0tttgN+Z1bbXMKO7LrBc/l7JZf//BTtl9FFvNLLuuiC37GwgA943PI0iouaBRq8bj99Po9AIC7ohmVw6Pn9tXVVFeks39E/JpdvlI0mv4cl+dLOhemmNh6ZRCXD4/pVYLapVAqkFzwvsaKCTmTLVb6OhYdfn8mLRqBmdl4PEHcAcCNHv8vLPlIOnt/ByNTp9snFTa7Mx/YytFWRnk90iViWwzi7N5eWMNs0db2bjHLp0vsJPykmyS9Bqevn4wvTON0vviZYtfnGPhndtLaXR6SDZo0alV3PPalk6R5XsqKkEVOsaZ8Lc4rn0qSPNMIi99CM01Rb3TyTBpWVG5hzdnF7NkzTbZz1uaY+He8bkcaXTz9PWD0WtUHGl00TVVz3tbD/Lpt/booPCuWha+FRrj4hz9wMT840q0Mum0/PzZ9Tw2bRBalYqirNB8O2FgD257aXPc9yXr48shT621xaxGUwkCy6bHTpo7m3D7/LS0PrcrI6raZpZkk+rr3FJSvIaqIqdCHzmesaqgoHDi6dxPsVYGDBjAl19+SUNDA//6178oKyvjP//5z0n9zHvvvZdf//rX0r8bGxvp3bt3zHObXD6Sj9Njq8JmZ+Gb1fzy4n6yjNVSq5nuqQYKeqayYsYw1ILA/908Aq1GlXDxpVOrlOxQhXOSjo5VAdr17RZFrgqbnQCwYII80BS+cG9weOiWauCy3K6kGLQkGzRRYjjEtmOBk5OV0DPdyG+vuYC6Fg+NLh+pRg0ZJh3dUg0n/LMUFI6H45lTE21exeOBVp9S0YKhvCQbXzDI0KwMIDTulq6pprwkG6NOJW2W/3XLSBweP03OxKJ7ItGga4qedd/WMia3C/k902TVXxpVYh9v8brxLCVEW5bxA7sz/o8V0uulVgsLJuXz6Lu7WLvjqPR6ZP8DMWs9v0cqt720mTG5XbjjsgH88+YRHGkMZSiJFWZFWenMLM5m5ca93DMujztf+YrFUwrPOCHwbORMtlvo6Fj1B6HJ4ycYDKASVAQDsLwy9J2eWRy7MbyISR8dfFlns1NenE3XVAP/d/NIjDoVGpWKeoeH6cOzKH9hk6xfhxhganH7uO2lzfzlfwZLx+KNr//uquWBN7dK15mzqqrTZFwrfsdnDmfC3+K49qlh810iL/3w43qNmlH9Mvlg2yEemJhPzTEHbl+Aril69tpbONLoxpyiQ+/yk2zQ0MecxFc1dVx8fhd++/43Ma8tjnHx/4PHmXxsSdaR3yOVWS9+zgszhknPGYNGFdcurMRqxpCoqWYMWzIICfjnQpBJQJCe2+FI+6B2Eu7OdJJbm2rG+24kn4JEgOMZqwoKCiees0IQ1+l0WK2hBlNDhgxh06ZN/OlPf+LnP/85Ho+H+vp6WZb44cOH6d69OwDdu3fns88+k13v8OHD0rF46PV69Hp9h+7PpFcjQMIGepHenRBazN89fgDP/ne35As++1IrE5dVtmVyWS3cNro/PdOMvDO3BF8wiMPjR6tWUbHrqPTeBqdHyQ5VOCfp6FgNEsSgVXd4nK6z2QkC3x5tljL3wjP6kvUadGoVggAIobK8eEGr8E2AyMnISjiTRRaFc5vjmVP1GlXCcarXqNhf75ReE4UxtSDQLV2PSaeWbMxuudQqCcGA1JNDo04sXKfHySoqtpr55nATF/RKZ3xhDxavrpYFul66aXi7PxvAyH7mdjPJI19bsrqaC7MyZIK4+Dv65cX98AWCkjiflWlizhgrKyr3sGV/fVT2V/h7i7IyWLqmmguyMs5IIfBs40ywW0hER8dqi9tHMBikS4qBFo8XlaCSvlNif5x4Y9iYwJf2/epDFPVO52fPfM7ysqEEabMVjBWoqtpXj0mnJivDJL2WqFJDzOAFTnuW7/Gg9Ak5czgT/hbHu08VaW9sVu2rZ2xBNx5/dwf3XJnPgTonTa5QhZIY+N1jd7DgzWpZ1aNoUdQ7MynhvYSP4faqqyMJr4T8vKaObQcaKMrKwBvw8+BVA5n/xpaonj0PTh2Ixx/7c86EwMbpJghxLep+SNDiTMMX8LNocgGL36qO6uuycHIhvkB8j/wTxfGMVQUFhRPPWSGIRxIIBHC73QwZMgStVsvHH3/MtGnTANi5cyc1NTWMHDkSgJEjR/LQQw9x5MgRunbtCsCHH35Iamoq+fknJupp0qrxBgJSpFrmmWa1UFbcV+bdGc6RRjevtTb7qKqpo/zFTbIFRoWtlgBBJg7qCcEg94Y1/yq1Wlh2XRFzVlaRpNcqTS8VFBKgU6vx+gPMGR0KroWP01geuxDa8I//03ouzrHw4FWFLFmzjY+2H4l63/TnNsoy12IRvgk4GVUbZ7rIoqDQUeodnpjzqTje6h0eAjESuNfvtvNVTb2sGkOvUfGrl9vGdV+ziaVXFfL2loNxRYFSq5lkgybKOzX8OTEkK53xA3tEvX/9bnvcbKTSHAvZliRW/WI4Xn/iXWYs4a8yTubtOpude8bn8ui7O6J8UP88vQiNIMS8H/G95a2esjNa/xtLCDxT7T06I2eC3cKJIFmvQadRcaDeSbJBg9PXJjqF+9lHronnjLHiizWAge5perKajaQZQzZHPdONrN1xmJsv6UdhzzSSdBpWzBgmNb3rmqpnReUeFkzM5+vvG6Qx3Z4tRJPLS3s6z5kmhil9Qs4cOtvfwhiWDBJvbEr2RJ/VoFEJfLTjCG5fgEkX9KAwJY2r/7JeOre01dprzso2Ky6xOml8QfxkM5BnqP8Qm66e6Uapd9ZVF57H4tXVXDO4F4vXhALGM8OaXFftq2fp6moWTSqIea0zIbBxumlpJyjR3vEzHU8ADtU7uXJgD2aEfTeONLrYX+ege7pSQaugcLbT6QXxe++9l/Hjx5OVlUVTUxMrV67k3//+N++//z5paWnMmjWLX//612RmZpKamsrcuXMZOXIkI0aMAOCKK64gPz+fG264gccff5xDhw4xf/58Zs+efcKidVqVAKh4+bMairIyKG994Bq0arIyjUxeti5hl+799U4MWrVM7A5nnc3OHZedT3OEr2qozCvIgon50uJLaXqpoBAbjQA6nZoGJ0wY2IPy4pD3aIvbR9W+epnHrkhSq3XDf3fVct/rW7gwK4OPth+RNesC+Pus4WjVgpSZGgtxE3CyqjbOFpFFQcGk1/A/yz+jvCRbmk/Fze3tq6p47bZRqFQq2XgThTGHx8/MkjbRWK9VSdmgxVYzHn+Ah97Zzk0l2eT1CDXMjRTsFk8poGzFZzw/cxh77Y6ozxezz2fEEKdFsUEQhCgxvWxUXx58exu3/+R80jtYth5JPKHvSKObdTa77Nnk9gUw6dRYkvUJn03iNcX/RgqBSuXJieVsyUrUa1R4/AHqnV427T3G2DAhLNzPXhzD2ZYkvqypI0mvJlaftstyuyAgsPqrAxGZfKFKyVkvfi59h8WmdwaNitduHYVaJTDlqXWS0NeeLURHhK4zTQxT+oScOXS2v4VOJciSQcSxedulVjQqgSS9hveqD7Fq417mTyzgmr9+CoT2mb+6LCdq7hCbREfafgIYdWpKrZaYViSlVgtb9jcAoTHcno1hLGrsLdz7+hbZfOfw+lm746iseiqcO8fGnvs6W2DjZJDUjkVde8fPdIIBeDZGo3MIfQcjrTEVFBTOPjr3Uww4cuQIN954IwcPHiQtLY1Bgwbx/vvvc/nllwPwhz/8AZVKxbRp03C73YwdO5ann35aer9arWbNmjXceuutjBw5kqSkJMrKyliyZMkJu8cWn59mp4+7x+VGlU8/Pm0gQ/pkxBSqxNK0/B6pHWpy0ivDGLWprbDZmd/alERBQSE+gkrgQIMTh6dtrOk1Kp5a+13MhXux1Uy4qYKYnRmvWVep1czysqGyTbt0LMdCVqaJj399yUmr2jhbRBYFBQEY0tp4K5JSqwUB+O37O6RM8NIcCx9vPyKNO9EOpdRqkcp9xey3gw2u0HwcDDI0O5OirAzuGZ9Ls8tPIBjE5fVTY3dw66X9aXL5ZM2wI4k1b4tC4Buzizna5KahtQFnuJju9gVYNLnguG3WILHQF/fZlGOR+YzHu6ah1cYiXAhscHj4zzdHmTGqL9MvysKgVUvZuUrlyQ/jbMlKdPsDtLh86DUqnvnPbsYVdJcJYWLGKITG4p1jB3Dv61tZ+YvhZJp0LC8bKiWPHG5wMbJ/JvPf2BpVzSBWSoZXfohN7+aOsdItxcAxh0cmwndJ0VNqNcdsnBsudHU2MUypBD1z6Ex/ixafH5c3ICWDiEHevfYWeqQZSTVqpASPh9ZUc+1FWdJY8wWC1Dk8UdessNVy75V5nN8tRZoXth9oQKcSmD26PwGCURnot4228tl3doqtZuaOySHddHzPusONLkkMh7ZnTKnVkvB98da/aSYdD15VyH2vx7BauarwjPxbnmgEIbHlazttUc542rWEObW3o6CgcBro9IL48uXLEx43GAw89dRTPPXUU3HP6dOnD++8886JvjWJJqeXJL2WPbUtsgxxvUbF1gMNLJiYz+LV1XEtGtqzWhB5cM32qMZ8AM4E2ecKCgohWjx+7C1e7nzlK8pLsumWasDrD7BgYj5L18i95cTxKUQsBN2+QNxmXWLGzIKJ+dz72hbpdTFjqMdJzqQ8W0QWBYVAMMjMkr5AMMrzcWZJXwLBoGT1UWq1cOcVA5j+3AbpvAyTllKrmXuvzMXrD7C8bKgkSIvzbYXNzt3jcznS6MbjC5Jm1HC40c3c1nMG9krD3hQtAoQTT5wOid5+rv/bxpjH19ns+PxBlk4pZOFb1bKAeanVzG2jc5j14qao95XEEcpLW1+P+2zaVUswGIy5fhDF9xKrGUuyjsvzusqEwDqHlzVfH4hav4gCu1J5cvycLVmJza0N5StstQzpk0EQEo7bupbQeFIJArrIsSOE5tf2rH3CqdhVy93jcvH4A9L8JwpkYqVGALkYEpnB25myfEWUStAzh87yt2h0+Ji9crO09hU50ODiwbe38+LMixBaF7yf7j7G9OF9pHNMOjUt7thzXaPLKzWsLrWaWTylkGavnwaXj3vG5eH2+Tna7EanDgWFZ724iX/dOoqeaUb6ZpqO+3dX1+KJKW62t76Nd7zB4eGx93Ywszibea2B8RSDhsONLh5/bwcPTR3YKf6+PwYBElrUdXbOdksYBQWF9un0gnhnwJysx+sLkKLXxG3iExmVFzfnRVnp0ga3vWyxWI22QBG6FBQ6QpMrlKkZnrU2Z4yVbQcauCArQ+YtV7WvnpUb90qldGJZZlamiUyTjsFZGRRlZUgWDSIVtlrun5jHx7++5Lgyhk6EP+/ZIrIoKOjUav6xYW/McfmPDXu5/8p8TDo1SXoN90/I43+Wb5RZKWjVKuZPzOdwg5tbXvpCdixcUHa4Q9naDU4v3xxy0SvDyKJJ+aQZtaGNsVHLw1MLefDt7dFVH1Yzhxtd0r8jbZScnsRVX9/ZW/jN/33F/Al53D1uAEeb3PRMN1K9vwGX109RVnqUlcuSqwp4aM12+X3kWFg0qYBJyyp5cnpR3DVIpc3ObZdao6payoqzWblxLzOKs/nTR9+wZEpbVlyDw8OCN7ZErUvEf5eXZCuVJz+Azma3EI9Uowa9Wk1Wpokr8rshQMJxm98zDYAUvYaFb26NCkIPycrokLVPOC6PnxS9GkEQZJ7/4dnisy+1YtCqSTNGz8edKctXQeGHYtKrZWvfSIw6Ndc8s14KdvpaPY2KrWY0KiFuxVKKXiNrYr3wzWqG9M2QbFREUXVuWHXSwXonQ/pkSBWYhxtd1LV4aHT5SDVqyDDpZKJ9OI0R1qGWZB2PTRtEil7NT3K7kNczTbILC89aT47jVW5v8TBtSC9WVO6RBeNCQbxs7C1nf8DXpFVHWb6Kz+2XP6th4cTObSmSYkgshbV3XEFBofOjjPJTgMcXwKhRk5mki9lM65n/7GZ52VCe/sQWMwtVbOT35+lFqBBk9g2R50RuCBShS0GhY6Qatfx3V60s8CRmkUVaDIQ374tnQxCeJRm+gXe4/Qzuk9rh+zpR/rxni8iioKAW4Bel/Vj2iS1qzM0ZnYPX76e8JJsWtw+dps0jvMRq5oFJBdS1uEk36aLE8MjGuWqVIGW3FVvNzB2dgwD89K/hzcMsUVZIxa2bZQEhJLLX1Ec9I5aXDU34M3ZJDvUwue/1rRRbzVKA7e5xuahVMP/KfBCgyeXDFwjw6bd2rvnreq69KIuZJdmoVQLJeg0GrYov9h6jKCu9Xes1jVol2VToNSr6mE18f8xJfs806Tl235Vt16ht9sS0nIC2jN3O7i96ujgbhFi9Ro3b76egZyo3vfg5fysbynXD+/BinPn09lVVlFotbDvQEPW9Wmezs3TNtphVDG2fF52l2ujy8qePv2FWST9mFrdVj0BIFP96Xz3XX5SVsEKrs2T5Kij8UExhTTUjKbaaJWsx8fi8cbnSfGvUqllRuSfm+wQB2ZgVPcdFQTw8eBo+rg82uOiRZmCvvYX7XpcHXUusZh6eOpAsc1LUZ6Ya2+YbS7KOl24awZI11SyYmMv8ifnMf2Or7HNKrGaWXlWIOxA7yOYPBHk+QgwP/Ryhis8HJnVuMbij3FSSzZMx1ltzR+ecxrs6MejUqoTffZ06cb8JBQWFzo+yUzkFNLl8BA2hplb3XZnHI+/ukIlbRVnpuLwBhvTN5JZLrfiDQTSCgNPrZ27r5ry8JJsknZp7xudyNyEblGa3j801dTLBLXxDUKoIXQoKHUavVrHjQKOsNFDMIlswIY8FE/NpdPpocnmlCo5Xbx0V14Yg3kI/zdjxio0GhydKDIdQE8wf4s97NogsCgoIIbE6srLqcKMLtQAf7zjCqH5m9tpb6N8liVW/GIHDE2qO+9i727lueB9SjfDabaPYX+cEiGqcW2w1S7YNJp2aoqwM/MEgfSzJrJgxTPLJFptX/+uWkbS4/Xj8AT7fe4yvv29gUK90br64P11S9HxZU0dVTb30I1Ttq0+4CfvmcJMUUBPF5WVrbZQ3e9hcU0dR73R6phl58uNvZOKhaAcxf0Ieg7My2Gt30CXFwLxxue2W/hq0Kn72TMgTvaRVpIz0SA/P+G6vLwHAl/vqMenUuLyBH1Xhci7S2YXYFrcPtUqgyeVjStF56NQqVm7cy5C+mZIdEbSNvSFZ6cweY8Xp8cfMBK+w1XLrpf1jCuKxfPXF1ypbfWAvys5kWN9M7rjsfPyBICkGDUmtGawKCucygoAkbkbaYswdncN/dx2RXltns6NVq5g4qCfJejUuny+qYqnEaua+K/P4cPthqSpKxBfRMTfc7ii8d5ZaBU+utUXNkZU2O/e9voUnfnZhVKZ4qkErZYJPubAni95qtSMNqnjgja0xr/XAG9XMn5gX8/fiDwbjBn0rbLX4g2e/w3SLx0/5i5/HbGJe/uImXrt11Om+xR+FvcWd0BLG3uImu0vy6bo9BQWFU4AiiJ8Ckg0aCMIL6/dwQe907h6byz3joLl1s1Bpq2X2ys0UZaVTeF5bJpaYQRavQV9ZcbbMkqHUaqZLip6nrx+MXqPC2iX5pPsSKyicLXj8AX5xcTZ77Q7mjcsFQhlkBo0ag1aFACTrNcx4/jMcHr/UVHNsQbe4GWuRvqbHW7FR2+yJ2XAXQqL4D/Hn7ewii4KC2xdARZB+XZJI0mtodvlJNmhI0qsRhNCGW6dR0T3NSLPbh8Mjb355/Yi+NDq9zHxhU2t11rcxK68ONrg6VAFSYbNzTxCSDWoONfi4qG8myz6xSVlwkec7PH6p+gSIsD4Jze2iZZoYUBOzu5P1Gkb2M9Pg9OIPBrkgK4MvauqldUD4/d73+lbZ5y+cWMBluV35aEebuBF+PPz/ZxRno45skoDcgi25nezv7ml6BAHufvXrKJ/m461wiceJsJNSODm0uMVxGWrId6zFww0j+nKwwYm9yUNmkg6NWsXIfmbGFXTno+2HKX9hk+x7H4lWE53NV2q1cNtoq8xXP3wcQWiMzSrpRyAY5A8ffXPSvo8KCp0Rty+AWhVk7hir1EQ62aChxe1FLUSL2M1uHxf1zWDSsnU88bMLYtppQKgC+nfXXCB7b6wAlNsXkFWK/G/5Rei1aqpq6pkzxhplc7Kicg91LZ4oQdzt9XP3uDyWrKlmbEE32ThPJGzH07WbXImDyO0dPxtocvkS2ul09t9BskHLjSs2xRT8b19VxWu3dW7BX0FBoX0UQfwUYFCrcAcC3HHZ+TS6fOyrc0iT+o6Djdw1Npdxhd1Z8/VBWYZaqkHLK7eM5NF3tsds0BegLfu01GpmVmk/Ptl5hMJWH0aPP0CD4+z3N1NQOBEECWVCvPXVAe5+dYvk+TuqnxlvQEWSTo1eo+b/bh7BU5/YmDakN0GC7DvmTHhdUcj6IdYk7WVgKv68CuciQcDpDfJ9nYOuqQbcvgBOr5/DDSGf7wvOSyfFoOGWf3zBU9cNjsocdXn9dE814PD4mfXi58yfkMevLsvhSJNbthF6cnpRhytAauocZGWY6Gs28cCb0ZlokeeHexjPG5fL0SY3aUYtOo2Ka5/dgMPjlwXUxOovrz8ga8YZKbQnut/Fa6qZNy4Xp88fMwswGAzKGoxGChnhAb0D9U4+31sXN8u9NMfC0SYPyyuj7+WHVrhEcqLspBRODilGDU1On+TBKvoUC4QyLw82uDBo1dK4ffa/u6O+95GoBYHy4mxJtEszajnU6KRq3zGenF4kiRldUvTSOBLn8q4peg43uphV0k/W4+NEfR8VFDorQcDVzpwajl6j4mizB4fHj06tiimWjsjOxOHxyyqXwwOv4fQxmyjKypACwd8cbiKna3LCYHRzjIonbyDIkjWhrPBmV1uFSXuibaPLy7dHm6MCqkntVI+0d/xsILkdD+32jp/p6NUqirLS41Ye6RXLFAWFs57O/RTrROhUKpa8ty1mOc5v39vBnWMHRD2MTXo1gQTlWutsdu4bn8e4gu40u72Yk/X87/rv+MOHbVlpyuZQQaFjCCCJN4myQueMtvLrywfw+w93ctfY3Ji+peH0yjCyvGwoR5rcx31Pqe00xFUa5iqci6gE0KoF1mw5GFPYNSdpCAbhiWsuICNJG+VvmmbUSuPW4fFz3+tbWV42VPILF69Vta+eot6xN0pAhGCtlqq+2vPVFhGzrkb1C1V32Q43kWVO4nfXXCAFzX2BoHQvP8ntgsvrl3y+xXNWbtwrCe3t3W9ts0fK5kvSa2hx+zjc6MLp9VP+4iaZTYVeo5IFBvUaFbUtHly+AA+8uZVPv7XHzXK/7VIrOo0QUyyHH17hInKi7aQUTjw6tSoklgjQNVVPsk5Dg9obd9zOHt2f377/DRC7QWZpjgWdRsWKiIBPqdXC/Il5HGpwU3Wwnm0HGsjvmSaJ4R3p8fFjv48KCp2Z9ubUdFOb8FuaY0EtCGhUQkyrIpHMZD1jcrtIx0XP8U92yiuUSq0WAq3DfUS/TK4b3ofbV1Wxek4Jf/x4V9zg8oNTCqM+MxBo6xGQbGi7Z6NOLWtsHZlt3uTy8bNnNkTtmZN0moTWZkm6s19G0ceoyhEptprb3QOd6dQ7PSycVMAX3x2TgkGhQK2TodmZNDg9p/sWFRQUTjJn/5P8DMAfhEVvbY1Z+nWowcnA3mkghBqAiM2/SnMsBAJBWiI8FAFpUh+clUFL64LfpNPg8we4YUQfNuw+Jm1qY20Ow0uM04za1pJz3w8uOVZKlhXOBgJBpDF66fldaHB6ozLJ1tnsqBCYPcbK/7vsfFTA4UYXpVYzX9TURy22DzU4+WTnESlIdXGOpV2hJnw8Jes1PHL1QJau2Rblp6o0zFU4V9GqVDxbsVtWpi1ubp+t+JYFE/JZ+vY2Ls/rRl+LSTZ2Sqxmzks34vDIqyvCBbiSVsuQWFnSkbh9AUqtFoLBIGqVwP76jlWMiJRaLbh8ftQeeL1qf1Rj7WlF53HflbnUNnmYVnQeD7y5NWbzbU2rvUl7jTNdXn9rVZmFe67MxR8IcqDBxYNvb5f9ni7OsZDTJZnVc0tY9Ka8EVlpjoWyUX359Fu7lOUeXmosZueuKBuW8F5+TIXLybCTUjix1Ds8UnPYg04vyTpNwnE7b1yuJIinR/TaKLWauXd8Lk98sDNGxWQtS9Zsoygrgy9r6lgwsYDr/7YB4Lh6fCgVVwrnKu3NqfOvDDWPLLVauO1SK2q1wJ6DLcwZnSOzKhIptprx+QMsnFTAjkNNoaSQRjcqIWSjEn5eWXFffv7seoZkZfCbsQO4qTUw6/D64gZU19nseP3RPictnrZM8CONbkqsZipt9lDCS9nQmI24l5cN5bPvjgHRe2atWkjora5VR9uKnW3UOzwJPbbrHZ1bME436jjS5ObtLQdlzVNLrWb6dUmma4r+NN6dgoLCqeCMEMT37NmDzWajR48eFBZGR3w7Oy6fny9q6uNmqSycWECD08NLN43g+r9tIK97KgsnFfDEBzv41WXny66VKNtlZnE2L39WI8t6AfnmMLzEOPxaP9RPUSlZVjhbcHh8Hcokq7DVcsul/dFpVHiDAUb2MzMsO5PaJnfUYrvUamFmSV+pQVh7Qk2s8VSaY2HFjGGUv9CWvflD7FcUFM4WXD4/1w3vE3cedPn8bNh9jOuH98HpaROIS3MsLJiYzw3LN/LsjUOZM8YqBbuyLaHmm+kmLRq1wGPvbI8q945FmlHL4ikFuH1+1u44Qm731ITnR5aPlxX3Zcv+Bj7bcyymaLfgza1cmJUBwLMVu+MKe3deMSDq+vE+v7T1c2/5+xf8rWwYX9bURQUNHryqkDSjljmtHunhVOyqJRAMSmKi+DcQg/VX5Hfjd9dcQJpJK/sdR/JjKlxOhp2UEtw/sZj0Gpw+P26Pj/QkbbvjNtDqU1xsNdMz3cDKm4aj1agwaFSAgMvr5+MdR2N+Vnjj2aVrqrn2oqwOVUzMG5fL4KwMNtfUkXocDa8VFM4m2hubbn+oMikzScf1f9vIq7eOYljfDPbUOqIaaorvOdbsQatW4Q8E0agE1Crolqrn1VtHcaA+upl1ha2WAEFp7O6vcyW8Z4cn2gYlKayvxbxXv+alm0awdE01R5pcrIiw7xKbZQeDMKqfhSt+1R2NWmD2PzZL63S3L4AgBGM28BaE9gPQZwNGnYbbl38W12P71U7eVBPgz2ujKxFEa9pYlQgKCgpnF6dcEL/tttt4/PHHSU5Oxul0csMNN/D6668TDAYRBIFLLrmEt956i+Tks6ejr8Mt9/WMLNuyt7jpkWZg6Zpt/N8vR9Ls8eELBPjpkN7Ymz2s+sUIHB4fakEgzaTl9zEyZMR/F2Vl8Py6Pdx8ST+8/qD0GR6fn8ONrlB2WavYFi9zpqMlx0rJssLZRKZJx+8//CZuJcfNl/STMr0bnF7++u9veXhqId/ZHfgCgajFNiAt8BNloYkijD8YZOnq6pjikwC8e3spdQ4PKQYtlmRFqFE4dxEQWLlxb8xstpUb93L32FzKS0KvN7t9vHbrSHQaNUatmknLKnF4/DQ4vWw70MCfpxexcuNe9BoVqQYNR5vcBIMwfXgfbirtT3qSltIcS8xs5FKrhd4ZRq7+y6fkdU9lZklfvv6+gVKrOaZtSqnVTI80A/876yK8voDMqzzc6iycSptdys5KJOzNn6Dmf2ddRM80A6VWi6xJaPj99jUnMaRvJrevquKXF/fj8fe2c2FWRkj0CNvoLl2zjbvH5cbNwhYFSHE9MzQrgx7pBh5cs012nyURAUWRH1vhcqLtpJTg/olHAJpdPjJMOryBIAK0O25FW4UGp5fr/raRUquFIX0z+ONHu6RG8/EQxalKm537rsynoGeqTCCLxfd1Tm57aTMlVjPXDu19gn5yBYXORUfmVIBmZ6jBYoPDy5f2Fj7efjhmQ82VG/eS3zONUqsFAKNWTW6PVB57bwezSvrJmlyHE24r1l72daxnvEoQJHuP2mYP1/9tA49NG0T3NKNsTjbp1Dx13WAONjhxev3UO700uX0cbnDy3I1DcXhCWc8Oj5+ZL3xOeUm2rIGnWFX1yi0jj+O33DkRIKHHdmfPkXd4/QkrERze6GC+goLC2cUpF8SfeeYZFi1aRHJyMkuXLmXjxo189NFHDB8+nKqqKsrKynjooYd45JFHTvWtnTRSjBopS8WkU7PsuiJWVO6JKkGeWdwXTyCAWhBocvoQBIH1u+2sqNzD4Kx0ZhRnU+fwtutPuqJyDwsnFrB4TXXcMmeHx58wc6YjJcdKybLC2YTbH2DnoSZW/mIET7y/I2YlxzP/2S1ljVbYamn2+HH7AyTp1B32DQ5fxIeLMMvLhsa9xn931eILBKVMUQWFcxoB/mdEn+h51GpmZkk2CFDUOx1BEPD4Auw95iC3ewotbp8kyvoDQfJ7pvHCuj3cPS6XuhYPN6z4TDoeypIeyOPvbadsVF8CwaBs01SaY+GusQP45khzaC5sDX5dlJ3Jgtb5N9LneMGkfILBIJv31kkNBKH9LLOOZKG1uH1U1dQh9MrggUn5LFmzTV5pYjUzZ4yV7+scPPvfUMn6T/K68sePdsXNuv3lJf0TfqbHH5CqagCqKuuiNpZiCXJ4UPBEVLhYknVcnGPhvzHWIMcrtivB/ZODTqNCp9axYbedd7Yc5P6J+e2O2/kT8rA3eahrCY2NClst916ZByATpGIRXh3R6PLyjw174zbnjHxPpc3Ofa9vUf7WCucmHZhTn1+3h8VTClsTMrQ8sWon/3fzSBZEWGqJGeK3r6pibEE3fv5sqDfHSzcNZ9qQ3hxtTtxPR5zvjjS5j/sZr1EJMnuP2mYPs178nBUz5MG0my/ph0Gr4u0Ynul9LUn0bg2COjx+qddHLBzuc0AsFUhomdLZFfGWdv6G58TfWEHhHOeUC+LBYJvn1+rVq3n88ccZPXo0AMXFxfz+97/nrrvuOqsEcZO2rbHHLy/ux/OVe2Q+VRDKAiUI90/IY8KTldLr4XYNQfZw88WJN6huX4DykmyWRmzGxc8IL3Nub5PdXsnxyShZVlA4XTS7vKyYMYzH3tsRswJj6Zpqykuyqaqpk5oENbm8mHRqhHZWhEl6DXPGWNl5sFFaxEeKMD92PCoonCsIEHsetdkBgfkTQwKaSaem0lZLUe90NGoBvTYUjCq2mlm/2y4FhW9q8aDTqGSibaXNzvw3tnBhVkaUT3a6MWSrcqzZQ7dUPU9fP1jKpruobybvVh+kKCuD+6/Mo8Xjx+sL8OluO1c9tQ6Hxx9lw9QRm5P2MGjVbNpzjEvP74pKBeMLuzNjVF9ZibfD4+fvG76jvCS0uT3SmFiYSNKpEx7va07i4be3yewqYlFpszN/Yj5X5HUlSX9iKlzSTDoenTaIe179WiaY/BCxXQnunxw8vgBBoGuqgYpWH9/2xu2Db29n0eRCPth2UDre6PLyxXfHGJvfLW5zt9KI5n5JejW/vnwAqUZN3IqNyIaAyt9a4VylI2Oz0mZn4ZtbWXZdEbRam9Q7PEwc2DOmlcbgrHTZHOMPBqWKqEToNSpKcyyMPr8Ll5zf5bie8eYkHY+8sz0qa717qrzKZ/SArnHX+gBLW20yUo2JZZL2jp8NJGvVvLyxJmYlwMsba1g0Kf903+KPor2/Yco58DdWUDjXOS2jXGht/nTo0CEGDRokO3bBBRewb9++03FbJ42jTS7OywhNxiVWC3/8KHZpdKwS58jGP/eMz034WXqNql3PRDFjpr1Ndnslxye6ZFlB4XSSmaTnYIMrbulchc3OLZdaubB3OrevqgJC3/Hxf6pg5U3DE167xe3jy5o6Hp46UFrER4owP3Y8dhTFJ1ehsxOEuNUUFbZagsB56UaCwIrKPfzumgtocvqwpOhb/bPlDTO1ahWffmvn0vO7yKySNtfUMTQrg2Uem1ThJdqDdE018eTH0Q0ur7rwPP71+ff0NZsYnJXO8hhWSpHzetW++rhCX7hoF18MtHC40RVqHibs5MrC7tz3+taY1yrKyqCodzoAakGIsofaXFMneX4n6TRxM/RKrGa8/oD087cX0Ntf5ySvR+oJtR/pmW7kyelF1DZ7aHJ5f7CdlBLcPzk0OkMev+J3oyPjttJmZ9FbW6WgDYQCWxU2O7/9YCd3jc0FdkRlKi6YVMBVT60DQt/No01uyl/4nDG5XZg/sYAH35ZXTIRnsYaj/K0VzkU6MjYhND7vn5BPbaObot7p1Dt9dEnVsyLCfrPEauaBSQVc99wG6bUuyXqenF5El9Z5OKatWI4Fa5dkloVVahzPMz7NpGPJlEL+/U1b1ZMgCCTp1IzJ7cLasGqoRDYZzlabjO6phviWaTkWurdTtXI24A0Euak0mydjNCSdOzoHbyC6uWlnIlmr5rLcruT2TI1aC+040EiyNnFigIKCQufntAjiCxYswGQyoVKpOHDgAAUFBdIxu91OUlLS6bitk4ZJr0WnDjWy8sXoih1Ok8snNeATCRexff5guxtncbMbD3FzkmgT3pGS4xNZsqygcLrx+AM0OBNvhsUMF4fHT4nV3NrsCz7dbZe62UcijstQxulWqSS7wSnvzP5jx2NHUHxyFc4GmpzRzbRkx10+zEk6vjncjMPjx6BVk5msIxAIsGhyoeQjLgahMpJ0rKjcQ1HvdJm3abHVzKRBPTC1ZkqH24M8Vxm7weXit6p59oYhNLp8JOk1CTfdd1x2Pisq97Cicg/Ly4aiQpAFxkusZmaEiXZ/bs2sixQDl1xVwDtbDoaEw121zBjVN+5nihleapWAOVVPVU1dzCbCL39WQ7pJGzMLW7yvgw1tTc86ksV+MuxH0kw/PqCnBPdPDiadGpVKkAIOHRm3EBLd5rUmfxRbzdLxtTuOcuOIvjEzFffUtkjVFzOKs+mWqsekU0sC2MNXFeLxB6lzeGhwemXN/MJR/tYK5yIdHZsADQ4vTR4feo2K7QcbeOqTb6UKKggFo/fXO7nuuQ3UNofWuaU5FvRqAa061Fxz4eRCFq+ujlqLPjZtED0i1qLH+4z3+gO88/UBmeBemmNh/oRQJvPaHUdxuP1R/bxkAeFWm4w0k47Hpg2K2ez+8XOksb3D62fOqioemzaIe8bn0uzyk2zQcKTRxZxVm3mx/KLTfYs/Cqffz93jc1m8ujqq/8kDkwpw+hXLFAWFs51TLohffPHF7Ny5E4D8/Hz27t0rO/7OO+/IBPKzgRSdmsPNbsqKs0kyJI40mvShRh+zV26WLdRFEbvB4U3o5bVy417GF3RP+BnpxtCCf0XlHv48vQgBZEJeR0uOT2TJsoLC6abR6W1X1PH6ApIY/sCkAjyB0LiUxpIgJMxCCy/JNunkj1/xGiAf2ydqPCk+uQpnCyZ9O/OoTo3HF0CrFijNsdAjTY9OreK1qv1cWdhdEs7EIFQwGOTJ6UWkGDSsmVuC1x+g0elj095j/Pa9nVK2qtiEOpE9SIWtljqHl8++O8bA89IS3meD08ubs4vZX+fks++OMaRvBvdOyONgvZMMkw6TTs3vPtgprQVuX1XF/Al53DM+l+/rnOg1akw6FXUtHnK7p/J/N4/ko+2H8SXI2HL7AvTJNGHQqnngra0xRX0BeHjqQOwtHsxJOlmGnkGrZs2Wg1LpuygqJMr6E0XNslF9+eZIM5lJulNemZKoMkYJ7p8cjDo1Pn+AI01uSnMs7Y/bsEw8h9vPw1ML6d8lmU92Hml73Rvbz/etOcW8NaeYD7Ydlr6bv7y4H3/8aBdrdxzlvisDdEnWo1EJ/OnjXTEzPpW/tcK5SkfmVJEkg5oWj4rzMoxkmU28/FlbVbe71SYpnGKrmfkT8vi+zsX39U68/iC+gIslk3PRqDQ0e/w0Or2kGbX4/AEOHm3G9APnh8ONLu59fUtMy9Ala6opL87m+uF9SE/SSgHuWAHhNFPb+rxnupFlJ6ASqbPi9vp5dNqgqCqAYquZR6cNwt3Jm04GAvBgDJvZSpudpau3SRZ8CgoKZy+nXBD/97//nfD4ddddx4wZM07JvZwqBCBZr+Hmv3/BKzePpNRqiWmPInZrPtjglHmZQij7qthq5vPW6HV5STazR1tRCQJJejU+fxCdRuCyvG4EgvFLq0taG4Z8/OtLaGrdGD7xswtpdvl+0ER/okqWFRRONykGLZ9+a09YynleupF3flXKwXonf/xwJ/eMDy2UHB4/t6+q4pVbRnLX2CAHG1z0SDPg8QU42uxm2XWDpcwTsSRbpRJk41S8RnlJNrddakWnUZFp0p2w8aT45CqcLZi06oSVUiatGrfPj73ZTdmovjzxwTfcPyGPN6v2c3FOF1kAeWZxNo1Ob1Rm+MzibLYdaOC64X3QCAL+YFCak9uzB6l3ermwdzr+dkqJu6Ya2PTdMY42u/nDh7sotpoZk9uVIPA/yzcC8H+/HMmtl/YnEETyIn/w7e0ALC8bylNrbfJMOKuZKwf24O5x53OxNeQn3uz2k6RTEwiGvJUbnB7UKiFu9nqlzc7RZjfT/rJeqiDp3zUZQJZRvvVAA8vLhrLsE5sU0AsQHaxfOKmAR9/dLitXP5WVKe1VxijB/ZODTiWgQsWAriZGTikkGExc4WgME8RNejXvbjnIgkkF/H19W+JMrKB1sdXMB9sOR9kFXpbXTWogKwgCc1ZV8cXeutD3NKJJrvK3VjiX6cicCqE9ZIvbx+FGF0ca3fTrYmL5jGExs2tfuWUkLq+Pt7ccxunxo9UIUhPLqy/szoDLcrknQrwWm1m/ufE7Jhf1Pu75oa7Fk7Aqq7w4m1kvfs7LvxwuBbgjzxGAJ352oez1E1GJ1FlJN+l44sNv2vVb76wEg+3YBXVuRxgFBYUOcMZ1CujXr9/pvoUTjjsQRKdWsWx6EQ++vY2y4r4ECEZtGueMzuHD7Ycp7JlGtzBfsmKrmSS9WsoKW3bdYA41OHF7A1ImeanVzF3jcjnQ4OIv//6Cv5UNY+maalnmt5jV6vb6pc2tSLfUH/7zncsLBYWzhxSdmlH9zAzPzowSdUqtFu4aO4BgMMg7Ww/xZU0diyYXEgwTvBweP4cb3agAtUqIatgjZp6ktlZoaFRCVLWHw+OnqqaOC3un0yPNQL8u8nH6Y1B8chXOFlTA4skFLHoreo5bNLkAFZCk09A1xcBtrXOk2xdgyZQCkvRq7ho7gPoWL/k901i1cS95PeWZ3OJ4LMrK4Pl1e7h77AACwZAA7fYFyMo0MWeMVfLajkSvUWHSafj029qEWdPvVx+iqqaOhRML+GpfPdcN74PPH5BZOexvcLJlfwODszJI1muYMLAHP8ntilal4tH3tsdsgrZ0zTbuvzKPh97eFuVxPne0Fac3wCFf4oaaDk+opDyygiTNqJV8x3Wt4mRRVgZVNfWy5qMAaUYtDU5vlBgOiStTTmSfg45WxijB/ROPyx/AHwhS7/KjUXtJNWgSjls/AenfRxrdVNjsLF5dzbUXZbFsrY1Sq4UjjS7ZZ4QHt8Jfq9pXz6h+ZsmzeNGbbX7/kd/TrEwTXVP0yt9a4ZylI3NqidXM0qsGYm9y0SPNyOyVm5k/IY9319piZtcueGMrD0wq4MuaOq4Z3IvfvtEmft9xebQYLr5v/htbeGTqwB9UudjoSmz9IuLwBBIGhJtdvh+1Lz6bcPvi/67W2eztJgic6TS527ELaue4goJC5+eUC+Lff/89BoMBi8UCQEVFBX/961+pqamhT58+zJ49m5EjR57q2zqpOD1+NGqBpz4JZXKt331MWoy7fQHSjFrUKqSyoy4pelrcflbMGMbhBhej+ptZuqaaj8I2lKVWMzNby7hLcyzMHm3l2mc34PD4mTPGymPvbefCrAxmRvgsPvrudu4dr5T/KChE4vT5eXLtLr6oqZeNT71GxZEmNxqVQJPLx4SBPbgivxszn/+MZ28cKr2/xGpmc00dRb3TO5R5Yk7S8cg722P6of7zsxqp4d+JQvHJVThbcPkD/Pa9HbHnuHd2cNe4AQRbdWpRWK7YVcv9V+ah06h4d+shVlTuYUifDMpG9Y1qrAdt2WQrKveQZtCyfredrq2B6iNNbs5LM8S0NxPtQZJ0aob0yWB8YXc219SzdM026bxwKyWHx8/SNduYUdyXf32xj58O6c2T04tw+wIYtWr6mk38c1ONLPtuTG4X7rsyj5nF2Vw3vE9UM8yKXbXYWzx8UVMf1TRzd20LGpXQbrBNJQj8eXoRt6+qklWQ6NSquL7jt6+qkr2+vCz0fIwUw0ViVaac6D4Hx1MZowT3TyxNLh8+f5AuKfqQxY82KeG4nfuTnKhmfOI4LLaamVnSly37G1g9txinJ4BKgEpbLSs37uW64X24fVWVNLbuefVrri46j0MNLhxuPzNL+nFBVoY0RsK/px/ecTG1zR5217YojaYVzkk6MqfOLM7GG/Bj0Km58flNODx+uqUa4mbXVtrs+ANBFkzMx+nzS4FTh8dPs8efWJD2+H9Q5WKqIbGsYU7Ss7xsqKwaJRZKgkgbze0EGZo7uWCcrE/8nWnvuIKCQufnlI/yadOmsWDBAiZOnMibb77J1VdfzcSJEykuLuabb77hkksu4bXXXmPixImn+tZOGg6vn2SVRlo0RC7GAV67dRROT4DP9hzjDx/ukl4vzbHQr0sSn+4+Jjs/dC2B1XNKMOrUJOnUrJ5TQpPLi16rZtlaW9xN6N1jc0/sD6jQqTiR2XdnE75AW9lcLI/S5WVDJVuFUquZxVMKcHpCC8HSHAtLryrE7fPj8wc7lHmSZtKxeEoh97z6tezzTlbptuKTq3C2EAzCRzuOyoLE4dw5dgD76530yjDKmlTvr3eiUQmcl2bgtVtH0eT20ezyUV6SHTPb2+0LcPMl/TjU6GJNa6m3SKiqy8rNl/ST5ux49iClVjNv3FbMgXonXVMNfLLzsCwLvMJWy5wx/bl7XC4L3tgalaE3ozibDbuPSVnb1w3vw+K3qqOyv0VR2uHx0+z2xfVIXTK5ELfXn7BEfv1uO1U1dZJ9W5PLS4PDE9OfdZ3Njgr45y9H8v62Q9LvsiOZY+HCw8noc6BUxpw+Ug1aXD4/jU4feo263XH7m7EDWDi5gNn/2Cw14wNI0msoyspgzsrQdzunawoAqzbWsHhKAVcO7M6BOhf/W34R//7mqPRdWRiWFQ7RY0Sk5phDZpmkNJpWONfoyJz6/Lo9PHhVIe/uOCSNn/ae8U0uLy1uP1/U1LHtQIM0/hqd3oRNLcXnstPj5XCji7oWD40uH6lGDRkmnayKOpyMJF3cBvclVjP2llBlVEo7wrmSINJGmjHx7yKtk/+uREvaeGuhjjQMV1BQ6NycckG8urpaapr5yCOP8PDDDzNv3jzp+LJly3jggQfOKkE8I0lDfUviCKrHH+BvlbtjNgIJBINRnuIQ2kR/Z2/hxU+/k3l8bt4rF88jiVXirXBucKKz784m2suCCF/4iwGpJVcVsGLGMCzJOpasrmbtjqM8ff3ghNcJF2BOZZm+4pN75qAEpX4c7WUkNbt9CILAg29vj5o7M5N1PFuxm3tf3yq9Vmq1sPIXI7jpxU3UNnukjXrvTCPZ5iQefmdbXP/MJZMLGZ5tJlmv4XCjK6Y9SIXNzuI11RRlZfBlTR3zxuXy1Cffys5JM+qY/0Z0k8tKm50gSD9HeUl23AoUws7rkWaIsm0Sz1v0VjUPTS3kF6X9ZO+FUHBv8eQCjja5GVfQHb1Wxcuf1ZBi0CbMtq6w2ZnR5KKqpk4SPfpZkgi0Y8AZLjycjD4HSmXM6SPVoEHrFUIWRnp1u+O2xe3jjx99w7LrB3PdcxskUTwyiUQUKL6oqWPjnmMU9U7HoFWTpNfwk9yuTBjYnYff3h6VuRo5RuKhNJpWONfoyJw6ozibB9dsp7BXm8WYoZ1Ma5NOw4znNzEkK4PfjB3AM/8JzWFppsRNLVONobVwikHHnf/3ZUSfDAsPTS0ky5wU9XndUg08PHUg97++Rf6eHAsLJuZL8/N/7rw0oXCu18pF0HN5zdYtVc+Egd25enAvuqbqaXb5STGE1juvbf6ebqn6032LP4q6Fk+UfSW0VfLVOTzx3qqgoHCWcMoFcY1GQ1NTEwB79uxh/PjxsuPjx4+XCeRnA3qVmvbmzTSjVlZOFo5YMhoLty8Qw+Mz8Ye1F+1VODs5Gdl3ZxMpxsSPw8gsgQpbLR5fgM01dVTV1EkLqfayCSIFmFNZpq/45J5+lKDUjyepnRLWJL2GBqeXil21zBjVF2jzFR7Zz0xVTb3s/ApbLUGCrJgxjPIXNvHotEHSRn152dC4JeHrbHZcPj9/++9uZo+x0jVVH7cyS5zHl621cZvLxy8v7scfP2qrBvMH4leWhK8BIhsHxjqv1GrBk8D3s8JWy7EWL91SDdw1dgDzJ6ixN7uxJOvZXFPHxCcrpXVIidXMy78ciSVZx7dHm2NeTyTca3TBxHx6pBlw+QKU5lhiCt3hlSkNDg/H2tl4/pBsbqUy5vTh9vpx+fwYdWp+u2Ybd7VTnZik11Bps7NkdTW/u+YCZjy/iVKrhV7pRsmzvygrncONLo42uyVB7d7XtkjXKLVauH9CXsIxG76eLm19LkSiNJpWOJfoyJx6yz++oLbZw/ThWQCYdGp6pOoT9snYsr+B2aP789v3vyFIkLvH5aJWCSRp1QmtBR+ZOpBnbhjC/De2RF27wlbL/W9s5XfXXBAzU1yrVnHlwJ786rLzaXCG5oysTBOPhAWrnT4/N1/cnwkDe9I1VS9lqB9ucNErwygLEChrNrhrbC73vxG7AWpnx6TXcPM/vuCxaYO4Z3yuTPCf9+rX/H3W8NN9iwoKCieZU14Hcskll7Bq1SoAioqK+Pe//y07/sknn3Deeeed6ts6qTR7/KiE0MI7FsVWM26fX8qsMumiI+7xytK6peqlxldiNo24AYyFsgE8d+lI9t25jF6tojTOuCmOs2lucvko6p0uWyRW7auXfIQjORPGX5pJR/+uyVyYlUH/rsnKhv8U0l5QqkHJROkQAsQdY8VWMwKgU4WWN+5WQXZmqx+4IBBznq202Wly+XisVQwXx3R7JeEtbj/Xjcji+r9tZN8xZ8JzxWvVO72UWNueNcVWM/aWxH978b0dsSG5c+wASQiIh73Fzfg/VXDVU58y/k8VPPPf3dQ5PDz49nZZUL7SZmfRW1tpcvtweRN/thgMXGezU5SVjsPj5/7Xt1A2qm/U3yu8MuVAvZM5rWX0iRCDiQ0OD98eaaaqpo5vjzYnHDdiZUzkmkipjDn5NHtDdil7jzlYu+Noh8YthL5z3VINFFvNlBX35aqn11FVU8fysqHcPiaHHmlGgkFiCmoVtlr213dsHBZbzSyYVMCKyj0xz1PsdBTOFRKNzVKrGZ1aJVVDmnQaVswYxooZw3jig50snlIY9V4xu3bpmm1cfH4XoG2O9fgCNLl9Ca0Fm9w+kvSauIGtil211Md47jc4PNz96tfc+/oWGpxe5q6qompfPd5AkJ8O6c2KGcOYM8aKx+ulV6aRd7YcYNaLn3PbS5spf2ET72w5QK9MIy6PV7reub5ma3R6o8RwaGuA2t68faZj1Kh4cnoRK9btYdKT65j+3AYmPlnJinV7eHJ6EUbFMkVB4aznlGeIP/roo5SWlnLgwAFKSkq4//772bRpE3l5eezcuZN//vOf/PWvfz3Vt3VScbh9mJN03DbaSoCI8mSrhZklfQmEZYfFKueMlXVabDXzzaEmqTxZXLwr1ggKsVC8VBPjCwZYOCmfRW9VR3n4hjf5CifZoEGvUXHH5TkEgzDwvDQ8/gDjCrrz9ff1MnFJGX8KJ8MS4lxEpYYHJhawdE3ssYoQJLm14qN3ppHFkwuY+GQlg7PScXr8PL9uT8x5tsHpJduSJJuj26v4SDNqUAtB/u/mkaiEhKdK19JrVPgCISsRUTgQ/92R9yYi3aRl1oubeH7msMQ3E0Eie7ZKm50Gh5dPd9sTem2GBw2bXD4eens7Fbtq+fRbu6xRcbpRS/+uyXRLNcgEhwt6p8e9vhhM/CHZekplzOmh0ekjxaDhSFPIt1fdgXEr0uTyUpSVIfl9r7PZUQkC5cV9mb2yiienF8kqLI6HXhlGlpcNpWpfPXtqW+LaCCp2OgrnCoKKuLYRZcXZTFoWmj//VjaM+hYP5S9sYuVNw/lox1FuudQTszm8OHadnrZAaoPTS6pRQ7M7sXVnSzvHIfR8iSR8jeULBOPaslwzpBeLV1fHyD63s+CNrTwydWDU9SI5V9ZsHWmA2qkR4OlPbLF7owgCS6cUnKYbU1BQOFWcckE8Ly+PjRs3Mn/+fB5//HFaWlp46aWX0Gg0DBs2jJdffpmrrrrqVN/WSSUjSceCN7fyRU29bFOo16g43OiitilUqgyx7VFKrRZpQyEibqJvX1VFUVY65SXZssW7sgFUiETxUk2MRlCx9O1tXJiVwcyIhf2j727n2ouyohbVerWKq5/+lOVlQ3n6E5tsgy420mtyeUk36ZTxp6AEpU4QerWaxe9Uxxyrj727nQcmFeBWByi1Wni/+jAX51iYPyGPHmlGBOLbkOk1qqhsJ7HiI9aGsNRqocHpxahTs6/OQc80I49MHcjSt7dFiWyiYCz+d3xBd0mUu31VFeUlIauTClv05rskTGyu2lef0Pu03uGlttnDx9uPJCxlj1XxksierdHlY0XlHv48vUg6N/x64npEJMWgkYSEWI3EP/71JXRLlQsO8a4vBhOBH2z7dSqtqRRCJOnVCEB6q02frgPjViTFoI3um7OrlpnF2ZSXZNMlRc/T1w+WNeITx1zVvvqE3/0Pth2Wrr3yptjl8GdCNZeCwqlCp1KxcuNeirIyuCPMaiRc2K602RHYyYzivkCo0gnAqFUn9ORPCqvG0mtU1Dm8dE1J7DudYtTg9wcTNt406aOrqcPXWIn6aMx/YytD+mSQ3zMt5rVFkVdZs9FuBnhn/x24fIGElQiuDlTlKSgodG5OuSAO0L9/f1atWkUwGOTIkSMEAgEsFgta7dkpyLlbH7aRJdqCIHCgwcX4wm58X+eSnS9SarUwZ4yVHqkGlpcNjRl9X2ezM/tSKxq1QIOjLVqtbAAVwlG8VBPj8PrZsPsY+T3bGgYJQijlc8PuY1w/vI/0uigAHWvx8PIvR/Db93bEzDRZsqaaR6YOpHeM5j8K5x5KUOrE0Oz2xR2r63cfo9nto8np44FJ+Ux5ah0TBvbg3a2HmFWSHdd6RBSJxxZ0l70eT6QttZpZMCk/qolmqdXCirKhlL/4uSTQlVot3Dl2AH/9j42Zxdm8+sU+dBf2BCC/RyrLrhtMbZOLy/O7EXgvGCU23zU2l7rWZ02KQc1led0IsiPqvBnF2ahbfw/P/nc3y8uGgiDIBOTS1oy/cPE6nHiWLMkGNQ6PXxLvf335+dQ7okUTCDUwE+8jnHBxw97igaPN+IMh0cPh8cuuLyYO9DWbOC/dSJpJx7dHms/5bL3OhEmrxuXz0yPdQKnVQrPbx9odR6XxEv59yO+RisPjZ84YKzsONMa0DhTfU1VTF7MRn/gdXFG5hzdmF7N4dXXUmA3/7pfmWOhjNkWti5RqLoVzjWMODzeM6MuhBid6rQp3UyBmw8wKWy0zS0JBU6lqSatifGE3fjqkd1TTxX99sU9qUCnOsUP7ZJCsVccNAJdaLSRr1XjVQZaXDWXZJ7ao8b68bCimGPcXvsby+hP00dhVy93jBvDouztiPkta3N6o68XiXFizpRq1CQMTnf130ORqp6FsO8cVFBQ6P6dFEBcRBIFu3bqdzls4JTS7fJh06rilW5MG9UCvbiuD7p1p5OnrB5Nu1KJSgSVFx6EmF7Ne/DzuZ6hUAuP/VMHQPhnnVKMPhY6jWOkkxunxJ+x6n2LQ8PT1g2UBqVdvHcWBemfc7IJKm13JLlCQUIJSJwZXO2PV5fGTpNewv87J4Kx0dGpVSEgNBrlrXKixX7j1iBjgWrVxL1dd2FPWBDJcpJ19qRUAnUZFg9MbJYZDSDBAgP/75UiaPT5a3D6q9tXz5Me7uPfKPLbur+c3V+Sy6K2tsizvUquFbqkGhvXN5J7xuew75pSeNdOf24DD42d52VCOtXi485WvoqrNxGfS7665AIDBWel0SdHz4FUFfF/nosHpRa9R0SVFz7XPbohrExHLkqXUauFIo1v6fSxba2NF5R6WXVfE85V7ZM8/cT5xeuXXj7cGKs2xyMTMyGzyj399iTQ3tZet1+L20uDwUNvsodHlJdWoxZKkJAacLvQqgYBaTYPDzZIpBbI+JfG+DyVWM4smFxJbDkdmLygSaTc4OCudA3XOKBuH8O9+idXMI1MHcl6GSammVDjnERtRv7PlIPe+vlV6PTLYBOD2tVViFFvNHK53MW9cLve/sTVm08X9xxyyObaodzr+QJClVxWw4I2tsvmj1Gpm6VWF+FstxOJaWSDw6LToho7ha6x4c5zIkUZ33GfJ0imFUdeL5FxZs6Xo1AkDEylxgpedhRRDYiksuZ3jCgoKnZ/TMso//PBDKisrueSSSxgzZgz//e9/eeSRR3C73dxwww3MnDnzdNzWSSPVqKG8JDtuR+0H12yXStDEEu+v9tWzZHIBb319gFH9zO1GYMWNZEdKh08mymb0zEax0omPOUnHHz76Ju4Ced64XG57abP0erHVjF6j6kDTPSW7QCGEEpQ6MWQm6fh9grH64JRCXq3aT3H/0OZ6n92BSaemwmbnV74ApVYzPdIM/N/NI2l2+9hcU8fKjXu5bngf/vDBTu4dn0sguF26nsMTanpd3N/CZ9/ZKWzNTI8Uw0VC2WdBGpxebv77F9LrTp+fuWNyWBwhhkNISA8QZO4YK+7W5pVCRJZ111Q9KoSYFiQifTJNrJ5bjNvrx6BW8X29C61aRYZJy7pv7WhUAkVZ6XEtYA43umSvFVvNLJpcwFOfyP2aHR4/c1ZWsWBiPg9MKqDF7ZPNJw0Oj0xIiLcGqthVSzCGd7lJp2bBxHwCwSBVNXWkGrVkmnRSNnkkJp2aVKOOOauqjstfXOHkUetwkWzQk2bUU1VTR/55bRUd8b4PlTY7C9/aKglS4ZTmWPh0d+zgs2j3I1ZKACxba5MyG0f1M+PyBvjnL0egVgmkG7X0zDABSjWlgoJRq2Z5Zew9Ksh7W3VptfgUq6f0OlWUGA5tTRcXTy6kKCtDmmMNahXNXj+3/P0Lnrp+MPeqVTQ5vaQYtfj8AW5YvpG//s8QtGohvpWFrTZmk+c0k47Hpg3i398cxZyc2JYlHutsdrz+gHS9c33N5ieY0GP7oas6t8e2TqVK2BtFbNCuoKBw9nLKBfF//OMfzJw5k0GDBvH73/+eJ598kjvuuIOf/vSnBAIBbrnlFlJSUvjpT396qm/tpKHTqBjVzxx3AyuWoBVbzSycXIDX5+dnQ3rxzZFm/vDhLgbOSCczSR+3vKzYamZzTZ3079NVOvxDml0pnHqUzV9sPAnKK9fZ7HjChG8x26Xe4Wm3yZ1Oo+Lbo81KcEgBUIJSJwK3L/FYdfsCrKjcwyU5Xbjmr+sZ0D1FynJrdHkpK87mp39dz5A+Gfz68vMp6p0OIGXBXTM0K2aTsFkvbuLJ6UXtBsEglH2WlWni+RnDCASDqAUBh9dPmlHL0OxMhvTNZOB5aVHlx4EA/PTZ9dJ1xAy9lRv38n71YYCEXuM6jYrpz23gb2XDmPf6lqgm3gsm5TFxUA8Wr94mm6uLrWZmlvRly/6GKHu2o00ubv/J+TS6fHy0/Yj0nqF9Mrj0/C70SDdKwfDdtS2kGj1YkuRCQlHv9LhroEqbndsutUrHTTo1K2YM46m1Nu59bYt03sU5FlbMGEb5C5uiRPEFE/Nbsw2P319c4eSg02pREQoEpSfpUAtI1ReJvg/rbHac3pB9iugNXmI1M39CHlOf/jTu5yXrNcwbl0v5C5tYMqUwbha6uC5VUFAI0eL2JZxTxd4Sxa1zDISCois37uWusbkJmy66fQHZHPvG7GLqWjw4vX6ONrnpmqonEAxVfxxtcuP0+nF4/Wj8ibtUx/Ou9voDvPP1AXK7p8Tv/5FjidlHQ6QhzDf7XF+zOTwBvqipZ84Ya0zLlBZP566CrXd64jaUnVmcTb3TE++tCgoKZwmnXBB/4okneOKJJ7j99tv5+OOPmTRpEg899BB33HEHAPn5+fzxj388qwTxBodHWkDE8+FKM2goL87G3uzCqNOwZM027rsyj5d/MRyVSoU3EGDJVQU88Ea1bMMXq5kVnPomFw0Ozw9udqWgcCYg+sjFG6PBYDDKMuWVW0ZSte9owuyCd7YeYtlamxIcUpBQglI/jia3L6GnZVNrVYZOo5I1wy0vyaZrioGPdxyWhG2tOjSeV1TuAWDOGCuZyToKeqaSbtKhVQscbHAxOCsDSsAXCLYbBBM52OCi/IVNlLRmrd75ylcAMZvwisJ3s0deUbLOZkcAll5VyFtfHeBfn3/PSzcNZ1+dkwanV/q5tx1o4LrhfXjsvR389qeDeOL96GZiFbZaFq/exkXZmdw7PpcZo1y4fQG6puj55nATc1ZWRQnNxVYzWrVA12Q9d14xgF9e3A+TTkOSTk1ma5AvXjD8sWmDJCHB3pJ4U2nQqvn415fQ5PKSYdIxP464HSQkfkcK5YOz0mWvRb5P8Rc/9SRp1RAIIiCwvHIPD0zK55el/biysAdJOk3iMezy8dW+et6cXYy92U3lt3YO1rsS2iA0u30sW2vjsWmDOC/DyOu3jWLz3jrKi7O5fngf2fWVdamCQhst7miLq/Cx2TVFz8NTC+mRZsTl9YdsPU1akvWadpsuNji9MstPfyCIQSvw0k0jWLJG7vNfYjXz0k0j0KiBYGJBPFbl9OFGF/e2BoJnlXjjCp1LphQw4c+VHb72ubxma3F7E1rUiX7rnZUkvYZf/v0LHps2iHvG59Ls8pNs0HCk0cW8V7/mpTiNlxUUFM4eTrkgvmvXLiZNmgTAT37yE3w+Hz/5yU+k4xMmTOCRRx451bd1Ukkz6nD7Awl9xCcP6slf/m1jwaQC3q8+yPSLsthT20K6SccnO4+wonIPI/tlsmRKATV1DpJ0Gow6NR5fgEanj/KSbCmTBk59o4/aZo/S7EqhU5Ns0CQco1cXncetL22WfFCLrWaMWnXcpnuRwSolOKSgcGJINWoSbtBSjRoWTy4g3ahlaFYGEBqbt11qJVmv5rM9x/jDh3IxetUvQpvwQw1uaps9VB9o5DeVX1GUlc7M4mzmrNxMUVY6V13Qk/e3HcLpDSQMhFXtq+ei7EwglCUnAC//cgT+QJDff7AzqhRcvM7CiQUxM7GcHn+oufaMYdz/+pYI31ULvxk7gJte3ERts4c7xw5gZkk/pkeIgGIT7vLibL6zOyQLKPG5NyQrIyrgflNJP4IEWV65R+YtW2I18/DVoSzbeMHwea3Pu/5dk+FIc8K/aZpRGzoPQs0zY2TAQ8hiZcGEfN77VSmNLh+pRg0ZJh2HGpwJr3+qkwQUQo2qk7RqgoS+33qVCqNOzTtbDjCrpF/CMaxTh5rBLlmzjSF9Mli21sacMdZ2x1yFrZZbLu2PWhAIAmu2HIyal8VqEWVdqqAQIsXYJgfE7fdgNTOzJBuH2y/NHcVWM/Mn5Ce8drKhzWO62Gqm0enFnKxj4VvVMW1Wlq6p5rFpg0jWa47bv7uuxSNd8/PWQHFRVgb3jM9j3zGHlNCiFgQGZ6VHWZdBaG6L19T3XMScpOcPH+1KaFHXmdGrVTw5vYhlEbYwxVYzT04vkvV4U1BQODs55YK4VqvF42nLFNLr9SQnJ8v+7XQm3th0Ntz+ADq1igUT8+P6iC9dU80FWRnMf2Mr4wu7y6Lp4Qv4BW9uZcnkQha+JW9EEn7O0D4Zp7zRR3vNrpTNqMKZTntjdOGbW/ndNRcw4/lNFFvNzBmdg9cfkDXdE8tK04xa/v3NUVkjIlCCQwoKJwKjRh13nArAw1MHMrBXGkvf3sbs0VbpuFatwumNLg1fZ7PzW3ZwYVaGJACEz6mwR/JQXbxmGw9eVciuI81cXXQeC9+MnovFQNj4wu6S53WFzc6MplBjyni+qOtsdgIE+bKmLkqImDSoJx9UH6J3pokvaupl7xP9x8Vs+P11zrhrCIfHL9mhiIjPsJduGs6M4r4yu5Svvq9n03fHYgoX97+2hYemFvLF3jpiEf68O57mZO2tJ/bVOWQ/38U5FskiI14G8alOElCARqcPnVpFc2v1lTcQ4E8ffRMaC8Xx++oIhKo5IBQA+dVPcvjjR7s6HHxucHqpsTt4Z8uBhJ7IyrpUQSGEQa2ixGqm0maP3+/BZidI29iE0HhqcHql90ZSYjVLDZnFcWrSa/D6o5vjilTa7DS6fJyXYTpu/+5GV1uFlfi8eH7dHjQqgS++q5MCrT8f0otFkwtY9Fa17L7Fpr6KBNqGux07Sbe/c1umuP2BhM1b50/MO013pqCgcKo45YK41Wplx44dDBgwAID9+/eTkpIiHf/222/p1avXqb6tk0qj00t6kpqiBCW94gZh2VobM0b1lR2LbGri9PrjZpctmJjPped3OeWCW2o7m01lM6pwplPvcLc7Ru+bkM+auSU0u714vAH8gSCA1OSu1Gpm8ZRCVn99QFaxEY6yCVdQ+HGImc6xqLTZcXj8NLX6Xf+/y86Xjnn9AbTq2I0ZK212qbwaouddMdhVsauW/XVOvtxXT12zmysH9mRGhNf47auqKMpKxx8IRgnR7XGg3hmj4aadB99uzZT9xBbVgFK83/Kw+488Fv6zpBu1UnNCWWm8N4AgCGw72Cg9v5aXDZVZu8jvq5bv65wx70dEfN4dT3Oy9tYTkfx3Vy0PvLk1ykol/DNOdZKAQijrNBAMCeEAgWBbMEgQhIRj+J7xeZKHuC9sng0PPrt9AfpkmjjU6GJuWPBZr1HRNVWfMPBUXpytrEsVFFrxBALMKM4mCO32e/j15QNkr81ZuZl/3TKK+W9siRKXH5o6kCanhw/+38Vo1QJ77Q4MWhXHmhNbaInzxvH6d6ca2mSN8OfFZXldGZGdSYCQEO/w+rn+bxt5bNog5kk2GWqONLq59tn1ik1GGI1Ob0J7q/Ysc850wuelSCpstbROPwoKCmcxp1wQv++++8jIyJD+nZqaKjv++eef87Of/exU39ZJJcWgxaBWY7MnLhkWN8uxNs3rbHbuHZ9Hfo9UEJA1Gwo/Z9GkAnqcBo/i48n+UlA4E8kw6TnamsEZj0anl58/u4FSq5k5Y3IwadW8c3spB1vL9av21TPxyUqKstJlQlg4SfpT/thVUDiraG8D1ujyktK6MW5u9RMvtppZv9vOV/vq4wq4kXNvuMgcfqze6eXKwh7otSr22ltYXrknZsbqsWYPz69ryy7viPd4MM7mKzxTNp7w7fYFJOuISMSfpcRqpmuqnqwMIy/MGEaPdAMPrtkW07bi9lVV7Yr49U6v1DBNJHzz7A0EpabCHRU3Eq0n4v18/91Vy/0T8qLeV5pj4eGpA5WqnNNAklZNo9vHp9/aGZPbhUZnW/amyxvfCxyg5piDqpo6/jy9iJQwywUx+Awhq6BFkwvIMpukIJf4/cjvkRrv0hLKulRBIUSDwyeJx0m6xGtUfzAoCyrXNnuobXaxdEohLl+AJpePVIOGjCQd3VINHKhX8Z9vjrLm61DFhiVZx99nDU8osoYHq47HvzsjSSfLVhefF0W905kbFkxrdPqobfbIKo3CCc80P9dJM2kT2lulmTp3YLHFnfhv3d5xBQWFzs8pV2amTp2a8Pg999wj+/e6desYOnQoer3+ZN7WSSVZp6bF46e9IKO4WY63aW52+7jzla+kRX8swe10PbiPJ/tLQeFMxOMPkNzBSodQNoHAQ1MLeeidbQnLsiMXkDrFj05B4UeRYmx/nCbp1FiSdSTpNZRaLZQV95Xmy8gqLJFYc68oCIcf02tU1La42by3ji3f11OUlSFlrIpZ4is37iW/Z5okRIcLufF8kEutlphir4iYKRtPpE43amM22Q7n/gl5HKh3sfqrA1yQlUFVZV3C51d7In7k8Xj+s+FNhdtbD8RbT5TmWCgb1Tfuz+f0+Hnk6oHstTuod3qlv8Xi1dUsnlKoNDQ+xTR7/Djcfl7+rIZVvxiBJ6y0viPfq3ALpMgxU2w1U1bcl0nLKhmclc5LN43gjx/tZNqQ3ty+qoonW61V4tEro/3voYLCuYJJr5aJxwnP1aqj9p8NTh8//esGoM3C6lCDk0anl8/31tEj1SCN39pmD3qNiuVlQ1n2iS1qjby8bCjGDjaujqRbqoGHpw7kvte3RFVahQfT3r69JKEgr3iIt9ERi7rOTFo768n2jisoKHR+zvhUxfHjx/Pll1/Sr1+/030rPxin30+z20fVvvp2GwLFy36CUGduUWCLJ7idzhLQnulGfnvNBdS1eGTNrrqlGk7bPSkodJQml480kzahF6JW09b1vsJWi8Mb37oh0sJAzBptcHqApBN+/woK5womnTrhODW1BqGXXTcYrUpgRnFfmaVCLEE53tyr16iixOyqffWM7Gfmgl7pjM7tyu/e2xm1qY8UpsP/Hc8HeclVBUz4c2XCn1u8p0hKrRa6pOqZsmxdXB/trEwTRp2aYy1epg/vQ+9MU9zS+HU2O/PG5bZe2xyzpFj8XUwa1EPKzI7nP9vRpsINDg+1zR6a3V6WXlWIxxegxe0jxaBFoxIY/+eKuD9fkl7DPa9tidng2+1TGhqfappcXtKMWq69KIslrUEJcQ3ckfUwtFogef2tjfFysTd5yEzW4fEFONrsZtl1g9lcU8fj723nV5edz7XPbsDh8XO40UVpjiXmd+HiHAvdlXWpgoKEUavu8Nj0BgKyyqfIufO/u2q5/40tFLX25Ci2mnlgYj6WZB3XXpRFUe90BILxfZsFgQUTcjlQ7/xBQcwscxJP/OzCtr2oQYNKEGTnmLTqhIK8SasI4iLN7ui+KyKVNrtUhddZ6ZqiZ8LA7lw9uBddU/U0u/ykGDQcbnTx2ubv6ZrSeRMyFRQUOsYZL4gH49UPdyYC4PEF2m0I9PLGvcwZncOsFzdFXUIs9w6P3EcKbqfbmuRAvZN5r34t24CEZ4UpKJzJJOs1fLjtUMJGOx9sOyh7T3M7ZZXJeg3/O+sivL6A5C28ek7JSbl/BYVzBbfPn3CculuD0OkmLYKATAyH6IyfEquZGTEyq4utZg43uiQxO3yuBqiqqePe8bncNW4AM5r6RvmIi5/ZI83I0SY35SXZrKjcI5Wm33apFX8wKD0fvP4ARVnpcYUICGVJH2l0RR0rK+7LO1sOMjgrPWagoDTHgkmn5p5Xv5bE7aevH5zw93y0yc3cVVX8eXoRAeTrllKrmbLibP75WQ3XDO7F/7ssh/sm5EGQuCJ7e02F21tDNDg8DO2TEdNKpTTHgloQYgqgHflshRNPqlGLTqNiVD8zy9ba8PoDzGltctvRBpkA9mYPX9bUMb6wG75gkMfe2xHzPWqVIFVQ9kgzsmhSAQ+8tVV2rlK1qKAQjVYlMHd0DtD+2AwEgrLKp1hVSetsdmaV9JP+/8G3t7NixjAee28Hy9baeOf20vi+zbtq8QWEDgVQ49Et1SBLxmpweLg8rysDeqRK++hEjRSXXlVw3J95ttLiTmxv1d7xM500k467x+Uy//Utsu9kqdXCg1MLlblCQeEc4IwXxM8GAsCnu+0UZaVLG+F7x+dxzOEhw6TF5w/S4PBS2Csdl9cftSEOX3D87poLZNcWM91iLfLFTKtGl5dUoxZLUmwfto6el4gGhydqIwsdzwpTUDjdaNUqPv+ujsIe6cwZY5U12mlx+zhQ52TZ2m9l70luxw+82e1DEATJpzBW0OpEjD8FhXOJIHCgzhV3nHZL16NVqwgGQa9WycTwUqsFjy/ULNLtC5Bm1NI7w8ii1dXy83IsLJlSgMvrp+aYkyenF0lWKPeMz+Oqp0KZ2IEgfLDtMFU10dYjoc8z887Wg1KmnFhqXlVTx4W902XC+ZWF3Zk7JiRKRK4B5ozOYefBRhZPLuDdrQd5e24Jh5tcpBpCouPBBhcX9c1k0qCeLHhza5R4fe/4XBa+WS3b8LVnW3FehpEhfTJkjQwBuqbq+Xj7EV7+rIabSvvJsraXlw1NeM14TYU7uoaIZaVSYjVTNqovu44m7tOiNDQ+taRo1Tj8fnTi90wAlzfAhIE9KC/OxhcIMm9cLoEAuHx+0oxa3t5yMMoK0JKsY9HkAry+YNzSfYAFE/J5YcYwPq+p4+8bvmN8QXcenFJIo8uHLxAg3ahL2JBPQeFcxeX3oxKCccemw+Nnc00dKzfulRpVpxq0ocqNV7+OaT2SrFdLXuMVu2q55ZL+0lhtL6u4xe07oUHMNJOO+RPzmf/6FpattbFmbknCRoquDjTAPldIMSbe57R3/EznQJ0jSgyH0Pdg/htbeezqgfTMMJ2mu1NQUDgVdO6nWCehyekLi7i3+WrG2kCbdGoWTMjjvvF5ODx+jDo1H20/LG0QIjewfcwmPv71JVGL/I5ma0eeZ9KpWTAxn8FZ6Tg8/g4LdLXNHiUzS6FTU+/wcN3wPrywfg/5PdMo6p2OVqOi0Rlk/W57VBPbYqsZrVrVbtn3RdmZQEi0WXpV4Q8apwoKCm0IQfjf9d+R2zNV2oQ7PKHM7B0HGrl73ABUrRXS3kBA1nBv9mgrLq+fuas2S+P5hZnDyO+ZxqySfujUKgw6dcgnvMlFZpIBrVoVClb3TqdnmoEDdSGB3BcIkqTTMHpAF0qsFmaPtvLpt23PimKrmQWTCrjqqXVAW/bZy78cwQfbDsuEv1KrhU92HmFcYQ8mDuwp8yQ/0uiia6qONKMagkFG53ajvsVDulGHRi1wsMFFil5D9zQDh+qc3HnFAO6/Uk1tixufP0ivdAP+IHy044js95ioNL7UauZAvZPfXDEAry9Asl6NUadGhUC908OEgT3olmqg/IVNcS1MYhHP1q2ja4jwxpwNTi8ur59Pd9s75Bt9Oi3lzkX8gF6tJrm14lwIwksb9pLbM5VuqQb8gSBHm9yycRtZXVBsNaNRqfD4/SAICS3KgsDnNXVU1dRJSSRD+mTwu2suUKz7FBQS4A/AjBc+58npRXRLNdDs9tHk8snWvmJy1sGGUIVSskEj7W1jNVy8uug8/jHrIg41ujFo1STrNdxxeQ6FPdNIasejW7QHO1FBzEjRs87hwZKs47Fpg6JsMua9+jWOTp71fCJJ0qrj2k+V5lhI7uT2Mk1uX8JqhaYz2BLm2rKbOFhbF/NYD0sGL7/4t1N8RwoKnRNFED8FiM1KwrOsfIEgkwf1ZOkaecZWUVY6XVINHG1y87fK3dx/ZR6CgLQYCfdpK7aaSdKp6WtJln1eRzOtIs8Lb4Z172tbpPd1RKBrbGfRErmoUbJiFc40kgwabljxmSzTRS0IpCZpqaqpi8gyDQlddQ43947PY8v39Sx9e7t0TnhVx4SBPVheNpSqffUsWV3NkimFnJdhUqoqFBR+IAHguhFZPF8p34SXWs3MLMkmABxscJFh0mJJ0rNmbglunx9/IMiM5zfxp2uLZE3BHB6/lLHt9QW45pn1lFot/GbsAFw+H+UvhGzMSnMsLJiYz6PvbmfD7mP8eXpRlCVDqdXC67eN4mC9iwMNTt7delD27Kiw1XKPkEt+j1TJ/3jHwUbmjcvlk52H8foC9DGbWu1eBPyBAF1S9LxffYghWZk8snaHbM0gPmtu+t/PGZyVztKrCnnrqwOUWi3c8vcvAHjjtmIO1Duifo+JSuOXXDWQpWuqWbvjqPS6uBYY1DuDb480y9YJIolE9kS2bsezhkgzhdYL3x5p5uq/fPqjP1vh5NDi8SMIobVlqdXcoXEbjvjdrm12s+wTG7/6SU7Cz2twermysAeXnt9F5i/e4PQogriCQgKanCHRL82o5XCji7mt+9Wi3un87poLZFZgT04votRqIVmnZv6EvLhVGwvf3MoFrT7iEJo/b7u0P7Ne/Jw1c0oSJpMYW0XWExXEjBQ9Lck6Vv5iBItXV8vuocRqZuUvRiAIZ4Fd6wnCHwiGrK6CwQhLETNzRlulZt+dlUZnYsG7veOnk4O1dfSYcmfsY2/+7hTfjYJC5+WMF8SFiEYYnRFTWHQ1fBNgal1M/Oqy8znS5JYtOH53zQVU2uwcc3gZPaArm/Yck3mcluZYWDy5gGMtHvzBZpmg3NFMq8jzfkwzrNR2Fi3hixolK1bhTCRJq2ZIn4yoDDVxnN5x2fl4/UGSDWq2fN8gWSZAaDy+MbuYeocHrz9IikFD+QubKMpKRwDJMgVgVomDZL1GqapQUPihBOEfG/ZyQVYGM8Iyqav21fOPDXu5e2wuWrUKjUqFy+fnoXe2M2FgD7ItSdwwsg8NTi8vbdwrNQXrk2li3rhc/vJvG/27pgAh4TpAkAUT8/nfWRfh8wfpm2nitx/sYO2Oo8wZY405X1bYalmyZhsTBvaga6qBB9/eHnX7e485uO2lzUDo2XHnFQNocHio+KaWh9/ZKZ0nCoVzVlaxYEIey9buispkimywfaDeRddkPQatmqeuG8zX++tZuqaaGWH9RkTCA/X3jc+jye3D4fFj0ql4MEIMB/laIJ6ALYrsqgg/7/a8m49nDSESeQ/xBH7FN/r00NzaXN3h9TOzJLtD4/Zft4zkaLObXhlG3q8OVVH88+YRVOyqlZq8xsKkC2WgBoJBHB4/vTNMeP2BUDNslYoGhzKfKijEI9kQSohqcHqp2ldPUVZ6zF4QpVYzR5rcLJiUz6Pv7mD2mBzue31rzGtW2OyyeadiVy2BYJDykmxUAlI/gVj2YCrhxAUxGxyeKFEzWafhnte3RM3flTY7S1ZX88jUgT/6c88WnK2WOeMH9pA9tw83unB4/Dh9nTub3tRetYK+c2fAKygotM8ZL4ifDU01BeDBKYXMf3OrbIM4JCud7mkGblzxWVTJsWiN0uD0km7S8vDUgeyvd8oi9Q++vY3rhvfhf5Z/xtA+GZKg3NFMq8jzinrHXgBB+wJdskFDidUcs5lXidVMsiH0VVOyYhXOVJw+P0umFPDAG1tlolP4OP3f8ot49N0d0SLYrloWr67mzisG8LNnPqXYaubXl59P11RD1DOs3umVqiMSofjdKijERqWC/xnRJ26mqaCCHql6tuxvYHCfTKpq6ikvzmbZJzbmjcvlaJNb1hTs3epDfFlTx93jcrn22Q3S9dbZ7ASD8NmeY6yo3MPzM4ZRNjKbnw3NwpysY0Xlnpj3t85m547Lzo85twP0yjCyYsYwNtfUsaJyD797fwfjB/aI4WFpB0Hg1VtHEQgGuTeO8BDeYLvB6aVrqkEKAlye140/fLiLC7IyYmbkOTx+vqqpp6h3OnNXVVGUlc4943P5OEIMFxHXAqKAbdKpo/xjv/6+noemFOINBGlyeUkxaNv1brYk67g4xxKzYWY8YSRSRI+sxEszaskwKb7Rp4tkgwatWoW92cOclVW8MXtUu+P2p39dT7HVTFFrZmmJ1czRJjcAXn8g5nfYpFOzvGwoj767XbYGFTPMn/vvNh6YWKB8BxQU4pCk0/D8uj2UF4caPy+7rggVRGUEL5lSiMPjY09tC29vPURZcV/mjLFG+YeLNivuCC9uca5yeH10TdUzsdWzXG4Ppsfl95+QIKaYgBVZXdLs8ce1X6q02Wk+Dhuwsx0Bgb9V7o6bzb9gQv5puKsTh1Gn7lC1goKCwtnLaRPEFy5cSHl5OX369El4XlNT0ym6o5NHncNDZpKeKwu7M2NUX9nELxCdAV9qtUjWKHqNCofbz6PvbI/pceX2BaTMMFFQ7mimVeR5kQuXSBIJdC1uHzOKswkSHe2fUZxNS6sHl5IVq3Cm4vH6MGj0MbMgBARG9MtEp1El9DC9Z7wg/f8dl53P0/+2Mf/KfJn4pdeoaHJ5f1BGpIKCAuhUKpJ06phjNUmnRq9S8dsPd5LTPYXVq6spLwmds85mRxCQWY+J1kYOj5/yZk+UgH202U1VTR1/nl6E0+NnhmifEtYgM5bo3eD0xny92Grmg22Ho5psxsrghlCw7UC9E48/8fwsli3rNSrpZy0vzkaMx8XLnhZtYBocHqlx6Pd1zoSf1eTykm1J4vK8rvz8oqwo/9gSq5mfDu5Ff0tSwuuEE69hZqLs7lgiusPjZ9laGxfnWJQA+2lGJYDT65dsAzsybsPtxkqsZh6cOhCX18f/uyyHZqePma3jZJ3NLgVjLsvthr3FTXlJPy7MypDEOPF7XpSVwfw3t7JM+T4oKMTE4Q2Nl6KsDEb0y0RAiBqnRxpdqFUCd/zzK+aNz8WkU2NJ1lNVUxflHy7Oa7EaN7t9AfbVuTBq1GR3SSJJr5EaYyfp1ew/5iTVqCG3+4+rGA5PwLpr7ACZ6NnkVBJSOkrkvj4csXdDZ0anEhJWK+hUnd+pQEFBITGnTRB/8803eeihh7jkkkuYNWsW06ZNQ6/Xn67bOamkGXXMfyO6gzGENo6ioA2hzemSyQVMeLJS8gyfECNzTCQ8M0wUlDuaaRV5XqyFSziJBLoGp1eWmRVeCnv7qipW3jQcOH6vcQWFU0WaUc+9r2+JW+Xw8NSBHG50JbxGnaPt++v2Bbj54v7UHHNQ/sImiq1mlpcN5bPvjjFxYM8flBGpoKAAHn+AZWttMefFUquFBRPzmDqkFxpB4I8f7WLGqL7ScacnIGV2n5dhZO2Ow9IxlzdawA4EgiEhHSQxDkKZcwGQzd/hdE3VR1VNieLzrFZRPdzuJFFA2u0L0DUl8fqod4ZJWjMU9U6X3ic2hIrMnhbn6C4peq56ah3lJdl8WVNHpc3O8rKhCT/LqFOTZtKxaHIBd7/6dcyy8/te33LcgnR4w8yOZJYnEtEfnzYIgG+PNCu9Sk4TQYI43H7SjFqKreYOjduFk/LZd8zJ6jklOLw+dh9tJs2oo1uKnl6ZRr6tbWH+lXkAqFQCD67ZFleME0Xx8uLQGFUSLhQUYtPYKhCvqNzDy78cwePv7Yi5Fi7NsbDkqgIqbXbKS7JZ+ObWqOe/+O/5E/JkwWcRca95y0tfyKqLxMbYKyr3sHpOyY/+mcITsA42uGTBtBSjkpDSUVraaSrZ3vEznXqnmx5phpjVCj3TDNQ7PfSi48F9BQWFzsdpE8S//PJLqqqqeP755/nVr37F7NmzufbaaykvL2fYsGGn67ZOCt5AIGoDEF5mnGrQMr6wOxqVQGgLEWRwVjoPTCrgTx99065QHb6RbnJ56d81uUOZVpGbyR/TkCrVoJUys2IRLys93nkKCqeaZo+fyrCss8gS0EONrna/vz5/W66EQEgUu3H5Z0BoEa5CYPKFPSWR53gzIhUUFMAfhC9q6uOWavuDsHLjXuaOCZVJCwJsrqkHQK1qa1K9eW8d6UZd3Gy2EqsZf2vmdUgA6Cc7Hh6QDqfUaiFJq+GRqQPZX+/imMMjBYgfe3c7fysbxvV/20BtsyfuNcLRa1ToNKqEZb0GrYqZxdms3LhX9j6Dpq0cOHKOFq0pHB6/lEEuCELCtUCp1cLX3zeQbtLR5PLFzRz7oRVfYsPMjhJPRG/x+JmzqkrpVXIaMWo0YBQ42OBkzmhrh8Zto8NL70wTi97aGtU8tq8lieoDDdz04uc8MrWQd7YcbNdTH9rWyErChYJCbNKMoefmY9MGoVWruG54H8pL+snsTyBUsXTflXmsqNzDczcOjbvnC1VM5kb10BCDtgAj+mXKjok9w4r7m09IQkh4ApZGJUiNQsuLszHp1AltPtvzlT6XSNYnloraO36mY9TpuGH5Zzx1/WA0ahVNTi8pRi1dUvT8z/KNvDDzotN9iwoKCieZ0/oUKyoqoqioiCeeeILVq1fz/PPPU1xcTG5uLrNmzWLGjBmkpaWdzls8ITS55NFTky7UvCRWmfHiKYV4AwEuzMrgsXe3s2BiPu01cA7fxIuCckczrcLPa3F7+engXjzw5tbjFuh+aFZ6vPMUFE41zS5f3LFZbDVz1YXnoRFIKEptrqmT/v/T3XaqauqYUnSedK0KWy3zJ+ZJY+l4MyIVFBTA6fHFHachaxMf+T3T0KhDG+weaUZe/uxrSnMsbNhtl9kyPDm9iBXr9rAgIptNtPtShzX2jpVBHkmp1UJZcV8mLqtkcFY6d47NxeRV4/D6GZyVAcDj723nsWmDZM1241WfiALCwPPSZBlu4cdnFmdzrNnNyo17uW54H25fVUVxa/Oz7qmGuOXA4u8A2jLI35xdjCDA5EE9WbpmGxW2Wtl7bhtt5bPv7NQ2uampcyT8XbQnQDY4PFI/hR+TwR0poiu9Ss4MnD4/erUKvUaF1x/s0LhdtnZXTD/9UEAZ5o3L4w8f7qJrqqFDlZPQtkZWEi4UFGKjV6t4+ZcjWPhWddQ8EWkN1uz2MbLVQjARR5vcMtuw0hwLs0dbKX9hE+YkHX+fdRH3v7E1ah/80NSBJ+T5HJ7AsmV/A0Na+xIAVN51KYsmF7DorWqZKF5iNbNocuGZ32DtFCK0s+8ROrmjiCVZR7YlicnL1kUdU3QJBYVzgzPimR8MBvF6vXg8HoLBIBkZGSxbtowFCxbw3HPP8fOf//x03+KPIikielpeks3z6/bELDNe+OZWlk4plCbtO8cG2H6ggVKrRbYxFQmPtkc+uDuaaRV53g8R6Dqa7apkxSqcqSQbNHHH5jqbncWrq1kyuSChKCUKUTJf4ojsT2eEr/DxZkQqKJzrpJt0PPHhN3FLtZdOKaSodzp1Dm9ojqyp4zeXn8/Qvpm4fX6c3oA0PkW/7QUT8unR4OLp6wfL7L5+d80F0vVjVWv1SDPyr1tG4g8E8QeCoefIC5twtFacwA4uDNuIi8+H7mltFijdUg30TDdwWV5XcnukStmzGSYtSfrQ9YqmDZIy3GaV9EOjFsgwafH5gzQ6fWQm67mgdzq3tzbGnDM6B7UKdh5uYl+dg3njcgFwewM0urzSzxcuWIj/LyBw1dOVlJdkM6O4r8wCbdaLm3hyehGHGl10SU5s45JIgBSbnZ2MDG6lV8mZQbPLR4sAGrVAZrIejUpod9xW2Ozx/fRtdu5TC5h06nZ73ojHxTWyImwoKMQnCFFiOMSuuEjWa7hueB9M7TQb7J5qlOy3uqbq0aoEUgxaXrt1FEativvfiLZbqbTZuf/1LTzxswvplmr4UT9TskEjZYELAswZYwWCVNjs2I62kG0xMWeMlXnjcyUP8xa3D61KwO5wc55ZscmA0HfjppJ+TBjYg26pBqmy51CDkx5pxk7vIa7oEgoKCqdVEP/iiy94/vnnWbVqFXq9nhtvvJGnnnoKqzWUzfTkk09y++23JxTEH3nkEV577TV27NiB0Whk1KhRPPbYYwwYMEA6x+Vy8Zvf/IaXX34Zt9vN2LFjefrpp+nWrZt0Tk1NDbfeeiuffPIJycnJlJWV8cgjj6DR/PhfkYA8ulrUOz1umVmlzY4rbKHf7PKxr97JzJK+AFHZWqLwdiIf3D9UoPshWelKVqzCmYJKgJH9zHHHZsWuWly+AFqVivLikCiVYtAgADqNioMNLv558wjerz4sE5oim+FFBsgUFBSOD1HEjsU6mx23L4DbF8CkUzOrJJs5K6v4+6yL2F/nxB8Mysa4KHLXO7xSw8xwxOPhwWeRy3K7oteo8AdVOD0BMpK07DzUyAszh3GkyYPL68egVWNJ1kU1+pt/ZT4QyppLMWh4/N3tzBmTwxPv74jKnn102iC2HmigKCudFZV7uHB6Os/8Z3dUc8yFkwr4SW5XAkH4ZOcRnvnPbt6cXcwFvdJpcHox6dSkGjT8ee2umIJxsdXM53vryOmanNACTRTIE9m4JBIgjzeD+3gzyZVeJWcGKYbQXKdWqVj41lbmT8hvd9xC4gbvB+qdlJdkt2slqNe0NehcuXEvS6YUKmtMBYU4uNqZU8XEDjEjOM2oxahVU2o1x6zUKLaaUamgS4o+NBet2s0rN4/knle/psJm591flca0K4HQPvhYi+dHC+Itbh/lJdkIwAXnpePw+KVGoZnJOv6n1SZDrVKhEvyoVSpMOg3/s3wjz9wwRHatE1XN1BlRC6HK9ne2HJT3RLGamTMmB3UnzxAHRZdQUDjXOW3KzMCBA9mxYwdXXHEFy5cvZ9KkSajV8mjz9OnT+dWvfpXwOv/5z3+YPXs2w4YNw+fzcd9993HFFVewbds2kpJC0d077riDt99+m1deeYW0tDTmzJnD1Vdfzbp1ofIYv9/PhAkT6N69O59++ikHDx7kxhtvRKvV8vDDD//on1VQtTXj2nmoiSRd4l97+GbNqFMz6Lx0vvq+nnnjBzCjMZStlW7U0ivDSKPTw+o5JWfMg/uHZqUrKJx2BFC300280eml7PnPpI22RoCpf1kPtPnxRopIvTKMmHRqybdYp068kVdQUEhMc4QNWazj6UYt3VIMfLTjEA6PH5c3wOc1dQzPzpTGY6nVQu9ME6vnluDy+nl+xjC+CPNMLbaa2bK/gUeuHsig89KoqXOwYsYwNtfU8e2RJn5zRW6U13FpjoXbLu3PnJWbpaBYaYxGf0EhVJ595xUDWLy6mvyeafz2/R0xM/RUwN3j8rgirxtb9zfGrGKp2FXL4reqGdI3gz9+tEt6vcXt48JWqxaRx2JkQ4UH2FeUDY3r8+zwhJokrt9tj2vj0l6A/ngyuH9IJrnSq+TMQKdWIajA4Q6JbR0Zt9B+g/dLz+9Cpa02vs99joVsSxILJuRzuNFNfs80Gp0eUBqjKSjEpL0godsXkOaIQCBIvdPLLf/4gmXTBwOCLFmrxGrmgUkF+AN+HntvBzOLsxnVz8xX39dLc2V7n3cigpZNLi8CAuNbM5sffGeb9Lz4f5fl0Ncc2yaj1GqRJa6czGqmzoBBo2bZ2m1RAYzQ31Lg4amFp+fGTjCKLqGgcO5y2gTxn/3sZ5SXl3PeeefFPcdisRAIJC6LfO+992T/fuGFF+jatStffPEFF198MQ0NDSxfvpyVK1cyZswYAJ5//nny8vLYsGEDI0aM4IMPPmDbtm189NFHdOvWjQsvvJClS5cyb948Fi1ahE734x6QJo2alz+rodhq5sGrCjlQH9srVCTFoMWkU1OUlc571YdYttZGidXMpQO6Mjcs87Q0x8IyxQtTQeGEoFerpIy2eIiLZHFR/eCU0EKwpNVvWPTjFSm2mtnyfQPlJdlU1dQxszibBmVjrqDwo0gxJh6nKUYNRq2at7ccoDSnC7CTjKRQlvaofiFx+uXParjvyjwefHsba3ccld4reqa+/FkN947PQxBg4Ztbufe1LdI5pVYLCybm8/A726Ky4yp21RIIBmUl5hU2OwgCr94yCl8gAAhoVDAsO5O6Fg9rdxzl+uF94len2OzMaHLxwro9LJpcyMLV1XHOq+Xu8QN49r+7pXVCLPG3Z7qRpVMKsR1tltmhiM8vg05DVU1dTJ/nVRv3kmLQsKJyD09OL5I1KnP7AvSzJNEjzXBCMrh/qBe40qvkzMDjD5CkUtPc+vfsyLgttVo40o6fflHvdC7olc7IfmZUENV8c8HEfB56exv3XplH9cF6lq21MfXC+HsNBYVznfaCiFmZJoqyMli1cS/3XpnP8+v2cO1FWZS/uIn5E/L41WU5HGlyy5pHzxufxzqbHQF4aOpAxv+pQvZ58RrYr6jc0+79dIR0o47H39/JOpud1XOLZcEzQYDbRvcnQDDK/nD2aCvGVjsYpR8FNHv8cfs1VNhqaY6wgVRQUFDobJw2QVz0Co/E6XTy29/+lgceeOAHXbehoQGAzMxQ9+ovvvgCr9fLZZddJp2Tm5tLVlYW69evZ8SIEaxfv56BAwfKLFTGjh3LrbfeSnV1NUVFRVGf43a7cbvd0r8bGxvj3pPT52feuFzsLW7mv7GVoqyMuJktJVYzGrXAgon5dEvVM2dlaINaabMTZId8k614YSootEtHx2oQ+HpfffysM6uZFL1GyhBdUbkHtz/AihnDsCTr+ONH38j8eMMzLv958wgAbl9Vxeo5JSf2B1RQOAs4njk1SauWvEEjKbGaSdKqcfh8eHxBnJ5QZpvH56coK51Pd9v5qqae2WP68/l3x2RiOIgZ2QKLJxfg9Pp45N0dMTKjalm6ZhsXZKVHvV+8RmTvgIpdtRwY5WTWi59TbDUzd3QOg85Lx+1v3yZCPF5hs7NodbVsHRCJw+2XstGH9smIK/4ec3hkTT1F5oyxxs1UF4CFkwqY/twGirLSqdpXL7NWuTjH0iGBoKMZ3D/UC1zxBD25dHSsBoLQ5PGTYgyJXx0Zt3PGWOmeaog6T8w6ve65DRT1Tmd55W7uGZ/LkL6ZzGgNxvTKMLJ1fwPvbj3IxzuO4vYFWDi5gA3fHlOCIArnHMc1p+oSj81AMCgldbh9PmmOc3j83Pf6VpaXDeW2lzbL3nfH5SHr0kqbnWa3T7Y+NmhULC8byrJPbFGB1+VlQzG0UyXSETz+NhuYuhZ5ELawZxpzV1WFqqUkD3ENRxpdzFm1mVW/GEHXVIPSj4JQZWwiFAuyH8/xjFUFBYUTz2kTxBcvXswtt9yCyWSSve5wOFi8ePEPEsQDgQD/7//9P4qLiyksDGVuHjp0CJ1OR3p6uuzcbt26cejQIemccDFcPC4ei8UjjzzC4sWLO3RfDQ4fHq+fzBQ962x2qmrq+fP0kMge6QG6eHIBB+uc5PVI5T/fHAGQlS5nZYZ+Xysq9wDgDwT59kjzOelrpqDQETo6Vl3eAEvf3h5zbBZbzSyYVECzO7Tw65lm4KnrBtPs8lL+wiYsyTqWXVfEb64YQKPTR4pBw+FGF/Ne/RqHx8++Y06WrbUp2YkKCnE4njm1xetnRnE2QaLH6YzibFq8flQIDOqVTpJOzczibFwev6zZ7YzivpjjNIWssNXi9gcIQFyf0wpbLb+6LEeyEYkklsAtvibe84SBPSg8Lw1o3yZCPF6xq5YZo/rGPS/VqOWZ/37Lgon5jOxnjn9eHFG6vR4n+1rXJ7NHWykP81w/HrG5oxncP8YLXPEEPXl0dKy2uH0EAkEsyXoWT8rv0Lhdv9vON4camVmc3Sq+tVUwPPrudn59+flU7atvHZcCvkBQqpxc+YvhdE018ODb24HQ99XrDypBEIVzkhM5p+o0Kob1zeT2VVU8P2MYIJ/jYs13xxwe6f+dHr9kVQYhsfrpT2xxLMIE/j97bx4fVXn2/79nX7IzQyAggeBEkhCWsMiSRAWtsi+l9ivYls3aimD7WCuiILKotdpqBa1LofI8j2B/Ty2IuFXFhURFkFQhgBC2oIQlQ/bZz8zvj8k5zD5BQgLhvF8vX5I5Z845M3Ouc9/3tXyuJRNyW/w5o9HoPCfR5PEGt370eH38YVp/1obIj4k9O8SxRe5H4Z9TxMrm7ygSZO2pE38+tiojI9P6tGuGuEIRrtf79ddfS9nd58vdd9/Nnj17KCkpudDLi8uiRYu49957pb/r6+vp0aNHxH2NOhWJOpUUZbW5BO4JKTPWqZV0TzXw1Hv7ufN6C6fqHfTrnsqz0wv4e+mRsAj66hkFKFCwYkt5UClToK5Zaz7cr+SGIjKXNy211QaHO6ptlh2v5Uh1E4LXx7xXd1FoMTF/lAVTgo61s4aSoFXh9fl4Z8/JIP3hP0zrzz0bytCplXJ2ooxMDM5nTK2zuaPa6T0bynhl9lASdWoStCqMWpUkfzJndUnQgtzni3h4wL+YrglY0Ee8Drs7SBs8kEgO7sDXxAw7V7M2a1mc6pTd39fFvBbwzw3+c7yWe268Bp1awb6T9aQaNGR2MtI9LTj5IJpTOl6merJezermoOGb84t+kLO5pRncF6oFHk0TVJ7PXBgttdVkgxrBC07Bw9CsTpyqd8a221lD2XH0LLMLs1ApFBGb3P7Xj66RHN6VZ22UVdZIUj6dE3VMf/mLIFtsdLjJy0i+CN+CjMylTauOqbOGSsFbg9YvJxI4nvXoZOD52wcFOUo9wrkB1uXxsnh8Lg9u3AOAW/DFlOHwxhibW0rg+LGrsiZofM1I0fPMBwcoyEyTPq947eu3H5OaXsv9KCBJq2LtzKGs+uhgmC9i7cyhJGlVMd59edDeOvHnY6syMjKtT5s7xNPS0lAoFCgUCq655pogp7ggCDQ2NvLrX//6vI87f/58tmzZwqeffspVV10lvd61a1dcLhe1tbVBWeKnTp2ia9eu0j5ffvll0PFOnTolbYuETqdDp4ucXRZKgkaFAvyiZc0ElhmLvLmgkLf3nKLO4WHhmBxq7W5e/ORw1CZbY/tlhE0oRF2zx3/cjwf+tbtVHu7tPVDIyFwILbVVcWIbyTYB1swcgrq56aZokysm5zPnlR1S9sSI3iaKrjZjdwt81TyxXjIhD0vnxKhSAqfqHdQ0uah3eEg2qEkzaumSrL+QjxwT2RkkcylyPmNqskET1U7Bb8tNTr89aZUK7rq+N1t2nwhylHVO1FEXoxTY5fHSs5Mx7PXATKkErRovPklLWzy+6OAOJNJrTo+XM41OZhdmsX77MeYWZaEMaVBWaDExb1Q2Dve5DLtuqQaKLabgZp4WM/fd0oe563aQ0zWJgc0Nfo1aFUvG5zKoZxo2lxBk849N7ccD//omKAs+xRB7gZ8W4GS+kOdGSzK4L4YWuDyfuXBaaqs6tRIlCgSfkl3HasjtlhLbbg0ayiprgSPcd3OfiPt8X+OQ7EynVkpSPvePyeGJd/Zx27WZrC05ItmoAgWHzjTGHOdaOibKY6fM5USrjqkGDRVnGnlkot9RHDie3ZSTTpJOQ0+Tgnq7h7H5XfnxwO5U1dpZM3OI/1o0KoZlmbgpN50P9p3G2hQ72Nzkit2ANx51NhdqpYLibDPbDlaztuQIL9w+mAWjLSTo1GhUSmYM6xkx4Wx2YRZunz8wbE7UctvQq5hb3BuP4KPe7rd9tUrBmm2Hr4iKT4/Px3MfHYzsi1AoWDG5bztdWetQZ3Px8Bt7GNAjlVkjewUFR5a+sYenbh1w0Z/z52OrMjIyrU+bO8SfeeYZfD4fc+bMYdmyZaSkpEjbtFotvXr1YsSIES0+ns/nY8GCBWzcuJGPP/6YrKxg3c7Bgwej0Wj48MMPmTZtGgDffvstlZWV0nlGjBjBo48+yunTp0lPTwfg/fffJzk5mby8vAv9yOiUClw+f9O+WBptBo2a+aMtrC05gsvjpZNRGzFbDJqbbIVolIp8erCaY1ZbqzQBkRuKyFwpJGpV0uQ5lEKLidP1TnIykoI0xMUy0GiVHLMLs8jsZKCnOXITzUprE4s27g6y8yKLicem9iPT1PqNN2VnkExHIJ7eaYJWRU2TC4/gRa9WYU7U0b97qjS+FmSmYtSqOHiqIeLxCy0mPj9sZVx+RlBWWTRbL7aYpUzxwT3TmHeDhbnrdgQdb3aEprtihp3YmDIjRc+4fl2ZVdgrKENv7rodFGSmSs1593xfx6NT+/FdrZ1am1va7y8fHpCqUmYXZgVd76LmzDw4Z/NuwcvAzDR+e9M1UnDA4RZiZKqbpezA1iBaBnfg9tbUApfnM22Lw+1Fq/Lh9irIyUiJa7d6tVKyI32znnioJNFVaQbWzhrKyTo7e074qyZKKqzMaXTxwf4z/Gx4LwZOTw2z0WjjXEvHRHnslOnIJMWxzRO1dt7aXcXKyfk0OT0sGJWN3S3wx2n9uDarE4s37Q7T/F8xOZ9bX/yc6ka/87s428zSCXn8/pY+MauzANRKJVW1djJ+gG2dqLWz8J/f8FVz9YjX5+Pbkw10TdWz7M1ySiusbLp7JH8PkUuBc8kuSyf4nbwpRi133WDhwQjz9Een9rsixguH28tXlbVB8q2BlQAOd+yqsksda5OL267NjLqGszZ1fJ14GZkrnTZ3iM+cOROArKwsRo4ciUZzYeVGd999N+vXr+eNN94gKSlJ0vxOSUnBYDCQkpLC3Llzuffee+nUqRPJycksWLCAESNGMHy4v9HdzTffTF5eHj//+c/54x//yMmTJ1m8eDF33313q0TsPEDpoWq2HTzDkgl9WbGlPGKzoNte+pw+XZN4dnpBc3Zb7O8mVmlzbZTMt/NtAiI3FJG5kpg/ygI+wjI05zdnaN7+t+2SHMqz0wtwuAXmFGXFnFg/MjFy9sSpekeYMxz8i/sHN+7mTz8d2KqZ4rIzSKaj4PIKrJySz+JNe8LG0pVT+uHyCuw4dpYvj5xlQv9uDMvqxN3rd1GQmcqamUNwuL00Oj10TTFQbDGH2bvovL7OYmbpxL6seNMvTRbN1sX3b1lQxDt7qvjyqJVV0wvQqJWoFAo+P2wNk1XxB9kc9O2ewlO3DkCnVtLkFIIc14GUVliZd4OFgT1SuWdDGYMyU6Us8ECcHi9zirLQqJXceV3viNcr2vziCXms3lpBQY9U5q7biVGr4lfX92Zp8zwlNAN92eS+1Ntd4PPRLS08e/5i0Jpa4PJ8pm1pcnpITNThFgRO1tnJNBti2q1T8PD3Un92d6PDE1ZxtfdEHe+Wn2T11gqKLWZmF/WSqiYcbr9tpRg1PPXvb6Pe84HjXEvHRHnslOnoKIBHJvXlkc2R16czXv6C6kYXD79RzoDMc30mirPN9OhkZFdlbdDxSiqsLHljD09M6y81b952sJqlb5ZTkJnGddnmmA54p0fg2FkbRq3qvGyrzuZi4T+/lsYuUQZm5eR8Fr+xR3ouqJSKqAlnpRVWvM0e++9rbGHOcPHzPbRxN09M6x8mR9bRsLk8UZN+np1egO0Cs/nbG4/X94PWcDIyMh2HNnWI19fXk5zs1/IrKCjAbrdjt9sj7ivuF4+//vWvANxwww1Br//9739n1qxZADz99NMolUqmTZuG0+nklltu4fnnn5f2ValUbNmyhbvuuosRI0aQkJDAzJkzWb58+Xl+wsg0ugS6JOt5Z88pdhyt4Ylp/Vk0LpcGh4cEnYrT9U5pslHd/ABePikftzd21DVWE65Y22KViYciNxSRuVJocgnMfmUHd17Xm9/clI3H6yNRp0apgPf3neLFTw5LDi1xorRycn7MJnSlFVY8Xl/Eku2aJlfUCXlJhZWaJlerOsRlZ5BMR0GJkife3c/swiwWjs2h0SGQqPePpU+8u4/f35KDunnBO6cwC7vLH7havbUCJTC4VycG9kjl7vW7+Ne8kXgEH2dtLjyCj12VNZLz2qBTMeW5UhaPz+X+sTkoUUS19W0V1Tg8Xp5874D0mpihXVZZE+YMXzAqG1OSlrd3V0nPludvHxTzcws+n3RtJRVWKQs8tNmVOVFLk9PDjbnpPPPBwYjH+vRgNd5moVanxxuUTf7iJ4eZU5QlVaGlJ+v4cN9pJqwqoSAzlfmjLPh80L2TsU1kJOJlkrcUeT7TtqQZtQiAF+icrGuR3Yo2m6hXM/Yv2wAk2Z/x/TI4ZrVJVVr/+8Uxya7FOa9OrYo6roaOcy0dE+WxU6aj0+AW+NnftvPEtP48OD6POptbsk1xfQr+cW5WYS/pfdsOVuP1+SQ7DKSkwsrCsTlBr5VWWJlb1Bu1UhGziadaqeBP7x/gsSnnl4V9st4RFMgVZWDG9csIOk+tLfazXmzIWe/wUBYjO7re4aF7i6/u8iTVqOVP7x+I6jBeMTm/PS6r1fB6fTGDI0JrCNrLyMhc0rSpQzwtLY2qqirS09NJTU2N2FRTbLYpCEKEI4Tji1d3Bej1ep577jmee+65qPv07NmTt99+u0XnPF/q7W4pm7u60cXcdTtZM3OIFDUPpbTCilvwUu9wR42gF2ebOd3gjPj+4mxzmFZpIEZdy0ue5YYiMlcK9Q4PNpfAMx8clJxI8ezU6fHGbUJ3ptHJL9Z8GVZeHc85E2/7+SI7g2Q6Cna3wDt7TvHOnlMRt88fnc3113TmyfcO4PR4sbkECnqkAn65sV/fYCFJ75/+1DS5mP7y9rBjFDXLJNlcAg9u3ENRc6VILBpCgs1ik97F43N5YGwONqdAok6N1wdbv/UH2QoyUyWZiFiBbACP4AtyrHu8vqgSLr+7pQ/Whtg6rTaXwHXZZnRqZVj2e2gmWEGmX4Nc3D6hfzeuyza3Wq+SaLSmw12ez7QtgWPj7u/qGNAjNa7dzh9tQaVQoFb51wfRZH/ESg6NUik1nS3ONlPdGHleLBI4zrV0TJTHTpmOTr3dP/8tO15LglbN9Je/iLpv6JxXDGJFotERvpZXqxS4PL6YTTzXzhpKaYX1vLXE6+2R9w8dm1ONsZ/1ic3zgyanO2Z2dJOz49u+0+ON6TCOtwa61ImX4R7aMF1GRqbj0aYO8a1bt9KpUycAPvroo7Y8dbuSbNDQ6PRI5cij+qSjUih47c7haFRKth08w0ufHg566Nbb3ZgSdVKGVqBTvLi5jFvweXl8aj4r3tonvbe4Wbdt+ZbyiNdSaDGhVcZedAfS0qZWrbForbO5sDa58Hh9eH0+bE4PqUYtCTo1jQ6P3MhI5qKSoPNnVj4xrT/pyToaHQKpRg1rZg5h4evfSBkygTQ6PS1yYkF4eXU850trO2dkZ5BMR8HmFMJsNUmv5lS9g4Wvf4PNKZCa4L+fdWolSXo1ZwIcZVq1kr9+XMGSCXl0TdazZuYQFAqFlPU1ODOVJc1l4iIlFVYWjc2NeV0JOnWY/nZBZirpyXr+34tfSHJLBQFSJ+K+c4qyOFXv4KacdHK6JYdlo+07UYc5UStJRABkpOh54t39USRcfCwcE/t6Uwwa/jCtP58cOMOI3qaYlS6BDg/x79bqVRKN1tZtvhhNOmWi43ckK0jUqfnz+wf46+2DgyoaXIKX9CQ9GpWCqjoHAN1S9PQ0GbE2+e01niTZQ+NymTcqG7XSx+SB3Wh0+istArM4A+fWgeNcS8dEeeyU6egk6VW8+LPBaNQKkg0aNvxyeNCYGjj/1WvCk6qiOUUT9eH7phk1+HzRG9iDfz4O5++MNEbpcZEUIkFq0Kii9sootJjQqvzzelOCjqc/iNxQEvxVoh2dRkdsh7GYTX+5kmKIPe7HazQuIyNz+dOmDvHrr78+4r87OglaFXU2F6/MHorg9YUtYIstZlbPKGD++nMao0kGDUoFeH0+/utHfVg+WUONzYXT7eWzw1YmrS7B5hIotpjYNK+QI9YmdColeq0Sh0fgzuuu5o7i3nx2yCotCEbndOa3N12DwyNQVlnTIuey2NQqdFFaaDExb5QFm0vA5rJz/wUuWk/U2nn4jT1SY4vSCmtQZlDg93UlNjJqi7L0K51UnZrX7hzB0s17gu63IouJV+8Yzu1/+yLMKZ6gU/PxgTMxm9B9812t9PenB6uxNvmPoVcrw/SLA8+Z2IrN68Cf8RKtaajsDJK5nEhNUPPqHcNZvqU8oq0qlT5cbi/F2WbONrnomqwPCly5BS9XpyfRv3sK41eVBAWUN80r5OvjNVTV2sMW4woFMRvvfrDvFAWZaTw0Po+j1U1BGW+Bcktzi3qHlWD37GTkw29Pcv/YHJa9WR7kKCiymFgyoS/PfPAtv7q+N27Bx4jeJhxugblFvSnITAtz/G2rsLJIqeCmnM58sP9M2PUWZ5sRfD7sboHROekcP2uL+Z2HOjxiVce0hozExdBtbu0mnZGuWR6nz5Fi0ODx+mh0erjt2kxSjOqYDahvfeFzCjJT6W1OID1Zz/zRFgZF0MkXKa2wolAoOHCynpyMZB7etCdILkHM4hTtL3Sca2mARA6kyHR0krRqNKlKlm6OPKaK899ii5nOibqgwCxEluksspg4E1LJXJxtRq1Q4Pb5YjqkE7Vqru2Vet7OSIM2sqPbI3iDKq6tjS5mNwd5QyVbZhdmcbbJSe/OiTiFONnRwuWdHd0SkgyxXUVitd3livx8l5GRadOn2DfffNPiffv3738Rr6Rt0QPDe3Xik4pqtuyuiprNJWqwFVpMvLW7iq8ra5hZmMXP12xncM805t1wNXf8986wRe+yLeVcm9WJvt1SWLW1ItjZnm1m8/wi3IKAWqlkx9GzdEnW4/R4qbG5+fLIWa6zmHEKXursURZxPh9j87sya2SvoLK2Oa/sYEjPNMb2y7igRau48B3QIzXI+R0tM+hKa2TU2llyMpHxQZgzHPyZoSu2lAc1BwK/bRk0SgqvNjGxfwYrt+wLa843b5SFL4+eO55Rq8IHzN9QxlfHanh2egFefGELkJVT+kXMwvmhiAGnmSN74fX5wgJMreEMkpFpK/QqFQ9sjtzoasWWch6f2o+aJifLJvVFq1RwqsEuyYgVWkx8dshKQY9UKmtsEcfTgsw0Nn19IkwXValUsGJyXx7atCcsqD2zsBf3bCijIDOVG3PSmffqLoCIGt8ZKXr2nqgLljnJNrNicj5Pvrsv4udavqWcob06MbZvBsu2lEcs3w5t3FlVZ+fhiX1xCnuCxo8ii4mZI3sx5blSyVH40PjY2eShDo94lTEXKiMh6jZH+v52VdZgbfphDvfWbNIZiDxOh5OgUeHx+lApFRT0SMWoVvFKjGzvQHtbOqEvZZU1FF1tjnmOmiYXfTKSWb31YJAzPPS43xyvDRvnWhogudiBFBmZ9sYLYc5wCJ7/vvLZUf7rpmz2VdUF2WpxtpnT9Y6g9xVZTDwyKZ9/762SXiu0mJh3g4UknZrX//M9C0b7JchCHdLzR2Wz8+hZ/nTrQJLP1yGuUTF/lCXsuGtLDrNySj8Wb9pNSYUVo07F7Fd2RJVsef2ukQDUx9Earz+PnlyXKwkaVdREgOJsMwmtuFZpD+Tnu4yMTJs6xAcOHIhCoYir+30+GuKXA16g3i2QkWqQBuhojbD2n6jjtmE9pYWtl3OLhGiNS0orrCwckxO5dPpgNUs37+GOoiz0GhVvhTjkCy0mepmMfHn0LE+/79dNDlzE1dlcHLXaeDBAuzGQTw9WM3Nkr6jbWpIlJi58Z43sFfTZYjUrvFIaGV2MLDmZyDQ06+NGc8BkpJxrcFloMbFkQh4qhYLpL2+X3jOr0B80SjFo/Nmb63awanqB9L45RVk88sa5LLZADUWAjBQDVXV2nnx3P/eHNCP6oQTeQ58dsgYtAFINGq5OT2zV5p0yMhebRpcQs9FVo0sgxaDG6fHgVijpnGTgjbLvpeyvezaU8dStAyIGnUQ5kNVbK4JkQgotJrxeH2/vqaIgMy3IhuxugQXNzvDZhVnUNS+iA6ucQjW+Zxb24ovDZyUH9raD1SzetJv7x+Tw0YHqsOz00gor/3XTNazYEu60iORQFDnT6GRcvwwWj8/F7hLQqpXYXAJnGp2snjFI+s52VdbGzH4P7EtSaDFxusHJ97WRm6LDhctI1DvcUb+/QouJqQXn18osLHs7UcvV6YkXdI2Bx5bH6XCaPAJGtYq9lXV0StDR6BbYFcNuF4/Po6BHKgtf/wZ3c2bmvBssUcfktSVH0GmU6DXKMGe4SGmFlQfG5tC9OSgRKYu/JQGSixVIkZG5FGiKM6Y+NN7ApP4ZmBJ0uDsJmBJ1gN8hOrcoC3zw5oLCoEa5t730OX+fPZRepkR6mRN4e3cVc9ft4PW7RvLN8Vqm9O/GgtEWHmhusJukV9PodONye1n65l5ev2skPUwJ5/U5MlINuAUvE/plBDm6T9c7UAGLxuaiVCrQq5UMyoy8xgys0AyVWgnlSpBLsnkEHp6Qx/I39wYl/RRbzDw8IQ+b5/L318jPdxmZK5s2dYgfOXKkLU93yeAG6m0uEnT+rzvqIrk5Q+wnL3wmLYbLKmtZOCZHmqBkdjIChJVHAzHLuh4al8ejb++NupBeOCZHcogHLuKqG13UxomAx2qo0ZIsMbFhUaSS7FhcCY2MxGBBJK6UoEBb0RDPATOwO3+bOQQFUHa8lhM1dro0O8kjaSH+89cjAEjUqdmyoIhT9Q4StOqg/ULf9+aCIsqO1/LRgTPcPdrSKp8r8B6KdJ3v/9d1skNc5rKiJY2uTAk6HB4f9XYPK7fs43/mDkPw+Xiv3J+xlmLQkKxXh5V+w7mxR6NWsmbmEAC6pxnQqZSsLTkqSSeNzunM0gl9aXB6WDf7WhL1alweLzq1gtfuHIY5UceygKy7QMcewP/3qxF8sO+U1EOkpMLKXQ5PRMc2+JtoxnL8hTrwy47X0rdbMov+tZsf5abz4PhcFodkt4vf2QOvf8NrvxzO0jfDS+ZnNQcRxP0XjM6mR6qBR96M3KukJWXG8eRFkvWamPrRj2wuZ3ULHc0XO3v7h4zTV4K8is/rD151TtRzVScDNTZXTLutPGvjfz4/yqt3DMfm8s/vdh47y9qZQ1n10cGw96yZOYRDpxsZ1LNTRDsW+a7GzqJ/7aY428y4fhks+tduyRZH9jahVStJS9CSZU4gxailzubi0OnGsN9G/E9GpqMRd0x1uElL1LF8SzmPTOzLyXoHa2cNpVuKnh//9bOotnf8rJ31248xu/DcmNbgcPP4j/tT7/CwemtFSI8sE7OLsqT9fgiZpgTUKiV1djf1zZXP2emJnG5woNWoOVlr5/uapqCMcRGxQlPMTE/UqoKkVgK5GNKGlyINdg+//t+veGJaf+4f2yco6DH95S948eeD2/sSWwX5+S4jc+XSpg7xnj17tuXpLhkaXQJdkw00uTzMH23h5rwuPBklm3tJs4726q0VknPuyXf3x9RFBH+TsZjX4PTEdJiHIi7i6h3uuKXRsba3JHouNiw635LsKyEyXx9nQnglBAXaimSDhjuv6x21pPuRN8uZU9iL2a/spNBiAvxOlWjU2f0LDLtL4P+99AVFFhO/vemamNdw/KyNskq/lIrD3TpZF/HuocqzNhJ06iu2rF/m8qMlja7cgheNSkWCzi9LtmTTHsb260pBjzT+PmsICTo1z7x/IKLzWRx71AoFvwiRSVp/x3CpZ0dqgpbFm3aHjc8rp+Tz0nvfcvuwntK2WNnigT1E6uxuyWEeithoLBqiIz8wE16sUOnTrLEc7Tu77dpMDlU3BWW/+zPofaQaNKybfS0JOhUJWjWpRg0pRi3LJufj9Jx/mXFLHNTmRC0jYzT63NbCgHBbZG+f7zh9xcirKKDR7qF7JwMn6x10Sdbzp/cPRLwHlcAjk/IZmJnGH9/dx9KJfQHw+eC5jyLbulKhYHjvTix7szxqEAngqjQDRq1KqkSMZovXZZtZOSWf5Vv28sG+00Gvd7jfRkYmgFhjqhIFj07N5/lPysnrlkKjSyBBp+aTg9V0ye8as/FlikHDwyENqpP0GnRqJcs27wlzNG+rsEqV0ReyxuuWasDhFmhwenh268GwIPAdRb1RAQ+Nz8MHNNjdJBk0KACjWimNCXaPK6rj/NGp/bB7XMD5ZbFfbqQZtVQ3uoIkIwNJjdOUUkZGRuZSp00d4ps3b2bs2LFoNBo2b94cc99Jkya10VVdfOrtbvRqJT6grLKGgh6pUbO8xAk7RNfQDi2PLrSYUKsUMa8hIU4UO9KEpsHhJlmv4cP9p6M3Dcw2czqkaYpIS5tRiA0tyo7XBp0n9O8fcuzLneQ4E8IrISjQVuhUSn6U24VnPjgYcfu2g9U8OC6X9b8cRqJOzZxXdjC+X0bMY75SekRq3FNSYeWuG2JXPejUSul+f3RK63Svj3cPAVd0Wb/M5YcrTqMrl+DF6wO3WyC5ueHTtopqfnNTNs9/XMGP8rpSb3fzwf4zTB8WHKgXM6uLLCY+OxwetF6xpZzBvTrh8fooq6yJOD4v2bSHgZlpQVVO0cZzsQT5H3eO4L29JzFqVNgiBMOKLCYMcbQ6r0ozsGbmEEkHtSAzVZI6iSVBFphdHm2fTfNGktctJei1H1Jm3FIHdYpRi7YVdMrbosrqfMbpK01exahT4fPBy9sOc/+YnKh2u63CylFrE2WVNcwuzJJsoF/3lJhj8m9uzObJ9w7w6+uvjnjvFmebsbsEfnV9b55+/yBOjzdmf5oHN+5mYGZakEO8o/42MjIisZpHbquo5rsaOzOG9UStUNBgd6NUKhiUmYYhjr50kl7NjJfPNaQXs6qrG10xq53m3WC54GaNCTp1kJ0HVmh5fT7sgpdOCVqanB5caiU6lTJs/FKgZsmmb3h8an8aXYLkOE/Uqnhw4zc8PLF15umXMol6dews+cu8qaaMjIxMmz7FpkyZwsmTJ0lPT2fKlClR9+toGuLJBg1eHzz6tr9Z1u3DYmfKuwW/xnpLFrBiOXNJRXXMjt3xHOZqZfh2cXF79EwjC8fk0ODwUGd3S7py+07UsWxSPiqlIqxD8/k0oxAbWix9Yw+zC7NQomBbRTVrS47w7PQCFBBcUncFNbqQu1+3HS7By8mQxkCh1NndzHh5O4UWE6umF0QtlxSdaiUVVuYU9ZZe//ywtUU6vaUVVuk5cKHEuofEc8ryOzKXE/UOT8ztDc3bfT5QBYx99Q63tKjP756MUavCqFWzdtZQdlXWsPdEHTOG9eS17ZU8PLEv7+ypCpNi2FZhZeHYXBoc7qjjc0mFVQqEicQaz7dVVDOrwcF/Kmu4KbcLnVVI17S25AiDM9O475Y+vFd+Murzo8hi4t97T0nnCMwSh/gSZECQTngo0YKv51tmfD4O6rQ4x21JQLgtqqzOZ5y+0mTQxABPXrcUGuyx7dbpOeeUWzI+r0XHF7z+cVKtVITZRqHFxOLxuf6eHGNyefGTw+jUypi2GMl2oWP+NjIyIvFss9bu5tXtx7jv5j7oNSqOWW2kGTW4vV6WTuzLss3lwfrS2Wbm3WDhtpe+kMZPMataq1RQ3eSKeT6dWslVacYL+kyNDk+QMzxaVcgfpvWnd+fI/SS0KiVeFBQ/+XHYtkKLCa0qdtC2I9Dk9DCrMAsf4Q1QZxVm0eSMfe/IyMjIXOq0qUPc6/VG/HdHJ1Groj5AsiSeFEgvk5FN80bGLEMDf1bSkgl5NNjdTByQweQB3Xj4jeBJibgo/mDfKYot5qBtIsUWMyUhr4uLuBSjlvvH5PDgxt0hOm9mVk7N56pmTfMLbUbRLdXAU7cOwNrk4qHxuXxfa8fp8aJWKJhdmMWcot443AI6tZLMTkYyrpDSVbn7ddvhbYH/ObG5D4BYrr18cl+KLaYwyYRAR1Sg9MnakiNsnl/E8jfLg37P0PcArTbJFO+h0KzE0HPK8jsylwuiHUZD7NcheH3UB/TA6Jyk4+n3D7BgdDan653MKcrC5vIwd91OirPNLJ/Ul+9q7OR0S2bKc6UUZKaGyZOBv+pLqYgdZHZ6vOytqpcC1fEc0k6Pt3mM3c/swiz/NVlMbJpXyDvlVUxvLjnfNK+Q5VvKg8bjQouJ39+SQ02Ti+dvHxTU6FO87tQ4zcGuSjPwr13fRdzWmsHX83FQX2hAuM7miptV3xpVVuczTl9JMmgKQKHwS/oV9EjFGEfyR5wbl1ZY8QGPTc2nW0rs/hZiFmmKUcOjU/JpcgmSbrBH8FJd7+SD/WdwerwsHp9L2fFa8jKSYx4zmq12pN9GRiaQlthmaYWVB8cqSdSqMCdqMWhU3PL0Ninz+q4brkapVGBzCeyrqsPpFvjHr4ZLmtOJWjVqoEuakUZ37PEwXjC0JQQ+a2NVhcSq/qi1u6QAWagzeHZhFnX2ji+ZUmtzcc+GMuYUZQU1KhUr0f537rD2vkQZGRmZC0Kuc2kDnF4hSOM7lhRIscXMrsoaTtQ5GNnbFPO4LsHL1Oc/49npBTz94UHKKmuZU5TFrMJeAHRN1vP+vlOSw+vvs4aCgiCnWHG2mfmjLMx+ZYf0WuAirs7m4qFNkXTe/JqsgeXNF+qcFY9x6HRjVK0ygA/vvf6CznO5IXe/bhuanJ44tmlCrzkXzNp2sBqXx8vvx+Qwq8EZNkkUHVGBATCbS8Dj9bJqegFVdQ4OVzdFfA+0rhxOt1QDKyfnU3GmMep1yvI7MpcLCohZEaVQ+CWQNEoFWo1Cen33d3XkdUuRKqZG9DbxebMsitjD45FJ50qgQ+XJRJIM8adOOrVSqnIS/463PxBUVbKtwsqyLeUUZKZhcwkUWky8U17FwMw0HhqXi8PjRa1SUGfzO+gT9WrsHgGHx0vnJF3Qd9I9zRDzO/vqWA333HgNdrfA1v1npG2tHXyNF8wIfA5dSEBY1Oke0CO1TaTXWjpOX0kyaF6fX4ohyaDmTKMTg0YV8x4MrFBocnp4Z89JhvU2cVNuepCESeB7tGolN+Wmo1MpWbRxd1hD2BVT8umRZmBbhZWHJuTR3+NDqVTw/O2DpGrH0Cb10Wy1I/02MjKBGFtom3a3QJpOhVGrkgJHYrN2UcKzIDMtYgXGe78tJquzPxjVFtWvgc/aWFUhsao/EnUa5q8v47nbB6FWKWloDra5BS93v7qLV2Zfe8HXealj1Kql3zjy9o7fWFRGRqZj064O8Q8//JCnn36affv2AZCbm8tvf/tbbrrppva8rFZHhZIkg1qKog/KTKPoajN3j7Lw2SGrNBkvsphYNrkvE1aVsGp6AZ8dtsbU7fr8sDUs6h3crMvEonG5XJfdmRSDf3G2OsKCDeDN+UURF3HtUd4ry4SEI3e/vvgk6tW89mUla2cNDZMH2nuijgfH5YZlbTc4PKQaNbxSeiQoS9yoVTF/tIURvU0IXp8kf7DvRB1JOrX0Wz729r42u89TjRrWfXZUtiuZyx6lEu4o6s34fhl0SdZLDSBP1tnJSDGgVIBb8LLjaK3foZaTzoPjc/npi5/zxLT+NNg9zTrhZtaWHJGOW1Jhxe72SI1t79lQFqSvDX7ngKdZziha1VVRswPB5hJ44PVvWDtrqF/SIaSaJPCYgc7AwKoS8fxiRtoDr3/Dz0f0RKdR8djb+/iqspZnpxfw13f3BTkzii1mNs4bSVWtgxN1dr46epbf35KDkvAm3WKlSEFmKnMKsyRZt8xORtKTdK029pyotbPzWM15OagvVKf8q2M1UlAi8JwXo8oqLBNcEf76lTS/aXJ6SNCpSdCqSDVoUALzR1kA/28hzolH9DahUiiwuwXmj7awtuQICTo12w5W8/Abe1g4JgeHWwiriphdmEV1g5MHx+ay5I3whrElzXr+r8weyrvlJ8EHpxocKBQK9lbVs7bkSFgVSFGILYp0tN9GRiYQtVLBPaMtTOjXjfRkXdiYevf6XQD4fD4cPmh0eoISvURCx0uRYosZY0C1TopRy8op+WHVx0XNTalb47kc+KyNV6EVrfrDnKjl77OvZenmPWHBtr/PvvaKeCYolQrG5nfhJ4N7kJ6so9EhkKRXc6rewT+/Oo4qguSqjIyMzOVEuznEn3/+eX7zm9/wk5/8hN/85jcAfPHFF4wbN46nn36au+++u70urdVxeb0kaFSsnTmUVR8dDHFam9k0r5Aml5sPm8s6bS4Bp8cboKGtCNZms5iZWdiLezaUsWp6QQxdUiuLlQoG9UwLej3SRCPa5KM9yntlmRCZ9kCvUrJqegFPvLs/zLG0aFwOepWS75qC7/cEnRqvz8fMwiy8nFvkR9IqLLKYWDKhL67miXlb3+eyXcl0FLQqJUatird3V4VIeZmYPzobrUqJw+0lt1syK7bsZcmEPL48cpafj+iJ0+Ole5qBN8q+Z0zfrswpygrKEG10CGGZ4eJiWiqTtrnRa5QsnZTHsjf3BlddWcwsn5LPyi3lANx2bSZPvLufsmbHtficCLzmmSFySaEZqgk6NQWZaTzw+jf8YVp/Ttc7JAfg/NGWqM06l2/Zy4R+GfTrnsKH+0/TJyOJB8fl4fH5qLG58Ag+dlXWSM5A0ZkhVmh9eO/1rfZcEJ3UP8RBHRgQrrO5qG50cbi6iWSDBnNCuHM8MJBvcwlh5d69zQlkpOhb/ZknZqVvC3m+/mFaf7o1y7xdSc/hRL0am9ODQgEZKXqcXi8Ot5fx/TL43Y+uIVGnYcWW8qBxstBiYs3MIYg+ltIKK9WNLgZmpjHvBgtqlRKDVsXpegcLX/+G/71jGLYQZ3kgJRVW3F4fXxyy8uR7B4LOIzrC4QhzirL4urKGlVP7sXLL3qBjdMTfRkYmELsgkJag4+2tFUEB02KLidlFfgd3ocXEJwerGZvfFY/Xx87KmhYd23+MXjS6ziWU1NlcLN+yl4GZacwOkeFYsWUvT906oFWqjsVnbbwKrWjVHw6PN8wZDv7nyiOb9/Cnnw4kJeI7Ow5apYL7x+SweFN4UGDFlHwUrdPuSEZGRqbdaDeH+GOPPcbTTz/N/PnzpdfuueceCgsLeeyxxzqUQ9ygVuHx+Xjuo4MRF60rtuxlcC9/idl12WbAvyAWF3Lrfzmc34/pw3c1dq5KM2DQqpi8ulRynMfCHkeHPB7tVd4ry4TItDVOwcvzH1VEtFHe2c+S8blBC4DibDNKBSRo1Wza9R1zCrN4YGwOdpcXweulIDONsspaydFWUmFl+ZZyHpnYVzpGW9/nsl3JdAScHi+rtx6MIOVlBRQsnpBLg9NDk8NDTkYyNreA2+tlXL8MrA1Oyo7V8OSt/Xm3/GRQNrjN5dc6heBMt8xORtbMHELZ8Vpe217Jjbnp9O2ewm0vfcFrdw7nmNUmZdRdlWbgu7M2fll8NffdkoNWpZQc7pF0ODsn6YIaj4Vmi4M/03b11grJ+T2nMEt6TsVrvn3vj65Bp1Gx4+hZnvngoLRNdO6HykW4BC/zR1so6JGKtckFZxojOp1biujAPmvza7EO6JHKA69/w23XZgZ9D5bOiXF7g5yotbPwn98EJQiEOpwhPJAfWu69ad7IVn/mBWalBxJJo/ZKeQ4bNCq0SiVV9Q68gg+9VsXd63cxpyiL/t1TWbGlPKxiorTCihIFy6ecGycd7nOSDGtmDuGnL34uNbbWqBTUNMVOzDhZ62BAZhqzmu83sfJr/fZjUtBr0dhcuqXoqW5wsGxyPr+72U29w0OyQU2aUUuX5Nha5jIylzNeAVa8VR5h/mvFCyyZkEdeRjLTX/6C67M7k5Gix6hVsmbmkCCbWltyhBSDRnpddHLPX1/GugB5kepGFx/sOx1RCknc3hrPQyUwb5QFc6I2akVXrOqPmiZXxGom8M/pa5pcHf7ZoNWo+P0/v45agfPHnwxopytrXU7VO6hpcsnPfRmZK5B2c4jX1tYyZsyYsNdvvvlmFi5c2A5XdPFwegVcbl/EUmnwO9zECLxeo6LYYpYWxDaXgFqp4FS9g3mv7uLVO4ZJr0N8XdILdVhf7PJecbFc73CHZXvJMiEybYnXR3QbPViN4EOSVyi0mFg6MQ+lQsH3NXZ+PyaHh0JKPwMz0ER7La2wIkTp3ukDqcT+YiLblczlTkxbrajG6/PLFqXoNQwBjlqbeGt3Fb3NiVyVamDOup38866RQc7gOUVZ/KeyBp8PaTGfnqTj8an9+OTAaZ587wBFFhMPjstF8PqY/coOqhtdnGlwMXfdTqkyZMWb5WEZdoHPgVDn9fO3Dwpyhoc21y3ONtPTZGTDL4eTavSP556AZ0i8oHiTS+CZ9w+ELWaj6aNflWbgf784FvRaJKdzS4iUMV1oMfGHaf3DeiZsmjeSnjGak9XZXGHOcPA7nBe+/g2rAxzO7RHIP195uSviOez14fZ68Xi97DhWw9j8rpINDMpMi2nDgfd14DxXfF10nD80PlcKYkXCqFXRLdVAWcnhsEz02YVZqJub4zY6Pfz5/QM8N6OAT749TXqzFFOj00NZZS03XNP5imnmLnPl4YOojt/SCitLJuRxstaBzSWQbFDz1LvfUphtDur3JFZ3lB6q5un3D4YdJ1F/zuUQr/q4zn7h1cd1Nhcn6uwcOdOIw2VgycRcvjpaK0nCGDQqDFoVnRI0zRVHrrDgb7zrrHd4Ym7vCNTb3TGDAvV293nPDS41jlub2FZRLUnwNTo9lB2rochipoepYzdNlZGRaUeH+KRJk9i4cSO///3vg15/4403mDBhQjtd1cVBo1BS63LF3EetUlBoMaFWKrjvlj5Mf/kLwL+YTtar+fRgPUUWE91S9byzp0rSFo/VBLA1HNYXs7y3JeXFMjJtRag+eKTtf/rpALQqJafqHby1u4qbcrugUikprahmV2Vt0P7RHE6BTqCWZjzKyMicoyW22ilBy9I39nDvzX0wqbSUVday6qODLJ+Uj80lUGdzBwWq5t1gYdqgq1ixpTyoqWRxtpmlE/syODONbqkGtuw+weqth6T3Jjcv8kP7eYiIGXahzwGRXqYE/u/XI0jSqSmrDG50W2wxc/cNFiatLpXOMaK3Ca1Kyd9nDeWrypogXdZIpBk1UR2PoXqvxc2NR8XPIGo8F/RIZV9VPTaXhyS9hkaHJ2IQO5BoGdNRG5XGcVKfbnBGzO4Df8DydINTuo720OluD3m5Sx21UkFDkwdTgo4jZxqDmmqq4+jONjQ7mkIrJgKd49sqqhF8Ppqcnqj9dpaMz2P5lvDMV/Hv+27uA4DX6+PJn/TH64Mtu6uC9i+0mMgyJ/iDbB09iCFzRRJvTG10eLC5BYqzzeg0Sj46cIYfD74qaB8xSDW4V1rY+4stZgwBTenjBS0dboETtfYLmgfX2924PF627K6irLKWv94+iObUE2j+15Ezjdhdfo10m0sIm3/HG5eS9O3aiq1NqHe4MSdqeWJa/zAN8YWvfxN37LvUOV3v4LtaO29FeO73Mieg06hIlzPFZWQ6NG36JH/22Welf+fl5fHoo4/y8ccfM2LECMCvIV5aWsrvfve7trysi45L8JKoi/1Vm4xaFozOJkmnZsbftmNz+Sceswt7sfzNvdx5fW8Kr+7MU+9+y/zRFm7K6cqyLeWSzjhcvIZRF6O893zKi2Vk2oKEODaaoFNTUlHNjqNnmV2Yxcq39pGdnsS8V3dFzAaHyA2GUgz+Cfb5ZDzKyMicoyW26vF62VZh5YGxSr7+rlZywDY165iGZpXq1EoeDXGGg9/ZuuzNchaMtuDyeunTJZmnbh2AXqPiVL2DFL2a4mxzXOmSiI3Gss18fbyGRRv3SM7nl38xBJVSgUGjYu+JOuas2wEQsS9BocXETbldGJ3TOey6xe2+gIKUQAe3WOaeZtRg1KoYlJnKssn5TFhVIu0beM7Av0PnGpECeLEypkO/j5Y4qWvjZAwGZhS2h053e8nLXcq4vD4SdGp0aiXzR1nQKhVSU820hNjfR6JOHVYxUWwxs/v7uqD9zja58HnhkUl9eWRzeViDvoKeqSzauDviOUorrDww1p+M8tlhK+PyM3j07b1RneePTeknj8kyHZKWjKmpHi+/uTEbu0tgTlFWxOqkbRXV3HXD1UGv+Xt7WAiMgcUKWor2+MInhy5oLejx+ljVLIP4Xz/KRqtWRgx2zR9l4VfX9+bp9w+GrUH1GmXUYFuRxRTk5O+opCVoePWO4WGBxSKLiVfvGI5SeXmLiDc5PayOIJcp/r1ycn57XJaMjEwb0qYO8aeffjro77S0NPbu3cveveca2KSmprJ27VoWL17clpd2UfF6/UoI0TK5Cy0mFAowJWpZ9uZeXvj5YAA8go/pL/u1Re+9uQ/v7zvJW3tOMv/GbOau28Hkgu7MKcxCpVCwcnI+LsGL3SVcFD3K1i7vPd/yYhmZi41CEdtGnR4vY/p25cacLmz99hRwLlstWtYjBEsaBDp+zifjUUZG5hzxbFWhAI3Sb5t2t8DKt/axqjlw7HALvHrHMJocAmtnDZV0T3UaJR9EcCqD3x4fGp/L0+99y1t7TkmvF1vMjOht4qHxOVgbzy9LqthiYt4NFuau2xHkqK6zu0kzakjWq1nx1j5sLiFq40z/3/t5ZGJf3B5f0PPEv9DPRte8YI/W7Lc428yWBUW8+c0JKq22IAmZwHNGy4CPFMSus/k1w2MhPhdb6qRO0MbOhDeGbG9rne72yEq/1LG5BYwaFTaXwKkGJ6pOCkyJOib0y0CtUMa0YaUCCjLTpCBzocXEvFEWvjwavL9aqWDu/+xk/uirWTrJbwfi7y14vZxpcMa8xnq7R3K6X5/dOaZsRJOr48sjyFyZtGRMVSoh1ajhZL2DIZlpCL7o8n+BGuKn6h2Afy0skmL0Zxx/fOAM6Uk6KUB7ss5ORsq5jO0LWQva3AJllbXMH21hfL8Mlm6OXimycEyOJPMStAb1wZIJfVmxJTzY9vDEvkT5CjoUepWKBzbvjqghvmJLOY9P7ddOV9Y62NxCzOe+zX1hvdhkZGQufdrUIX7kyJG2PN0lgw9wuP2TbiAsOj27MAuHW+B4jZ0P9p/mNz/K5rsaO1qVUlqc1tnd5Hfz97I+UWtnzayhHKluAqCq3kFet2SyLmJJTyyt7x9CW5cXt/b1y3RMYtlobZMLvVbFbS99IWklfnn0rLRftCxQ0Wke6vg5n4xHGRmZc/h8vpi26vP5cLj9q299s0NOdMBqVSp++mKp9J5ii5l//noEgje2FndVrSPIGQ7+bLjFm3YzuzALQxzpksBGYz07GTFoVExYXYJRq2LtrKE0ODzU2d3oNSpKD1nZX1UvVZ3Eyz6vbnQyIDOVWYW9cHq8pBo0dEvVo1Yo+PLoWQotJgoy0yJLuhysZukbexgQ4uAIPWesawh0IIhSaLNG9or5ffQyGfnw3utb7KRO0KpjOmwStOHT2bbU6W6PrPRLnSangFqlwOYScAte6po83PXqVzwxrT8oY4+3Xp+Pgh6pPHXrAKkx39x1O6TAFviDOSkGDQWZqfzx3QP88d0DgN9ZNavZyb16xqCY16jXKPnlf+/E5hKk4FE0Aqu/ZGQ6Ei0ZU9VKUCsUaJQK0tP88p2R0KmVOAKciCfqHKx8ax+v3zVSWos1Ot2kGLS8/c2JsJ4bYk8tuLC1oN0lSEHgm/O6xHR6hiKet1OCloc2+sf4hWNzaHT4G2+frnfy7AcHePQydwa3hEZXdIdxSYWVxsv8uWhzxr5++bkvI9Px6fjiV5cATU4P249YKauspSAzjTnNne7FSf767cfI65ZCQY9UABodAhnJBj4+cK77dqJeTU1zxlWKQUN1gxOjVoVaqeC6bPNF1be6GFrfbVleLGuVy7QEo0bFa19WxrTRm/O6ANG1EkNLSIstZrqnGiI6fs4341FGRsaPVqVi/fZjUW31oXF5nKizU2QxSdlpOrWS4mxz0LgKfqe27+19rJiSj1Grirr48UZJBSupsLJwbA7vlZ+KWlpdbDFTZ3ezYEMZBZmpFGSmSeP932YO5Yl390d0QqzffixqaXogNTZ3mLO6ONvMpP4ZLH1zL89OL8CgUUV1aG+rsDKrMIuy47UUW8xhTQ0hfvPOBoc7SAptQI/UmP1NuqcazstJnGrUsGB0NhDusFkwOltqONqetHVW+qVOskGNzwfJRjUpRg1uwUt1o78J7fzRFvaeqItow699WclD43ODGvaJiPdhocXE3TdYSND6dcnFY2R2MuL1+XjmgwPYXAK7KmtiBlI++vaMX6LQYor7eUS5MxmZjkZLxtQ6r5vTDU6S9BpWbNnL8N6dwo5TaDHx8YEzEceaBoeb+W/vY9vBauaPtlBWWRO358aFrAVNCVqe/sDfUPp8nZ7ieVOMWh4an8fHB/zVY06PF7tbxekGJ4vH510Rz/aGOMk5l3t/jGRDbFdY8hWgEy8jc6XTrlb+3XffsXnzZiorK3GFNJ3885//3E5X1fokG9TkZaQwqk86j729L2Kn+/Xbj53bX69Gr1Ex4KpUjFoVg3umgc/nX9BbzBw41cCDG/dI+19M5+7F0vpuq/JiWatcpqWogMXj81i8aXdUGxUd4uB3pM0q7BV0jMCGX4UWEzMLe6FQwNXpiWHn+yEZjzIyMqBUwC+Le7P6o4owW50/Khulwi+lsHxyPj998XMKLSZO1zt4eEIek58rDTteSYWVqloHi8fnBo2tIsXZZq5KM/DXnw1Cp1ZJMivgX7grUdCvewqTBnRjxZa9QeON+Bx4dfsx1swcgsPt5e71u1g1vYA5RVn86b39Ucu4Ax3nsQh87ohsO1jNrJG9sLkE7tlQxgs/GxzzGE6Pl7UlR9g0r5DlW8rDjhnpHIEk6TVBUmit3d8kxailZycjE/p3C3LYnG5w0quT8ZIZx9syK/1SJ1GnpsHhwahR8dDG3SybnC+NeeL9ESrhU2Qx8cikfLSKyE03e5qMktTRnHU7GJSZyv1jcrjtJb+84JqZQ1iwoYw5RVncPqwnHq+PSf27sWJLeVAmaqA+ebHFzOyiXnz07emoY3Jxtpn0JF3rf0kyMpcALRlTn/voEPNHWTBoVGw7WM3vftSHJzkg7VucbWbmyF6S5n8oSXqNND7Eq3qaW9T7gteCLsEr2bJaFbuJb2CT39Dz+oC3v6kKkiS7LtvM9dd0/sHXdjmRFCcQeLn3x9BrVFIiQCjFFjP6ONV/MjIylz/t5nH58MMPmTRpEr1792b//v3k5+dz9OhRfD4fgwbFLnG83DCoVfyt5DCVVhuv3jGM4zV26uxuKfq+YfsxHhiby4yXv6DYYkarUXKoupF1nx1l8fhchmWZQOHjbJWTeaP8mqOBXEzn7sXS+m6r8uKOqlUuS8C0Pl78WaAPjcvlrM0dZKOvba/kV9ddzUffBmeXBmZNFmeb6ZKs5/nbBwW9775b+nDoTGPYb3Q5ZDzKyFyKeHxe0pP9WsRBztF6B+nJWjw+L91TDZxtcpKbkczySX3ZefQsb++pipoBXmt30++qlDCHWHG2mbtvsDD1+c8AvwN8RG8TRRYziTo133xXy60vfo7NJWDUqlgyIY8HxuRQWWNDq/I/B0QdZLfHy+Be57LqRvY2xW3EmahT0+j0xAyelR2vjXgM8fkkSlbEokuyjvV3DKfW7uLBcbkk6PzNQsXxs+x4bcyMb3OilsPNMm7iOe9pdkyKv1Evk/G8M8MDyUg1MC6/a1AG9pCeafLYd4kieDw0Oj0oFf7MT8HnZVlA80vx/ph3gwWtWkmiTs1bu6t47O29LBmfF3a8QosJJbCrskaym5IKK/McHu68rjdfHa2h7HgtNpcQZFeiRv/9Y3KotbvpnKhDpVJQZ3Pz33OupaSimvnr/U68WEEcgEOnG+V5l0yHoyVj6raD1eCDZZP7AuAWvLx1TxENDg+C10eSXs1fmiszQimymNAEOKXjVRwlaFX88QLXgk3Oc5r/JRXVMZ2eJc2vh65BpaSqiis3qSpZr47ZWPRyz6CutbmYXdQL8EWQ7+lFnc0FpoR2uz4ZGZmLT7s9xRYtWsR9993HsmXLSEpK4vXXXyc9PZ3bb7+dMWPGtNdlXRRE/a3/+lE22w9byeqcSCejlgSdipvzuqBRKfjDO/u490fXMOJqE79Y8yXP3T6IuUW96Z6q52SdnRc+PcyyiX15c/cJVk0vkBqQiJlqF8u5ezG1vtuivLittcrbAlkC5uLg9vpY+dZe+l+VSpHFHGSjPdMMJOhUvPjJ4aD3iFmThc0N8j7cf0pqzCPqmP74r59hcwlhv9HlkvEoI3OpoVYoeeq9/fx4cA/Sk3U0OgSSmhdlf37vAPfd0ge314fghcem5GNzeyjomcbS1eHZ4SI6tRKHy8vCMTmcbXIheH2kGDSkGjVMan5fpIzWQotJ0vq2uQQW/Wu3pNkd6uzeVmFl4dhcRuek89ePK5g5IrznQCB+p4GHDV9W8uiUfix5Y0/Qc78428x9N/cJC5IHfiaRWA7tYouZAycbWBSQHT86pzNLJ/Zl2ZvlbDtYLWX0KiBoYRzoQEjWB1f6hTomP7z3+vN6rkUL/MrPxssDl9efJV5v9zumRLsN1ONN0qs5Ve9g/RfHuGuURbpffndzsFNNzFT9975TYVUTtXY3P8rtwvj+GUyOYeMooMHhwZSgRYWCRL2aw2ea6H9VKnOKslhbciQoiJNi0JBm1GJO1Pqb224ok+ddMh2SloypQJCcllGrAh98dewsfbom879fHOX+Mbk4Pd6wBpQrpvTjTL2NNTOHkJ6sQ0nsjG3B68NwgbKBCbpzLo6XPj3M6hkFhDk9s82smJxPvd3FxP7dwtagHTWp6nzwCj4emZTPI5v3hP2uyybl4xUu786iiToN01/ezpyiLGaFyAXNX1/Gm/OL2vsSZWRkLjLt5hDft28fGzZs8F+EWo3dbicxMZHly5czefJk7rrrrva6tFanwe7GqFUxtm8Gy7aUR9QKffGTw9wz+ho8Xi+9zAn8e+8pVm+toNhi5ne39OGrYzW4vF6+PHJWcriJ7xcX4xfDuXuxtb4v9uK2LbXK2wJZAubi4XQLzBjWk7+XHuGZD4JtbHZhFtZGd1DmS3G2me5pBtbMHCI1/PrnXSMZnmUiUafmZL2Dha9/I70n0m8kZzzKyJw/TsHL1ME9WBvSJFK0Vafg5ZWSw9x5vYVlW/ayZEIeKqAgMzVmlnVBj1Re+fAoyyb3xe4SmPn3L1k9Y5DfGTbaErEppfi3qHkqvhapwS5Ao9PDkTON/HRIJg5PbF3TFIOGzw9b+WDfafD5WDG5LydqHdQGVK88++EB/jCtv+SQF7ku28zpBqf0dzQJEzEDfk6IU33r/jPAXu4eZeHhCXk0OT0kGzT86acDaXR4IgaxW0sKrc7mosbmZsmm3UHOC9kBeXnhw5/pKervx7NbV4A92JyC1IRWp1Zyqt6Bwy3wP58f4+VfDJG2GTQqrupkwOPxUtPkZs3MoZQe8gdwxKqNaNIsswqzuO//vsbmEoLm0qu3VnBdtlkaq+tsLu6X510yHZiWjKkijQ5/xZJeo8KHj5yuyZJMUXW9gxVT8nG4vdIY4Ra8/OWDb7nrBgt/2bqX0gor80dbomZsF1pMfHbYSpdk/QXZlUallILANpfA/PVlktMToHuagQzpHJEzgDtiUtX50uDy8Kv/+Yrnbh/EgyolDXZ/gNoteJn19y958eex5dgudcyJWob0DE9ggNaVcJWRkbl0aTeHeEJCgqQbnpGRwaFDh+jb11+GVV0dORp7uZJk0DCnKIsVIc5wCF5MOz0CBq+SZZP6MmFVCeCPxnvxMacoi3qbO+b7W9u5W2dzoVYqgsqmA7kcBoq20ipvK+RshYuHQqGI6fC67+Y+0mvFFhOzm/XD567bKZVkewQv1iYXTS6B0/UONvxyOIerm9ColFI1R+hvFBgUEjMiD1c3ySXZMjIxiGWrSybk8cvrLfzp39+Sk5HM4k17eHhCHgtGZaNEEbQID+3jsa2imiVv7GFC/278beZQ8PkdAfE0T0Md4NFKwpucHrbsrmL+KAsOtxA1a7vIYiJJr5a0yj/Yf4Y5RQ5m/G172L5OjzfIIR8o8SCO36KEyeLxuSwZ7286Cgp6dDLw/Vk7T906IKjqzOYS2Lr/DLcP60nnRB0DM881EO6SHPGjkWLU8viP+3HMaqPW7paO921VPcsn57foWXai1s4nB86w5ZsTYd+L7IC8vPB6wef1YdSoKM42gy+23f7+lnNjbJJBjV6rpMl5LlP14Tf28Idp/fnzv78NCpSIzm0xKFQU4NyeU5QV8ZwlFVZ8nAtkBc6lvzleGySbIM+7ZK4EYo6pARJGRp2K+aOy8Sl8eAQfTo8Xm0tgbckRBmem8fkhvzPb6fHS6BQ4WWdn8sCr8AUcb23JETbOG8nyLXsjOuDv2VDGTTnpF/R5zjY5md08LotO8dVbK6RzNDrcpHSNMpg109GSqn4IdrfA0kl9Izb/XjqpLw537MD+pU6KUcsT0/rz8YEzpCfppAr8U/UORl3TWX62y8hcAbSbQ3z48OGUlJSQm5vLuHHj+N3vfsfu3bv517/+xfDhw9vrsi4KerWSES3QCk3QqXny3W9ZcGN2UKaXuD3Z6M/Gqm50hb3/7hssrercFWU59lXV8+odw1mxpTysVGrllJYtcNuTttIqbyvkbIWLR+BkPZTSCiuLx6v4v1+PoN7ulkrp/nvOtVEz0AotJnqZE9h/sp6n3z8oZaA1OSP/RvGkcGTdeBkZPz5fbFv1+WDpG3ukxfDqrRW4BC/JejX3j8nh147QHgHHmDGsp9QMTBxzn3pvP0sn9sWoVcXVPA3dnp6kw6hVBY3lYia6eO0Pjcvh4Ql9w8bXYouZZZP7MnPtl0Hvr7VHfnaUVFh5cHwe11/TmU7NEg9iZuu4fhnMGtlLyrQF+ON7+/ni8FmenV7A8s3hzQYDJWCcHm+Lx5UTtXYe+NfuMFmXx6f2I6MFWd1iBdSskb2i/r6yA/LywQd4fODxCiyf1BeHxxvTbh8Y65dRKLaY0auVjHlmm7S90GLiudsH8cd394dp2YY6t0sqrCgUCl67czgKBS0OZJVWWFkyPo9fFmUF3V/yvEumoxN3TG3+d6HFhFatpFuKnp+t2c6ffjpQajr4q+t7o9coeWt3VZjjdP4oCyoFzB9toaBHKk6PF7fgY05hFr8s6o3NLUjjsTj2XKizOVGn4RdrdwT1sQg8x7/uGhn3GB0tqeqHYErQ8uf3D0QNljw6Jb89LqtVudIbp8rIXOm0m0P8z3/+M42NjQAsW7aMxsZG/vGPf5Cdnc2f//zn9rqsi4KCYC3PaHyw7xQf7D/Nb36UHXF72bEanpjWn7nrdoZt02mUrbZADJTlmD/awhPv7mNgZpq/bC5gQrFiy16eunXAJb8wbQut8rZCzla4eAQ24Im2PVGn4tYXPpdeS9Cpo2agiX8vHJPD0+8flP5+bEq/sGPHksJZ+sYelk7sy6KNu2X9UhkZWmarJRVWFo7N4fhZO+CXYDjT6OS+//uaOUVZ0qL8lr5duDmvC7e99EWQ81nUQT3d4GROUVbcMTxwe6HFxMFTDUGO5cDMN/A/HzRqFY+/HXl8XfnWXiYXdA9y5sW6hqpaO5mdjFydnii9Vt3oYtG/dgftt2bmELbuP9NiCRidWtmicSXaM2zbwWoe3LibFZPzOWtzxQzmiZm406/NjHku2QF5edDk9ODVqtCrlTz61l5+fYMl5v41NjfFFhOPTOqLL0SWtrTCSoPDE7Gxm7g90Lm97WA1v70pmzi9ZMMCWQ63EHZvyvMumY5OvDHV2uiSGr5rlQq+O2vjeI2dJL2KZL2KNTOHkKTX4PF6KchMo6yyVhpPxTFl5eR8ygIa4kK4dJFIazibE7QqBmVGruwqsphIaIFGeUdLqvohuAVfzGCJ+zLXEJcbp8rIyLSbQ7x3797SvxMSEnjhhRfa61IuOk7Br3NoTvSX5QQ2LDnVrDOcnqzjpQ3+hn01tvDFXvc0Aws2lPGPX0XOnk81tN7DOrA8VCwT9+uJRt73chgoOkojLjlb4eJh1Ma2UaNWhVZ1bgJdbDGhwG8ja0uOBGW+BEoPBFJaYcUVYYUeqyS7T0Yyi/71TVAWJ8iTNZkrl5bYKkCTQ5CcyIl6NfpmaSNREgTg+dsHAQQtxuGc87nO7mZEbxOfH7ZGlTcRM7/Ff4uO78E903j1jmGcbXIFZb6JuNxetu4/E3V8vX1YT+nfxRazdI5oCN7ghWmkzFbRAdgSCZhCi4nTDU6G9EyLuF8g8WQlKs40SsH8aME88XrjBR9kB+TlQaJeTUNzQ80P9p/h3pv7xLTbzok6ZhVm8f9e+pz/mTss7Hh1USokRBJ0auaPtkj23eQSSDPGvldC77VI99bFmHfJFV8ylxKGOGOqOUnLlIHd6ZKk48ujNeR0TWJsfhf0ahUPv7EnZpUR+MeURpcnonQREFHy60LtweYWmFWYFVb9WdjshLe1UOqjIyVV/RAaW5CAcDkjS2LJyMi0m0P8SqLB4SE9Uctrdw5n6eZgHfEii4nX7hyBO6CZkCck2lpsMaNRKrC5BOwub1gZdms7QgMX0fHKxOVMrbZFzla4eCTp1DFsdDh6lRJ3s8Op0GJiycS+CF4vqQZNVMmUZ6cXhOnrRZo8xirJjuW4kidrMlci8WxVp/I7uVKMGkoOVVOcbUavUeL1wnXZJm7O68KcV3ZQ3eiK6HwNdHDr1EoEn48J/TOYMrA7yzaXB2USFWebWTIhjyPVTVKDXdERsO1gNbNG9opY1QXQ5Iq9kBTH3+JsMysm57Pyrb0R9xOvNy1KZqvY46CgRyoJWjVrZw1FrVTEPLdCAQtGZ9Ork7FFz5d4shKBc4lowTzxesuO10YNPsiB38sHjVJJskFNTZP/3ohntxqFQrKVRke4bcQLlDQ5PZRV1kjOOJNRi1qlpNhiCgsoQ7CdQ/R7q7XnXfHk0WRk2poEjSqmbX7zXR1Deqbx3Vk7m/7zPQtGZ7PwlhwWv7EnrGqjtMKKEgWv3jGMGptbSg5pckZ2QJdUWFk8Po+bctJb1dlcb/dIfQQiSaasm33teR/TB/6y7yuIjl4hU2d3xQwGxQvEysjIXP60qUM8LS0NhaJlI8nZs2cv8tW0HQk6NSgULN28J2J0/JHNe7jnxmw2zhtJjc1Fk1OQnN5FFhMrpuRzpsHB2llDSTNqeG7GIO5evwubS7gojtDAwU/O1Lr0uNKzFS4WPghbDIBoo+U8PrUfWqWCV2YNZWdlDSdq7GSajLgFH+u3H6MgM02adIsZ4uu3H2PhmJyg40WymVgTTjkoJSMTTDxbfWxqP6kken9VPUsn5mFzevjz+we4f0wuf/ngW/42cyjPfniA0/UOvq9zSMcIzPAWHWYjevurQf7w9j4eGp+L4PNRb/eQqFejUyuZ8fIXYb094lGcbSZJF3v8vCrNwNv3FKPAx8/XbGfNrKHY3ULUJmRTB3YPer85UcuPctP5f9dmhgXsXr0jPAM3kG6pBjKS9S0eV+ItmkPnEpGCeWIm7tqSIzw7vQAIzuyTA7+XF7U2F6lGNanNWdotsVuRZENwtjf4AyXFFnNYaTuE6/MvHp/LO+Unee3LSl67cziPbA7vgzMrQMKoOM691VrzrljyaHLFl0x7oVIqeGhjtDVqOXcU98bp8WJO1lGQmcZLnx5i8fi8qBJG2yqq+f0Yf5Pcbil6npsxCK0q+vrf4RaCGje3Bgk6ldRIM9r2lnClB7A6emVyol7Nq3cMZ/mW8GDQq3cMR6G4vCVhZGRk4tOmDvFnnnmmLU93yaBSQJNLiKrBJWqdLt+yl4LMNL4+XsvGeSOpqnWws7KGo9VNzHplB+CftN99g4WNd49ErVBeFEdo4OAnZ2pdmnQUCZhLiXg2Wu/woFTAzmYNxLcWFKFVKvAIXmYM6xkxQ3x2YRa2gCzQaDYTa8KZaujY2RkyMudLPFttcgnMKcqiyeVhwehsDp1pIkmnJrdbCiu2lDO7MIs/vfctD47LxaBV4vR4KeiRCiBljxVkpjK7MIsN248xPj8Dt+Dlg/2nmT86mynPl0rnK7b4F8ahcigi6cm6sAzVYouJxePzeGdPVczs1X/vPUWRxcyqrQeZXNCdd/ZUMb5fRsRstyE908KeLSlGLY9M6sv9r38T9n19fthKkcUU0aFRaDFRVllLRn7X6D9CCLGeYaGZuCKhwbzATNzAzD7wBwe6noeDXqb9SdSrUSuUaLQKii2mFtnt/NEW9p6oQ6NU8nVlDatnFDB/vd+29p+o43e39MGLL2pQCMQGnTmsfGsfc4qyeCxEp1+vUeHz+TBqVbzw88GoFQquTk+kS7I+5udpjXmXXJ4vcynSGMc2HxyXS73Dg0GrpKyyptmWYkuOfFdjZ96ru6Smmg0Rqj5ELsY8NkGrjilzlqCN7wKRA1gdvzJZr1axaOPuiMGgFVuCA7UyMjIdkzZ1iM+cObMtT3fJoFUpOd3ojLlPo8M/GZlb1JvVWysk5/jqrRWSxin4GwV5fT5WTMqnd0DzrNYkcPCTM7VkrhTiZVrXOzwk6FQU9Eil2GLC64MGlwelUhmzOd3vb/FniMeymVgTzp4mY4fOzpCROV8a4pSwNjjc7KuqJ0mvQQFoVEpq7W5Jfmjh2By2VVRjc3s4axP45X9/JUmK5GUk849fDee98lO8tr2S393chzMNTuzNi39HiBNgW0U1PnySNnlgw840owaDRs2vrr+ahWNzcQte6mxudlbW4PF6UShgycS+LHuzPKqD7+a8LpKm94INZTw7vYC1Ic+b4mwzj0zqS53dzekGJ41Oj6RL7PR4IzoExLFdgSIo4zbw3Nf26kSKUdsiveMUo5blk/N5aNPumM7KQCI5QeQKqI6DQaNC8Plwuj2smJLP6frY8+AGh5v/VNawZEJf6uyu5kCRgjuv682Oo2e5f2wuM17+gtuuzWThmBy+q7EHBYUCA1Lf1dixuYS4fXDW3zGMLHNCXGd4axFPWkiu+JJpD+KNqY1OD0atmrM2l/R8XzIhL+Z7xKogqWpjXG7E/a7LNpOoV3PodGOrauqnGjUsGJ0ddA2A1Bw0NU5/AZADWCLdUg08eesAappc1Ds8JBvUpBm1bfbcvJi0JFArIyPTsWlTh3h9fT3JycnSv2Mh7tcR8BI/+p2o95duGbUqjFqVtACG8FLj0gqrtDgPpDWb9AQuSpucbh6b0g+X4KXJ6ZEXqDIdkpbYqN3lJVmv5uGJfZnzyg7+/P8GSvYaidIKK4vHK/nw3uvj2kwsR1BHzs6QkTlfklpQNTEsy+TPUFX50KqVnG10SU20Gh3+/ze5BNKTdEGNNostZn4/pg8T+mcwdWA33tt7ktVbD7GqOTAsNuwUMWpVDMxMY3x+Vyb2z2Dllr0RK0V++uLnUtb53hN1AHxdWcPE/t34zY3ZzC3qjcMtBDn4Bmf6Nb/nj7ag0yhZNb0Aj9fHA2NycXoEvD4fHsHHl0fPcsxq428lh8Mc5Usn9g3rOwL+JqL3bCjj1TuGMauwV1jGuc0l0OR0n1e5eJ3dFSQdlZ6k48CphojZ87GCeXIFVMegyeVBpVKgUapwuIUW2W1JhZXlW8pZMTkf8AecHhqfS7/uKTQ43Dwxrb8kvXjf/30dsSoDoHuqQZIZjHT/i+g1KjLaUPago+vxylyetMQ2DWol1kb/36UVVnw+4koYiZRWWPFCWHLHddlmVk7J56GNu/lg3+mg1y9UkiTFqKV7ip4Foy08MDaHRodAol5Nk9NN95SWVRvJASw/HVk2Jt5veKX8xjIyVzJtriFeVVVFeno6qampEfXEfT4fCoUCQeg4ETm7WyBRq45anlxkMUmZM4LXJ3Xbdnq8FEcpNba5BMoqayTHt80lcH8rD1YXc1Hams57GZnWIEGrimujpgQdSiU88mY5Syf1Jdmgps4WvwN7bq9OLbqGaDYnZ03KyJzDGMdWjVoVjQ43WqUSlVLBCx/vY9rgHlJwWQxAqxQKHG4ve0/U8ez0Al7bXsmM4Znc9tIXFGSmMqFfBjldkxneuxNlx2sZndMZg1bFmplDcHq8GDQqTIlanvngAABllTURK0WUKFg1vYAFG8pQcIT7x+Rw20tfYHMJLHljDxP6d6OXycj85t4g4HcozCzMYuLqEgZnpjJlYDcmrS4N2r5icj4TVpUwpygrzBkO/oqyZZvLpTmF+N0FZrFrVH4neKBWs0iKQXte5eKJOk1QMMCoVfHs9AIKMlPlCrMrEJtLID1Rx7I3y/mvH/UhUR/HbjV+uyytsEq9M4xaFWqVvwor8H3FFjNrZg5h7rqdYfdtcbYZBQp2Vdaw/0S91GQzklM8JY4jsLXp6Hq8MpcnLRlTT9U78HjP9bRpcnqYXdQrroSRiM0pBM1jkw0a9BoVx6xN/HjQVcwY1lNqwNkakiRn6h04BS/Pba0IkyxbOqkvZ+odeCFm1rMcwOr4sjHxfsMr4TeWkbnSaVOH+NatW+nUye8Y+uijj9ry1O2KwyXgcgssmdCXFVvCG/s8PLEvM17+gkKLic8PWyUt01SDhiUT+zLludKwYybp1Iz5yzbAP4meN8rCV8dqgva5VAerjhxplrl8sXsElk3OZ+kbeyLa6F8+OEB2lySKLGZKK6wogMem9sOlid30MjSj9IciZ03KyPjxeX08MqlvxEZ5j0zKx+f10SlBR1W9nRc+OcyAHqn+So5DVim4JY63ZZU1FGSmsa70KHePvprtR85iay6hnVOYxd9LjnL/mBxe+PggD47L45HN4c+HWYVZqBWKqM27tlVU8+sbrpYcc9WNLsk5J57n+Y8qeO3O4XxXYyfFoMHhFljQ7MTbVmFl2Zt7ufO63jzzwUHpfUvfKJec2/HOvXprheSgjtTvINRpeF22GZfgPa9y8VBnn5iFPqcoi7tvsKDXqEgxyMG8KwWTUYvNLZDTLYVGp4cErSqm3Qq+c2Npo9PDmplD0KiUnGlwMDAzjV2VtdL9ua2iGhSwZHweizbult5XaDGxeHwuU5//LKgPQGBQSKQ9HNByxZfMpUhLxtRGpxCUyJagU/Pr//2K267NZE5hFskGDfV2d0QJI/A3yg2cx56otbPwn18HOasDx6ILlSSxu4WITXy3VVj587+/ZeHYXB4M0Y4usph4bGo/Mk0JgBzAgo4vG5MYJxiU2EprOBkZmUuXNnWIX3/99RH/3dHplKDFKXi5/W9f8Mef9Oeh8XnU2d0k6FScrncy4+Uv6NM1SYqoP3XrAIotZjon6zh8pik8+8ViRh3QrfvTg9UIPl/ECf+lNlh19EizzOVLg93Df/3jP6ydPRSX20u9w0Oi3m+jT7//LffdnMP/e+lz+nRNAs5py/kgZuMevUaeTMnItCZnbS4aHf4GfAulUmgVTU4PJ2rsJOpVJOjVpBg0fHWshlkje6FUKNh3oo6HJ/bl6fe/lcZbm0uQenfMKuxFfrcU6TxOj5evKmswalXMv/EaTtU7mFvUm4GZaVJGdUmFFR9w3819Yl5znd3Nq82OOYc7eEzXqJXMKszC5hTQa1TsPHaWG/t0YdX0AqkJ4K7KGq7LNksOcfA7BUW5k1iolAoKLSYKMtNi9jsQ5xCic+5kvSPmcWM1xQx0in9zvJbbr81sU2kKmfbHB9TbPRT0SEWlVMS1W2XAUGnUqLj1hc+lvyMFbbYdrGbR2FzeXFBIo0MgSa/mVL2D03VOKagFMKcwi67JevIykiVb+raqnuWT89tlvilXfMlcasSzzQS9X/aoU4JWanyrAG67NlMaM1ZOyefZDw9GdJ4WZ5vRBsh/SmvBOGPRhchVxNKGnja4R5gzHJobiG7czZ9+OpAuzU2cr/QAVkeXjXF5vTETFl3e2PMrGRmZy582dYhHwmazUVlZicvlCnq9f//+7XRFrY/T40WrVtKnaxJzXtnJK7OGsrOyRipZfmJa/6CIeopBw/LJfXmnvIoBV6UFHavQYmLxhFzONgV/X2JDzkhcSoNVR480y1y+JOrVHK+xM3l1qZR1WWNzoVMruTo9CY/Py59/OlBaEKwtOUKDw41Rq2LBKAsQ3rhn/qhs3II8mZKRaU2MOjU/W/NlkPSHzXVO+uNf80aCz+8IfnZ6AYLPR4pBw9KJfTlutXF1elKQY03s3aFRK7EHBKCNGn9G9SOb90TNYhMdbw+MDZeAC0SnVgb1BglEpVDwi3U7pWtZM3MIT7y7L+ycUwZ2D9NDFrW/Y2FzCRRkpjEuPyNqJnlphZWHxuUydWB3yTkXTXdZRG6KKRMLm0vAqFVxptFJSUU1t/TtGtNuV8/wN5AvbG5aHUioo0ykqs7O3GbbAb8T475bciQ7Ka2wMu8GC+NXlUj7FGebeXxqv3YN0MgVXzKXEvHG1NfvGolO7abJ6ZEa3/rwUdAjVXIOn6i1MbcoC3wE6YoXW8zMLcrC2ugky5wIxF4LBq5nL0SuIlaj0PRkXcxGijVNLkk65Uof0zq6bEy93cMv/3snT0zrHxQMEhMW//aLIe19iTIyMheZdnOInzlzhtmzZ/POO+9E3N6RNMQbnB5ULpjdvBDeWVlDWWVNxIVpcbYZh1vgVL2Dzgk6HG6BV+8YhuDz4fZ4KTteS1Wtg0R98E9n1KrokqyTtE3FLJi1JUfCBqv21O/u6JFmmcsXJecaBIXaZrHFzNj8rvxi7ZfNf5tYPaOAZIOGHz//Gc/NGMT4fhlSMzmdWsmpegcOt4CPy3uyKCNzqaEEBmemRR5DLWaUgFvw4fH6+HvpER6Z2JcdR8+iQEF6si5ML1vs3aFSKMgyJWDUqhicmYrg87UooxqgxuaOWSkS2Ask8N9FzdItInOKslj9UUXEcy57szzMISg2wox17l3N843rsjuHf5kBuDxe8gIy5H9oubjs7JMBv0PclKgl1aDhf784xk8KujMoM7K8j3ifivrDJ+rsYftECygF4q/Y2B9kJ3UhjrFtB6t5cONuuSJRRqaZeGOqIPg43eDk+1o7JRVWVmwp57Gp/ehk1Eh2VGt38/O1O5hTlBXWqHneq7t4/a6R0jHr7K6w8wSiVikuWJIkOUZ/ALGxdjTqHcG9ga7kMa2jy8Yk6zVUN7qCAquBXO4OfxkZmfi0m0P8t7/9LbW1tWzfvp0bbriBjRs3curUKVauXMmf/vSn9rqsi0Kizv8139McfR+SmcbE/hms3LIvLIq+YnI+P1+znUXjcunXI5X3yk/y4ieHWTW9gLnrdlJoMdE9xcCp786VMou6oH94OzyjbO2soUGDVXvrd3f0SLPM5YsXmF3UC/CFNeCZXdSLs43nJvD+7Qoen5qPzSXw+39+zeoZBSTpNdTbPSQ1B6z+b2cliyf0bdPPISPT0fEpYtuqF7DaXKQZNZRWWBG8Pla+tY/VMwahUyuDsrtFLfGRvU18dtjK15U1LB6fy5Benfiuxh41iyzUOecRfFLQO7RS5JfFvcEHby4oxOYUGNO3KwU9UvnXV98xdfBVQc3HYuqBH6zm/jF9JOmHU3UOrI1O1pYc4dnpBSghbA4gSsMUW0xoVbEzyUPHX7lcXOZCSDao0SgVXJVm4Hc398Hj9fHIpPwwHf5ii5nFE3KpqvXPa+/ZUCZli4cSKA8UGmgSCbXNSBUUckWijMw54o2pGo2C4VmdpEoLUTKwU6IOgEOnG2lyevjbzCF8dsgq9b8QKbKYpHkxgFEb2/1gMmpZOeWHSxqdqneAAtbMHIJCoZASxMRrStbHPn+87VcSKUYtT0zrz8cHzpCepJOS7k7VOxh1TefL/hlqTtRSnG2OKvVzuTv8ZWRk4tNuT/ytW7fyxhtvMGTIEJRKJT179uRHP/oRycnJPP7444wfP769Lq3VUTZXUg/ueS76btSqpCg6QKpRw4GTjZyut7Nicj6Cz8eR6ia+PHKWZ6cX4PH6KLSYWDAqG6dHYMVbe6XjzynKiprFplQoWD29ALg09Ls7eqRZ5vJFCazfXsmAzDRmBWR6lx2vZf0XlfzmpmuC5Aq2VVTT6PaXhK+eMYjnth4MWkgUWUw8OrWf3ChWRqaV0aqU0W11eyUPjc/FI/iosfkzQ2ttbmwuAY1KQb3Dzf9+4dfyLquskRzG11/TWVow/+7mHN7ZUxWkJx4J0TlXbDHzzXe1vPTpYamBpFKpwOYS2FdVR7dUA8veLA9r3rVySj9+vmZ7mARKLI6ftTPv1V3See8b04fnZwzCKXh5cFwuCqWC72v82bWiFNvgzFSWTc5n89cnomaSR1v4Xenl4jI/HINGiQpwen0UZKbiEARUSiXzR1t4cFweVXXn7tOpz38m2UGRxYTP54t4TNG5XWwxMbPZdiMh2lE0pznIFYkyMiLxxtTF43M53eAMGqvq7G5qmlx8dsjKon+da2xbFCIpJs6Fr0ozSvsom/taRKtqQgErtuzlqVsHnPdYU2ltYlGIPnigzNmgzFSS9eqYjRTTEuTxLRAf8PY3VUFJfNdlm7n+mthVZ5cLC0ZbGJvflS7Jesnhf7LOjiU9sb0vTUZGpg1oN4d4U1MT6enpAKSlpXHmzBmuueYa+vXrx65du9rrsi4OCtApldx9w9V4fT5KK6zYXAKrt1ZIOsMlFdU8/f5BCi0mlk/KZ+N/vqegR6o0oK+YnM+KyfnYXB5eev9Q0KRkRG9TzIwyMQvmUtDvljPOZC5VDBoVdxRlseqjiiB7Em10X1VdmFxBg93Dm/OLwjSGwZ9Bs2TTHrksW0amlVH4YG6ztEgkW1X4YFdlDYMy/T04EvT+bn2mBB0GjapZ8zsHQFq021weaVx1e70M6J4aJk0Wik6tpNBi4u7RFhJ1Kvp1T6F7qgGVSsET7+zng32nWTNzSJgzHPzPh8WbdvPIpL5Bpbrx9MADt2+rqMb7ro+CgFL3rb+7niE906hudGFK0DKhXwZbdldxuLoJhQKWNjePCs0kXzapb9TnVKxy8UAJtkSdGq1KSa3dRaK+beXYZC49BB+gAGtzzxtTgpbFb+yhtMIqVTaGJnMUWkzMKvTLF4VSbDHTLcXAmplD6Jyk47aXvoiqc69TKynONjNzZK+oTnO5IlFGxk+8MRUfJOo0rJ01VMq2TtZrOGptIj1JF3SskgorCoWCf901Eh+QpFcHOcMB1EpF1Iqq2YVZnKl38v6+0+e9Lj1V7whzhovnUKLgrQVFGHVquiTreWxqPx7cuDuskeJjU/tJ+uEygQ1Q2y+Z7mJibXJhcwm8s7sqpDrCzNziLKxNciWRjExHp90c4n369OHbb7+lV69eDBgwgBdffJFevXrxwgsvkJGR0V6XdVFQK5Q4BC9z1u3kV9f3ZuEY/0Lc5hTQqJVsO3iGgVelAv5B2+ER2H+iXnp/aYUVt+Dlk4On+fJwDXndUrh9WE8pgi+Edh8KQcyCuVT0u+WMM5lLkUaXwPwNZTwxrT8PNDdWSdKrOVXvYMGGXTwxrT+mxOCJv1Gnwub2hDnDReSybBmZ1sfu8bIghq3+z9xh7K/yj6FFFhMGjZrHpuaj0yjweP0O5eNn7dLCv9BiYsfRGun4SXo1L358iJxuydEzqi0mOifpKMhMY84rO/jnr0dSdryWBRvKGN67E0vG5zFjWE+6puhjNu9aNDY36LVYeuDFEbJdxQZk80dbKOiRSnWjCx/+aqyr0xMpa3ZebJpXyN9Lj/DiJ4ebq9P8zoj0ZB0f7jvdsi8+hEgSbKJDY/rL2xnSM63N5NhkLj1sLgGVUoFOo0StVOLweCmrrJXuVZfg5d4f9WHhGAVVdQ4yOxl5a3cV92woY1VzZaOIKN1wqt7B3HU7/cfITI1pm7NG9mL99mMRneZyRaKMzDlaMqY6PQJzXtnhl+OcORSNyh94ilTVtO1gNd/X+hveRpLlNCVoefztff7xMywj/ZjUy6LJ6T6vvlc1Ta6o4+22imqcHi9Znf3O7kxTAn/66UBqmlzUOzwk69WkJWhlZ3gIl0Iy3cVE8PpYs+1w2DpODAA8PDGvPS5LRkamDWk3h/hvfvMbqqqqAFi6dCljxozh1VdfRavV8sorr7TXZV0Uam0uRJ91324pPPHu/rCI+IT+3Vg3+1p2HDuL0y2w4MZspr/8hbTP97V2bs7NYGxuBg+9sScogr/+jmExzy9mwVxK+t1XcoMSmUsTm9PDH6b1Z22EjLU/TOuP4PPhEXxBrxs0Kin7LRpyWbaMTOvS5HTHtNUmp5uHJ+Sx7M1ylk/O56cvfk5u12SGZZk43eAEzmVaB+psi3+XVdaycGwOf37/26hZbDMLs4IyVOsd7nNZ2vvP4BbKmdQ/gwStKuZnaXR6pGa+AGtLjrBm5hCUKIIysgotJpZM7MuU50rDjpGkV/N1SKNu0QmRYtAwpyiL5VvOZamHZgBO6N8N03mWiAdKsIkScAU9UnF6vBi1KlZNL2DBhrIOkUEm88NocgooFbD9iJUbc7rQ6HRLWeGh9+DswiyaAmzInHiuSbzYpDpBq+KLI2cBv52snTUUpUIRFpARbXN47048PKEvTk94FuiF6BPLyHQ0WjKmio0oxWzrRyblUXa8loIeqRGPadSqpYzypW/sCZI/STFqWTY5n4WvfxPxWXDPhjKMWhXJBi3zN5S1uO9VaDPMeNu7JOtlB3gcLpVkuouF4PNFTWraVlGNEEW+S0ZGpuPQbg7xn/3sZ9K/Bw8ezLFjx9i/fz+ZmZmYzeb2uqyLQoJejeD1xdT6XvZmObNG9mLviTqmDerO92ftQfv4fLB4027+8OP+YdnViXp1i3S5Zf1uGZnodErQ8ucPDkS0T4Blk/ryXbNdinr+SsAjxNb8lcuyZWRal04JOp7+4GBUW10xOR+nR+DeH13D92ft/gynimoeebOc39/Sh+JsM91TDbz722Le3XMyqMGmuBgfnJnGrMJeqBQKHhyXi1Kh4EyjE4/gY1dljfQeEbVSEeYY7m1OiLuYSjZoeHhSHh7Bx4la//Ply6NnGdzLf36nx0uKQYNKCe/sqYqY7eryeMMWdGI585O3DmBkDFm10gorD0/IO2/noJg1Fih9EXiOYotZ0my93DPIZH4YyQb/EuO5jw7xo75dWmS34L93qhudQVJC4uuDe/llkAb3TEPR/P9ZI/12kmrQkJGi51B1E6tnDMKcqOV0vZ3f3dyHhWOV1Nhckv3+UH1iGZmOSEts8+MD30uvb6uoxiX42H+iLuoxbS4Pc9ftlMbVUOmJbqkGnrp1AIdON1Jrd0sZ4uLY+viP+7Fk057zkuqQm2W2PpdSMt3FoCFOECXedhkZmcufdhsZSkpKKCoqkv42Go0MGhS5q/zlTqJGhdvri7ko3Xawml9ffzUzhvXk0bf2MTonXdIrFsukSyqsNDg9JOnVXB3S6KElutyyfreMTHScgjdqqWVphZUmp0BPk5F3flOMTq2kwe5ErVRQesgatUO5HGiSkWl93HFs1S148frg/X2n6dM1Sdq27WA1v7u5D0sm5DHj5S/IzUhm+aS+DOmVhssT7OjeVlHNrMJezHplB2tmDqHseC1llTVRG1JuP2LluRmDpEaBACfqHGSk6GI27zpRa+eV0qMsn9yXBSFO9kDeuqeIFz85HH5ui5nPD0eXbGp0eNDG0SW3RzlnLMSssWiB/m0V1XjxJwJc7hlkMj8Mo0aF4PUxsncndEoVDo8Q126LLCbuu6UPNREqr7ZVVPPAuByKs818e7KB2a/sCLOXQouJob06kd89hSff3R+mlT+7MEtqnisHamRk/LRkTF1bciTo9QaHmwfG5TJpdXjVUmAzW/G4j0zsG7Zfl2Q9gtcXcV06KDM1qFlnINGkOtIStFHH22KLGZ1aydHqRursbrnPRQvp6Ml0STp1WDKDXqOStPKTdHIQRUamo9NuVj569Gi6d+/O9OnT+dnPfkZeXsfVaPL4fLi9XjRxFqV1djevbj9GQWYaXVMMdE0xhJVJ1zdH0YEwTbWW6HLL+t0yMpFpsMcrtXSjVik4Ve/kVJ2dQouZJpeTtSVHeHNBEcs2l8uBJhmZNiBeWXSDw4PPBwN7pJIYspjxCF7+8M4Bbrs2k9VbK1j8xh7G98sgPVkvOcpERG1Up8fvDHi2Wdc4tKR86cS+fHrgFHqNkrd2VwVtH53TmZVT8lm8aU+YbMOKKf249YXPqG508fDmcu68rjfPfHAw4meyuQRG9O7Eh/vPBJ178YRcpj7/GUDERZ3g9ZFkiD3Vi5ThFU+3VcwaK+iRGjP7fE5hVptlkJ2P1qzMxedskwPBq2Dx+Dyq6uyoVLHnwA0ODw+Ny+NMgxOXN3LlVU2TC5fg48GNeyJuL62w8l83XcPTMaq9xGST0ECNfP/IXKm0ZEy987revPTpYWmMTDZoSNCoGNIzLWjuGypDBn7bi9bvKtq69HB1U5xrCg+0RmuW6ZdS6sX4VSUUZKbKfS7Og46eTKdXK1kzc0jEhrJrZg5BH8d3IyMjc/nTbg7xEydO8Nprr7Fhwwb+8Ic/0L9/f26//XamT5/OVVdddV7H+vTTT3nyySf56quvqKqqYuPGjUyZMkXa7vP5WLp0KS+//DK1tbUUFhby17/+lezsbGmfs2fPsmDBAt58802USiXTpk3jL3/5C4mJiRHOeH54vYDCF7dUS6dWSgvIRJ2aZL2a/7opmw/2nQyagPggqqZaaOZ4JGT9bhmZcBLj2GeqUcMxq415r+6i0GKilzmBHqkGbC4BJfDkrQPONecxqEkzys15ZGQuBqFO7lASdGq8zYtvvUYZtm3r/jPcPqwncM6B9vzHFZKjTCQ9SYdRqyLFoMHmErhnQxlzirLCmoCdaXBwwzVdWLJ5T5gTbuv+M8BeVk7Jp8HpodEhkKhX0eT08M6eE1Q3+jNhtx2s5jc3Zkd1iLs8XmYM68ncot6oVUr0GiX/3nuKqloHNpcQU7rkd7f0YXRO5+ZrCSZShlekZpmhuq3mRC3F2eaIDdVCaYsMspZcs0zbkmLQYXMJuL0+Vn1UweLxsRNfEnRqpv31MwoyU1kxOZ/5oy1hQSqjVo06zj3n8xEz23VOc1+AwECNfP/IXMm0ZEz96uhZSQarIDMVnUqJUqWUnNnWJicNDk+Q7Ekg0aqfIPK6NFkfuz9PtECr1CzT5uJErZ1kvQatWklVnYPVMwaxq7KG9duPSeO93OciPh05mc7t9fL8RxURA6hKFHJTTRmZK4B2c4ibzWbmz5/P/PnzOXLkCOvXr2fdunUsWrSI6667jq1bt7b4WE1NTQwYMIA5c+bw4x//OGz7H//4R5599lnWrVtHVlYWS5Ys4ZZbbmHv3r3o9X6H1e23305VVRXvv/8+breb2bNnc+edd7J+/foL/qxOQcCoVXPG5qDYYorYvCGwvMzp8ZKuVfLoW/u4e7SFvhkpGLUqBmWmkqBV8dDG3VH1QuVBXUbmh6FU+O0woiSCxYReo6KTUSs1CXp522EWj8/jR7npaFRK7vu/r+XFtIxMG6Aguq0WWkwoFJCoVaFUKnAFOM+KLCa0zVmqgY5cwevjzuKrSdKrKeiRikqhQPD50KiUvP7rkfjwSucLzYYutvh7nozt2zWqE27r/jP89iaPVFpe3Nz4b/XWQ0H7RcugK7SY+PywlYIeqcz423Y2zy/kTIOT1VsrmD/aQqHFREFmWkzpkoVjcnB6gsviI2V4BTbLDCRQk7zR4aHe4Wbx+FzsrtjOyavSDBd9ThLvmuV5UfvgFnwYtCrsbr9USkvs1uYSKKusBWBEbxNFV5uxuwW+qqxhf1U9aUYNdrcgNdwMLG0XHW56beyMPqfHGxQIku8fmSuduLYJbKuw4gUWj88lPVmPtclfydGnS7LfPk7DT1/8Iuo5jDoVZZU1La6+uBCpji7JemptLrw+wqpFxAx2tUIBRJdfkYmMD/w3TAdB8BK7qWaUeZmMjEzH4ZIQRsrKyuKBBx5gwIABLFmyhE8++eS83j927FjGjh0bcZvP5+OZZ55h8eLFTJ48GYD//u//pkuXLmzatInbbruNffv28e6777Jjxw6GDBkCwKpVqxg3bhxPPfUU3bp1u6DPp0DBqTo7nZP0zBtlwUtw9kqxxczsol7MX+8vL0sxaPAIPmkhO6FfN9bOGoIpUUeTyxP1wd2SQV0uCW075O/68sIHzG7OHAu1z3mjLExeXSotuMUJtdMj8Mikvjzwr90tWkxfCvfEpXANMjIXglIFD0/oy4ot5WEyJA9P7AsKHwqlAp1aiadZeqHQYmJWYRYOj9+GdQFlsE0ugTmv7JCOMau53NvmEiiymHhofC53FPUGgp8NRRYTSybmMeW5Uq7L7hzzmh1uL8/fPgidWknnJB23vfRFWMZcok4d5pQILD9/6tYBQLPT8HgthRaTJOVi0KhiSpdUN7ooyEyTstt7mxPISNGH2b7YLDMSnx6s5tDpRmb8bbv02uNT86P2UCjONtO1Dapk4l2z7OxoH2wuN6YEHVan/z5vid2KlQ5L39gTNNctsphYOaUfXp+Px97eFyaHIGauDs5MI04fW1INmqBAkHz/yFzpxLNNn98NKlVU/WLtl7x+10hUCiWHzzRiStDGdGAXWUxs+aZKGqNakjByoVIdPh8Rg8Ti3/fd3Ed6Te5zEZuOXEFjc8WWC4pV2SAjI9MxaHeHeGlpKa+++ir//Oc/cTgcTJ48mccff7zVjn/kyBFOnjzJTTfdJL2WkpLCsGHD+Pzzz7ntttv4/PPPSU1NlZzhADfddBNKpZLt27czderUsOM6nU6cTqf0d319fdRr8AGpCToefmMPX1XWhpVcn6p3sPv7OmnxnaRXc7a5jFos7/R6oarWEVfLKtag3pEHtEsN+bu+dGiprepUSjY0a/iL9pmepOPAqQbmrgtu3iVOqJeMz8Ph9vLVsRrmj7ZEbMgiLqYvhXviUrgGGZlInM+YqlEoWfHuXgZmpjUHps7Jlzzxzj4eHJdH6SErgzJTcXm8UlPMezaU8eLPBwdVZBVbTJgTtRi1KmwugZIKKz7O6QyXVFh57O39TBvUnTmFWTwwNodGh0CyXo1Oo+RUs2RJvJJzg9ZfRWJzCTx/+6CIzQC9PqTnj1GrxuYKLj8XnfgJOhWHTjcwuzALJUe5Z0MZL/xscMzzO9xCkMN807yRER0K9XEcA7X24O0r3trHmplDwOcLcmAWZ5v5Yxvpi8a7ZtnZ0bq01FZTDFrsgiDJkcWz28Xj86I2aS2psLLkjT2My+8a1jBP3Hfx+FwG90zj3fKTUasxi7PNXJ2eGCRnJt8/Mh2R1h5TRWxufz8LvUbJw2+UM6BHKt8cr+WJaf0jOrBvzOnMb266hupGF8/fPkiaHy99Yw9P3Tog5hhxIVIdPmJLJz0w9lyac1v1ubgc6egVNPF++6Q4cpqtwfnYqoyMTOvTbg7xRYsW8dprr/H9999z880385e//IXJkydjNBpb9TwnT54EoEuXLkGvd+nSRdp28uRJ0tPTg7ar1Wo6deok7RPK448/zrJly1p0DU1OD0adWpqcR8riWjNzCMXZZu67uQ8vfnKI7C5J0janx4vT42XD9kqWTMiNea5oD/aOPqBdSsjf9aVFS23VKXiZPqxnkAbvmplDYjbv8gGNTjfP3z6INdsOh2n3Pn/7IJqc7kvinrgUrkFGJhrnM6Y6PF627j8TURMb4L9+JJCepMPrg05GLdP++rm0rVOCljuKenP3+l0UWUwsn5K65Y9XAAC8FElEQVTP6XqHlGFqcwnNi+Uc8jKSpcV7brdkahpdHD9rR69RUXqomr0n6nhwXB7/uHMYPp8vZqb0wZMNbJw3kpN1TjonnXPAg98ZPn9UNlu/PRX07Jm7bqd0DNGJX2gxsfu7On57Ux+e+eBb7r35Gs42uUg1xl7U6UKC6QatKuJ+yXEWh6HHsbkE5q7byVsLirC7BWwugRSDhvQkXZs9T+Jds+zsaF3OZ0zVq8CnVlJsMce12/tu8XLDNZ2jVjpsO1jNrJG9Im4rrbDy4Lhc3B4f//P5Mf5x5wgeDtH0FzNLQ3t7yPePTEekNcfU+245J42lUihYMqEvVTU2ySZXb61gYfM88slbB3DodCO1djc9TQbcAjzx7v6IlU/WpvjVFz+071W8zN8Gh5s1M4fQtVn+xX3SK/f+iUBHr6DRqpQx5YK0cZpBtwbnY6syMjKtT7s5xD/99FN+//vf89Of/hSz2dxel/GDWbRoEffee6/0d319PT169Ii4b6JeTZ0tdoZJikHDkgm57Pmujp8P78X2o+cezOICdFtFNU7BG/XBHUtTraMPaJcS8nd9adFSW210eLhnQxl3j7qaB8floFIoaXDEnlA3Oj10TdKx6sODDMhMY1ZzZo3oRPvfL47x8IS8S+KeuBSuQUYmGuczpjY5Y9vlWZsLp8dLk9ODImCaU2gx8c13dQzumcbzMwaxs7IGm8tDqlHLi5/uD2qqefysnXmv7pLeN6l/N76qrOHJ9w5Ir80uzOIPb+8jp1syPdMM3H3D1Xh9vrCF/7wbLHx51MrrZd9TkJnG15W1bJpXyBFrE2qlglP1DhxugRc/OQz4y8vFDPbAc722/RhLJ/blSHUTZ5ucLByTg93td0iLWuLRFnWhx9tVWUvX5HDJlFhl76HHEbG5BOrsbgZmpsX8XS4WF6I1K3P+tNRWG+weEpN1uL0+5o+2xLXbM41O3HEaZsZq4nrMamPD9mOsml7A18dreWBMDmcaXfh8Pq5KM0S830G+f2Q6JuczpjbGmeuKc2Gxn8V/KmskiUHRJsV5JCDJam2cN5Kn/v1tVNmSRyb2Pd+P1WJSDdHt1pyoJSPFwOJNe8Jk0B6b2o9MU8JFu67LjY5eQVNrd0WUyxTnXXV2F3Bx74fzsVUZGZnWp90c4qWl/uZSe/fuZefOnbhcwd2kJ02a1Crn6dq1KwCnTp0iIyNDev3UqVMMHDhQ2uf06dNB7/N4PJw9e1Z6fyg6nQ6dTteia9AolSTq1VyTnshffzYYl+Cl3u7X7zVqVTQ43KhVSrw+yO2WjOCFG3PSefGTwwzv3YkEnQq1Usnztw9CpVDwwJhc9lXVYUrUSc63U/UORl3TOapDSxzQjFoVc4qywqQdmpyxB7QTtXbq7G7q7W5SDBqSDRq6pRqC9IhTDBoSdGqp4VZr6xNfLtrHHX3ycLnRUltN1Ku5Y2RPJvfvRoNLoN7uJsmg4dPf34DH6+V4jZ0mpxAkh5KoU2NzCyyekMeSTXvCMsTnFvs1i5uckTXoRHt0eoSYzYZaYmdATPuod7gxJ2p5Ylp/0pN1NDoEkvRqqhuclFfVxb2GWFwutilz6XI+Y2qSXs21vVJ56taBNDXbarJBQ4JWxX3/9x8UPn8gOVGvpsnpYfP8Qs42ujAn6fhg3yn++M5+crols3prBddf0xmP4GHWyCw6JWjRqBT4fNCjkyGovPuP7+7nofG5WNKT0KiU7KqsYf32Y+R1S+GGazrT6PAwZ93OMEm0suO1zF23g1XTC3j6/YPMKfQ73Ve8tZfF43OxNro4Uedg5Vv7sLkEirPNLBqbw5kGF/8991rSjBp8PtCqldzctytzX9nBI5P6kqhXc7LOSYpRw//3q+H87v/7mmWT+6KEMOmS5ZPzsbvc9OueQpJeTaJOzZxXdnBtr05hdhpNt7U428zMkb24Z0NZxN8kQafm0OnGdnkGXKjWrMz50VJbNepUNHkEGmxu0pO0OAUf16Qn8tzPBuERfDQ0j7F6tRKnR8CgVaMCeqQZOF5jj3zuGLKBOrWy+d5XMPzqTjgFLwU9Uql3ePD6fDQ6PdI4lahTo1UpqbW7SNRrePzH/Xhkcznv7zu3FpDvH5nLmfMaUw1q+ndP5tnpBTg8XvD5JUeanB4cbgFzgpb/71fD6ZKs573yKnZV1rJwrI61s4aSZTKyfHIuf3jnAA0ON4ES/mqVIqZsycVsWBgr0LV6xqAwZzj4pZke3LibP/10oJwp3kxHr6BJ1GmY/vL2iHO3ezaU8eb8oot+DedjqzIyMq1PuznEjxw5wtSpU/nmm29QKBT4mrvgKJq7PgtC6zQxyMrKomvXrnz44YeSA7y+vp7t27dz1113ATBixAhqa2v56quvGDzYr8O5detWvF4vw4YNu+BraHK66GzU8dIvhvDQpt1h0ehHJuXjcHt47qMKpg3uwWvbj/HAuFw2zhuJRqUMay7kb/J3NXPX7ZRKrostJkZebQIiO6eS9RqpWVGgJAT4o6A/GXRV1Os/Zm3iwY3h1/3o1H6s2LKXD/adDjp2aIlqa+gTX07axx198tBRMamUTBuaycKQe73YYubuUVdz1//uCpI4WDtzKAa1kn+WfU9ZZU3YxHpbRTUo4OEJuRHviWj2GHpfB977kezMqFWxdtZQntta4T9nlOOkGjS8esdwlm8pD3rvmplD+OKQVcp8jfTeWFxOtinTMeikUfHkTwayKMK49ORPBqJX+Pjk8FkyUvR0StDyx3f3M21wD3764ucUZKYyuzALdfNcw+XxcntzNptoD89/VMEzHxyUjitmCtncHnZ/X8fqrRXSa2qFgnqHm+7N93o0uQeX4GX+aAudk3SSo12jVLKnqpYRvU0UWcyolQoOnGrgJy98HqYxXmQxMdJi4m8zhwbZsLjt77Ov5VSdnXH9MqRKFbFHyel6v3NRq1Jyx7qdFGSm8odp/aMGwiPptibq1SzeuDtig6nibDM7j9Ww6F+7pdfa+hlwIVqzMheHNJ2aereAQuFDqVCSpiHqPHjJhL788d39/P6WHDbMHcb0NdvDnOLFFhOn6x0RzxVYvbCtoppF43LZ830t39fa8Xh9pBoTeOD1b4Lm0qINT395O0N6pvHY1H4sGpfrD4bL94/MFUQnjYpV0wexbEs5M5qlA0tDAquzC3vxwpvl3Fl8NX+9fRB1djdzXtlBscXMyin5XNM5iWSDJqipbU1T7ASgi9mwMFagNMWgieqoL6mwUtPkkh3izXT0CppEvZpBmakR525FFpPUA0NGRqbjcvGFkaJwzz330KtXL06fPo3RaKS8vJxPP/2UIUOG8PHHH5/XsRobG/nPf/7Df/7zH8DvbP/Pf/5DZWUlCoWC3/72t6xcuZLNmzeze/dufvGLX9CtWzemTJkCQG5uLmPGjOGXv/wlX375JaWlpcyfP5/bbruNbt26XfBnTTXqcHh9LA5ZBIB/4H1k8x6MGjX33tyH1786Tk63FJZuLmfXsRocboGvKmuD3rOtoprVH1Uwpygr4DUrD23czXc1NuZvKGPi6hI+3H+ao9VN7DxWg+D1sXbWUNZvPxaxdO3hN/ZQZwvO0ge/syvUGS5e90Mbd5OTkQwQtRGSqE8c6dgtJZ728YUc+2IgTh4i0REmDx0Vp1LBQxHu9W0V1awKsbfSCivPfVyBQgkFPVKjTqy3HazG64t8T7TEZkLv/UjvmVOUxaqtB4Oc4aHHAdBpVGGOtDlFWaz+qCKs+VhLbetys02ZjoETwpxq0DwubdqNGwWDeqbxfa2Dh98oZ8GobNZvP8acoixKK6z8vfQIKUYNRc3l3yLR7EF8j1KhpKBHatBrKUYNyXoNK7fsC3pGhHJVmoGyyhomrS5l3qu7mPPKDpZuLuemnK785rUyEnQq6uxuHty4R3ISGLUq5o+2sGbmEGYM68n4/G4s31JOWWWt9Prztw9iTlFvdhyxolErWLRxD3PX7WTeq7uYu24nD27cw7NbKzh0pomqOnvwdxCjpDzFqOXq9EQGZqZJTQiXTc4Pe45dl23m7lEWVmzZG/R6ezwDQq9Zdma2L17A5wNTop7tR6y4iW63K7fs5Z4br+HzQ9X4FPC3WUOC9im2mFgysS9Xd05k/S+HMX+0BWOzDr7o2F5bckTav6rOzqCeaew5Ucf+k/Use7M8ql3PKcri04PVPLhxN6YErXz/yFxxuIDlW8q5fVhP1kWYl247WM3fS46Q1y2FVR8d5EStna7NDuNtFdUs3rSHbmlGEnTqoPmuJ04GeIrh4iYIiYHSD++9nk3zRvLhvdezanpBXDnE+jjbryTEwEKksb8jVNA0OT3MKsyi0GIKer3QYmJWYVZcqS8ZGZnLn3YLe33++eds3boVs9mMUqlEqVRSVFTE448/zj333ENZWeSy3Ejs3LmTUaNGSX+LOkwzZ87klVde4f7776epqYk777yT2tpaioqKePfdd9Hrz0V/X331VebPn8+NN96IUqlk2rRpPPvss63yWW1uAZ/PP+kXCZUucQpe6uxu7h5lobrBxeqtFcwpzOLxt4N1TUVKK6zMKQxefJdUWGlwePjqWE3EzFOx5PmLw2fDovLRNITr7O6YUXRRd6ugR+Toaqxjt5TLTftYLt++PGl0CexqdjSFSgqtLTnC3KLeQftvO1iNzeWNqWkKfu3FrsmE3RMFPVJZW3Ik4vle+7KSWpsbu1tg+rWZzC7MYldlDUMy08LsrKW2Vx/Bli/Ubi8325TpGDTEsdUGl4Dg9dE91cBXx2pQKBXMGNZTygovrbDy4FglswqzgiRAYtlDaYUVr88XtMAXj6PVK5lV2IskvYbBmWl81XwdgRVcu7+rixhsW7q5nA2/HI5L8NIp4VyzzUgVJG8uKKSssjZqpdeKyflBzToDr1OcL4hZb6UVVlxC7GdXpGqz0CxstUrBpv98z6rpBWG/g/wMuLJxeX3YXR5ATe/OiTS4BCmYE8luv6uxsWV3FUOzOmFU+6s1nB4vWeYE/lNZw5TnSs/ZVLaZjfMKqaq1s7OyRmqIG8jSzeWM75fBkJ6dJH3+UAJtQ75fZa5UGt0CM0dkkZGqZ1ZhFtOH9QyyTZtLYFuFld/cdA1rS44wpzALV8Dcd1tFNTa3gN0t4AMentiXZW+Ws6uy5gf1vWpNIjXlTI6T9Rtv+5VGR67AqrO7uWdDWVTJlPV3XLhSgIyMzKVNuz3xBUEgKSkJALPZzIkTJ+jTpw89e/bk22+/Pa9j3XDDDZLkSiQUCgXLly9n+fLlUffp1KkT69evP6/zthjfuYYlRq2KO6/rzY256Zyud6JQKNhbVc99//c1gzJTeWRSPqZE/2dxerxsq6hmVmGviIeN5IhrcLijZp76s1V9ER3s4ntDqbfHLncTryG+U/D8dbPFxbi1KXaG2aWoyd2RJw8/hFP1DmqaXNQ7PCQb1JdkJ3eby8NzMwZRVRdcpt0tRc9zMwahUyvC3tPk9GDUqGIe1+XxUmNz08ucEHRPCD5fVMfWq3cMZ8WWcj7Yfybo9Yn9M8IcXi21vUgZLxdqt7Jevkx7YHPGtlWby4PXCwk6f+C50eHh76VHuO/mPueO4RbCnGgtCW71NBkxJ2ql5mF2t8Af3tkXJsXw7PQC7tlQxuDMVJZNzmfCqpKIx9x2sBrB6+NMvZPOSTpemTVU0lUuq6yhLKBCrNEhRB3fSyusLH2jnFXTC1gQwTkY6bOJmU+RHN82l8D9UaSQrk5PlF47dKaRL4+c5en3gyVmxM8vPwOuXOwugVSjljMNTnw+aHK6Y9qt2+ultMLKss17WT6lL3PX7QRgzcwhLNq4J+g92w5Ws/KtvSwckxN2XlE+RXR2r9hSHnXeC8G2Id+vMlciSgV072Tgy8NW0gPm5qJt3r1+l9Q8+dnpBXi8vrDeOI0OD3V2Nws2lHHndb35zY3ZCF4fE/pnUFZZy4ote6Vxqb0ThNIStBRZTEGJaiJFFhNpCVfmWq0l+ADCl0OXLaKkbEGP1KD+SgU9UjFqVbLMqYzMFUC7OcTz8/P5+uuvycrKYtiwYfzxj39Eq9Xy0ksv0bt37/gHuIzw4deoEjO+Xik9EqZPKi4eH9m8h0en9APONQ+KtkiP1FwoSa+Jm+UWmlke+N5QkuOUs4nXEKvRUbRjxyJQl3jNzCEx971UB6tIWQlXIpXWpohav5daJ/dORi1Oj5e3dleFdRqfP8pCRrI+zBnt8nhJTdAyOqczWwOc14Hv/eywla+P17J6ekHQPXGsuok/v38gomNrxZZyBmamBTnESyuskixDoH231PYiZbxcqN3Kevky7YEpQYtLiG6rJqMWu8fL97V2aVFTWmFl0dhz93uSXh3mNI5rDzo1ZcdqeWJaf8lZ5xK8EaUYlCjYPL+Qb47XolYqWD1jEA63EJZ1B/B9rZ1T9Q5mvbJDOoa/v0hfXrh9ML9+9StsLoFEvSrm+L6topq7Rl0tzScCP1+kz5Zs0ETtATBvlIWvjtUE7S/KoKxqfpbV2Vw88kZ4YzLx7zlFWfIz4ArG5hJQKhUkGzS4BS/JOjVuwRHVbrsnnpNgcLhjB6fA7xT/zY3+ZtDiPS/2CBArP/yJJVZmRZn3QnAD3TR5ziZzBWJQq/iu1s6WKLb5q+t7S0HPv5ceYeGYHFTKYK9ogk6NUgGb5hWyYkt50Dq3ONvM2/cUU293kaBr/wShLsl6Hpvajwc37g5yiotrk0stYae96ci9gsyJWl67cwTLNof2azPx2p0jZJlTGZkrgHZziC9evJimpiYAli9fzoQJEyguLsZkMvGPf/yjvS7rotDk9GBK0LJsYh6n6x3MLsxiRkg5GhyRHF02txDUICjSQjZwu0iRxYRRq4qb5RZpe7TStRSDJmYUXbyGsuO1rVYWF6pL3JrHlmlbTtU7wpzhcGl2cvcBL287TEFmmlQ2J9roy9sOs3h8XpAzWnR2l1XWsHBMDi6PN8hORF1T0TEVWortErwtkiMKZFtFNb++4eogh1hL7SNSRsyF2lZHb7Yjc2kSz1aXjM9DAXRN0nOqwYFBq8KoVdHYnBFdbDGjVSoptpiCFkCx7KHQYkKpVLDirb3841fDpeN8dihK/4CKapxuL7ndUiipqGblW/uCmvKGOq1Dn4P+/iLlzB+dLWV9n653Rv1ORBm2FL0Gu0vgf+YO46NvT7O25AgFmamcam5GeKbRyfzRFkb2NlFjc+HyeBnQI5WvjtVI1/LpwWqEKNVkgbIS1Y2usGCASGmFlbtvsMjPgCuYZIOaeoeHjCQd9U5fi8ZYEbGqsthiYs+JuqgyKx6vrzkABa/dOZx/7z0lOcPnj7ZIzu4uyXrmj7YEBaLAP499r/yUdJ93FCePjMz54Pb6Ytrmb2+6hp1HzkqVFz4fuAMktwotJhQK/7x2WUivGvAHrx5+Y48UTBWJVJ3UVo7yTFMCf/rpwHPVq3o1aQmXXvVqexOvV1Dob3q54fB4w5zh4O/NtmxzOU/9dAAp7XRtMjIybUO7OcRvueUW6d8Wi4X9+/dz9uxZ0tLSUCg6UC0O/oWq2+dlSK9OLA7JpgpcGIuZ2w0Ot+RIK7aYpYWsSHG2mXk3WJi7LjibbOnEvlgbHXGz3FJDsr5jla51SzXw6NR+PBQhiv7o1H6sbG6ktbbkCM9OL0BBsFb6DymLC9UlFo8NBH137V1yJxOfmibXZdPJ3eERmDGsZ0QJk9mFWTjdgtRQL9TZ3ej0cP+YHB5SKTlS3RSkPycuvkNLsRvjNGqJFthSKRVBju21JUdYO2soSoUiLHsj0D4iZcSsLTnCmplD4r43GrJevkx7EM9WHR4BpRKUPgXdUvS4BC+v3Tkch9vL+l8OIyNZT3Wjk2WT81n6xrmFkGQPKIKa1BZnm7nv5j4olXDndb2xOQWKLCaWT8nn1hc+i3qdx87amPfqLootJjbNK+SItQmNSsmuyhqpyWdZZQ1lx2vJa25QHUhJhZWFY3MQvH55pUc2l/PSL8IrpiLpjYvfh2jfAE63l64petaUhO8X6qCPVU12ToYptryETqOUnwFXMEaNCp8PPD4fKmULxljPOUe1UaeiyGJixZR+HLU28fK2wxHv2USdX7JsW4WVWQ1OVm+tiGoPRSH3eVFz07TAPgKik2fF5HzO2lxt7qSTkWkPnO7YtqlS+nXBp7/8hX9/jxejVsnaWUM5WWcnI8WAArC5oid6hGr0XwpZx12S9ZfMGuRSpaP3CqqxRQ/sb6uopsZ26axTZWRkLg6XVNeITp06tfclXBT0GhUK4OE4pcWiAyxJr2HW33cwKDOV34/pw0ffnmbNzCEk6tSolAr0ahUffnuKVdML/NpXOhVNTg/v7zvJjTld+PZUU8ysz6vTE/nw3utpaI7IJ+jUNDo8lFXWRJz89zQl8MefDKDO7pb0sFMMGrqlGnjq1gGSJnKyQcOffjqQRofngnSzQxfZNpcQ1PAi6f9n77zjo6rS//+500v6DIRQEgITCClA6JBEiiggfV1Xgd0NxYpYvjZEQaqi4roqqGuh/VbBLS6IoKgISoJIDdISYCAQlEjIpE6fuXN+f0zmMnd6IKRMzvv14vVibjn3nJvz3Oec5zzneWRiqJSSZt9yRwlOsEztLSmTOwPGb2xeAFg0Pg0KiQhr8wZ4GbvtDoK3d53F9MFJmPvpUZ/le4YOCBZuxN/CVozCt5ytCSFmvS+PmDhlaPf6g8bLpzQ1IcmqSIizlXp0VSnxa5UJdoeDC3OSq1Fj6eR0XKgwoE9iLJ4bl4rLlSZIRQIcvFiJ/l1jMTO7K5dcKVGlwGtfFeOx0Sk4+Ws1JvfpiIHJcXh5x2ncNyjRbwgTlwzna3VYuv0UsuqT4rqMDBFSIe5Mi0eF3gqFWIh1Mwd6hVPRm51xWz89cAmTszphd/FV5KaoeRPUQHHFBQyDZZPTYbDYIRML8cY3xQHHIe5t8bco5/qWxSkkXOJDX6FgYuT0G9CW0RksiJZLYLCw+OFsOW5PjQ8qt4BTPmUiIfomxuJQiQ7bfrni8x4GwOJJ6dwxhUSEdTMHghDi8zkFWh0YhsGmBwZDLBDg61O/+0zGufdcBbTX9Nz3gnqNU8IdhgmuU1/7uhh/HpKEt3adg1IixNenfsea3VrkalSYNyoFUpEAZhvrq3gO12JquHsdhxPhniuo1hR4HloX5DyFQmn9tCiDeLhiYx1wEATcWuzyxMrRqKCUCPGvh4bgm1NXYWcd+ODHCzBaWbw3ox9i5GL8cPYaN6l2TbAB4NP7B0MmEuKujA4Y2k2FRV+c9On16VwRdx67Um3CM//5JegKfccYuc/JgK842fHejm4Nwpeh0GhluXZ+/9RwXlIvSsulNWVyJ4Bfz5Z9Wh0InIk3XZNkd4QMgxfHp+Fv3/pOCJzrI3xIoHAj7uGI3LktRY2EKBmiFRKfchbKBMKfR8zNTD5ovHxKUxKKrOrrjVw1JhsMVv6EJl9bgcVfnMJzY1M5vVJYWuU3VMr8sanYVVwOi51Fn8RYvPTFKfRJjMGuonLMyvadrM8zrJm7nnc3MizfcdrnrrHnPz+O+wYlIlohBgNgTk43qCMk2FBQguWTM7Bw6/WdHgHjip+rwIVrBszZeBib7h8c0jjEha9FOVcopCvVJizcepLnSe/uaT4gKZb3zWvOrfGU5kEqFsHKOmC0suiVEB2S3GZrVFg0MQ0CBlizW4u1eQP89tkCrY6X+N2lnzfdP9hnmD/AKQ+PjOgOARx+ZQbgLwZRIx0l3Akmmywh2FVcjodHdMehi5UQChl8drAUgGtuy2Dl1IyQ89KEu9dxOBHuuYKU9buM/KEIcp5CobR+Wo41KoxhGKDOFHwFtbzWjBVTMkEcBLuLy7Fmtxb9EmO4CaZUJIBAwGBdQQkvZIMLoYBBjcmKJLUS0YrgXp8tdYWexiUOH1pTJnd9EG91vdnu00idm6JG+ygpPvhRiydu74Fqk403scjVqLFyaqaXLAUKN7JiSgaW14cjcj9Ow5BQKCHIqsUOQggKL1cjR6P2OUnP11bgOYYA8B+Wy5lQLAV7zpTX3+NMzrdmtxYzs7sCcOpdzx1ZvvQzwDey7dPqwNbHP3bH9XvdzIF4bWcxz2iXm6LG4olpWLWzCH0TY+vDTDiglAQeykVIRVj5h8ygxgr3+uWmqFFex49Z7voGAXCOHbR8Hc0Z+iekIVejhs5gxUWdAdFyCRZ5GM+p1234I2CchrYohQgOQkKS26zEWLCsAwqRs08Hy4nj6qPuC1DVQcbbIoEADgcJeI2nrFAjHSWcMQQJ4VdpsAIAWAfBrOxkVButvN1R+doK1FnZkPPShLvXcTgR7nPySKko4Dw1UkpNZRRKuEOlvAlQioRgg4Sf6hQrh5BhUG20QCYVgdSP1aNkYvx911ksHN8LhZerMS6jA1ZPy/IK2QA4vajbRUi538G8NlvqCj2NSxw+tKZM7hFBvNUjZSIUl9XyjuWmqJE3rCte+6oIz43rhWs1Zl5SIqlIgM6xcnSOU/gsM1C4EfdwRDQMCYVynWCyGlE/gVlXUIIx6fG4cE2PKzVmr+uMFqf+dA/LNX9sKn6tcoZPKa+1wGpn8cGPF7h7XAY6pVSE92b0Q4RUhNnZyXjhrlTUmVkYLHaf+hnwNrLpjFaf9d+n1aHObPeZmGzpttPok8j3CF+b5x1X3PN99O4cDYXYmVzUs16e9XPpWoVEiEFd47y+QefL9X7HDvu0Orw0IQ1LvjyFXUXlmDdK49P7PtjCO/Uob/0wjHP8a3MQREhFEAgC5weKkIrwS2kV/tivEwx2FvNGaSATB/bOkwgFXgtQwRZ+7KwDXdVKv0YeX0nrAWqko4QvkUF0qo11TkqVUlF98s0YLqeOi1qTze/icq7H/C3cvY7DiXCfk1vsDszMTvbaJZFdn2Mi2KIshUJp/VCDeBNgIwQREiFyNWovjyrAOVC4WmPGzA2HsOOxHAgZBpmdopGtUUEiEmCfVofnx6Xi+6KruC3FOVDP6hKDN+7pw8XtPH2lBldrzeifGBNyvVryCj2NSxw+tJZM7kqJMKCXgEIixJIJafUJhhhEykSIlIow9u18GK0sLHaCZ8b09NqG/f1TwwM+19/CFQ1DQqH4RhlIn2rUUEqEYB0E/RNjoJSIkBAtx4odRV7XyiXXjW2usFxj0uO5Y326RONqLd9LWiYWYt4oDZRSISoNTg/V8loLuquVYAiDd3ef8xniwZeRzc7691Kt8ePlmq+t4LzTXQTyysvWqNxivaqx7dFsnK+4ntzTFfM7N0WNxDgFvn9qOKdra+oN9gQA3GyZwcYOv1aZsKvI6VUfKJzL4UtVqDbavAzfBivb7MnWKDePWCCAA4DZ7oBMIoBYIAgot1KRAMunZOLxzUexcEIaCkurMD6jg1fMfPd7ElUK/N/oHrimt2DN9H44WlqFk1dqAsrDTxd06BAt82nk8be7A6BGOkr4IhMLAsrZ8V+dOkbAOMN3We0sDPULqwqJELNzkhElF2P1tCwIGAazs5PxQE43sISgU6wcsQr+mD/cvY7DjY4xcqy6p8/1eZxc5PU3ba3oLXZenjKXM5PLsWHT/YObu4oUCuUWQw3iTYDZ5oBSIsSjI7vDAeK1AvnoCA2OlFYiW6OCSMhgT/FVpHeMwf053VBW79V2rc6CRRPS4CDAsdIq3gQzR6PC8skZUIqFDTKgtfQVemoQDB9aQyZ3M8ti+eQMLPriJM8o7vISWPblKbw0MR1xSgkAArGIQY3RzHlb5msrsOCuXrwyfcUOp1AoNwcD+NenIzVgAIgEDJZMTgcD4Nn//uLlFe00nIvw/p/7QSq6vrD8zamrvBwdhaVVXLLJ3BQ12kVIUeihg7M1KnRVKxAlE2NWTjIc8PY08jSy5WrUOFpa5beNgbxcPT2WAoV8cX9uvrYCi7/kJ/d8Z1oW/nWwFMsmZyCh3thcY7TizO+1+LXKBIZhOMP5gKRYvHp3b0TLQx8buNfVZTjJ6hIDK+tAl1gFfjpfgeU7iri/z8o/ZOKr42VeRtPmDuVGaTjm+r+93mJHJEQQiklAuTVbWfztuzNYMTWTcwb527dnsXxyBl7cesLrnuVTMrBs+ynsLr7GOz4nJxm9O8VAwDA8A5+7PIxObQ+VUoLlkzNgsNphsLJQiIX45VffuzuokY4SzhAHMHdEdziIt2zOHanB5UoDHhuVAhBgzsZD+M/DQ8HWWqCQCPGPGf0hETOwOxxQSESIlImgt9iRECmFiXVAJRNDIhLgfLmet/DZVF7HdLfRzXOl2hS2i9RRMjEvT5knzW0LoVAotx5qEG8CjFY7CIDZGw/7XIGcvfEQPv7rANyW0g4SkQD9k+JgZwmiI6UAcU4i46NkuFBhwCc/X/LyYC3Q6rDoi5NYOTWzQfWiK/QUynUIIbASBy82r7uXgNHK4ukxLMpqzLhaY8Kw7mpEKPjbufWW656Trkl+Q6ADdwolOHorG1Cffv7IMFQZrOgSK8erO4vx9B09sWDLCe7+3BQ1lk1Kx7bjV7ik1TkaFRZNSMeMj3/mGc6MVhazs5O5xeuishq/cb8X3tULKqUEz4/tBYudRZ3ZjvgoGY5druIZ2XLqEwe++rW31zrgNJb7CtngwtMg7Qr5snB8L/zf6B6wO4jf0C2eyT3lYiGWTkpHjdmGyyUmRMtFOHqpGst3nObuc0+W+fznx7Hqnj5+xw65Kfy6uwz7CokQ70zLwvp9JV6LCa6yjVYW7SOlPj2IARrHubXhjEtMnAYF4nQOCSS3a6b3w/fF1zA7pxsSY51Gll3F5Xh2XE/Mzk7GoyM1sDsIbHYHlFIhVngYw4Hrsji5T0c8OlKD58emotJohdXu4MmDXCLEvM2FPAPPqNR2mD+2F7ISY7yMgssmZ9B+RwlbTHYH5viRzTkbD2HTA0Ngs7NwgMBoZWEwO/N0zBvVHR1jZVi87RRPZnI0KiyZlAG5UAALIViy5QR2nPidO+8yfN/qncDhbMhtKlpqvrHGgtpCKBQKNYg3ATEKCcprLQFXIFniHGS8vrOYt906V6PG2rwB2FV0FYdLqpCX3RU/X6j08l4p0OpQWmWCRCwM2RM33OOCUSgNQSkSoazO4ldGAaen27xNR5GVGIOuaiW6eAyolRJnXGFukr/hEL6clxOSLNGBO4USGnVmW0B9Wme2odpkQ5xSguR2EchKjMHavAGw2B2IlosRp5Tgks6IgyWVnDG2QKvDiu2nsG7mQHx7+irPkKyUipy5AeqNdr7Yp9WBJc7cHHM2Hka2RoX7c7qBEIIe8ZFYlzcQSqkQBMCeM+Uoqzbjwdu6w2Z38HR+tkaFZ8b0xNvfn/X5nGyNCpEykVfoiazEGLSPkuGv6w7ijXv6YO6nR/2+P5fXtkIixH2DEvH858e96uBupHYZOlye8nqz3e/YYdnkDNz1Tj53zBXOJSsxFuv3lfhdTHCVHSxeJ43j3HqIlIkgEQpgsrHQW1gIGASUW2v9377GZIPBLeH2xQoj/rn/IlZMyURJhQEAIBeLsMvDGO7CFWbw3g9+RlZiDOaPTcWkNfu487kaFY5eqvIy8LiM67OzvY2CtSYrAOUNvwsKpSUTTKfaWAd+uqDDyJ7tAQCRcjEi5SJo2kfghS0nvL7rBVodlmw7icWT0rH08+NYNCEdB0oqUaF3huHae64C8+uNqd3bR9ySNoViyDXbHWEZBqQxaan5xhoLaguhUCjUIN4EWOwOKGWBEwPJxUL8fddZ7yRa2gqAAfonxSJfWwEHCDdx9KTGZEOVwdogZU5jdVMoTqz1nmeBsNkdPPlbPjmDS1LnCnnkaYgKxYAT7h4YFEpjEhUkZEeUXIw6sx11ZjuyusSgzmLHnI2HkatRY9mUdHx1ogwZHWO8jLH5Wh1m+lgUM1js3DGR0H9iQJONRbtIKd6b0Q9KiQjtIiVY+VWRl7F5VnYyCCFoHynBrJxkPDcuFXoziwiZCOW1ZszbdBSLJ6XDZic8o3duihpzcpIxe8MhvHZ3bzw8ojtqTDavnSzBQpq4vLZn5ySHZKR2HXN5lteZbejePsLn2AEABiTFchNLVzgXuVjo19jiXnawhIh0+3LrQSwUwMo6cLnKhM6xcgiDJNXsFOscu0pFAtSZ7dxxdYQEfRNj8Vu1CXKxEEYbC5OfxLAufq0y8RZzXGRrVHhpYjq+OlnGLZK5cvGsKyjB7uJrmDE4CXM2HubdN7Vvp4Y0nUJpVQTTqZEyETI6RnO7qcRCAaoMVgCMz1j9gNMobrMTFGh1WL79FF67uzdPrm61MTWQIfd0WS2qjDavUEw5GhVemZqJRBVd/HJRa7bxwp15fjPDYZE6nGOkUyiU4FCDeBOgN9tRa7b5TdjnnjzTF/nnKjBzWFcA/ImjJ1KRALVuk4hQobG6KRSnMeunCzq/ybhyNWr8dEGHrC4xAJyyaLKxeGdaFjYduIQHcrvDxnob1EMx4IS7BwaF0phIhIKASfMkQqeBeFxGB1zTWxAhFWHdzIE4WlqF8e8UICsxBqN7xUMhEXrpVE8PZc9kmLEK//Jssztwzz/2AwDmjdKgsLTKr7F5+eQMiAQMPvn5klcM5MWT0vH5kcuYmd0VM7O7wmJ3IClOAaEAkImEeP2PfWC1O9ApRoJSnYEXgztHo0LHGFnA9+NqT6CEl77GGq53o5Q6h47+xg7u3laucC4f/XWA3/cGAAqJ829ECPFbd7p9uXVRZbDAQRiIBAzEQgFEAiZgv5SLhVz/HJfegTseLRd7xe0PluhMIry+sGK2ObD5gSGIkAnxfVE5CAgOllTi79+d4z3ftSvC8xtA+x0l3AlFp1rsDqiUQiyZlIFvT5ehZ3wUHMR/YmjgukNIgVaH+eNS/Z6/FQRK/vza3b29jOGAs54vbDmBv/2pLzWG1hMtF+Pd6f1QVmPiHe8YLcO70/sFXUxpDdAduhRK24YaxJuASLkIj3x6BJ/ePwTLt5/yStg3KzuZS57pD7FIwHmi+tpS7JpETMhMaPT6UyhtAaOFDZicbuGEXpj63k94454+vHs27ruIR0d1h8nKeg3AQ51IBxq4AzRMAIXiTqXegllucbBduPRppcGC4rJaTO3bCWqlGAyAeZuOckbjfVodVmwv8hmmw91D2TMpZa5GDX/z/xyNCj9duF6XYMbmSoMVb+06i5nZybwwaPu0OjAAlk/JwLZfrsc4/+Av/RElE+G9PUUeYdVU2Do3GyU6A0QCBoWXq/H6zmI8OyYVQHHAJJvBwpN4npeKnEaTw5eqoJSK0DFG7jPvga+dZ8EMJ0ar04t/VGo7LJ2UgWVfnqLbl1s5sUopTDYW+85XoHOsHJV6axC5dZ7ffOASpvbthFyNGgsn9ILV7sDs7GQ8kNMNRhsLmVgIk43F7ant8L2PsCmei1gCBqiz2lFltMLuIFj+5emAuyLcvwG031HaAqHo1Bi5GNFyEX6rMuHwxSoYrQ6My+gQsNwI2XUzg97svavjVu34qTFaIRfzd2a7ezknRMsDerY3dLd1OBMhFUEmFmDHiTKvvjFvpAYR0tZtSqoxWvHSFyfRp0sMZg7ryvOAX/zFSbxxTx/6/adQwpzW/RVrJUSIheiVEIUZH/+M1+7ujRfGp+FihYG3zXl1vRHOH0KG4bxXPLdD52rUmJXTFZt+LsVfhiTdyqZQKGFLlFzEeTP6SixUVm2G0cryJstRchHytRV4YnQKHt10mCfHDZlIRwWZFNAwARTKdZQyMf66/pBPOX18cyE+f2QYFo3vBaONRUK0HAYbi4eGd+N5hOZrKzAzuyuA60bw3BQ12kfK8NmDQ8A6CPZf0HFhSLI1KiyZlA6bw4GVUzN4Xtm5KWrkDevKGZqB4Mbma3oLCrQ6Z8JtjzBoBVodSir4Mc4TomV4bWex1yQ+X6vD0u2nkJUYyyvj3gGJzrjn2cmwsg50jpXj5G+1vNjoMXJxwK3QnosDV2vNnEF9d3cVFk9Mx4ItJ/x6Vbl/+2qMVr+Jq9wNmLuLr0HAFGHVPX2gN9tpKLdWjN3hQIRUhMRYOQhCk9t//Hge0wcnwU4c6JMYg6nv/cSFaZiZnYxn/vMLJ48vTUgHAwa7isu5Z/paxLpwTY/SKhOyusRgaDdVwIWqR0do0ClGjq1zh9F+R2kzhCKbEpEDL+84jQdu647/G90D9374M/olxvjd/ZyjUfEWkCM8Qofeqp0XLm/fPl1iOK93z6TOmx8YErCMG9ltHa6YrCzW7NH6XUR8ZUpmc1Sr0dAZrLhvUKLPhN+zspOhM9AduhRKuEMN4k0AAbBsUjpe+uIU5mw87HMrtSvxlL/tavsv6FBYWoWF43vBbGO52IdSkQBXa82oqLPg/tu6QeY2gfXluUU/6hSKb6QiAXJT1Mg/V+E1Yc7WqAA4J9cuw01uihqukKjX9Bb0T4xFN7US3/3fbRAKGKgaIG80yzmFEjpKiRD9En17YOdoVFBKnBPvb09fxZ1pHVBYWoVRPeN5BnHAabR2GWNzU9RYPDEdOr0FP1/QgWGcXt5v3NMHUpEA5bUW/HK5CtEKCb46Ucbzym4XKcV9H/7MS3YdLBa2K6SDvzBoZtv1+McLxzu9ZP15tPkqw2jjJ0gbndoO8+/qhc8eHAKjlYVIwMBgsWNd3kCs3nPOayK4Nm8ADl6sBOD0Ql80MR1fnyzDivqFgJ4JUVjwP34yTsB/3gN/ias8DZgAsKuoHAvG2W9ZsjVK00AIYLGz6N0lBhV6KzpGy4LKbVrHaDy+uRAbZg3yWiRyXzzap9Vh2fZTWDElA0/c0QNGix0RUhF+rzVj/ufHYbSyyNWoMG+UBkYri29P/Y470+JRbQy820oiEiBJrUQSTaBJaUOEolP/8P4BVOitsLAE88ekwmhl8dx/j2PTA0Ow7Ev+7uccjQpLJmXAxtoxb5QGQ7upYDCzXOiyM2W1WDY5o9HnpO75eI5cquJ2fHomdfY0znsSJaPmERcGqz3g2MNgbd2LB3YHCZhLZcnE9OaoFoVCaULoF78JsDkIdHoL+neNxROjU+AgBH/I6oTF205xnlXrCkqwLm8gBAzD87ZynywarSyeH5eKez/gT7wB4L8PD8Vf1x3El/NyEK2Q0HhYFEoDsTocWDIxHUu2neIlsnPJ4KYDl7iwKbkaNV6akAYHnO4vCVFy5GV3xfjVBRiQFItXG7jFmmY5p1BCR2ew4KWJ6T4n4YsnpkNnsEAmFuGf+y9haDcVVuwowr8fGupVToxcjKWTMvBrpRF3Z3XC+NUFPG/Ux+r1bm6KGo+N0sBgYcHA6ZW9fPtpPD2mB6QiIRgGXjo52CK3e0gHX97ksvrt3vu0OiwcnwaLneXCprlw9+52xeD259193+AkTF6zj3f/k6NTcORipc+JoIBhsHB8L2R0jEbh5WpMeZd/b6CQMP7yHriHUtEZnOFU3JOBukPDRLV+HASoMzkTssXIxSHJratPuRa13PFc+Nmn1aGs2ozpHx/gjuVq1PjswaGwOxyw2wkq9BZIxQLcn9sdOr0VqgiJlxy5Y2MdqDFSj0BK2yIU2azQWwE481o9O8Y59q3QWzH9o5+x+cEhMNvY+uTQQpTXWjBr/UFsnD3IK/5/booaK6dmIuEWzEXd8/G47/gckx7Pq0N5rSWgZ3usksq/C0OQBMb+vqWtBYeDBDT4s47A4d4oFErrhxrEmwCTjYVMIsRbu87hrV1ODzXXRNYVr6qrWok9xVfxzJ098fy4VFzSGXnb1VwK59cqk5fyUUiEEAoYrJ6WBZ3BCsfVOhy+VIUjl6p41/nz3KJQKABxAOUGM/okxmBWTjJEQgaxCjHsLEGN0Ya0jtFwEII10/vhaGkVXv26CIsnpiNXo4ZCIsDjHzvl9EblzFfcXbpdm0LxRiYWYfpHzhBk88el8ibh0z76Gf+cMxg1JhvuG5SISJkYRivrpTdzNWqoI6X4tdKImRsO4T8PDeWuKdDqwIDBp/cPRqXBivJaC4wWFo9uOsrlEMjXVuCF8b1wrLQK5XqLl/HblY+AqS/PhS+PaE9v8hyNCu3cDHclFQZsPlDKhU8xWlmvLeDu5a+bORARUiHem9EPXeLk+ObUVZ9G58xO0dyYxJP8cxUgBJiz8bDP83YHwbxRGp+hVoxW1q9Bm0vEWa7Hnz7Y7/MawOmpe/6anu5sa8UYLHYuHFhhaRX6JsYGlNtP5gzGvFEanL5SA4UPgzjgvXhUbeL3s3xtBZZuO4Vlk9MhFQKv7bzgFXN/bd4AzNl42EsesjUq7DuvQ/tIGe1zlDZFKDrVHXfZ6dkhEl8cu8LpIdf89t0Z/bD4i5PeYb7OVeCFLSduyVzUMx+P0ercKZWWEMU7Pv/z4z7zeuVoVHhlaiaNH+5GTJCkmZ5hXFsbxiAe7q3d4E+hUIJDDeJNgNHCQi4RYlxGPP7YvwvaR0mhN7OIlIlwtdaML3/5DY+OTMGqb84itUMUEqJlmPvpUZ9lubZZu3BNit/89gxv0J+tUfEmzy78eW5RKG0dBwEKL1c5t4dKRdCbWTBgUGmwYP7nx9ErIQpJcQrEKiWc0eeZMSzmjtTAYme94vBWG20NljPOWEShUPwiFQkwsGss7xgDZ/yigV1jIRUJoJQKMbSbCop6T+sI6XUDW65GhWfG9ATLOiAQMFg3cyDilBJsnDUIhy5VYl1BCRdj3GUQXps3wCuHQEmFAV+dKMOc3G7o3SkGwPVttkYri88OlGLZpAyY7SxqzXYopSKUu4V0AJwTcHdv8ex67/S3vz+HT+8fjCqjDeoICY6UVoGAcCEjZuck+93mK2AY9E+KxVu7znEh2m5kUme0sj5DOSkkQnRTK/H/9l/0Msa7xh3B8h64h4nyjGMeoxCjrMaMxzYXcjtu6M621odSKoJSIoTeyuJv353Fvx8aGlBubSzBsdIqLJmU4UyEO0rD6VoXnotHvkIT5WsroDNY8fddZ33G3AcYLBqfhgVbTnDH3ReqRqe2v8mWUyiti1B0qjuxCjE+zhsApUQIpVSE2RsOAQBvoTarS4xXSC0Xt2ou6i8fj2f9K/RWLq/X/HGpMFlZRMnEiFVKqDHcgyi5GLkaNW/nrItcjRpRrdwgHi0P3Adbu8GfQqEEhxrEm4AImQgmiw3PjU3Fwq381fIcjQrLp2Sg1mTFqNR2KK81o32k1Gc5nhNnAAEnxa7zntua6VZkCsUbs9WO0b06YOmXp7xk9LMHhwAMsON4GbYe+42TqzqzDY9tPop/PzTU57bQ16ghh0JpdPRma0B9WmeyotJgh0IqgsFqQ45GhQipCP95eCjkYiEipEIs234au4uvcffmpqixaHwaBiTGYuxDHbCr6Crsbltl3eONu5CKBJyBbUj3OC6JpcXuQFeVAgyAFV/xn5OtUeHVu3vj8c2F6J8Yi2fG9ESVwYr3ZvTz2hU2bVAi5mw8jFw3Q/MjIzRYs1sbMGRJ/rkKzBzWFcB1T3UAXHKx2TnJyOmuCmqMiJaLfYZyWji+F5Z5fCdd5QPAoglpQfMeuMJELf7iJO71k9DK1Wa6s611ImAAg42FwWLHfYMSg8ptea0JBVodln55CgvH90JhaRXPscNT/jx/u2MPsA0+X1uB+eNSsTZvAJRSEQwWO0/uaBJrSlsjFJ3qIjdFjV8uV6NHhyhM/8iZWNOl09znpDMGJwV85q2Yi/rLx1N4udorREqF3oo5Gw/jthQ11S8BMFjsmJXTFQDx2m0zK6crDJbWHUOc5nCiUCjUIN4EyEQCKCUyLNhywmuAXqDVYdHWk3h5SiaevTMVIhEDByFe269zNCosm5yBFTtO8+4f1k3ld1LsL1kXHezfWmgy09aJKkLqV0aXbDuFl6dkYmg3NW5PjYdULMBnB0sRKRPjvkGJfreFUkMOhdL4RCukeCGQPp2aiXytDrenxqPObMOzY1JhsrN4/wctnhzdA3oLyzNSA055Xbr9FLISY7Fmtxa5GhUm9u6IDTMHwmhjkRSnwPyxqZwnnHuC3XxtBZ4YnYI//uN6CJCdT+Ti5R2nvTzk9ml1EAD4cl4ObA4H/vDeT369t13hIY6UVmNcphn/b/YgsA6C7Y/lQMgwAWMhu3CPo/pATjd0jJHj9Z1F6NslBhcqqvzGOc/VqCATC7hQTmU1ZlyoMEAqEiBaLsYLW076fN4+rQ4vTUgL6ZvXMUaOFVMz8cy/jwVd1Kc721ofEqEA1+osiJSLkdUlJrjcTskE4JRFB+H3gWOlVZjpFmooN0WNvGFdeaGH3PEXcsWF0cpi84FLSO0YzRtDuxtA6FiO0lYIRacCTr23bHI6xr9TgP6JsTynK9cuH9fvYImlb8Vc1F8+njNltXhlaiYWbj1J8/Q0kBqTDc/99zheu7s3nuPC6Th3uz333+P4+K8DmruKNwXN4UShUKhBvAkQwJmUwp+3SoFWB6ONBQHBsUs1GNItDrOzk/HiXWmoNdkQoxDj91ozyqpMSOsYjRmDk2CxOyAVCSASBh5weMZbpKudtxaazLT1EkxGDTYWFXoLZGIhrtaY8a+HhkAqENxQcjkKhXLjGIPpUyuLrC6xKLxcjcHJcSirMqFC70Bax2jYWAdY7xyWAPiLyPlaHZZsO4k+9QZy4Lp396YDlzB/bCqmvvcTd6/dI/ES6yB+t4vna3UwWO2oM9sDGrSlIgFvC7q7ETo3RY0107Nw4rcaZHSM9orj3T5Kyhm7XXFUX5magbUFF9AnMRbr95WgsLQaa6ZnQQDGK5Hw3JEp+K3ahAipiPt+vfJVEfaeq8B7M/r5rTMAmBoQnkVvtvt9T+5/jyqjFYWlVdQw2Yqwsg5EysX1gRdCkFsby4VJcXkdupLK5mjUiFaI8bc/9eFCB3564JJP+cnWqILWTSkRYuGENNz1TgF3zN0AQsdylLZEKDp18wODYbSy0OktMFpZLqyY65oF43qh1nzdWzhQYulbORdlAIzLTEBefY4uqUiA8joLJEIBzdNzA0TLxVj1xz4oqzEBcNoVTDYWV2vNWPXHPq0+ZApAczhRKG0dahBvAhgBUGsKvDWszmSDQMAgs0s0rtZZoJCI8NXJMi5+Ym6KGgvHp3nFU/zyseyA5bqv0NPVzltLjdHqNYECaDLT1kIwGa0x2rjY/tkaFZLbKdElOniswYZsC6UeaW0D+ne+OYLJVJ3ZBrFIgOXbT6N/UiwWTUiD2cZibHoHMAwgFDB4b0Y/r0SQAH8ROV+rw0y3XVZO724GM7O7oqzazCW3nJ2TjCiZmCvzao0Z1W5bzH1hsTnAOgg2PzAY+87rvHS7KxyEv7Bo+ecqAAKMy+zAS3yZXZ80cO/Za1wIF8A5qWUY4IUtJzEz+7pX34nfajAuswNmZl83HhRersacjYeQlRiDl6dkAAB0BisWT0rHkm2ngnr+ycRC1BhDWwj0TILm9Z7q/x41JhvXTmqYbB3Ume1oHymFwWpHQrQ8qNzWmmxcmJQI2fXpSZ3ZhpJregxIjsOirSdRobdyC0UWu4MnG65Y4HvOlPs1xmVrVBCLBDDZHFiXNxBRchGUEhFiFE7DzqUKAxZuPeG1UEPHcpRwJRSdmhAtx1/WHsCHbh7B7vryUqWRpxvWFZTUL7iCJ0u3ci5aY7TiOR/zMNdzV0/LQvf2EY3+3HAmQiqCTCzAjhNlXt/aeSM1iJCGhymJ5nCiUNou4fEVa+GwjuBbwyLlYjgcBGPfyueOucfQzD9XgRU7TvO2p2VrVCivtQRcgde0i8DWucPoamcTUKG3+hyEAdRTuDUQzMshSn79c+mStxWTM4IaZULdFko90toG9O988wTVp/XnjVYW+ecqwDoIvj191RkKJUWNJZPS8cx/fuHiErvHKfY09nrussrXVuDhEd2x/4KO573tmT9g6aT0gCFNZBIB8tYfhNHKIsejDu4J/lZPy/IfK9zNQ8+Fy2jfv2ss197FE9NwUWdEdP17cW9TRsdonkHdsyyzzYF59WMQl/E/IVqG3BS1T32XrVFh+4kyHL9cHVKf9pcEzYVUJPCKFU0Nk62DSLkIQgBKiTNOdzC5jZKLkZUYi80HLmHJxPTr5cjEWLDlJHI0Krx2d2/M2XiYFwrohbt64fcaMwBwscAB4J1pWWAAXtxgV/jBV3acxi63sEm3paixYkoGlm0/jWmDEps8GSCF0pyEolNX7DiNj/7aHzKRgFv8VUdIOD3nWkx1n5MyYDAuMwEz63NruLy1bxV0Htb4mKws1uzR+g1r9kp9qCsKhUJprVCDeBNgtLGQiAReCT1c5GhUUIiFXh5lnjE0889VYFa9t1eORoWZ2cmY//lxvHp3b971rvMrpmQgUaVEEpS3qmkUN4J5utFkpi0bpUQYUEYlHoayffVbvK/VWQLe5+7p5g+6u6BtQP/OjYMiiKwqJEKe0bfObMO6ghIATs/qJV+c4vSqu54tLK3yStLnyxtaKGCwrqAkoPf24i9OYuH4Xj5jbedqVDjxaw1XhwKtDgzD4H+PDEOlwYqfLug447inQd4TX+fztRV4dmxPZHaKxonfarDjRBlG9mwPvdkOhUSIzrFyrM0bAIvdAWUQ767fqk1cf3WFXllXUIIvHs3GEo/Emu6GfKOVDalPB0pola1R4WqtmSvTHWrcaPnIhELU2VgwcHqLx0fLAsqtXCxAYWkVZmUnw2BjueOyehks0Oqw4K5UzBulQVaXGFjsDsQqnM4kAobBxwUXeP1x04FLeG5sKmbrrTDbrhvsymvNPGM44OxPL2w5gb6JsUFljo7lKOFGKDo1NSEKZjuBnb2+yHvqtxq8O70fPj1wCYWXq3lJnLMSY71k0kVuihprbsF4J9A8TCERwkEIzpfr6e68BmCw2v2G09lXH/6NQqFQWjPUIN4EGCwsymstWD45A1dqzKgx2bit2kVXajB/XC+U6oyIVfKVskIiRFZiLMakxyMtIQoysRAdo2XY+WQuJAIBVn1bjAq9lfOSeXSEBgIBA6OVxdHSKizffhpv3NOHKvsmIpinG01m2rKpNFiwaEI6Xt9ZhF4do7kJd4xCjIRoGS5WGL3uMVpYxEfJMG9kCuaO1OAnt9AH2fWLVpUGC/QWe8CBN/VqaRvQv3PjoNOb8dLEdBy5WIn2UTIufvbVGhMGJMdBpzfDYL5u1FJIRDxPbU/P6n1aHR4docHE3gn4vcbCxTHOSozxMpADzvAjb9zTB13i5AG8t3WYP64XXpmagXi3Ov5eY8LA5DhMXrMPq+sNB4DTiH6lxoxOMTIUllZx9Q0WnsTf+d+qTXjkk6Pc74FJcTh0qRJr8wbg9Z3FnOFjbV7DE2IZrSwuVBiQlRiL58el4nKliTM2uozhQGh92l9Cq9wUNZZNSse241ewYkeRT097aphs2eitdlhsLOwsgd7KQlgXWG6v1Vk4w8ui8WnI0ajw0sR0WB0OrM0bUB+uR4TC0iqvHRnPjOmJYd1VmJ2dXC/vdhRersZ9H/7s1XfSEqJ81rdAq+OcTgJBx3KUcCMUnZrVJQZmGwuDxc4LH/jYSA0W3tULJTojRs5pD7mYwZKJ6bA7iH/9eK4C5XWWRh/v+JuHuXZzLfvylFf4Fro7LzCGEBJ3hwM0lCGF0nahBvEmIFohQoxcjIVfnOStsuamqLFofBrmbDiE9/7cH2Ihw20987sVW6NGXnZXbDpwCY/f3gP3DkiEsd7z5aLOgGt6C/7+3TnuempgaToCebrRZKYtH6lYhPs3HsLavIFYvv0UT+6yNSosnuAdAiFSLuKFOcrVqLFl7jCUVZtxuLQKj28uxNq8gTDZLDhYUokRPdohwcfAm+4uaBvQv3PjoJCKcaXahK9OlPEmt7kaNRJi5OgQLcPuM2XOYylqXK01e5Xh6QUqEgrwe40Fhy5V4vSVGqzLGwhVpARfnSjjyX2ORoUr1SbM/fRo0OSSRiuLr06U8bzucjUq9E+K81kHs42FjXVgwdheEAkZVJtsaBchDRiexJfBHgDiI2W868RCBr07ReO9PVpefQIlPsvVqP2WLxIwWLNbi7SEKM444otQ+rS/hFY1RhsyOkbjjXv6+Iz3Tg2TLRujhYU6QgKz3YG92gpM6J0QUG7bRTrHSPu0OhAAs7KT8dZ3Z/B/d/bE+n0l+H+zB+Elj3E04DSuEULw3NhU3Pfhz1g9LctvGCAg8CKTxe7A6bLaZkkGSKE0F6Ho1N9rrWgXKUSl4fpuZpeMzB+bilkbDkEhEWJt3gC8t6cY0wYnBXxmTZC8PTeCv3mYv91cdHdecKKDhboKAz1MQxlSKG2bwK5HlEZBIRJi+fZTPgfxy7efwmOjNPjm1O9Ysb0Ia6ZncXE6fW7F1lZg/b4SpHWMxqpvinG4tApzPz2KORsP44UtJ5HRMdr5TIkQ80ZpYLGzKCytwvlretQYAyf5otwcLk+321LUvOM0mWnrQMAAj49KwbLtp7zih+7T6rB8uzPMgotcjRoKsZB3Xb62Asu2n8bheg82o5WFlWUxe8MhbD9+BZcqjT7lkO4uaBvQv3PjoBAL8XH+BS85zddW4OP8C1CIhVhXUIJcjRrLJ2dg/ufHvcrwNIrVmW3IW38QhaVVmD44CR/nn8eO42U4WFKJd6ZlcVvKX5qYzpUXzHvbzjq8tqDna3VYsd2ZD8Tz/mi5GN8Xl+P3OjNe3nEa9334MyauKUDesK7I0ah41+Zq1Jg3MoULBeN5LlYhxu6nbsO/HxyCp+/oCXWkFFKx0OudrSsowazsZGR7la/CsinpPssHnIb0XI066DsItU9HKyTo3j4CfRNj0b19BAxWFi9uPYk5Gw9j7qdHMXvDIS7hokIipIbJVkCUXAQBgAiJEFeqjIgIIrcOt/Uhg8WO9ftK8NSdqfju9O8o0OpwpcbsN7Z3gVYHIcPgH3/uj/aRMuR69GcXgRZ5AKdM+5MJOpajhCuh6NSY+jw7nt9893nq7JxkrNmjRb5WF1Q3KCTCgOdvBH/zsGHdfC9wAdd3MlF8IxULkKtR+zyXq1FDKm7dpqRgoQyp7YRCCX+oh3gTYLCxfgfx+VodXpyQhtW7tbhcZQJAMDsnGVldYvxuNdun1WF2tjP26GyP7Z0Wu8Ovd3ljrXbSbUX+8efpRt9Py0cmFCCzczSe9WE8A5yyuuCuXhiYFIcr1UYM666G1eG9VdAln4DTm9Qlb+4JaDz7A91d0Dagf+fGwWhjfcY6BZyGMaONxZrp/dApRgYBiNeW3lyNCid+q3H7reZ+u+Q0KzEWmZ2i8daucxAwDL6cl4PSSgO+O/07Xru7Nyx2B2d486XfczVq/HTBn96/npjTRY5GhUiZCISAtxjunjzwkREasITAZncgPlKGa3oLshJjvOJ452V3xfjVBeifFItZ2V0xb1MhhnaLwzN3pnKxw909rl3lzx+bil+rTEhWKxGnlEAmEmBAUqzP/nr6Sg2eHtMTp6/UNLo3LTdB1fKfy4XTmJCGET3aUb3awlGIhXAQwGRn8dioFOiDyO1TDsL9jpCKMG+UBleqTFiz+zyA4B6llyqNmPvpUSgkQqzLGwCA4fWhbI0KC+5KxZvfnfV5f079jgt3mXPp8sQ4BdpHSmmfo4QloejUzrFy/HxBh9Iqk/f99TrWfe4acPdRihqRQfJX3Ci+5mE1psBGTbo7zz9VBgtm5XQFQDx2D6gwK6crqgxWJKlab64yGsqQQqFQg3gToDcHTjjxW5UJa2b0w7QPf0a+Vsdl4w6E67zndVKR4JZuDaPbioITraAG8NaIA8CVGu+Bvju/15rhIMD3xeUYlKyCQujbw8Vid3AxxO1uk3x/CWj8xdGlHmnhBf07Nw7BdKrebMfsDYfw2QNDIIuRcckrAedE/NERGqgiJWAY4JfL1XggtzsOXryuL12LWi79mn+uAlbWgfgoGT4uKMGqb5wGNafhbSB8Gd4WTuiFqe/95LeOYqGA877OTVHjmTt7YvaGQ3jt7t54a9c5bqeYK5eBTCzE/gs6DEiMxZyNh/HejH545j+/YHZOMv5vdA/OWOgexzv/XAVACB68rRsyOkXjla9O8ya02RoV3pmWhcc3F2LNbi2yusRg7qdHsXXuMMRHOUOu+Ivv/eBt3XH/xkP4y9AkLJ6QjuXbT/Pewc306UAT1H1aHZZMTPcZeorSsjDaWTgcAMMAZrsDBktguWVZp67Mrk9i3SFKhpIKI9ZM74ejpVWQiQN7lHaOlWPdzIE4WlqFeZsL8fQdPfDkHSm4WmuBVCRAea0ZErEAC8enwWJ38PpYdv3uj1e/LnLWvT6BrKsf0/5GCWdC0akWqx1pHaNxpcbsFT5QJGAA8Oeknx0sxaf3D8Hy7ad4xvYcjQrLJ2dw99wKPOdh58v1Aa+nu/P8IxOLMG/TQczOSebsE66cIfM2FeJ/jwxr7ireFDSUIYVCoQbxJiBCdv01+5rkqiMkeOf7c3h0ZHes+uYsFBIREqIDK2fXVrT2kVKoIyS4b1AihnZTgXUQjE3vAAAoLK328oy7mdXOYNuKaAw2SmvGbGfRIco56fUlp0dLqxAjF+Nv351FVmIsFm87iZVTM32W1SVOjqzEWDy+uRDrZw7knfOXgIbuLmgb0L/zzRMpE/mV0XUFJYiUiTA+swOUUiFMNhYTeidgeI92MFjs6BAlwx/e/wlZiTGY0Lsjnri9B+ZsPITX/9iH9wzXpM9Fhd6Cf/x4nrfQbLSymL3xEBaO74UnRqfAQQjkEiHsLAEhxG/9jFYWkTKRU2fKxRAKGEz7yJn8L9Aur2yNChN7J0AhcW5fdxntsrrE+I2ZnK/V4ck7euDN7856LZK7fs/OSUZhaRUXSsLdOOCvvwLAvx4cijqzDSIhgzf+1Ad6s71R+nSwCWowwyqlZVBjtAOEIEouRp3Zjmh5YLmNkovwytQMJETLUW204s3vzmLRhHTM+Phn9OwQiTvT4gPG0//29FWs2a1FtkaFV+/ujcc3O401QoEV7aOkKLxcjeWr92FYdxVeuKsXBAxw/pqBM+5M/+hn3DcoETMGJ8Fid6CbWomEaJlXP6a7JCnhRig61WJ3YOb6g+jZIZJbSDVaWeRq1CioXwx115n3DUrEazuL0DcxFrM8DKnLt5/CSxPTm6x9ETIRcjQqn17wORoVb55O4SMQMMhK9L1rPVujgvAWLmw0BTSUIYVCoRqgCZAIBc7kV6XVfhJlqpCXnYxOMXK8u+c8jFY7lFKh361mrkRa2RoVzl6tw6f3D8FrO4u8Js7uAxZ3bnS1k24rooQzDBgQEIxKbYfpg5O85DRHo8IfsjqhsLSaC1mk92Hcztao8M2pq9y9kXL+YCpa7n9wRXcXtA3o3/nmkAgFWJs3AGv2aL303tq8AZAIBXh+bCqWfnkKz4xJBQDU1ntQO4gzhIrLC/yNb4px36BEiIT8SV20XMwLaRKnlPjUx0Yrixe2nMTavAEAgD998DMUEiE2PTAEhfW5BNzr9860LGw+cAkiIYNktRITVhdgbd4AzhDRLlLqd5fXPq0OK3YU4ct5ObioM3BjhGA7ylgH/MZP3afVYe4IDfp2icHjmwt5YU6u1ppRZbCi1mxHtEKE9lEymKwsLlQYnIbACGfcbxfxUdfLrTFacb5cf0NGQ/cJqi8jTSyVnVaBUiqEgGFAAETJRCHJ7dcnyjArJxlyiRB9E2Px+s4ivHZ3b8zZeBhv7zqLFZMzsHDrSa8dGbOyk/H45kIA/IWe36pNOPFbDVgH4Z65q6gcJhuLl6dk4LODpbzdD65rbktR+3Ty8LVLMjdFjSWT0sEAUEpFMFjsqDHx+z01olNaMqHIZqXBig2zBuJPH/wMoASzc5LxS2kVZuU4w3IB/DAprvApu4uv+XzmM2N8O4fcCgwWO2ZmJ4MAXiHGZmYn00XWAIgEDGbVh47yfHezspNbvUGchjKkUCjUIN4EVOotmJWdjCl9LCivNWN2djJmDE7irb47UIJF49OwaHwvlNdacPJKDaeACkuruQkhAMRHyXD6Sg36J8bi0U1H0S8xBgO6xqF35xjkaNSwswRKqRBCAYP3pvfD3E1HeUbxG13tDO61ZaODfkrrhQH0JjueuqMHjv9a41NOF39xErNzrodS8Fxcyk1RI29YV25inqNRwc46eOfbR0qbrk0UShhisTuwNv8CshJjudAmLjldm1+CZ8f2hIUFdhVfw9P1BnEhw6BdpBQSNw82i93BhSmLVVzXi6543q6QJtkaFQQIPOmzsg5IhM6yZ+ckY9U3xT4N2gyAxRPTYWcJLA4WWYkx6BAl44zn80ZpMLSbym8OkfxzFbDYHXhscyHemZYFAZigycvkksDnWULw+OZCDEiK5cKclOoMWLDlBPZpdW4e66d5bcpNcSYtjVWIeXr+ZkOruSaohy9V3dJ8KJRbi1IsBCNgcK3OgliFJCS5zdfqQAC8PDUTHaNl6J8Yi/ZRTp35ffE1PHWnDc+NTcXTDgKbw4E6sx1HS6u8nD/cc3m4xs7u7NPqYLSyfkNYLZucgYs6AyIMVp5R29cuyfxzFXjpi5PISozFsdIqzKw3zhutLG5LUWPFlAws234au4rKec+gfZjSUghFNtfs0WLR+DQuBNnC8Wn4U//OWLb9NCd76wpKsDZvAARggi7UNmUoihqTjZcXwN1b/fHNhdh0/+Amq0trQ6WUYOVXRby+4Xp3/zpYijfu6RO8kBYMDWVIoVCoQbwJUMrEePjTo/jPQ0Ox8IuTXiusLk9uBwH6JsZCKACmvOuMPfrQ8G5YPjkDi7846eVVPivHOdgv0Oowf1wqXv+6GG/tOscr+7GRKXh3ej88Wm8Uv5nVzkDbihQSIaLkEszbXEjji1NaJQychiGJSIgdJ8r8yulMt0S2kTIxl6QuWi5GpEyE+z50hj7I0aiwfEom/rr2AAA6uKJQGg0GuM/HLg6XxxJxXgIA0FvsAAFilBKYbHZUma5P0t0Nyfb6+MXu8byd28FVTi9zBnhvRj+v0CcuEqLk2FV8FQACJsUuqPfoNttYlFzTY/nkDLzuZjxfV1CCnO7qgM2vNlrRP8kZkmn1tCwkRAdK7qkCIT4KcUOtlOB/jwyDQMDAZGNxpdrEGcMB+PVYzz9XgRe3nsCE3h0xvEc7dIyRN0poNdcE9cez125ZPhTKrUcgYKDTWxApE6HaaIVSJgoqt4BTRkw2FjtOlGHeSA0v1vAlnQlzPz1aP77V4MRv1X5lDXB6rA7tpsLhS5Ve54xWFmkd+SGB5BIhjpZW46538jn5do1jTa64/D5wT3ZPAM5ouPdcBV7YcgJ9E2N5BnHahyktihB06j6tDiwhyO4WhzW7nQZtuUiARRPSMG1QImcoPXixEv27xiJZHTjRYlOGooiSXQ8x1tx1aW1EKyRYOjkDz39+3GthOlzmNDSUIYXStqEG8SZAKRHi6Tt64iUPYzjA39ppsNhBQGC0sNxAvH2EDIu/OOk10c3X6uDA9UF3ea3F6xpX2eMzEzA7JxnHL1cHVF7BvLsDbStaNCENizy2sQJ00E9pPTiIc4L83penAsopAJz4rcYZd1AixJyNh5GjUWHFlEyYWRbrZw5EpFyMSIkQrINg9bQsOriiUBoRBvAbUgQAXpqQBrFQAIVECIVECIOFhdFqR6cYOUp1RgDXQ48BQPsoKRgAa/MGIFmlRLXJitfu7o34KCmUEhGW7zjN2/btGZIsW6NChEzIeZQH94yzI0YhRp8usThWWo3MztHo3j6SCwsSLJ5ptFyMheN74eilasz//DhW/bEP5o7UwAH+luZcjRqzcrpiz5ly/wbzFDVq65OQusYdOx7L4ZUTyMDvMgS69Hyw0Gq/VZtQ4eZ164+OMXIMSIrFgv+d8FsWDdPWsqmz2CGXiiAXC7lFqmByy91rtnPHl0/O4I4rxELMG6VBVpcYGKwsxqR3wG0p7VBrsuPQpUreQlWnWDmEDAORgMHtqfEgBPhw7wXuvCt8mSuEVY3Ryjl1KCTXn2OxO3BJZ4BKKfFKJuiOS+7dvdMBp4F/lttvF7QPU1oKocqm3mxH51gFAKcReX9JJXI1anx2sBTfuS34AMDUrE6B43ZLAifJbUxoWIyboy0YjGkoQwql7UIN4k2Aye7cFr1gi++JnWvwHCETgQG4uKW5GnXQ+xaM6wXAuR08UNn9EmPxQE6y3499KFucA20r6pcYQyeulFaN3mIHwzA+jUbAdVnqECVDpd6CqVMzYWLt2HT/YHSKlePPHx/A5SoTd/3WucPQNzG2qapPobQZHCRwTGwHAcw2FhtmDYRMLMD4dwoAOI2/SyelY1xGPO7u3wWPby5ErkaN4rI6xCkl2HygFE+PcW4Nf35cL1jtLF7ysSDtmYxyVnYyLlQYYLSyUEiEQcMiRclE2HGiDIWlVZg3UoN+STFYtv00Z3SeN0rj15AwOrU9xCIBLHYHElUKfHL/YFjtDkhEDJZPyoDeaofJykIhFeL7onIutuvWudlYuv2U186XvGFd8fHeC9j66DBY7QRmG+v0qncjmIHfYndwej5YaLVasx2VOiPKFWIkxinQqd644gvPenjSlFvuKQ3HaGGhjpTAaGOhEAthqI/d7wuX3LqIrF8U2lfvLQ4Ao1LbIUYp8Rmbf1Z2Mk5fqeEWqvonxeLE5Wo8+/n1cWmu20JW/6RYSEQCFJZWcQ4gOoOVM4b7zPeTovabmwfg7zjxlBl/MkT7MKUlEIpOBQChgIG+PpGmXCxA+0gpXthyAiv/kMnpARfHLldjxZRMLNx6gqfLXA4kMnHTGcRpWIzGgwAIEkGOQqFQWhXUIN4E1BpDS9YhETq3mo3o0R6jU+PBEoISnSHgPXqLHUVXajC6VzwU9avt3gmoxLDa2YCe4aFucfa3SnyhInA96aCf0tJRSoS4VmcJet13RVcxLqMDqgxmRMulmP5xAXI1akzO6sSbPLfULZg0zj+ltRPMUGqw2EEIcP6agZeAMf9cBRZ/cRKLJ6XjXLkea/MGIFYhgUjEYOWOIrw4Pg0WO4s70jrg65NlGNmzfcAFsufHOeOTP765EB/9dQBnSDt7tc5vUmxXfPLPDpaiQm8FAEzITEBax2jOC31dQQnemZYFADxDwu2p7fBsfbJQvie4MzH350cuI29YVyilIvxaZULvzjGYneM0FH59qowXA7RLnBzfnLrK5TvQ6a14d48WBVodvnwsm1fnYDHKXefrzLaAodUA599m7qdHuXfx6h96o3Ocb6N4sLJa6jeW4iRKLgJDAL3ZBolQEJLcAk4Dt1hwvc+Z6ndhPDm6B17b6Ts2PwBkJcZi/b4SLBzfC4OS4zBpzT7eda6dlYvG90LfxFiMe5sfFmXJpHQ8OToFo1LbY5WP5+SfqwAhhNuZ6Y77jhPAW2b8yRDtw5SWQCiymZuixpFLVchKjMGKqRm4cM3AGcHNNofPuaHeZMOL43uBgEGdyYZIuRgMCMQM0C5K1kStc9IWvJxvFWXVJvxw9hraR0phsTtQZbThYEklRvRohwQaEpVCobRyqEG8CYgMsv0ZcG7ZrjJasHz7aXwyZzAEAga/VpmCTkRZB0GvjtFY9U0xHhreDekdo729WjRqLJ+S4beMYFucPb27fW0ripJZA9aTDvopLR15/eJRINpHSfHh5gvI7q7GB3svYP7Ynlg3cyCOllZhgJs3eEvdgnmzye4olJaAIshWa7lECAbOBNSenpn5Wh2qjTY8/e9fnDHCU9RYOD4N+y9U4qUvTmLeKA0GJ8dhwuoCDElWBXzO5UoT1uzWIrveyL1ofC+s31eCwtJqzqDtabheOjkDb353Bn8ZmgQbS5DVJQZKiQiZnWMAgAv54EoAtuCuXjBaWVjr444v2+4d0sll6Js/NhWrdhbzjPg5GhUWTUjHjI9/5gzwgDMeurtH+po9Wq7c8loLz0O98HK1XwO/uyHQZWDwtzXd02hYoNVhwZYTWOMnpBrd5t66kYgEsBMH1BFSGOp3TwRCLhFy+XGqjdf7qlIqQlZiLCr01oBerM+PS0VaQhS6qhQwWHyHNdmn1eH/RveAyWrneXkfvlSF8joLDl+sRGanaL8LYQVaHeaO0Pj0UHctLnn28xyP3y5oH6a0FEKRzbkjNLDYWETJxfi1yggG/MXQ7u0jvL7j0QoJRLVmVBmsYBgGAgCxSinim9gY7l4fagBvGDVGKy5VGrH9+BWvHWbJaiUUEiF9pxQKpVUT2NpKaRSU9XFMc1N8J8rKTVFj79lrUEqdxjiWEBBCoBALUXi52u992RoV9l/QIatLDPZpdRjZs73vxFfaCrz0xUlcrTXjfLkehaVVOH9Nj5r6CUewLc6heHe7Jq6+oIN+SmuAAdA5Ro5cTWA5NVpZyCQC3Dco0RnHf8MhFJZWISFGBoVE2GK3YAbbCVJjDLyoRaG0FBQSoX851aihkAi5GOLVJu9+XWOy4Z1pWVBIhMg/V4EVO07jwdu6oUCrQ4RUjEqDBf0SY4Iu5EpFAmRrVHhuTCpqDDb0qdfFLoN2VmIs1uYNwHsz+mFt3gAsnpSOh/95BMntIjCxd0f8UlqFORsP476PfsaE1QUoLK3CpgeGYMPMgXjjnj7olxgLIcMgQiLEjI+dyXkDGQT1FruXIa9Aq8Oy7adw36BEr7q7cI0hXMz//DgWTUhHjsa5ILCuoASzspORq+EvELgMgesKSjg979qa7jkeyNWo8dKENAxMisO8URrOAJNfv+juC39lNeQbW2O0+hz3UG49VrsDUoHQmZ/DwoYkt0snZ0AuEnBx9HM0KoiFAqzZrYXZ5tvI7eJypTPh5l3vFOCNb85wMu5JeZ0FVpafaXZ2TjJW7z7HJb0NhEwsxPdPDcfnjwzFpvsHIysxlgujkuMmE4Czr74yNRNnymp5ZbTUcQKlbRKKbM7ZeAjtIqWQCgV4/4fzkEkEvMVQf8RHyZCaEIVByXFITYhqNmM45caoNtrw4d7zvPHMupkDkZUYiw/3nke1ke4Ap1AorRvqId4EGO0sJAIB5o7oDgchXiusc0do8GuVM9HX+zP6wWC24+2CC3hmTCpKrumxYFwqHKTIZ7KseZsK8cY9fQAADON/srz3XAXOl+sxvX5SDVz3DG2Mbck0PhultWMlDkgcAswd2R0O+JbTgxd1yE1RgxBnAqJF452JhvZpdVixowhfP5GLGLmYS9DVkkKTNHQnCIXSUhExjH85HamBiGFgZFmwDoJomXefZhgG6woucKEP8s9V4InbU/DWrnO4WmtGt3ZKLJ6UhrJqs1/P6NwUNZJUSswfm4q3dp3F7uJreG9GP+680cp6hVVYmzcAq6f3wy+Xq7DIT5JtBsXomxjL3ZurUWPxpHQoJMKghjoBw/hM+ueZ5C83RY1OMXJsfywHV2vNIB7lVOitmPHxz3jt7t6YPy4VJiuLaLkYr/2xD+rMNvxanyuh8HI1Ht9ciAFJsTw97741vcpohdXuwE8XdJj63k9cElL3WMyBFt1vZps73RHTvDgIYLCxkAgFiJSLgsqtAMDCL05i+ZRMiBnn8ZnZybA7HMjWqEIO3QM4HUEc8B3eRCoSeBnK3RPHBntOtFyM7u0jADgXXOKjZBid2h6RMjEiZCIYLM7cIu599Y17+tBQDZQWS0g61erML2G2syjQ6vD8uF68xVBKeGK02TF9cJLX7nPXgrjRFlpYWAqFQmko9+Xdj7KKKp/nEtSx+Gzjx43yHGoQbwKIAzCyLB7bXIjX7u6N58elQm9mESETobzWjMc2H8UncwbDQQg6xypgsbE4WlqNN74pxitTMzHj4wOYnNWJi/0pFQlwtdaME7/VwGhlucG7yUeSH3eqTfxJp8szdNU9fRplWzKNz0ZpzYgZAQw2Ow5erMT8sc7YwEYrC5GAQYG2AnM2HsLHfx2ASb074pLOiMLSap4hKf9cBSw2B6JVkhZpiGmMnSAUSkugzmIPqE//3+xB0Jvt2H9BhxE92vHuzdGoQOoXpt2NxHa3jH4vfXEKM4d1xeYDl/DShHSvMCW5GjUWTUjDr5VGfFRwgTsXzJAGAMu3n8JzY1Px3Oe+k1AXaHWY5VavfG0Fln55CrNzkkMKoebLAAhcT+qXU59I8w/v/8R5tC6fkgF1hITnqV2ht2LOxsMAgO+fGs4ZAAE5OkTJUKG3QqWUYGrfTj71vOv3km2nkK/ljy3ck5Ku2a0Nuuh+I9vcG5IbhXJr0NfH8ldHSKAQC4PK7fpZA5Gv1WHR1pN4ZWoG53m9cfYgzM5ORscYGXJT1D4Xdj3DlADeC0Gu667WmtHOI/Gt+2JToBBBnmPiUPsmDdVAacmEolMBQCEVcVvLL1cZ0d9jMbSlc7U+fEut2Y5ohQiRUjFMVrbFOK60RBiG8bn73PX7pQlpzVEtCoXSBiirqELC5Gd8n/vijUZ7DjWINwUMYLawePXu3ljnoVSyNSq8endv1JltuOeDn5GtUeGxUSl4d3o/PLrpKGrNdiyelO4zq/3avAHcJCBbo4JEGDgGnK/J9N5zFTBY7I3m3U0H/ZTWioV1QCoS4WBJJf7+3TnuuMsLAnDGRB2/ugBZiTF4Z1oWTFa+Z0SN2YZLFQYs3HrCK3RBcxtiaII6SrhgsgbWpy6P5nUFJUjvGMWdz9GosGxyBn6rdHo4uxvBIqUirM0bgI4xMjw3JhUKqQA/XajEazuLMDs7GbOzk2FlHeiqUkLAALUmG9SRUmQlxqKwtBpGKxtSrO0CrQ7PBWmfpyf4kUtVWDAuFXYHQa5G5TO+sSuE2oge7XhJtY+WVmFdQQmS4hT49P7B2H9BxxtPFNQbINdM74f7PvzZq9zcFDXkHt60oer5Cr3VyxjuwmWsvFXehXRHTPMTJRfBzhJY7A4wIkFIcgs4F4EMtus7LORiIbRX69BdrcSSSelY8gV/kcUzhrc77rKUo1Fh+eQMVBos2HOmnHed+/jYPamtez3pjkdKuBKKbN6e2g4Gi41LVN1VpcTLUzJgtbGoMbb872mpzoAXtzjH5q4E2Ov3nfaScbqDyAMSOFQb8dxiRqFQKK0MahBvAhgAsUoJ3tx1NugKq+v3+MwEzM5Jht5ix/p9JX69vmZlJ2PzgUtYOikdMqEg5GRW7tSabOjWLoJ6d1PaNgRYus13GAPA6c0YIRPBaGW5Yysm85PVysQCaK/p/Sbkak5DDE1QRwkX4oLo0xWTM8Awzh0eSXFK/Oehoag121B4uRqvfFWE58elOuNYi52G3myNCiwhnEe0a2H6/Rn98MinRzFjcBIe21yId6Zl4ZUdp3ny7R7+w58hzdNgFywWsrtxzjVxX/lVEY7UJ+t0BCg/q0sM1w7XubV5AyCTCDBj9QH4okCrwwvj07yM+dn13uSLtp7A4onpSFQpA9bbk2C7UgDcMgMj3RHT/ESIhLAICHQGKwBhULldOimdO1Znci42Z2tU2HnqdxSWVqGrWomjpVXokxiDR0Z0h1gkQIRUxO3I8nQaAYDEOAXem9EPUpEz3vHLO4rw7NieGJKswrxRhEtiW15n4bzP3ZPaujzME+MUaB8ppWNiSlgSik5dNCEdlQYzdHpn0uWyGhPWF1zEsinpWPrlKTwzJrXFGpKv1po5YzjgHM/78npubseVlojRGjgkiq/vLoVCobQmqEG8CXAQZ3KhYMmw3H/Pzk5Gh2g5xEIGWYmxGJMej7SEKJ7HV8cYOSrqLOjVMRqvfl2Mv93Tx6end26KGnnDuvr0ngGue4ZS725KW4YAfg3Z+7Q6PDpCA6lQwDtmZa97n2VrVCDE27vTk+YyxNA4/5RwwcIG1qcW1gGFWIjRvdojUirE1VoTHnPzip42KBHHSqswulc8RqW2wwO53Xkeo66yJ/TuiEdHdofF7vA7gXb9fvC2bgCAOIUYC+9KA4FzIikWClBpsODZ/x7H7JxkZHWJAQMGmx4YjJ/O6ziDnAvPxWvP53oa6mIUYuw5c83nLjJX/QQMgxfv6hXwndaZbFgxOQNlNWZUm2ycAdFVrsV+An/7U98GJUQLtislMU6BhFtkQKE7YpofFoBIwCBCKoKACS63drdElwqpkLfQ4+rb88emYtKafVizW4tsjQpZibE4VlqFV+/u7SUDORoVlFIhzpXX4YMfL1yX/8GJmLPxMHJT1PjysRwwAFRKCYb3aMfpR1cOAJd+vFX9lEJpCYSiU1/eUYSF43tBHSHEvJEpiJKL0CcxBiu2n8YTo3vclCH5VubcuVprRpXRyhvfu+cM8ITuIOITTFdGyqgpiUKhtG7oV6wJcMVRVEiE3ITYcztzeZ2Fd4/F7nB6aMvFKCyt8kpksS5vAE7+WgNVpARiIYNpgxJxtlwPlVKCVff0gd5s5zy9I2QiLNxywudkmXqGUihO9GZ7QBkVCBhUGqy8e+rMzoWsXI0aj92eAgEDxCkkWDdzIHefp9wFG1zeyokBjfNPCQdqTbaAslprsoEQ4IVxvWBxOPBxvef2deOuAwVaHRjmDB4d2R0mK4sPfrzAe4ZrYbpP5xiU15oxrJvK7wR6n1aH58el4vWvi/HWruvhllyxxjvGyrF+5iD8fdcZXhk5HsklczUq5HmEfvCcuHsm61ybN4D77W8nWP65CtgcgRfqFFIR9FY7L/G2OwVaHaoMzgSCoX6jPHeluP/NXNyqrfZ0R0zzY7KxYATOXZJioQAVektgua1fLM7WqKAQC7FkUjou6YxYM70fd407Lhlds1sLBgz+9eBQfHP6d6wrKEFWYgxmZidj+fbTGN0r3kv+AadcLN12ijPiRStA9SOlTVLrkWPKU04dDoIh3eIAACY7i/s+cobXci1aSUSCGzYk38qcO6U6AxZsOYEnbu/BO95SHVdaImIhEzAUnFjINEOtKBQKpfGgBnEP3n33XaxatQq///47+vTpg9WrV2PQoEE3VaZCIoQAqI9X5p2l+Z1pWRAxfIUiFQmglIhw8rcanx5pAobB7Oyu+O+RX/GXoUkwWFhU6C0QMAzMNhZmGwulVASGAX6tNOLpO3vi6Tt7wkGc8RxrTXZcqTFheHcV6kw2XKkxo9ZkQ7TcaUDvHKvgPZOXiEQuQqRMDKPVjiqjDUqJEEqpCDFyMcx2B3ddlFyEWIUkJI8yXxNsAI1mGHSvv6teMpHghsoP1RhwKw2brY0r1SbUmGxcH4uSi1vc1spIuSigjFpsDkRG8v9+SqkIu58aDgEDiAUMLA4CBgyEAgYTeyfg3v6dYbKzcBDnFvBImVMmj1yqRITU2Q+trAN1ZjvqTDZEK8Q4eqkKy3cUcYb021LUeGVqJqysAzUmZ1+Si4WoM9tQY3L2Z5VCApuDBH3HNUYrak02WFmH0xjBOlBnsbfZfklpnUTJxQFlNUouhtFig87qQJxS6pXE0RWSJP9cBRaM64XZG37yuWBssTtgsNjRLkoKo4XFzidzIRYw0BmsEAoEyD93DZ/8fAn3DUqEAAymD0nCrJxuOFpahc8OlqJPYgyu6S1gHQRiIYMnR/fA8V9ruOSVBVodGDD4cl4OBIzTm7bKZMPf/tQHUpHTUChkAk82XRN7X8Z0d6qMNoxKbYe0jtFexsiiKzWQiQXQ6a0+73VRZ7HjzO+1+LXKBJFAAJY44CAElXoLVEoprA4HjPXfE5e+e+3u3vjh7DXER8mgEAvhAMFP53X47GAp7huUiGHdVJCIBIhVSrx0pLsOjZaLoZSKoDfbQxonNGRHDNXVtwZCADgAgdBpHA8mt5EyMReuiCUOLNl2GrOykzFv01Eub4fFxvIWnDnjtrYCz4Igu7sKd2d1wtenyjhZeHJ0D9SZ7ViXNxARMhGEDIONswbh0KVKrCsoQVmtGRcqDNzf3rVYUmu2Oa35AO0PlLDG3VHjenxtvpzmatS4o1cHSATXdZJLty6ekIadT+TCyjpw+GIlouViKCRCCO122ARC6K0sNzZVSoSQiYVoV7+4eiuSH1+tNcNiY7Hya2cOEKVUyDPyeybVDfQ+2jpVRiuWTEzHsi9P8bzsczUqvDQxHdXGwOMGCoVCaelQg7gb//rXv/DUU0/hH//4BwYPHoy33noLY8aMwZkzZ9C+ffsbLlcpEUIQIEszA3BJ+wDn5OBqrRlXa83onxTrs8z8cxV4eHh3PH57D6zaWYRdxdd498/KTsaf1x5EVmIMZmUn4y/rrv9/04FLmD44Cb+UVmJYNxVe2HqCV68cjQovT81EUn28UNcKu+c1M922so7LiMf8sb3woo+yXpmaGTD2qC/vgNwUNR4dqcHsDYd4hsEb8RjwV/8lkzJw34f7OeNEKOWH6slwKz0eWhuXdAa84OP9u/exloBSLAwoo/NGaSATXU8ul6tRQ8gAq74txtN39kR5jRlv79by7s9NUWPeSA1mufVjl3w+9M8jWDO9H97dfc5vTGKjlXVODP53HH0TY7nJibv8KSRCfPbgECzedirgO75WbYLB7vApoy3tb0GhBCKYrK6cmgm5WAhHnQVmm407NyenG3JT1Dwvap3B4jcGplQkgJV14J539nPHcjVqzMrpinmbCtE/MRabHhiCV78u8jLwfXr/ELy2s8jLI/zjvIGY/tHP3DPztRW4qDNgw76LmDuyO+ZsPMydy9WoMbVvJygkQr917BIrx6f3D0bHaBnu+WC/3+scDoL5Y3th2fZTXnVaPiUD7+w6i4dGaHze68Jmd2DMW/k8g0lhfVzzt74/5zM5GQPgq+NlvCSIo1Lb4dP7h3jVxV1HuutQ9+d5fl8DjRNC2RFDdfWtQyUCzACEAiF+M1rQIVIaVG4nZCZAHSGBA8RrIQtwhkxxJaD3dCb5tcqEuZ8eRY5GhWfGpGJdwUW8endvrNpZ7KVjZ2Un4/SVGrwzLQu1Jhtmrj8EAFg3cyDe3a3l9VfaHyjhjlIiRI5GhQKtzm94sHxtBZZvP42lk9N5x/dpdXAAWL6Dn6By/p0ajOvdGS/6GP+vmJIJ6AyoZUmjJz92zfkWjk/Fk6N7Ytn2U3hxXC+syxuI1XvOYc1uLVbdncnlDPAkl+4g4hErl6C8zoxxmQmYmZ0Mi90BqUjAOZq1D7K4QKFQKC0dQfBL2g5vvvkmHnjgAcyaNQtpaWn4xz/+AYVCgXXr1t1UuSKGQZXR5jc+m3PrtnNQn61RYd7IFCREy7FiRxEvpqInNSYblm8/hdSO0bzj+7Q6LhGnr/+ndYzG+n0lmHNbdy9juKs+L245gV+rjLhaa/YyJruucZULAH/s38XL0Oa67oUtJ3C11uy7DX68A/LPVWD17nNc+cB1j4GaBqxGB6r/km0n8drdvUMuP5gng+u+UK9rC1ypNnkZw4HrfexKtamZauaN3i1ZpicFWh0iZWK4HGOyNSrMHamBRCjAH/t3wdJtp6C9ZvCeQJyrwBqPfuySw9fu7o3VHsZw9/Pu9xRodbwwA+7y99rdvb2M4a5rXO+4xmiFkfU2hrtf92uVMeR3RaE0JwZbYFk12FguNIIq4voOJalIgIXje/FCL/iLNZ2rUaO81oz9F7yNAusLnLKXr63Asi9PIc2HDl6+3ft4gVaHv31zhifbgNPLO19bgTV7tLxz+doKLNl2EgvH+47/naNRobzOghkfH8BLX5zE03f29NMWFVgHwbLtvr8TC7eeRKc4JWQiAXI0Kr/P+umCd0KyYMnJfjh7jWdcBIC0jtE+6+K652qtmadD/RpoQhgnRCsk6N4+An0TY9G9fYSXZzjV1bcOs0AICISwOAgipKKQ5Pa3GjNWflUEudC5+LzPTfft0+pgrfcI36fVYcO+ErDk+hjZtfPDJWev3d0b6/eV+NWxrrFwrELijMufk1yvk2l/oLQtiINgyaR05GhUyOoS41dO87UVMPlICv1blcnrngl9Ovsdcy7cegJmOL2PA1FtapjMuc/5pEIRp2ccBHh3z/VF26HdVJg7ojuyPfRdtkaFuSM0vLxebR0C4O3dWryw5STmbDyMuZ8exZyNh/HClpN4e/c5+LdSUCgUSuuAGsTrsVqtOHLkCEaPHs0dEwgEGD16NPbv3+91vcViQW1tLe+fP+qsLK7UBDb8ycVC7Hg8B/PHpuLgRR0e3XQURisLQ4DszVKRwMtQ5sJzEuH5f1cCo0CTkzqzHVUGa8BEK65y20dJA5ZVZfA9qKnQW/16B+zz0TaXx0CoBKp/gVaH9lH8le1A5Qeqq/t9oV7XFqgxBV4IqjHd+jh9ocpqXZC6mKwsCIAvH8tGVmIs5mw8BDPrQPsoKfK1Or+hgfJ99ON99X0vFNni2uER89B1TTDZqzHZUKG3whjE4O+Kh06hNAcN0ame8U59na8z27D/go7nMR2jEKOs2nzdAztFDaVUiFyNmnd/rkaFRRPT0CFa7hW3GODLtD8d7O94vrbC67jLkOdL7vO1OmR2jvY5cZ+ZncyFVMnX6tCnc4xXW7I1KiyamA4hwwT93tSabHhlaqaXUTxXo8bM7GTuXbgbTAIZT/aeq/DpPRbsnioDX4cGuv5mxglUV98Yocqq3spCb2VhtLGQCAUhye2a3Vp8X3wNeje5ddd91/TX8+14OpO47/zI11aEpGP3aXWwsQRZXWKC9kvaHyitiYbo1AqDFVeqzJg3ShM0XIjR4n9e6k4wJxO91RnaMxAKScM2srvP+dwThRIGvIWxOiuLORsPIysxFmvzBuC9Gf2wNm8AN7avpeNhDmOAhcx9Wh2MPhZIKA2jIbIaKmeKijB8/N1e/+7Lu78RakyhhBc0ZEo9FRUVYFkW8fHxvOPx8fEoLi72un7lypVYunRpSGXXmmyQCAOvPRitzljAk9bs4x33l73ZffDvLzmI+3Ff/w82OXEmFQktfqneHFgh+htc1AZJXOKrbQ1JdhJsUOOr3v7KD1ZX132hXtcWCK2P3VpCldVIeeBJgFIqQpXBiqt1Fm77dq3JBra+iwZK0uPrXDCZ8bzHZTTzvCZYOXVmG8RCAedZF+g6CqW5aIhODTZhd51fV1CC2+oNxC4v6cOlVfW/1Vg2KR3nrunx1J09MDO7K7cVuF2kFA5CuIVpX/jTr/6u8Xfc05Dn655fq0zISozF/LGpMFhYKKVCfHv6Kh7fXIg37unDXVdaafRqS+HlapRUGMA6AvtxWewOKKViJKqU+Nuf+l7PuSETQcAAU967Hmc9lLYHOh/sHk+9fSPPCOV7RnX1jRGqrLr0P8Mw0JvtiAqiY93l2v3du+s+z7G02cZyIVA84+cbghju3MfCwfqYZ50olJZOQ3SqTCzEX9YdxOycZIxJjw98rYQvg7katc9kzkHH//U5cQIlbGxoukZ33eH+fL2HTqk12bwSVPPqRmWdI9h3NNQFEop/GiKroWIjAiRMfsbreNkXbzTqcyiUcIAaxG+QBQsW4KmnnuJ+19bWokuXLj6vjZKLka+t8BuvzBUzvKtHDN9cjRoSIcPFdXO/3n3w78tQ5nnc1/9DmZwEG4y4yoqQCQNeF+XHsO9vu7pn+Z71ChV/z3Xhq97+yg9WV9d9oV7XFmjIBPhWEaqsKtxiKHqSo1FBLhaCYQCp2yA7UiaG3eGcSPuTQ3/ngsmM+z2eRjP3a4KVEykTQyJ0xkIOdh2F0lw0RKcGk1WFRAgGgNHKQikTITdFjUUT0kBAkNkpGjsey4FELIDZboeQYVBpsGLOxsMAnHr3rswEDEyO9WsMB/zrV3/X+Druy5Dn6x6JUIA1u7WcJ7TRaucm8u7Xi4X8trhYmzcAIkFgbR4jF3NxU+OjZLwdL+fL9bx3EUrbA50Pdo+n3r6RZ4TyPaO6+sYIVVZd+p9hABvrCEluXbjevbvu86UHu8TJkZUYy+Xc8PV8f7j6jVImhMEafMMs7Q+U1kRDdKpcIkRWYgynV/wZqXNT1Nh7lp+zaunkdExYXeB1bdDxv1wMMNdzaO3zMc8NklPa+5luusPd+9xznNwS5iathSh54Hl0ZJDzlOA0RFZvFpfnuC8S1LH4bOPHt+S5Lu7Lux9lFVXN8mxKy8Vfvzhz7jwSmuD59CtWj1qthlAoxNWrV3nHr169ig4dOnhdL5VKIZWGlkgiUiZCcVktnhnTEyDgxSd0xQwXCoDLlddj+Lq2bK/efQ4vjk+D1e7Ab9UmzuPLNfjP8WMo8zeJcP0/W6OCyIex3UWORoVImQhiocDvNe7lltdaApYVq/SdoEQdIcFtKWrs9bNQ4Nm22xqY7CRWKQlYr/JaC+9YoPID1dX9vlCvawtEy8UB3390kEFpYxCqrIoFDJZMSseSbad49XUlYK3Qm6FSSrk+maNRIUIixNlyE3LrF7V8keujH2fX971AnjHuz5npw/vNdU1Wl5ig71gpEaLaZAsq7xRKc9EQnRpMVsUAWBDkaFRQSoR44a5U/HK5GukJUfjn/otYPiUDb+w8g78MS8LVWjOu1Ji5+xfclQqGASoNVv9GAQ/59KWD/R3PTVGjXaQUa/MG8HQ54Fvnuets1zfGVV9P3e7eFvfnJUTLYLE7kKtRe8VHdtU1SaXwm7zMU6e56rNPq+P935PbUtQor7N4HS+8XO33W3RbihqxSv/P8+RmxglUV98YocpqpEwE1O9M+NVog0omDii3BouN+60QC3kLRr4Wj3JT1Dj5a41PL8/cFDXkIkFARxRXPzRY7Dw58teXaX+gtCYaolOlIgHmjXQmVV5XUIJ3pmUB4Bupc1PUWDIxDTUmG96b0Q9SkQDldRZU6M3onxTrJWcRQRbAIiRCCAQMNh+4hKzEWMx2S9hYeLkamw9cwit/6O11byDc53xXa83c/z3nqMHqRsfD14mQivyOHXI1akQECXtDCU5DZPVm8ec5DjSu93ggA+eIZ96/pc+mtEz89QnAf784ufKBW10tANQgziGRSNC/f398//33mDJlCgDA4XDg+++/x7x5826q7M6xCrw0IQ2v7SzGc2NT8bSDwGxnOW+YM7/XYXByHIxWO/790BBEysSQiQS4Um3C4G5qiIUM9GYWmw+W8gYc2fWTiFe/LuI9z98kwvX/TQcuYVZ2Mj7eex4vT83Ei1tOeE1OXp6aic6xCgDAK1Mz8YKPa9yNdP89chkrpmRi4Vbv616Zmuk3vnK0QoJX7+6N5z8/zpuU5qao8ehIDWZvOMQduy1Fjdfu7t2gjOPxUTK/9V8yKQP3fXg9Pnyw8v3V1fO+UK9rC3SMkQfsYx1j5M1YOz4dYxW4rDNg3igN5o9Lhd7MIkImhMFih4ABOkTKcKXGiHUFJVz9ZQ6C/x65jMWT0lGp9zag5aaoMW+kBrPc+rFLDud/fhxrpveDAAxvoJmrUWHZlAz8VmXCxCdzESEVYcm2UzzvN3f5U0iE+OzBIT6NDO7v2Gpl/cqou7xTKC2dQLIqFTIQA3h/7wWsmJIJQggMFjsGdY3D27vOYtnkDKz+/hyeurMnqgwWDEyOw4VrBmy6fzA6x8phtrOQCYWo1Fs5AwFPpjVqzMrpinmbCpGrUWPxpHSfOnjZ5Ay8soN/PEejwqzsrtDprVjnkSQyV6PG3JEazNno/a3YdOAS5o1MgYBxer2v2FHkpdsfqz+/wu2ZuSlqPHRbN4iEAvzt2zPIy+4KB4jXN2rl1Ex0CiD/njrNZTBh4N944tJ3rv+768LislqsmJKJRV+c5I1pXPfER8n8Pq/Ao+43M06guvrW0jlWgWs6A0CATlEyiAmBVCDwKbdiAYNZ/zzK6SO7g8WKyRn4tcqE/80dhsJLVbzFoxyNCksmpkPAwMtYk6tRYcWUDFhZFnNykuEgxKf36eYDl7BkUgauVJm4+PjrZg6EgGF89kvaHyjhSqdYBVgHwYTMBMzOTobdQTB/bCocDsDucCBCJgRxMLhSbcZDnxyB0coiN0WN58f2RJRMjEdGdPeSs+2//Bpw/C8D0C5WgcUT0/HClhO8ha1gc0d/uM/55n9+HJ/ePwTLt5/i/b9Aq8PSL0/S8XCIdI5VYMXUDCzccoIXhz1Xo8KKqRn0XYUR/rzH/Xlvt2QDZ2NCvdobh7KKKr+LMc3dLxhCCE0QXM+//vUv5OXl4YMPPsCgQYPw1ltv4d///jeKi4u9Yot7Ultbi+joaNTU1CAqKsrnNWVVRtRZ7XA4nFmbDRY7ImUiKMVCmB0sBBBAAOe5SoMVSpkIUpEArMMBmVAIGyEw2xzQm+1QSIWQi4VgiQMiRgCz3QF9fXkSoQDVRiuUUqeHd5XRCoXEGQeUwBkV3EEIZCIhIgQMLHAmGKkz2xApEyNSJvJScFdrzddjispFiJKJYbTaUW20QSERQikRIUYhhtnu4MUejVVKQhrQ1BitqNBbuTq4PHE8j93ohIRX//p6yUSCGyrfV1193RfqdW2BK9Um1NQnuouUiREtFzebMTyYrP5aZUSd2c7VVSkRch6nv9dZoJSKESERQgYCnY2FWCCEiAFEAgYWB4HJxsJoYRElF0EhFsJsZ8ESoM5sR4TUKdNV9fIZp5DAyjp4z4uQCME4CCKV1/uLZ1+SS4SoM9tQY3L2Z5VSApuDBH3HNUYrak026IPIO4XS3ISiUz1l1SmXQK2DhVTgDJtidxAIBQyMLAsxI4CNOPUpcRA4AOgMTplWiIUghEBUf22t0QaV0umxY7SxMFpZTr+6dKpM5NTZDsYVz98OpdSlawkUYhFMNha1ZjuUEiEipSIYbCz0ZhvilFJYWf49EqEAlvrvQUT9MQchkAiFcEU8qaz/dkiFAlQarJBJhFCIhZCJBLDYHTC4fX+UYiH0NhZGiw3qCJkz+RVxjgOMVjti5JIG6SX371CUXAylVMQlMI2RS2B1OGC0sIiW8/WdP10YTEf6ep7e7e/dWOMEqqtvjmCyeq3KCDgIbADEAMwATwdFSITQGcyQip3/Zx0szCycfZ4AEAAKoZA3TlVIhLCyLFgHgVIs4pWnlAghAGB1EFjsrDPxJgH0FqesMQDAAEqxEDKxEHUWO2pNt2bsSaG0FG5Ypzrs0EMIsYBBndUOvdmlXwRgBAKIHQRVdhbEbW4bLXfKqNBuh00g9JJ3mViIdm5zQ19ztIYaw91xlWey2qGKkMJgZWGyOvWgob4u7SLEEItEvPbS8bB/PPsGfVe3jlBkFQCGj7/br4Hxu5UP4I4FH4V8PNC5H16dg569enkd92f0vpHnl33xBn7c8bnPspobf++5Jde5KfC3UHDpwnkkdevudbwx+wvQuO+feoi7ce+99+LatWt46aWX8Pvvv6Nv377YuXNnUGN4qCTEKkKOg5PcrlEe2Wh4xhT1R3T9tQ0lWuF7wtFYkxB/9b+R8v3V9Uavawt0jJG3KG/wQAQa4HVWRfB+N5WY+u5L3u8z2DumfZISTviT1YbIZXK7iOAXtSCS3f/fxOMEX9+PkMYFAfR7oO+R7+f5vu5moN/FW0u7EIwmXTxy6DQlvsSI9gdKW+RGdWr7m3xuqHPM5iqPEnhuRAlv/IVZaW6v3huhMb29G+pR39g0ZltupCx/Ht8nVz7Q6voLNYh7MG/evJsOkUKhUCgUCoVCoVAoFAqFQqFQGo/GNOL+8Oocv8lG/SV29LdQ0FTx0G+kLQ313r6R99IaoQZxCoVCoVAoFAqFQqFQKBQKhdJk+PO2BprGiBso2WhjejY3NMyIv+PAjbelId7bTfVemhtqEKdQKBQKhUKhUCgUCoVCoVAoTUY4GXEDGfcDJRttSPgR1zlK40AN4hQKhUKhUCgUCoVCoVAoFAqFcgM0t0Ge0nCoQbyRIIQAcGYGplAoN0dkZCQYhrklZVNZpVAaj1slq1ROKZTGg+pUCqV1QHUqhdI6aG5ZZVkWrJ31XQaIz3P+jt/IPW2hrOZ+Pm2L/3tYlg1Jn4UipwxxSR3lpvj111/RpUuX5q4GhRIW1NTUICoq6paUTWWVQmk8bpWsUjmlUBoPqlMplNYB1akUSuuAyiqF0vIJRU6pQbyRcDgcuHLlStBViNraWnTp0gWXL1++ZZOTW0VrrjtA69/cNKT+t9KbLRRZbe3vujmg76xhhMv7ulWy2hZ06o3S1trc1toLNH6bqU5tGdD3QN8BEPgdNKdObUt/G9rW8KOp20lltXEJtzaFW3uA1tmmUOSUhkxpJAQCATp37hzy9VFRUa2mI3nSmusO0Po3N81d/4bIanPXtTVC31nDoO/LN21Jp94oba3Nba29QOtoM9WpDYe+B/oOgKZ9B1ROfUPbGn609na2dVkNtzaFW3uA8GuToLkrQKFQKBQKhUKhUCgUCoVCoVAoFEpTQA3iFAqFQqFQKBQKhUKhUCgUCoVCaRNQg3gTI5VKsXjxYkil0uauSoNpzXUHaP2bm9ZU/9ZU15YCfWcNg76vxqEtvse21ua21l4g/Nocbu25Ueh7oO8AaLnvoKXW61ZA2xp+tJV2AuHZ1nBrU7i1BwjPNgE0qSaFQqFQKBQKhUKhUCgUCoVCoVDaCNRDnEKhUCgUCoVCoVAoFAqFQqFQKG0CahCnUCgUCoVCoVAoFAqFQqFQKBRKm4AaxCkUCoVCoVAoFAqFQqFQKBQKhdImoAbxJuTdd99F165dIZPJMHjwYBw8eLDJ67By5UoMHDgQkZGRaN++PaZMmYIzZ87wrhkxYgQYhuH9e/jhh3nXlJaWYvz48VAoFGjfvj2effZZ2O123jU//PAD+vXrB6lUCo1Ggw0bNtx0/ZcsWeJVt9TUVO682WzGo48+CpVKhYiICNx99924evVqi6g7AHTt2tWr/gzD4NFHHwXQst793r17MXHiRHTs2BEMw2Dr1q2884QQvPTSS0hISIBcLsfo0aNx7tw53jWVlZWYMWMGoqKiEBMTgzlz5kCv1/OuOX78OHJzcyGTydClSxe8/vrrXnX5z3/+g9TUVMhkMmRmZuKrr75qcHsaQkuQ1ZZAU8lba6UlyUhbJFzkNBS9HO6y9uqrr4JhGDz55JPcsXBs82+//YY///nPUKlUkMvlyMzMxOHDh7nzjfXNaGmEi6yGQmPJczhxo/IdDjSGzDcVrV1Om2pM1ty0pTHD+++/j969eyMqKgpRUVEYOnQovv76a+58uLSzobQWWQ03mQw32aPyVQ+hNAmfffYZkUgkZN26deTUqVPkgQceIDExMeTq1atNWo8xY8aQ9evXk5MnT5Jjx46Ru+66iyQmJhK9Xs9dM3z4cPLAAw+QsrIy7l9NTQ133m63k4yMDDJ69GhSWFhIvvrqK6JWq8mCBQu4ay5cuEAUCgV56qmnyOnTp8nq1auJUCgkO3fuvKn6L168mKSnp/Pqdu3aNe78ww8/TLp06UK+//57cvjwYTJkyBAybNiwFlF3QggpLy/n1f27774jAMiePXsIIS3r3X/11VfkxRdfJP/73/8IALJlyxbe+VdffZVER0eTrVu3kl9++YVMmjSJJCcnE5PJxF0zduxY0qdPH/Lzzz+T/Px8otFoyLRp07jzNTU1JD4+nsyYMYOcPHmSbN68mcjlcvLBBx9w1+zbt48IhULy+uuvk9OnT5OFCxcSsVhMTpw40aD2hEpLkdWWQFPIW2umpchIWySc5DQUvRzOsnbw4EHStWtX0rt3b/LEE09wx8OtzZWVlSQpKYnMnDmTHDhwgFy4cIF88803RKvVctc0xjejpRFOshoKjSHP4cSNync40Fgy3xSEg5w2xZisJdCWxgzbtm0jO3bsIGfPniVnzpwhL7zwAhGLxeTkyZOEkPBpZ0NoTbIabjIZbrJH5csJNYg3EYMGDSKPPvoo95tlWdKxY0eycuXKZqyV00ALgPz444/cseHDh/MGrZ589dVXRCAQkN9//5079v7775OoqChisVgIIYQ899xzJD09nXffvffeS8aMGXNT9V28eDHp06ePz3PV1dVELBaT//znP9yxoqIiAoDs37+/2evuiyeeeIJ0796dOBwOQkjLffeeSszhcJAOHTqQVatWcceqq6uJVColmzdvJoQQcvr0aQKAHDp0iLvm66+/JgzDkN9++40QQsh7771HYmNjuboTQsj8+fNJz549ud9/+tOfyPjx43n1GTx4MHnooYduuD2BaKmy2hw0hbyFC80pI22RcJZTT70czrJWV1dHUlJSyHfffcfTf+HY5vnz55OcnBy/5xvrm9HSCGdZDYUbkedw4WbkOxxoDJlvKsJNTm/VmKwl0pbGDIQQEhsbSz7++OOwb6c/WqushqNMhqPstUX5oiFTmgCr1YojR45g9OjR3DGBQIDRo0dj//79zVgzoKamBgAQFxfHO/7pp59CrVYjIyMDCxYsgNFo5M7t378fmZmZiI+P546NGTMGtbW1OHXqFHeNe3td1zRGe8+dO4eOHTuiW7dumDFjBkpLSwEAR44cgc1m4z03NTUViYmJ3HObu+7uWK1WfPLJJ5g9ezYYhuGOt+R376KkpAS///477znR0dEYPHgw713HxMRgwIAB3DWjR4+GQCDAgQMHuGtuu+02SCQSXl3PnDmDqqqqJmuPi5Ysq83FrZa3cKUpZaStEe5y6qmXw1nWHn30UYwfP97rGx+Obd62bRsGDBiAe+65B+3bt0dWVhY++ugj7nxjfTNaEuEuq6FwI/IcLtyMfIcDjSHzTUFbkNNw/L66aCtjBpZl8dlnn8FgMGDo0KFh285AhJOshoNMhpPstWX5EjV3BdoCFRUVYFmW11kAID4+HsXFxc1UK8DhcODJJ59EdnY2MjIyuOPTp09HUlISOnbsiOPHj2P+/Pk4c+YM/ve//wEAfv/9d59tcZ0LdE1tbS1MJhPkcvkN1Xnw4MHYsGEDevbsibKyMixduhS5ubk4efIkfv/9d0gkEsTExHg9N1i9mqLunmzduhXV1dWYOXMmd6wlv3t3XM/y9Rz3erRv3553XiQSIS4ujndNcnKy3/bExsb6bY+rjMakpcpqc9EU8hauNKWMtDXCWU596eVwlbXPPvsMR48exaFDh7zOhWObL1y4gPfffx9PPfUUXnjhBRw6dAiPP/44JBIJ8vLyGu2b0ZIIZ1kNhRuV53DgZuU7HGgMmW8K2oKchuP3FWgbY4YTJ05g6NChMJvNiIiIwJYtW5CWloZjx46FVTtDIZxktbXLZLjIHpUvahBv0zz66KM4efIkCgoKeMcffPBB7v+ZmZlISEjA7bffjvPnz6N79+5NXU0e48aN4/7fu3dvDB48GElJSfj3v//daIbqpmLt2rUYN24cOnbsyB1rye+e0vYIJ3mjUFoD/vRyuHH58mU88cQT+O677yCTyZq7Ok2Cw+HAgAED8MorrwAAsrKycPLkSfzjH/9AXl5eM9eOcitoK/LsSVuUb19QmafcatrCN6Znz544duwYampq8N///hd5eXn48ccfm7talDZOuMgelS+AhkxpAtRqNYRCoVdW1qtXr6JDhw7NUqd58+Zh+/bt2LNnDzp37hzw2sGDBwMAtFotAKBDhw4+2+I6F+iaqKioRjWkxcTEoEePHtBqtejQoQOsViuqq6u9nhusXk1d90uXLmHXrl24//77A17XUt+961mB+nSHDh1QXl7OO2+321FZWdkof49bITstUVZbErdC3sKVppSRtka4yqk/vRyOsnbkyBGUl5ejX79+EIlEEIlE+PHHH/HOO+9AJBIhPj4+7NqckJCAtLQ03rFevXpxYaga65vRkghXWQ2Fm5Hn1k5jyHc40Bgy3xS0BTkNx+9rWxkzSCQSaDQa9O/fHytXrkSfPn3w9ttvh107QyGcZLU1y2Q4yR6VL2oQbxIkEgn69++P77//njvmcDjw/fffY+jQoU1aF0II5s2bhy1btmD37t1eW/F9cezYMQDOgR0ADB06FCdOnOB9oL777jtERUVxA7+hQ4fy2uu6prHbq9frcf78eSQkJKB///4Qi8W85545cwalpaXcc1tK3devX4/27dtj/PjxAa9rqe8+OTkZHTp04D2ntrYWBw4c4L3r6upqHDlyhLtm9+7dcDgcnKF/6NCh2Lt3L2w2G6+uPXv25EJBNFVfAlqWrLZEboW8hStNKSNtjXCT02B6ORxl7fbbb8eJEydw7Ngx7t+AAQMwY8YM7v/h1ubs7GycOXOGd+zs2bNISkoC0HjfjJZEuMlqKDSGPLd2GkO+w4HGkPmmoC3IaTh9X9vimMEdh8MBi8US9u30RTjJamuUybYge21Svpo1pWcb4rPPPiNSqZRs2LCBnD59mjz44IMkJiaGl5W1KXjkkUdIdHQ0+eGHH0hZWRn3z2g0EkII0Wq1ZNmyZeTw4cOkpKSEfPHFF6Rbt27ktttu48qw2+0kIyOD3HnnneTYsWNk586dpF27dmTBggXcNRcuXCAKhYI8++yzpKioiLz77rtEKBSSnTt33lT9n376afLDDz+QkpISsm/fPjJ69GiiVqtJeXk5IYSQhx9+mCQmJpLdu3eTw4cPk6FDh5KhQ4e2iLq7YFmWJCYmkvnz5/OOt7R3X1dXRwoLC0lhYSEBQN58801SWFhILl26RAgh5NVXXyUxMTHkiy++IMePHyeTJ08mycnJxGQycWWMHTuWZGVlkQMHDpCCggKSkpJCpk2bxp2vrq4m8fHx5C9/+Qs5efIk+eyzz4hCoSAffPABd82+ffuISCQib7zxBikqKiKLFy8mYrGYnDhxokHtCZWWIqstgaaQt9ZMS5GRtkg4yWkwvUxI25C14cOHkyeeeIL7HW5tPnjwIBGJROTll18m586dI59++ilRKBTkk08+4a5pjG9GSyOcZDUUGkOew5GGync40Fgy3xSEg5w2xZisJdCWxgzPP/88+fHHH0lJSQk5fvw4ef755wnDMOTbb78lhIRPOxtCa5LVcJPJcJM9Kl9OqEG8CVm9ejVJTEwkEomEDBo0iPz8889NXgcAPv+tX7+eEEJIaWkpue2220hcXByRSqVEo9GQZ599ltTU1PDKuXjxIhk3bhyRy+VErVaTp59+mthsNt41e/bsIX379iUSiYR069aNe8bNcO+995KEhAQikUhIp06dyL333ku0Wi133mQykblz55LY2FiiUCjI1KlTSVlZWYuou4tvvvmGACBnzpzhHW9p737Pnj0++0peXh4hhBCHw0EWLVpE4uPjiVQqJbfffrtXm3Q6HZk2bRqJiIggUVFRZNasWaSuro53zS+//EJycnKIVColnTp1Iq+++qpXXf7973+THj16EIlEQtLT08mOHTsa3J6G0BJktSXQVPLWWmlJMtIWCRc5DaaXCWkbsuZpMAvHNn/55ZckIyODSKVSkpqaSj788EPe+cb6ZrQ0wkVWQ6Gx5DncuBH5DgcaQ+abitYup001Jmtu2tKYYfbs2SQpKYlIJBLSrl07cvvtt3PGOkLCp50NpbXIarjJZLjJHpUvJwwhhDSiwzmFQqFQKBQKhUKhUCgUCoVCoVAoLRIaQ5xCoVAoFAqFQqFQKBQKhUKhUChtAmoQp1AoFAqFQqFQKBQKhUKhUCgUSpuAGsQpFAqFQqFQKBQKhUKhUCgUCoXSJqAGcQqFQqFQKBQKhUKhUCgUCoVCobQJqEGcQqFQKBQKhUKhUCgUCoVCoVAobQJqEKdQKBQKhUKhUCgUCoVCoVAoFEqbgBrEKRQKhUKhUCgUCoVCoVAoFAqF0iagBnEKhUKhUCgUCoVCoVAoFAqFQqG0CahBnBL2XLx4EQzD4NixY81dFQqlWfjhhx/AMAyqq6tDvmfmzJmYMmXKLatTc3Ij72PJkiXo27fvLasThRIKI0aMwJNPPtnc1fBJcXExhgwZAplM1qyy0rVrV7z11lvN9nxK+EP1QcvmRnQ8JTQau+8399+qITq1JeoWhmGwdetWAI0z3w3nsT8lfPH8jmzYsAExMTENKiMU+Q4kb839LaPcONQgTgl7unTpgrKyMmRkZDR3VSiUZmHYsGEoKytDdHR0yPe8/fbb2LBhw62rVDNyI+8jFFqysZJCudUsXrwYSqUSZ86cwffff99s9Th06BAefPDBZns+Jfx55plnmrWPU65D9W7bI1z/5je72NCQ+a4/43k4j/1vlBsxrlKalls1r/OkrKwM48aNC6kOt6Lf/O9//8OAAQMQExMDpVKJvn374p///KfXdUVFRZg0aRKio6OhVCoxcOBAlJaWcudHjBgBhmF4/x5++OFGrWtrQtTcFaBQbiVWqxUSiQQdOnRo7qpQKM3GjcjArR5UNCf0m0ChXIdlWTAMA4Hg5nwkzp8/j/HjxyMpKemG7rfZbBCLxTdVBwBo167dTZdBCV9c48KbISIiAhEREY1Uo5YNIQQsy0IkolNGCqUlIxQKb3psG85jf0r40lTzukDPaIo6xMXF4cUXX0RqaiokEgm2b9+OWbNmoX379hgzZgwA51g8JycHc+bMwdKlSxEVFYVTp05BJpPxynrggQewbNky7rdCobildW/JUA9xSqtixIgRmDdvHubNm4fo6Gio1WosWrQIhBAAzu0uy5cvx1//+ldERUXhwQcf9LkKfurUKUyYMAFRUVGIjIxEbm4uzp8/z53/+OOP0atXL8hkMqSmpuK9995r6qZSKH4ZMWIEHnvsMTz55JOIjY1FfHw8PvroIxgMBsyaNQuRkZHQaDT4+uuvAfjfSvbNN9+gV69eiIiIwNixY1FWVsY9w3PbZEOf6f4cd7Zu3QqGYbjfLo+YdevWITExEREREZg7dy5YlsXrr7+ODh06oH379nj55ZdDfj8Mw+Djjz/G1KlToVAokJKSgm3btnHnfW1r++ijj9ClSxcoFApMnToVb775ps+V/X/+85/o2rUroqOjcd9996Guro57Xz/++CPefvttbrX94sWLqKqqwowZM9CuXTvI5XKkpKRg/fr1IbeF0jIZMWIEHn/8cTz33HOIi4tDhw4dsGTJEgC+Pa+qq6vBMAx++OEHANf74DfffIOsrCzI5XKMGjUK5eXl+Prrr9GrVy9ERUVh+vTpMBqNvGfb7Xa/OhAALBYLnnnmGXTq1AlKpRKDBw/mngtcl8tt27YhLS0NUqmU5zniC4fDgWXLlqFz586QSqXo27cvdu7cyZ1nGAZHjhzBsmXLwDAM9y784XpH//rXvzB8+HDIZDJ8+umnAALr32HDhmH+/Pm8sq5duwaxWIy9e/cC8N72Wl1djfvvvx/t2rVDVFQURo0ahV9++QUAUFNTA6FQiMOHD3PtjIuLw5AhQ7j7P/nkE3Tp0gWA05g6b948JCQkQCaTISkpCStXrgzYVkrz4ho3Pvnkk1Cr1RgzZgxOnjyJcePGISIiAvHx8fjLX/6CiooKAMCHH36Ijh07wuFw8MqZPHkyZs+eDcC3J2egfvvHP/4R8+bN434/+eSTYBgGxcXFAJz9SqlUYteuXQCA//73v8jMzIRcLodKpcLo0aNhMBiCttWlt5cuXcr194cffhhWq5W7xuFwYOXKlUhOToZcLkefPn3w3//+lzvv+jZ9/fXX6N+/P6RSKQoKCgI+90b1eGlpKSZPnoyIiAhERUXhT3/6E65evepVbkP1rosjR45gwIABUCgUGDZsGM6cORP0HbYFHA4HXn/9dWg0GkilUiQmJnJ/m/nz56NHjx5QKBTo1q0bFi1aBJvNFrC8devWIT09HVKpFAkJCVxfD0UXeqLT6TBt2jR06tQJCoUCmZmZ2Lx5M3c+0N88kFwDgMFgwF//+ldEREQgISEBf/vb3xr87oxGI2bPno3IyEgkJibiww8/5J0/ceIERo0axcnugw8+CL1ez53/4YcfMGjQICiVSsTExCA7OxuXLl3Chg0bsHTpUvzyyy9cuxrqqe35vgONP5OTkwEAWVlZYBgGI0aMAOB77O9vrOOiuLgYOTk5kMlkSEtLw65du3ihJW5Gb1ZXV+Ohhx5CfHw8ZDIZMjIysH37du78559/zvW9rl27ev1N3evhIiYmhnu3rnf2v//9DyNHjoRCoUCfPn2wf/9+AM6/16xZs1BTU8P9XYKNbyje7Ny5Ezk5OYiJiYFKpcKECRM4u0so47p//vOfGDBgACIjI9GhQwdMnz4d5eXl3PXBwpWcP38ekydPRnx8PCIiIjBw4EBO37pTV1eHadOmQalUolOnTnj33Xd55331J1918Ndvli1b5nMHR9++fbFo0SK/78/FiBEjMHXqVPTq1Qvdu3fHE088gd69e/N09Isvvoi77roLr7/+OrKystC9e3dMmjQJ7du355WlUCjQoUMH7l9UVFTQ54cthEJpRQwfPpxERESQJ554ghQXF5NPPvmEKBQK8uGHHxJCCElKSiJRUVHkjTfeIFqtlmi1WlJSUkIAkMLCQkIIIb/++iuJi4sjf/jDH8ihQ4fImTNnyLp160hxcTEhhJBPPvmEJCQkkM8//5xcuHCBfP755yQuLo5s2LChuZpNofAYPnw4iYyMJMuXLydnz54ly5cvJ0KhkIwbN458+OGH5OzZs+SRRx4hKpWKGAwGsmfPHgKAVFVVEUIIWb9+PRGLxWT06NHk0KFD5MiRI6RXr15k+vTp3DPy8vLI5MmTb/iZrudER0fz6r5lyxbirnoWL15MIiIiyB//+Edy6tQpsm3bNiKRSMiYMWPIY489RoqLi8m6desIAPLzzz+H9H4AkM6dO5NNmzaRc+fOkccff5xEREQQnU5HCCFe76OgoIAIBAKyatUqcubMGfLuu++SuLg4Xt1d9fzDH/5ATpw4Qfbu3Us6dOhAXnjhBUIIIdXV1WTo0KHkgQceIGVlZaSsrIzY7Xby6KOPkr59+5JDhw6RkpIS8t1335Ft27aF1A5Ky2X48OEkKiqKLFmyhJw9e5Zs3LiRMAxDvv32Wy+dQwghVVVVBADZs2cPIeR6HxwyZAgpKCggR48eJRqNhgwfPpzceeed5OjRo2Tv3r1EpVKRV199lffcQDqQEELuv/9+MmzYMLJ3716i1WrJqlWriFQqJWfPniWEXJf/YcOGkX379pHi4mJOZv3x5ptvkqioKLJ582ZSXFxMnnvuOSIWi7kyy8rKSHp6Onn66adJWVkZqaurC1ie6x117dqV07VXrlwJqn/XrFlDEhMTicPh4MpavXo171hSUhL5+9//zp0fPXo0mThxIjl06BA5e/Ysefrpp4lKpeK+B/369SOrVq0ihBBy7NgxEhcXRyQSCdeG+++/n8yYMYMQQsiqVatIly5dyN69e8nFixdJfn4+2bRpU8C2UpoXl8w8++yzpLi4mPz888+kXbt2ZMGCBaSoqIgcPXqU3HHHHWTkyJGEEEIqKyuJRCIhu3bt4srQ6XS8Y4sXLyZ9+vThzgfrt++88w5JT0/nru/bty9Rq9Xk/fffJ4Q4dZBYLCYGg4FcuXKFiEQi8uabb5KSkhJy/Phx8u677waVKUKcejsiIoLce++95OTJk2T79u2kXbt2nJ4ihJAVK1aQ1NRUsnPnTnL+/Hmyfv16IpVKyQ8//EAIuf5t6t27N/n222+JVqvlZMUfN6LHWZYlffv2JTk5OeTw4cPk559/Jv379yfDhw/3KrehetfVhsGDB5MffviBnDp1iuTm5pJhw4YFfYdtgeeee47ExsaSDRs2EK1WS/Lz88lHH31ECCFk+fLlZN++faSkpIRs27aNxMfHk9dee42717Pvv/fee0Qmk5G33nqLnDlzhhw8eJD7/jZEF7rGY7/++itZtWoVKSwsJOfPnyfvvPMOEQqF5MCBA4QQ/3/zqqqqgHJNCCGPPPIISUxMJLt27SLHjx8nEyZMIJGRkeSJJ54I6b0lJSWRuLg48u6775Jz586RlStXEoFAwM0f9Xo9SUhI4Prr999/T5KTk0leXh4hhBCbzUaio6PJM888Q7RaLTl9+jTZsGEDuXTpEjEajeTpp58m6enpXLuMRmPQOgEgW7Zs8fm+A40/Dx48SACQXbt2kbKyMk7GfY39/Y11CCHEbreTnj17kjvuuIMcO3aM5Ofnk0GDBvHqdaN6k2VZMmTIEJKenk6+/fZbcv78efLll1+Sr776ihBCyOHDh4lAICDLli0jZ86cIevXrydyuZysX7/e5/txER0dzV3jemepqalk+/bt5MyZM+SPf/wjSUpKIjabjVgsFvLWW2+RqKgo7u8SyreYwue///0v+fzzz8m5c+dIYWEhmThxIsnMzCQsy4Y0rlu7di356quvyPnz58n+/fvJ0KFDybhx47jrfc1z3edwx44dI//4xz/IiRMnyNmzZ8nChQuJTCYjly5d4q5JSkoikZGRZOXKleTMmTPct8fV1wkJLG/udfDXby5fvkwEAgE5ePAgV+bRo0cJwzDk/PnzDXqnDoeD7Nq1iygUCq6OLMuSiIgIsmzZMnLnnXeSdu3akUGDBnnJwPDhw4larSYqlYqkp6eT559/Pug8IJyhBnFKq2L48OGkV69evI/m/PnzSa9evQghzo/ZlClTePd4frAWLFhAkpOTidVq9fmM7t27eynq5cuXk6FDhzZiSyiUG2f48OEkJyeH+22324lSqSR/+ctfuGNlZWUEANm/f7/PgQIAotVquevfffddEh8fz/32NShuyDNdzwnFIK5QKEhtbS13bMyYMaRr166EZVnuWM+ePcnKlStDej8AyMKFC7nfer2eACBff/01IcR74HTvvfeS8ePH88qYMWOGl0Hcs57PPvssGTx4MPd7+PDhXhOriRMnklmzZoVUb0rrwVMeCCFk4MCBZP78+Q0yArgb3VauXEkA8AbFDz30EBkzZgzvuYF04KVLl4hQKCS//fYbr2633347WbBgASHkuvwfO3Ys5PZ27NiRvPzyy17tnTt3Lve7T58+ZPHixSGV53pHb731Fu94MP1bXl5ORCIR2bt3L3d+6NChZP78+dxvd4N4fn4+iYqKImaz2es5H3zwASGEkKeeeoqT/7feeovce++9pE+fPtz3QqPRcAsOjz32GBk1ahTv/VNaNsOHDydZWVnc7+XLl5M777yTd83ly5cJAHLmzBlCCCGTJ08ms2fP5s5/8MEHpGPHjpxO8jQKBuu3x48fJwzDkPLycs7gvnz5cnLvvfcSQpxGapex9siRIwQAuXjxYoPbmpeXR+Li4ngT2/fff59EREQQlmWJ2WwmCoWC/PTTT7z75syZQ6ZNm0YIuf5t2rp1a8jPvRE9/u233xKhUEhKS0u586dOnSIAOGPBjepdX9/XHTt2EADEZDKF3K5wpLa2lkilUs4AHoxVq1aR/v37c789+37Hjh3Jiy++6PPeGzGI+2L8+PHk6aef5n77+psHk+u6ujoikUjIv//9b+68Tqcjcrm8QQbxP//5z9xvh8NB2rdvzy1sffjhhyQ2Npbo9Xrumh07dhCBQEB+//13otPpCABu8ckTz3cbCoEMdIHGn77+NoQEH/sTcn2sQwghX3/9NRGJRKSsrIw7/9133/HqdaN685tvviECgYD7Lnsyffp0cscdd/COPfvssyQtLY37HapB/OOPP+bOu75DRUVFhBDfcxnKzXHt2jUCgJw4cSKkcZ0nhw4dIgC4xYlgBnFfpKenk9WrV3O/k5KSyNixY3nX3HvvvTzDe6gG8UB1GDduHHnkkUe434899hgZMWJEwLq6U11dTZRKJRGJREQqlZK1a9dy51zzcIVCQd58801SWFhIVq5cSRiG4X13PvjgA7Jz505y/Phx8sknn5BOnTqRqVOnhlyHcIOGTKG0OoYMGcILuTB06FCcO3cOLMsCAAYMGBDw/mPHjiE3N9dnrFKDwYDz589jzpw5XIzIiIgIrFixghdShUJpbnr37s39XygUQqVSITMzkzsWHx8PALwtZe4oFAp0796d+52QkOD32sZ6pj+6du2KyMhIXjlpaWm8mMbx8fENKte9rkqlElFRUX7vP3PmDAYNGsQ75vnbVz1DeWePPPIIPvvsM/Tt2xfPPfccfvrpp5DbQGnZuPcxILT+EKiM+Ph4bpu6+zHPMgPpwBMnToBlWfTo0YOnw3788UeeDpNIJF7190dtbS2uXLmC7Oxs3vHs7GwUFRU1qL2euOvrUPRvu3btcOedd3LhVUpKSrB//37MmDHDZ/m//PIL9Ho9VCoVr8ySkhKuzOHDh6OgoAAsy+LHH3/EiBEjMGLECPzwww+4cuUKtFotbzv5sWPH0LNnTzz++OP49ttvb6r9lKahf//+3P9/+eUX7Nmzh9cfUlNTAYDrEzNmzMDnn38Oi8UCAPj0009x3333+YyzH0q/zcjIQFxcHH788Ufk5+cjKysLEyZMwI8//ggAXL8DgD59+uD2229HZmYm7rnnHnz00UeoqqoKua19+vThxQIdOnQo9Ho9Ll++DK1WC6PRiDvuuINX1//3//6f1xg32Fjak4bq8aKiInTp0oULRwQAaWlpiImJ4X1XbkTvunD/xiUkJABo+Pgk3CgqKoLFYsHtt9/u8/y//vUvZGdno0OHDoiIiMDChQv9htQqLy/HlStX/JZ1I7Asi+XLlyMzMxNxcXGIiIjAN998EzSsVzC5Pn/+PKxWKwYPHszdExcXh549ezaofu59imEYdOjQgden+/TpA6VSyV2TnZ0Nh8OBM2fOIC4uDjNnzsSYMWMwceJEvP3227xQhY1NY40/A411zpw5gy5duvBiJ3uOn29Ubx47dgydO3dGjx49fJ4vKiryOS5xtwmECv1W3FrOnTuHadOmoVu3boiKikLXrl0BOMNmhTKuO3LkCCZOnIjExERERkZi+PDh3P2hoNfr8cwzz6BXr16IiYlBREQEioqKvO4fOnSo1++bHed68sADD2Dz5s0wm82wWq3YtGkTF44tFCIjI3Hs2DEcOnQIL7/8Mp566ikuBJUr1NvkyZPxf//3f+jbty+ef/55TJgwAf/4xz+4Mh588EGMGTMGmZmZmDFjBv5/e3cf09T1xgH824KFKoiUFRWnsEGBgkWK1qlAQUWLzioOsqpsFCNTI4oioHMC4suUgXZMmHNihm6KdY6hU5ANMYumjM6XzEUnIpuCe1GJzAWMYYr+/iDcn4W2tIBD7fNJ/IPe3nPvtef2nPv0nOd8/vnnKC4utthYF62QQl44T3ZE9OFyuQa3ted5y8/P1+k0AW0BQEKeFR1/0GGxWDqvtQfMOuZBNbb/4yfyEPfGMdlsdqcy9eWi7Krc9tcMXYup52rO/r1V5rRp01BXV4fS0lKUl5dj8uTJiI+Px9atW3t0LqTvGaoP7QGgJ+u+oRysHe+fntbb5uZmWFlZ4dy5c53arCcXAeRyuTpB9b7yZHttavsbHR2NhIQE5ObmorCwECKRSOeHuSc1Nzdj6NChevPVtq8RIJVK0dTUhPPnz+PUqVPYvHkzhgwZgszMTIwaNQouLi4QCAQAgICAAFy7dg3Hjx/HiRMn8OabbyIsLEwnBzN59nSsZ3K5HB988EGn97UHQuRyOR4/foySkhJIJBKcPn0aH374od6yTam3LBYLUqkU33//PWxsbBAaGgo/Pz+0tLTg4sWLqKysRHJyMrNPeXk5Kisr8d133yE3Nxdr166FVqtl8v52V/u5lpSUYNiwYTrbbGxsdP7uqi/d0dNoxw2Va2oZ5vSJLIWxZ6D2INT69eshk8ng4OAAtVptMNe2sbIAmNUWtsvOzsZHH32EnJwciEQiDBgwACtWrNDJg69PV/d1bW2t0f1N1dM6XVBQgISEBJSVleHgwYNITU1FeXm5zroVvaW3+p89vebutptd1S9T6Hu26eo5hL4rep9cLoerqyvy8/OZNTpGjhzJ3NfG+nX37t2DTCaDTCbD/v37wefzUV9fD5lM1uX3Qrvk5GSUl5dj69at8PDwAJfLRVRUlMn79ya5XA4bGxsUFxeDw+HgwYMHiIqKMnl/NpsNDw8PAG25xy9fvowtW7YgNDQUL730EqytreHj46Ozj1AoNLoWSHvfpba2VmewnKWggDh57mi1Wp2/q6qqIBAITA5Y+/n5Ye/evXjw4EGnRn7w4MFwcXHBb7/9ZnDEGSHENHw+H01NTbh37x7zcP3k4krPCi8vL5w5c0bntY5/m4LD4egdlcLn86FUKqFUKhEcHIyUlBQKiL/A+Hw+AOCvv/6CWCwG0Lv13lgbKBaL0draitu3byM4OLhXjjdw4EC4uLhAo9Ewo3IAQKPR6J1J0V2mtr+zZs3CwoULUVZWhsLCQsTExBh8b0BAAG7evAlra2tmRFJHgwYNgp+fH/Ly8tCvXz94e3vD2dkZCoUCx44d07lmoO3/Q6FQQKFQICoqCuHh4WhsbASPx+vWdZP/VkBAAIqKiuDm5gZra/2PQba2tnjjjTewf/9+1NbWwsvLCwEBAXrfa2q9DQkJQX5+PmxsbPD++++DzWZDKpUiOzsbLS0tOiMdWSwWAgMDERgYiPT0dLi6uqK4uBgrV67s8vouXLiA+/fvM8Gkqqoq2NnZYfjw4eDxeMwiuh3r9X9NKBTixo0buHHjBjNK/JdffsHdu3c7PcwbY6jdJfoJBAJwuVxUVFQgLi5OZ1tlZSVcXV2xdu1a5rW6ujqDZdnb28PNzQ0VFRWYOHFip+3daQs1Gg1mzZqFt956C0BbULKmpkanTuj7zLu6r93d3dGvXz9otVqMGDECQNuikzU1Nb12LwiFQuzZs0enz6vRaMBms3VGoovFYojFYqxZswbjx49HYWEhxo0b91TqsqH+J4fDAYAeH8/Lyws3btzArVu3mFmi+vrP3Wk3/fz88Pvvv6OmpkbvKHGhUAiNRqPzmkajgaenJxMT4PP5OqPwr1692mmh8q7Qd0zP3LlzB1euXEF+fj7TL+0YnDXWr6uursadO3eQmZnJtBXtC6GbSqPRIDY2FrNnzwbQ9gPakwswt6uqqur0t1AoNOtY7QzVG2trayiVShQUFIDD4WDOnDk9+vHn0aNHzGw2DocDiUTSaQHpmpoauLq6Giyj/Xu5fVCApaGAOHnu1NfXY+XKlVi0aBHOnz+P3Nxcs1YKX7p0KXJzczFnzhysWbMGDg4OqKqqwtixY+Hl5YX169cjISEBDg4OCA8PR0tLC86ePYu///7bpIcRQkib1157Df3798d7772HhIQEaLVaZmX3Z8myZcsglUqhUqkgl8tx8uRJHD9+3OwRtG5ubtBqtbh+/Trs7OzA4/GQkZGB0aNHw9fXFy0tLTh27Fi3O1fk+cDlcjFu3DhkZmbilVdewe3bt5Gamtpr5RtrAz09PREdHY2YmBhs27YNYrEYDQ0NqKiogJ+fH15//fVuHTMlJQXr1q2Du7s7/P39UVBQgJ9++omZ4tpbTGl/BwwYgIiICKSlpeHy5cuYO3euwfLCwsIwfvx4REREICsrC56envjzzz9RUlKC2bNnM2khQkNDkZuby4zS4fF4EAqFOHjwID7++GOmPJVKhaFDh0IsFoPNZuPQoUMYMmQIM9qcPPvi4+ORn5+PuXPnYtWqVeDxeKitrYVarcbu3buZQEp0dDRmzJiBS5cuMcE5Q0ypt6GhoUhMTASHw0FQUBDzWnJyMiQSCRNA02q1qKiowNSpU+Hs7AytVouGhgaT241///0XCxYsQGpqKq5fv45169Zh6dKlYLPZsLe3R3JyMhITE/Ho0SMEBQXhn3/+gUajwcCBA6FUKrv732q2sLAwZrp2Tk4OHj58iCVLliAkJMSsdC362l1imK2tLVavXo1Vq1aBw+EgMDAQDQ0NuHTpEgQCAerr66FWqyGRSFBSUoLi4mKj5WVkZGDx4sVwdnbGtGnT0NTUBI1Gg2XLlnWrLRQIBPjqq69QWVkJR0dHqFQq3Lp1Sycgru8z7+q+trOzw4IFC5CSkgInJyc4Oztj7dq1etMgdVd0dDTWrVsHpVKJjIwMNDQ0YNmyZXj77bcxePBgXLt2Dbt27cLMmTPh4uKCK1eu4OrVq0zwz83NDdeuXWNShdjb23eauWGO9PR0g/1PZ2dncLlclJWV4eWXX4atrS0cHBzMPsaUKVPg7u4OpVKJrKwsNDU1MZ9xex+6u+1mSEgIpFIpIiMjoVKp4OHhgerqarBYLISHhyMpKQkSiQQbN26EQqHADz/8gLy8POzYsYMpY9KkScjLy8P48ePR2tqK1atX602Zaoybmxuam5tRUVHBpKR6Mi0VMc7R0RFOTk7YtWsXhg4divr6erz77rs67zHWrxsxYgQ4HA5yc3OxePFiXLx4ERs3bjTrHAQCAb7++mvI5XKwWCykpaXpnQGg0WiQlZWFiIgIlJeX49ChQygpKenWdRurN3Fxccy92PFHHWO2bNmCMWPGwN3dHS0tLSgtLcUXX3yBTz75hHlPSkoKFAoFpFIpJk6ciLKyMhw9epSZKfnrr7+isLAQ06dPh5OTE37++WckJiZCKpWanErxRUM5xMlzJyYmBvfv38fYsWMRHx+P5cuXY+HChSbv7+TkhJMnT6K5uRkhISEYPXo08vPzmQYyLi4Ou3fvRkFBAUQiEUJCQrBnz54eT1UlxNLweDzs27cPpaWlEIlEOHDgADIyMvr6tDoJDAzEzp07oVKpMGrUKJSVlSExMRG2trZmlZOcnAwrKyv4+PgwU/o4HA7WrFkDPz8/SKVSWFlZQa1WP6UrIc+Kzz77DA8fPsTo0aOxYsUKbNq0qdfK7qoNLCgoQExMDJKSkuDl5YWIiAicOXOGGRXXHQkJCVi5ciWSkpIgEolQVlaGb775hkkl0ltMbX+jo6Nx4cIFBAcHG70uFouF0tJSSKVSzJ8/H56enpgzZw7q6uqY0WxA24N3a2srk8cZaAtWdnzN3t4eWVlZGDNmDCQSCa5fv47S0tJeDaqQp6t9tkNrayumTp0KkUiEFStWYNCgQTqf46RJk8Dj8XDlyhXMmzfPaJmm1FuRSIRBgwbB39+fSV+kr44NHDgQp06dwvTp0+Hp6YnU1FRs27YN06ZNM+n6Jk+eDIFAAKlUCoVCgZkzZ+q0uxs3bkRaWhq2bNkCoVCI8PBwlJSU/Od9XBaLhSNHjsDR0RFSqRRhYWF49dVXcfDgQbPK0dfuEuPS0tKQlJSE9PR0CIVCKBQK3L59GzNnzkRiYiKWLl0Kf39/VFZWIi0tzWhZSqUSOTk52LFjB3x9fTFjxgxcvXqV2W5uW5iamoqAgADIZDKEhoZiyJAhiIiI0HmPvs/clPs6OzsbwcHBkMvlCAsLQ1BQkM76Aj3Vv39/fPvtt2hsbIREIkFUVBQmT56MvLw8Znt1dTUiIyPh6emJhQsXIj4+HosWLQIAREZGIjw8HBMnTgSfz8eBAwd6dD7G+p/W1tbYvn07Pv30U7i4uGDWrFndOoaVlRUOHz6M5uZmSCQSxMXFMTMM2vvQPWk3i4qKIJFIMHfuXPj4+GDVqlXMqNuAgAB8+eWXUKvVGDlyJNLT07FhwwbExsYy+2/btg3Dhw9HcHAw5s2bh+TkZLOD2RMmTMDixYuhUCjA5/ORlZVl1v6Wjs1mQ61W49y5cxg5ciQSExORnZ3d6X2G+nV8Ph979uzBoUOH4OPjg8zMTLNn2apUKjg6OmLChAmQy+WQyWR6Z30lJSXh7NmzEIvF2LRpE1QqFWQymfkXDeP1RiAQYMKECfD29u6Uas2Ye/fuYcmSJfD19UVgYCCKioqwb98+ndk+s2fPxs6dO5GVlQWRSITdu3ejqKiI+SGew+HgxIkTmDp1Kry9vZGUlITIyEgcPXq0W9f5ImA97ippLCHPkNDQUPj7+yMnJ6evT4UQ8gJ75513UF1djdOnT/f1qRBCCCFdio2Nxd27d3H48OG+PhVCiIXSaDQICgqy2HzEhHTl8ePHEAgEWLJkCWUfeAZQyhRCCCEWb+vWrZgyZQoGDBiA48ePY+/evTrTLgkhhBBCCCH/V1xcDDs7OwgEAtTW1mL58uUIDAykYDghejQ0NECtVuPmzZuYP39+X58OAaVMIYQQ8hzZv38/7Ozs9P7z9fXtdrk//vgjpkyZApFIhJ07d2L79u2dFpwi5EVl6J6ys7Pr1iyJzZs3GyzP1NQPhBBdvX2fmsrX19fgcXt7HQFC+sLp06eN3l994Wn1d3tbU1MT4uPj4e3tjdjYWEgkEhw5cqTL/Z6X6yOkNzk7O2PDhg3YtWsXHB0ddbb1VRtv6ShlCiGEkOdGU1MTbt26pXdbv379jK6iTQjRr7a21uC2YcOGgcvlmlVeY2MjGhsb9W7jcrkYNmyYWeURQnr/PjVVXV0dHjx4oHfb4MGDYW9v/1SOS8h/5f79+/jjjz8Mbvfw8PgPz6bNi97ffdGvjxBz9VUbb+koIE4IIYQQQgghhBBCCCHEIlDKFEIIIYQQQgghhBBCCCEWgQLihBBCCCGEEEIIIYQQQiwCBcQJIYQQQgghhBBCCCGEWAQKiBNCCCGEEEIIIYQQQgixCBQQJ4QQQgghhBBCCCGEEGIRKCBOCCGEEEIIIYQQQgghxCJQQJwQQgghhBBCCCGEEEKIRaCAOCGEEEIIIYQQQgghhBCL8D+sq25dcN719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3078" name="AutoShape 6" descr="data:image/png;base64,iVBORw0KGgoAAAANSUhEUgAABcQAAAXECAYAAADjyQ2OAAAAOXRFWHRTb2Z0d2FyZQBNYXRwbG90bGliIHZlcnNpb24zLjYuMCwgaHR0cHM6Ly9tYXRwbG90bGliLm9yZy89olMNAAAACXBIWXMAAA9hAAAPYQGoP6dpAAEAAElEQVR4nOzde3yT5d0/8E/Oh7ZJSkILnYDVVI5FiyhgW1Rk4lmQZ3tEno2TY1PRTdwEFPDMwWdOB3iYE5TfJvjMMdChUxF00Iqo0FmO2kqlILSlpUma5nz4/VESkubYNk1S+nm/Xr42krvpnSbf+7qu731d30vg9Xq9ICIiIiIiIiIiIiI6zwlTfQJERERERERERERERMnAhDgRERERERERERER9QpMiBMRERERERERERFRr8CEOBERERERERERERH1CkyIExEREREREREREVGvwIQ4EREREREREREREfUKTIgTERERERERERERUa/AhDgRERERERERERER9QpMiCeI1+uFyWSC1+tN9akQURSMVaL0xzgl6hkYq0Tpj3FK1DMwVomSiwnxBGlpaYFarUZLS0uqT4WIomCsEqU/xilRz8BYJUp/jFOinoGxSpRcTIgTERERERERERERUa/AhDgRERERERERERER9QpMiBMRERERERERERFRr8CEOBERERERERERERH1CkyIExEREREREREREVGvkNKE+M6dO3HrrbciLy8PAoEAW7ZsCXre6/Vi6dKl6N+/PxQKBSZOnIiqqqqgY86cOYPp06dDpVJBo9Fgzpw5MJvNQcdUVlaitLQUcrkcAwYMwLPPPhtyLm+//TaGDBkCuVyOwsJCvP/++wl/v0TUM9SbbDhyyoQvas7g2wYTfmi2+P99pM6EepMt5s9FO46Iuu6HZgsOnzLhi6NNOHzKhGONrTje1AqjxZHqUyOis06bbKhtasXhUybs+74JtU2tbCeJ0tCJs23qnqNNOHLKhBPNllSfEhG1c9JgDYrTkwZrqk8pKo6NKZGMFge+azCjorYZ3502J2TMJ07AeXVaa2srLr30UsyePRt33HFHyPPPPvssVq1ahfXr1yM/Px9LlizBpEmTcOjQIcjlcgDA9OnTcerUKWzbtg1OpxOzZs3C3LlzsWHDBgCAyWTC9ddfj4kTJ+KVV17B/v37MXv2bGg0GsydOxcA8Nlnn2HatGlYvnw5brnlFmzYsAGTJ0/Gvn37MGLEiOT9QYgo5WqbWrFo836UVzdBlynFm3ePxcObKlFe3eQ/pkSvxbIphRiozQj7c9GOI6KuO9bUikfCxNvjtw1HVUMLfqRRor9GkcIzJKITTa2wuT147N2D+KauBW/ePZbtJFEaitSmPjOlEIMYm0RpoafFKcfGlEgnDVYs2FSJXVWN/sfGF+iwYupI5HVhzCfwer3eRJxgVwkEAmzevBmTJ08G0DY7PC8vDw899BB++9vfAgCMRiNyc3Pxxhtv4M4778Thw4cxbNgwfPnllxg9ejQA4IMPPsBNN92EEydOIC8vDy+//DIeffRR1NXVQSqVAgAWLlyILVu24MiRIwCA//7v/0Zrayu2bt3qP5+xY8fisssuwyuvvBLX+ZtMJqjVahiNRqhUqkT9WYgowaLFar3Jhvl/+4+/4V47YzTWldcENeQ+JXotnvvpZchVyUN+LtJxRBSfaHH6Q7Ml5CaVT4lei3kT9KhptOCmEf2gVkqTdcpEvVKkWK032VDTaMbqHdUor26Kuz0losSL1qaeaLZgQZQ2dcXUkbggW5msUyXq1SLF6kmDFb/7+9cR4/TZ/7q0S0nBROPYmBLJaHFg3saKoGS4z/gCHVZPK+r0mC9ta4jX1NSgrq4OEydO9D+mVqsxZswY7N69GwCwe/duaDQafzIcACZOnAihUIg9e/b4jxk/frw/GQ4AkyZNwjfffIPm5mb/MYG/x3eM7/eEY7fbYTKZgv4jovTTkVhtbnUENdw5KlnYhhwAyqqb0NzqCPtzkY4jovA6EqcmmytqvGXIxMjJkqHRzLgjSrR4Y7W51YEMmdgfq/G2p0TUdR1pU1titKktNld3nSZRrxdvrBqtzqhxarQ6u/M0O4xjY0qkRrMjbDIcAHZWNXZpzJe2CfG6ujoAQG5ubtDjubm5/ufq6uqQk5MT9LxYLEafPn2Cjgn3GoG/I9IxvufDWb58OdRqtf+/AQMGdPQtElESdCRWTe06/WabO+pr+45v/3OxXpeIgnUoTmN0+s02N+wuD1ps6TU4IDofxBurJpsrqA2Ntz0loq5LZJvKtpSo+8TdpvawOOXYmBLJFOP73ZXvf9omxNPdokWLYDQa/f8dP3481adERGF0JFZV8uBtFTLloqiv7Tu+/c/Fel0iCtahOFVIor5WplwEmViILHn044io4+KNVZVcHNSGxtueElHXJbJNZVtK1H3iblN7WJxybEyJpIrx/e7K9z9tE+L9+vUDANTX1wc9Xl9f73+uX79+aGhoCHre5XLhzJkzQceEe43A3xHpGN/z4chkMqhUqqD/iCj9dCRWszOkKNFr/f9uMNmD/h2oRK9FdoY07M9FOo6IwutInKrk4qjx1mp3oaHFDl0m444o0eKN1ewMKVrtLn+sxtueElHXdaRNzYrRpmYxcUXUbeKNVbVCEjVO1TES5snGsTElki5TivEFurDPjS/QdWnMl7YJ8fz8fPTr1w/bt2/3P2YymbBnzx6MGzcOADBu3DgYDAbs3bvXf8yOHTvg8XgwZswY/zE7d+6E03luGv22bdswePBgZGdn+48J/D2+Y3y/h4h6h1yVHMumFPob8AWbKrHkluEhDbpvh2zfZiDtfy7ScUTUdT/KVuKZCPH2+G0jIBYKcO0lfbmhJlEK5arkuECtwOO3tbWh8banRJRcF0RpU5+ZUsgNNYnSQJ5GETVO02lDTYBjY0ostVKKFVNHhiTFxxfosHLqyC6N+QRer9fb1RPsLLPZjOrqagBAUVER/vCHP+Daa69Fnz59MHDgQKxcuRIrVqzA+vXrkZ+fjyVLlqCyshKHDh2CXN4WRDfeeCPq6+vxyiuvwOl0YtasWRg9ejQ2bNgAADAajRg8eDCuv/56LFiwAAcOHMDs2bPx/PPPY+7cuQCAzz77DFdffTVWrFiBm2++GW+99RaWLVuGffv2YcSIEXG9l2i7dxNR+ognVutNNjS3OmCyuaBRipEhFaPF5oLJ5oJKLkZ2hjRsQx74c9GOI6Lo4onTH5otMNlcaLE5kSWXQCkRQQhApZQwGU6UJLFi9bTJBqvTjVaHG1aHE7pMOSwON9tJoiSKp0090WxBS0CbmiUXMxlOlGSxYvWkwQqj1emPU7VCknbJ8EAcG1MiGS0ONJod/u+/LlPa5TFfShPin376Ka699tqQx2fMmIE33ngDXq8Xjz32GF599VUYDAaUlJTgpZdewiWXXOI/9syZM5g3bx7++c9/QigUYurUqVi1ahUyMzP9x1RWVuK+++7Dl19+CZ1Oh/vvvx8LFiwI+p1vv/02Fi9ejO+//x4FBQV49tlncdNNN8X9XpgQJ+oZGKtE6Y9xStQzMFaJ0h/jlKhnYKwSJVdKE+LnE168iHoGxipR+mOcEvUMjFWi9Mc4JeoZGKtEyZW2NcSJiIiIiIiIiIiIiBKJCXEiIiIiIiIiIiIi6hWYECciIiIiIiIiIiKiXoEJcSIiIiIiIiIiIiLqFZgQJyIiIiIiIiIiIqJegQlxIiIiIiIiIiIiIuoVmBAnIiIiIiIiIiIiol6BCXEiIiIiIiIiIiIi6hWYECciIiIiIiIiIiKiXoEJcSIiIiIiIiIiIiLqFZgQJyIiIiIiIiIiIqJegQlxIiIiIiIiIiIiIuoVmBAnIiIiIiIiIiIiol6BCXEiIiIiIiIiIiIi6hWYECciIiIiIiIiIiKiXoEJcSIiIiIiIiIiIiLqFZgQJyIiIiIiIiIiIqJegQlxIiIiIiIiIiIiIuoVmBAnIiIiIiIiIiIiol6BCXEiIiIiIiIiIiIi6hXEqT4BIqJ0Z7Q40Gh2wGRzQqWQQJchhVopTfVpEfVqjEuinoGxSpT+GKdERD0Lr9tdx4Q4EVEUJw1WLNhUiV1Vjf7HxhfosGLqSORpFCk8M6Lei3FJ1DMwVonSH+OUiKhn4XU7MVgyhYgoAqPFEdLQAMDOqkYs3FQJo8WRojMj6r0Yl0Q9A2OVKP0xTomIehZetxOHCXEioggazY6QhsZnZ1UjGs1sbIiSjXFJ1DMwVonSH+OUiKhn4XU7cZgQJyKKwGRzRn2+JcbzRJR4jEuinoGxSpT+GKdERD0Lr9uJw4Q4EVEEKrkk6vNZMZ4nosRjXBL1DIxVovTHOCUi6ll43U4cJsSJiCLQZUoxvkAX9rnxBTroMrmLM1GyMS6JegbGKlH6Y5wSEfUsvG4nDhPiREQRqJVSrJg6MqTBGV+gw8qpI6FWsrEhSjbGJVHPwFglSn+MUyKinoXX7cQReL1eb6pP4nxgMpmgVqthNBqhUqlSfTpEFEFnYtVocaDR7ECLzYksuQS6TCkbGqJuFE+cMi6JUo+xSpT+GKdEPQNzStQRvG53nTjVJ0BElO7USjYuROmGcUnUMzBWidIf45SIqGfhdbvr0rpkitvtxpIlS5Cfnw+FQoGLL74YTz31FAIntXu9XixduhT9+/eHQqHAxIkTUVVVFfQ6Z86cwfTp06FSqaDRaDBnzhyYzeagYyorK1FaWgq5XI4BAwbg2WefTcp7JKL0YrQ48F2DGRW1zfjutBlGiyPVp0REYTBWidIf45SoZ2MMExFROuiO9iitZ4ivXLkSL7/8MtavX4/hw4fjq6++wqxZs6BWq/HAAw8AAJ599lmsWrUK69evR35+PpYsWYJJkybh0KFDkMvlAIDp06fj1KlT2LZtG5xOJ2bNmoW5c+diw4YNANqWplx//fWYOHEiXnnlFezfvx+zZ8+GRqPB3LlzU/b+iSi5ThqsWLCpEruqGv2PjS/QYcXUkcjTKFJ4ZkQUiLFKlP4Yp0Q9G2OYiIjSQXe1R2ldQ/yWW25Bbm4u1q5d639s6tSpUCgU+Otf/wqv14u8vDw89NBD+O1vfwsAMBqNyM3NxRtvvIE777wThw8fxrBhw/Dll19i9OjRAIAPPvgAN910E06cOIG8vDy8/PLLePTRR1FXVweptG3JwcKFC7FlyxYcOXIkrnNlvSeiniFSrBotDszbWBF0kfUZX6DD6mlFXJJElCTR2lTGKlH6YJtKlP46u38OY5gouZhTIgrVne1RWpdMueqqq7B9+3Z8++23AICvv/4aZWVluPHGGwEANTU1qKurw8SJE/0/o1arMWbMGOzevRsAsHv3bmg0Gn8yHAAmTpwIoVCIPXv2+I8ZP368PxkOAJMmTcI333yD5ubmsOdmt9thMpmC/iOi9BNvrDaaHWEvsgCws6oRjWYuESXqLh1pUxmrRKnDNpUo/SVinMoYJup+zCkRxdad7VFaJ8QXLlyIO++8E0OGDIFEIkFRURF+85vfYPr06QCAuro6AEBubm7Qz+Xm5vqfq6urQ05OTtDzYrEYffr0CTom3GsE/o72li9fDrVa7f9vwIABXXy3RNQd4o1Vk80Z9XVaYjxPRJ3XkTaVsUqUOmxTidJfIsapjGGi7secElFs3dkepXVC/G9/+xvefPNNbNiwAfv27cP69evx+9//HuvXr0/1qWHRokUwGo3+/44fP57qUyKiMOKNVZVcEvV1smI8T0Sd15E2lbFKlDpsU4nSXyLGqYxhou7HnBJRbN3ZHqX1ppq/+93v/LPEAaCwsBDHjh3D8uXLMWPGDPTr1w8AUF9fj/79+/t/rr6+HpdddhkAoF+/fmhoaAh6XZfLhTNnzvh/vl+/fqivrw86xvdv3zHtyWQyyGSyrr9JIupW8caqLlOKHw/NweD+KhQN0MDu8kAuEWFfbTO+OWWCLpN1Eom6S0faVMYqUep0pE0dX6DDzoAlrkqpCLNL8nHVRVoYrQ58d9oMXYaUdYiJEiwR41S2tUTdjzml7me0ONBodsBkc0KlkLDf0QOF61P6jC/Qdak9SuuEuMVigVAYPIldJBLB4/EAAPLz89GvXz9s377dnwA3mUzYs2cP7rnnHgDAuHHjYDAYsHfvXlx++eUAgB07dsDj8WDMmDH+Yx599FE4nU5IJG13F7Zt24bBgwcjOzs7GW+ViFJMrZRiyS3DsGjzfqzZUe1/vESvxbIphWw4idIEY5Uo/amVUqyYOhILN1ViZ1UjlFIRVk0rwuvlNUFxO75AhxVTRyJPo0jh2RJRe2xriainO2mwYsGmyqD60+x39Dzt+5Q+4wt0WDl1ZJfaI4HX6/Um4iS7w8yZM/Hxxx/jT3/6E4YPH46KigrMnTsXs2fPxsqVKwEAK1euxIoVK7B+/Xrk5+djyZIlqKysxKFDhyCXywEAN954I+rr6/HKK6/A6XRi1qxZGD16NDZs2AAAMBqNGDx4MK6//nosWLAABw4cwOzZs/H8889j7ty5cZ0rdwQm6hkixWp37l5MRB0TrU1lrBKlj1j9X9/MLI/Xiyf/eRC7qptCjmHcEnWvzoxT2dYSJR9zSonDa9j5x9enbLE5kSWXQJfZ9dn+aT1DfPXq1ViyZAnuvfdeNDQ0IC8vD7/85S+xdOlS/zEPP/wwWltbMXfuXBgMBpSUlOCDDz7wJ8MB4M0338S8efNw3XXXQSgUYurUqVi1apX/ebVajY8++gj33XcfLr/8cuh0OixdujTuZDgR9Xzx7F7MRpMo9RirRD2HWtk2WPmuwRw2GQ4wbonSEdtaIurJeA07//j6lImU1gnxrKwsvPDCC3jhhRciHiMQCPDkk0/iySefjHhMnz59/LPBIxk5ciR27drV2VMloh7OZHNClynFyqkjkaOSwWxzI0suRr3JhgWbKru0ezERJY7J5vTXIh49MBtqpQRikRDNrQ64PV540nfhG1GvFRi37esRryuribuNZS1Qou5Rb7KhudUBk80FlUIMmVgIXaYUjWZH2OPZLyaidGaKcY3qyDWMfY/U667PIK0T4kREyaJRSPDm3WPx5NaDKA+YxVai1+LNu8dCKhKk8OyIyEetkGDVtCJs2HMMlw3Q4PcffRMUs6Vn68mxNiBR+vDFbfsa4sV6LVZNK4JKIYn5GqwFStQ9aptasWjz/rD93+mvfR42KZ4ljx2zRESpoopxjYr3Gsa+R+p152cgjH0IEdH5TyYRhSTDAaCsuglPbT0ImUSUojMjokAZMjFeL6/BsDw1Xi+vCYnZXVWNWLipEkZL+FltRJR8vrhtH6/l1U14o7wGGbLoc3SMFkfIYAhoW/bMeCfqvHqTLSQZDpzr/66cOjLkZ8YX6KDL5OxIIkpfukwpxhfowj4X7zWMfY/U6+7PgAlxIiIAJqszZDDgU1bdBJOVS0OJ0oHZ5kJ5dROKBmgixqyvNiARpQdf3IZTVt0Es80V9efjqQVKRB3X3OqIGpv9VPKgx8afXYXFcgFElM7USilWTB0ZkhTvyDWMfY/U6+7PgCVTiIgAmGIMxmM9T0TJ4asJaHd5oh7H+qZE6aOrtTwTWQuUiM6J1b9tdbixff7VaLE5kSWXQJfJ2rlE1DPkaRRYPa0IjWZHp65h7HukXnd/BkyIExEBUMmjXw5jPU9EyeGrCSgTR1/kxvqmROmjq7U8E1ULlIiCxdP/vTgnM0lnQ0SUWGpl52/ise+Ret39GbBkChERgOwMKUr02rDPlei1yM7gbBiidOCrCVhx3IDiCDHL+qZE6aWrtTwTUQuUiEKx/0tEFB77HqnX3Z8BE+JERAByVXIsm1IYMigo0WuxbEohctvVUCSi1PDVBPzmlAmzivNDkuKsb0qUfrpayzMRtUCJKBT7v0RE4bHvkXrd/RkIvF6vt0uvQAAAk8kEtVoNo9EIlUqV6tMhoghixWq9yYbmVgdMNhdUcjGyM6QcDBAlWTxtqtHiQFOrA26PF26PFxaHG2oF65sSJVNH+79Gi6PTtTwT8fNEvVE8ccr+L1HqMaeUntj3SL3u+gxYFJeIKECuSs4BAFEP0JWagESUGl2NW8Y9Ufdg/5eIKDz2PVKvuz4DlkwhIiIiIiIiIiIiol6BCXEiIiIiIiIiIiIi6hWYECciIiIiIiIiIiKiXoEJcSIiIiIiIiIiIiLqFZgQJyIiIiIiIiIiIqJeQZzqEyAiSidGiwONZgdMNidUCgl0GdxVmigdMVaJeh7GLVH6Y5wSEVE66a52iQlxIqKzThqsWLCpEruqGv2PjS/QYcXUkcjTKFJ4ZkQUiLFK1PMwbonSH+OUiIjSSXe2SyyZQkSEtruO7S+0ALCzqhELN1XCaHGk6MyIKBBjlajnYdwSpT/GKRERpZPubpeYECciAtBodoRcaH12VjWi0cxBAFE6YKwS9TyMW6L0xzglIqJ00t3tEhPiREQATDZn1OdbYjxPRMnBWCXqeRi3ROmPcUpEROmku9slJsSJiACo5JKoz2fFeJ6IkoOxStTzMG6J0h/jlIiI0kl3t0vcVJOICIAuU4rxBTrsDLMkZ3yBDmKhABW1zQnd1Rjovh2Tic5Xukwpfjw0B4P7q1A0QAO7ywO5RIR9tc345pQJukzGD1G6YdwSpbeTBiucHg/WzhgNgUCAfbXNWFdWA4vDDaCtL8w4JUqt82nceD69F+o+vhzNV8eaMbskP6gPWW+ydbldYkKciAiAWinF05NH4NHN+7Grusn/eGmBDvdeo8eNq3YFDQoSsatxd+6YTHS+UiulWHzLMDyyeT/W7Kj2P16i1+KZKYXsTBOlIcYtUfo61tSKRzbvR3lA/7dYr8WqaUV4YGMFLh+UjcduG46m1rZarYxXouRLxrgxWUlqjoEpXmqlFCunjsSxMxas3lEV1IcsLdDh6kv6Qq3s/OsLvF6vNwHn2euZTCao1WoYjUaoVKpUnw4RRRApVo0WB76pb0F1gxm5KjnsLg9ysmT4tr4FT7932J8M9xlfoMPqaUWd7iQYLQ7M21gRdpOIrr42UU8XrU09abDi4b9/jbKAgbtPiV6LZ//rUnamiZIk3v4v45YodWK1qb/7+9dByXCfUr0OS28dhne+PumfLc6kFVH3iTZO7e5xY7KS1BwDU0cZLQ7M21CBXdWJ/86whjgREQCDxYk/bq/CI5sPYM76r3Dvm/tgtDrxyOYDIclwoOu7Gnf3jslE5yuj1Rk2qQYAZdVNMFq56RdRumHcEqUno9UZNhkOALuqG2FzubFmR7W/L7yzqhELN1XCaGE/lShZunvcaLQ4QpLhvtdOdLxzDEwd1Wh2hE2GA13/zjAhTkQEoNXhChkQ2F2eqD/TlV2Nu3vHZKLzVUuMxBljhyj9MG6J0pMpRmyabYmfFEJEHdPd48ZkJqk5BqaO6s7vDBPiREQAWsPMApeJo18iu7KrcXfvmEx0vspSMHaIehrGLVF6UsWIzUy5KOzjTFoRJU93jxuTmaTmGJg6qju/M0yIExEB0IQZEFQcN6BYrw17/PgCXZd2NfbtmNwdr010PsuQilASIS5L9FpkSMMP3okodRi3ROlJrZBEjc0Gkz3sc0xaESVPd48bk5mk5hiYOqo7vzNMiBMRAcjJkqG03YV2XVkNZhXnhwwUxhfosHLqyC5t+KFWSrFi6siQi3siXpvofKZWSPD4bSNC4rJEr8Xjt42AOsZsNyJKPsYtUXrK0yjwzJTCiLG5YFNlyM8waUWUXN09bkxmkppjYOqo7vzOCLxer7erJ0jRd+8movQRLVZPGqxYuKkSOwNqqP14aA4ev204bE4PWmxOZMkl0GVKE9ZYGy0ONJod3fLaRD1VrDa1zmDF92csyJCJYLa5kSkXodXuRn4fJXI1ihScMVHv1JH+L+OWKDXiidOTBiuMVqe/P6pWSCAE8HC7frEvAdGfMUuUcLFitTvHjeHGwd0Z7xwDU0d1x3eGCfEEYUKcqGdIZUeDiOITT5vKWCVKvY72fxm3RMnXlXEqY5YoeVKdU2K8U2+T9iVTfvjhB/zP//wPtFotFAoFCgsL8dVXX/mf93q9WLp0Kfr37w+FQoGJEyeiqqoq6DXOnDmD6dOnQ6VSQaPRYM6cOTCbzUHHVFZWorS0FHK5HAMGDMCzzz6blPdHROnJ4/XC6fGgvsWOo6fNMFoSt7s2ESWOFwAEbf/faHHguwYzKmqb8R3jligt+OLy6+PNMFid8Hi9QXFLRKlXb7LhyCkTvqg5gyN1JtSbbADalqpfnJOJywZm4+KcTCbHiFKou/u5jHdKJ8kY14kT/ooJ1NzcjOLiYlx77bX417/+hb59+6KqqgrZ2dn+Y5599lmsWrUK69evR35+PpYsWYJJkybh0KFDkMvlAIDp06fj1KlT2LZtG5xOJ2bNmoW5c+diw4YNANruxF1//fWYOHEiXnnlFezfvx+zZ8+GRqPB3LlzU/LeiSj5ThqsWLCpErsClooV67WYVZyP5e8fxhO3j0Ael4gSpVy4WC0t0OG+a/WY/caXsDjcANqWeq6YOpJxS5Qivljde6wZq6YV4dkPv0F5dZP/ecYoUerVNrVi0eb9QbFZotdi2ZRCDNRmpPDMiMgnXN+XbSidr5L1fU/rkikLFy5EeXk5du3aFfZ5r9eLvLw8PPTQQ/jtb38LADAajcjNzcUbb7yBO++8E4cPH8awYcPw5ZdfYvTo0QCADz74ADfddBNOnDiBvLw8vPzyy3j00UdRV1cHqVTq/91btmzBkSNH4jrXVC9vIaL4RIpVo8WBeRsrgi66PsV6LYoGZqPyuAGrpxXxbjlRN4vWpsYTq2t2VPsfG1+gY9wSdZN4Y3XeBD0qapuDEm4+jFGi7hUtTutNNsz/23/CxmaJXovnfnoZclXyZJ0qUa/WmXEq21A63yTz+57WJVPeffddjB49Gj/5yU+Qk5ODoqIi/PnPf/Y/X1NTg7q6OkycONH/mFqtxpgxY7B7924AwO7du6HRaPzJcACYOHEihEIh9uzZ4z9m/Pjx/mQ4AEyaNAnffPMNmpubw56b3W6HyWQK+o+I0k+8sdpodoS96AJAeXUTigZosLOqEY1mlmAgSrSOtKnxxGogxi1R4nQ2VosGaMIm3ADGKFGidSROm1sdEWOzrLoJza2MTaLukohxKttQOt8k8/ue1gnxo0eP4uWXX0ZBQQE+/PBD3HPPPXjggQewfv16AEBdXR0AIDc3N+jncnNz/c/V1dUhJycn6HmxWIw+ffoEHRPuNQJ/R3vLly+HWq32/zdgwIAuvlsi6g7xxqrJ5oz6OnaXBwDQEuM4Iuq4jrSp8cZqIMYtUWJ0NlbDxWUgxihR4nQsTl1RXyvW80TUeYkap7INpfNJMr/vaZ0Q93g8GDVqFJYtW4aioiLMnTsXv/jFL/DKK6+k+tSwaNEiGI1G/3/Hjx9P9SkRURjxxqpKLon6OjJx2+UyK8ZxRNRxHWlT443VQIxbosTobKyGi8tAjFGixOlYnEbfUizW80TUeYkap7INpfNJMr/vaZ0Q79+/P4YNGxb02NChQ1FbWwsA6NevHwCgvr4+6Jj6+nr/c/369UNDQ0PQ8y6XC2fOnAk6JtxrBP6O9mQyGVQqVdB/RJR+4o1VXaYU4wt0YZ8r1mtRcdyA8QU66DJZn40o0TrSpsYTq4EYt0SJ09lYrThuQLFeG/Y4xihRYnUkTrMzpCiJEJslei2yMxibRN0lEeNUtqF0vknm9z2tE+LFxcX45ptvgh779ttvMWjQIABAfn4++vXrh+3bt/ufN5lM2LNnD8aNGwcAGDduHAwGA/bu3es/ZseOHfB4PBgzZoz/mJ07d8LpPDf1ftu2bRg8eDCys7O77f0RUfpQK6VYMXVkyMW3WK/FrOJ8fHPKhJVTR3LDEqIUixSrpQU63D+hAOvKavyPjS/QMW6JUiQwVteV1WBWcX5IUpwxSpRauSo5lk0pDEmKl+i1WDalkBtqEqWBSH1ftqF0Pkrm913g9Xq9CXu1BPvyyy9x1VVX4YknnsBPf/pTfPHFF/jFL36BV199FdOnTwcArFy5EitWrMD69euRn5+PJUuWoLKyEocOHYJc3taA33jjjaivr8crr7wCp9OJWbNmYfTo0diwYQMAwGg0YvDgwbj++uuxYMECHDhwALNnz8bzzz+PuXPnxnWu0XbvJqL0EStWjRYHGs0OGK1OKKUiiIQCiIQCaDOk7GwQJUk8baovVltsTmTJJf7ZAu0fY9wSdZ+OxGqr3Qm1QgqH24NWu4sxSpQk8cRpvcmG5lYHTDYXVHIxsjOkTIYTJVm841T2c6k3SMb3Pa2Lgl1xxRXYvHkzFi1ahCeffBL5+fl44YUX/MlwAHj44YfR2tqKuXPnwmAwoKSkBB988IE/GQ4Ab775JubNm4frrrsOQqEQU6dOxapVq/zPq9VqfPTRR7jvvvtw+eWXQ6fTYenSpXEnw4no/KFWsmNB1BNEilXGL1F6YbtKlP5yVXImwInSHNtT6k2S8X1P6xniPQlniBP1DIxVovTHOCXqGRirROmPcUrUMzBWiZKr0zXE//KXv6C4uBh5eXk4duwYAOCFF17AO++8k7CTIyIiIiIiIiIiIiJKlE4lxF9++WXMnz8fN910EwwGA9xuNwBAo9HghRdeSOT5ERERERERERERERElRKcS4qtXr8af//xnPProoxCJRP7HR48ejf379yfs5IiIiIiIiIiIiIiIEqVTCfGamhoUFRWFPC6TydDa2trlkyIiIiIiIiIiIiIiSjRxZ34oPz8f//nPfzBo0KCgxz/44AMMHTo0ISdGRJQKRosDjWYHTDYnVAoJdBnczZsoHTFWiXoexi1RemJsEqU/xilRYnUqIT5//nzcd999sNls8Hq9+OKLL7Bx40YsX74cr732WqLPkYgoKU4arFiwqRK7qhr9j40v0GHF1JHI0yhSeGZEFIixStTzMG6J0hNjkyj9MU6JEq9TJVPuvvturFy5EosXL4bFYsFdd92Fl19+GX/84x9x5513JvociYi6ndHiCOlkAMDOqkYs3FQJo8WRojMjokCMVaKeh3FLlJ4Ym0Tpj3FK1D06NUMcAKZPn47p06fDYrHAbDYjJycnkedFRJRUjWZHSCcDAJRSEUYO0OCU0Yajja1cnkaUYo1mB/Yea8a8CXoUDdDA7vJALhFhX20z1pXVoNHsYHwSpRnGLVF6YmwSpb9I41SgLSnOOKWeKB1KAHUqIV5TUwOXy4WCggIolUoolUoAQFVVFSQSCS688MJEniMRUbcz2ZwhjymlIqyaVoTXy2uwZke1/3EuTyNKHbPdGTYui/VarJpWhFZ7aCwTUWoxbonSE2OTKP2FG6cGaonxPFG6SZcSQJ1KiM+cOROzZ89GQUFB0ON79uzBa6+9hk8//TQR50ZElDQquQSX5GTipf8ZBafbC5PVib5ZMjz2zgGUVzcFHetbnrZ6WhHvxhMlmUYhxbMffhMSl+XVTRAKBHhm8ggYLZwpQ5QOjBYHzFYn+iil+H2kuIUAy6aMSNEZEvVu0dpUAFg2uTAVp0VEAVRyCXSZUqycOhI5KhnMNjey5GLUm2xYsKkSWXJJqk8x7aXDbGRqE6sEULgci9HiQEOLHQarExlSETJkYmgUki5/hp1KiFdUVKC4uDjk8bFjx2LevHldOiEiolTQZUrx6s9H49Et+/2DgLUzRmNXuwGCD5enEaWGw+0JGbj77KpqxA8GK04ZbRjYR4n+XMVBlDJ1BissTjc8Xi/qTfaI7emu6kYcb7ZCJBJy5RVRkkVrU8urm+Bwe5J8RkTUni5TirfmjsNj7wZP1CrRa/HW3HHQZXI8Gk26zEamNrFKANWZbEE5lpMGKxb8vRK7qs/9TLFei/snFGBQF8d7ndpUUyAQoKWlJeRxo9EIt9vd6ZMhIkqVFrsrKBkOAHZX9EEAl6cRJZ/RGj3unB4v1uyowqffnuYmQ0QpYrQ48P0ZCxpabHjs3YMx49ZgdXJjMKIUiBWbsZ4nou5nc3lCkuEAUFbdhMffPQBbjDFrb8YNSdNPrBJAJ5qt/s/FaHGEJMOBthu2qxMw3utUQnz8+PFYvnx5UPLb7XZj+fLlKCkp6fTJEBGlSovNFdLJkImjXyK5PI0o+TJk0Re3ZSsl2FXdhJwsGRrN7OQSpUKj2YEMWduS1vLqppjtqUws9K+8IqLkidWmxnqeiLpfc6sj4kqOsuomNLey7Ywkng1JKblUceRQfJ9Lo9kRkgz3KU/AeK9TLdzKlSsxfvx4DB48GKWlpQCAXbt2wWQyYceOHZ0+GSKiVDGFmQFTcdyAYr02bAdkfIGOy9OIUkAARIzLYr0WLrcXQNsKD67iIEoNk80Jm/PcjLVo7WmxXouK4wYAXHlFlGyx2lRB8k+JiNox2Vxder4344ak6UeXKUVpgS7sjQpfn1Cb0ZZnifX5dXW816kZ4sOGDUNlZSV++tOfoqGhAS0tLfj5z3+OI0eOYMQIbopDRD2PShF6p3JdWQ1mFeejWK8Nenx8gQ4rp45k/XCiVBAgbFwW67WYVZwPo6WtUyQTC7mKgyhFVHIJMuUiZMpFACK3p6UFOswqzse6shoAXHlFlHQx2lRmxIlSTyWPPo811vO9WazZyOx3JJ9aKcVTt4+I2O6sK6vxfy6xPr+ujvc6HTl5eXlYtmxZp38xEVE6yZKLUaLXoixghozF4cYDGyuw5OahWHLLMFjsbqgVbbt8MxlOlBoquQRv7TmCooHZmF2cD7vLA5lYiIrjBmzYcwzD8tQo1WvR0GLH6EHZqT5dol5JlynF4To7AK+/bX1gYwVml+T741atkCBLLsadr34Oi8PNlVdEKZApE2PjnmNh29SNe47hids52Y0o1bIzpCHjVJ8SvRbZGWw7I9FlSjG+QIedYWYjs9+ROtlKCW4ZmRfS7jywsQKjB2X7P5don19xAsZ7Aq/X643nwMrKSowYMQJCoRCVlZVRjx05cmSnT6inMplMUKvVMBqNUKlUqT4dIoogWqwea2rFo5v3B3U2SvRaPDOlEEqREH25CzVRUsRqU481tWLx5gMhu43PKs7HW3tq8YvxF2FQHyX6MWaJulW0WK0zWGFxuuHxevH4uwdD2taltw7HXX/+HI1mh3/lVX/GLFHCxdOmRur/DtJmJPNUiXq1aLFa29SKR8LE6bIphRjIOI3qpMGKhZsqg5Kq7HekXryfy0mDNWRj1GK9FvdPKMCFXRzvxZ0QFwqFqKurQ05ODoRCIQQCAcL9qEAgCNpss7dgQpyoZ4gVqyeaLWixudBicyJLLkGmVASVQsIZ4URJFE+betJghcnmhNnmQoZMDIGgbWW3XCKChjFLlBSxYtVoccBsdcKFtlVXLTYnVHIJVAoJ7E43jNa2tpYrr4i6Tzxtavv+b5ZcjAuylUk+U6LeLVas1ptsaG51wGRzQSUXIztDilyVPAVn2vMYLQ40mh3+axz7Hekh3s/FaHGgocUOo9UJpVSEDKkYGmXXx3txl0ypqalB3759/f+fiOh8xM4/Uc+Qp1EgD5zVQZTO1EoOOIl6AvZ/idJfrkrOBHgnsT+SnuL9XLrr84s7IT5o0CAAgNPpxBNPPIElS5YgPz8/4SdERERERERERERERNQdOryppkQiwaZNm7BkyZLuOB8iopTyLdsx2ZxQKSTQnd2kpP1jvMNMlFq+pXMGqxMZUhEyZGKWSiFKQ7521Wx3QqOUwuHywGx3sT0lSiPh+r9qpTTi40RERMkUVDJIIUa2suslgzqcEAeAyZMnY8uWLXjwwQe79MuJiNJJ+w0blFIR1s28Ai/uqA7avG98gQ4rpo5EHjfhIEqJkwYrFvy9MmRTzfsnFGBQHyU3yCFKE752de+xZqyaVoRnP/wG5QEbgrE9JUq9cBuWjS/Q4enJI/Dk1kP4+HBD0OOMWSIiSqbaplYs2rw/qA+ZiE1l495UM9DTTz+N5557Dtdddx0uv/xyZGQEn8ADDzzQ6RPqqbipJlHPEClWjRYH5m2sCBoMzJugR0Vtc9CF12d8gQ6rpxVxlgxRN4jWphotDszbUBGUDPcp1mtxy8g83DSiH2OTKAlixurZdpXtKVHqxBun7ZXotbhsYDbW7KgOepwxS9Q9mFMiClVvsmH+3/4Ttg9ZotfiuZ9e1umZ4p2aIb527VpoNBrs3bsXe/fuDXpOIBD0yoQ4EfVsjWZHyGCgaIAmZBDgs7OqEY1mBwcDREnWaHaETYYDQHl1E2YX5zM2idJAYLvK9pQoPYXr//qUVTdhVnHonmGMWSIiSpbmVkfYZDjQ1k41tzqSmxCvqanx/3/fBHOBQNCpEyAiSgcmmzPkMbvLE/VnWsL8DBF1r3CxGsju8jA2idJAYKyyPSVKT/G0qeEwZomIKBlMNleXno9G2NkfXLt2LUaMGAG5XA65XI4RI0bgtdde6/SJEBGlkkouCXlMJo5+icwK8zNE1L3CxWogmVjI2CRKA4GxyvaUKD3F06aGw5glIqJkUMmjz+OO9Xw0nUqIL126FL/+9a9x66234u2338bbb7+NW2+9FQ8++CCWLl3a6ZMhIkoVXaYU4wt0QY9VHDegWK8Ne3xpgQ5urxffnTbDaHGEPG+0OPBdgxkVtc0RjyGijgsXqz7Fei0aWuzQZXIZN1GqBcZqtPZ0fIGOMUuUItHa1BK9FhXHDSGPM2aJqDM4PqZwYn0vsjOkKInQhyzRa5Gd0fn2qFObavbt2xerVq3CtGnTgh7fuHEj7r//fjQ2hq9Ddj7jBghEPUO0WD1lsOLTb08jJ0sGu8uDDKkYfbOkWP6vI0H1FUv0WswszscDGytgcbgxvkCHFVNHIk+jAACcNFixYFNl0M+0P4aIIovVph5rasWjm/ejrN1O409PLoRSLEQO44woKWLF6kmDFQs3VaKmsRX/b86VWLLlQEjcPjOlEIO0Gck8baJepbNt6jNTCtHYYsUn3zZhXVmNv8+7cupI9Gc7S5Rw53NOieNjCife78WxplYs3nwgaB+pEr0Wy6YUYmAX+pCdSohrNBp8+eWXKCgoCHr822+/xZVXXgmDwdDpE+qpzueLF9H5JFqsnjRYseDvlUEX2lsK+2HhTUNhtrnQYnfB6fLgs6PnBgY+4wt0WD2tCAAwb2NF2A2KfMdwEyKi6KLFab3JhkX/qMSwPDWKBmhgd3kgEwtRcdyAwyeNWHbHyE5vrEJEHRNP/9doccBkdeKxfx5k3BKlQFfa1OljB+H18u/x+G3DIQCgzZCyH0vUTc7XnJLR4ujx42OjxYFGswMmmxMqhQQ6Xgu7LN7vxUmDFUvfOYAh/VX+dkqjkGBgHyUu6KPs0jl0qtjKz372M7z88sv4wx/+EPT4q6++iunTp3fphKJZsWIFFi1ahF//+td44YUXAAA2mw0PPfQQ3nrrLdjtdkyaNAkvvfQScnNz/T9XW1uLe+65B5988gkyMzMxY8YMLF++HGLxubf/6aefYv78+Th48CAGDBiAxYsXY+bMmd32XogovRgtjra7kwHJcKVUhMmjLsCCTZUor27C2hmjMWf9V2F/fmdVIxrNbct7wl3UA49h40nUec2tDuw4cho7jpyO+DwTa0TpQ62U4pTRxrglSkOx2tSHJg3B3mPNeOLdgz0iaUVE6afR7OjR42PObu8e8XwvAPj/9h8fbgg6JhE3UzpdfXzt2rX46KOPMHbsWADAnj17UFtbi5///OeYP3++/7j2SfPO+vLLL/GnP/0JI0eODHr8wQcfxHvvvYe3334barUa8+bNwx133IHy8nIAgNvtxs0334x+/frhs88+w6lTp/Dzn/8cEokEy5YtAwDU1NTg5ptvxq9+9Su8+eab2L59O+6++270798fkyZNSsj5E1F6C3dBnl2Sj9fLa1B+dgmp3eWJ+hotNidiLblpsTm7cppEvZ4pRgzFep6Iko9xS5SeTDZX9OetTswuyceaHdVpn7QiOt/1tFnKvvNtao1eKzwdx8e+c3d7vXjqnwexK6CkFNCWsF24qZI3CrsgVt/P973ozpspnUqIHzhwAKNGjQIAfPfddwAAnU4HnU6HAwcO+I8TCASdPrFAZrMZ06dPx5///Gc8/fTT/seNRiPWrl2LDRs2YMKECQCA119/HUOHDsXnn3+OsWPH4qOPPsKhQ4fw8ccfIzc3F5dddhmeeuopLFiwAI8//jikUileeeUV5Ofn47nnngMADB06FGVlZXj++eeZECfqJcJdkIsGaLBmR7X/3zJx9H2Is+SSmL8nnmOIKLJYMcQYI0o/jFui9KSSR08HZMhEKBqgAZCeSSui3qKnzVIOPN+1M0ZHPTbd+gDtz719MtynJ8xuT2eqOPqG8SbNOyt6dieCTz75JK7/duzY0aWT87nvvvtw8803Y+LEiUGP7927F06nM+jxIUOGYODAgdi9ezcAYPfu3SgsLAwqoTJp0iSYTCYcPHjQf0z71540aZL/NYjo/JchDR0QtJ8RXnHcgOIIOxyPL9BBlymFLlOK8QW6qMcQUefJxcKoO43LY9y4IqLkMlocjFuiNJUpF0eNzQaT3d8fTrekFVFv4S/t2W6mrG+WstESfQZ2srU/33jG0Omi/bnHs0KcOieevEk8SfOuSPve51tvvYV9+/Zh+fLlIc/V1dVBKpVCo9EEPZ6bm4u6ujr/MYHJcN/zvueiHWMymWC1WsOel91uh8lkCvqPiNJPvLEqEQlCGur2M8LXldVgVnF+yHHjC3RYOXUk1Mq2ZWsrpo4MubgHHkNEwTrSpjq9Hiy5ZXjIAL5Er8XSW4ej1eHCSUP4tpuIuqaj/d+TBivmbayA0eqIGrdOb/QBJxHFryNxanG68PTkwoixuWBTJWRiYdolrYjOB/HGary1ltNF+/ONZwydLtqfu1wiino8bxR2Xjx5k+6ebNjpGuLJcPz4cfz617/Gtm3bIJen10Y7y5cvxxNPPJHq0yCiGOKN1aZWB2YV5wOAv2Z4xXEDSvRalJ39t8XhxgMbKzC7JB/3XqOHXCKERtF2oQ5syPM0CqyeVoRGswMtNiey5JKQY4jonI60qR43sHr7t5hVnI8FNw6B2eZGplyEBpMdf9z2LQr6ZWHfsWbW9CPqBh2JVaPFgQV/b9us+vJB2aiqa4kYtw9MLOjmMyfqPTrapu47fgbzJuhDYvOuP3+Owf2y0NBiT7ukFdH5IN5Y7e6yEYnW/nwDx9Czi/ORJZdAmxE6hk4H7c/d6/UG5QMClei1yIxRdoqii5U38SXNF26qxM525YIS0S6l9ae3d+9eNDQ0+OuVA22bZO7cuRNr1qzBhx9+CIfDAYPBEDRLvL6+Hv369QMA9OvXD1988UXQ69bX1/uf8/2v77HAY1QqFRSK8PWYFi1aFLR5qMlkwoABAzr/ZomoW8Qbq5kyMX71171YOXUkFp4dEGRnSHDbyDw8sfWgP0lucbhRUduMywZo0F8tx0V9M8P+Xt9scSKKrUNtqgD4yRUDsLasJmgGR6lehzml+bj3zX2wONys6UfUDToSq3UmG3ZVt8XoqzuP4qXpo7B2V43/MeBc3MbakJqI4teROPUCWPavI3htxhV49l/ftItPLZ6cPAJ92Kcl6hbxxqpKLoFSKsLsknwUDdDA7vJALhFhX20z1pXVpN0s5XBlLiwOt39vru3zr8bFOeHH0KnW/txFAgFmFrf1U8oDkuLFei1mFuej1R59Y2KKLVbexJc0N1icaHW40OpwQ6Noi4muSuuE+HXXXYf9+/cHPTZr1iwMGTIECxYswIABAyCRSLB9+3ZMnToVAPDNN9+gtrYW48aNAwCMGzcOzzzzDBoaGpCTkwMA2LZtG1QqFYYNG+Y/5v333w/6Pdu2bfO/RjgymQwymSxh75WIuke8sdonQ4o100Zh9SdVQY3dhCF9seCGIWg0O2BzuiETC1Fx3IAHNlbgr3PGdOepE/UaHWlTVTIxjBIhbhrRDzOvuhB2lwcysRD1Jhu8AVm1dJstQ3Q+iDdWjRYHTjQHly7yeoEbC/thZnFw3ColIqjTbDBP1JN1pE21OlxYMXUkVm3/FpcO1PjjU62QIEsuhsniQL4uPRNXRD1dvLGqy5Ri3cwrsHpHlT+pDLQlZdfNvCLtyhn5ylzsDFPmJd3LL7U/d4vTjd++/bV/druv/8J8QHK1OtxY/M6BhG8qm9YJ8aysLIwYMSLosYyMDGi1Wv/jc+bMwfz589GnTx+oVCrcf//9GDduHMaOHQsAuP766zFs2DD87Gc/w7PPPou6ujosXrwY9913n//i86tf/Qpr1qzBww8/jNmzZ2PHjh3429/+hvfeey+5b5iIUsYL4MV2yXAA2HHkNOwuD4oGZgd1QAAk5K4kEXWMw+3Bmh3VYXd8L9ZrMbskH2t2VKfdbBmi3qR9PdPZJfl4rexoSBsLtM0S//1PL03WqRFRgGylFM9t+xbl1U3YceR00HPFei2evn1EhJ8komR6cUd1SBtaXt0EoUCANdOKUnRW4XV3mYvu1P7cZWJh0Oz29pgP6H6xNpXtSpnMtE6Ix+P555+HUCjE1KlTYbfbMWnSJLz00kv+50UiEbZu3Yp77rkH48aNQ0ZGBmbMmIEnn3zSf0x+fj7ee+89PPjgg/jjH/+ICy64AK+99homTZqUirdERCnQ3OrA3loD5k3QBy1FqzxhgEAATBiSg2H9Vf7laYdOGiESClJ92kS9TqvDjcN1LVg7YzRyVDKYbW5kycWoN9mwYFMlZhfnp/3sE6LzncnmRMVxA4r1WpRXN6FogAZvfVEbMW6bWx3IVaXXfkFEvYHN5UFFmP7vvtpmvPVFLbwAvmsww2RzQqWQQJfB8ilEydZodgSVMwq06+ymmukWl+m+p5bR4kCj2RH22hZ47k63B6V6Xdi/f7Fey3xAN/J9RmcsbXu9XTpAg3VlNbA43P5jdnbx+9/jEuKffvpp0L/lcjlefPFFvPjiixF/ZtCgQSElUdq75pprUFFRkYhTJKIeyGx3YdW0IrxeXhN0B7hUr8O9116M//7T5/6Lb4leiyW3DIeYDSBR0jmcbrx591g8GVDbH2iLyzfvHosGoy3tZ58Qne9UcgnWldVg1dlZa14gaty22lniiCgVLBH6vxOG9MWbd4/FY+8cCFqRlYgl6kTUMT1tU02fdN1T66TBGjLjuP21zXfuR0+bMaP4QnjgDakhPqs4nwnxbhLuMyrWa7FqWhEe2FgRlBTvyvdf2KWzJCI6T2gzpHi9vCZkKdqu6kas+aQas0vy/Y+VVTfhqa0HoZT1uHuKRD2eNlOGp9ol1YBzcTlIp0R/DtSJUkqXKcXoQdl4YGMFigZmQ983I2rc6jK5Lw9RKvSJ0P8dlqfGU1sPhpQn8y1RN1qCyyIRUfcJt0lloN5UJtBoceC7BjMqapvx3Wlzh69FscpvtH89bYYU//dFLYoGZmPtjNFtG4TPGI2igdn4vy9qoc3oWMK/q+ffG0T6jMqrm/B6eU1QXgbo2vef2RwiIgBOtzdsbVOg7eI7p+SioMfKqptgtrmQq0rG2RGRj8XhRlmEWC2rbgqaMUBEqRFYg3PNjmrcNKIf45YoDUXq/44Ks3eOT1eXqBNRx/TkTSoTKZ6Z3bE0mh0hiVafcNc2tVKKJ24f4e/PBP7ejq5ITcT59wbRPqPy6ibMLj6XEO/q958JcSIiAC0xlmuLRaHLodJ1eRrR+azF5or+vD3680SUHIE1OM+0Rp8BxbglSo1WR/jYi1UW0GDlrEaiZOnJm1QmSqI2VuxM+ZlE1EPvzo0hzzexPiO7ywMgMd9/JsSJiAAopdEvh9nK0KU4vWl5GlG6yJRHj9VMljIiShu+GpyOU6aoxzFuiVIjUimG7IzofdxY/WYiSqx036Syu3V0ZncknS0/09V66Ik6/94g1md0oVaJ7fOvTsj3nzXEiYgACNC2UUM4xXotXG5v0GO9aXkaUToRCKLHqoB72xClHcYtUXrylWJoz+X2Ro/Z7j4xIgqhVkpxcU4mLhuYjYtzMntVAjVRG4tGuuYB3Tu+76kbo6ZCrM/oRxpFwr7/TIgTEaFtsD6rOD+k8+/bQdpoOddI9ablaUTpJlasMrFGlH4Yt0TpyVeKoX3ywe50M2aJKG0kamPRSNe87h7fc2PU+CXzM+JaJyIiABqlFM9+cARFA7MxuzgfdpcHMrEQFccNeGvPMSy+ZRi23HtVxOVpRosDjWYHTDYnVAoJdBm9ZwkbUTJpFFI8uyd8rG7ccwzL7hiZ6lMkonYYt0TpK0+jwP/+5FI0tzpgsrmgUoiRIRHh8X8eZMwSUVpI5MaiqSg/w41RO6b9Z5QpF0MmEqLZ4sAJgxUahQQ5WbIuf2YCr9frjX0YxWIymaBWq2E0GqFSqVJ9OkQUQbRYPdbUikc370dZdZP/sRK9Fs9MKcQgbUbE1+SO0USJFatN7WysElFidaT/y7glSo1YcRquHzthSF8suWUYlmw5EBKzy6YUYiBjlijhmFOK7qTBGnFj0f49YMzd088/VU4ZrDh2xoLVO6pQHtAelZ7923Ul38KEeILw4kXUM0SKVaPFgUc278cdoy5AjkoGs82NTLkIDSY7Nu87gWemFIa9A2m0ODBvY0XYTTLGF+i4YzRRJ0RrU+tNNjzyj0oMzVOjaIAmaNba4ZNGLLtjJHJV8hSdOVHvEm//l3FLlDrR4jRaP3bCkL74zcRLIBAArXY3NAoJsjOkjFWibsKcUmy+Vdk9dWPRnn7+yWa0OPD+gTpsrTwZlAz36Wq+hSVTiIjQtvPze/vr8N7+urDPP/jjwWEvtNwxmii5mlsd2H7kNLYfOR3xeQ7WidIL45YoPUXrx+44chrTxwzCnPVfAQC2z7+acUpEKaVW9uwEck8//2RrNDuQkyULmwwHup5vYUKciAhtOz9fkpOJl342CkIIYHW4YXG4oc4Qw+nywuH2YM/RJqgVEqgUEv/SHO4YTZRcJpsLA7IVeHH6KIhFQrRY2+r2O90e3PfmPphsrlSfIhEFqDfZGLdEacpkc0aNTbvL4z+22eKA0cKJHkSpUm+yBdX6z1ZGX7GRbntcpdv5JFu49w+gR/5NYn2WifqsTTZnUDsUTlfyLUyIExEB6KOQ4M8/H42TRivWfFKN8uom6DKlePPusVj2/qGgu5KBNU+5YzRRcmVnivH/5lyJxVsOhMTl/5tzJRxuN04arJ2qJ9fbO+pEiVbb1IpFm/dj3rUXR41blzd0sMN4JOp+2QpJ1NhsMFr9jxmtTty/sYJ75BClgK89bR+nkWr6p9seV+l2PsnW/v0rpSKsm3kFXtxRjV3Vkf8m6dgXivVZJvKzVsklaLZET3h3Jd8i7PRPEhGdR0RiIcq/a/QnwwFg5dSReHLrwZAlOmXVTXh0836cNFj9O0aHwx2jiRJPIRaHDNyBtrhcsuUAlGIxFm6qhNHi6NDrnjRYMW9jBa77w78x5aXPcN1z/8b9Gytw0mCN/cNEFKLeZPMP3i/QKKPGrUIcPEeH8UiUHGKxMGps5mmUAIBivRYVxw3YWdXYqTaWiDovsD0NVFbdhEc270e9yRb0uNHiCElIAkhZ/Kbb+XSG0eLAdw1mVNQ247vT5g6dc7j3P7skH6t3VAUlw4Hgv0k69oVifZb1JltCP2tdphRKqQglem3Y50v0WsglnU9rc4Y4ERGAFpsLuSp5UEcjRxW5XlVZdROMVifyNAqsmDoSj71zAIP7q/ybhWUrJRjYR5nyO7hE55sWmytqXJod7g7Xk4vVuePmuEQd19zq8Meq2eGOGrctASVTGI9EyRNPm1qs12JWcT4e2FgBgHvkECVbYHvaXll1U8g+HOm2x1W6nU9HdXXGc7j3XzRAgzU7qsMev7OqEQ0tdjy59VBC+kKJnGUe67Nsbk3sZ61WSpGdIcHM4nx4gaA4KNZrMbM4Hy32zpfdY0KciAiAyRpan8psc0f9GV+9qjyNAo/dOhyL/lEZ1LD1pmVgRMlissZXt78j9eR6ekedKB0F1gWPN24BxiNRMsUTm0UDs/HAxgpYHO6gx4koOWLts9H++XTb4yrdzqcjEnGTPtz7j1UX22h1JqQvlOhSNbE+y1jf1c581kaLEw9srMDsknzMLs6H3eWBTCxExXEDHthYgTdmXdHh1/RhQpyICIBKIYG53d3FTLko6s/46lUZLQ4s2rwfu9rduedsNqLEUyniq9vfkXpyPbmjTpSuVPJzw4x44xZgPBIlUzyxGW4WI/fIIUqewPY0nufTbY8rpTS+MXU6SsRN+nCfh0wcvcxHrL9ZPH2h7lhxF+u7Feu72pnPOksugcXhjjijnjXEiYi6KFMqQoPJhuKA+lQNJnvUelXqs4OIeBpKIkqMjBh15DKkog7X70+3gQPR+SA7Q+qP1Xji1ofxSJQ8HYlNH+6RQ5Rcge1peyV6LbIzguMxnfa4Mloc2FdrCBpjp/J8OioRN+nDfR4Vx6P/TTKkXU8sd0eOItZ3Kzsj8d89tUISV06mM5gQJyICAI8XV12sw7xr9f7GacGmSiy5ZXjIBbhEr8UzUwr9y4w4m40oec602iPG5dJbh+NMqx0rp47s0IyHdBo4EJ0vclVyLJtSiBK9FkdPt8aMWx/GI1HyxNOmBhpfoOtwG0tEXSMXC/H4bSPCxunjt42AvN1sY7VSihVTR4a0pamI30azA09tPYRZxfkhCeBivRZP3j4ira8nibhJH+7zWFdWg/snFKA0wmekUUq63BfqjhxFrO9Wrkqe8O9enkaBZ872JwO1z8l0hsDr9Xo7/dPkZzKZoFarYTQaoVKpUn06RBRBpFj9pt4Eu8OJLLkMXgBWhxsWhxvqDDEUIhHMDjdabE5kySVQKyRBF97vGsy47g//jvg7t8+/GhfnZHbn2yI6r0RrUw+fMuFna/dg5dSRyFHJYLa5kSkXocFkx4JNlfjLnDEY2r/j7fBJgxULN1ViZ7saeyunjkR/7gNAFFY8/d96kw1nWh0dilvGI1HidKVN/evdYwBvW11YlUKMbKU0aPM+IkqcSLF69LQZJ85YIZUIkCET++O01e6Cw+nFBX0UuKhv6FjTt5mibwzrS6ImaoPFeFTUNmPKS59BKRVhdkk+igZogmpAXz80ByMHZHfb7+8qo8WB+zdWBPVHfMYX6Dq1uWW4zyPwMd/rdbUv1J05inDvJfDvEOv5zjhpsMJodUbMyXQGa4gTEQEQAJBLpfjy+zMYcnZQ7vZ4YbV7IFEIIRYBV+aHX6rjm80WqaHkbDaixJFLhBjaX4X7z26uUjRAg2aLA3KJCA9dPxgKSecWv+VpFFg9rSjhnTei3i5XJYfF4cLQ/irMWf9VyKB49bSikLIMjEei5JCLhbjsAg0qjhv8MWl1ilBx3IDLBmhQcawZizYf8B/PDeOJks/l8eJPu75Debv9qoC2WdaP3zo87M+plcHtZqI3WIyHb4Z1pBrQUy77Ubf83kTxzYiOlJjuSL+k/ecR+Hg4Xe0LdWeOItJ7iff5eBktDhgsTrQ6XGh1uKFRSDA4Nyth/UEmxImIAMjFIjzxz4OYNmYQVn5wJKjD4VuOE4laKcWyKYVtG2t2saEkoujEAgEemKCH2+PF6k+qgzrXpXodrriwD04ZrJ2aRZqozhsRnXPSYMXpFhvmXauHTCTAnWMG4fXymuDYPdteBg7IGY9E3U8IYOFNQ/HYuweCYtJXiuHOV3cHHc8N44mSz+Pxhk2GA0B5dRPcnthFH7pjg8V4nA8Tx/I0CvzvTy5Fc6sj6atlutIXSmQyPxVOGaw4dsaC1Tuqgr7/4fqMncWSKQnCkilEPUOkWD1yyoTtR+rRRylFjkoOu8sDuUSEfbXNWFdWg8sHZePxW4fDYHGgT6YUbo8XHi/g8Xphtrng8njRandBJBDA4my7ezlIq8SPspUpfLdEPVP05d1GCAAYrE7/stEsuRj1JhsWbKrE0P4qPH7rcAiFQB8m1Ii6Vaz+r9HiwLwNFfjV1RehT4YUMomobZaP3Q2JSIhdVafx6s6jsDjcHV56TETxiRan3zea8fTWQygcoMG1g3MAtM3klIiEOHrajNwsGX715j5YHO6gn2M5QKLEixSr+46dwf+s/SJodVXgOPWvc8Zg1KDoZUdSWeLzpMGKpe8cwJD+Kv/5ZyslGNine8bKvnIdgWVhgNilYsL9nFopxYkzFiz6RyV2BSRlfzw0B4/fNhw2pydp5Wc6qzvKl3Q3o8WB9w/UYWvlybA3g0oLdFiTgD4jZ4gTEQGwOly4cUR/LHnnQNBFt1ivxappRXhgYwWON1vg8njx4qfVuOvsDLf2x84qzsdv3/6ag3uibiIVCyASiLD6vcMhKznevHsspr/2Ob5vasW68rbNagb1UbLmMFGK1JlsOFxnwo+yFagz2rD6/eC4LdXrsOauIszb0Fafs9HsYJtJlER2twfTx14IuUQYskKyVK/DE7cPx4t3jcJ9G4KT4twwnih5NEopVk0rClld5RunapSxN3bsjg0W4+VxezD/x5dg+fuHY64O66r2ZWGUUhHWzbwCL+6oxq7qyKViIpWTeWryCDzxz4NByXClVIT/vnIgHt5UGXTNTNeSUj1xxV2j2YGcLFnElRG7qhpRZ7J1+X11rtAmEdF5pk+mDI+1S4YDbcvQXi+vweySfMglIrxeXoNheeqQZHj7YwH4B/dElDhSoQiPbtkfEn9l1U14autBrJw6EnaXB+XVTVi9owqffnsaRgvjkCjZ6k02nGi2YuXUkdj9XRNWf1IdEre7qhvxetm5dtNoZZKNKKm8wCmjFWsixOdj7x7EKaPVH6M+GTLOqyNKFt8YNNzY843yGsglogg/eY6vlnckWTGe76x6kw07qxvxzPuHg5LKQFtSc8GmyoT108OVhZldko/VO6qCkuHAuVIxRosjajmZxZsPYFieOujx2SX5YT+PwNekrjHZnLC7PFGPOdFs7fLfmglxIiK0LQ9t30j7lFc3oWiABiqFxP//o9VxKxqg8f873WbQGC0OfNdgRkVtM747bWaDTT2O2eGOGH9l1U3IUckgE7d1b8qrm5CTJeONKaIUaD7bvuSoZMhRySPP8gloN5XS2IN6Ikocj7dt49tos/ByVfKgvm2xXgupiGkEomQx2ZxR+76xZn8D52p5h9OdtbybWx0xrzGJ6qc3mh0hSe1o43bf5LVwP+c/v+rGoOtfvK9JXaOSS/zjuWjqTLYu/R7e2iUiAmCKY1aa4OyOC7HuVgY+31132zsjFTuLEyVarFhttbtRcdzg/7fd5UGzxYGK2ua0ru9HdD4xWhz4odmKiuMGlFysi6vdLNVrIRAk6QSJCABgtrk61K/1lQc0Wh0AMrr57IgIAExWV5eeB1K3waIpjmtMoiaQhbsxEM/vjrWpYvvXSNb76c10mVJ88f0ZFOu14WuI67WoOG6AQAD0U8k7/f1lQpyICIBKET1xnaOSwYO2xi/W3Urf8+m0c3aqdhYnSrRYsapWSLCurMb/b5lYCLPdhZmvfwmAN4GIksE3O2pdWQ1uKuyPVkf0wbpGIcGSW4fjjNkOo4V1xImSJVMujjm7VCYWom+WDGtnjEbFcQMe2FiBf84rSdIZEpFKHj1tF+t5nzyNAqunFSV1g0WVXBwzQZyoCWThVpnFGrfH87vV7cYeiXjN3s5ocaChxQ6D1YkMqQgZMjE0Con/u6hWSnHNJX2Rr2u78dp+f4tZJRdi3oYKXDP7yi7tP8OEOBERgAypCKV6bdiyKaV6LY6cbEGfTCmKz96NjHS30vd8d99t76hoS8G4kRn1JJlSEUr0WpSFib8SvRZuj9e/8VexXosGkw1jL9JClylFo9nBm0BESWCyOVFx3ICxF/WB1+NFQ4s98iyfAh36ZEjxn9pm1DZb0Ter8zN9iKhjMqUiNJhsUeOzwWRDxXGDfzO8dJrwQdQbZGdIo/Z9szPij8dkb7CYnSFFRW1z1GtMIq4nRosD+2pDx+jRxu2B17LxBbqgmfM+JXotsuTioNeoOG6I+HnEc300WtrKtJhszl65evWkwYoFf68MquterNfi/gkFGNRHif5nJy311yjgdnvw6E1D4To7vhMLBSirbsS8DRUoGqiBVCzs0ox8JsSJiABIADw9uRCLtxwIuTjfN6EAUpEAc/+yFyumjsSGPccwq7htc6Ggu5UFOjxx23AAwC9K8tOqYUvlzuJEiWSy2c/G6v6gjmiJXounJhfi52v3AGiL3XnXFsDmdOPp9w5h5dSRmLP+KwC8CUTU3VRyCd76ohZv3j0W//vBYcy4Kh/3TygAEDrL5/Fbh8NgsaNvlhyP//MQJg7JSdVpE/U+Hi+uuliHC8PNwivQ4dfXFcDqcOOp9w4D6P7yCkQUKlclx7IphXhkc2jfd9mUQuSq5Ck8u+hyVXKU6CNfY55N0PWk0ezAU1sPYdW0oqDfs66sBmtnjIZQIAgpGxp4LYtUTubpySPw7AdHUDQwG7OL82F3edBHKcFPLr8AS7Yc6HD5md5ewtRocYQkw4Fzn9ctI/Nw04h+/r9hk8WB02ZHyCamvvJdp4w26Ptmdvp8BF6vN1bJHIqDyWSCWq2G0WiESqVK9ekQUQSRYrXmtBl/3P4t7i65GGKRAC02F5QyEWRiIQ78YMSogdlosbtgc7jRJ0MKt9cLrxf+2ahqRfCSs3S78/tdgxnX/eHfEZ/fPv9qXJzT+caEKJGitalV9S14dHMlnvvJZTA73GixOpGlkCBDKsIPzRY0W13QKCToq5Lh/f2n8Kd/H4XF4cY/7y/GravL/a+z5d6rcNnA7GS/NaLzSqRYNVoceP9AHbZWnkR5dROUUhEe+vEluHZwDqwuNyx2N7LkYiilIni9Xmz5+qQ/VtkeESVWtDb18CkTdn93GlfpdZCKRLA63LA43MhSiOHxeGG2u6BWSmC0uKBSiJGtlKZ18o2oJ4uVU6o32dDc6oDJ5oJKLkZ2RuR4TLexaIPJhla7CxZnWx9ArZAgVyVL2DlV1DZjykufQSkVYXZJPooGaGB3edrG8ieNuGlEfwgFgqilYnx/s/bHdPTxSIwWB+ZtrAi7ant8ga5XrF6NlZNYO2M0LtRm+PuB3zWYceuaspDPtOK4AevKavDaz0djeJ7q/CyZsnz5cvzjH//AkSNHoFAocNVVV2HlypUYPHiw/xibzYaHHnoIb731Fux2OyZNmoSXXnoJubm5/mNqa2txzz334JNPPkFmZiZmzJiB5cuXQyw+9/Y//fRTzJ8/HwcPHsSAAQOwePFizJw5M5lvl4hSyOZy45ZLf4TlHxwOe/ex1e6CXCzC8Dx1zNdKxzu/vp3Fwy0F49JX6klysmSYf/0QPLJ5f1CJI1+s/vbtr2FxuLF2xmg8v63K/7zZ5g56Hdb3I+o+aqUUowZqsOgf+/2PDdJlYMm7B0La2CduG+FPhrM9IkquFpsTg7SZuOGFsqDHlVIRVk0rCpmVl+r+LFFvlquSx3VDKh3HojndfCNNdbZfb3G4/eWdAt1SmBfzZnukcjIdfTwSljCNvWrd7vIErVzXZUpx+aDssJ9pqV6HC7XKLv3N0joh/u9//xv33XcfrrjiCrhcLjzyyCO4/vrrcejQIWRktC25ePDBB/Hee+/h7bffhlqtxrx583DHHXegvLxtFpjb7cbNN9+Mfv364bPPPsOpU6fw85//HBKJBMuWLQMA1NTU4Oabb8avfvUrvPnmm9i+fTvuvvtu9O/fH5MmTUrZ+yei5BFAgE+P1OOZySNgdXpgsrbdTVdKhDhw0gQIBGgy2+F0e5AhFUEVsOlDoHTdvFKtlGLl1JH49NvTyMmSwe7yQC4Rod5kw7WX9D3vG186f9hcHvz7cD2WTSmE2eH2x2qmVIS/fn4Ms0vysWZHdcgO8CpF22zU9km3dJtBQ3S+sDjc/pla11zSF3aHG8unFKLV4UaLzQm1QgKJSIhGsx1//9U4mGwu5Pfp2sCGiDpGJZfA5vBg2/zxcLm9MFnbYjNDKsKZVhuW3jIcZrsTDS12yMQi7KttxmPvHMDvf3IpY5UoyU40W9Bic/njNFMuxgXZyqBjUjkWTWWfursmfyXyPaWqhGk6jXVUMSYkycTCkElLj948BBa7C9oMOSzOttXBKoUEyrObcXZFWifEP/jgg6B/v/HGG8jJycHevXsxfvx4GI1GrF27Fhs2bMCECRMAAK+//jqGDh2Kzz//HGPHjsVHH32EQ4cO4eOPP0Zubi4uu+wyPPXUU1iwYAEef/xxSKVSvPLKK8jPz8dzzz0HABg6dCjKysrw/PPPMyFO1EtIxMDdpRfj0S37/TNhlFIR1s4Yjbe+qA2aiVqi1+LpyYWwO9zIaXeXPZ3v/HoBvF95Kqhm1/gCHa6+pG9KzoeoMyx2B/57zCAs3Lw/aNaaLy6bWixYsyN4B/gSvRYtNidWTSvCW1/U4qnbR0CtlKblDBqi80WG7NwM03cqfsD/m3MlFrWLW9/Kjpmvf4lRAzVYNqUwhWdM1PuopSLItcqg/i9wrk194eNvsOU/p/yP+2K2qfX8n8lIlE6ONbXikTB932emFGKQNsP/WKrGoqnuU6uV0oh1wDu770Gi31OsZLBCKurwa8aS6s+lvWg3Lor1WjS02DF60LmSlkaLE1KRCGKFEI+EaaeemVzYpe+zMPYh6cNoNAIA+vTpAwDYu3cvnE4nJk6c6D9myJAhGDhwIHbv3g0A2L17NwoLC4NKqEyaNAkmkwkHDx70HxP4Gr5jfK9BROc/qVAUMhiYXZKPNZ9UByXDAaCsugmLt+yH2emG0eIIeq6jd36NFge+azCjorYZ3502h7xeovhnC1SHny3QXb+XKNHEYWIVOBeXOSolivVaVBw3AGjrLD15+wjM21CB9eXf4+7Si6CUimLOoGFMEHXeSYMVMrHIX27hxemjsGTLgZC4La9uwuvlNZhdko+y6iY8snk/6k22FJ01Ue/jBqK2qbNLLgp63BezTnfwKiwi6j4nmi0hyXCgLU4f3bwfJ5ot/sdSMQs5XfrUeRoFVk8rwvb5V2PLvVdh+/yrsXpaEfp3IvHbHe/JlwwOp1ivxb5aQ0L/VunyuQTmOxpbHVh+RyEmDg3eQL1Yr8X9EwqCVq7Xm2xosbvg9nrx2LsHw3//twR//zsqrWeIB/J4PPjNb36D4uJijBgxAgBQV1cHqVQKjUYTdGxubi7q6ur8xwQmw33P+56LdozJZILVaoVCERpAdrsddrvd/2+TydS1N0hE3SLeWDU73CEX2aIBmrD1qoC2C7Dd5Qm5yx7rzm/gEqBk3rFN55nrRB1pU8PFqk9ZdRPMDjeenjwCDSY7Jg3PRYPJjh/OWNtioLoRM4svRKO5rQPImCDqmHhj1WhtG3D7YlUiEqIsQtyWVzdhdnE+gLYYbm51cNM+oi7oSJvaEqNNfVQUOn+uvLoJHm/Xz5Oot4s3Vltsrqhx2mJz+f/dkbFooqTTOLOjdb0j6Y73pFZK8eTtI0JuQvpW3jywsQJXXtgnYX+rdPhcIuU7lk0pxMIbh8BgcbaVPpGKoVGeK0l70mDFgr9/jV3VTfjn/cVxf/87qsckxO+77z4cOHAAZWVlsQ9OguXLl+OJJ55I9WkQUQzxxqrJGnq3vH0N4vZarE5IxcEDhXjrlyW7vluqapYRxaMjbWpLmFgNet7mRKsN+O9XPwfQVvrozbvHYO2M0bC7PMjJksHj9cLiiN55YkwQhepsm2qOMVgJbG9NXRjYEFHi29RwYsU0EcXWlXFqoPabEHZHLe2o5xfnOLMztaxTVf+6u8bORqsDRQOzMbs4H3aXBzKxEBXHDXhgYwUsZ/dYSZRUj/8D8x2+PWWKBmhgd3lwvNmCi/pmQp+TFfnnzibBzTZ31N/TlffRIxLi8+bNw9atW7Fz505ccMEF/sf79esHh8MBg8EQNEu8vr4e/fr18x/zxRdfBL1efX29/znf//oeCzxGpVKFnR0OAIsWLcL8+fP9/zaZTBgwYEDn3yQRdYt4Y9W3MUPghXpgHyXmTdBjXVkNLI7QC3GWQgKBoO2i7WuY461fluw7tqmYLUAUr460qVlhYlUuadvoa11ZTdB3WSltq2H8h4++CSp9VFqgw1O3j/BvshmOSiFJq01oiNJBR9rUQJlycdS4Daz5r5L3iOEJUdrqrjY1UCbjlKjLOtumthcYp91RSzuWeMaZ4WYKlxbo8PhtwyEAoA3Tx05l/Wvfe9JlSrFy6kjkqGQw29zIkotRb7JBHeMziSRTJom4Ah1I7Jg8keP/zoyJfPkO33js9fKaoPdeevY72f6zbDQ7sPdYM+ZN0KNogCZmv7Arf7O0bsm8Xi/uv/9+bN68GZ9++iny8/ODnr/88sshkUiwfft2TJ06FQDwzTffoLa2FuPGjQMAjBs3Ds888wwaGhqQk9NWp2bbtm1QqVQYNmyY/5j3338/6LW3bdvmf41wZDIZZDJZwt4rEXWPeGNVJRdj3YwrsPqTqqALdYlei1XTivx3bX1K9TpkSEX4294TqDxuCGqY8zQK/O9PLkVzqwMmmwsqhRjZSmnQEvBk37FNxWwBonh1pE3NPLvZ7ZpPqoNitVivxdoZo5EpFcHjbVvLPbsk31/DONCuqkYsfecAltwyDIv+sT/kd/x4aA6kIiHmbaxIm01oiNJBvLGqVkhgc7pRqtdiV3UTlBIh1s28Aqt3VIWN2y++PwOgrc01WJ04abAyzog6KdFtanslei2ymBAn6rJ4YzVLKkKJXhu29FiJXouss3HqS1qa7U48NXkEHC4PWu0uZMkl0GV236SOWOPMTLkYv33765DJYL7+eNHA7JDxdLJXU4d7T7cU9sP9112CJ7ceDLuZaWdfN1lj8ky5OOr3Jt4bm529MeHLd0Qbj4X7LM12Z1ACfd4EPYr12rBlU7raHqX1ppr33Xcf/vrXv2LDhg3IyspCXV0d6urqYLVaAQBqtRpz5szB/Pnz8cknn2Dv3r2YNWsWxo0bh7FjxwIArr/+egwbNgw/+9nP8PXXX+PDDz/E4sWLcd999/kvPr/61a9w9OhRPPzwwzhy5Aheeukl/O1vf8ODDz6YsvdORMnlcHvw4idVYTdreOPshl8+xXot7r1WD5fHi3VlNSEbU5w0WPHbt7/GDX/chZ/+aTdueGEXfvf21zhpsPpfI9kztn2zBdpv5NGdswWIustLn1SH3ZzvpU+/AwC0nr15Ne6i8J0noK1DPWqgJmxMPH7bcCzavD/lm9AQ9VR5GgUkAuDpyYUo1esgFAjw4o7QNra8ugkvffIdvN62Qc3Tkwsxb8M+xhlREsVqUwP5EkEXZCuTdXpEvZ4Mbe1piV4b9LgvHmVoG3/O21iB6/7wb9z+4me4+n8/xVNbDyFHJcfFOZndOtaLNc5stbsirowur25C0QBNSB87ntXU3UmtlGLhTUNDkuHAuc1MO7MJeDLH5K12F2YW56O43femWK/FzOJ8tNpjl77qysacvnxH0QBN1PFY+89So5AGJdDXldVgVpj3kYj2KK1v7b788ssAgGuuuSbo8ddffx0zZ84EADz//PMQCoWYOnUq7HY7Jk2ahJdeesl/rEgkwtatW3HPPfdg3LhxyMjIwIwZM/Dkk0/6j8nPz8d7772HBx98EH/84x9xwQUX4LXXXsOkSZO6/T0SUXqwONxBJRUClVU3YcGNQ1Gi16HV7kLFcQPmrP8Sb80d6581Hngxj+dudipmbPt23m40O9Bic3b7bAGi7mCOEqu7qhphdrjhBfD+AyX+xHgkVoc7bEykwyY0RD1dk8WBQ6eMWDZlRPS4rW7EIzcPReGP1LA4nGg0OxhnREkST5v6j3uuQn2LDVJRW63bp7cewu9/cinjkyhJzB4vXv53NR67bThcbi9arE5kKSQQiwR46ZMq3HdtAR5N4WxqIPo4s6K2OerP+vYRCWz7U13/GmjbKyHaZo6d3QQ8WWNyo9WJBzZWYHZJftia5RvuHhPzNboyJvLlO2Luy9bus3S4PUF/d4vDjYWbKrFy6kgsvHEIrHY3shQSON0evLDtGyy8aVinN2NP64S41xt7+2q5XI4XX3wRL774YsRjBg0aFFISpb1rrrkGFRUVHT5HIjo/tNqjJ85a7S4YrU788i97/Y+1rz3su5jH02ikor4bkLidt4lSJZ4NwAQCAWas+wKv/Xx01GOz5JKwMXG0sTXm7yCi6NQKKS4fpMPCzfvx6wkFUY9tsTkxZ/1XeGvu2KDHiKh7xdOmmmwuPPS3r4P6vbxhRZQ8Npcb1w/vj8ffDZ6tXKzXYlZxPixOd1pM5Ig0zoy1MjpwHxFf258O+1/F2uS7K5uAJ2NMrpJLYHG4I9Ysj+dv2JUbE758x/cxxlXtz8Pcbua6UirCiqkjsa5d2RXf999g6dyNCSDNE+JERMmiUkS/HLo9XvRXB19oM2TBdRWz5JIONRqcsU3UcSpl9M6bSiGBRCjElvuuglQkxMShOfj4cEPIcdFWYqRDJ5yop5NJRHj2w4P4RclFccXtuplXoE+G1L/ZLeOMqPvFE5uZMjH+/PPLYXd5/ZttGmMk0okocYQCATbsOYaigdn+mb6+zW837DmGhycNifrzgePPjm6OmIgN5jPlYmy4ewwMVmfQpr0WhxvFei0qjhv8x2YFbGaZ6v2vYm/mKMbRBjMcHg8sdlfbKvA4/z6J+LuGe61MmRhSkRAmmwMahTTi3z3ev2FXx0R5GgVEQgFKC3Rhb9qUFujg9nrx3Wmz/2/Q/nfOHX8R3ghTg9z37yU3D4v5PiJhQpyICECGRBTxQl2s12L30SZcc0lf/2OlBTqIIPD/O95GpX2jwRnbRB0jEwkjbqxSrNdCIhTi8XcPYEZxPt7aU4uHbxwCr9eL7UdO+4+LtRIjHTrhRD2d2e7Egz8ejCazPa64nf3Glygt0OGV/7kcf9n9PeOMKAlixabD5cHKD45gVnE+HthYgaKBGqyaVhQyKYSIuo8XwF1jBvk3GfTxzZANGJKG5Rt/dnRzxM5uphjrNYr1WqyaVoQNe47hrjGD8MDGCv9r+9r+VK2mDpSdIY26KaVEJMSSdw8EXT/j+fsk4u8a7bUmDOmLBTcMxcLN+0NmVK+aVoT/+6IWT94+Iq6/YSLGRLkqeVu5k3afZYleixlXXYjJL5b7k/Qrpo6ELlPqz8sopSJcNzQHL3xcFfa1y6ubELuuSGRMiBMRnbXk5mF4Ymv4pWgPbKzAiDw1AKBUr8W8a/WQSNqWd40v0GHZlEI0tTrg9nojJtaZSCPqumaLo63zD4SN1XqTFbuqm+ABUDQwG0/98yBmFudjTslFkEmE0Cik/pUYkWZnpEMnnKinkwiF2H20Ce/tP4WHfnxJzLgFzpUcW3FHIeOMKAlitamnjDb/47NL8rFmRzUEAJ6ePCIVp0vUKwmAoE0GfXz/XnrLMIwv0OGrY82YXZKPogEa/yzyepMNukxpzM0R29cZ7+jx4UR6jfLqJgghwMziC3H/xgp/MrR9HzvVq6nlYiEev20EHn/3QFBSvESvxeO3jUDl8eaQzyTW3ycRf9dYrzUsTx12M9Dy6iYIBQL8/ieXxl1iJFFjosDP0mh1wuZ047OjTXjg7OcPnPsb/P4nl+K+a/WA14tLB2ajwWSP+trxbA4aCRPiRERo21So0WTH7OJ8LLxxCMw2NzLlYjSYbFiwqRIWhxuDtEq8MfMKfFXbjFlvfIlN91yFf//2GkhEAix99yA+PtwApVSEVdOK4PV6gxpOJtKIEkMhFWPhX/b6N1ZpH6uvz7oSQFunb3Zx2+B9ZnE+7nptDzbcPQYKtQhqpTTm7IxUd8KJejqby4NclRzl1U1YfHN8cQu0JcVtzugbMBFRYsRqU1dOHQngXJsKtG0mZ4uxSRoRJY7Hi4ibO5ZXN8HjBVZOHYljZyxYvaMqaBZ5aYEOV1/SF7YO1hlPxAbz0V5jV3UjHr15KDbcPSZqHzuVq6kbzQ7c+epurJw6Egv810cRGkx2/+PhRPv7JOLvGuu1igZoItYN31XVCLPNhVxVXL8CQOJuTPg+y+8azLjj5c/8jyuloqAbOWdaHfj8aBOW3DoMdpcnZkI8Q9b5tDYT4kREAMw2J1QZEvz+gyPYFdDhKNVr8ex/jcSGz4+horYZJ402fwNT09iKt76oxb3X6vHZd20/Y3G4/bs533uNHnKJCGoFE2lEiSIUAC/eNQqrd1QF3XQq1Wvx4l2jELAvDxzutgG7b3dzg9WJhZsq8b8/uTSu2RksaUTUeS02J+wuD5RSUYfi1vezRNT9FGJh1Nj8vObcYxkyMeZN0LfVoI2xGT0RJY7Z5gpJGgbWhDbbXchTy/HijuqQxPmuqkYs2FSJJ24dfi5+HaHx277d7cpmij5GqyPq8xaHG6MGZcd8nVQx2ZywONyoOG7w/92tThEqjhtgcbj944twIv19EvF3jfVa0c4LaFsZZLSEJt7br5zNlInRanfBaD27kjZTiotzMuM+v3jO2zeZMFw5oFtG5uGkwYL9PxgjlvYqLdBBFKNkUDRMiBMRAdBlyrD0nQNByXAAZ/8twFOTh+OmVWVYc9co/3MysRA7qxrh9nr9y0gB+HdzXrOjGtvnX52QhoOI2kjFQqxpN3AHzsaqQIAnbhvuf+yCbAWUUhHkkrZap76YbW5N3OwMIgpPpZBALBRg1bSimHH75G3D/ZtpAoBCyvrERMngFSBqbI69qI//sVa7CxW1zVg1rQiaGJtxElHiZCnEEZOGq6YVIUsubpstXB1hNnZVI1qd7rak+V2jcN+GfSFJ8fb7XCVig3mlNHq6URlHWx+uvCGAhG1IGe33RkvWrppWBLEgciY20t8nEX/XWK8laz/LoB2j1Yn7N1YE1SwPt3K2RK/FzLOlYwNrfHe0znm0855dkh+xHNAT/zyI300ajAf/7z9YNa3I/7hPsV6Lx24dBqko+vuNpvM/SUR0HnG4PSHJcJ9d1Y0w212wONyQnL0FWarXoU+GFOtmXoGigdkYPTD83W3OciNKLLsrSqxWNfpnhRfrtdh/woglNw/FxboM/OvXJciSibH1/hIAwPpZV2LeBH3Yzni8cWu0OPBdgxkVtc347rQZRkv0mTBEvYlCIoLH68Vpky1m3NpdHqyaVgSlVIRivRb7ag2MJ6IksDmjx+aYfC2Atja14rgB5dVNeKO8pktL1ImoYzIkoohJwzfKa5AhEcWceXz8jAXv7T8FhUSIt385LqgPXFqgg9vrDerLZsrF2HD3GLw0fRTWzbwi6Ph498USCgUo1mvDPles10IkjD6196TBinkbK3DdH/6NKS99huue+zfmbazA4boW3LqmzP/Y/RsrcNJgjXk+0QT26b+ta8H7B+pw0mCN+neXS8OnU6P9fXybVHb05zryWhXHDSiJ8nevOG7wr4o1np0tHm7lbFl1E14vr8HskrZyWTurGvHYOwdQb7J1afzj2zQTAEYNzI5YDmhXVSM8HuDyQdlnN3XOxtoZo/HS9FFYO2M0bi7sj/f2n0JrmBUP8WJLRkQEwGSNvhmD+ezSUG2GDKV6HWYUX4jpr+2BxeFGsV6LyZf9COtnXYkvj50JWorWkbu8RBRbS4xYbbG6gjbD/b9fjsUTWw9i4tBcDMtTo7HFDrfXi1yVHAOzFWFnysQTt4ncIZ7ofGO0OPDsvw7joUlDsO3wd9DnZEU9vsXmwuvlNVh881DkqOR4YGMFrrywD1dqEHUzsy16m+ryeIPaVKAtSdLRGrQ9VaTNt4mSqdXpRkWtAfMm6MOWTGl1umPOPJaJhf7E44IbhvhXe2zccwzTxgzC5BfLYXG48eOhOVhyyzA8uuVAUB/XNyv6/76oxZO3j4grDsRCQdRNe6MlxCMlaXdVNcLTbnV2ZzakDBSuT1+s12LhjUMiJmvLqpuw8MahIaU8Yu0blqhNKqO91pGTJjx+2wg89u6BsH9337V8Z1UjGlrscHu8EVfOllc3YU7JRQDaZvT/95UD8du//SfoRmpnxj/3XauHRCSAUhJ9lYDD5cZjtw7HY+8eCJmlP6s4H0+/dxjjLgqf/I8HE+JERACUsugXY6VUhNICHeQSIZbeNgzTXv3cn0Arr27CE+8exKUDNaiobcaLd43C1ycMuPLCPjBaHfjutJkdaKIEiRmrMhGKBmb7l/edaLZix5HTmD5mEJ778JugHe1L9Vrce60ev7z6Ijy/rQpAfLMzErlDPNH5qNHswB2XD8Bj7xzApQOz44rbOSUX4Ucauf9mM1dYEXW/WLGZJRcHtak+vSE+Txms+PTb08jJksHu8qDZ4sQXNWdwzSV90Z83vimJLHZX1NIdFrsLF/fNxPgCXVBiNPC4iuMGAOcS0+XVTRBCENQvBoDB/VVYtHl/2FnRQoEAv//JpchVyeM6b22GFMvfP4yigdmYXZwPu8sDmViIiuMG/N8Xtfj9Ty6N+LPRNp8M3OTXp7MlDyP16curm2Ju5mhxuLBsciEsTjdabC6oFGJkK6Ux/z4d3aQy2o259q+llIqx99gZ3PnqbvzP2EFYdONQnLE4kK2UwOX2wmR1YXZJvn8CX+0ZS8ya4+KzK+QDy5u0r2l/rKkVIqEg4nsPfA8KqQifH23Cz8YOgsfrjfq7lTIxXB5P2O+Qr13qygREJsSJiNC2tDvSZg3Fei0ypGIsvXUYblldhssHarBi6sigwcGu6kbMLL4Q68pqIJcIsff7M3jh4yr/a3DmKFFixIpVpUQUtErDV1eurWRDI351zcVYNa0ID2yswK7qJngAPH7bcIzIUwMABmQrY55DrB3ifzBY0djq4I0w6rWMVgdyVHLsqm7CzOL8mHErF4sw+40vUarX+ttXrrAi6n6xYlMhEQUl4HzO95IpRosDx85YsLXyZMgMy3xdBpRSEdt3ShqNUorntn0bNkkNAI/eNBQAws4Wbj8rGEDI+DXwZteogdlhYx5om53dkdUhaqUUT9w+Ags3VQa9ZjyzoWOVgAmXxO3MjbpoffpYsuQSPLplf9AeDPGO+dXK+MYI8axIDXyt7xrMWLT5AJRSES69QAOZWIg//fu7kOuYbywExK45nn12z4iiARqs2VEdsbZ66dnP1XdeRosDTa0OeAE83m6vtmK9FtcNzcGHB+sjb5ip1+Hjw/WYfFkejja0oGiABgP6KGC2uXHD8H4oGqDBpr3HkdGFfWfO75aMiChOYqEAD0wogBAIuliX6rVYdNMwWBwuWJ0erLlrFPbVNmPDnmNBS7WAtoZ5dkk+1nwSusN3uswc5dJP6umEAH593SUQoipo86BSvQ73X1cAL7z49XUFWP6vIyjVa7H/ByOAc509o9WJN/ccwy+vvghOtxdFAzQ4Y3ZAIBBgX20z7t9YgdGDskM6s0aLAw0tdhisTmRIRZg3QR+UeA/0fZMF9765z9/hV0pFjDvqVZRSMYzWtoGp2+uFUIDwbWyB7uyGSAJsvb8YPxhsyJCKsPX+Erg8Huw7dgYapRQZMjHMNhdjiCjBYsWmRCiALlOKRvO5GrHFem3YTczOpz6mweLE6h1VEROQyyYX9tj3Rj2Pw+2JWLqjvLoJFocbjWYHLs7JxOppRThltOFoY2vITFofcUCpkgyZGC9NHwW5RIT9PxhibnTZ1OqA4LQZ8rN1y03W0JnRvkSoy+OFx+vFA9cVYPEtQyEXi9DqcKPF6oTR6oQXbTOcw147FLFLwLTXmRvp0RLvFccNKC3QhU2Yl+q1qKhtDtmQONqYP55rZOAxmTIxvjrWjL3HmuP+Hb73M7skH6eMVvz18++DZlf7Su28tacWT90+HAdOGjEiT4037x4Do9UZVIrHVxrW5W6bxe27CTFvwsXIlImw8MYhMNvcyJKLUW+y4fF3D+Lf357G6EHZMFqdyJCJoZSIUG+yYv71g/HwjUI0tzoAL+DxepEhFWNyUR7uKPoRHnv3YNDfuVSvxeJbhmHKS+UYMygbD98wFI9uCV65UKLX4unJhTBZ7QAyIn6O0TAhTkQEwONxQ5clxY2F/TEzoMHor5LhuY+O4OMjp/3H+u60y0RCrAl4DZlY6L9zGk5nl3IlCmse0/lAACA3S4obC/thZvGF/qVzDSYbcrNkgNeLa4b0xQ9nLLj50jxYHG5MGNLXv1RUJhaiotaAx24Zjie2Hgy79PSBjRVBHc2TBisW/L0yKAEfeGz7pLivk/7VsWYcO2PBizuqg36WcUfnO4kIbYO9TCkK+mYCXkCXJcVNAW2sTCxEvcmG42eseHPPMcwpyYdUJMSc9V/h8oHZmFF8IRZuqsSKqSNDNrUaX6DDsimFcLg9MFp7fvKNKGXiiM2//XIcZqz7Asebrf4+sNHqQGACoqN9zJMGK4xWJ0xWJ9QKCVQKSVq1ia0OV9QEZKsjeu11okRqiVHr/7TZDo8XwGkzFGIhzHYnNAoJDFYnRg3MBkrgT3CW6nUoC+iTttpduPfNfQCAZVNGwOOJXsLCbG+7Of16eQ0qag3+shk/NFthsDiQJRPj85ozKMjNRIPJDoFAgCN1Rkwc2i+kFEuJXotnphTiqa2H8PHhBv/jvjb+x0NzsC3gcZ/SAh3yNApsuucq7Ko6jVd3HsXoQdkRSx5GS0RHuwGwrqwG795XjCf+eTBkdvOSW4dj8ovlYX8u3Jg/nmtkpFrm4cYbXx1rhsHiDHsjQSkV4fphuRAJgRyVPGypnVnF+RjQR4GcLDle2Rk8g7xUr8Pme69Cs8WBXJUcJ8+0bViqOduvu3FEfyzeElyf/LohffH/5lyJxVsOYNE/9vsfL9FrseSW4Vj5wWHsOHIaukwpXp95JcRCwOX24qmtB7H37Pdo5lUXAgByVDIcPmmCUNBWdueCPko8EqaMT1l1ExZv2Y9lUwojfoaxMCFORATACyGWvhN8YZ83QY+K2uaIs0OW3DzM/5ivNtuw/tHXkKWq5iJrHtN5QyDAI1tCO0XA2Y715ELYnR78YvxF+NehU9j5TSMevmEI7nz1c3+czi7Jx1NbD0aMbd/qD9+MuPbJ8HDHAm2d6sU3D4VaIcFL00chVyXHN3Um7K2Nf2YH0flAJhJBIgLW3DUKX31/BqMG9cHSd0NjDmhrP4sGZmPNJ9W4ubC/P6Y88GLl1JFY1y4ZDpyNoX9U4rKApd280UTUcW4vYsbm0ncO4M27x+Do6VZ8VduMBzZWYPO9V/mP62gf81hTa0hyw5cYG6Tt3Cy/RGt1uENq5LafOUmULJkxShRJRUK02JyY+foXWDtjNF76pDokgbvhF2Nhc7gAgQBWhxvzJuhx6KTRP2EEAHJVcnx2tClqCYsfaRTYe+wMvqlriVg2495rLsZ//+ncflt/++VYPPHP0OtMWXUTHt28H5cNzA5KiO+sasQjm/dj+R2FsLs8QSVgSvRazLjqQkx9+TN/gv/1mVdgUB9l0HXGlwRvtjjgdHtQ/l2TP3Z9/YUMqQgSoRClel1IPx8AigZq8N6BU1hww1D82uWGy+OFUiqCAAJYY9wUCxzzx3ONBBCxljkAf93v2SX5GDUwG0qJCCeN1pD3tXxKIV6feQX+94MjmH/94JAJBYGvueCGITjRbPH/O/Cad6LZCo1Sis+PnkHxxVp8NL8ULVYXNv5iLJa2S4YDwNA8dUiSHGj7jJ/aehCXDczG50fP4LUZV+DZDw7j0oHZQXmWoO+QXovf3TAEdQYb/nr3GJgd7qDvc/vX78r1mAlxIiIAFqc75AIebbZ3eXUTfPfPA2uz+Rq0SFJVEzVWzeNUzlwn6ohwsepTVt0Ei9MNgQA43mzF9UP7Qd9XBaFAgKsu6oO7xg7CvA1tcRottn0b9RisbQnxcJ3k9scqpSL/IOSRzQf8x0Sa2REp7s6nJefUe7U43FCIhW0zlfqrYHNFjltfHK3ZUY05JRdh5AUafwIqT6NA0cBsVNQaQgY8ZdVNmBWwqRZvNBF1XLyx2WJz4avaZqzZUY1SvS6oZEpH+pgnDdaIM/0e3bwfz/7XpWlxUytbKYm6iaFGyT0OKHnkYiEmDs3BkP6qkBs0h04a0dBixw8GK2aX5OPPu47i0oHZQSue99U2Y/X2bzE0T+3/Pvtm7k5/7XP/77G7PFhXVoNVZ8ez7etOzyi+EFNeKkfRQA3WzbwCKz84EhLLu6oa4fF6gyaMZMjEUfvus9ptkAm0XTtsTg9WTytCQ4sdp1vs8ALYfbQpZB8vCIA1AWPwWDOtff2FZyaPwNPvH8LiW4biya2HQt7vrOJ8LNxUiRuG98PyD4JruJfqdRFXigLBY/54rpG+v1045dVN+EXJRbhsmibiNcn3vnZWN+L9ylPYVd2Eh28URL2+CwRtM8gBRKwLXqzX4kKtEllyMX629gusnlYUNjkdLW/i+4xnl+TjuQ+PYG+tAb+eeEnkWvXVTfiVxYkL+ihwotkaVOInnBZ751fsMCFORATAYg+dCZKTJYtaJ7jV7sKGu8fgs4CGuaHFHrHW2PgCXchSrmQlv2JtTJKqmetEHdVidUadtdVic8Lp9sBodSE7Q4p9tc04csqER24ehkazHS/eNQraTCmUUlHEGQW+Gnl2pwdGOMIe45MhE+P/5o6FQirCsx8cCaklGG4muf+9tIs7ljWi84XZ5oJHJkKrzQWFVBS2jQ2MW1/MKaUirPzX4ZCZbZEGne031eINXqKOiTc2zXYXigZoUKzX4t5r9XC4z8VeR/qYRqszamLMaHWmRXuXJZfgjQgzKwUAnvvpZSk5L+qdXF4PFt44FI+9eyCoL1mi1+KpySPg8nhQX2nD5QOzcdmAtqSpbzZx0YC2m8w3DO8HeM+VTtlXa8DeY2fwyv9cjoYWO+QSkX+cunBTJVZOHYlHbxqGU8a2chmBtcjLq5vQYoteVmhOyUWYN0GPogEamGOUfAm3QSbQdu24OCcTjWYHrE435qz/KuxxuwLa/kizsdv3x3dWNcJkc2HHkdP4+dgLg+psB9Zen12Sj6fbJcuBtkS8F96w/fvSAh2cHg+q6luQkyWD2R557PLWF7Vwuj1we73+Wu7hVqKolRL8/qNvgs5DKRWh6Oxs8T/97HI43V7oMqV4aushKKUitNqiz5y2OjzokyH1n1uk2eRCAI/fNgKrpxXBFaGkTqTPMPD5ogEa/w0XY5Tx3Ftf1CKvj8I/43ztjNFRXzvWCopomBAnIgKgVoqx5q4irCsLXfa18RdjMWf9l0EbCgFtjVBBTiZyVXJMHJKDLHlbXa2rL+kbssN3uN20k5n8UsWYmZ6qmetEHaVStpUjWbvraLvldTq8NH0UsuQSCAWAzemB2e7CoZNG3DVmEJ5+7xCGnZ0ZU1oQfVaHTCxEsV6Lz4424ZbC/lHPx+JwQ61o2/CvfTLcJ3AmeaDAuGNZIzqfZCnEaLG5oFJK0GJ1QaUUR41b35Irt8cbMvMo2k2lcJtq8QYvUfzUccZmlkICoUCARTcOwczXv8Rf5ozBkVMmZMrFHepjmqw9Y4JGtDa9rLoJZpsLudGrJBIljEggxJKA0p6BicSjp1uRrZRi7EVaaJQS/NBsxdzSi6FWSvC/Hx4JGdeumlYUtD9H4KrGUr0Wr8+8AhaHG6+VHcXs4vyISWhjjFhWSkWoOLuq5I2ZV/iT4+HKD4Vry4Fz1w6TzRkz4eq7dkSbjd2+P246m6j/zwkDvq41BP2tfH/jG4f3w7D+KswquSgkUb2v1oBHbhoa9L7qjVb0Uytwx0tnS7oU6PD07SOw5q4irG2XZ5gwpC/evHssnt4aWqO8/ThFLBKGJMPDlqzRa7HmriIIIIAHsevBv342QS0UCKLO2P6+qRVvfPY9ltwyLOykokifYeDzdpfHn3j/RclFEc///+aOw7FGC+aUXISigdk4UmdCqV4bdmZ6sV4LQfQJ5FExIU5EBEApFuH1spqQzu+uqkbA68Ubs67ET/+023/xL9FrkSETQ60MndGtVgKrpxWh0exAi83pT5S3r2uWzOSXLlOK8QW6oCS9T7iZ60TpKksiwjO7joZ0inxLJpdPHoEWhxsVxw246iItRl6gwfryGjx8w1AIBF6IhQIU/kgNAPjLnDH45JuGoM5tsV6LBpMND08agjnrv8Ttl+VFXPVRoteiv0qG0y12yCSRN+UBQmdOtI+7WMspG1rsTIhTj6GUiCAUAAqxCM2tDmSKRVgbJW7vLslHaYEOu4/Gf1PJtydAe7zBSxS/jHhiU6+DRCiAw+2B2+bBrOIL0Wp34b9e2Y0SvRbLpxTG3cdUKXrGBA2jNfrqsFjJQOo5TjRb0GJz+Td4zZSLcUG2MtWnFcQaUC4wUiK0RK/FzLMlPGeX5IfdB8tXzmTl1JF4c8+xoFnRviT1n3cdxYQhOSivbsL0MYMinlOsBKjb40V5dROUUhE0GVJ/ctzHl/TduOdY2LY88NqhkktwptXhf/9zx1+E8QU6KCRieAVtq7blUhGO1Jng9XqjrvAO7I9rlBL8ZmIBRg3QYGx+H3hw7pxXTSvCG1HKkwDAqmlFWP5+8Kq2Ur0Ws0rO9Vd2VTXis6NNeL/yZMjnMSxPjSfj2NOotEAHuzP4vUSa0e07lxsL++Ok0RaxHnyxXot9tc1ny0J6cf91l4QcE8jh9uDSARo0ttj9N032BtwgqDhuQIle68+lBN60AYALshWQiIRQSkRYV1aDPplS/G+4kjvVTVj67oG2vWV2VKNYr8Vjtw7H6EF94EFwGZ9SvQ6zSi6E1xs98R8NE+JERABanZE3a9hV3YSFAH559UV4flvV2eVphXB6Ii9DCpcoD5Tsmt5qpRQrpo6Ma+Y6UTozR4vVqka0Ot1osTlx6KQRADBpeC5e3XkUXnghFAiQmyXD/QEzLgI7t5cPysaSW4bhXwdOIc/ixIqpI/HCR9/goesHA97gWuLFZwcez330LX4z8RI0mO1Rz1sekDAPjDtf2aSm1uiD79ozFmTIxGmxlJwollaHG5lSESxONzJk4phxu/DGIXjs1uG4bU1ZxNcMLNEQOPAPxBu8RB0TT2wuuXUYvPCin0qO1Tu+xbwJBXCfXTZfVt2Ex/95EE9NHoElWw7E7GNmKyRYfkchcrJkITNFLx+UDU2MhHmyKKXR0yRKafSb4NQz9IQNXoG20kY+kRKhZWf3t/IlIaPtlbPoxqG4a8ygsPWiZxXnQ3x2ym24pLcv0alWSLB2xmgIBIKQmdOleh2+/P4M5k3Q4/phuWETn77yQ09NHoGnth4Keq79tUOXKcUX35/BhCF9MWPchWgw2ZApk+CpMDOrZxXn49BJY8SVoDKxEEqpCItvHopWuwuFP1Kjr0qODw/W4cr8PphdnI8+GVL84aNvopZBBBAxIe1B8Kq2nCxZh+tul1c34ZEbh+LGEf2gEItw3GCJ+2d3VTdhZnE+nn7vcNh68KV6HWYUX+jvQ7XVG498g0MpFWFwThbUcgkMVqf/un3klAnv3FeMUwYb6k02/NeoC7DknQPYe6w57E2biUNzsPSWYfjHPVfBaHViVslFuHRgdsjNi8BJEOXVTXjynwdxRX6fkLI29SYbmlrsuFiXGfHcY2FCnIgIgMkavbZZncmGWwrzMCJPjYrjBjy99SAW3zys878vBTW98zSKmDPXidKdKUYdwhabCyq5BL++7hJM+/PnKNXrsOauIpwy2vDLv+wNWYbYVhtPgL/NHQe5VITaMxYU5GRBlynFkToT7rlWD7PdhYU3DsEjQgFabC5kykTIlIlxrMmCOy6/ACKRAF6vN+IsjBK9FvlaJd6YeQV+lK1ATpYMaqU0qGxSrPp4AFg6hXoMs80F8dl80Qsff4t7rtFHPd7qcONMiyNiXX8AuFCbgW0PjofL7QYgwHMffRt0PG/wEnVcrDbV6nBjxl+/QKPZ4a9XbHe5kCGR+JfNbz9yGr+7wY0nbhsOi9PdVkpMLkGuShYSj3a3B+9XngxJYq2dMRpCgQCegJl+qdxkWigUYMKQvhiWpw67iaEoxiZvlP5ONFuibvC6YurItJkpnik/l7aLlUT1JQyjsTjcUetFP3bbcMyboMeBk8agvm20jRf9k0sGZuOJ24fD6nShzmiHQCCIeNOtrLoJZrsL911bgN9MvASnjDYM6qNEhlQEo82J4zUWqBQSqOQSFF/UB0UDNTC0OuD0ePFEhJnVQgAP3zAUB34wYuMvxqCp1elP2BcN1ODASSPWzhiNlz6pDioXM2FIXzw4cTAcbjekImHEcy6vbsKDEy+B2eaK+jksuGEIRg3Mxr7a5ph1tyPV0j5hsOKXf9nbdu29fQRK9Tr/5JxYn7HD3VaeRCwQ4LfXD8bCG4VotjjgcnuRrZRg+mt7gvpQLnf4cYxSKsK6mVfgsXcPhL35sPxfhzHyAg1ys+Swu9xYcstQyEQiLN4SHFtKqQh3XjkQj27eH9c+MSq5BH/75ThkyEQQC4Vwuz34r4DV+j7/vL8YNnf0WunRMCFORARAKYs908PmckNw9o757qNnYIvREEWTqpresWauE6W7WBunZMjEyJSK0NRih8XhhkIqwpodVXjsthH+JZRC1OCtuWNxotnq73QKhF480a6zV1qgwyM3DYFaIYbT7YXHA9icbrTaXfjaaEA/tQK/fftrWBxuTBySg2cmF2Lxlv1BM0qK9Vr8btIQ1JlsEAoFcJ8d7Lcvm1Rx3BB1WWPFcQNLp3RAKhMpBKiUYkiEQlhcHlSeMMYVtxKREDeP6If8nMyQQeGRkyZ8eLAOX31/Bk9NHoGfr/0C916jx/zrL0Grww2NQuK/0URE8YsnNl+bcQXuXv8lyqqbsGTLATwzpRAmmytoBqTJ4sRPX/3c/3Mlei2WTSkMKRe4uF0yBDiXxLr8wj6YNLwffoSz++z8vTJoZVbp2ZtenVkp1dE2QSIUYMENQ/Hk1oMhZSmW3DIcYibEe7xom0KWnd00Ml3IJUJ/+b54Ni+MVc4kSy6O+N53VTfhWJMFXx83YPHNw3DzyP748ugZ5KjkkIiEEIsEKBqYjYpagz856YvhTb8ahwyZGCv/dRj5OVlxbahptrlhdbpRb7Tiiov6QCIU4niz1T8TeWdVIw6fNGLBjUMhEwmx+pNqzC7Oj3r+Dwu8yFHJzq7OdKD4Yi2uvqQvVPK2vsneY2cwszgf08YMglwiwv4fDLj0Ag2e/aCt/MlL00dFPWej1YkB2cqwtbR9TjRbce+b+1Cq1+KOoh9FrLsdeJOh/UaoP9Io8JuJBXh151E8/d4hPDl5OJZuOYhd1Y0xP+MLshX46+fHwq4AMFqcIefi9Xrx2C3DQ2bdL7l5KF7cURVxf5eigdm4bmgOVvzrCJ567xBWTSuCQiIKOd63sqGi1oB5E/QYNTAbYqEAfTKk8Hi9ePPuMdh+5FwZyyy5GMfOWGC2C9HYYsPICzT42y/H4XizBTLxuZVFJ5qt6Jspi/q3iIYJcSIitNU7jVQn2JeMGi/XISdLhhK9FlcO6oNW+7lZ3B3taKeqpjeTRNTTCQSImjgWCACXx4uBWiVuHtEPQFvn2On24KYR/XDD8FzMfP1LnG6x49439/l/7raRedhbawh6vV1VjXjmvcN4+IYhWNluuWexXot51+r9pZQ+PtIACIBnJhfC4nSj0WyH2+NFnwwpXvj4W+w4ctr/s6UFOjx5+3CMvjAbe481w+Jw+3ddFwJhZ2D4ljV2tnRKb4r9ZG5YTOHJRSJYXW7YnC6sm3lF7LgF8PuPvsHTk4dj8eYDIRssPXbbCEDgxXVDc3HSYMNrM0ZDKBTAZHFCpRBDLBTglNGG706boVZKu/z97k3xQr1bXLH54RGsm3kF7nz1c5RVN8HicKPV4fLXhgXaNrxeO2M0clQymG1tyYyTRisUEhH6quQAzpYLjJLEmlmcjxabs+2G8d+/Dq1rXtWIBZsqsaaDK6U60yYoZWI8/Y/KsDWWn/3gMJbdMTLu30/pqads8AoAYoEA867VQyYSICcrevJPJhZGnWRRqtfB6Y6dVN9V1Yin3zuEhTcMwfv7T0Wd1auUinDpwGx4AFQ3mHHPtQWoPGHA/RsrsPpsyY5IJCIBLA4vclRyuNxeVHzfhMf+ecj/uotvHopJw3Nx4owF/TUKFA3MDiqhFo7V4YZaLoZcIoJcLEKzpS25/u9vT+PIKRMW3TQEtU0WyCUi2JxuXHNJDg6dNPrHAbGSzQDw1HuHwm727eN7jV3VTXjsnQNYfPPQoBnpQNtkmCU3D/UniiNtMun7W9ucbvzuhsGY2XIhdJnSqOWn9p8wRixTM6vdniyleh2O1LXg6fcOY3ZJPmaefT5HJYNYIMSiducdOKM9QyqGUCDAwhuGoslsx5/LjoatPV80QOMf60Qq1eMrdbNhzzHsq23GSaMN68pqsHbGaPz+wyMYcnbFjs3pxlUXa3H9sFwYLU5kxLixGw0T4kREAAQAnrx9OJZuaTdD9OzGGPM2VKBogAY//dPnZwfnw/311U4ZrPj029P+BqnZ4sQXNWdwzSV90T9CR1utlOLpySPwyObg2aQlei2enjyiWwbenTlPonQjFABzSvJDEse+WBUKALPdjZUfHsHTt4/Ah4dPAQBqGlvx5p5jmHetHutmXoFTRpv/Z8urm/DU1vAd27LqJtwTZhaRr9TKIzcNReGPNP5OaPVpM94o/x7zJuiRlSHCf44bMX3MIPzX5QOCOquLtxzALYV52HzvVagz2vHlsTNYuKkS62ZegZktdv8Mn4rjhqABR98sGb5vbEWd0Rp34q83JYiTvWExhWd1uQCvAEqpCM+8dxhLbh0WPW6FwOgLs2Gxu0NvTFU34Yl3D+KRm4bg1tVlAT+rw28nDcZpox21zRbkquSwuzwwWF1datt6U7wQxWpTBcJz7aCvjWyxOdEvS4bWs3WNrxvSFwqJCOvalWAo1evw5OThkFra9sWJVS7Q4fYgSy5Bvcketa55vSn+lVKdbRNa7S5Mi1JjudWePrOHu1tP2HSyM3rKBq8AYHW5YXd6MP/6wfg6RrIbAN76ohYrpo6EAAgaZ5bqtVh00xB4EX0TQn8yt6oR91ztDIpHpVSEooHZUEpEeGPWlciQiiAVC7H8X4fDllE5UmfCsikj/G10UOJ2YDZcnrbktt3lwUmDDS6PFy/eNQq/+/vXWDF1JF4vrwlKJJfqtbilsH/U81dKRVBKxSElcYr1Wvyi9CI4XB6sK6sJel8Th+bgX78ubZs57f3/7N17fFP1/T/w18k9aZu0TaC0SqGYyqUUqTfAtiqKIqCIw20Iv4mA4lS8zG0i4yrenXMOcFM3cew7cW5jonjBMUG5iMjNccdWOkChLb0lbe45Ob8/0oSkubRA06b09Xw8eAA5J+eS5H0+n8/7fM7ng5gd5QKf8c6j9fjpNRdFTYi3nPR7U3kt5owdhOsH9MDAkGGYjClKGHQqzHl3H2ZdZ251TPJGpxdpGgXyTCkQBEQdfmr51CuQbVDj3a9P4I2pl0d85pvLazG9pN/p88k34YFrzZi+YjvsbjHiiZiHWky2GW/YnCfGF+CKvpnonanF76dcGrZfl9cXc/z70N7mb287ijljB+J4nQP9TKkY2b8nvq1uxOThffDG5siJZJ+aUAiBk2oSEZ2bRqcbeq0aYwqzcVeLyRoECBjeLzNYsPkb5wfw9G2DYbG7cbTOjg9azBxdbDYiz5QCnUoetaJtsbvx/NpDmFach9ljBqDJKSJVo0C11YkX1h7C0y0eMz1XZ3ucRMlGq5AjRSWPGqspKjm0Cjm8ohebymow7719mFbcF4C/ch/47d9cmIOCC/Rh291UXoPZY/pjdEFWsHdbldWJ2av2wBKjF9Gm8hqcsDjw4Nu7MW/cQPzjp8MhgwyPjRkAq8MDuczfoIg1ief04jws/uBA86On9Xhu4hBsOFyNryrqoo7h98bUy/HC2kNhjZvWEnVnmgzo6j1jO3rCYorO30PcB0kSsPNYQ6txq5TJcGXfTCjksuBTF6E2lddENN83lddApRAwb9wg/GHjt+1StvGGCnU3bSlTAf8QAYEe4WkaJTwScHEPHUrMRiy8pQBzo4zFvKm8xn/zd0gOrrm4R6vDs2TrtUhVyVHZ6Io5pu7yzRWwnEHP3bMtE7w+KW7iZtEtBW0+hq7sWK0NW8pr0LM5mWlzi6g67kTxRUbkJtGkk2cjTSVHidkYMXEi4E+0pSXRxKmSBJxqcuKPm77FzuaexEDLiRKNmFrcF29tO4rnJg7BR3tO4MlbB8Ph9aHJ4UGaVgmNQoYnPzyAQTmGVpPqgSE+GkLqwLGSoYGJrr88Uhc2jIpaIcPDoy7Gi2sPRUncXo4eejWe/vBg2FOUgScw/zztCjz/ceRknJvKa7HrWD1KzcbgNkOvFwCglMux8L190TuzCALGDu4VkeSfdGVuMIEeOE9JkiKGQQx8xkvuKIJSLkR8ji2f7AxwuL2YfdNAvLD2IBQyASVmE7yiBNEnYc2sErhFsdWx4VPVSvgkHwQA81bHPr/FtxZg+//q8PJ/TtelQtsfaWoF/j5zODw+CWkaBSa9/mWw403L664pVRU23EuspPbuYw2oaXRhR4z9KgSh1fHv7ynph6G907H4/fBhW565bTDe3Bx9Itn57+3DsxMGR91mWzAhTkQEIF2nxq+ijGsI+Av5x8cMxI9e2xp8bVN5DeweEaJPwh83fhv1kcrXN36LhTcXRK1o19rcuP2y3jhpcQDw3xV3eERUWZ2YeFlv1NraN2nTYPdg6fqymBX7Zya0bwKeKFE8PgnL1pdHjdVSswlP3FoQ7LW2qawGvxo7EOMG9wre0NpSXosZJf0gE4SI8fwcbh9UCgGpGgXqbG7oVAr8494ROFHviHk8qWoFVt13FRqdbpxqdOOPm46EN1DyTfjgwRKs3X8Sy9afTtpNL/FfLwKV3EAF8Yq+mZg10hzRW2/+uEH4/YbyiIZba4m6M0kGROsZW5pvwrO3FeLCzK7RG6wzJiymSD74e1gKAJbcURQ/bvNNWDy+AIIA7P3OgpH9e0YkxAEE4zrUwBwDFsRo9AKRZVtrN3x4Q4W6m7bEpk4lh1ohg8vrQ4nZCJ1SjkqrAzkGLX41dhBOWJyYVtIPl+Rm4N/7KvHijy6BQi5Do8MfZ1qlDC9+cggPXpcfd3gWg1YBNQCDVoFlk4uwfHPk0AHLJhfBoG17CsPicKN3hhavTLk07Jg8og8PvLUr5g1vn0+KOUbxlvJaiDEmyTufnKy3o6bRgaG56ZAgBD+7bIMaNU1OKGUCsrtwT3EFgEXjC7Do/f0RT+suGj84qRJlEoBBOQb8/B97YEpVQSHz3wwOTPSuUcqhEATU2l2YWXoRUjUKPDLqYixesx//aU42v3v/VXjmwwPYVF6LL4/URU2qt0z4PvT27rDhQ2IlQzeX10JonqD+e4v/2uDyilDIhYhkeGCfMkHAg9eZ8eWRuohlALB4/OCYT4q8tO4bf/3c4kSTy4s8UwoWrzk93v8bUy+P+5TJw9fnx03y2t2iv+NKSR7uu9YMUZLg8frCntp0eX14/KaBwRyAXqOE1emJeLJzekkeLs3NgATA4/Nh7rhBePGTQ/D6JBT1Tked3Y10nRJKWfxhWrRKOfZ/34ATVieuye8Zewz1shqcbHDGrBdNL8mDR/ShZ5oa39bYIJcJwWONNpZ5RY0N//jpCKw7UIW/fnkUNw7KQlHvdExpHn89cKNyekkelm4oj73f4jzIBQGzrjNHvdEJADkZWpxqdOGOYX0wraRfcNkF6TpckpsRvGkb+r5NZTVo8nBSTSKic9Lk9j+m/bMb8jGyf08A/sJQKZdhU9kpKOWRybMmpxfQKDB1RB5USgEpakWwZ2lgnHGHJ/ojlaIkQaOU4cO9J6OOS9zeFW2bO/bEMVvKa2Fzd59HP6lrc3pEHKxsjBirNNCb2+kRwybJtTg8+OVNA/CTN7YFX0tVy2F3efGPe0dg3cEqvL7xCOxu/1MaAgBR8iFDp8L6w1XYe9yCuTcPhClVhZomd8TxNLm8+PHrX+LZ2wbjoxbxDPgrpgve24e5YwdiYC8DfvnP/6IoNwOjC7Jgc4pYftcVyNZr8H/Tr4Rb9CEnXQuby4t5Nw+CXCagzuaGTBCglMsw5929UT+TaIm6QOKv3u7GmlklcHlFnGpyQa2QY893DRAEYHCOAbU2N3CqCalqBRa8ty8iGbiprAaP/2sPnvvBELhFHyyO04nEQM8ha/NrqSo59FplpyYMO2vCYgrn9IhIVSugUsjw0n++wdyxA+PGrc0touKUDSMuMsIp+oIT4IaWuTq1HG/edQV2HqvHe7u/x6LxBchO12JQtj6s4RTaO83u8YbFglYph1v0werwYmPZKeQYtBhyoQF2twi9VgmLIzLGQ/GGCp1vnJ749V+3z4c/33UFtlbU4pr8nlg4vgAOjwcyAfje4kCKWgFJQnCOnR9feiG+rKhFZqr6dI9iqxMPX5+P6kZXcOzaaD0qG+xupOhU0CnkWPnlUQzNzcC0FgmQlV8ew6JbBrX5/NK0CvxlxpVRhkQ04S8zrgwO19BSk8sLU6oKz08cEvWa1dQNhkzxeH3ITNVi7urw3v+BYQo8rUzumOzq3SJ+8sY2PD9xSMjTunJUW12Y9PpW/N+MYejV2QfZTIC/PmtKVWHlPcPx5Bp/D9pAwnVEPyMUMn9b9PNv/PXay3LT8YvRA/D/hveF3SNCHTLRYSDhu/SOItx/rRkWhydimD6X14f5Nw8KG/ojXg/fTeU1eEyQoJLL8Nzag9hSXhuWmI7W+zhVrcArky/FAyt3hZX3W8pr4RZ9wQklWyaX/TflXPB4fTD3SEWV1YnJw/pgenNdwNtKO9ri8OCVyZfiv981oPACA3qmqSPOKzB8yLL15Vh+1xWYsWJH2PIt5bVQKgSMK8yG0yMiRS1HRU0Tinqn48UfXoIUlQIGnRK//uRQ2LavH9ADj0WZsPetu4fFPWYAGNonA5cJAipqbHHXa4hxo29LeS0euNaM7UfrkK3XYFCOHna3D8vvugKSJGF5vLHM803450+vwlMfnL7JEnj9/VklkAvAtRf3wF1XedDXpINCEGD3iLC7ROi1iuYbKwLe2HwkYqiVZZOLIEDAk2v2Y+exhrCJRf9x7wikahSosoZ3TsoxaIK/nXOZAJcJ8U4iNY9zIwicoZooGTjcXrwy+VLoVDLs+94SNs5ZVpoGcpmAF2+/BHf9eXvwPWkaBQQByMnQYOH7+yMqi4vGF8AHCYcqrcjQqZDVPKkQAMgFAcvi3EV9cvxgnGhwtNt4pQ6PiEdG5Qcfz0pRywEIWH+4Cq99fiTmDNlEycbtFbHynuHY8T9/j5LA0xXVVidW3jMcdpcHGbrTj/elqhWY/94+/N/dV+K9r0/gtc+PQKuS48ev+R8PLM03YeU9w/HHz8vxyf5K7DxajyfGF8DlETE8z4gbB/XCqUYX/m/6FdjwzSmUmHsA8FeUtUo5MnVKrH2kFJCAwRem4x6bG6JPws6Q5Nzm8lrU2z3oZdDgX/ddhW1HalFtdQWvMV9/14Dii4xodHrQ5PKPD6iQydBgd8OgVUKnlMPmEfH2PcPDGuQ1Te5gA8HlFbHraB1S1P5JhJ5csx9fNPcAenPLNxG91meNNOPLiloMzjGgpsmFDJ0SD12fj6+PN4Ql/nUqOYbmZsDi8KDW5obXJ+HTQ9WoONWEWSPNOGl1wekR/UkPiwNXXWSC0y0iq5PGWu6sCYspnFcUodeo4BR92H2sodW4PVZnxwd7T6KvKQU90tTYfaw+bMKuUrMJ6w5U4eX/lKE034T/m3ElnvrgAP5z6FRYQqDkIhMcHhE7j9Xjb18dg1Iux6yVu7Gp/PTvodhsxN0l/TA8z4hl68vwy3/uCS5b2UqDlDdU6Hzj9Ih4dcpl6JGmQp3dA4vD05x8rsGhE1bcPCQbR+vsyNZrcLDSiuH9MpEqV0KtkMPp9UGCAJkgQi4TYNAq4ZUkFPVJh9MjocrqxGP//C/690pDnikFGTolpr65HdNL8oJPVYYm4d69/yo88e/DeGhUPibFG7/bG7vOGjHetUqOt748imduK0STWwy7gbty2zFMGZYbdTsGnQJ/u3c4ahpdYa+nqOX4273Dg23585kgEzAvylA4m8trMW/1Xjx7W2EnHVn7sDo86GfSIb9nKmxuETJBhEImQ37PVPQz6ZLrBqgAGHRKPD9xSFgy/JXJl+KkxQGnRwzegMpKUwcThS9+cggLxhfA4RbR2JwkDU1M90hTY/yyLVF3uaW8FnPHDsK6A5XB11yt3ASxu0SoFDLMKOmHK/pmBnuXxxpqpdRsxAMj8/HqlEux94QFpfmn69iSJOECgwavTrkMe0804MZBvbDjf3WQJAl1djdSVAr01Kux6P19EcOx3Db0goiObKHnnaZRwJiiRoZOhZNWBxweX9xhmhTy8JxdYF3RJ8Hu8neo8fmAPsYUNLm80CnlEATA7vY2D4vYEDyWgTkGLP5gP3YfawjrLW3QKlFqNoXVV0LP6YsjteiTqcP7X38fnPQylmhjeAf2r1TIMK4wB0+8vw+PrTrd0Wbl3cOwpbw29ljmZTWYt3ovhuZmhCXEN5XV4In392NsYS88+eFB/GHKpahtdEX0Fn/2B4URY54DgTmZgDGF2cHhgCJ/JybcP/IizFixI2wIylkjzbj3mn6tDscVDxPinUCSJPh8vmAynElxos6XoVPhfzU2aJTaqL2283qkoF8PXXByinSdElqlvxfqojX7ow6Z8txHh7DwlkE4Um/H7qP1KDGb0NuYAovdDYdbjNtj2+EVsWjN/jaPV9raY+CZKSrsbDGmV6nZhDljB+DS3hkwtDKxDFGyMKao8V2DI2qc9jWl4MJ0LQQA917TDzsq6pGmlmNTWQ0cbh+u6mfEiLxMKGQClt5RhAff3o1NZTWQJAlP31aIJqcXf/3yKBa+tx+X9c0IxkugN9TYgmws/vBA2FiHpfkmLL61AE83J+dCjyc0odfg8MAjSuiZpsIFGTo0BJMO9ThwwoI8YwouSNdAo5Tg8Iiw2F3Qa5X4z8Eq7D7WgEdG5WPXsToM6OUf+/ytu4eh2uqETwJe33QkohfH4vEFcIs+PPXBgaiVWkjAmMJeYT1eSsxG/OOnI/BdnQPb/lcXnJQpWlJiwc0FeH5t5LiPfU0p6KXXoKyqEU0ub9j16GzHJz+T9xl0Kjw3cQgeX7UnLCl+db4Jz08cwuEuOkimTg0JgM3mxZI7ipCZosb3ceL24h6pKMrNwB83HcG8cYPCHu3dfaweD4w0Y+cxfzLd3yjbh6G5GSE3fSJ/o3+aegWe++hARONyS3ktxhVm46O9JyOGIPriSG3MMWV5Q4XOR5k6FTRKEU99dDBqr+3nPj6Eh67Ph0wQ8KPXtuKy3Aw8e9tgCIIMT30Y2RnkqQmDoZXJIUr+G9J/nTEMSrkMr20sx6yR+bisT0bMSeh2HWvAlGG5kHzAym1Ho9atV247isdGD4h6Lt/X2tDo9kKCv20tNf+ZMqwPNpbXBDu7BG7g3nFlLkRf9OS6Ti6HQ/Rh6fryqB1edPLkGV86UWzNN/Sj2VxeC1sX70xjSlPi17cPxdwWQ2aWmo349e1D4ZWS5/wE+OfC6aXXBI/13mv6xXza+MGR+fj7vcNR0+hGg80Dudzfe/yxmy7GqAG98GRz7+TfT7k07n7tbi+euKUAM0sd0KgUYcOnRJOiVqC+yY0+Rh36GXUQBAEfP1yKJqcXqRoFfjV2IGob3fjqaF1wUksf/MOjaJThndLsbhFeCcjN1KKnQQWZICDboIUPQFl1IwovMKDe7okYXmNLeS0Wvb8P88cNxJMfHsT0kjxc0ScTOekaLF6zH3/76hiW33UFKq3O4A3AFJUcv59yKf7Usj7d3HvZlHK67I83qeS04jy8ve0o7hjWBw/91d/rfdSAnvjwwRI4PCKaXCJS1XKMKegFnyTh+bX+3uOBmxv3j7wISoWAQSETb2bolEjTKPHoO1/j5UlFWPj+ftxV7G8HWELaEoGkd2lz57fQNkZoeyRNrcATLW4i6FTyYK/6eE8BbC6vDT7lE2pTeQ3uKu6L6SV5ONHgwAdRnpjtmaaOPYxNeS3uKs6LOSTPpvIa+CBhafMwP4EyoaLGhhsHZSH1HMb7Z0K8E016/Qu8c29xZx8GEcE/pldRbgZqbS7Mbx6TLUUth0Yhx/F6O1Z8UYFf3DggbHK8QCLsZzdcjOc/PhRxJ3P+LYNQaXXCmKpCldWBExYHFHIZLA5Pq0OU2N0ihvROjzqWeJXViXqbG1anFwatAikqBRat2Y//HKwOrhM60Z7F7o54VBRonqTso4OYO24QtK1UcFrq6hPvUaSu8p16fRLe3f0dFo0vgFeUgr29FHIBf9z4Le67xgyn14cbBmbhliE5cIr+3ixNLi/+V2ODVwIKLzCgutGF92YV46O9J/Ha50fwXb0Dx2ptWHnPcJyodyBVI8f1A7IAQYLNJaLJ5UWKSo7ZNw3Az2+8GD7f6Scs5jcn50IT4v4eDwLevb8YH+87iTS1AtnpWix6f1/EBD3TivOwYmsFHh8zEE6v6H9cXSHDJ/srse97C+aOHQhB8CcuAH9F8ESDE1qVHBkpSjxy/cX41Rg5qhqdOFRpxaBeBjS6vFDKZRENhcD1K1B5DbW5vBYLVu/HL2/qj0MnLPj7vSPw9IeRCfUt5bV4Ye1B/GR4H9x/rTnsqZODJ/2NmRt+uzG4/tX5Jjw1YTCeX3sIeT1ScWluBhqdXjjdIiqtTijlMhhb/N4sdjeqG12wODxhw1x8eqgah09a8cStg2M+QZOTrsXSO4pQ0+RGo9ODNI0SptT4v+eu8vvvKrw+CS7Rh4wUFf60+Qh+OXpA3Li992oz/nusATNK/U87BIZMeXyMP/E1fcV2/GX6lcHtby6vxa/GDsQtQ7JxssGJGSX9UJSbEfyN++PvMC7JTQ+Ly4AsvSZqomf55gosuaMIgiCEDR/UVW6o8HdMZ0oSgD9t/BZzxgyATqWAwy0GhxA7XGlF4YUGCIK/J/kDIy/CKxu+RZNHxJNRbrb6ew7vw7O3FcLh9mHan7fD7haDN5VdPi8W31oQMRlc6CR0795/FSQAk+P0EEeUvmRV9XZ4JOCpDw9GSdIX4pILDRAl4KTFefo9jU7khDy9GcoLRDz9GTjHRe/vx9NdvHd0W7Q2LExXHzZGLZNj2YYyLIhSLv3h83LMutbc2YcYpJTJ8Ou1h3DnVaeTkSP798TzayMnnQz8f+7YgchIUWHGCn8czr95EEb2z8J3DXb87Ib+mHezHI1OL9bMKkasp4ZT1Qps/18dinIzcNLihAAFSvNNUefaKM03IUUth16jg83lhUopx1ffnp6QtdHlRaXFgWyDFodOWLHynuG4e8V2bCmvhdMrQpQQvVOaMQXpOiWqG13oa0qB0+tFbmY2nng/ctiY0KfEivpk4M27roBPAtI0chw4YcH8WwZBIZNh4Xvh7eKXfnQJctI1mD1mAB4IGR5p0fv7UWV1ISddi3dmDoe++anNxR9EXhsC/y/KzcCbWyrw2pTLkJOhhVv0ocrqQqpGgUanB/e/tROPje6PNf89EayHTC/Jw582H8Hhykb8aeoV+E2LYVZK803449TLYXd78O79V+GpDw5E9IpfckdRMBk/5U/bmpPjRiwcXwCv6MM/fjoCjQ4vJAB3FefhYGVj8EnTJXcUQS7zX1hbewog1vJUtQJjBveCTBAw5919cd8XOvyNQiYgM0UFuSCgl0ETNRmvU8lxZV4m+hpTYHN7g8N61TQ6oVGc281JJsQ7kRCtNCeiTqGQATJBwKuffYvC3ukY2b8nvD4Jp5pc6KnX4FdjBkL0SXjr7mH49FB1cBKHBe/tx8PXm3F3Sb/g+HOBQvS36w7jop5pWLa+HKVmE2ZdZ0aDw40xv9uMVfeNiHs8OpUc4wqzoZAJ2PtdPXRqf8PW6vBETP45bnAW5o0biJ/f2D9YmfOIPrz4ySEsvKUAp5pcuCQ3AzNK+sGgU0Ihl6E+ZFiHBrsbGkX0BkE0oRPvBQq0q/oZoVTIoNcokN5ieBgKl4wJi2iTKYbeVEkmHknErGvzccLqH7vUJwGiT4LF4casa/Ph9Hlhc3mRolagtskFwD/+v8frwxV5mbC7RYg+YN2BSuSZUjB+SA5G5BmhUyswLM8IlygiXaeAQavyj6ndotfQwvEF8IjAq5+V42c3XowbB/Xyj6utUeCWITn4z8FKvLLhW9jdIjaV1+C7ejt2Hq3HrZfkoMrqT9wNzc3A3746hklX5qKodzoA4JFRF+OL8ho8+eHBiJtutU0upDYP1RB6U67EbMRdzUmEwPAvgfWVchlkAoKPeYaOtRd4f5pGiX/+dERwbPFA0lySgEdvHICaJjd+fmN//GrsIByvs+MX//xvsPI8ZXifYO+egGKzEQ9elw8JwIppV+Lr7+ohNd+A+PaUDQ9dnw+FTIZ6u9v/3fkkNNg90KrkWLa+DI+Muhgur/8Jupa9VwKJkAMnLJg8rA8WvLcP828ehPQYY5YbdNHjKlr82dxil/n9dxU+CbA6vEjTKvDjK3LhbUPcbiqvAQRgwc0Dg0OmVFtdKOqdjnfuHQ6HS8THD5dCJgBH6+yQJGDn0XpkG7SYtXIXinLTw3pBbSqvwS9v6o9LczMibgjFatAFxlV974FiyAShzTdUkkFXuo5T8vBKPjwy6mJ4fYDDLcLq9A/bdaLBgXUHqvCzURfD6vTAoFPgugE9cW3/HnC4Ys9Ls7m8Fk1uEb/55DCml/gnjA4dYuNUkwtFuRm4p7QfNEo5DFqlv0UsAO/PKoEEH3w+RO0lGPj/gpsjxxB3+6SIsa4DxzN/9T48cWsBqhtd6NcjBSfqnf7e45J/UtFoAjfWYp1jdxhqMKWVYQhaW57snD4RP702P+YY6c4YTw90BqdXxP8b0Qc909R4f1YxBPjbrfGeNvZJEg6csOCvM4bB5vZCp1RA9ElIVSuhVckhSUCqRoFPD1Zh59F6zCzth+sG9ERtoxt2j4gMnRI6lRyX5GZgXvPk1b8cfTEeuPYi+CQpInEdmBB+7rt7cXleJobnZSJadOlUMhT2NuA3nxzG2zOH447X/UMYBoYSbTl0iQ8S5HIBM1Zsx2W5GXhyQgHmN3f0itdb+5Yh2Xhg5S78v+F9cMOgLPQyaOFw+7D/RD0OVjYGhyuRAJh7pEb8Dq4f0AP/N2MY5q/eizn/Oj20SGm+CfNvHoQhvdMjbiDsPtaA2TcNwBV9MpGdoY0YzqXEbMQ7946A2yuGDVcS6JU96zozlnz6TdQJJJ9csx93DOuD5TGujTIIuKu4Lx58ezcA4Gc35OO6/llweXxocnmhkMvwZUUtXt94BJfmpuOtu4djyp++xKQrc/Hmlgpc0TcTpWZjq08BxFpuc4v4sqIWV11kivu+eN/ZgpsHRR3qxj+srRwLW3QqKs03oa8pFT3Tzr5+JkjdYQCsDmC1WmEwGGCxWKDX6+Ou6/P54PP5MOVP2/C3e6/ikClEHShWrH5fa8Nv1h3GA80Jm+/rHWFDGhw6acXjYwZCgoTdR+vRI00TTCytvHsY5DIh2BMG8Bd4828uQLXFiZ+8+RUA/0X7qQmDcaiyEQOy0rD4g/0YGPJIVGBfB5sTPjNW7ECJ2YgnJwzGx/tOYtfRBtxdkodZb+8OJtI8ooS+Jh12Ha3HUyGJtMD7ZBLglYAX/30ID4w0Y+93luCdeo1SjiqrE5f3zYBX9GFgtqHVz89id2NW8zAToQXalhZJw6dvK0SuMaU9v7rzwokGB2b/c0/YI/ylzT0POythEfqdtnR1vqnNw/a0p3hl6ve1Njh9Pnx1pC78t2xx4sp+GdDIZHBLEgQJcIo++HwSFHIBXtH/ELXHJ+G1z7/Fozf2x3+PNaAoNx3/q7XjgZW7cFmfDDx562DIBAlz3t0XtaFRmm/CnDEDIJcJsDg8MKaqYHf7UG9zQymXIStNDVHwQfL5k4KNjuanTZRyyACsP1yFwRekI02jhMXhQar69JjgA3ulYf4tBfh438lgJbvUbMTsMQPgEf0TFdncIhxuL3Yf90+MeUWfTCjlMqRqFEhRyVFnc0GjUsDj9UEhFyBJAo7V2WHQKpBj0EAQBNiax1E1aP2NHbvHC6vDP+mNVumfcHTiq1uD15PrBvTAL0cPgCD4JxNO0yhQb3fD6fbBJfqQY9AGJ+1M1yqRpdfA6xOhkMlRaXFGXEvnjR0ICP7Kc2DsRbVC5j92pQIHT1hwwurEJRekh93EU8plsLu9eHvbMTx4vRmpaiUaXV54RB/S1P7zd3p9aHB4kKqWI1WlgNPrQ6PTgxSNAiqZDHa3iNrmG4L//a4BV11kxNJPy6I+xnkmv/9kvNHVEWLF6jfVFni8gNMtQqdWQK+SR49bqxNX5mVCbB5K8IG/7sLSyUUY/fImlJqNWHzrYGw9UhtWvhWbjZhRkoe931vCfv8KuYDKeid0GgU2HPbfuP7tj4di7/cWXNXPCJlMgMPt7zl2eW5G2JwgLX34UAlkggCZAAgCAMnfk1YI/A0BCpkQ8WRDNB3x20jG63h3l0zXhHhl6ne1NnglCVu/rY0oU6/Iy8Bv132DX9zYH4IAnGp0IU2jgE6lwE2/2xQzKfz3e4fjR699iY8fLkWqSo4VW47gT18cw8cPl0KpAJxuyV+G2j3Nk6X5y8ABvdLw5K2D4fT6MOZ3m2Kez8cPl2Jgdvh5HDxpjfueN6Zejje3VGDR+MHY/10dhvYxwh5SFqZqFLgwQxdc/6sjtfjR61/G3N7f7x2OK/OMMZefDw6dtOLJKE+JAf7r8PxxgzAgO37eI5kdr7Xh8ShjpAP+dtSztxWidwe3ZWLFanm1FYIgoLbRhfJTNmTpNdCpFJixYnvUca//9tUxvHPvCHx1pBZZBi10Sjl8kPDFt7XBm8OBjgZ/++oY7hzRF1UWJwovNARviinkAqx2NzJT1HB6fahpcsGYosbtr34R3KfXJyHboIG7eV4QhUzArmP1uHlINpqc/qcABUEI3pQuyk3HgyPzkZGihFeUoFXK4fR6IZfLMPq3m2K3LfNNmDduIKqtLmSmqDBu6WYAwKzrzNh9rB67QyZiDHwOtU0uDO2djifW7A9Lol43oAdmN09quaW8Fn++6wqcsDjC5g/b810Dhl6Yjjc2H4laPyw2G3FzYTayDBrMWrk7OOnnK5MvRaXFgYILDPj12kNR31tiNmLOmIHBcwCA30+5FPe/tQt/vusKeCUp4vwD31W2QY1xS8LHfA+9gZCiUsDhEdEjTQWbS8SS9WURn+OCmwfho30nsed4A+aNGwS7W8QPX9uKVyZfCo1ShooaGz7eWxlsq4ZuHwDSdapgHSu0Xjb7pgHY970FeaYUbPm2NuI3qZQL+KqirnlM9fqocTdqYE/ccaV/XofAewH/0xurdn4X9fMMdAbKM6VGLGuLrn1bLwFeeeUV/PrXv0ZlZSUuueQSLF26FFdeeWXrbzwDkiR1i4k4iLoSuyjiwesvhigB81r0wD49juJBjC7ohcILDbC7vLj3mn747boyNDg8ePurY/j7zBE4Vm8PXvhfWHsQs8cMDG5nU1kNGuweZBs0cPlEzB4zEE+sCZ9husRsxIJbClDV4H+kM9CzZdZ1+bh+QBasDjf+fu8IzH9vX8Rd1dCecYH3PXtbIZ5dsx+P3tgfFocnYkyvYrMReaYU9EpTY9fROhh0qriNtpomd7DBHXucr1rMXb0PL/7wEvYUD2GxuzH7n/+NHLqmrAazV+3Bsk5KWIR+py1tLKtBTVPksD2dyQegptGND1uM/1tqNqJfjxTkGJortAoZUprH+f9frR0rtv4Pk4fl4q0vj+LB6y/Gsx8dxMyr+0EA0NeowyM3mPHMh4cxf/U+zL15YMxeN5vKanDXVU7MWLEjeJOrweZEk8sLjVKOHUfrMCzPiHlrIq8jD11nxvUDemHe6r0RPUYCPTWeXLMft1ySE4znnccaoJLL8ezH+8Mq/IUXGNDLoMG6A1V4fWMgeW7C4gkFcHrEYKK9zu5PRu8+Xo8eadlY+H5kT6j5Nxfg/re+Qk2TG6VmExaOL8CrUy7Do//4urlnTU94RB8UMgES/In+dK0K0AFeUcJL6w4HxxLXqeSYf/MgFPVOxymbC2qlHN/8rw6vbzyCotx03F3SD1WNLixbXxb1Ovv4X3fh5zf0x40DsyCTCRGPhQbGR3eJPtTZ3EhVy6FVKqBRyoITpqWq/Yn9ExYHGhxe5Bi0EEXgSJ0trGF2WZ8MjL8kBzuPNUT9rjeW1aDW5p9gNF5i60SDAwve24cB2XoU9U7HSYsT1TolcjN1uCAkwRIQLVEGAA12/3BaDo8IY4oKHlGKGIc91vuTKUYBQCNXQClI0CjkqLO7kaqSx45bUwp2HK3Dl9/W4Y93Xo5Gp38Su03ltThSY8OHe0+GlW+BnlBjCnth8p+2BbcVKD8n//FL9O+VhmWTi9A7U4e/bP1fRHk5dnAvjBrQE/85dHqosdDlH++rxLL15cHf5cptRzF5WJ/g33/bdhSTh/fBMx8dxJwx/iGNUtQK2Fxe/xMjzd+L3S3isZBe24H4uDQ3HXa32G7fX1e7jp/vulpv/UqLM6J+WGo24bI+GZg10j9shFwC6h1upGmUsLnEYO/vaNI0Sky6PAepKjma3CJuGJyDiVf0QapKDo0ELPw4shwKlIHz39uHh6+/OO7xNjkjh+qwOuJPgOjy+pqHO9mHF24rRGgqXwIg+SScrLUhuzkBmtbK3DrdYoJdAcHxgqMl57r6w+5NrTwF0JRETwGo5P62ZY7hdLtKEIC/3zsCe75riBjS8517R0CSpIgyN7S9GChLH73xYjg9IvqYdPjBH76ATiXH8xOHoJdeA1EC7B4RlRb/8CG/+dFQf2/u5nGvl9xRFDZsi04lx/KpV2Deu5FP+QX2u3RDGWbfNADjl21pHpN/MCT4sPyuKyBJUtQe0JvKarD4gwOYfdMAVFpPD3tU1DsdyzdXBCcXDeUVffD6fLi7pB8mD+sTlpgNTGr5sxvy0ceoi0h8l+ab4tYPt5TXYnpxHt7c/D/MvLofXv5PWXBM9w/2nkTPkLHeW9pcXguZTAgODQcAWXo1AP/EqS/++3DMHuBzxw3EBw+WQKOUobbJDb1GAbVSjoUt8gLP3jYYH0UZx3tTWQ0Wr9mPsUNyMG/cIHgkH7w+CTOv7oc/bT6C3ccacO81/fDErQVY8N4+7IoxyWXo91mUm47HbxqAsqpGDMszwun1t0cUchk2lZ0K1v9nlOSh+CIjlHJ5zGFRJl2Ziz9vqYj4LuaOGxh7/PGyGjg98Yd5iYcJ8RDvvPMOHn30Ubz66qsYNmwYXn75ZYwePRqHDx9Gz549231/oYlx9hIn6lxKQQan1xe1J0TomGADstPQYPegR5oGNw7Mwm/XlUGtkGFTWQ0evl7E/W/tAnC6sii2uPnl9vrw8qffYMHNg/BUlPHHNpfX4sk1B/CL0f3DXps9ZgAWf3AA04vz8PKnkT1XQycgCxQygcrcgBx/z+9lLWZ7Dn3fE+ML8IM/bAUQv9FmDZlx/fIYEyMBgeS/mwnxEFVWV9zCvMrq6pSEReh3Gk1jK8s7mleSsGx9WcT4v/7PVsDiCQVodHqhTlHBK0l4+sOD+NXYgZg8LBcrvzyKgTn+xzQvyU2HV5RQ2ejC8VobbhyYjdc/r8Cm8ho02FpvWAP+723uu3vx2E0DcO9fdwZ7dPfO1EVUogMT+S1bXx7xO9hcXosnP9iP5ycOwYwVO/DYmAH47bpvML3E3xB9srniHn3m9dOV0k3l/skGby7M9o+z6PHhF//4L+xuEX+bOQwL34+8drTc96byGjzx/j48eH0+/jT1Ciz99BsMvsAQs7fK280Jwi+P+Cc8DBxj2OOlZhOWTS7CrJW7cdLiiDqZYWDby++6As+vPYTvLY6oPUg2ldVg/nv+MdsDDbLlU6/AKxvKIm4yLLilAC6PhOfWRk4WF/jMFr63L2ZiR6eSQwIiet5GzNHw3r7gI6ctb3A+94MhuDDzdFI8WqKsNN+EhbcU4JmPDuDL5kkiX1r3TdgxB8awloAukWize0SkKeVo8vgncGotbuffMhC//uQbzHtvH56dMDi43OX1RS3fYo2Bv3jNfrxw+xBM//MOyACMLcyOWu49+9EhPDmhAC6vL+yJnRKzEb8cPQB3/PHL4LrA6TFBw/7e/D9c1jcDC97fh6LcDHx9rD5sCKOr8024f6QZO4/WAwh/TDg0Ptrj++tq1/HzmcXujohRwH9j4vFVe5Kut77HJ2FplPrhpvIaPPGBf9L4/x5vwJO3DkZBlh52UYTXK2FEP2PU62aJ2YgUlRw/v/ZiPPJu9KEohmSnhb3eshyaOy5+iiJVE7lc30oCO/C4/ubyWlijjIEeOLbqejt6ZuiQqpLHnGC3xGw8p0ncuoo0pRxvt5jcVK2QYffxBry97SgW31LQ2Yd4Tlq7iZJM102HV8TQC9Nx0uqMOs522HBhZTXYdqQ2bl0rUJ4GytJAJ4/fT7kUOelaPLEmcsLcv8y4EqdCktHROkZNL8nD0g1lbWqnAgjepFo4vgDT/7wdb909LO4wMI0tboa5vL64k4v2NaXgv9834LfryoKvLby5AP+39WjzsGzO4HAwoTaV1cStHwb2vam8Bg+PysfL/ykLG9N9yrA+Ud8TUFFjw9fH6vHK5EshQYJH9KHEbIRCHnsYnE3lNfi+wYEZK3YE6+BfVtTiq4q6yAks4yTkAxNYzn9vHx67aQCWri8LngMA/HZdGZRyAXPHDoQE4NkWEy4DpxP0f5s5HBsOV0OjkiM7XYsFLdoZofX/t748igU3F6D8VFPU44rZ0a6sBt/XO6K+JyDaTdK2OrNZ1M5zL730Eu655x5MmzYNgwYNwquvvgqdTofly5e3634CQ6YA/ok1iajz+QDU2txxC+Gi3umotrqgUcqx6P190KkUKDYbsft4AwAEZ2cOrP/mlgoILR4GSVErsKW8FhIQp6CqgarF+FxNTn8vhp56davHGMrq8AQfaYv3vtDxVAONNovdHbGuPqRHTGuTWLSstHR3llYq3q0tTxR9K72ckq0XlNPjixs7To8PqWoF7B4Rdo+I/xyqhtPrw5ubKzCgeYiiTeU1KOqdjgaHB0vXl6F/th7zV+/D8xOHAAB06vi/7dDx8zY3V9ADyetN5bVYtqE8+P9QWa30GOnZ3EOk2uoKzjDvP97auE9kvLmlIrg//3VCg2UbynHS4gi+Hrj2tLbvwDZT1Ur85pNDGJgTmQwP7OfNLRXB5dNL4s8O/+Zm/zqxJjMMbLPR6Q1ey+Idb+BaF2h8RbvJsHjNfqiUkY2LLSGf2aYo182A6SV5WPTevpiJrUBP7QHZ+qjnvbm8FnPe3Ru8lsZKlG0qq8Gi9/dhUI4h5me4sawGn31zyj/kUpzjSRZWhxeNHtF/c0ohazVum+e+xaayGjR5TvfKC8RatPIt2jjgm8trgzdiNzXHQqx9NrlEXNY3A29MvRx/mzkcb0y9HENzM1Bvc4cNBRH6ewz9e1N5DUrMpuD/N7eIxY1lNVi6viz4/3jf7bl+f13tOn4+a0tv/WRi98TuJRv8rZfVYP7qvfBK/sn9BEGAWiFDiTl8yBD/cH2FcIoinAKiXhPnrd6LycP7RuwrtBzSKeUR2w7dR0qUZHQggR1NaF0dAL6vd8Q8NldzXV4O4KkJg6Oe41MTCnH+p8MBFYAFNxfg62P1mLFiB+5/axdmrNiBr4/VY8EtBUie2zpnp7WbKMl03VTJZBCl2J2bQsseIPbE0YH1Q8vT0E4eb2yqwI7/RSZYA08ea1T+STUBRK2nxau7he43tIzdXF4Lj9cfd21pK+0+3oDS5rhUK2QY2b9nzM9l2YZyjOzfM+y1wM23N7dUIEuviZOAjl0/DOwbON3+F0KueW0Zh3tzeS0qLQ4s31wBp9uHu4rzYHXEbzsHvqvAdz6yf8+ox9+WiTED7ZcB2XpUW11hy/tn6YNDJ8aru51qdMEjSthRURf1Owit/w/MMWDe6r1RtwXE/+20prV2WzxMiDdzu93YuXMnRo0aFXxNJpNh1KhR2Lp1a7vtp+VwKZxYkyg5ONxiq4VwoHBRyAX/hDoeEdOK84KPO+laVNC3lNcitDgqNhuhUvhjvrGVAq/lnc5Ujbz59fiP77UsAPVaJVxeH+yu+O9ruTxWo82UqsLVzRUhvS5+RbGrT7bT3lorrM+lMD8Xod9pS1fnm2BKTa4mT2u9AJqcXgjw/6YDv+tGpydYsQ3ESKCnU6Dytam8JiwpXNzGhjXgr6CHVpqjJe8C+4x/7KfjMPRYA/9v682wQK/aLL0m+Hpr146Wy5tc3uBn1tp+A3/HW7fl5x9L4Drc1lnuW0ucx7oOxfqOQl3VzxizIRC4RlqdnvjnHXItjZco29yGz7BnmjqsN3O040kWKWo5LHYPUtQKuERfm+I2IFA+toy1lr+JWA3O0G3F+x01ubx4+T9lmLFiB+psbsxYsQPL1pfD7omMldDrRujfgYZwaCM11rUg3nd7rt9fV7uOn8+6Wm/91uqHwWRZc73X4fFBgn9S3EXjC/Dxw6V4Z+ZwfPRwKR67aQCW/OcwBAgxh5uINxRFoBwSJR8WjY+ejF40fnDUR9yVAJ6aUBjxnkBPykBdPZ7QY5PgT4rPHTcQH4Wc49xxAyFvXn7ek8ugBfDsbYX4+OFS/H3mcHz8cCmeva0Q2ublXVlKnJsosW68dBan1went/WbVwFtrUMB4WXppvKamE/3bi6v9U96Pr4AxWZj1H20db8KWXgOLHBdbEsiefnmCsy/uSBYRxCi3HwLiPb6ppAOZq0dbyyh9ZM0tQJvTL0cjtDJNY83tKkd0bP5xoXd45/QW6Ns+4SW8ZLHbZ0Ys2X7JcDl9cHuFlHd6IpY1lJR73T0bMONhUAHn1ifTbzvIvQmSEulZiO0SibEz1lNTQ1EUURWVlbY61lZWaisrIxY3+VywWq1hv1pC0mSwnqIE1FitTVW7W6x1cIjXavE7uMNqLf7C+1Gpyf4eFqsQi/wOF6gQh4Y96zV5GhIJazEbAzeuQ0kxmMJPYfAI53pWiUU8vg339KiPH4ardFm0Knw3MQhuDrfBEGKnzTk7b5wOqU87uelO4fC/FyEfqehAkM0dMSj3WdSprbpxoLgf6Q6Tev/XQcerw4kwYHT8Qyc7qnS5PTH8obD1ZhWnBfxfcVqWKsVsoiKXLSKXWvXmFSNPFhRdnl9MGiVwST92TRuXF5f8PXWrh0tlwcagm3db+i+4q3b1kp6W9c7k5sM0Y4HAHrq1RHfdWm+qdVjaHR6oNcoWz2GwLW0tURZa59hW/eTSG2NVa1SDr1WCQH+BPeZ3BDUqeVRYy30+4h2YyogtFdfvO8wtEEeul6097T8XQb+DpTVoe+JdS1I5PeXDNdx8kuG3vpnUqZGG34kVOhvu9HhQaPDA5vLi156DcYv24KKGht+/PqXGPu7TXhh7SE8fEN/PPDXXWiM08kk1rJUjT9BeazWAaXMP2HemgeL8fY9w7HmwWLMus4MtVyAMkp9SatVQgFg7rhBWPtIKd6YejnemHo5inIzgnV1wP8If6xrB3A6DmUyAd4YWW+vJEEmO/9ruT3StfAK/mF1Qnl8EsTm5V2ZEoh746Uj+oe3NVYbnZ4237wC2l6HilaWxr2R7PSiptGFotwM9M6M/P7bst9SswmbW9zcD1yH4iWSA7Frd4uoqLWhKDcDl+dmwOmOX7ZGm/zX1lw3bO14o9UPQ+snxWYjREnCjBU7IAsZAnn55oo2tSMCn7Va4Z/0fcPhU2fUISfWxMbxP8fT2wm0X3Yfbwj2/A+8Hvp3LGfSRgmsE+uzSY/zxEboTZBQxWYjFo4vgOcccqvsvneWnn32WTzxxBNn9d5Jr3+BlXcP999aPv/LUqJO1dZY1WsV+LzMXwhFu8NZajYhO12D5ZsrcGluBgB/oyaQDJ81Mh8bDkdOzqXX+O8a7z7egIfe3o1lky8F4B9uJNa+is1GqJvvEIdOElbcnBiP975AAReozMkB9DHq8EV5LUrNpqi9C0vzTfCKkbX+WI22nHQtlt5RhJNWZ9zJdjg1QrgUtSI4OVXLz2vWyPxO7VEf+E5rmtxodHqQplHClNpxE/WdSZkauLEQKwZCbywoZAJKzSZUNd+IStcq8cWRWpSYjcF4DqwH+ON1WvMYwIB/iIO54wahpskFhSDgiyO1YQ3rwD53H2+I6GERrRJZZXWi1By913GJ2Qibyxvc/5/uvBwyGfDpwWr/NeEsGjeh76m2uuKOhxr6uGSp2Rgctqm9EtiBdaqtTpTmm6L2lA5NVAQq861d69pykyHe8RSbjfj0YHVwjNQUtQI+n4SLeqa22qs5ECdV1rYlwFpLlLX1s25tP4nU1liVCf4hDOxeEWkaRfCzjvV9apuH4Cpu7unTMokV+p2Xmo24f2Q+ZqzYHrGtErMRyuYnsUrNRlSHjHcaKrRBHrrtaA3OwGvR/o72npbfU1tj5Fy/v86+jpNfoLf+xijXuI7qrX8mZapGKYtZP2z5207TKv09pwXAKYqwu0XkmVLw95nDkdbc+WLmih34prop7qSU0ZYFysAFtxTgd+u+wdwxA3CBQYsmtwi5IEIhk+ECgxYqAD2i9GA16FRwu0VIAuD1iTD3SMXc1XvDyrwSsxGLJxRg3JLNsY+tOQ6zM3Q4XmuDxeF/0sUnAaLPB5vLi1SDAtlRJkw+H+UYU3CiweFPZjXX6zVK/3jBXZ0gE6CWgFnX5WP2mAFocopI1chhc4lQywUIHXDTo62xmqZRtvpYQmgZE6++GVqGhdZ5o22npVSNHC6PLziudst9tFZ3q7Y6Ma2kL2atPL3PErMxWE9fvrkCS+4oggxC2DWp2GzEL0b3x+8+/QaAv94eOIZV942I/aEgsjc64J+8si3HG1o/dHl96J2pxSf7q/DQ27txWW4GHhhpDrb/N5fXBK+ldre/x/f0kjxMb24rp+uU2HD4VFjdJvBZB44jcP5A9LZ1y+9KIROiHv/yzRV4Y+rlkCF8iNZSsyn4+Ye2X5ZvrsCaWSVY+P4+bA7pxR3v8yk1G3HoZCP69UhBgz3+DX21QgZNc/us5WcT6CzTo/nmQ7R9XZqbjo/3n4yYz6Da6oTTI0YMNXsmmBBvZjKZIJfLUVVVFfZ6VVUVevXqFbH+nDlz8Oijjwb/b7Va0bt37zbtS/JJEEUREiQOmUKUYG2N1TSlHIdOWqMmeEvMRiwcPwgf7zuJotx07DpWjxKzEWkqOd6YennwYvza50fCtlliNsLr8981BvwFR1XzDNjf1dvjJkcVgoA1Dxaj2urC5D9+if690jCtOA+zV+3BcxOHQADCKvmlZhOeuLUApxpdGF2QBZvLC5kApGiVMOhUGH4RkGvUAZAiZm5+8tbB+Mkb28KOvbVGm0GngtPrw6/XHoo52c4zPxgS8/3dUU+9Bi6PiJsLsyMK8wvTNTHHuu0oBl3nJU7OpExVy4S4saOWCcE2w+7vLVg4fhAmvf4lSs1GpGkUOHTSil+NHYiP951sngTTnxgrMRuhUsrCKqpfH6tHUe90vLXtKB6/aSC+PlYfkQyfVpyHlduOhh1jab4p4jHDYrMRF/VIxeIJgzFvdctJZ4xYPKEQH+87gWXrv8WluenITtcAErDvewumFeehyupsNUFcajZhanFfPPS2v6JbZXXihMXfyJi9ag/+NnM4Fr2/PyJBELjp5j8WExaOL4BaLqA039SmxHRJi4RirIpztdWFwRcY/A1pKfxa1LKxE6tRUGI2BicuBOI3ZgIJlmgCn0+ggRG4uXnzkBxce3EPZOk10CjcrSa2DDoV+hh1MW82hF5L4yXK2vIZVje6Oj3R1tZYVQn+Gm5Kc6JbAOLG7fF6e1gMh08ca8LiCQWoaXRh7OBsKGT+DV6WmxExIeai8YPx7wMng2MZu0VfRLKv1GwMaxAGfgOlZhMeGGnG9JBEe2iMt/x71sj8YL0h8HtsmUAMvRbE+6221/fXmddx8gv01n981Z6wWO3I3vpnUqZqBAGzrjOjZf2wZQKmNOTJv2+qGjH0wnSUmo34cO/JiEnn4k06GW1ZYFzu47V2/G7dYTw2ZiByjCmosjohuEWg+XqiUsrjTtbeo3mi45omCalw49nbCtHkFoM3iFJVcsjgT67Eujkc+sRkb2MKBJmARqcXcpk/KX9hhg4XdpNkeEBOujapJm1uL70ydPi+1oaeaWq4vL7gjZeeaQrImpcnWpvbqSo5Tlidbbp5VWw2ItugxbSSPPiAFvVNfx2vptFfN2zZyaPUbIp5IznQeWLv9xaUmk1YvrkCyyYXASHJ6+WbK7B86hURCe1AOb6jog6zVp7eZ4nZiMW3DsaPXvMPUWx3i/jbV8cwd9xA+CQJNrcIt9eHrUdqMWPFdjw3cQjczT2aA+XpprKamJ9LtN7opc31v8A5tJaAPv10ib838qW56Rh193A4vV6kqOTB9v+e7xow/5ZBeHLNfv8QU24Ry9aXo9RswqzrzPjJG19F9OiubnS1OI6KsGRxYCiQWB1yNpfX+DuhITwvcGluOkxpasweMxCPC/6e/XKZgM3lNZi1cjeKctPD2i+X5abjv8fr8eStg3HC4oTdLWJi0QV4+sMDsTu/leTBlKrG/u8tkBC//l9ldWLwBYawGwah5Uax2Ygr8zIxa6Q5ahJ/8a0FeOrDA/j00Kmw138xuj/+8Nm3mDt2YMR+20qQQge07uaGDRuGK6+8EkuXLgXgn/wyNzcXs2bNwuOPPx73vVarFQaDARaLBXq9PuZ6Pp8PE363HjKZAKVSBUEQ8Ld7r4IgCBDYnZIo4WLF6ql6Oxw+CYs/OIAB2frgWLcGrRKZOhVONbrw560VmDysD97edhQLbimAzOdEk1eJFJUcT6zZH3aRDjTG73xjG47XO1BqNmLRrYMhA7Dgvf04WGnF2zOHY0dFnT9RGpIcLTabYNAqUdPkRr3dDVdzRWD55grY3SKuH9ADi24pgFuU0Oj0QKuSwycBPskHq+N074a8TB2yQiqwJ+vtcHh9cHj8YyunaRVIUcrx2/98g3/tPhFcL9Boa0vvj2O1Nvzq3cgeOM/cVohcY8o5flvnpyqrE/U2N6xOL/QaBTJSVHEbeN1RvDL1VIMDDtGHLeU1UWNHC/8kuYIkocrpwbQ/78DAbD0Wjy+AR/LhwPdWGLQqPLByFy7LTce0kjy89eVRzL+5AD9pjlfgdKL4d//5Br8Y3R9WuxvpKWp8X+9Ag8MTvPlz8IQFdwzrE6yolpqNmFHaD99UWTHiIhOcbh90Kjm0Kjlqmlz4+d//i1uLLgj2KL8gXYuTFgd++c89qGlyozTfhF/c2B8zVmyH3S1i/s2DcGmfdEACVHIZFry/P6x3danZhPm3DIIkSfjPwSq8suFbFOWmY9bIfDg9Ih5Yuct/XPkmzB03AJUWF4ypKjQ5RRi0SqSp5bB5vGh0+HvyalVyQJLg9vmgEGR4+qODmHRlbsRkgIHGwt++OoZ5Nw+CyyvCavcgXafC4ubGQPAY801YNL4ADrcXNY1uZGdooFPIYfeI+L7BAb1GCZVChupGF/pm6vDEBwewqawGOpUc00vycFU/f491ryhBp5bj5f98g/XN11udSo7lU6/AKxvKI5KjC24pQGWDE69t+ja8QZhvwsJbBuHDvSfx2udHgp/Pk7cORoZOGZawOtHgiJnYCr1Gfldnx5x394Z9N9HWi7Y9//EU4JmPDuDLI3VYckdRxOd9db4JL0wcAh/QpuPpKLFi1WJ3w908LIIIQC4BDgBbvo2M26suMuG7ejuO1dn9Meyzo8wiQKWQQauUo9HlQY80NUSfhCfXHMSm8vDfhrJ5vSaXFz3T1HCLPqQo5XCIIk7UOZGZqoLb60NNkxu99BqkaRSwONzQqRRQKWSos7mhUcpxqtF/bR50gQGNTi9S1QrIBH+nPJ9PggQJbq8Ei92DkxYnruyXgQ/2nP4Nhd6ssbvF4PeiU8lR0+SGzeWBXqvCgvf2Jc33R4kTmHQ3GXrrt1qmen3YcsQ/74ROJYfok8LqnaVmE56c4H/q0ObxQKdS4qM932PMkAuwOEr99+nbCqED8LMo9UP/Mgk1bl/ws0lRyVHT5IRWpUSaRpHwhPPRWhvmxji2Pqy7djvf1dvR6PQGf48d8RuMJWY7tcEBp9cHl8+HJ95vUccyGzH/lgI02N3wihK+aI5dAJg3biAuuTAdNrcInUqOFJUcL/77MG679MKIekZpc71JKRcwb/W+iPh46rZC/HrtIWw4fArLJhfhzc0V2HmsATOv7ocSswmiT0KqRoEUlRwKQYDVJaLJ5f9MNQoZ3D4fVDIZnF7/vCKpGgU0ChnuXP5VsO4dqJ+p5TJ4fCJECVAI/vc0Oj1IUyvg8UmwODzopddg8QcHsPNoffB4WtY9Z400Y9qft4c9bTatOA//2nkcj9zQH0+uOYCdx+oxvSQPRb3TIQhAtkGL3cfq8dSHB8OGWvrF6P549fNyTB2Rhx56FdQyGU5aHTjVdLpNcKS6EY+PGQh786TiaRoF9n5ngSlVjT9tPhJRF51380Co5XLMW70Xu441BI8DAC7I0CJVKYdLlLDo/f0RPeYDCfsR/TLx8KiLUdPkhtMjIl2rxIUZWjy/9hA+3FsJU6oKb951BRqd3rD2y4ETFkwe1gd/++oYZt80AB/tO4n/23oUj95wMYZcmA6n24MsvRY2jwhI/rqQzeWFVinHnu8sePLDA9Cp5Fgx7YrmOpQLS1tMrBla3/6/rUfx4g8vwRubK8LqyoFzeXvbUSy8pQDbjtQiM1UdrCfW2dy4Ki8THknCiQZn2DkcOmnFgpsHnVPOgQnxEO+88w6mTp2K1157DVdeeSVefvll/P3vf8ehQ4cixhZv6UwT4oIgQKlQQiaTATLgnXuLmRAn6gBxGwW1NngANHpEWJvHPNUq5fD6fJAkQGoe5ihVKYfaJ6KiyQO9Vgm9Ug4vAFtIL5Q0lRxOn4j6Jg/StEqo5TI0NDfA1Qp/we72iEjXqcLfF6US1pYEalsbXtHWA3BOjTYmeKm9tVamnqq1wQWgsUXPr9BfXZPPixqbCL1GAbVSBjkEOEURckGGBrsbWpUiOKyPTimH5JPgFH2wOE5X3j2SD5Kv+SlVCRBkCFbmbS4vdCo5UtUKOL0iGuynG/YOr4hGhxcpagUEABIkqBVyKGQC7B4RTU7/MpkAqOUyOEVfMAGnUciCkxCmqv3HqJL7X7O5vMjUqeAWfWHXKJVMgM0rwmr3v6ZTyiGXCbC5vWhy+m9+pSrl8CH8OpXS3FtO9Emobf5MZAIglwn+IaFcXnh9EnyS/4k2nyShyXX62GWCAKVcQJ3NDa1KjlSVAqJPgigBTq//cXqDRgm1UgaL3Y0UdeT1JfSalKJWQN18rqJPgt3tT9KrFDKIPh8UMpl/wsPmirnd7T8WuQCoFfLmc/Nfh/RaJVwe/2TJhubJhZtcXv+47Gn+MQ/bet07l+vrmVyHG+we2NxeOD0iMlNU8IgSbC5vxLa6UqINYvi4jk4gosdmg90JhcJfbqp9TtR4/a9bHE7I5f5/2zwimpweZKao4WmOU31z2Vpn9ye0dUo5BAGQCwJk8N8Y8/qkYONbp5ZDq5Aj8PR0vcMNgzYQT6djorbJBVVgewAaHG7oNSq4ff4JqlPVCijlAtyiDz7J/ztM16qQqlHA5vIGt3WuvxOi9nImZarNdTrOrM0JnRSlHAoAYvN4nz6fCJlMDjWix7QGAHwuOGXqiGUKnxMNzTFuczshoXMSkMmUBCUKaEs71QN/T+pGZ3g5mKJWBMeEbnT666g6pRwSgHqbGykaBbTN9eGmFknOFLW/Dmf3irA7vchMUTcndU+XjYF6sk8CHG4vMnQquFqUn05RhM8HKOWAWiZHU0idN7Q+rJT5y2kJ/utOsIxWyuERffBJ/vW0MgFe+K8xgWuTu7nObNAqoGmu+9ldXqTrVPD4/OW9VuXflkImwNGcnA4cAwQgRek/VsnnrysE6uBqhb++atCp4GneT0pzXVySJKjkcn+dUyZAAf+N/pb1ajmApuY6eZpWjhSlIiKprGs+PgCwOFzITNFEbEeS/J83cLrt0ej012mVchnqbC6kqP3r2lt8zoIM0Cn8dadGhxepGv/3awtdTwAEAdAqWrxf8A97p5DJUG/35y40Chm8Ph9ECbC7Tn/3wRsbzRPsBuv/LhGpzb83heCfZLnJ5V9XrZDB7fVFfCc6pRxunwiVTA578/qB5TK5BJ1cAbdPCnbs02sVSFUrcME5Xrc5ZEqIH//4xzh16hQWLFiAyspKDB06FGvXrm01GX62JEmCBEDGYVOIkkIPYwq+r7dDKZdBp5bD7hKhUgjQqRRocnqDCV+lUo4e+hT06NGWjZ77cWXpNa0mmNv6mHSs9c6lMd6W4yNqTz2MKTjZ4IBaIcGn9senTABEhQxu0QcBAuQyOS7uqY372w4kpupsbqRplOil16B/r+g3tS12N6wOT7Bxr9coz6ubP33O4b19Ta2vgxi9NzpziIe27vdcr69tXa+9j6ezBYYvCI2bQEPP5fFCIRP8N5Wbn4iqsbmRplEjx3D63JrcIk5andBrlOidmRI13vLO8vj6xng90U83dZXvj7qPHs3jRANicyJEgMvb3FaV/GMtn/mY2bHiKAXZra6TeEx+U1cTiFO7wxMsT/UaJXLSta2Xgz1O13nrne6E3Iy12N3wNEmwuz1QapRI0ypxYQLL08D5uJo7mAXOJ/B6IFHvr9uf/XmG3sRWyeXISGnvz00VPA9jijqss5rDJSJNo0RmlH3265HabsfQEQKfo6W5A1F+z9SkqAuxh3g7OdMe4pIkQaFQQKFQBIdNkcnOfjB4ImqbtsYqEXUexilR18BYJUp+jFOiroGxStSxmIHtYJLkf1aC9yGIiIiIiIiIiIiIOhYT4p3I6/VCFMXmsYklJsmJiIiIiIiIiIiIEohjiHewwLjhgX97vV4IgixqQpyTbBIRERERERERERG1HybE20kgmW21WuOu5/F4IHo98IUkvz0eD6qrq6FUKiEIAuRyedRkeMvXAvtk4py6irb+VtPS0hL2u25rrBJR6xIVq4xTovbDMpWoa2CZStQ1MFaJkl9b4pQJ8XbS2NgIAOjdu/dZvf+C2e15NERdWyInEjnXWCWi0xIVq4xTovbDMpWoa2CZStQ1MFaJkl9b4lSQOHB1u/D5fDhx4kSrdyGsVit69+6N48ePd7mZg7vysQM8/s52JsefyN5sbYnVrv5ZdwZ+ZmfmfPm8EhWr3aFMPVvd7Zy72/kC7X/OLFOTAz8HfgZA/M+gM8vU7vTd8FzPPx19nozV9nW+ndP5dj5A1zwn9hDvQDKZDBdeeGGb19fr9V3mh9RSVz52gMff2Tr7+M8kVjv7WLsifmZnhp9XdN2pTD1b3e2cu9v5Al3jnFmmnjl+DvwMgI79DBin0fFczz9d/Ty7e6yeb+d0vp0PcP6dk6yzD4CIiIiIiIiIiIiIqCMwIU5ERERERERERERE3QIT4h1MrVZj4cKFUKvVnX0oZ6wrHzvA4+9sXen4u9KxJgt+ZmeGn1f76I6fY3c75+52vsD5d87n2/mcLX4O/AyA5P0MkvW4EoHnev7pLucJnJ/ner6d0/l2PsD5eU4AJ9UkIiIiIiIiIiIiom6CPcSJiIiIiIiIiIiIqFtgQpyIiIiIiIiIiIiIugUmxImIiIiIiIiIiIioW2BCnIiIiIiIiIiIiIi6BSbE24kkSbBareAcpUTJjbFKlPwYp0RdA2OVKPkxTom6BsYqUcdiQrydNDY2wmAwoLGxsbMPhYjiYKwSJT/GKVHXwFglSn6MU6KugbFK1LGYECciIiIiIiIiIiKiboEJcSIiIiIiIiIiIiLqFpgQJyIiIiIiIiIiIqJugQlxIiIiIiIiIiIiIuoWmBAnIiIiIiIiIiIiom6BCXEiIiIiIiIiIiIi6hYUnX0A3ZXF7kZNkxtWpwd6rRKmFBUMOlVnHxYREVGXwHKUKPkxTom6BsYqEREls0SUU0yId4ITDQ7MXrUHm8pqgq9dnW/CcxOHICdd24lHRkRElPxYjhIlP8YpUdfAWCUiomSWqHKKQ6Z0MIvdHfFFAsDGsho8vmoPLHZ3Jx0ZERFR8mM5SpT8GKdEXQNjlYiIklkiyykmxDtYTZM74osM2FhWg5omVjqIiIhiYTlKlPwYp0RdA2OViIiSWSLLKSbEO5jV6Ym7vLGV5URERN0Zy1Gi5Mc4JeoaGKtERJTMEllOMSHewfQaZdzlaa0sJyIi6s5YjhIlP8YpUdfAWCUiomSWyHKKCfEOZkpV4ep8U9RlV+ebYErlbN5ERESxsBwlSn6MU6KugbFKRETJLJHlVNInxDdu3IhbbrkFOTk5EAQBq1evDi7zeDyYPXs2CgsLkZKSgpycHNx55504ceJE2Dbq6uowZcoU6PV6pKenY8aMGWhqagpbZ8+ePSgtLYVGo0Hv3r3xwgsvJOR8DDoVnps4JOILvTrfhOcnDoFBx0oHERFRLCxHiZIf45Soa2CsEhFRMktkOaU414NLNJvNhksuuQTTp0/HD37wg7Bldrsdu3btwvz583HJJZegvr4eDz/8MMaPH48dO3YE15syZQpOnjyJdevWwePxYNq0aZg5cyZWrlwJALBarbjxxhsxatQovPrqq9i7dy+mT5+O9PR0zJw5s93PKSddi6V3FKGmyY1GpwdpGiVMqSpWOIiIiNqA5ShR8mOcEnUNjFUiIkpmiSqnBEmSpHY6xoQTBAHvvvsuJkyYEHOd7du348orr8TRo0eRm5uLgwcPYtCgQdi+fTsuv/xyAMDatWsxduxYfPfdd8jJycEf/vAHzJ07F5WVlVCp/B/o448/jtWrV+PQoUNtOjar1QqDwQCLxQK9Xn/O50pEicFYJUp+jFOiroGxSpT8GKdEXQNjlahjJf2QKWfKYrFAEASkp6cDALZu3Yr09PRgMhwARo0aBZlMhm3btgXXufrqq4PJcAAYPXo0Dh8+jPr6+g49fiIiIiIiIiIiIiJKjKQfMuVMOJ1OzJ49G3fccUfwjlplZSV69uwZtp5CoUBmZiYqKyuD6+Tl5YWtk5WVFVyWkZERsS+XywWXyxX8v9VqbddzIaL2wVglSn6MU6KugbFKlPwYp0RdA2OVqHOdNz3EPR4PfvSjH0GSJPzhD39I+P6effZZGAyG4J/evXsnfJ9EdOYYq0TJj3FK1DUwVomSH+OUqGtgrBJ1rvMiIR5Ihh89ehTr1q0LG2+pV69eqK6uDlvf6/Wirq4OvXr1Cq5TVVUVtk7g/4F1WpozZw4sFkvwz/Hjx9vzlIionTBWiZIf45Soa2CsEiU/xilR18BYJepcXX7IlEAyvKysDBs2bIDRaAxbPmLECDQ0NGDnzp247LLLAADr16+Hz+fDsGHDguvMnTsXHo8HSqUSALBu3Tr0798/6nApAKBWq6FWqxN4ZkTUHhirRMmPcUrUNTBWiZIf45Soa2CsEnWupO8h3tTUhK+//hpff/01AKCiogJff/01jh07Bo/Hg9tvvx07duzAW2+9BVEUUVlZicrKSrjdbgDAwIEDcdNNN+Gee+7BV199hS1btmDWrFmYNGkScnJyAACTJ0+GSqXCjBkzsH//frzzzjv43e9+h0cffbSzTpuIiIiIiIiIiIiI2lnS9xDfsWMHRo4cGfx/IEk9depULFq0CO+//z4AYOjQoWHv27BhA6699loAwFtvvYVZs2bh+uuvh0wmw8SJE7FkyZLgugaDAf/+97/xwAMP4LLLLoPJZMKCBQswc+bMxJ4cEREREREREREREXWYpE+IX3vttZAkKebyeMsCMjMzsXLlyrjrDBkyBJs2bTrj4yMiIiIiIiIiIiKiriHph0whIiIiIiIiIiIiImoPTIgTERERERERERERUbfAhDgRERERERERERERdQtMiBMRERERERERERFRt8CEOBERERERERERERF1C0yIExEREREREREREVG3wIQ4EREREREREREREXULTIgTERERERERERERUbfAhDgRERERERERERERdQtMiBMRERERERERERFRt8CEOBERERERERERERF1C0yIExEREREREREREVG3wIQ4EREREREREREREXULTIgTERERERERERERUbfAhDgRERERERERERERdQtMiBMRERERERERERFRt8CEOBERERERERERERF1C0yIExEREREREREREVG3wIQ4EREREREREREREXULTIgTERERERERERERUbfAhDgRERERERERERERdQtMiBMRERERERERERFRt5D0CfGNGzfilltuQU5ODgRBwOrVq8OWS5KEBQsWIDs7G1qtFqNGjUJZWVnYOnV1dZgyZQr0ej3S09MxY8YMNDU1ha2zZ88elJaWQqPRoHfv3njhhRcSfWpERERERERERERE1IEUnX0ArbHZbLjkkkswffp0/OAHP4hY/sILL2DJkiVYsWIF8vLyMH/+fIwePRoHDhyARqMBAEyZMgUnT57EunXr4PF4MG3aNMycORMrV64EAFitVtx4440YNWoUXn31VezduxfTp09Heno6Zs6c2a7nY7G7UW93w+YWYXeJ0GsVSNepkKXXtOt+iIiIzmdVVifqbW5YnV7otQpkhJSlFrsbNU1uWJ0e6LVKmFJUMOhUnXzERN1TIB7tbg/StSrY3GLUuCWizhNaphq0CqgVMlgcHqRqWIYSne9Yb+56uuN3lohzTvqE+JgxYzBmzJioyyRJwssvv4x58+bh1ltvBQD85S9/QVZWFlavXo1Jkybh4MGDWLt2LbZv347LL78cALB06VKMHTsWL774InJycvDWW2/B7XZj+fLlUKlUKCgowNdff42XXnqpXRPiJxscOFprx9INZdhSXht8vdRswtO3DUauMaXd9kVERHS+OlZrw5x394aVpSVmI565rRBKuQyPrdqDTWU1wWVX55vw3MQhyEnXdsbhEnVbJxocmL1qDw6etOKtu4fj8RhxyzowUeeJVqYWm42YVpyHO/64DZf3yWAZSnSeCpTTrDd3Hd3xO0vUOSf9kCnxVFRUoLKyEqNGjQq+ZjAYMGzYMGzduhUAsHXrVqSnpweT4QAwatQoyGQybNu2LbjO1VdfDZXq9N2F0aNH4/Dhw6ivr2+XY7XY3fjs8KmIZDgAbCqvwdx396LK6myXfREREZ2vqqzOiIY7AGwur8Xcd/fis8OnwipLALCxrAaPr9oDi93dkYdK1K1Z7O5g4+X5iUOw+IP9UeP2V6wDE3WaWGXqlvJavLmlAtNL8liGEp2nQsvpUIz55NUdv7NEnnPS9xCPp7KyEgCQlZUV9npWVlZwWWVlJXr27Bm2XKFQIDMzM2ydvLy8iG0ElmVkZETs2+VyweVyBf9vtVrjHmtNkxs99eqIykbApvJa1NvcfGyUqJ2daawSUcc7kzitt7njlqV3FedFXbaxrAY1Te7z/nFCokQ6k1itaXIHGy/x6sCbWQcmalftVaZuKa/F9OYylWUoUfvr7HZqaDndEmM+OXXH7yyR59yle4h3pmeffRYGgyH4p3fv3nHXtzo9cHl9razjbc9DJCKceawSUcc7kzhtrayMV9Y2Oj1nfYxEdKaxejrempxi3O2yDkzUfhJVprIMJWpfnd1OtbYS04z55NMdv7NEnnOXToj36tULAFBVVRX2elVVVXBZr169UF1dHbbc6/Wirq4ubJ1o2wjdR0tz5syBxWIJ/jl+/HjcY9VrlFAr4n/cek2X7rBPlJTONFaJqOOdSZy2VlbGK2vTNMqzPkYiOtNYPR1vqRp53O2yDkzUfhJVprIMJWpfnd1O1bcS04z55NMdv7NEnnOXTojn5eWhV69e+PTTT4OvWa1WbNu2DSNGjAAAjBgxAg0NDdi5c2dwnfXr18Pn82HYsGHBdTZu3AiP5/SdhXXr1qF///5Rh0sBALVaDb1eH/YnHlOqCtWNLhSbjVGXl5qNyEg5vx5tIEoGZxqrRNTxziROM1JUKIlTllY3uqIuuzrfBFMqy1mic3EmsWpKVeHqfBMAoNrqihm3JawDE7Wr9ipTi81G7D7eAIBlKFEidHY7NbScbokxn5y643eWyHNO+oR4U1MTvv76a3z99dcA/BNpfv311zh27BgEQcAjjzyCp556Cu+//z727t2LO++8Ezk5OZgwYQIAYODAgbjppptwzz334KuvvsKWLVswa9YsTJo0CTk5OQCAyZMnQ6VSYcaMGdi/fz/eeecd/O53v8Ojjz7abudh0Klw7cU98OB1+RFJ8VKzCU/fVsixE4mIiFqRpdfgmdsKIxrwJWYjnr6tENde3COi0nR1vgnPTxxy3o2pR5TMDDoVnps4BFfnmzB71R7Mv7kgatw+wzowUaeJVaYWm42YVpyH5ZsrWIYSnadCy+lQjPnk1R2/s0SesyBJknSuB5hIn332GUaOHBnx+tSpU/HnP/8ZkiRh4cKFeP3119HQ0ICSkhL8/ve/x8UXXxxct66uDrNmzcKaNWsgk8kwceJELFmyBKmpqcF19uzZgwceeADbt2+HyWTCgw8+iNmzZ7f5OK1WKwwGAywWS9w7exa7G/V2N2xuEXaXiDStAhk6FRsCRB2krbFKRJ2nLXFaZXWi3uaG1emFXqNARsrpstRid6OmyY1GpwdpGiVMqarzsoJI1NnaEquBeHS4PTBoVbC5xahxS0SJccZlqlYBjUIGq8ODFDXLUKKO0lntVNabu57u+J0l4pyTPiHeVTDJRtQ1MFaJkh/jlKhrYKwSJT/GKVHXwFgl6lhJP2QKEREREREREREREVF7SFhCfMWKFfjwww+D/3/ssceQnp6Oq666CkePHk3UbomIiIiIiIiIiIiIokpYQvyZZ56BVqsFAGzduhWvvPIKXnjhBZhMJvzsZz9L1G6JiIiIiIiIiIiIiKJSJGrDx48fh9lsBgCsXr0aEydOxMyZM1FcXIxrr702UbslIiIiIiIiIiIiIooqYT3EU1NTUVtbCwD497//jRtuuAEAoNFo4HA4ErVbIiIiIiIiIiIiIqKoEtZD/IYbbsDdd9+NoqIifPPNNxg7diwAYP/+/ejbt2+idktEREREREREREREFFXCeoi/8sorGDFiBE6dOoVVq1bBaDQCAHbu3Ik77rgjUbslIiIiIiIiIiIiIooqYT3ErVYrlixZApksPOe+aNEiHD9+PFG7JSIiIiIiIiIiIiKKKmE9xPPy8lBTUxPxel1dHfLy8hK1WyIiIiIiIiIiIiKiqBKWEJckKerrTU1N0Gg0idotEREREREREREREVFU7T5kyqOPPgoAEAQBCxYsgE6nCy4TRRHbtm3D0KFD23u3RERERERERERERERxtXtCfPfu3QD8PcT37t0LlUoVXKZSqXDJJZfgF7/4RXvvloiIiIiIiIiIiIgornZPiG/YsAEAMG3aNPzud7+DXq9v710QEREREREREREREZ2xdk+IB7z55puJ2jQRERERERERERER0RlLWELcZrPhueeew6efforq6mr4fL6w5UeOHEnUromIiIiIiIiIiIiIIiQsIX733Xfj888/x09+8hNkZ2dDEIRE7YqIiIiIiIiIiIiIqFUJS4h//PHH+PDDD1FcXJyoXRARERERERERERERtZksURvOyMhAZmZmojZPRERERERERERERHRGEpYQf/LJJ7FgwQLY7fZE7YKIiIiIiIiIiIiIqM3adciUoqKisLHCy8vLkZWVhb59+0KpVIatu2vXrvbcNRERERERERERERFRXO2aEJ8wYUJ7bo6IiIiIiIiIiIiIqN20a0J84cKF7bk5IiIiIiIiIiIiIqJ2k7AxxDuKKIqYP38+8vLyoNVqcdFFF+HJJ5+EJEnBdSRJwoIFC5CdnQ2tVotRo0ahrKwsbDt1dXWYMmUK9Ho90tPTMWPGDDQ1NXX06RARERERERERERFRgiQsIZ6RkYHMzMyIP0ajERdccAGuueYavPnmm+e8n+effx5/+MMfsGzZMhw8eBDPP/88XnjhBSxdujS4zgsvvIAlS5bg1VdfxbZt25CSkoLRo0fD6XQG15kyZQr279+PdevW4YMPPsDGjRsxc+bMcz4+IiIiIiIiIiIiIkoO7TpkSqgFCxbg6aefxpgxY3DllVcCAL766iusXbsWDzzwACoqKnDffffB6/XinnvuOev9fPHFF7j11lsxbtw4AEDfvn3x9ttv46uvvgLg7x3+8ssvY968ebj11lsBAH/5y1+QlZWF1atXY9KkSTh48CDWrl2L7du34/LLLwcALF26FGPHjsWLL76InJycc/koiIiIiIiIiIiIiCgJJCwhvnnzZjz11FP46U9/Gvb6a6+9hn//+99YtWoVhgwZgiVLlpxTQvyqq67C66+/jm+++QYXX3wx/vvf/2Lz5s146aWXAAAVFRWorKzEqFGjgu8xGAwYNmwYtm7dikmTJmHr1q1IT08PJsMBYNSoUZDJZNi2bRtuu+22iP26XC64XK7g/61W61mfAxElDmOVKPkxTom6BsYqUfJjnBJ1DYxVos6VsCFTPvnkk7AkdMD111+PTz75BAAwduxYHDly5Jz28/jjj2PSpEkYMGAAlEolioqK8Mgjj2DKlCkAgMrKSgBAVlZW2PuysrKCyyorK9GzZ8+w5QqFApmZmcF1Wnr22WdhMBiCf3r37n1O50FEicFYJUp+jFOiroGxSpT8GKdEXQNjlahzJSwhnpmZiTVr1kS8vmbNGmRmZgIAbDYb0tLSzmk/f//73/HWW29h5cqV2LVrF1asWIEXX3wRK1asOKfttmbOnDmwWCzBP8ePH0/o/ojo7DBWiZIf45Soa2CsEiU/xilR18BYJepcCRsyZf78+bjvvvuwYcOG4Bji27dvx0cffYRXX30VALBu3Tpcc80157SfX/7yl8Fe4gBQWFiIo0eP4tlnn8XUqVPRq1cvAEBVVRWys7OD76uqqsLQoUMBAL169UJ1dXXYdr1eL+rq6oLvb0mtVkOtVp/TsRNR4jFWiZIf45Soa2CsEiU/xilR18BYJepcCeshfs899+Dzzz9HSkoK/vWvf+Ff//oXdDodPv/8c8yYMQMA8POf/xzvvPPOOe3HbrdDJgs/DblcDp/PBwDIy8tDr1698OmnnwaXW61WbNu2DSNGjAAAjBgxAg0NDdi5c2dwnfXr18Pn82HYsGHndHxERERERERERERElBwS1kMcAIqLi1FcXJzIXeCWW27B008/jdzcXBQUFGD37t146aWXMH36dACAIAh45JFH8NRTTyE/Px95eXmYP38+cnJyMGHCBADAwIEDcdNNN+Gee+7Bq6++Co/Hg1mzZmHSpEnIyclJ6PETERERERERERERUcdo14S41WqFXq8P/juewHrnaunSpZg/fz7uv/9+VFdXIycnB/feey8WLFgQXOexxx6DzWbDzJkz0dDQgJKSEqxduxYajSa4zltvvYVZs2bh+uuvh0wmw8SJE7FkyZJ2OUYiIiIiIiIiIiIi6nyCJElSe21MLpfj5MmT6NmzJ2QyGQRBiFhHkiQIggBRFNtrt0nBarXCYDDAYrG0W7KfiNofY5Uo+TFOiboGxipR8mOcEnUNjFWijtWuPcTXr1+PzMxMAMCGDRvac9NEREREREREREREROekXRPi11xzTdR/ExERERERERERERF1toROqtnQ0ICvvvoK1dXV8Pl8YcvuvPPORO6aiIiIiIiIiIiIiChMwhLia9aswZQpU9DU1AS9Xh82nrggCEyIExEREREREREREVGHkiVqwz//+c8xffp0NDU1oaGhAfX19cE/dXV1idotEREREREREREREVFUCUuIf//993jooYeg0+kStQsiIiIiIiIiIiIiojZLWEJ89OjR2LFjR6I2T0RERERERERERER0RhI2hvi4cePwy1/+EgcOHEBhYSGUSmXY8vHjxydq10REREREREREREREERKWEL/nnnsAAIsXL45YJggCRFFM1K6JiIiIiIiIiIiIiCIkLCHu8/kStWkiIiIiIiIiIiIiojOWsDHE26qwsBDHjx/v7MMgIiIiIiIiIiIiovNcpyfE//e//8Hj8XT2YRARERERERERERHRea7TE+JERERERERERERERB2BCXEiIiIiIiIiIiIi6haYECciIiIiIiIiIiKiboEJcSIiIiIiIiIiIiLqFpgQJyIiIiIiIiIiIqJuodMT4q+99hqysrI6+zCIiIiIiIiIiIiI6DynSOTGt2/fjg0bNqC6uho+ny9s2UsvvQQAmDx5ciIPgYiIiIiIiIiIiIgIQAIT4s888wzmzZuH/v37IysrC4IgBJeF/puIiIiIiIiIiIiIqCMkLCH+u9/9DsuXL8ddd92VqF0QEREREREREREREbVZwsYQl8lkKC4uTtTmiYiIiIiIiIiIiIjOSMIS4j/72c/wyiuvJGrzYb7//nv8v//3/2A0GqHValFYWIgdO3YEl0uShAULFiA7OxtarRajRo1CWVlZ2Dbq6uowZcoU6PV6pKenY8aMGWhqauqQ4yciIiIiIiIiIiKixEvYkCm/+MUvMG7cOFx00UUYNGgQlEpl2PJ//etf7bKf+vp6FBcXY+TIkfj444/Ro0cPlJWVISMjI7jOCy+8gCVLlmDFihXIy8vD/PnzMXr0aBw4cAAajQYAMGXKFJw8eRLr1q2Dx+PBtGnTMHPmTKxcubJdjpOIiIiIiIiIiIiIOlfCEuIPPfQQNmzYgJEjR8JoNCZsIs3nn38evXv3xptvvhl8LS8vL/hvSZLw8ssvY968ebj11lsBAH/5y1+QlZWF1atXY9KkSTh48CDWrl2L7du34/LLLwcALF26FGPHjsWLL76InJychBw7EREREREREREREXWchCXEV6xYgVWrVmHcuHGJ2gUA4P3338fo0aPxwx/+EJ9//jkuuOAC3H///bjnnnsAABUVFaisrMSoUaOC7zEYDBg2bBi2bt2KSZMmYevWrUhPTw8mwwFg1KhRkMlk2LZtG2677baI/bpcLrhcruD/rVZrAs+SiM4WY5Uo+TFOiboGxipR8mOcEnUNjFWizpWwMcQzMzNx0UUXJWrzQUeOHMEf/vAH5Ofn45NPPsF9992Hhx56CCtWrAAAVFZWAgCysrLC3peVlRVcVllZiZ49e4YtVygUyMzMDK7T0rPPPguDwRD807t37/Y+NSJqB4xVouTHOCXqGhirRMmPcUrUNTBWiTpXwhLiixYtwsKFC2G32xO1CwCAz+fDpZdeimeeeQZFRUWYOXMm7rnnHrz66qsJ3e+cOXNgsViCf44fP57Q/RHR2WGsEiU/xilR18BYJUp+jFOiroGxStS5EjZkypIlS/Dtt98iKysLffv2jZhUc9euXe2yn+zsbAwaNCjstYEDB2LVqlUAgF69egEAqqqqkJ2dHVynqqoKQ4cODa5TXV0dtg2v14u6urrg+1tSq9VQq9Xtcg5ElDiMVaLkxzgl6hoYq0TJj3FK1DUwVok6V8IS4hMmTEjUpsMUFxfj8OHDYa9988036NOnDwD/BJu9evXCp59+GkyAW61WbNu2Dffddx8AYMSIEWhoaMDOnTtx2WWXAQDWr18Pn8+HYcOGdch5EBEREREREREREVFiJSwhvnDhwkRtOszPfvYzXHXVVXjmmWfwox/9CF999RVef/11vP766wAAQRDwyCOP4KmnnkJ+fj7y8vIwf/585OTkBJP2AwcOxE033RQcasXj8WDWrFmYNGkScnJyOuQ8iIiIiIiIiIiIiCixEpYQ7yhXXHEF3n33XcyZMweLFy9GXl4eXn75ZUyZMiW4zmOPPQabzYaZM2eioaEBJSUlWLt2LTQaTXCdt956C7NmzcL1118PmUyGiRMnYsmSJZ1xSkRERERERERERESUAIIkSVIiNiyTySAIQszloigmYredxmq1wmAwwGKxQK/Xd/bhEFEMjFWi5Mc4JeoaGKtEyY9xStQ1MFaJOlbCeoi/++67Yf/3eDzYvXs3VqxYgSeeeCJRuyUiIiIiIiIiIiIiiiphCfFbb7014rXbb78dBQUFeOeddzBjxoxE7ZqIiIiIiIiIiIiIKIKso3c4fPhwfPrppx29WyIiIiIiIiIiIiLq5jo0Ie5wOLBkyRJccMEFHblbIiIiIiIiIiIiIqLEDZmSkZERNqmmJElobGyETqfDX//610TtloiIiIiIiIiIiIgoqoQlxF9++eWw/8tkMvTo0QPDhg1DRkZGonab9E42OODwiHC4RdjdIvRaBdJ1KmTpNZ19aERERF3GiQYHLA4PrA4PDFoldCo5LA43dGolTCkqGHQqWOxu1DS5YXV6oNeefp2IOo7F7kZ1owtNLg+MKWrY3GIwbvVaJXLStZ19iETd3nf1djQ6vcHYTNUocGGGrrMPi4jOI6yXd09n+70H3mdxuJGiVkClkMEt+mBzemHQqdrl95OwhPjUqVMTteku61itDd83OLBsQzm2lNcGXy/NN+HpCYORa0zpxKMjIiLqGo7W2vCrd/eGlaUlZiPm31yAH7+2FYOy9XhqwmAs/uAA/nOwOrjO1fkmPDdxCBNwRB3kRIMDs/+5BwcrrXjr7uGYEyVun76tEH1YBybqNLHKVMYmEbWXEw0OzF61B5vKaoKvsV5+/jvb7z3a+0rMRtxVnIeH3t4Nu1tsl9+PIEmSdNbvboXT6cSePXtQXV0Nn88Xtmz8+PGJ2m2nsFqtMBgMsFgs0Ov1EctPNDjw2eFqfLj3ZFhlI6A034QXf3gJe4oTJVhrsUpEnS9enJ5ocOCX//xv1LK0xGzEtOI8zFixAyVmI4bmZmDZ+vKwda7ON2HpHUXskULUDuLFqsXuxqyVu7GpvAZvTL0cy7dUxIzbF26/hA1iogSJF6ff1dsxe9WemLH53MQh7ClO1EHO13aqxe7GrLd3hyU3A1gvP3+d7fce733FZiOKQtp35/r7SVgP8bVr1+InP/kJamsjC1dBECCKYqJ2nZQsDg+y9JqolQ0A2FRWg3qbmwlxIiKiOCwOT8yydHN5LWaPGRD897TivIh1NpbVoKbJzYo3UYLVNLmxqdzfmOmpV8eNW4vDw4Q4USdodHrjxmaj09vBR0RE55uaJnfU5CbAevn57Gy/93jv21Jei+kh7btz/f3IzupdbfDggw/iRz/6EU6ePAmfzxf2p7slwwHA6vDA5fXFXafRxQoHERFRPFaHJ+7yJufpOkascrfRGX8bRHTurCFxFhqX0TQ6PbDY3Yk+JCJqobUyleUlEZ0rayvXEV5nzk9n+7239r6W7btz+f0kLCFeVVWFRx99FFlZWYnaRZei1yqhVsT/uD1eH040ODroiIiIiLoevVYZd3mqRh78d6xyN00TfxtEdO70IXEWGpfRaFVyPPj2btaDiTpYa2Uqy0siOlf6Vq4jvM6cn872e2/tfS3bd+fy+0lYQvz222/HZ599lqjNdzkGrRLVVieKzcaoy0vNJnxxpBaPr9rDHjJEREQx6DUKlMQoS0vMRlRbXcF/7z7eELHO1fkmmFL5WCZRoplSVbg63wQAHxqKmwABAABJREFUqLa6Wo3bjWU1rAcTdbC0VsrUNE3CRlglom4itD7QEuvl56+z/d7jva+4RfuuxGxE6jmUUwlLiC9btgz/+te/cNddd+E3v/kNlixZEvanu8lJ16LYbMKskeaIpHhpvgkzSvOwfHNFcAwcIiIiiuT2+jD/5oKIBnyJ2YgFtxRg9qo9uDrfhGduK8Thk9awda7ON+H5iUM4TiFRBzDoVHhu4hCU5pswe9WeVuMWAOvBRB3M6/XhyQmDo8bmkxMK4W1lyE8iotYE6gMtk5ysl5/fzvZ7j/W+ErMR04r9eVPAnxy/qzgPtnMYelqQJEk663fH8cYbb+CnP/0pNBoNjEYjBEE4vVNBwJEjRxKx207T1hmBTzY44PCIcLhF2NwitCoZNn5zCq9s+BZ2t398xdX3X4WhuRkddehE3cr5Ons30fkkXpzuPlaPe/6yA89PHIKeejWanCL0WgVUChmO1tqRY9DggnQtDDoVLHY3aprcaHR6kKZRwpSqYqWbqB21pUy12N2obnTB5vIgM0UNm1tEg92DVI0c1VYXZq/aE5YEZz2YqH21VqY+9PZuvDLlUijkMjQ6PEjTKuEVfXjgrV1YekcR45Gog5zv7VTWy7uns/3eA++rtbnQ5BIhSRLkggC7R4RaIcPu4w1YvrkCK+8edtblVMKegZo7dy6eeOIJPP7445DJEtYRvcvJTtfi2+omjFu6OeY6HEOJiIgoOr1GiZomN2as2BF1+aePXhOsZBl0rGgTdbaWcfhtdRPu+OOXMddnPZio4+g1Shyvd2D8si1RlzMeiai9sF7ePZ3t9x58XzXwo9c+j7leUo4h7na78eMf/5jJ8Cg4hhIREdHZYRlK1LUxhomSB+ORiIiSWSLLqYRlq6dOnYp33nknUZvv0jiGEhER0dlhGUrUtTGGiZIH45GIiJJZIsuphI0h/tBDD+Evf/kLLrnkEgwZMgRKZXg39pdeeikRu+00ZzPeE8dQIup45/vYbETng7aOS8wylKhznUuZyhgm6hgsU4m6BrZTiWJLRDmVsDHE9+7di6KiIgDAvn37wpaFTrDZnXEMJSIiorPDMpSoa2MMEyUPxiMRESWzRJRTCUuIb9iwIVGbJiIiIiIiIiIiIiI6Y5zxkoiIiIiIiIiIiIi6hXZNiP/gBz+A1WoN/jven0R57rnnIAgCHnnkkeBrTqcTDzzwAIxGI1JTUzFx4kRUVVWFve/YsWMYN24cdDodevbsiV/+8pfwer0JO04iIiIiIiIiIiIi6ljtOmSKwWAIjg9uMBjac9Ntsn37drz22msYMmRI2Os/+9nP8OGHH+If//gHDAYDZs2ahR/84AfYsmULAEAURYwbNw69evXCF198gZMnT+LOO++EUqnEM888067HGBgI3ur0QK9VwpTC8dqIiIjOFMtToq6HcUuUnBibRJRovM5QshEkSZI6+yDaQ1NTEy699FL8/ve/x1NPPYWhQ4fi5ZdfhsViQY8ePbBy5UrcfvvtAIBDhw5h4MCB2Lp1K4YPH46PP/4YN998M06cOIGsrCwAwKuvvorZs2fj1KlTUKlaD9K2zAh8osGB2av2YFNZTfC1q/NNeG7iEOSka9vhUyCi1nD2bqLk11qcsjwlSg5nUqYybok6B8tUoq7hfG6n8jpDyei8GUP8gQcewLhx4zBq1Kiw13fu3AmPxxP2+oABA5Cbm4utW7cCALZu3YrCwsJgMhwARo8eDavViv3797fL8Vns7ogLAABsLKvB46v2wGJ3t8t+iIiIzmcsT4m6HsYtUXJibBJRovE6Q8mqXYdMCVVVVYVf/OIX+PTTT1FdXY2WHdFFUWy3ff3tb3/Drl27sH379ohllZWVUKlUSE9PD3s9KysLlZWVwXVCk+GB5YFl0bhcLrhcruD/A2Onx1LT5I64AARsLKtBTZObj4sQJcCZxioRdbwziVOWp0Sd52zLVMYtUcdhmUrUNXSXdiqvM5SsEpYQv+uuu3Ds2DHMnz8f2dnZwbHF29vx48fx8MMPY926ddBoNAnZRzTPPvssnnjiiTavb3V64i5vbGU5EZ2dM41VIup4ZxKnLE+JOs/ZlqmMW6KOwzKVqGvoLu1UXmcoWSVsyJTNmzfjrbfewn333YcJEybg1ltvDfvTXnbu3Inq6mpceumlUCgUUCgU+Pzzz7FkyRIoFApkZWXB7XajoaEh7H1VVVXo1asXAKBXr16oqqqKWB5YFs2cOXNgsViCf44fPx73OPUaZdzlGpWcj4oQJcCZxioRdbwzidPWytMUdcLu9RN1e2dTplrsbmiV8rjrpLUS10TUdu1ZpjI2iRKnu7RTeZ2h9lBldeLQSSu+qqjDoUorqqzOc95mwlqNvXv3jhgmJRGuv/567N27N+y1adOmYcCAAZg9ezZ69+4NpVKJTz/9FBMnTgQAHD58GMeOHcOIESMAACNGjMDTTz+N6upq9OzZEwCwbt066PV6DBo0KOp+1Wo11Gp1m4/TlKrCD4pycHdpHlLUStjdIhodHqRplbC7PJAJwEmLE1aHB/V2F5QKOXQqBdK1yqiPj7TnDL3xtsWZgKmrO9NYJaKOdyZxakpV4c7huZhemgenxwerw4tUtRxapRwHK62QIOHgCQtS1Ao4vCJsTi8MOhXLL6J2cKZl6ql6O9w+CWqFDB8+VAyZIAMgARIgCAKsTi9S1HJ/PbjBgWxOrEV0zs60TP1BUQ7uKs6DUi5Dk9OLVI0CAgAIgEYZ3n+ObUOi9nOmZep39XY0Or2wOjwwaJVI1ShwYYYubJ1kjFFTqgpX55uwMcqwKaX5JijkAiz25Bo2pbXPMRk/54BzObZE5wYD22hyeZCuU8Ht9aHJ5Y27PYvdDavDA5tHhNXpb/ep5TJYHG54PSIuMKac0TGESlhC/OWXX8bjjz+O1157DX379k3UbpCWlobBgweHvZaSkgKj0Rh8fcaMGXj00UeRmZkJvV6PBx98ECNGjMDw4cMBADfeeCMGDRqEn/zkJ3jhhRdQWVmJefPm4YEHHmi3RJpBp8LPRl0Ml+jDr97diy3ltcFlJWYjFo0vwOQ3vsTAXno8cWsBfvTaVvTvlYYHr8tHn0xdWAOhPWfojbctAcBjnAmYiIiSzIySfpj37l5sCilLi81GPHhdPqwOD+5cvh2X5qbjruI8PPT2btjdIssvog52qtYGhwR8b3Hgj5uOYPKwPli57SjuHNEXb2w6EhG/s0aa4RF9yD2Hhg0RnRm314eHr78Yc1fvxeYWMTmtOA9vbzuKBbcUoI8xpV3boER0Zo7W2qLmkZ6+rRB9msvNZI1Rg06FJycMxtx3w68zJWYjFt86GP/vT9uQZ0rp9OMMCP0cdSo5ppfk4ap+RqgUMmSmqKCSyzDn3b1J9zkD5/YbiPXe5ycOgQSc828rsP2dR+ux5I4ivPDJ4bDfc7TtVTU44PCKmL96X2S7b2Q+1AY5Tlmd6KE/u+GzBSlB3bgzMjJgt9vh9Xqh0+mgVIY/BlFXV5eI3QIArr32WgwdOhQvv/wyAMDpdOLnP/853n77bbhcLowePRq///3vw4ZDOXr0KO677z589tlnSElJwdSpU/Hcc89BoWjbPQOr1QqDwQCLxQK9Xh+x/Lt6O76rt2Pp+vKwLz2gxGzE9JI8TP/zDpSajbirOA8zVuxAsdmIm4fkYOzgXjDoVLDY3Zj19u6okxJcnW/C0juKzujuT7xtjSnMxpx/7Y267Ez2Q5RMWotVIup88eL0u1qbvxIapSwNlJnfNziwbH05is1GFOVmYNn6cgAsv4jaW6xYrbI64faI2FRegw/3nkRRbgZ2H6tHUW4G/nusPnb8Fmbjmv49O71BSXQ+aa1Mnd0iyRYQKEO/PlaP5ycOweP/2tsubVAiii5WrH5Xb8fsVXti5pGemzgEaWpFu+WJ2luV1Yk5/9qDQTkGFPVOh8vrg1ohw+7jDTh4woLJw/pgxoodnX6cQHiOTKeSY8kdRXhzS0Xws591nRm7j9VH/S46+/jPJVcY773P/qAQH+05iU3lZ//bCt1+Wz9Di92NExYnnvnwQNx6Y4nZhN5n2ZkioT3EO8tnn30W9n+NRoNXXnkFr7zySsz39OnTBx999FHCjqnR6UWKWhH1SweAzeW1mDN2IABgU3ktHhszAACwpbwW04vzgjPvtucMva1ta+pVfdtlP0RERO2l0S1GrRQBp8vMnmnqsP8HsPwi6hj1NjckAFl6TTAOl60vD/4dTWA9i8PDhDhRB2l0izHbp6Gxa3V6260NSkRnptHpjZtHanR64fL4kjZG621urD90CusPnYq6/JEbLgbQ+ccJhOfIppfkhSXDAaCod3rMekxnH/+55ArjvbdnmjpqMrwt2422/bZ+hjVN/rpka+2+JrcYd9/xJCwhPnXq1ERtukuyOjzwtdIXv8npDfn36S/V5fUFZ95tzxl6W9uWy+trl/0QERG1F6vjzMqulv9n+UWUeFanF5IkBeOv5d+xhNZ5iSjx2lqmthaXjFuixGktThudHijlslbX6SzWkDxXNKG5r86+loTmyKIlblurx3Tu53z21+l4722Pcw7dflu3Z3V64E5wvbFdE+JWqzX4aIfVao27bncbqkCvVcLri/9lhs6um6qRB/+tVsiCy9pzht7WtqVWxL6ociZgIiLqDHrtmZVdLf/P8oso8fQaBSQATS5/IzgQh/HqloHljFGijtPWMrW1uGTcEiVOa3GaplFC1UpCvDNjVK+Jn3YMzX119rUkNEcWLXHbWj2mcz/ns79Ox3tve5xz6Pbbuj29RgmXGD+Heq71xvhHcoYyMjJQXV0NAEhPT0dGRkbEn8Dr3U2aRgGby4sSszHq8hKzEUqFAAAoNRtRbXUB8I+LU93oginV/whCYIbeaK7ONwXXa4vWtlXd6GqX/RAREbWXVJUcpTHK0kCZuft4Q/D/gX8DLL+IOkpGigqpKjmqrc5gHAb+LjVHr3sWm42otjphaKXhT0TtJ1Ulj9k+DcRsidkIvUbRbm1QIjozaRpF3DxSmkbRrnmi9paRoop7/IHcV2cfJxCeI4uWuA3UZ6Lp7OM/l99AvPdWN7rO+bcVuv22foamVBUEIH67z+pEWis3XOJp14T4+vXrkZmZCQDYsGED1q9fH/En8Hp3c2GGDhcYtFg0viDiYlBiNuKJ8YOx7kAlSs0mzL+lALNX7fHPnHpdPkZe3CM4Jo9Bp8JzE4dE/CADs7+eyXhFrW3r2ot7tMt+iIiI2oteq8RTEwojkmqBMrOotwHLN1egxGzEtOI8LN9cAYDlF1FHytJroAFQfJEJs0aaceCEBdOK83DghAUzSvNQmh8Zv7NG5qPYbOL44UQdKFCmtmyfFjeXoQdPWPD0bYW4IEPXbm1QIjozF2bo8PRtkXFaYjbi6dsKcWGGrl3zRO0tS6/BMzGOf0Fz7isZjhMIz5FFS9wu31yBacV5EeeSDMd/Lr+BeO8deXGPc/5thW4/8Bm2/Gxbbs+gUyFTq8STsdp9zfXGCzN0re4/FkGSpFZGtj57TqcTe/bsQXV1NXwthgsZP358onbbKeLN3h3q+1obvADsbhGNTg/SNErYXR5kpqjh9vmgVchRZ3NBpZAjRaVAuk4Z9QdmsbtR0+QObsOUqjrr4Iu3rfbcD1EyaGusElHnaS1OTzU44BB9sHtENDq80Knl0CnlUMkEnGouQ1PVCji8ImxOEQYtyy+iRGg1Vq1OuD0iXD4JLq8IAQIkSIAECIKARqc/frVK/59sJsOJ2l1rcVrV4EBd8xjFTU4vUjUKCAAg+B9ZD71JxbYhUeK0Fqvf1dvR6PQG4y9No4hIBiZzjFZZnai3uWF1eqHXKJCiksPicEOrSq7jBPyfY23zBOGL3t8fNuHkDQN7YtH4Ajg9vqT8nM/lN5Do3GBgGzaXBwatCm7RB5vLG3d7FrsbVocHtpbtPoUMF5xDMhxIYEJ87dq1uPPOO1FTEzkbqSAIEMWznwk0GZ1Jki2ZL1JE5zsmxImSX1vilGUpUec70zKVcUvU8VimEnUNbKcmJ14fz1/tOqlmqAcffBA//OEPsWDBAmRlZSVqN12Kxe5Go8MDj0+CW/TBI/p7y9TZ3LA4PDBoo/cGJyIionCNLi/cog8urw8a0YdGlxdWmxs1Dg/0WiVMKaysEnU2i92NersbNrcIp1tEZooKHp8Pbq8PHtGHJpeXcUqUBKKVqYxNouRyosEBi8MDa3PuSK9VdplhxgJJZauz69XTDbquc6zJqL2++7AnDLQKZOhUyNJrzunYEpYQr6qqwqOPPspkeLPKBgdsHhE1jS4sW1+GTeW1wWWB8W+qrE5cmKHj46JERERxHK214Vfv7sWWkLK0xGzEUxMK8exHB/DV/xpwdb4Jz00c0mUaCkTnm5MNDhyttWPphjLsPtaAJXcU4aX/fBMRt0/fVog+xpROPFKi7i1WmcrYJEoeXTlOTzQ4MHvVnrBhR1hP7x7a67s/VmvDnCi//2duK0TuOfz+23VSzVC33347Pvvss0Rtvkux2N34X50d247UYmmLZDgAbCmvxdINZSivbsJn35yCxe7upCMlIiJKbt/V2yMaBACwubwW81bvxYs/HAoA2FhWg8dX7WGZStQJLHY3Pjt8Cks3lGFLeS2ml+ThzS0VUeN27rt78X29vZOOlKh7i1emzn13L75jbBJ1uhMNjrhxeqLB0UlH1jqL3R2REAVYT+8O2uu7r7I6I5LhgP/3/6t396LK6jzrY0xYD/Fly5bhhz/8ITZt2oTCwkIolcqw5Q899FCidp10aprcSFHLkaXXYHOLLzFgS3ktphfnBdfnIxlERESRGp3eiApRwObyWtjcp+co2VhWwzKVqBPUNLnRU68OxmpR73QsW18edd3N5bWwOr24oCMPkIgAtF6mNjq9HXxERNSSxeGJG6cWhydpe1rXNLkjEqIBrKef39rru6+3ueP+/utt7rMeOiVhCfG3334b//73v6HRaPDZZ59BEITgMkEQulVC3Or0wOnxj8mmU8kxvSQPRb3T/WO0KeXYdaweyzdXwOX1AQAanZ5OPmIiIqLkZHV44paljY7wMpRlKlHHszo9wXotgFbrwIxTos7RapnK2CTqdFZH/DhM5ji1tnJsyXzsdG7a67u3Or1xyynrOdy4TVhCfO7cuXjiiSfw+OOPQyZL2MgsXYJeo4RC7oXLI8eSO4rw5paKsF4yxWYjltxRBIUgwAcgTaOMvTEiIqJuzKBTxi1L9brwMpRlKlHH02uUqLOdfhRWp4xfB9ZrGadEnaHVMpWxSdTpWovDZK7r6ls5tmQ+djo37fXdG7SKuOWUQXv2ae2EZardbjd+/OMfd/tkOACYUlWwuURoVLKo4yduKa/Fn7dUQKOSIceggSmVj4wQERFFk6pWxC1LU5Ry6FRyAEBpvgmpmoTd+yeiGEypKlQ3ulBsNgIAREmKG7epasYpUWdorUxlbBJ1PoNWiZLm8rSlErMRhiS+cWVKVeHqfFPUZVfnm5j7Oo+113efplHGLafO5aZKwrLVU6dOxTvvvJOozXcpBp0KfTN1SNep4o59k6pW4sV/H+7goyMiIuo6HG4xblna4PBgekkeis1GTL2qL+Yl+WRDROeri0wpmDXSjGKzEYIgxI1bl8cXdRkRJZbdFb9MtbvEqMuIqOMoZQIWjS+ISIqXmI1YNH4wlDIhxjs7n0GnwnMTh6C0RWK02GzE/SPNsLt5jTlfBb77lknxq/NNeH7ikDaPHd9a289xDr+hhN3yFUURL7zwAj755BMMGTIkYlLNl156KVG7Tkq90rU4cTR+g/x4vR3/OViN6kYXJxYgIiKKoqGVcRRtbhGjC7IAAA+9vRt2twiXdw+W3lF01mWrxe5GTZMbVqcHeq0SphQVy2miOGqa3Ljrz9tx7zX9MPumAXC2kvDmGKJEncPSSpna2nIiSrxamxv/741teH7iEMweMwBNThGpGjmqrS5Men0r/jpjGHqc5aSCHSFFJcfYwmzcdVVfuLw+qBUy7D7egOl/3o7L+2ScUx29JdbZk0tOuhZL7yhCTZMbjU4P0jRKmFLP7DtJ5Dj0CUuI7927F0VFRQCAffv2hS0LnWCzOzFo43/pKrm/wz4rHkRERNGlNA+HEotOJcfxOkfYGHPnMov9iQYHZq/aEzZL+tX5Jjw3cQhy0rVnvD2i7sDq9MDuFvHbdWX47boyvDH18rjra1uJayJKDJ26lTK1leVElHhWpxc1TW7MWLEj5vJkVtPkxpx/7Y267Fzq6C2xzp6cDLpzuymRyHHoE5YQ37BhQ6I23WVpVXKU5pvCAjSg2GzE7uMNABAc+5SIiIjCpagUKDYboz46FxivWK2IHBHubHoPWOzuiIo14K+8P77q3HqdE53PAo0XnUqO6SV56JGmRqnZiE0x4nbXsQb00msYT0QdTKeUxy1TdUq2S4k6m16jCJanRb3T4fL6oFHKsetYPZZvroA+yefLSWQP3wDW2c9MV+pJHxiLfGOUPOq5jkPPGS87yMkGB76rs+H+ay8KNtgDSs0mzCjJw/LNFSg1G5GiSu4LGhERUWdJ1ynx9ITCqOMoPj2hEBWnmoI3mEOdTe+BmiZ31JvYwOkeLUQUyZSqwqiBPbHkjiLsPlaP6X/ejnk3Rx//dOEtBfjNvw8znog6gRzA0xMGxyxTmQ4n6nyZKSq8MfVy7D5WjxkrduD+t3Zh+v9n78zjoyqv//+ZuTN31swkmSFhMcHARFkSJMhqEhBK3Rco1a9IWxarbTGotSpYFxBQxKW2gLZaAe2vblUUBRWr4kJQXCCVHYlEgkCAhMxMZr2z/f6YucMs985MQpKZJOf9evEC5t773Ocu5znnOfc857zwDWrqm7F65kjkajLTkcnTkRG+PGSzp84xsxNVr9TgZ3/5DFOf+QI/e/IzzHulJmNrLrVXLnIhyPPaCVgcHD49cAobdx1DTb0ZcyqKMKe8KJw/6aTVhV1HLbiwMAdVk0zIVmdulWCCIAiCSCcurx+LN+7B8MIczI7QpTVHzFiycQ/uvWII7n0rOlVbW6MHOiOihSC6I3o1i4VXD8WCN3dia20TqiaZsHzTPkG5ffT9fbhhdCHJE0GkAZ8EWLJxr6hOvf+qIenuIkH0eBQyKZ75pDZuJcfW2iZIJRKsml6Wpp6lhlYpQ4XJgGqBlSgVJgO07RDhTjZ7anTVSPr2yEUuBDnEO4FGG4c8nQJba5vi0qFIJBIctbhwRUlvXDI4HzlnmV+HIAiCILozzXYO2w6dxpC++vBvfG2SLw+dhtvji6pYX3kW0QOdEdFCEN0VO+dFTb0ZVZNMuHRoPob00UUt8Y6U0xlj+pM8EUQacHn8CXVqsoK4BEF0PI02TjDlGABsaccc3B2BxcGh2cGhamIx5k404YsfmsI2QLnJgFnlRbC7zz4HOtnsqZFKJH2mvks8AQBop7KU5BDvBKwuD9xeP9QsgxXTy7B2a11Usa9ykwFThveDXinL6OrABEEQBJFubG6vqC5dMb0MDs6L1TNHhqPcCnPV6NPGQjodmbOOILo7NldiWb3tlZqwU1wiAckTQaQBu9uTUE7tboqqJIh001Wjn4WKXFaajHhr7kU4bnbh2/pm3PZKDV7+7ZizPhfZ7KnRnd6l9iiYSg7xTkCnlOO0ncOciiKs234Ec8qLsODyQbC5fMhSynDC6sJT/z2AB68Zmu6uEgRBEERGY9CwWF19SFCXvrH9CO6+ZBCue3ZbeP+P75zQ5nPxOesWrNsZZWC3R846gujuGDQsnvm0FmWFOeFUgXyE+LrtR7AytMTb7fWjr77tkxmCINqOQaPA6uo6UZ16z6WD0t1FgujxxBaqji2sqVNlXvSzWGqOLbWNWLxxL8oKc8If4dojeptsdnEiC2iqWAZVk0xxK/V4MjGSviPTvHR5h/iyZcvw5ptvYv/+/VCpVLjooouwfPlynH/++eF9XC4X/vSnP+HVV1+F2+3GpZdeimeeeQb5+fnhferr6/GHP/wBn3zyCbRaLWbOnIlly5ZBJjv7W2TUsvj6x9MYbzLg6mF9sXjjnqj8TxUmAx64aigsTg75FCFOEARBEKJ4An7cMfl8UV3qCZxZ3t0eESEdlbOOILo7Xn8AN47pHxd5OmlQL8y/bDCWbtwTtQS8PSJ9CIJoHa3RqQRBpAejlsXPB+fh/0YXxunUCpMBN4wsSGPvhEmUmmNrbRPmlBcBaN/obbLZ4xGKrK4QWKkHZG4kfUemeZGeTccygc8++wy33nortm3bhg8//BAejweXXHIJ7HZ7eJ8//vGP2LBhA15//XV89tlnOHbsGH7xi1+Et/t8Plx55ZXgOA5ffPEFXnzxRbzwwgt48MEH26WPejWLi8/rhV5ZyjhjAwCqa5uwZOMeyKVS/HDKBouDKuASBEEQhBByiTSxLpUETZv2jAjRq1kYtSyylHJYXR402rl20dUWB4cfTtpQU9+cNv3flj5kQr+JzCcAYO3WujhZHdJXj8UxznAgOKmZv24nDjfZw+/UCasL+49b8XXdaexvsOKE1dVZ3SeIHkGqOpUgiPShV7NYdM1QQZ1aXduEP7+166xssdbadansnyw1h9vr75Do7Y6y2bsiYpHV1bVNeGFrHeZUFIV/y+RI+o5M89LlI8Q3bdoU9f8XXngBeXl52L59O8aPHw+LxYLVq1fj5ZdfxqRJkwAAa9euxeDBg7Ft2zaMHTsW//3vf7F371589NFHyM/Px/Dhw7FkyRLMnz8fixYtAsue/UvRJ1uFfcetcQMYT3VtE1xeP6b9/QuM7J9DETIEQRAEIYDL60+oS90+Pz6+c0K7RoR0RN66jsqF19F9yIR+E10Dvz8gKKtlBdlR0W2RbDnYiNqTNrz4xY9YMqUED23Yg837T4W3V5gMeGRqKQoNmg7rN0H0JJLpVJeXIsQJIhOwub2isno2UbKttetS3T9ZkcsBRs1ZpboQg+zUMySKrK6ubcL9Vw7B5EF5GR9J35EFU7vdJ1+LxQIAyM3NBQBs374dHo8HkydPDu8zaNAgFBYW4ssvvwQAfPnllygtLY1KoXLppZfCarViz5497da3ZF8uWlwezKkoCufC6alfsgiCIAhCjFR06cA8bbsZdcny1rVFV3dEm53Rh0zoN9F1cHBewd/dSRxsbq8fnx9sxH1v7cKQvvqobXwkHEWKE0T7kIpOJQgivVgcHI6anQn3aYusttaua83+fJFLIcYXG9FHr2x3ByzZqdEki6x2eXwYXpjTrvOmVEh1RQK/n1QaDIgQosJkgFbZ9jjvLh8hHonf78cdd9yB8vJylJSUAAAaGhrAsiyys7Oj9s3Pz0dDQ0N4n0hnOL+d3yaE2+2G2+0O/99qtSbtX75WgQ/vHA+PN4AWlwc6lRxyRoojpx0wahWQyySYcF4vXFHSGwoZg2Z78MXQq9moRPg6lRxGzdl/wemINokz0P3NDNoiqwRBdC6tkdMspRyjz83GE9cNh53zweoMjrEalsFdr/8PWUo5DjRYoZEzcPn88PoDcLi9wSWUScbhyHFbr5JDo5Ch2cFh+uhCzC4vwo765qgiNG2NyOnIXHgd2YdM6DeRXlojq3oVCzXL4JbxA1BZbIRaHoBWoYSN8+G1W8ZGye3XP5rDxylkwXid6tomzC4vimu3urYJzXaqu0MQYrRWpw7rp8OK6WVwevxhnaqSS3HbKzXQq4I6NQDA4fZCq5BDxkjQZHMjSymHTiUPR12299yH5lJEdydVWW2yc+itU6JqkimuoCZvl7YlSra1dl1r9terWSyfNgyffn8KeVmKcJ9PWF0YU5SLpghfV3uRav8sDg5mhwd2zgs750O2So68LEVUXyLHH61CBjkjQZOdg0rOIEshg1QqgdXlhdUZnDNEjoWp0JHjm8XBhfuaiFTeGaF+Akh6/yKPtzo9sHE+tITmVzsOm/Hkhwdww+hClBVk48dGOwpy1MjXnWnjeLMDbp8fnM+PFrsHC68ZAiXDwBYx95MAUMgkcLiFAzBSoVs5xG+99Vbs3r0b1dXVHX6uZcuW4aGHHkp5/5+a7PAEAlj0TnzBkiVTSrBk496oJaHlJgOqJprQaHcjL0uJ+9bv7nZLtbszdH8zh9bKKkEQnU9r5NTIMnjsl8Nx71u74vTpY78cDrUEmPb8VzjXqMGtFw/EnBe/DTuwU10CqmYZrJheFpersVygCE1bInI6MhdeR/YhE/pNpJfWyKpKLsXaWaOwavNBbP+xCUumDMMCEbm9542gU7yy2Ij9DWccAmLR5FZX2yc/BNHdaa1OXTF9BO5bHy+bK6aPACsB7o6R23KTAbPLizBz7TcYUZiNR6aWQsZI23XuQ3MpoieQuqwGAAA19c1RKcd4u/TVr+vbVAyxtXZda/cPAHhv53FsqT0jx5UmA/J1ClS9XNPuqYKT9c/u9uC42YnDpx1Yuflg1LhWGcqh3TdbJTj+8OPeHe/8D2tnj8ZCAXvm4aml6J9CSreOHN+OmZ148O3duGF0IU5aXSg3GQRT7aRSQFOon5MH52HB5YOx8J3doveP54TZCafXH6dfJg3qhZd+OxaLN+6Jep/5eyDxB2D3+rAw5DstyFHhXzeNFrQhl04phfQsij93m5QpVVVV2LhxIz755BOcc8454d979+4NjuNgNpuj9j9x4gR69+4d3ufEiRNx2/ltQtx7772wWCzhP0eOHBHt2zGzEz9ZnOEHGkl1bRMeWL87bkno1tomrPqkFl5/APe9tavbLdXuztD9zSxaI6sEQaSH1sipG4gzrIBQLrz1u+AG8MyMEdhysBErP6mNKhiT6hLQORVFgoWLttY2YW1MEZq2ROR0ZC68juxDJvSbSC+pyqrFwcHrD2DV5oPYUtuER6YOSyi3T1w3HOUmA+ZebMLQPmdsYj5aPBbdWSyPJYjuTnvqVA+QUBdW1zZha20j5r/RfnMfmksRPYVUZVUCCR5+b5+gLL6wtQ4PXjUkaToyIVpr17Vm/7Ac10bL8ZbaJqyuruuQVMHJ+qdXsfj0+1NxznAgWMNkwbqdOGF1CY4//Lj39IwRcc5gIDhm3vfWLhxLktqmI8c3vu1BfXRYu7UOS9/dh9nlRSiPSTeSSgFNsX4O6qMTvP4tMf23ODicdnoE9QtfXD32d/4emN2eKN/p0zNG4P71wvf8/vW7IJG23a3d5R3igUAAVVVVeOutt7B582YUFUUvrbzwwgshl8vx8ccfh387cOAA6uvrMW7cOADAuHHjsGvXLpw8eTK8z4cffgidTochQ4YInlehUECn00X9EcPi9ECjkCUsWFJWkB33+9baJmgUMmxJUjyhtaSylIRoO3R/M4vWyCpBEOmhNXLawvkS6lMb54OMCZo3WwX0q9A4HDtulxVki54jss1UoiuESJZXsS1tdkYfMqHfRHpJVVYbbRzsnC9sw9qSyK2d86GsMAc3vfgNDFnB96jCZEDNEXPc/hUmA3I09K4RhBjtqVP51VCxROrCPJ0yzunF05a5D82liJ5CqrLq8CSW0xa3F6ftrZeL1tp1rdk/kRxHjh/tKdPJ+sf5/MjLUiQsTtpsj+63mmVQNcmE1TNHYsaY/pAz0oTPwuJMHKXekeMb3zY/j3FwPtz2Sg3KCnOweuZIPDNjBFbPHIkl15agT5JIdLF+JpojRfa/0cYhgPgPqqm0EYAkarssyT23ieipVOjyDvFbb70V//73v/Hyyy8jKysLDQ0NaGhogNMZ/DKj1+tx00034c4778Qnn3yC7du3Y/bs2Rg3bhzGjh0LALjkkkswZMgQ/PrXv8Z3332HDz74APfffz9uvfVWKBSKs+6j1emBzZX4IYl90Ut2XFddqt2doftLEATRcViTGJotTg9aIvYR0q/JloCmUvQvlegKMfRqFo9OGxZntJ9Nm53Rh0zoN9E1sLmj5TAVuV21uRYOzgeby4fxxUY8PLUU+45ZovarMBnwyNRSyh9OEO1EKrIpBq8rk+nM1s59aC5FENHY3Yl9Qg63r02pxFpr17Vm/2RyHDlutJdMJ+ufze1NOl5F3kc+hWJNfTNuevFbzH1pB+oa7QmPT3YtHTm+8W1HXqOD82HV5tpw/2968Vs0pxCF7gsEwk70NbNGoWqSCWqWSXm8t7o8ovojaRsxxyXSQ5HnbAtdfr3h3//+dwDAxRdfHPX72rVrMWvWLADAU089BalUimnTpsHtduPSSy/FM888E96XYRhs3LgRf/jDHzBu3DhoNBrMnDkTixcvbpc+6lRyeP2JH7rYklCt8uwT4cf1h5Y8dyh0fwmCIDoOnSrJGBuzXUi/JlsCKqaTeQYYNVg5veysHMB9s1VYOb0MjTYOLS4PspRyGLWdWzCsLX3IhH4TmU+2ioVDdmYC3xq5zVbLw/L1yC+GodnOweryQqeUIUfDkjOcINqR1urUSApy1aiaZIKyHQq3RfWJ5lIEEYVOldhtl3UWacRaa9elun8yOY60tZUsA4ujfQqzJ+qfg/MljaSPTMkmlEIx2Rwh2fjUkeMb3/bZ9vGY2YklG/ZEZarg89VLJZKU2tYp5XD7hH2gSfsXo3cS6aHIc7aFLh8hHggEBP/wznAAUCqVePrpp3H69GnY7Xa8+eabcbnB+/fvj/feew8OhwOnTp3CE088AZmsfb4X6FVy2N0+VMTk7uERWxJabjLA7vaiUuS4rrxUuztD95cgCKLj0LJMQn2qZRmo5EHzplxAv6ayBLTmiDku317k8X30ynYx2vVqFgPztBhemIOBedq0OJXb0odM6DeR2XA+PzQsg8qQXKUit/y/czVnJtb5OiUG9dFhdFEuBvXRkTOcINqZZLKpZoWd3eUmAz7Y04Ca+mb00SnCsh5LW+Y+NJciiGiyFDJRGassNkIiCZxVKrHW2nWp7J9IjiPt83KTARt3Hse8V2qS5t9OFbH+GbUsTra4E9r4OZoz/RZK7ZFojlBhMkCfxHnbkeMb33ayeUyic5zJ/S5cOyIQCIjqjMi2jVoWUkBw35oj5oRtSGKO8/r8CfXU2XwQ6vIO8a5A32wV8rMUWHRNSdyDrDAZsGRKKfbGLAktNxlQNbEYMqkED08tbdflybTkuWOh+0sQBNFxODxuLJ1SKqhPH55aCofHjf/ua0ClyYh5k4qxprouvE+qS0DXVNdhdnlR3DloHCeI1LC5vbBzXlRNNKHSZMTRZkdCuf3zWzspHQpBpAE7l1inSvyBOMdKucmA2eVFWFMdjJx88sPvsawd56s0lyKIaOSMFLdePFBQFm+daIJGLss43Skmx5HjR+S/O6Norl7N4uLzemHepOK4e1kZGl/ydcpwv4VSe/BzhNjj+TGzb5Lc3B05vvFtHzhubXMxzWS53zUsg0XXlIjeP75tvZpFtlKGpVPifaD7j1mwdEppXOAv379clTzKd3rrSzuwRKAd/p5nKdruEJcEAoFAm48mwlitVuj1elgsFsFiCPsbrPj8+5P4+eDecHn94eUbapZBg8WBXlkq2DkvnJwPGlYGpZyBXCqBXi2HXs3C4uDafXlyR7RJnIHub2aSTFYJgkg/ieR033ErnvxgHxZeXQIb50OL04MslRxalsFDG3bjT5cOBstIsGlPAy4+Lw8NVhd0Kjly1WzScThy3Nap5NAoZLC5vDSOE4QIYrL6w0kbnB4frn/2S9wyfgB+PiQfj763F49MHRYnt0ebHdBrFMildCgE0SEk06mPvLtHUDb//NZO3HfVUDASCbz+AE7Z3PD6AthR34w11XVRBTc3/2kCDBq2Xec+NJciehpisrq/wYpfPf8Vlk8bhjydAjaXD1qlDCetLsxftxP//u0YDOqdmfPaSDnWKGSQSSX4/qQNMqkENUfMcWPJx3dOwMA8bYf3yezwwM554eB80KvkyMtSRI0vFgeH4xYXLvvblrjj1SyDORVFuLK0T3h80qvkSZ3hsX3oqPHN4uDQZOfg8wfg8wfC15jKOWrqmzH1mS9Et7/5h4swsJcm6f0DgrbgrLVf4+kZIyBnpDA7PNAqGZy0urHonT24tqwfygqy4fb6McCoiVqBa3FwsDg9sHM+WJwe5GrlUDFMUE+F7pk25EvN1ara/M50+RziXQGLg4PXG8CW75vwyHsH4rZXmoy469Lzce3TW7Hp9krBpdh6dfsbAB3RJnEGur8EQRDtDyMB3F6g8vFP47ZVmoyQSoBF7+zBzPIi/GR24nf/bzvWz70oJUNJaNzOz8z5BUFkNEYti33HW+DgfPjrRwdDv0pF5fbhqSXkDCeINCCVAIlkUwqgOD8LNfXN+M3qr0XbsTo9GNCrfVNo0VyKIILY3V48Om0Y1sTksy43GfDotGGwu1tfULOziJXjmvpm/O7/bRfdvzOK5qYytvDbxxcb8XlMxLSD82HnETNuriiCvk/rJwq8M9waCsAxatp3rDubsTNZjnO9Sp5y+1aXB0eanbhm1VY8M2ME5r60I2r7qs214X+vn3tRVJv8OSwODv87YobdrYDb64dCJg1/SCkrzEZZYQ4mD8pr5VWegRzinUCjjYNUGsCfrxiEZqcHXl8ARi0LGSOFx+uHg/NBKZdi850ToGaZVr28rRGmZPt2tGASBEEQxNkiZ6S4Y/JA/PnKQQhAghanJ1QULACH2ws5I8WW2ib4Acy/bBCAYLGevccssHM+ZItEMRAE0X4EJzJnJlUSCRLKrd9PC1YJIh2wKehUoOcWuqT5MXDC6jpT3FglQ46aVvN0NjlqFn/58Pu4fNb8/5dcW9Jqv9DJFjfMTg80LAONQobskKOzo+nosST2PmgVMtjdXlic4veFP8bi5KBWyMBIJJAzErh9fjx49VA8tGFPVBqRymIjFl4zFE2hAp1C903seRwzO4M5uiPa41OFqFkGjTYONrcH2WoWnNcPm9vbaj+f0DUDEH0/Iq9fo5Bh2S9KsWTj3qjIfb6fWqUMP5y0RbUj1nbks25roU+9msVFAwzYfvg0Sguy4fEGoFXIcGVpH8gZKWav/RpTh/dL2HYiyCHeCdjcHmgVcjz4zm5srW2CmmWwYnpZXMXaCpMBi64Zip+a7DjHoEnarpgwPTptWNxyjWT7tqatdEEGCUEQBOEN+JGrVeL+9bvjdOiSKSXw+IP5/rbWNoHz+lFpMmLH4WYsfXcf5lQUoawgG/WnHSjIUSNfR45xgugoslgGlSYjttQ2YnT/nIRy6/b5ErREEERH4UlRpxq1LCYPzsOgPrrwEnelnMGO+mbsP27tloUuu8L8uKOpb7Lj3rd2xb0bj0wtRWEK/gqifXB7/XHOcJ6ttU1we/2oeqUmdb/QGzuxpfbMvuUmA+ZNKkb/XDX6dPC7zRd+jI265vt8NmOJkMxWmAyYVV6E216pgYPzxd0XoWMqTUbMnTgQN734LQBgTkURfj9hIBQyKby+AKp/aMTVK6sF24ttk0+vctEAA1iZFB6fHxf2z8HIc3NQ0lcPt9cPDStDs4PDPW/sx/b6ZqyYXobHPjgQ9cxb4+eLvebKYiNunWjCnBe+CTu5eSd8ABC8/tUzR+KmF7+N2n/plBLc99YufLTv5Jl9E7StVcrCekOvkmP1zJGQSCRRabfULIMHrhoCfyCAmvpmQT+fXCrBsIJsLHxnT9xYtHb26LN6ZyiHeDuRKDdb3SkbHnx7d7hSa9UkE2rqmwUHtQqTAVWTTCgyahN+ebU4uLhBj2d8sRErp5dFffFJtO/j112Au17/LqW20gUZJER7QTnECSLzSSSnQpMzHn6SNj609HvtrFFQswxufXkHHp02LO5DNOkRgjg7xGT1mNmJb+qaMLSfHg9t2IuHp5QklVtyrhBEx3C2OrXQoMEpqwsOzoetPzQiX6cMO8RPWJwoNxmhkjPo1Y2ihlsz1+6unLC6cOd//if6bjx5/XCKFG9nxGT1mx9P47p/fCl63Ou/Hye4XdAv9HJNlDOcp9xkwFXD+uKKkt7t+m4LBTU6OB/mr9sZ5RTnnahtdcgnktlykwFlhTnhFB38fQGQ8jFA8L2fXV4UdpRH9p2/z5H9EAuEjXS4OzhflH8wka+wNX6+2P4LXc+yX5TivZ3HBd+HSpMBd182CKda3CjMVUOnksc5w8XOpWYZvDB7FKQAcrQsvjp0OkpvNFic6KNX4e43vsOqG0fg6c21UX2InJ9ZHBz2NbRg5eaDHTIWUYR4J+D2+cPOcAAoK8iOehEjqa5twoLLB6PZziV8qImqv35+sBGNNi4sKMn2bban3pYQHR25bXFwcc5wvm8L1u3sEQZJV4eW2hEE0V7YOZ9olEx1bRPsEcv78rIU+Gj/CdwwujDOGAU6To/Qiiaip2NxemDKy4LVyeHWiQNTktvvT7RAJpXAQPJCEJ1GqjrV7fHhmMWJd3cdj8thfF5+FvKzFNh33Aqr0wO9So4spQz9ctSdcg0dQWvm2t2VZjuX8N1I5q8g2o8spSwcaRy7QmNNdR2ylMJuPUG/kIDzEwhGms8pL2rXd/un0w7c++bOKF9YZbERy6aWYuX0snYtKplIZvlr4+HvC4CUjwGC7/38ywfF7Rt5n5vsHC4oyMasi86FnJFCxkhQVpiDmnpzOIJ6S20j/AhgTkURVm2ujfIPJvIVtsbPx/c/8r3RsDKMKMwJvzd5WQrR92FLbRNu9/ox75UabKiqgM3lxUf7Toq+h+POzUXZzJHI0yngcPuQpZRDIgmgycYJ6o37rhiM138/Dg+u3x31fvDXuWDdTjx+3QVotgfTuHTUWEQO8U6gxRksDMC/PBo28W2PzdUjhDVJsYHIYgTJ9rW6EhdhSFTYoDMit8kg6drQUjuCINoTqzM1/VdZbIRSzmDi+Xk4beOwproOVZNMYQNOw8rg9fshkQSr3edq2HZxXNOKJoIAbC4PemkVaHF5sPKTWtw2qTjx/m4v1lQfwrQLC7DsvX146NoSkheC6ARS0ak/NtoRQACrPqkVzGEslRzE5SW98ee3dod/rzAZ8PDUUvTvorZ+a+ba3ZVkPoJk24n2g5EAa2aNwsrNB6OcpeUmA9bMGhUqjitMrF8okWPd7fW327t9tNmBBW/uRHXMmLHlYCMWvLkTj/5iWEoF71PFFwhg9cyRcdfE+9bcXn/U/i0uD5Klyog9BgBsLmFfHX/fAggWDo19Tiuml4VTmKhZBmWFObh0aD6G9NFBozjjHxQ6p9B5gOTjFOfzhyPUhfrjTVK/xeL0YMX0MtjdHvgCiIp4j2zv8pJ8/HLEObhvfbTPZ9nUErwX4wwHgnrjkff24Y7J58U5w3k+P9iIH07a0OL2IluVOK/82YxF5BDvBHQqOQpyVFgzaxQabW5IpRK8f3slWEaKZgcHNcvAHwA+3n8Cz352CDqVDCpGiiNNduhEihskK0aglDPhHDxaReLHrBP5osjDJ7gXStafLHIbEE/enypkkHRdTlhdgsswq2ub8Oe3dtFSO4IgWo1OJcd5eVo8/asR8PoCsIYKxsgYCW799w5kKeW4siQff7p0EBptbmQp5Sg0qPHvm0aDkUohkQAnW9zok63Ekg17ogwx3nGtCRW1aU1BHqD1K5po9QzRXTFoFQgAWBlyoN1/5RAYtSyWTxuG3noFpJACEsDm8kLJMlDLGdx7+WCs+uQgzu+jw/x1O/HEdReQPBBEB5OKTj1hdSJbzYpG6G052IhZF50b9Vt1bRPue2sXHp02DG6PP24umMpKqnSutuqpRUQj0Sll4XE7T6eAzeVDllKGE1YX5q/bmdSHQLQfChmDpzfvFfkgJcHDU0qgZhnBwMrId1WvkuPpG0fgVIsLepUcXl8AWUoGvxjeD1eW9oHV6YFKweCE1QWby5tU9oRkFAja2S6vL8oZHuuIb3F7Ud9kh9vng5JhYHZyUCvizyWWcsXi8kCCYGFgt9ePo2YnJBIJ9h63Yk11HS7sn4N3qirg9njhD0ggkQSgZhkAwZzgSpaBXCpN6ETPy1Jg9cyR4Hx+5GUpIWck4Lx+rJk1CruOmiGTSjCmyACvLwBWJsWPjTbs+PE0aurNcdcMAP/vpjHYcvAUygqy8a8vf4SckWDi+XlgJBL853djoVex8Pr9eGbGiLj+8G3xfj4NK4NeJRd97gDQS6vAUx+JF2NddM3QhNcPAGu31uGRKaXw+oMR7Wu31qGm3hwVZFSYq8YXPzTiQEMLqiaZMLIwBzkaFkq5FGWFOfAjaO/JpBJ8fvAU/r3tMIYX5iBZPXVvIIDCXDUkCT74AMn9mYmgUawTUDJS/GvOaDzw9u6oQaE8lIPoN2u+xoWFOaiaZMLYolzsOmJBWf9smFvcONHiRr9sVVwupUTFCCpNBmza04C/fnQQQDA3UGWxUTQHWo4meWEDoYi3l387JmHkdoPVhaXv7jvrKDkySLoutNSOIIj2Jodl8NxvRsZFIVSYDHjuNyOhlAB3XToIv1nzNY40OwGc0be3vVKDssJs3H3pIDz6/j7BJXrz1+3EFaV9cO+bu6LaTlSQh6c1K5po9QzRnfH6/fD4AuH3W8cyePWWcXjkvb24cUz/uBRG5SYDqiaaMPdiE442O7Fqcy1+OGmDzx+gSHGC6EBS0alHzT44OVfCdoSiGqtrm9Di8uLyv20J//bzwXl44KohuG/97oRzxHSvturIwn9dBYOGxau3jMPCd+ILrr56yzjoySHeaTg8PtFI2i0HG+Hw+KIikHnGFxuhVcrww0kbrC4PemlYqFkGG747hi21TRERv/uxNeL/i7dGO9+TFY4Egs7fNbNGhfNBPzNjRHhfscjiCpMBD149FI9u2o/bJ5+H/3v2SwzpowufS7DgZbERVRNNcHv8kMskePqT2jgfG38vFr6zO5SupBnzJprwjxkXwhvwBx2yBdl4YWud6LEXFubg+xMtWPruPsypKAJbIAUA5OuU+KquCeMGGLHy4+/x+AffRx1fNdGEp28cgbvf+C5cv2jV5tqo4pqMVII7f34+pBLg8f8ewLZDp7Fiehn+9vHBONtoxfQyLFi3M6qt8L0wGeKKX0Yey8qkCYuxnrK6o/KhR15/WWE2ao6YsbW2KfRBQIGLBhiwprpO8FlOGtQLL/12LJZv2ocRhdlY+fH3uEHA3qs0GfHyzWPx6Pv7wh8KxGAkEnywpwH5WQqUmwyC11JpMiBH0/bxWNrmI4mUkUgleDDGGQ4EX8K1W+swp6IIW2obsWrzQRxqdOCoxYlF7+yB1x/AwRM2fPr9KVgcXNSxejWLR6cNQ2WxMer3cpMBcycW44JzssNfwJZs3ItbJ5owPmZfvnBBvk6JR6cNE90OxFeeBQBzkiV2PzU7RaPkYq8nEbxBIkRPMUi6KrTUjiCI9sYDxE3cgeDE+/71u+AB8MDbu7HomqHhbZH6dmttE5784ACG9NULtr/lYCPyshRxbfPHA+K6LNUVTclWz5ywJnY8EESmEwgAdveZyVkAwMJ3dmNIX71gPv+ttU1Y9UktvvzhdDgIxOz0tNpmJAiidaSiU9durUNukvmWQibsVmiJmS+e30eHe9/alXCOmGy1VWeMCXo1i6VTSlBhMkT9XmEyYOmUkh6RrtPt88c5w4Hgu7Hond1w+xKndiDaD1uSObPN5cULEXYqEPSTLJ1Sgvve2oWf/eUzTH3mCzQ7vVi5+WDYuc5H/G4V+T8PHzByuMkuKqNzKopCbQd/ixwTxNqtrm3C4g178IsR52DJhj1YPm1YWM75lQix48CWg0G/GSuXYFWMMxyIt/nLCrKxtbYJKz+pBSuXYG11XdgWETv2gauGYO5EE/7y4fdYMb0MNfXNuOnFb3HTi9/iqpXVyFWzWPnx93EfKXhb5rjFieUhB3bkh4aa+mbc+PxX+L/ntuHKldV4+L19uHFMf9wyfoCobbR2a11UW1H3orYJz3zyA+6/cnDU73zxz+OWxPOJWH8ef777rxyM2eVFWFNdBwCwu73Qq1mwMqnosxzSV4/FG/dgSF891lTXYZCIvbelthFLNgT3qzliRnnMGBt5DV8eakKFyYgl7+7D7PKiuH3LTQYsnlIC31mMReQQ7wTsnPgXPV5IgeALnZelQGk/Paprm6BRyJCnUyAvSxFO+h+JhmVwRWkfrJ45Es/MGIHVM0eirDAHN734DZ6vPhQeEB2cD3Ne+AZLri3Bx3dOwPq5F+HjOydg5fSy8KSjb7YKK6eXCW7nCwPw51kzaxSqJpmgljNtuh+RRQxSgXf+iznse4JB0lVJtnyFltoRBNFabEkKgNm44BLNPF20Uzta3zYmjEoQinSLPB4Q1mWprmhKZfUMQXRl/AFApwrqeDXLoCUkt/zEVIitIbnl5U8hk7baZiQIonWkolO31jaB8/pFHRflJgNqjpgFt2XF5H5NNAbw8p7KaquOxuLgsHjjXgwvzImaaw8vzMGSjXt7xIe6Fpc34bvRQoFNnYYmSQpcjUKG6tomXDo0H8/MGIFNt1fi8esuwOKNe/HRvpPh/QIIhJ3AapbBJUPyMae8KOzjuWRIfjjdRyxbDjai9qQN816pQbPDg+2Hm6O2x8p2zREzKk1GwW2R8Db7lgjb/fODjWi2i48DW0K+skT2BG+z8zbF1tAxW1KwRS44Jxs3vfgNbhhdKOjUzdMpE/r38nVK5OkUST808AE3FSajaH9q6s3ol60ST1lV24jz8rPC49T7t1diTkURZBIJ+ugTr8QX+pC5tbYJ5+VnRa024OcvOWpW9N7xv5cVZKM6yT3mn8Ga6jpBR3dlsRGzQg55ry8AB+cLRa3nxPk+G1vcsFAO8cwmWbGSyIl35L9tLl/4/0J5shttXNSS7khiq+I6OB+aHRyGF+aI9kOvFs4NJVYYYPLgfEwa1Aub95+KO6ay2ChqGIldTyJ4h317ViImOp4cDYsKkyHu6ysQ/Op3NstbCILomaRaVFOo6I2Yvo1FLNJNqCBPJKkusabVM0R3x+byIl+nwORBebhhTGFYbpMVi+ILekU62KhWDEF0HKnoVDXL4JTNjdnlRZBKJHHpC+ZebMJNL34Td2yFyQAZE538NZWCcckK3XXGmNBo4/DRvpNRzsTY7d19HpqqvUV0PBJANGVEuckAXsqOnHbi1a/rw36T2PfXEVq5xUcsP75pf5RjtzKm+GMsbq8fnx9sxANv78aciqIo/1CsbK+prsPLN48V3BYLb7NH2u7JbGGx4pax/Ym06fljkvXH4vTAwflQVpAddY08XJKIZM7nj+qfWDtA0G83b6LwqMc/p6NmZ8LznWxxY+5LOwAAq2eORM0RM1ZtrkXVJFPC90bMX3eyxR1+/pHzF6OWxY9NdsFj+Hsa+7cYbq8/7OieU1GEOeVFcHv96G9QQy6VYMozXwRzpyuCQbgOzid4Dy8Zkn9WYxE5xDsBXejLOJ83aGRhDvRqOWSMFM12DrkaFlWTTFhTXRclsFolAwcX/L9Qnmx+abZYpeDYqrE6lbzVxUksDg6L3o5fKhX8/37Mv2wQPL5AXH63xdeW4IoVWyDG2eT9DgBAksT6RGaQr1Pikaml+PNbu6Kc4nyeXMofThBEa9Gp5AmLPPH6JVsd3C8ykkwpZ8JFYLQKGdbMGhVXQCaRgRjrKI/VZfyKpgXrdkY5xSuLjVh4zVA0hSK/9SpaPUN0b7RKGTi/D4uuHoJFG/bgT5cOglHLojhfiw3zyuPklpdThUyKLKUcN1UUoerlGgBUK4YgOpJUdOrK6WVgJBLMfXkHNs6rwGk7h1M2N1hGCjvnRV+9EiMKs6Ns/UqTEYuuGYrjFmd4nuvgfKIfnHlSkfdUx4SzKcqZagq07oxORXW8MgYJMDsU7BibY3p2eREgAe657Dycn5+F+ZcPwvcnbMhSynDH5GI89/mhsI3LyiS4Y3IxLi/pjaUb98ZFOW+pbYIfiHN28yhkUqhZBhcUZOPSofkY0keHLIUMerUcckaK124ZC51KDkYqwSmrCy1OD5ZcOxSuJA5kfkWZVnkmA0EyWzhyXyEUMmmcTZ+tluOPPy9GYa46YTFJvm0xp24vrULw98jtqlD6YjXLQM5Iw/+eU1GEEYU5kEklyNWw8Pj84X1j4SPLIwNdxa6Vh5FIcMmQfIwozAHLSPCLsn5Y+M6euA+ZMy86F7e9UiPY3jk5KqyZNQonrC5MPK9XeNzUq1n0y1EJ+h+N2mB+er4vyiTZJPj9Ih3dapbBu/Mq4Pb68cR1F0ApZ6BimYROfeDsxiKacXUCWSwTjpB5+atgAv8n/nsgbjBbM3Mkjpx24HCzExUmA+xuL05a3YAEGNk/PrJbp5SLFiioNBnwi7J++OPPi/HsZ4dQPtAAlpGi6pWaVhUnabRxCZeDONw+PHHdBbC5vFGR20Cwz+1ViCTdhVWItlNo0ODJ64ej2c7B6vJCp5QhR8OSM5wgiDYRLM43Fgvf2SNQ5GksVIwUlSYjFIwUr9wyFtOf24ZGG4dykwFGLSu44ulMAZ1s3DqxGHMEIt1ijWoxXRa5osns5OD2+PHFoSZcvbI6XJBz6dRS/GxQL3wssMKKVs8Q3QE9y4ABYPb6cMOY/shKILcv/XYsZjy/Def3zsJJqwvn5WkhCUU+UK0YguhYUtGpp+UMtAoZxg7IxZs1R/FdvRn3XzUYx80ufH/Chuc/P4SnbxwBG+eDze2FxxvSe6uCei9Sz9YcMYuuHo2U98pio2C6hMoUx4SznTummgKtO5OllCVc6ZtFH+87Da2cwatf1WN0US7mXzYIQDDaWy6T4tBJG0y9NLhkSB88GJPzvbLYiLfmXoQGixv/+6kZcpkU2388jdJ++oQ+HiEHbLnJgF1HLVG+J6OWxUu/HYvFG+PHjyVTSvD3T2txU8VA7AylT+Hzi0dSaTJCJWNQaTIEfV8IymqORnzVZWXIV5bIUXrC6sLs8qKw07fcZMB/9zZg9Lm5WP7+vqjrjy0medLqRrnJIPoBjw0528XOrWYZWF0eTBrUCzeO6Q9GKhH125WbDFh41VBMHpSHj/ZHR/TzkeVlhTkJikoaseuoBUCwsGW2ho2K/FezDO6/cjDuuex8nGpxo2+2CjaXB//49JDgKoDgfTqBVZtrMb7YiAnn9YrarlPIsGbmSKz8pFawwOfXP57G5EG9YNSKZwqoFAg+UrMMVs8ciQff3h31bCYP6oWHrimJq2cQLGBajAPHrRg3QDidVypIAoFAslVJRApYrVbo9XpYLBbodLqobfVNNgAS3PvWrnCV25p6c9xXlRMWF8YMyMEj7+7DgiuGwOxwQ6uUI1spR28BxW1xcHhvdwM27jwmKoxXlvbBgF5aFOaoMP/N+AImQHDAWTm9TPCL+Y7Dp/GLv38pet3rfj8OF56bK7jtmNkZFyXH5/3u0wontsXBxTnyU+k7QQiRSFYJgsgMEutUOxaFirHErozad8yChVcPBecL4Mn/7sf44l7I0ynxwtY63HXpIPzt4++F03yZjLj3ikGQSiQ4YXXhuS2H4gz7WSGjmndqJ9NlFgeHqpdrBI3/8cVGPDylBPeKrJ4pNGgE22trpBtBdBRisnq02QG/P4BmpwfLN+3HsqmlCeX25vEDEAhIYMxi4Q8EsHjDXlw1rC8uPq9Xq2xGgiDiOVudetTsAhCAMUsR9ZG5rDAn7BB5//ZK9NUrReds/P4HjlvxwFVDcP/63aJzRIuDw76GFqzcfDDOATJvUjEG985KusL5bOeOFgeHea/UiAZ39YT5p8URXAmw6J09cbbKomtK0IvSl7Y7YrL64ykbTrS44A8Aqz6pjXZ6m4xYMqUEizfuEbRxednrp1fivV3Hg4UYZ4wIp9gQYvXMkbjpxW+jzvHQtUPBeX0IIFg0+5TNjYIcNXb+ZMbSd/fFOVd/NqgXHrhqCI6aXfAHAsjVsPjuSPS+5SYD5k0sRr5OAY8/gBv/uQ1D+uiw+NoStLg4ZClZPPD27ihZrjAZQjmypWBlEqyMvR/FRiy8egje3XUcz352KPxRbnZ5EXYfteCbH0+L+s6uKu2DCwqy8Zs1X+P5maOw75gFG3cdj9v/2V9fCEYqicsLzp9Hr5ThDy/twJpZo7B8036UFeagr16JdwXa4q/pnssGYfmm/VHb+ecQ6UyPfvYGzJ1YjK9/bMLXdacxX6CNyGc4q/xcvPzVYfx67LlQsQxWRRRYjex/ZMqc2PHuhNWFu/7zP8EPKpXFRlw9rA8G99HhqY++x41j+sf1ucJkwMNTS7F4w56owKBHppbg/dD7GcvkwXn4beUA2N1euL1+KGRSnLC6MLCXFsYsBdQyKfrkqOOOSwX6rNcJODx+BAJnvratqa4T/To0dkAu7r9yCADAoGHhC0DQGQ4ElyyMKMxOmkf8mU9qseTaEkGjQM0yGFaQjeMWFw412uMm2Wo2eQEHMdor73cqhVVIGRMEQfQMHB5f2MCK1aGzy4vg8PhwwuLG+7tP4JcXFqBvtgoPXVMCl9cnOFEAggVpFgA4bnFh51EzRp2bG85lp5QzCAQCOCdHhZd/OyZlXdZgdQk6w4Gg7uJ8gZRXz9AqKaKr0eL2IhAApBJJcEVhErnNVrOwuTw43uyCVslga20TFl09lJzhBNHBpKJTHZwXN734LSpNQb1z2ys1UVGkFSYD9Cp51JxNaEl9kUGN3Ioi6NVswjlio43DnBe+icorq5BJUXPEjDkvfIMNVRUJdXB7zB3FUqDxjvueMPdstHG44bltWD5tGOZfPgg2lw9aJYOTVjdueO5LvHbLuB5xHzIBu8eH734yY9g52VgQehaRqY0eeHs3LijIFrRzI2WVdzYmS13UL1uF92+vxLFQ7uqaI2Zc/+yXWDm9DM98UisaXc07UdUsg+lj+uOB9bvjcpSvn1uOuiY7ZFJJUKZf/Abr/nARAn4fXvrtGOyoN+OKFVuC+aNZBg9dMxT3XTkYZocHepUc7+46Hk6p9p/fjT0TMc/5IJNK8FVdE97ddRyTBuWhOC8rPHbc9koNVk4vw18/Oih4zVtrm/DHyefB6w/gpd+OgT8QwEmbGwuvGoolG/dEXYdWIcPN//pWcIy67ZUarLpxRLhA8NbaJtTUm/Ha78biz2/tFjx3dW0T5tg4lBXmhNvTq+ThVDJCubYVMil6ZSlww3Pb8NrvxsLjC4TPJ8SW2kb8/uKBmD6mP/L1LBosHC4v7YNZ5UXQKGSwu73h/kd+3IgdM5sd4hkkthxsxJ+vGAwA2Lz/FLYdOi14j1xeH4YVZOPGMf3Dv+tVctH789G+k5h7sQkanQJOzg8Ny6C/QY2fTjvxf89+if930xj0ETwyORQh3k4k+vL+Td1pZCkC0CqU4PwBOD0+2N3BQYzz+mF2ePDN4dNYU12HC/vn4KFrhuK0nUOWUgaVnEHAHwAjlcDh9cHi9EKvkkEhY2B3e2HnfMgKOaVPtbjx1Y/BdoBgzqFLhuTjp2YniowayBgJPF4/fIEA7G4fNAoGGlYGmVQCO+eD1RmMOlPIpNDKGeRlq/D9iRY8tGGP6Fe0RVcPRXF+Vvi3Y2YnLE4PrE5PSIjlCSfrkRFvWoUMrEwKzueHzx+Aw+1FtppFs4PDNJEodTXL4O1byyGVSFKKmuvMCLtMjeZLR79OWF1nnD4qGXLU6UuZQhHiBJH5JJLT/ceteO6zWsyqGAAZI0VLSHd5fH68sLUOt4wfCIVMCm/ADxXDwO8PoIXzwcH5oFPJoJJL4Q8ALq8fLSFHNMtI0ezgoFHIIJcG/63llwJLALWMgd3jg83lhTakcwMIQCljIAFgcXLQqVi4fX60OL3QKBio5QwgDUbR2N3Bc8ulElicHHLUiuD5nR5kqeTQsAz0Kjn0ahYWBwezwwM754Xd7YNeLYNMEszTaud8kDNSbDl4Cs99fggj++cIRqnx47zFyUGtkEEqkUAmlcBwFvoxU3Vaa+ku15EpiMnq/uNWWJweaFggX6FAk9efUG6rJhWDlUpgc7sBiQwKuRRyiQQtnC8sJ0qZFJ6QXNs9XrQ4g3KVnUabgiC6AmejU+dNKkaT3Q2NQh7Ua4HgvFQBwA2gJWIOqWUZ8JLo8LsglSphC23Xh3Sd3++CyyeHVs7AB8AeIeMaloFMKkGzww1W4oVSoQ4fz7fvcjtg98owvDA+nSgA/NTsQIvLC4vDg2y1HCwjRaPNDbXijPPw9d9dCLlMiRaXN9w3rVKGcwQiDPn2+D5kiezXHampb8Y5Ki9c0vjnoPQ7cNQp/hyItiEmqzsOn0aBRgFOArj9ATgj7FoFI4Xb54c/ANjdXmiVMkgQqrsWAKTSYPk1fwCwOtzorVfHySXn90EuZeDw+GB1eqFVMFDJGbBSCQJAWBfr1HJo5Ay8gQBcHj9srqDNq5IzkEslCPgD8AOQSiX481u7ohyn/EeyiwYYwMqkyFLKoJYH7esWpzecgoe3r+VSCbx+HwKQwuX1QSKRIBAIFu3WqYK2e5PdDa0imEbY6fXB5vQiN5R20OHxwcX5kKthg0Uu3V5oWBmOmp3hj3Q7fzJDIgFK+urh9vpxrkENpZyBJ+J+6kI+ObvHB4vjjAyE74E7ODeQ8DXuAgD/AKRShOcVPj9w3bPimRfe+N1Y5GoV8PiC85MsZdA35uJ8UMoZ+AMA5/NBKpHAH3Ef+Htoc5159pAASqkUEqkETq8PrFQamvd4wmmXOZ8PvkCwn3JGCmfM/eK9xDa3FxpFsF2GARRM8D0JPvvg71IGUDEMbJwPdrcHRo0CgdAzcITmQKxMCq/fD5kk2Beby4ssVfDeNrW4oA49x9N2F/QqBdw+P2wuDwwaBTifH/aQb9AdOlankkErZ+D3O3DcJsXooralTaEI8U7gXC0Dl0QGG+eFyxOAyxN0Rnt9AXzf0II8nQJ7j1nCX9bqGu3hJSr8ko9TVjcMWgVcbh/sbi/+GbOcm/+Kv/eYBatuLIMEEjxffSgqQf3aWaOilkXweXpiv/JVmAxYOqUUFgcHaZICDpKI4paHm+z481u7BJdE9BdY/i0U8VZpMmLuxIHh618xvQwqkYT8/NKRxRuiv9iJRc11ZoRdpkbzpaNf9U123CvwXoilBSAIgkiEXAbcPvk8HLe6oFHI4A8g+BGV8+L2nxXDG/Djta/r8YuRBVj2/n7cc9kgPLRhN77+0QwgqFfnTTJh1tpvopZs3lRRhC21jRjZPxeMRIJjZhcaLC6MLMrBwg3Ry1B5HfjyV4dxc+UAGLQKLHl3b3gfMf1aaTJi8ZShWLJxb1R7FSYDllxbApvTg6NWF/72cXCZuFHL4vmZo/DkB3ujdPcDVw7Ba78bi5+anThudQFA2KkrNM7z/V323r5QShk/LM4zDmE750uoGzJVp7WW7nIdXQIJMCBLDkgYOJBcbn9qduIfn/2ApVNKcfcb/4NCLsPci4P2IC+nFSYDHrhqKJb9dx9un3w+/vDS12i0cag0GfHw1BKyKQiiDSSTTZfXC5vbh9+s+QYjCrOxKBS4latW4M/r4+37pVNKoQaglijxYW0j8nVKuL1+2DkfTlicKB9oRC7jgAvqqIAsLcugvtGK/BwtjAoWLrBYIDB/WDqlFP3kwvF8QnNRXv/NeiHY///8bhwYiQTz1+1MOmdt7dy2u3GOSg67hMV9Ys9B1T3iKiM/eiT6OJJOCrQKuALB1VfL3tuX1J8TaafeOKY/Xv26HndMKkKeTo0tMXJpdXIoK8jBfTEObD5FUa8sFr9e/RUabZygTym870QT+uhV4Pw+eDnEOcOFMiTEpiSMta/76lV45tODuGRoH9H0JPzYNKeiKOj4ZX047fDA5vaiyKjBA2/vxo56M1bdWIa/fvh9nF0e6Xv63YQBuLKkT1zBUT5Ny66jFlzQLxtMtiouajz2nsf+LY10nMWgZhnoVMH0MLHpcBZeMwQnW1x49vNDUSlIxNKolJsMuLlyAApyVXji/f24Y/L5uF+g3cXXDoXH64PV5cGKzbWoqTdjxfQyPP1prWCqk3KTAQ9eNRSL3oufEy2dUoKFG/Zg26HT+PuMEfD6XHGpbCYPysN9Vw3GA+uDz4NfQQQA/XJU+HjfCew5asE9lw3G/et3YUeoP099dDDctyc//D4uPc7Sa0tQpI3PhZ4qFCHeTiT68n60yQ4r58X/6s3I16vCFWX9gQDkTLBs0OYDJ7G1tgllhTkY0kcXldOp0mTArZNMOHTKjgG9NHh6c63gMgU+P9R39WZcUdob90YsOaiaZML/6puj8n9VTTKhpr5ZNI/Rsqml8PoDWPLu3qi8cvxSh73HLHjgyiEo6qXFMbMTd7/xnWhbj/3ygqjJZqLcbvx1AMEv03ze9di2E/U/NtdRZ+Yhz9Sc5+no1wmrC3f+53+i78WT1w/v9KguihAniMwnkZz+1GQH5/fjZIsbGoUsvGzU5vYgL0sBVipFAMC9b+3C7PIivLC1Do9MLcXUv3+BRhsHIGgIXlCYHVMMxojLS3tHLdfjDfyvfjyNpz6MXmLJ66qa+mZcVdoHRy2ucHvJ9OvwiLyrkb8vvqYE3x4+jXvW7YKaZfDaLePw2KboiY+Q8cs7dTUsk1S3/q++Oer8y35Rivd2HhfNdf74dRfgrte/yzid1loyVTd3dcRk9UCDFZpQQMP8t3Zh+dTShHIrl0hR+cSnqDQZ8cjUElQ+/mlcjmIgKCezy4uwdmsdZpcXnQkgMRnwRBpsCoLoCpytTl32/n4U5WmxanMtKkwGVE0qxqFTNsHl7fwcEkCcQztYBM2EwmwV7hFxsh5tsqLQqIs7NnK/R6cNi3NY/tTsiHNyR56XH0sqi424vKS3aN/5thO1J9aH7kZPuAeZ9tFDTFZ/arKjxe3F0vf2RfU1kb05aVAvzBjTHyo5A0YqQbZajkAggJ0/WWDQKs7UsbO6MNCoxqwXvo3LAx7Mq90Xo4pysf5/RyGTSvDtj6cFCyXy+w7M08DvB27457aU+hmr62Pt65FFuVj0jnjGgrBsmwx46JoSPBAqvhh5TiFfWGQbo4tyMbSvHietLtE83/w84ZjFlfRaIn1Y/N9zyouwJsZ+53lkagne23VctADl5aV94s6b6J7yfc3XKbFma51g/cIGixNyRoqhfXX4zZqvccPowoS+NyDxHIZfLdJPrxTMu873l3dux+dDN+JPl56PFaF6T7HPT/Rai41YNqUE57RRXhMnDyLaBc4fgMXhwcZdxzHnhW/wmzVf46qV1Vi+aT+Oml144oMDuGxoH9TUm1FWkB2X02lLbRM0ChnydUpoFLKEFYHLCrKxpbYRJedko2qSCWo2OBkpK8iOE7CygmzRHEPVtU2wcT6ctnO4cUx/1NQ346YXv8Xcl3bgphe/RU19M24c0x+n7UHngsXpSdiWxemJ+i1Rbjf+Ovj+rakOTnrKTdHLIC4aIFxpFziT6yiV88XumwyLg8MPJ22oqW/GD6dssDiij23Pc7Un6ehXs108j1V1bROa7em5FwRBdF0CCC77XLm5Flev3Irp/9yGq1ZWY9XmWvgDwe02zofq2ibk6RTYEtJny6cNC7expbYxHJUQ+VusM21rbRNWflKLiefnxfWD11Vba5uQp1NGtZdMv8aem//d6fHhgoJsrJ45Eq/cPAZSSXSEzZyKojgDEgiO4QvW7YTZ4UmqW2PPn5elSJjrvNmemTqttWSqbu6uhJdYcz4caGhJKreQBCdL2+ubYfcEJ+RbBWSlurYJffQq7Kg3I0+nCP++JYFNkcxuI4ieTCo69RcXnhOWxeraJmgUjOjHJ34OaeN8cbpqa20TVn1SC7c/ELeturYJ96/fhUKjTvDYyP1aXN6431tcXtFjIseSLQfjdb1Q24naE+tDd6O734Ofmh1xznAgeG33vbULPzU70tSzeDh/AGanB2WFOcGI8BkjsGbWKFx8Xi/BZ6RmGdw4pj9e2FqHG5//Cv/33DZMfeYLNDs82PDdsbBfZ84L32DjzmPwBYLR0bFsDdnSTo8XNfXN+NngPEGnbeS+WQo5fDExt4ns4lhdH2tfe33x40XkviMKc1A1yYRZ5UU4ZXPjpooBqJpkwsjCnPBxQr6wyDYmnp+HtVvrkK9TJszBnR+y95Ndi9DfjEQi6NMqNxlQeo5etH9bapsEz5uoH3xf83SKsAM60p8354Vv8O6u47jgnGw8+d8DWDNrFEaE7ldb5zC8/y5P5B7y7YrNZbbUNuLJDw5gSF993PUlvNaDjWiJ+ZDTGihlSifgDwArPwkuQ7hjcjEqi43w+QPQKmRQyhncfdkg2N1e/Od342C2c9j24+m4NmwuXyhfTuKHzfn8qJpkQiAQQFlBNtb94SJs3n8CXn8grrhJooKYANDi8kCjkOG2NV9jTkURbq4YAL1aDhkjQbPdA58/gOxQNJU1xuEt1FYkVlfi/d1ef/jfYkUE5EmKQUSe0+JMPPmJ7Z8YqSy3TnZtqZ6rvUlHv6xJDKVk2wmCIGLxA/jn5z9g0TVD4fUFwsutZYwE//z8B8ydWIwWlwdGLRvWmVanJ8p5BkTrGR6FTAo1y0RFyEQaYLF6NC9LgapJJijlUihkUrw19yLIGCkcbi/WzBqFHfXNWFNdFxdxI3RuIDgmZqvlwUgepRy1jfao7WUF2XFRGTyfH2yEnUs8pvLnjTy/WF8i+5SIdOm01pKpurm7IkHwnkokwL9vGp2S3PbVK/H0jSNgj3jnNAoZqiaZouTI7ODw9xkj4HBHy5XQu3rM7MT8N3ZGffShNDkEcYZUZLO/QY0fTp3RR/y8VIyWBPPCraGPvxvmlccVBuSd6a2dVwLJ56Kp6j2+7bb0obvR3e9BV3L4uz0+GLMUqDAZwis5dEpZuPDk7yYMwM8G5UElZ8D5ArC5vfD7/ZhVXoTZFQPg9vpQkKOGVAL8aty5mF0xIGyj8vdg/mWD4lZDAgj7oLbWNuGk1R1nC6vkDPyBABiJBCqWgUQCFOSoMHlwHj7adzLcRsLri9keaa8mew+1CgaXDsnHKZsbds4Hl8eHiwYa0EenREGOCteW9YOGjfZ7xV6DnJGirDAHnM8fvp8Tz8+DVAIwUin8gQBO2zlkq1l4Q/vE2vZCfQcAhVyKOyYXI1fL4rjFhQWXDQYjBSxOLxxcsJDlT83OVt0fsd8ikcukcLh9og7orbVNWLJxDy4ozEGLywuZVJJSu2LbUz1uRGEO1lTXoWqSKSpinX8fZ1cUxbXn9voFCzXzx5zNWEQO8RiefvppPP7442hoaMAFF1yAlStXYvTo0WfVpssbjI55/Xfj8Oj7+6Iq21aGlp2pFQz+/mkt7r50EG4wqDHp/F6wcz5wXj9YqRQ5ajmy1XLY3F5snFeBz74/iac/+SFOEAf20uDcXDU8/gCylHIAwGVDe8PjD+Bfc0ZDw8pg57w4ZXNDKzDJiCRLKYdUAjz2y2EY3DsLHn8AR5udkEgk4Zfvwv45WHJtCXQqecJ7kKWU44dTtnDxqhy1HC/MGhVysEvRbOfg8wewPdRuXpYiamLj4HxxToBNt1cmPScAnDQ7oU7i/FeyDCyOxBXHLQ4OD4YqOM+66NwoQVz49m48cd0F0KvZcME1IdQsgxw1ix9O2lpV0Cu2KKVOKYfb44PZGd1GomJhOmXyZ9Te6JSJ73uy7QRBELFwfh/mXlyM+9fvQmzl+qVTSsH5fSjIUmDDHy5CAMCHd1ZCJpXC4/Pjgzsqg0VdfH74AXx61wR4/H7IpGcKvfxrzihoFcECfgEJwHn9sLq8eO+2CmgUMri9PlgcZ4oI3XDhObB5ghN4rZyBhmWgkEuQ45ejb3YfTCjuFVVwyOn3we8D3r+9MlhQRimDQiaF2+cDK2UglQB99Eo4vD4U52nx6Z8mwOn1QQIJIAE+uKPyTOGkUDFqsyNYPFMC4P3bK6CUBQuTObw+WCP6qpBK8PndF8PO+fCfW8ZCFyqmtOmOinCBQpWcgSQQgMPnh83pRY6axQd/rAQCCBYziiiuI5UCCAB1p2yh4jfeUIEnBjbOGy6kAwD+QAAKGQOv3x8s9sMwcHp8aAkVAZJLg9eRpZJBKQtus7mC5+f8/vC9Yplg8e3I4lFSCaCUMcHibC4PspTBfLQOrw8tDg9ytQqoWQZv/H5cKEduAB6vH4xUCouTQ66GhUrOYH+DFQ63F3o1G6U/UynEGVUMlfMhWyVHXpZCUL8LtQcgfLzT44NBw8ITmtTGnrMrFAYNBACjVgEGgE+SWG6XTCmF2+dDpckIt5+DFHJ88qcJOO0IFvL7vwvPwVXD+sDq8EAfKpLX7HAjR63Apjsqgw48ZfBd/l99E5Ty4L+dPh+sDg8WXzsUbp8/vJ+aZdDi5vDjKR+kUglsbm+48K1GzsDu9SHgD602iZBRzu9HwA9IJADLSMNjB19UV6uQwe72RuXnj7XN9Cp5yJnh7ZDn1xXejZ5CV3kWnN+HP1xcjPti8oFXmoxYdM1QuLw+7DxiwdiiXDw9fTjuXrcLWiUDBycemJSVZF7ocPuiistVmoz4z+/GYeaar8NFPRMhNGdJdkzkCuzY1dhCbbelD92N7n4PupLDXy6TQCaRwJjFQiFlIJMGC+Dq1XJ8cHtlsDClyxt08v/QhFe/rsej04aJ5t2uenkHLuyfg43zKnDM7ITHF4CGleGFWaPgDQRwrkEDtzdYYDNbLQ+l8RuNXlkqvH1rOb4NBXAyUgmMWgV8/gBc3qAz2u3xoSBXjT9dcj5+P2Fg2Gb84I5KqOVB+/BUS7TvJ1Im1SyD8/Oz8P7tlbC7gzr4wzvHo9nOQc4EC1TKpVIYtCykUgkcbi+yFDLoVHI4+OKfqmBwyb9vGg2nN1jwfkNVOQAJvjx0CmMGGLHyo+8BACMLc8B5/biytA9sbi/e+P04ZClkOG5xQq9m4/KJVxYb8e68CtSfduBPr38XtcLQqGVRnK/FhnnlcHM+fPKnCeB8fpQPNELOSGHqpUWD1QmpRIreegXe+a4JIwtzwkE7apZB1aSB+PmQ3vB4AyGbVhb24f39VyOQl6WEnJHAxfmwZtYo7DpqRiAAlPbTRxULLcxWwQ/g8qG9Mb64F+6/UgbO64fZ4cE3h09jTXUdttQ24fbJ50EiQThYNnZ8jHVEF+aq43yIapbBoN5ZkCBYSPM/vxuHLGX0+dRyBmqWQR+9AutvLceSDXtiUlca8OyvLkRBripk2wXnXiqWgUIiwX9vrwTnD8Dp8QVtNqUMuvOMGHNubtKxKhHkjYrgtddew5133ol//OMfGDNmDP7617/i0ksvxYEDB5CXF79cOlVcnA//mjM6qgACT/D/ElwzvC9+P8GEpRv34E+XnA+tUo5b/t92XHCOHvdcNhiLN0bnTaosNuKZGSMw96Ud4Rdx8uA8eH0BPByTW6rSZMRvK4vgCwTw1EfRiegrTIZwMc9Ip3hlsRGHTtmgV8pR0lePB9bHF1ngj7t//S4sm1qKCpNBcKlHhckAs4PD9H9+hatKe+PuywZh6ca9uGFMfzzx3wNxg/TqmSNx6JQNg/roUG4STotSYTJAq5ShstgouAS6stgIozY4CXF4/dhxuFm0rXKTARt3HsfOI+aEEUNNdg43jC6MKwbBK5bTdg52zodvRc6lZhmsmTUK96/f3apIJbGilA9cNRQ3/+tbNNo4jC82YumUEizeuDf8JTa2baOWxfhiIz4XyZ9q1La/kZ6jYRO+FzmazJsYEASR2aikDO6NKfwDBPXp/et3Y9nUEkgCgN8fgAeAQirFXz86iP8bXQiXx4f/9+Vh3Dx+AFweH/715Y+Yf/lgPLHpAO74+Xl47L/7Me3CAvz+3zuwcnqZYNHp2OI/VRNNcHn8uPXloD6uMBmwZEoJHn5vLz6KKTpz2yQT8nRK3L9xt+CY/vh/9+M3486FVAI4OD9e2vY9bh5fBDvnw7+3HRYtcjO7vAi/Wv01ygqzo4oRRfbr8pJ8zL9sEO5bL3zuyAKFC68ZglMWNzi/P2FxndnlRXj163rcVFEUVQxbKC/g7Ipz8e9th/G78QOQo1Hgz2/titINfGFTq8uL56sPhZd4/iXGboksgMRHRq2ZOQpPfxJfAOnBq4fCwfnxVEwxocjCR78a2x8nrG48Xx1drHx8sRHLpw1DAEi6Muy42YnDpx1YuflgnK22PEa/CxYULzZi4dVD8ch7e7Ht0OngdccUDmpNfzIBu9sLrUyGgJSBx+uDWiYutw+s341bxhfh2c8PYemUUmgkAdzx1m7MLi/Cr1cHi2XFyt2DVw2NKmQLICx7v1n9Nfob1FgypQROzo/7P4p/55dMKUGjzY2/fRRdGGzyoDzcc/kgLH53j6Cc/O3jA5h2YQFe+eow7rlsMB7/IDhmzHj+67h+xtpmyWoAnO3zo6KxmUNXehZKKSOYr3tLbSMefGd3uD5VYa4aF5yTjXW/HwOnx4eToYLOsVSYDNCGUnaKwX8ojTzXwnf24MXZo8D5A9DImYTzhyyBgJospUz0mHKTATVHzACC422ivvNta9nEfUh2jd2BRPdU7Dl0JbqSw1/NMMH0YoiXVyHbdM2sUVi+ab9gVDAQTMG3anMtHnh7d1R+/ZsqilCYo8bCd4T15s4jZuTpgjmieTvt0U1nfE+8Tfbg27sFC07yuvPO//wPjTYu2NeZo7C9/nT4+NUzR2LhO7sFbUQJJHhp22HMGNsfy97bh+31ZvxjxoXQqQJY+FZ8nxddMxS/ev6rsNO63GTAfVcMxtObD+KGUMHL4QXZeOyD/XHH3nXpICzftD/ebjnYiPvf3o2rSvvg5ZvH4sZ/bkOjjYNRy+LVW8Zh4Tu7w/fmqY8PCtqft72yHRf2z0HVxIGwcz7sPmrB5EF5+M24c9E3R4mF78TbILPKi/Cn/3wXVXx0wbqd4flKZNDt5EF5uGpYn7h2eHt87zFL2JdncXowwKiB2+tHRWis5H1ZYsVQI32BALB21kictMYX0ow83yVD8vHinNH4X71ZMMf49noz5DIpHli/G7GFT5dOKUGD1YUVsXa2yYiF1wyFhhEvWJoMKqoZwZgxYzBq1CisWrUKAOD3+1FQUIB58+ZhwYIFCY9NVKyk7pQNFqcXU57ZKnr8G78fB5lUio/2n8C4AQbUN9mRp1Oi5og5YbJ8vihYucmA+68Ygoff2yuotJZNLcG7Ion6Y5PjByf4xeirV8Dh8WHpu/tEHcn8APrhnZWQQIJF7+yJOkdwICqBkpGg4vFPsXrmSKzZWpcwWX+lyYgLz83Bzp/MWBD6GBA7IM4uL8L6HT9h7kRT3AcAviLy4N5ZsDo9WPDWLvHk/cVGzLzo3KjJi1hhre9PtOChDeIFHR6eUoIH3t6D7YebBc+1LFQsQSgHvNh5kxWljCwoJVbkILLtY2YnFqzbGeUU5yfZfTrAQD9ldcHi8oi+F3qlDL2oqCZBEDEkktP9DVZc9tctosduuqMyXMzvqCU46VWzDB7ftB9XhIpfflffHP73/+qbw8U3Z4UK3iQqfCNU/OfKULEb/jex8fiRqSV4X0QP8GP6mq11uLK0DwDgmMWFvnol3tt1HMMT6M3IPkUW9InsF69/U9EnlSYD/nzlYDz87r6UzssX4QGQQLcbcEFhDvrqlaL3gC8c9Oe3dqdcgClZAdOqSSbc8NxXom18V98cPmcsyQqOrpxeBgB4b3cDNu48JtiHSB2cqLBnZEEisetJpT+dHYGaqKhmMBLMB6VMCrfPn1hub6/EZX/bEi7IF1tUM1buEhV2uueyQbhm1VZUmgy4orRPVJF5HrFtyd4nXkb5ArWR/0/Wz9YUg28tVDQ2c8jEZ5FIp+47bsXlfxOXzdUzR+KmF79FZch2l0gAuVSCABD3YZMvRqgG8OXhRtz2HwHZKzZi0VWD8LOnquO2bbq9EhqWAQvABeA+kfbFih0ebrLHHXPGAVWDEYXZeGRqKRAA/rw+cdunzE7YvX7cL7KfmpGiV4Z93OgIhO5pOotOtic/NTuwIJSqJ5Z0FQ0Vk9UjTXZ4/AE8EPOBnydW97z02zGY8Xy87cPDy3Xsv4UKzPMEC9+WhAMrhHRaKrYbrzsjzzmn4lzMfuHbhHZyZHFJvkBm1SQTKkwGrNxcm5J9y59vVvm5KfmkeF+b2D2MLPD96i1jwv1I1Ybli2mOKsrFJYPzYXF5RK9FaP4hNl9JXHAzaI/ztntZQTZOWl34aN8JTA99JOB9cKnMAfrqlZAAgk7uyPP1C81nZsU8j1T6nMiXWRkajwqpqObZwXEctm/fjsmTJ4d/k0qlmDx5Mr788su4/d1uN6xWa9QfMVxeP1yexLm/vaFlJmUF2bA4PcgLJcFPliz/kiH5WD1zJMoKc3Dc6hJNxp+nU4puq65twqVD8/HMjBHhtm568Rs4PH4EIEmpAILZ7sUNz23D7PIibJhXjlduHosN88oxu7wINzz3ZTjRfZ5OkTRZ/5baRpT202Pz/lPwIYDhEcUj+P7d9koNNu5qwEmrO6q4BL99zgvfoNHGhYuy8HnIY/d96JqhUdHxiQpr+QUKwETeC6fHjy0HG0XPdUFBjmhBVLHzJitKGZkTV6zIQWTbfbNVWDm9DB/fOQHr516Ej++cgJXTyzrEGQ6EouoTvBdNnVBUszWyShBEemiNnFqdSXJaO73hgl4aBQONgoGMkWJL7Znil5H/jiy+yeso/m8hhIr/5McU1RQbj/N1SlE9UB1x3nydMtxmfkh/p1qQKFLHRvYr0TXF6pMttU0IQJLyefm/E+v2pvD1iN0DvnAQkHoBpmTFf8TqpfBtRJ4zlmQFRxttwZQIeVni9zZSBycq7Fmdwj1MpT8dTaqyKmek4VzALq8/udyG0uTxOYQB4feaJ1FhJxkTnN7wci6E2LZk71OkHRv7/2T9TNT22T4/KhqbOWTCs2iNTk2U7xs4k8d1S20TXN5QTSvOB87vwz2XDcL7t1fiP78bi/dvr8SykDMcAEoLclFZbIxqq7LYiKXXlmDWC9uF++LywuHxId+gQX+DBo9OGxbV/qPThiV0wsYes+mOSiy9tgTZKhnW/eEiLJtaCrPDBVnAh2VTSxO23StbBVYCPMzvd0twv4enlkIe2t4TaMtz6CoovF4snRJc5R4J7/BXeDs+h3iqsmrjgrKXqm1qaWNOfaEC8zzVIX9HokKHqdhu8TZnI3rrVVg9cyTOy89KaiNGFsgsK8iGRiFL2b7lz5eqT0rIzuBxe/3hQt+rZ45EllKeUhHIyGfF2/glffU4bnUnvBah+YeYbZ+KPb61tgnjBgQjwvN0Sny8/xRue6UGQ/rqwz64S4fmJ+zPpUPzcV5+lmghzcjz5YXsf7Fc4wnt3wS+zC21TbBTUc2zp7GxET6fD/n5+VG/5+fnY//+/XH7L1u2DA899FBKbdtcXqgViZdVqUPLrk7buWAu0VDxgmTJ6X9qdmLuSzsAAM/MGCG6X7J2jpw+0w5Pi9ODZMsH+HbVLINGGyf4tYdvC0C4wFmqSffNdo/oVzkgmKNIbHuLyxNXnDN23//cMjYuf7pYvjBHkmJlLUlynr9y89gkxwsUiElSzCO2yKrYfY1sW6/uvByGVpc34XvRGUU1WyOrBEGkh9bIqSaZPlUwYZ3jCykxqSRe90T+mx9LY/8WQ6z4T1t+iySRjmxNkRuh4pnJril2O38PUz1vsv1au097nTfRdSdrI1nbLa6gnZTKfkDrCoq3tT8dTaqy2mRzwx8ILknni7QnItJOjryORIXwRG0ep/DxsbSHjArJbKLiYIk4m+dHRWMzh0x4Fq3RqcnyfUfmk3W4fYhcXH79c9vwn1vGotHO4fpnt0UdZ9SyWD5tGO657Hw43T5kqYK1HW58/iscESkgp2aZKEdeW6JzhY4p6qXFT80OtLi8cHkBixfIUkowuE/ilaJ9DRocMzsB+IKVghH82JdpaW86ms6Oku4sDrV40DvLjWVTS2EL5Z7m31O/34E6mxS9enVsH1KV1WT5zoFoHZMoT37s9th9Uy2Yeza2apzN6fLgphe/TejPEmqf95klQmh7a31SQvD3zeIM9j3S19NaG1bsviTrj9j+qZ6fkUqwproOT1x3AYAzPqzygUas2lyLIUnGyCOnExcDFeqP2LvZWnstkrPRqxQh3kbuvfdeWCyW8J8jR46I7psVypNWHvP1kafcZAhXdc1WyVFzxAyFTAqtkjmrwUxsv1S3Z6nkKRlJ5SYDVEnyqPHtaJVMq/rD759sP8FzKuXJc4MJbBfLF6ZXJXYiJysQmexaBAvEtLJNsfuRrhxomVBUszWyShBEemiNnKrlTEJ9qpYzYf2lVTLQKpnwWK+QScPjZOS/+bE09m8xYsfayLbE9hH7LZJIHRn5J5VjhewBoWtMdm6eyHuWynmF7oHQvq1prz32S3TdydpI1naWUg6dUp7SfkDy4tbJ7k+q5+lIUpVVbcgG07AMspTylOSWJ/I6Etm5ojaPSvj4WM5WRoX+n6ifHfn80lE4nRAmE55Fq3RqKFe2EJG5t4FgTmlev/JylqUSHgP5gJirV25FlkqOy/+2BR5/AIUGYedquckApZzpsPtzTo4ag/voMLrIgMF9dCk7eftmq6KO62nO8O6MTiXHhCe/RuXjn+Lyv23B9c9tw+V/24LKxz/FhCe/zihZ1amS+zUi5bDmiBmVJqPgfpFyHSvjse3Ekky/ttXHw9/r1tqRvM8sEULbeR9EsvPpRe555H0Tmju01oblr6u18w+x/VM9v4PzwcH5RNtN9Xm05rnxOcpb0+eOtJ/IIR7CaDSCYRicOHEi6vcTJ06gd+/ecfsrFArodLqoP2JoFTIcaGhB1URT3MPn83VrWAYHjlvRS6fA3mMWnLS6cNLqRs0Rs6iRUmkyRg1gJ60uVIrsm2ib0EBYYTJAJZdCgkBCI+mk1Y3Z5UVgpRLR/SpMBmhCDvOTVndUsv5E/eHbF9tvfLERJ1vcotuMWjZcDESsX/KYBPyJikvyRSnFzpejEd/OX4tYX8TOyxelFOv/Sas76v+xzzFR251Bsv53RlHN1sgqQRDpoTVyysqkmDexWFCfzptYDFYqgZZloGUZ2N3BSuRenx+VJgNOWl2hScKZf/NjaWWEzkmke2J1ZrnJgBOhtnjExuMTCXRxRcR5T1hd4Tb5Y1LRm5H/ju1XIh0Uq08qTQZIEEj5vPzfifbl20p0DypDfQbEDebY6020X4XJALtbeCUS30bkOWM52eJOqPeNWhZGLYuTLYltFV4HJ7IjKlK4h6n0p6NJVVazlDJksQxkALJYBqxUklBunaHVehUmA7JCNmOiSbuYjFWYDPD6gpFElTHvdSRi2xLZ3ZEyGjl2pNrPRM/2bJ9fMhs1XXZgTyQTnkVrdKpcKsGia4bGvfd87u011XUAEEp/EoBCJoUmpGMrTUZoWSap3PAFKhVSScL5cLPD3eULNRJdh2R+gs54F1ujUxUyacofr/Yes+BPl56fUK5jZRwI+pcSFZ31+vzhVEhCOi0V203Ih5EVGiOS2ZEnIux4/nx2tzdl+5bvh0qe/HzloXdAaLzi71tk+5F2dqo2bKSNf8LqSngtQvMPsflKYh/imeveUd8c6nu0bZ6Kzy5yLnXS6kpq/5+0ulBZbMSa6mDe9dj9+e1CJPJlVp6lrJJDPATLsrjwwgvx8ccfh3/z+/34+OOPMW7cuLNq+5wcNcYW5YKRSnBlaZ+ovNJXDeuLftlKNDvcGHVuLp7efBA3Vw7EyKJczF+3E/uOWfDAVUPjXpjKYiNuqjwzgJWbDBg9IBdVk+InG5UmI/pmqzC7Iv7Fqyw2Yt7E4qiBkM+b9fyWQ2hq4QRza/HVXlvcHF79qh4WpythDq67Xv8fAOCtHT/h4aml2HfMIigI/ACz/5gV8yYWY/66nYL78YUgLz6vV5zRyW/Tq1mck6PGw1PF+zX33zsEjxNCr2bx6LRhoufL1ykFt/PX9NaOn/DI1NKE/Y0lX6fEIyL9f/DqoZi/bme4jUemluLA8ei8Y8muqaNJ1P9HppaK5igjCIIQo1+OGn2zlbgqVp+W9kHfbCVYAHIAjD+APlkK9NUp8UJ1HaomFaNvtgr7j1nD/953zIKFVw/Fm9t/woNXD8Ub249gdnkR5q/biaqJpjjDLFxUL0L3Vk0sRh+9KvxbsOhQKfbHjMflJgMG9tJi8ZSSOJ3Gj+lvbD+CqonFGNhLiz76YF8H9tJidkUR9ibRm5GTm73HLHH9emP7EVE9HalPghXbS9DUwqV03v3HragK2RG8kStkM/BtDeylxQNXizhfKorQR69ChckgajBXmozh8wHAmuo6zJtYHBcJxV8X5wmI9n3vMUvUOSMZX2zExPN6JdT7fAqyi8/rhXlC9leMDhazIyqLjVh0TQn2HrOIXneq/ckUzslRQwFAHgAUAYAF0FcvLLd99Er87t/bz+Rt9TviJpyxcvfg1UOx95gl6pwVJgOWTCnFrS/tCP/7nByVoLwtmVKK4nxN3Huz/5gVD14db3dHyujs8iLsO2aJ+r9QP2NtMzH5aI/nl8xGzaR3o7vT1Z5F3xw1FIwUVZNM2DivAq//fhxe/u2YcM0mB+dDZbERS64tgZaVQSmVQAbg433HsXRqCdbvOIJ9xyx4eGppnMOCl+mXth3Gw1NLwfod6KdXCY4DeToF8rOU3TY9B5F5JPMTZNK7eE6OGgqpRNSOi/14dd8VQ6CUSbB0Sgk23VGJtbNGYd0fxuGha4ZCLpXgtd+NxZWlfaJqqVWYDLipsggXnpsreI4lU0qxuvoQbq4cIOrYDNtkIv4QXnfyNueZMeJHPHj10MQ+opC9ti9ku1Wagn3gPAHBj3oVpmAhYP5cfDvzJgU/vt196SDsP2YVPB9/T+e88A3KCnPw8m/H4LVbxmLNrFHhsXFEYXbUtby5/afw+yRmy0XaNpXFxigbv49eBUYC0WuJtYOi5isCtsyia+LnG5H2eOTcYWRRtB9x/rqdeOCqxM+jalIxRg8wYP8xK/pmqwSDHvjz7TtmwciiXNwyfgAu7J8TVW9v9cyR2DCvHAoZgyXXlsRdS6XJiIsGGkX9nEvPUlYlgchEYD2c1157DTNnzsSzzz6L0aNH469//Sv+85//YP/+/XG5xWNJVL2bp6HZAafXD4fHB4fbhyyVDBo5g4A/gIAEcHp9UDAMZFIJmuxuKGQM1AoZOJ8PPj8QCAB2txdZShm0cgZ2rw8WpxdqloFSxoCRAJAA/gDg9ASXP2QpZVAwUrh9fjjcXuSoWbh9frQ4g3nN1SwDlpHC6vKixeVBljKYN4vz++DxAgEEoJExkEolaOF8UfucdrihkAfb9/j9kEsBmZQJ5uAK7ZellCHg9aPJGfy/URucPJ6wumB2cAgEgAAAh9sLtUIGCQCJBMhWs/D7AzA7PbC7PcjVKODx+eHkfFHtAMFq7o02LnzOyG08fN64yH5lKWRJjxMi2fn47RanB2qWASOVgJFKYNAE90ulv7GcsLrQbOdgdXmhU8qgU8nh9vhgibmvbWm7M4jtf46GTZszPBVZJQgivaQip7HjupZlEDmqeBHULzafD3KpFB6fH/5AcNmdN+LfnN8f3O73Qy6RosnuhkYhh0omRUACcF4/rK6grtUqZHB5fbCGdK9azkAulcDmCRYP5Pvh9PmAQFAf8/pWJQ9GyTr9Pvh9wW02txdahQxKmRRunw9yKQOpBOD8fvj9AWhYGfz+AJxeHySS4IomCYLH2t1eaBTBiCGzg4OKlUEqAfyBABSyYL8cXh+sjpC+lzNQSCXwArDH6HO7x4sWZ9BmULMMpADsXh9sTi+y1Sy8AX/4evjzSiRBfS0JADJGCs7nh83lRZZKBiXDwMZ5w3ZIsM/Bfnn9wehdpYyB0+NDiyt4D+SMFGYnhyylLLzN5gqe3+P3w+7yQhOyabjQ87OH7p9UCihkDBwx1+XwBnOC5moU4f5pFDIwEgmkUkAulaLZwUHFBlPUubx+ONw+6FWttzMsDg5mhwf20HXrVXLkZSkEdbBQewDCx7s8PuRqWHh8gZDd1/r+dBbJZPVUsyP44oRwAVF2opZlcNruAiuXI4tloPC70OSTQ8FIcdrhhpoN/s7LmE4V3NbscCNbHXyukbLXZHdBIT8jh1bHmefP76dhGTi9XrDSoI1mc3thd/ugC9nldq8PoVc+SkY5vx8BPwAJgu9haOywODnolCy0Shnsbm/4PEK2mU4lh0Yhgy1i7GrP55dJ70ZPJ5OeRWt0auS8yxYadzXy4GoPGQAfAK/fB4mUgcfvgtMbnFcpvF64YuaBWpaBx+8DKzsz7/L4PMhiWVgj9lOzQZ3VN4MckETPQchPkC5neDJZbWh2wOMPhOVMp5IH9VaEHaphGTTaXFArzmxDyOfi5IJ2Fefzh3+zu73QRviMXJwXuRpFlK2oZhlYHG5oFCy8fn/I3kSUncbbWCq5FFKJBHbOd8ZmBAAJoJHztllQt2pZBgG/DyfsQftRJWPgiOgv3ze5NGjrapQyqOVBG1ECwI+gHylXzUIilUTZgRqWQSAQgNPrR4sr2mcmC9nuCAT7FWlbq1kGGoUM7lA/1YqgfS0P2Z8tLi+yQn23e32wOCJ9aF6wUhlsnC9qLLWGbF3eZlcrZMgKpYprieiHVAKwUikkEgkcntAzDt3/sM0celan7RyUobkIJIDb44ctdL+lEkDJSIP3J8IvyD8HNmz/BveFBFBIpUG/XMhXqdfIoGKi3x/+/qhCffcG/JBJg/UPpZKgXR17vgCC6S5P291QKc48Y/59CfeJkUIGQBp6NlH+SokEfgBefyDKl5qlkKHfWcoqOcRjWLVqFR5//HE0NDRg+PDhWLFiBcaMGZP0OHKyEUTXgGSVIDIfklOC6BqQrBJE5kNyShBdA5JVguhcKElXDFVVVaiqqkp3NwiCIAiCIAiCIAiCIAiCIIh2hnKIEwRBEARBEARBEARBEARBED0CcogTBEEQBEEQBEEQBEEQBEEQPQJKmdJO8KnYrVZrmntCEF2frKyscAG59oZklSDaj46SVZJTgmg/SKcSRNeAdCpBdA1IVgki80lFTskh3k60tLQAAAoKCtLcE4Lo+nRkIRGSVYJoPzpKVklOCaL9IJ1KEF0D0qkE0TUgWSWIzCcVOZUE+M9QxFnh9/tx7NixpF8hrFYrCgoKcOTIkS5XObgr9x2g/qeb1vS/I6PZUpHVrn6v0wHds9bRXe5XR8lqT9CpbaWnXXNPu16g/a+ZdGpmQPeB7gGQ+B6kU6f2pGdD19r96OzrJFltX7rbNXW36wG65jVRhHgnIpVKcc4556S8v06n6zIvUixdue8A9T/dpLv/rZHVdPe1K0L3rHXQ/RKmJ+nUttLTrrmnXS/QNa6ZdGrroftA9wDo3HtAcioMXWv3o6tfZ0+X1e52Td3teoDud01UVJMgCIIgCIIgCIIgCIIgCILoEZBDnCAIgiAIgiAIgiAIgiAIgugRkEO8k1EoFFi4cCEUCkW6u9JqunLfAep/uulK/e9Kfc0U6J61Drpf7UNPvI897Zp72vUC3e+au9v1tBW6D3QPgMy9B5nar46ArrX70VOuE+ie19rdrqm7XQ/QPa8JoKKaBEEQBEEQBEEQBEEQBEEQRA+BIsQJgiAIgiAIgiAIgiAIgiCIHgE5xAmCIAiCIAiCIAiCIAiCIIgeATnECYIgCIIgCIIgCIIgCIIgiB4BOcQJgiAIgiAIgiAIgiAIgiCIHgE5xAmCIAiCIAiCIAiCIAiCIIgeATnE24lAIACr1YpAIJDurhAEkQCSVYLIfEhOCaJrQLJKEJkPySlBdA1IVgmicyGHeDvR0tICvV6PlpaWdHeFIIgEkKwSROZDckoQXQOSVYLIfEhOCaJrQLJKEJ0LOcQJgiAIgiAIgiAIgiAIgiCIHgE5xAmCIAiCIAiCIAiCIAiCIIgeATnECYIgCIIgCIIgCIIgCIIgiB4BOcQJgiAIgiAIgiAIgiAIgiCIHgE5xAmCIAiCIAiCIAiCIAiCIIgegSzdHehpWBwcGm0crC4PdCo5jBoWejWb7m4RBBGCZJQgCIIgCIBsAqLnQO86QRAE0VFkqo4hh3gncszsxPx1O7HlYGP4t/HFRjw6bRj6ZqvS2DOCIACSUYIgCIIggpBNQPQU6F0nCIIgOopM1jGUMqWTsDi4uJcAAD4/2IgF63bC4uDS1DOCIACSUYIgCIIggpBNQPQU6F0nCIIgOopM1zHkEO8kGm1c3EvA8/nBRjTayNggiHRCMkoQBEEQBEA2AdFzoHedIAiC6CgyXceQQ7yTsLo8Cbe3JNlOEETHQjJKEARBEARANgHRc6B3nSAIgugoMl3HkEO8k9Ap5Qm3ZyXZThBEx0IyShAEQRAEQDYB0XOgd50gCILoKDJdx5BDvJMwalmMLzYKbhtfbIRRm/4KqwTRkyEZJQiCIAgCIJuA6DnQu04QBEF0FJmuY8gh3kno1SwenTYs7mUYX2zE8mnDoFeTsUEQ6YRklCAIgiC6JhYHhx9O2lBT34wfTtnOukgT2QRET0HsXa8sNuKRqaX0rhMEQfQw2tOmynR7SpbWs/cwJAAuL+2DmRedC7fXD4VMipMt7nR3iyCIECSjBEEQBNG1OGZ2Yv66nVFFm8YXG/HotGHom61qc7t9s1VYOb0MjTYOLS4PspRyGLVs2idvBNHe9M1WYdkvSnG4yQGz0wOFTIqaI2Y8tGEPHrq25KzkiCAIgug6dIRNlcn2VLdwiB89ehTz58/H+++/D4fDAZPJhLVr12LkyJEAgEAggIULF+Kf//wnzGYzysvL8fe//x3FxcXhNk6fPo158+Zhw4YNkEqlmDZtGv72t79Bq9W2Sx8tDg73xLxYPOOLjVg5vSwjXgiC6KmQjBIEQRBE18Li4OImbgDw+cFGLFi386x1t16dGRM2guhILA4OC97cJWgDu71nL0cEQRBE5tORNlWm2lNdPmVKc3MzysvLIZfL8f7772Pv3r148sknkZOTE97nsccew4oVK/CPf/wDX331FTQaDS699FK4XK7wPjNmzMCePXvw4YcfYuPGjfj8889xyy23tFs/G22coJEBBF+wRtvZLe0kCOLsIBklCIIgiK4F6W6COHtIjgiCIIieqAu6fIT48uXLUVBQgLVr14Z/KyoqCv87EAjgr3/9K+6//35ce+21AIB//etfyM/Px/r163HDDTdg37592LRpE7755ptwVPnKlStxxRVX4IknnkDfvn3Pup9Wlyfh9pYk2wmC6FhIRgmCIAiia0G6myDOHpIjgiAIorN1gcXBodHGweryQKeSw6jp/CjyLh8h/s4772DkyJG47rrrkJeXh7KyMvzzn/8Mb6+rq0NDQwMmT54c/k2v12PMmDH48ssvAQBffvklsrOzw85wAJg8eTKkUim++uqrdumnTilPuD0ryXaCIDoWklGCIAiC6FqQ7iaIs4fkiCAIgugsXWBxcPix0Y6ql3fgZ3/5DFOf+QI/e/IzzHulBsfMznY5R6p0eYf4oUOHwvnAP/jgA/zhD3/AbbfdhhdffBEA0NDQAADIz8+POi4/Pz+8raGhAXl5eVHbZTIZcnNzw/vE4na7YbVao/4kQquUocJkENxWYTJAq+zywfoEkZGkKqskowSRPlqrUwmCSA+ZJqsKuZR0N0HEQPNUgugaZJpOJXo2Ri2L8cVGwW3ji40was8+evuY2Yn3djfgvvW7sKW2KWobn6vc4ui81Cxd3iHu9/sxYsQIPPLIIygrK8Mtt9yCm2++Gf/4xz869LzLli2DXq8P/ykoKEi4f4vLg1nlRSiPMTbKTQbMKi+ipWgE0UGkKqskowSRPlqrUwmCSA+ZJKsWB4efTjsS6m6725um3hFE+qB5KkF0DTJJpxKEXs3i0WnD4pzi44uNWD5t2FmnM+GLduZlKbA1xhnO09m5yiWBQCDQaWfrAPr374+f//zneP7558O//f3vf8fSpUtx9OhRHDp0CAMHDkRNTQ2GDx8e3mfChAkYPnw4/va3v2HNmjX405/+hObm5vB2r9cLpVKJ119/HVOnTo07r9vthtvtDv/farWioKAAFosFOp0ubv9vfjyNmWu+xpyKIpQVZMPt9UMhk6LmiBlrquvwrzmjMfLc3Ha6KwRB8KQqqySjBJE+WqtTCYJID5kkqz+ctOHAiRbc9fp3orr75d+OwfDCnE7tF0GkG5qnEkTXIJN0KkHw8Lm9W1weZCnlMGrbJ7f3Dydt+NlfPsMzM0Zg7ks7RPdbP/eiTrPduvz6p/Lychw4cCDqt++//x79+/cHECyw2bt3b3z88cdhh7jVasVXX32FP/zhDwCAcePGwWw2Y/v27bjwwgsBAJs3b4bf78eYMWMEz6tQKKBQKFLup4Zl4OB8WLW5VnC7mmVSbosgiNRJVVZJRgkifbRWpxIEkR4ySVatLg8UMmlC3U25j4meCM1TCaJrkEk6lSB49OqOKW7JF+1UyBInKulM263LO8T/+Mc/4qKLLsIjjzyC66+/Hl9//TWee+45PPfccwAAiUSCO+64A0uXLkVxcTGKiorwwAMPoG/fvpgyZQoAYPDgwbjsssvCqVY8Hg+qqqpwww03oG/fvu3STw0rw6RBvTCkrz785V0pZ7Cjvhl7j1mgYbv8oyCILg3JKEEQBEF0HXRKOT7efxLlJoPg0tvKNuS75KOirC4PdCo5jJqOmRQSRCahZWV4ZGoJ8nXKKPt3TXUdygqzyQYmCKLHQfZA+8MX7aw5Yha13dorV3mqdHntNmrUKLz11lu49957sXjxYhQVFeGvf/0rZsyYEd7nnnvugd1uxy233AKz2YyKigps2rQJSqUyvM9LL72Eqqoq/OxnP4NUKsW0adOwYsWKdutntlqOP18xBAvf2R319b3CZMCia0qQraYIFoJIJySjBEEQBNF1MGpZHDhuxezyIgCImlhVmAxYNrW0VZPXY2Yn5q/biS0HG8O/jS824tFpw9A3W9V+HSeIDEMqleD9XcejCpyVmwxYPXMkGKmEbGCCIHoUZA90DHzRzjXVdVgxvQxAtO3WXrnKW0OXzyGeKVitVuj1etF8TxYHh6qXa7CltjFuW2WxEauml9EXJ4LoBMRklWSUIDKHZDqVIIjMIN2yeszsxMK3d+P8Prrw6q5slRz9DWr0y1Gn3I7FwaHqlZqoyS/P+GIjVpINQHRhEslpone/0mTA8mnD0LcVskQQRNtJt04lyB7oaI6ZnViwbie+PdwcrlsBAOfkqNBbp+z0e9vlI8S7Co02TtDRBgBbQpVUSbAIIn2QjBIEQRBE16JvtgpPXHfBWRd/arRxgpNfAPicbACiG5Po3d9S2wSnx9/JPSIIgkgfZA90LH2zVVg5vaxDina2BXKIdxJ8AnkxWpJsJwiiYyEZJQiCIIiuR3sUfyIbgOip0LtPEARxBhoTO56OKtrZFhKX9yTaDV2SSqmdWUmVIIh4SEYJgiAIomdCNgDRU6F3nyAI4gw0JvYsyCHeSfAJ5IXo7EqqBEHEQzJKEARBED0TsgGIngq9+wRBEGegMbFnQQ7xTkKvZvHotGFxwpWOSqoEQcRDMkoQBEEQPROyAYieCr37BEEQZ6AxsWchCQQCgXR3ojuQakVgi4PLmATyBNETSSarJKMEkX5S1akEQaSX7iarZAMQ3ZFU5JTefYJIP91Np3ZlaEzsGVBRzU4mkxLIEwQRD8koQRAEQfRMyAYgeir07hMEQZyBxsSeAaVMIQiCIAiCIAiCIAiCIAiCIHoEFCHeyfBLL6wuD3QqOYwa+vJEEJkEyShBEARBdG9I1xOEMCQbBEH0NGjc67mQQ7wTOWZ2Yv66ndhysDH8W2WxEcumluKcXHUae0YQBBCS0Td2YkvtGRkdX2zEo9OGoW+2Ko09IwiCIAgikrZOYIXscdL1RE/H4uDQ7PDggfW7sKW2Kfw7yQZBEN2ZVGwCcph3X6ioZjuRSqG+qldqogSNp8JkwPJpw9Avh5ziBNHRiMmqxcGh6uWaKGc4T2WxEauml5HiI4hOgooKEUTXIF2y2landiJ7fHyxEStJ1xPdkGRyeszsxGffn8LGncewNcIZzkOyQRCdA9m/nUsqNoGd89FH9G4M5RDvJBptnKCgAUB1bRMONzlgcXCd3CuCIHhOtrgFneEAsOVgI062uDu5RwRBEARBxGJxcHGTUwD4/GAjFqzbmdCeTmSPf36wEY02ssWJngUvT3lZCkFnOECyQRBE9ySZTXCyxd1me4PoGpBDvJOwujwJt5udHjI0CCKNmJ2JZdSSZDtBEARBEB3P2Ti1k9njLUm2E0R3g5cnt9efcD+SDYIguhvJbAKL00Mf0bs55BDvJHRKecLtCpmUDA2CSCMalkm4XZ1kO0EQBEEQHc/ZOLWT2eNZSbYTRHeDlyeFLLFbgGSDIIjuRjKbINn8n/x3XR9yiHcSRi2LymKj4LZykwE1R8xkaBBEGtGwMpSbDILbyk0GaFiqQUwQBEEQ6eZsnNpGLYvxIvb4+GIjjFrKkUz0LHh5qjliFrWDSTYIguiOJLMJks3/yX/X9SGHeCehV7NYNrUUFTGGRrnJgNnlRThw3EqGBkGkkWy1HPMmFcdNBspNBsybVIxsNSk8giAIgkg3Z+PU1qtZPDptWNzx44uNWD5tGBUNJHocvDytqa7D7PKiODuYZIMgiO5KMpsgWy2nj+jdHEkgEAikuxPdgVQrAh9tduBwkwNmpwcKmRQ1R8w4cNyKxdeWoA9VqSWIDieRrB43O/Hp96eQl6WA2+uHQibFyRY3Jp7XC71JPgmi00hVpxIEkV7SJavHzE4sWLcTn0fk9uQnsKnY0xYHh0YbhxaXB1lKOYxalhx+RLclmZzy8vTt4WbMqShCWUE2AOCcHBV665QkGwTRSZD9mx4S2QRna28QmQ05xNuJ1gxeZIQTRPpIJqsknwSRfmhCQBBdg3TKKulrgkiNVOSU5Ikg0g/Zv5kJjY/dF0qKmwb0ahIggshUSD4JgiAIIvMhfU0Q7QfJE0EQhDA0PnZfyCHeyfBfl6wuD3QqOYwaEi6CyCRIRgmCIAiCEIPsBKI7Q+83QRAE0dFkiq4hh3gncszsxPx1O7ElJv/Qo9OGoS/lHyKItEMyShAEQRCEGGQnEN0Zer8JgiCIjiaTdI20U8/Wg7E4uLiHDgCfH2zEgnU7YXFwaeoZQRAAyShBEARBEOKQnUB0Z+j9JgiCIDqaTNM1GecQN5vNrdp/0aJFkEgkUX8GDRoU3u5yuXDrrbfCYDBAq9Vi2rRpOHHiRFQb9fX1uPLKK6FWq5GXl4e7774bXq+3PS4nTKONi3voPJ8fbESjjYwMgkgnJKMEQRAEQYhBdgLRnaH3myAIguhoMk3XpNUhvnz5crz22mvh/19//fUwGAzo168fvvvuu5TbGTp0KI4fPx7+U11dHd72xz/+ERs2bMDrr7+Ozz77DMeOHcMvfvGL8Hafz4crr7wSHMfhiy++wIsvvogXXngBDz74YPtcZAiry5Nwe0uS7QRBdCwkowRBEARBiEF2AtGdofebIAiC6GgyTdek1SH+j3/8AwUFBQCADz/8EB9++CHef/99XH755bj77rtTbkcmk6F3797hP0ajEQBgsViwevVq/OUvf8GkSZNw4YUXYu3atfjiiy+wbds2AMB///tf7N27F//+978xfPhwXH755ViyZAmefvppcFz7fZ3QKeUJt2cl2U4QRMdCMkoQBEEQhBhkJxDdGXq/CYIgiI4m03RNWh3iDQ0NYYf4xo0bcf311+OSSy7BPffcg2+++Sbldg4ePIi+fftiwIABmDFjBurr6wEA27dvh8fjweTJk8P7Dho0CIWFhfjyyy8BAF9++SVKS0uRn58f3ufSSy+F1WrFnj17RM/pdrthtVqj/iTCqGUxvtgouG18sRFGLVXvJoiOIFVZJRkliPTRWp1KEER66MmySnYC0VVoi5zS+00QnU9P1qlEzyTTdE1aHeI5OTk4cuQIAGDTpk1hx3UgEIDP50upjTFjxuCFF17Apk2b8Pe//x11dXWorKxES0sLGhoawLIssrOzo47Jz89HQ0MDgKBTPtIZzm/nt4mxbNky6PX68B/esS+GXs3i0WnD4h5+ZbERi68tSelaCYJoPanKqpiMji82Yvm0YdCraSJAEB1Fa3UqQRDpIZNl1eLg8MNJG2rqm/HDKVu7F2YiO4HoKrRVThdfW4JKer8JotPIZJ1KdA862jZqLZlmS0kCgUCgU88YQVVVFTZu3Iji4mLU1NTgxx9/hFarxauvvorHHnsMO3bsaHWbZrMZ/fv3x1/+8heoVCrMnj0bbrc7ap/Ro0dj4sSJWL58OW655RYcPnwYH3zwQXi7w+GARqPBe++9h8svv1zwPG63O6pdq9WKgoICWCwW6HQ60f5ZHBwarC781OwEANQcMWNNdR1G9s/Bo9OGoW+2qtXXTBCEOK2R1eNmJz79/hTyshRwe/1QyKQ42eLGxef1Qh+STYLoMNqqUwmC6FwyVVaPmZ2Yv25nVKGm8cXGDrGtLQ4OjTYOLS4PspRyGLUsOQuJjKK1csrLz/bDzZhTUYSygmwAwDk5KvTWKen9JogOIlN1KtE96EzbqLVkii0l6/QzRvDUU0/h3HPPxZEjR/DYY49Bq9UCAI4fP465c+e2qc3s7Gycd955qK2txc9//nNwHAez2RwVJX7ixAn07t0bANC7d298/fXXUW2cOHEivE0MhUIBhULRpj4ufXdfXGXVzw82YsG6nVg5vYyMDoJoR1KVVYuDwz0xCoNnfLGRZJMgOpCz0akEQXQemSirFgcXN+EDOs621qvJAU5kNq2R01j5WbW5NryNt38JgugYMlGnEt2DzraNWkum2FJpdYjL5XLcddddcb//8Y9/bHObNpsNP/zwA37961/jwgsvhFwux8cff4xp06YBAA4cOID6+nqMGzcOADBu3Dg8/PDDOHnyJPLy8gAEC3zqdDoMGTKkzf0Q42SLW9DhBgRfzkYblxEvBkH0NBptHMkmQRAEQXQB+Mgiq8sDFcuQ/iaINkL2L0F0HSJ1n04lh1GTGU5FIvOgsT010uoQLywsxMUXX4wJEybg4osvxsCBA1vdxl133YWrr74a/fv3x7Fjx7Bw4UIwDIPp06dDr9fjpptuwp133onc3FzodDrMmzcP48aNw9ixYwEAl1xyCYYMGYJf//rXeOyxx9DQ0ID7778ft956a7t/rTtmdqL+tCPhPi0uT7uekyCI1LAmkT2zM735tgiCIAiCiF8C/MyMEQn3J9uaIMRJZv+S/BBEZpDJ6S+IzIPG9tRIa1HNRx55BEqlEsuXL0dxcTEKCgrwq1/9Cv/85z9x8ODBlNr46aefMH36dJx//vm4/vrrYTAYsG3bNvTq1QtAMC3LVVddhWnTpmH8+PHo3bs33nzzzfDxDMNg48aNYBgG48aNw69+9Sv85je/weLFi9v1Wi0ODg++vRt6lTzhflnKxNsJgugYdElkz+3xp70IBUEQBEH0RPiiUDsOn8bhJjsuKMiGmmUAAApZ4ukM2dYEIY5WkTg+TpNkO0EQHU+y9Bc0RyViSebb6EzbKNMKe0aSVg33q1/9Cr/61a8ABPOGf/bZZ9i4cSPmzp0Lv98Pn8+XtI1XX3014XalUomnn34aTz/9tOg+/fv3x3vvvde6zreSJjuHG0YX4vsTLSg3GbC1tilun/HFRhi1tGyBINKBUcuistgouLSo0mTE1z+eRj4VFiIIgiCITkUoKq7cZMCK6WW47ZUa1Bwxk21NEG2EZaSi8lNhMiT94EQQRMdD6S+I1mLUshhfbMTnIvXROss2yvSVDWn/5OtwOFBdXY1PP/0Un3zyCWpqalBSUoKLL7443V1rV7z+AF7+6jCGnZONBZcPwkmrGxKJBDvqm7Gmug4X9s/B8mnDaCAjiDQyb+JAXF7SG/k6JdxeP5RyBg0WJwb20mJbXROa7Bxwykb52giCIAiiA+HzpPoCASzZsAdbYpx1vPNuTkUR1lTXYUWo8N/W2iaoWQZzKopw0YCgM6/RHoxEIr1NEPGYnRzuvnQQJNiPHfVmzKkoQllBNgAgX6fEV3WnoVfJSX4IIo1Q+ovMJVPzuuvVLB6dNgwL1u2McoqPLzZ2mt+Rz5JxQUE2Zl10bti/sqO+GQvf3o0nrrsg7fcqrQ7xiy66CDU1NRg8eDAuvvhiLFiwAOPHj0dOTk46u9UhBAIB3DimP9ZurcNfPzqTDqbSZMD6ueWQMxL0yYAvJATRU2myc7BxPry36ziqIybelSYDZlcU4YJ+2WhxeXD9s19m1FdNgiAIguhOREYTrZ45Ms4ZzrO1tglzyovg4Hy47ZUazKkowoNXDYGMkWLR27uxanNteF/S2wQhjFYhx5HTDowqysWDVw3Fko17omSn3GTAqHNz0+60IIieTCalvyDOkOnRz32zVVg5vQyNNg4tLg+ylHIYtZ3nsOezZKzdWhenV2aXF6HJnv6VDWl1iO/fvx8ajQaDBg3CoEGDMHjw4G7pDAcACYCXvzqMssIczCkvivo68uimfbjrkvNhcaT/hSCInorXH8C/tx3G8MIczI6R0X9vO4w7Jp+H/+49AeBMvraV08tIZgmCIAiinYjNk+r2+hPuz293cD7sPGLGr8f2x12vfxfnRP/2cDM++/4URvbPgc3tzagoLoJIJ1qlDL5AAB5fAI9u2ocLCnMwK8YOXvruXjyZAZF8BNFTyZT0Fz2NRNHfyfK6Z4qfQK9On63j9QewdmtdXEou/v+Lrh6ajm5FkVaHeFNTE3bt2oVPP/0UH3zwAe677z6wLIsJEyZg4sSJuPnmm9PZvXYlAIQjxIW+jgQAyv1EEGkkchWHkIzKZVKsqa4L/0752giCIAiifeHzpPJpTwpyE0dY8fmN+SXANpc3bnKqZhmsmF6GtVvrcO+bu8K/Z1IUF0GkC7vbizydAiMLczC8IDujI/kIoqeSCekvehrJor8zMa97pqVv8fsDgvUpgKBT3OcPdHKP4kmrQ1wikWDYsGEYNmwY5s2bh+3bt2PVqlV46aWX8Nprr3Urh7gESPh15M9XDKbcTwSRRlKRUQcXXeiXZJYgCIIg2g+ryxPlwAYgWvCvstiIwlw1Pr5zQngJcE19c9x+cyqKBPV7pkVxEUQ6aHF5IJNKkatlsXzT/oyO5COInky601/0JFKJ/s60vO6ZmL7FwXmTbPfF/dbZTv20OsR37NiBTz/9FJ9++imqq6vR0tKC0tJSzJs3DxMmTEhn19odXwAJv44AlPuJINKJP4mMSgR+J5klCIIgiPZDp5RHObDrmxx4cc5oLHx7D7bUnpnkVZgMeHhKCQoNmrjjYykryI6KeI2EVnsRPZ0cFYsTLU5olWzGR/IRRE8nUfqLTIsO7sqkEv2dSXndMzV9i16V+Jx6VfQ9SodTP60O8dGjR6OsrAwTJkzAzTffjPHjx0Ov16ezSx2CxcGhOVThXgyH24dzIh4yDWgE0bnY3Mm/YKpZJvwlk/K1EQRBEET7YtSyuGiAAas210LNMlh54wgsfXcvLijMxk0VRdCr5WAZKeycD8ctLijkDPJ1yqjj+TyrfNoVDZt4ukOrvYieTAABeP1IPlcViOQjCCIzyMTo4K5GpP/Nm+QDYIvLgyKjJqW87p3h18vE9C1A63Lfp8upn1aH+OnTp6HT6dLZhU6h0cZBKWcS7pOllIUfMA1oBNH5aBSJh0OfP4A5FUVYtbmW8rURBEEQRAegV7NgQ3nB51QU4ckP9mNLbRO2HTqN4dOz8cR/D0RFsVaG9DFvH/N5Vhe+vRv/N7oQa7fWoawgO+E5abUX0ZPx+YF/bjmEO39+fsL9YiP5CILIDDI1OrgrEet/Wz1zZML9s5TylPK6d5ZfL9PSt/C0Jvd9upz6aXWI63Q6mM1mvPHGG/jhhx9w9913Izc3Fzt27EB+fj769euXzu61G1aXB1kqGSpMBlQLLEWrMBmgZoMOcxrQCCI9aFgmoYyqWAZXlPTG1OH9KF8bQRAEQXQQOWoWapbBxef1Cqc6EcsDvkXAPu6brcLSqaW46z//w9baJpQV5ojmIafVXkRPx+n1YUhfPWxuT0I7WKtMq9uAIAgRMjU6uKsg5H+rOWJOyW5IlNe9tX69s4kkz6T0LbGkmvs+XU79tGq2nTt34mc/+xmys7Px448/4uabb0Zubi7efPNN1NfX41//+lc6u9du6JRyOD1ezCovQgDReYrLTQbMKi+CPZRwngY0gkgPDo8voYwyUoDz+jGkb/dL60QQBEEQmYJRy2LNrFGwOM9MflqbB9zm8mJLSJevqa7DiullAKL1O632IohgKpSygmy4OH/iuWqS1IIEQaSHTI0O7ioI+d9aYzeI5XVvjV9PLJJ8+bRhULNMUkd5a1KTpINEue950uXUT6tD/M4778Ts2bPx2GOPISsrK/z7FVdcgRtvvDGNPWtfjFoW+xvcWLBuJ5ZPG4YFlw+CzeVDllKGE1YX5q/biadvHAGLg6MBjSDShNXpSSijK6ePSLsyIQiCIIiewNObazG7oij8f7fXn3D/WPs40p52cD7c9koN5lQUYU55EdxeP841qNEvW9UmZzjV+SG6E3qlHKda3ACAB9/eLWoHP/+bxCkECIJID5kcHdwVEPK/RdoN910xGJzXLxrZ3Jp2I+HtFrFI8m8PN+PwaQee3lwbVVRcKOVKa1KTpBsxGypdTv20OsS/+eYbPPvss3G/9+vXDw0NDWnoUcegV7PI0cjx2C+HYU11XdRStEqTAY/9chi0SibjqtUSRE9Cr0oso9kqGVhGmsYeEgRBEET3p9HGYUttI2aVnxtO4aCQJda/sfZxrD3t4HxREeYf3zmhTUuVqc4P0d1QyaXIUcuRpZTh5d+OxZKNe8KrK4BghPij04ZBRznECSIjyfTo4FRI54dmMf8bbzdMHd6vTSvEU/XriUWSz6kowsrNB+PStoilXEk1NUk6SWZDpcOpn1aHuEKhgNVqjfv9+++/R69evdLQo45DJWOwNsbRBiBkcEjw0DVDYW1FtVqCINoXjTyxjD4ytQTNDg6AJi39IwiCIIjujsXB4bSDAwAwEkk4hUOq+Tx5WuMgEJqgVRYbseTaEuSo5eFJGNX5Ibojdo8X+TolvjrUhI27jsfJ2NbaJkgAPHn98LT0jyCIxHSl6GAh0v2huaM+KKTSbqTNE0trU8UBqaUmSRfJbKgl15bgtIPDA1cNActIYXFy0Cg63qmf1nDHa665BosXL4bHE1wuIJFIUF9fj/nz52PatGnp7Fq7Y+d8UV/bI9lS2whXaBkGP6CNLzZG7dNVBjSC6KrYksiojfNBo6DoGIIgCILoCI6ZnfjT699BEvq/wxNcslxWmIORhTl48KohqDRF28c/H5yHZb8oRaONQ019M344ZYPFwaVsT4tN0LYcbMR963fhvd0NOGZ2AkgtHyhBdD0keODt3cjTKQU/OAFAdW0TbC7KIU4QmQofHfzxnROwfu5F+PjOCVg5vQx9MnzlUjInqUXEWdyedJT/LVm7Ds6HqldqYHUKp1Zpbaq4VLA4OPxw0hZlL50NrWkvmQ1Ve8qGqc98gZ8/9TkeeHs3jFlKDMzTdrj/M60R4k8++SR++ctfIi8vD06nExMmTEBDQwPGjRuHhx9+OJ1da3dakhgRdrcX/bK1ALrGcgeC6G4kk1Gby4vz8rWd1BuCIAiC6DlYHBwefHs3bhhdiO9PtKDcZIBCJo1KdaJmGcypKMKs8nPh9voxsJcGGlaGBW/uCk+y1CyDB64aghGF2XBwvqSRRokmaFtrmzCnvCgc/U11fohuSSD4rs8Y0z/hbhYRpw1BEJ1HotQimRwdLEZrCk92JB3lfxNrFwCqXqnBloONuKAgW3AFXGtTxSWjvSPxW9teMhsq8gNAZ668S6tDXK/X48MPP0R1dTV27twJm82GESNGYPLkyensVoegVjBJt6dSrZYgiI6htTJKEARBEET70GjjMKiPDmu31qGm3owV08twwuqKmiRGOsfHFxvx+HUX4K7Xv4tyhq+YXoa1W+tw75u7wm2f7QSNn5RTnR+iO2JzBwNCkjlf1GxiO5kgiI4l3alFOoJM+tDcUf43oXZ/OGkLP8c11XVYMb0MAKKc4idb3KgsNgp+MGhtKpf2TvnWlvaS2VCxOqizPohkRIW4iooKzJ07F/fcc0+3dIYDgErOoNxkENxWbjJAJScjgyDSCckoQRAEQaQHq8uDsoJsbK1tgoMLpko5ZXNj4VVDURmjm/nlxjaXN2oyNqeiCGu31okWoBJayis2QVOzDKommVCQq8IzM0aA8/qgVcrilj5H9onq/BBdEd7RzefpF6IitGKDIIj0kAmpRTqCnvqhOfJDAG/zlBXmYPXMkXhmxgi8d1sFrijpjeXtlMqlvVO+taU9Pqe6EOUmA2qOmON+74wPIp0eIb5ixQrccsstUCqVWLFiRcJ9b7vttk7qVccjBfDQNUOx6J09UUX7KkwGLLpmaGZ8mSCIHgzJKEEQBEGkB51SjuMWF4AzqVFK+upR12THgssH435GAq8/AAfnQ7ZKDjXLoMHqimqjLQWohIpeRUaaR7b388F5WDqlBPev390lC5cRhBAaVoZKkxGvfl2Pl347Fks2xtvBD149FJw/cT5bgiA6jkxJLdLedFRBy0wn9kMAvwKOt38GGDU41GiHTiXH49ddALvbC6szmHJFq5TB7vaipr45Lm2OGO0did+W9vRqFkunlODPb+0S1DE3/nNb3DGd8UGk0x3iTz31FGbMmAGlUomnnnpKdD+JRNKtHOIevx/L39+P4YU5mF1eBLfXD4VMipojZjz63n7cc9n56e4iQfRoOJ8fj20iGSUIgiCIzsaoZXHCKo9zRkf+PzLye3yxEfddOTiqDbECVPwE0+31oaa+GXqVHBqFDDaXFza3B4uvLcEDb+8OOxvEIs0/3HcSAPD4dRfA5vJSnR+iW5CtlmPJlBJ8eagJyzftE7aD39+H+ZcNSndXCaLHkkmpRdoTvvDkgnU70/Kh2eLgYHZ4YOe8sIc+uOdlKTr8vK35GM+nxRnQS4tjZmdUqrjI7YnS5rR3JH5b2rM4OCzeuFdUx9wwujDuujvjg0inO8Tr6uoE/93d8QWAj/afwkf7Twluv/OS83HC6kK+TtnJPSMIAgD8SWT0rkvJIU4QBEEQHYFezaK/QY0Hrhwc5YxOlAbl8npz1IRSLQ+mOSkryIbb64dSzmDXUTNK++mxulrcwc4X4rz/ysE4anaiV5ZCNNL8w30nseByLwbmUZFtonvg8vqxeOMe3HPpINz75i5sFrGD7yGHOEGkDZ1SHv64G6njdtQ3Y011XZdOLdJRBS2TcdzsxOHTDqzcfDDKxqgMOeM7Mi+70IeAZGnfHr/ugjbnAW/vSPy2tNdo4/DRvpP4KBRcEEtkYefOXHmX1qKa1dXVqKioSGcXOgWLg8PRZmfCfVpcHkilIIc4QaQJvqhQW7cTBEEQBNF2+uWoMaJ/Du59azeAoKP64vN6iTqnl2zci/duq8SDb+/Gt4ebka1hUVPfHLX/I1NLsLY6sYPdwflw75u7woU66087Evazq0biEYQQzXYOm/efwu8nmBLuZyc7mCDShlHLYs2sUVi5+WCUjis3GbBm1qgun1qkowpaimFxcPj0+1PYuPNYnAN6SxsLTbaW2A8BSjmTMO1bs73taXPaOxK/Le0lW+WgU8mxfu5Fnb7yLq0O8UmTJqFfv36YPn06ZsyYgaFDh551m48++ijuvfde3H777fjr/2fvzMObrNL+/3myJ91JaAGhUEillM0iq20dRRQQFB3G9xX5jRRQZxRwxmVEHVABFZ3R0VFcZhTU9x3BeR0XFFxGxVFaccMqO1KoFGQpLW3aNPuT/P5IE7KnQGkRz+e6vKTJkycnz5OTc873vs/3fvxxABwOB7fddhuvvPIKTqeT8ePH8/TTT5OTkxN8XU1NDTfeeCMff/wxqampzJgxg6VLl6JSnfwlCpjKJ4rqpevVHGp0kK5T/2SrBAsEP2VStKqEfTRF26k/lwKBQCAQnPHYXDJwbOuwxR69gAodq480O1h0uX/9cM/qLVEL25x0HetDHkvmM251eOiSZBF2vJl4FpuLOquLJoe7zX6fAkFH0eTwYNAoSderonZYBObANpeMQSPmwQJBZ/LUuqqoMa6iqh6FJLFsWlHC17ZlHPo5jVV1VhfZadqo6xkgUmA+3mvT1uNDAwGVNQ0J29zkSByUTBasb+9M/OM9XzKbFbfHy1mmlA7XQjt1ZDtw4ACvvPIKq1at4qGHHmLIkCFMnz6dadOm0bNnz+M+31dffcXf/vY3hgwZEvb4Lbfcwtq1a3n11VfJyMhg7ty5/PKXv6SiogIAWZaZNGkS3bp147PPPuPgwYNce+21qNVqHnzwwZP+nE0ON1sOWFg+YzjLPq6KjurNGI5C8n+p7l29hUeuGnrG/vgIBKcrCom4fXR5ax8VCAQCgUBw6ggsmAKZ3LOK88Kej+ex+fJ1o8KE7wCRvuLxfMYDNDvc5JlS2m1r8YFGe9QW57b4fQoEHUWGQcVT1wxDq1RE7bAoNht5YloRK7/Yi5gGCwSdR53Vxfqq2NnB65NkB7dlHPq5jVVNDneb5gMQ+9qU5ptYMmUQWQZ11HU/0WuZTDBO1yWWbtsSrG/vTPzjOV8im5Vis5HP9tTz7Ce7T3lmfiSKDnunGJhMJubOnUtFRQW7d+/mqquu4qWXXqJPnz6MHTv2uM5ltVqZPn06zz33HFlZWcHHLRYLy5cv5y9/+Qtjx47l3HPP5YUXXuCzzz7j88/9lUz//e9/s23bNv7xj39wzjnnMHHiRJYsWcJTTz2Fy+U66c+ZrlPj88HTH8eO6j31n92oFQr+9N52+ndPD2aUCwSCjkOjVMTto09/vBuNslN/LgUCgUAgOOPRqhWUmI0U9cqkoqqeLQcsPHjlIJbPGM7T04fxzxvG8GKE//ctF+ejjjNGa1WKhH9HkqZTB7cCn59vCnvueLcWW2yuhH6fFpuY7ws6H71KydEWZ8wdFhVV9bxYUc3vx52NUMQFgs7jRItqJhuH9ta18M3eo+ytb2For0wMGmXUMT/Vscpic7G71kplTQO7j1jDPke6Tt2m+UC867d+Vx1/fHMz72w5xIHGY9bIJzPuBwTjWJyfbyIrJfHzp7ttTmBuVRrxGYrNRmYW57GivDqYmd+RnDZ7n/Ly8rjzzjsZOnQoCxcu5JNPPjmu18+ZM4dJkyYxbtw47r///uDjGzduxO12M27cuOBjBQUF5ObmsmHDBkaPHs2GDRsYPHhwmIXK+PHjufHGG9m6dStFRYm3oCTDlKphZJ8uPP7hrpjPr99Vh1P2cvWo3qgkSXgTCgSdgFP2xswuA1hfVYdLThxFFggEAoFAcOJYbC72H7VR1poVbtAoGXxWBi+UVwfH5+UzhvNNTSNzx5oZnptFjywdR60u3HHG6Mp9jRSbjUGhL/LvAIHCml6fj8qaBjL0av581VCsDs8Jby2us56436dA0FHY3B4G9sjgtlc3xXy+vKqeOU4PWfozL0tUIPipkCx7WB8iZIeSbByqOmJl9ktfA8d2hNy8qjJoX9bWsep0s1tJlqVtStXw5Q9HY84HAseaUjUJr19FVT2zivPC/MZPZtyP5csdmJsMy83kQKOdBZMK2VjTwJI124L3qCMLUJ4sPTL1LJxcyL6jNpweL1qVgsp9jWHfuY7WQk8LQbyiooKXX36Zf/3rXzgcDqZMmcLSpUvb/PpXXnmFb775hq+++irquUOHDqHRaMjMzAx7PCcnh0OHDgWPCRXDA88HnouF0+nE6XQG/25qaorbvgyDBk2SCFST3c0LFdXcfkn/n3SVYIHgdKOtfdWa1JfLg8UmFq8CwangeMZUgUDQeZzKvlpndXHU5ub2V7/jf2aNZFZJHsvLwwtgery+oGUKQA+LjrWbD1KUmxVzYbuivJoVZSNQShKf7qpjRXk1T0wrQsIv9IF/wbmibARPravirtc3B18bWDz3y049oc9zohl9AsHJcjz9VKdUcrjZGfd5AJVSQbperE8FgvamrX01md3ENzWNdEvXRa1Tk41DobYhocWnQ62Tko1Vp5vdSrIs7YB4fcHZXckzpQCEzR1KQwTmPXUtCd/L6fGGCd0nO+6H+nK3ON2k6zUsfHNL1NzknZtLabK7SNWpSdGqsDo8VNY0nBbBiGQoJSkYhIlFR2uhnSqI33XXXbzyyiscOHCAiy++mL/+9a9MmTIFg8HQ5nPs27eP3/3ud3zwwQfodLpT2Npwli5dyqJFi9p8fGoSz590nZqKqnrunqg47bc7CAQ/JdraV5P10VSdSmRzCQSniOMdUwUCQedwKvtqk8ONTq3E5pL5z/dHGNPXyLJ1VWFFNHsbDdz71tZgZhb4F7KVNY080VpULHRhe27vLPp0MYQVfkrXq3n0v84JZn9nGTQseHNLlD9r5OL5eEmW0ScSYASniuPpp178gaZEpOlUYv4rEJwC2tpXMwwaFk8ZxB/f3Bw2xgXsJm5eVcnIPl2i+mmycSjSNiQwtoaOu26vj91HrHELcbZFfO5I2pql3T1Tj0Gj5MErBtPi8mBzyWTo1WSnaYNtbuv1Cwjd7THuB3y5LTYXc1dVxpyb3LN6C09OK6LFJXP7q9+dNsGItpAouNMZ1i+daor76aef8oc//IEff/yRNWvWMG3atOMSw8FviVJbW8uwYcNQqVSoVCo++eQTnnjiCVQqFTk5ObhcLhobG8Ned/jwYbp16wZAt27dOHz4cNTzgedicdddd2GxWIL/7du3L2E71QoFxWZjzOeKzUZUKr8xm90tiwmHQNCOtLWvJuujaoVCZHMJBKeI4x1TBQJB53Aq+6p/Iaph6ZWDGJ6bhUapCBbRrKxpYPZLX2N3y0ExwOnxBrPbbC6Zm1dVUpSbFfQbXz5jOPdMLqRbpp4Mg4Z+2amck5tF366p5KTrgn97vL64xcpOxs8ymR+oSIARnCqOp5/aXTIb9tTHnQOX5ptIUce2YxAIBCfH8fRVi90VNcYV5WYF7SZirVMTjUPFZiOV+xqjHnfJ3rBx96pnN3DRo58wb1VlmF82tE187miOJ0s7w6ChtymFwh4ZDO/ThfyctDAtrq3XLyB0n8i4H8/rPNm1rW12/iTrlLRXnZb2olMzxCsqKk76HBdddBGbN28Oe2zmzJkUFBQwf/58evXqhVqt5qOPPmLq1KkA7Ny5k5qaGsaMGQPAmDFjeOCBB6itrSU7OxuADz74gPT0dAoLC2O+r1arRavVtqmNFpuLoy1OZoZksgQIRPUaWvxf2AyxHU0gaFfa2lcbba6EfbTR5iJTBKsEglPC8YypAoGg8ziVfTVVq6LO6uSdzQdZX1XPirIRzCrJ44WQIpotTvlYWyIy22wuOWybN8BHt/4i6fueKmuTWH6g8NPy+xT8NDmefmpzyUErIYieA9932UC0QhAXCE4Jx9NXU7XqqDEulFjZx/HGodDM8ki6pmp57MPvoyzIYmV9n47WYKnaxBJnSpLnQ2nL9QsVuo933E9kN5Ps2jba3D/ZOiWh1jAnWqelveh0D/H//d//5dlnn6W6upoNGzbQu3dvHn/8cfLy8pgyZUrS16elpTFo0KCwx1JSUjAajcHHZ8+eza233kqXLl1IT09n3rx5jBkzhtGjRwNwySWXUFhYyK9//Wv+9Kc/cejQIRYsWMCcOXPaZdJfZ3UhSRI3r6pkVkkes4rzokzk/3f2SErzTWSnCUFAIOgMUnQqfr3iy7h99PWbzhPZXAKBQCAQnCLsbpknP9oVLKD5TU1D0DYlgCGkcFjlvkZ6ZOjiFsW6eEA2qToVu2utCQt9nUprk9Np0ScQxCJNrwrusIg1B/b4vDQ7PGSnd3ZLBYKfNydqNRE5DqVoVXy9tyGskGGA0nwTxhQNRblZwd8CnVrJNzUNrCivjhJaT0drMI1SEXdeUGw2olEen0lG4PodanKwv8GfIR/QB4b3zooSuts67iezm1k4OXZibgCtOvHnON13tgesYTqbThXEn3nmGe655x5+//vf88ADDyDL/g6ZmZnJ448/3iZBvC089thjKBQKpk6ditPpZPz48Tz99NPB55VKJWvWrOHGG29kzJgxpKSkMGPGDBYvXtwu79/kcPNFdT3n9s6KGdUrMRtJ0ai4f8qg0+JLIRD8HDGolXH7aGm+CYPIjhEIBAKB4JRhd8lBMRz8BTFLzNFbjwML3RXl1Tx1zTDmXmgGwjNbJw3uxh0TCrj9/74NO2csb81T7Wd5uiz6BIJYpKiVlOabWL+rLmoOXJpvYmpRDyz201tYEQh+DpzMrqPIcShFq+Ld3llR5/nT1CHY3DKVNQ1hvwfFZiNPTCvi5lWVYULr6eYHDdBoT7zr22J3ASnHdc7A9euWrqPO6sKYouHKc86KG+Buy7ifzBJFo1QkLKSajNOhTonF5qLO6qLJ4SZDf6wAaKIkhY5G8vl8iatonEIKCwt58MEHueKKK0hLS+O7776jb9++bNmyhQsuuIC6uthfkNORpqYmMjIysFgspKeHh9D3HLGyt95GTrqWB9/ZHqxqD8c65itf1rBg0gD6mE6skr1AIGgb8frqvvoWfmy08+THVVGD57yx+fTI0OKWoV+26KMCwakm0ZgqEAhOH9qzr35VfZSr/rYh+LdBo+SfvxnNZU8es1i8Y8LZXHB2Nkvf2cH6qjoMGiW/+UVfLh6Qg88HNrdMlkGNTqVk/uubYmaInZ9viir0daDRHldk6H6aFqYSCNpKon76Q52VQxZHzPnv3Avz6ZquQYFE365i/isQnGraMqYGRMaT3XUU6zwAc1d+ExZIDlBqNvKHCQU4PV66pGgwpWiwu2R+OGrjyXW7wn4/SlvF9c4YP3fXWrlsWXmwKGjojpcV5dW8PbekQ9bzoWJwLPG3sqaBK5/+LO7r35pzHqY0XVy7lq0HLHxZfbTN85yOJtQOJlAPJtQCL9DOzi4A2qkZ4tXV1RQVFUU9rtVqaWlp6YQWnRpStCqeL9/Db0v7MbM4j/kTC7A6ZNJ0Kg43OZj/2ibqrC5uH9+/s5sqEPxssbll5q6q5OGpQ7gzoo/OXfkN/7huFI6IbWUCgUAgEAhOHovNFWaHAjCrJI/N+y3BjHCDRklBt3T+8u+dDM3NpKy4D06Plwy9GkmSMBrU5GTqsdhcbD3QFHORCLG9NQNbnBttblpcHlpcMpl6dVSbBIIzDYfHG3f+O2/VN/z16iLMIhlEIDgtSCayHg+xsph311pjiuEA66vqKWt2MvulrwG/mHnThWbmrvyGq0fmhtkt1TY7O238NKVqGB5n13dHZa0n8gYPiL/J7GZStOoo+xWNSsE7Ww4Fvd9j1X44HeqURNrBRNaDCRDLl76j6VRBPC8vj2+//ZbevXuHPf7ee+8xYMCATmpV+2N1eKisaSQ7Q8viNduiou8PTR3Suv3Eg8V2+prfCwRnMlaHh4emDmFFxI91oI+2ODyiqKZAIBAIBKeAOqsLlVIK8/0s6pXJvFWVPDGtCK1KwfRRvXmhvJr1VfV8uONI2OsD2VCBczUmsXiI5a3Z4pJZsHpLwgWsQHCmYXMmnv9anR6sDg85YrOWQNCptEVkPVmSFXJ0erzBf3+6qw7Z5+PqkbkxxeeRfbp0iq7VngWtTyQAkcwbPCD+ttVuJjRwsbvWGnatI2s/9DWl0D1D1+l6YqQdTFGvzLgFYTu7AGinCuK33norc+bMweFw4PP5+PLLL1m1ahVLly7l+eef78ymtStNDjezSvK4P0IMh2PRnFkleaRoVad1NViB4Ewm06DhLzEqagf+Xnz5IFFUUyAQCASCU0CTw41aKQX9wCtrGlErFdhcMne+tonnZ4zA5vTEzVwLXVA1OdxoVYmLTUV6a7Z1ASsQnGlkGjQ8+kH8+e/8CQWnfXE2geBMp6PGqGRZy5Fja0VVPbNa/boj6czfjfYoaH2iAYhk3uCBucqJCPeRIrrNJQeF5tPBJiWA7POxfMbwYFFWlUJKeHxnflc6VRC/7rrr0Ov1LFiwAJvNxjXXXEOPHj3461//ytVXX92ZTWtX0nXqhFGRiqp6brrAjEKCFqeYcAgEnYFb9sbdXl1RVY9b9p4WA4xAIBAIBGca6To1u+usqBUKpgztwb2TB1Lf4gTg6pG5/Pn9Hfy/0b0xaJRhvqA6tZJvahpYUV4dXFCl69R8tKM2LNs8lNIYW6bbuoAVCM40nJ7E81+Xx0uW+O4LBJ1KsjGqttnZLmNUoqzlYrORyn2NAGFjsUGjYkXZiOBYbGu1GO3soo7HU9A6MhM8Vas64QBEsiz7UPG3rcJ9aPsWTCpkY00DS9ZsC17r08EmJcCBRjtL3t4alsDw8nWjEr6mM78rnSaIezweVq5cyfjx45k+fTo2mw2r1Up2dnZnNemUYUrV8EN9Yk90pULC5+v8Hw6B4OeK1ek5qecFAoFAIBCcGKZUDQ63nqv+toEnpxXxp/e287txZ1NiNlLUK5MV5dXcfWkBz0wfxoFGe9hrz8rQ8cz0YaTr1cFz7TzYxMzWrLVQsa/EbGTplYOjFo3Hs4AVCM4kks1vmxxu8oWHuEDQqSQbo2qO2kjRqoKZyyfqNR4vazlQyPHmVZVhBRJDEz6LzUaemFbEzasqGd476yezszpWJvjK60adcJA8WZZ9pN6XTLiPl6n+zs2lNNldpGhPvLBqe2Oxufjk+yOUFecxbVTvYNLCVz8cpcRspDxOkoJKKXWadXSnCeIqlYrf/va3bN++HQCDwYDBYOis5pxSMgwaemYl9nUyqJVolAoswkdcIOgU0nSJfw6TPS8QCAQCgeDE2bTfQlFuJkpJYvro3vz1w++ZXdIXjUrBrJI8nG6Zrmlanl+/JyzzqNhsZN6F+aRq/eN0hkHDoimDuHf1Fopys4Lempl6Nb2NBs7Kil5vHO8CViA4U0hPMr/NSdPRZHeLtalA0IkkG6OAYOZyi0uOElBL800svXIwPbsk19sis5ZTtCq+3tvAzasqsblk5o41xyyQGPh74eRCxvQ1Hucn7BziWdGcSB2SAG31Bj+Z9n26q457Vm+JylRvz6KrJ0KDzc2aTQei6lFcV9KXIT0zkJBYXxUeaJlxXh8m/nU9w3tnRdnRdMTn6VSFZ+TIkVRWVkYV1TwTMaiVlJqNMb0PS81GMg1qWtwyBy120rQqMekQCDoYvVoZN3JZYjaiV3dOpWyBQCAQCM50DjU5WLJ2G09dM4wemXpsLplv91uYl6rB5vQwPDcLY6qOBW9sjppLBxZeD1wxKPhYj0w9j1w1lEabmxaXhxaXTGbrNuhYtOcCViD4KaFRKig1m8JEigClZiMfbD/M1z8c5dH/OoecdF0ntFAgELTFyuTTXXUctDj4sdHOzOI8hrburrK5ZNbvquPO1zfx8NQhMYPCkURmLadoVbzbO4tPd9UltQK+ZdzZXPpEbIHzVHO8Amo8K5rjrUMSSnsW9TweO7e2ep6fKpHZYnOx8M3NwTlZqK2O1+ejS4qGxVMG4vH6qDlqA6ByX2Mw0BJpR9MRRWShkwXxm266idtuu439+/dz7rnnkpKSEvb8kCFDOqll7Y/NLTO7tC9IUni0zmxk7th8vF4fNocHjVIhtmUKBJ2AwyNzz2UDozyvSs1GFl42EIdH7sTWCQQCgUBwZmKxudjfYMfmkvlufyMryvcwb2w+K8pG8PiH3/P7cWeToZOwOuIX1ayoqqfFFT5Ot7hkFqze0qbFVHsuYAWCnxJur5d7Ly/kvre2hiWFlJpNLJoykBkrvmRfg50Gm0sI4gJBJ5Fh0HD/FYO4+43NYf20xGzknssGcs1znwOwp66Fm17+Bgi3MLG5ZMqr6tlbbyP1BJIvQ7PG61tcCY+tbXbGFDhPNScioEYWfwz4oFfua4xbh6QtQfL2KOoJya1y6ltccMTaZs/zUyky11ldwTlaPFud0nwTCyYNYPZLX8c8R0DkBzqs0HmnCuKBwpk333xz8DFJkvD5fEiShCyfOQJUi9NDlxQNEwd1o+y8Pjg9XrQqBYebHNhcMve/s50/XjqAj78/wpXnnNXZzRUIfpY0tDiZOLg7Za3bqwN9tKHFSVaKWAwLBAKBQNDeBBY/AEN6ZvL4h7u45/KB1DY5KeyRweMffs/CSYXsqUtcj8fmPLZuSLTNON5iSgImDu7OjJB5em2z8+Q/oEBwGqNSKPjz+zu4Y0IBNzo8WOxutCoFlfsaeWDtNp68ZhjXPPc5VoeopSMQdBYWm4vFa7ZxTm4WM0PWqZX7Gnno3e1cPTKXZeuqwjKbA2LurJK8oCjZaHefcJHoYNZ4rTXhcaFt6Kii1Ccy5scq/hgIItz52iYemjoERUQy6/EEyY+nqGc8klnlNDvc/NffNrTJ8xxOrcgcKt7PKsmLaauzflcd+xvskS8NI5Ac3FGFzjtVEK+uru7Mt+9QMg0aHly7jYIeGcHouiRJHLA4+HD7YQp7ZOCUvew82ISpJK+TWysQ/PxQKRT87dM9FMbpowsmFXZyCwUCgUAgOPNocriD2VgqhQSA2+OjyeEObs2+7ZLkSTJp+mPLmuPZZgz+xfQdMRaK4F8At2Wh2NnenQLBiWB3y/TLTuPxD7+nsEcGRb0ycXq8DMvNAmDZR7uYVZJHShy7IYFAcOqps7r4cHstH26vjfn89FG9g9YpoVTWNDJ/QkGwX+d2MeD1+U6qLW2xbwmlI9wPTmTMn//aprgWbFePzOWfX9bwyFVDsTo8J5XlfTK09Von8zy32N1I0qkVmUPF+0S2OslI06k7tNB5p45sbfUOnzRpEs8//zzdu3c/xS06dbhkL9eM7s2K8ohtA2YjM0vyUCDRZHezZMogMXkWCDoBp0fm/yXoo05hmSIQCAQCQbuTrlOzoryaJ6YVYWzdjdVgc9IryxD0mWxxygm3MJfmm8gKmT8nW0y1ON1hArZeo2Ror0w27m3AFmG90paFYkd5XQoE7Y3NKTOqdxfGDcjh0fd3hM2Bi81GZhbnkaJRInViGwWCnzvJxjSAmcV53LyqMvh3wLbiz+/tCLcDbc1yPtGxKZ7FWOD3IrQN0DFFqS32xDYukQJqIgG9oqqeOReYmT4yl5x0HTnp7dbMuMQLqLf1WifzPHe4ZXyoMWiUUXOcACcrMoeK906PN+5xlfsaKc03sX5XXZjPuNPjJcugJlWnQkoy4LTnd+onEer99NNPsdsTp9af7kjAC+XVUQX7/D9OEreP749WpSD+V0cgEJxKFJKUsI8umDygcxomEAgEAsEZjClVw3n9jOw50kyvLD3FZiOZeg0KCbIM/kVPqlYVFM2BMFG82Gxk8ZSBYf7GkduMQxddHq+PNL2auSsrwwoJRvqthpJooXgiW7UFgtOFdIMKU6qGBau3RAWbAn8vmFSYVKAQCASnjmTWGRl6Ndeu+DJs7EpkW3GyY1OoR3ajzYXD42XDnvqo8bMjilIfaLTjcPtVtEiBNeALnq73X7+A8JzMB12nVtK9g4LZyQLqkf7tza276kKvdbyEAYNGyYJJA9CoFPxQ18L/zh7Fxztrg8VWQznZXUCh4n0igX5FeTVv3lTMw+9tZ9qo3lE+4+fnm3jwysFcPCCbD2LsiGjv71TiUIKg3fBB3EJA66vq0KgU6NVK7l29BYstcQcVCATtT7I+enKbywQCgUAgEMSi2e7mzokFDOmZydEWFzOL89CoFDyxbhfd0nVcVNAVr9fHublZ3LyqkqLcLJbPGM7T04exfMZwJg/ugQLYfcQanEMHMpXgWJZcZU0Ds1/6ms0/Wljw5pYwMRz84t8LFdXMimFdmCgbqS1btQWC05UUlZKDFkfMnRdwTBRPFZYpAkGnETqmRXJ+voldtdYogbOoV2bcft0eY1OGQYMpVcMzn+zG7paprAnfYVViNvLglYNPWHS32FzsrrVSWdMQNr5HHjP/tU18tqeesQVdw8b6m17+hlkvfsW3NQ1olAoONtqZu6qSi/7ySdJs6Az9qc9qD21/vIB64DNnGDT0y07FmKJh9ktfs2xdVdi1XlFezcziPEpDviMGjZLlM4bz7uaD/OrZDcx+6WumPvMZlTUNPDGtCINGGTy22Gzk670NHGg8uSTkgHhv7poa1pZQinIzeXfrQa4Z1ZuXYgRsPt1Vx91vbGbh5MKoc5yKQudiZOsADjc5aLInLkRidXpY9tH39O+e3iGFBwQCQTjNSfpos8ODxSb6pkAgEAgE7cXhJgefVtWxdvNB7pxYwLodtXRP19E9Q0e/7DT+9P4O7pgwgMc/3MnCywpZ8vZWlq2rCmaBndfXiDknlR/qbXy1t4GdB5tYNGUQPTL1wUylIb0yw7LkEnlbVlTVM6s4XBBPlo3UkV6XAkF7Y3XLSf1nG1pcfH+oiVStSsyDBYJOIJ51RkAgDPw7ltd0PELHphOtgRHwNv9sdz2zSvKYFVHw0yWfmP9BW23IAgHpjXsbeOWG0Tz83o4ogbW8qp6739jMxMHdg+dLZMHWEVntke2Pxae76jhocbCnriV4T+J5ittcMv/8soaFkwawr8GO0+OlZ5aeP723I2r3e2Sx1WKzkdkleWz+0cIPdS0cstj9wY4TrIMSsHp5OInVy5PTiuImI366q46qIy0M7ZVJ2Xl9AOiZpadbuq7dxyAhiHcADS0udOrEyfh6tZK87DSKemViSTIpEQgE7Y9Bq0z8vEYpglUCgUAgELQjDS0uumXoqaiqx+aUGdozk39s+IE+phSKemUCsHjNViqq6vnqhwYe+dVQ7psyEAmJe1dviel3fO/qLTxy1dBgptJBiyPsOKfHG3db9Yry6jDvy7ZkIyXbyt4R/qkCwYnS7PCgUyeeAzs8Xvpmp1LfIubBAkFn0SNTz5+vGkpDi4smh4d0vYosgyZoFxaw1QgUgExWPDMwNp1MDYxAQNjmkmMGmscVZIf9nUx4t9hcNNnd7GuwM21kLjOL84JjcywbstD3r7O6EmbEz2gVVoG4FmynIgM5EckC6nvqWrjp5W+AY22LFxhZPGUQNpfM7Je+BmD5jOFRYniAiqr6YLHVzT9akJD4svooj32wK+ycJ1MHJTAH+7HRzg/1tmCQJGD1kshnHPy+55FWKk+23rP2RAjiHUCTw4NBraTUbIranglQajZhUCsYnpuFzS3jcMscaLSLIjwCQQeiT9JH9WolNqcIVgkEAoFA0F5YnW4MrWKcKVXD0ne2M310H1I0KupbXBT1ymRFeTW3XJzPRQXZGDQqvthTz5rNB+P6HRflZgUD2BkGDXvqWsKOM6j9FiqRvpUBD/FeWXrevOk80nRqTKnJM6TiZWxBx2aaCQQnQppOhValoMRsjCmelJpNfFPTQFGvTHK7JBbOBQLBqSOZcB0Y8wJYbK6kY9PJ1sBIFBA2aJRkGTTsrrXS5HCTolGxsaaBJWu2Be0+Qtt/sNHO3qM2nlq3KyxzOLS+R2SR69D3d7hjF4sMECrA2lwyN6+qDGa1p+nUGFszsJON+SeaTR/zdUmsWUK9uD/dVcf81nsSGfwItPtwk4OV142i0e5O6gne4pRRKRSMLcim2eFh+qjezC7pmzAAcbxkGDTUWV1BUT/eZ0v22aFtBc5PBOEh3gGk61TUWZ3cdGE/is3GsOeKzUZuutCMWqmgR5aOftkpZGdoeeT9HcJLXCDoQFQKKWEfVSkkMvRiUSsQCAQCQXvRJUWL7PNh0Chxyz4G98pEp1aw81ATuVkGPF4fT10zjPP6GrE6Pdy7egvZ6bqEfscTB+Xg8XqpPmJl2wELmohFlezzxSw0VlFVz4sV1WQaNJyTm0W/7NQ2LbwCW9kj/V07OtNMIDgRDGolj3/4PWXFeVFz4BKzkYWXFbKivBoA2Ssq6ggEnUFbvaZDacvYFM+yw6BRMqRXJgcsDiprGth1uJm9dS18t68hbr2OyNevKBvBgje3cNFfPuHKpz/jksc/Zc2mA2H+1YH2H25y8J/vj/BkhBgO/rH5pYofeLL1daFWL6Hvf7wCayCrffZLX2NM0bRpzD8Q4kN+5dOfcdGjnzBvVWVS7+14r1MpFYwbkB3zNcVmI5X7GsMeCxWF+2WnkmdKwevz8X2tlR2Hmli3/TDX/Y/fP73FmdgO1u6WcXu9/Pm9HUx//oug53qox3h7eM3H+45U7mukJGLMCRDrs8OpsaDr8AzxYcOG8dFHH5GVlcXixYu5/fbbMRgMCV9z991306VLlw5qYfuTlaKhweZi9ktfx/RWmv3SV6yYMQJJAknyIXvh5ovyaRDb0gSCDiOwxSheH339xvM6u4kCgUAgEJxRuGQvX+89ygtlw2l2eBjbP4eH3tvOiD5dcHq8DO2VyY6DTejVenzA0NwsUjTxly8GjRK1UkG91cWyj6uoqKpn7lhzmFeoJElxBfXyqnqsDg856cf3OQJbg2NlbAkEpzM2t8y6HUf4fM/RmHPgg40OinIzqdzXSJb4PgsEnUJbijfHGm+SjU2xLDsChahj7aKaWZzHtOe+YHjvrGBmd8DC4+u9DUErMp1aic/nY2huJhtDim1G+lcH2t/Q4iI7TRt3bF5fVcdvL+jHE9OKSA/Jqg71Vk/mC17b7Ix57rbu5DrRbPpEr7v79U3cMaEAu1sOa3eo13YkAVH4QKOd+f/aFLa7PTSbPtH1KM03kdvFwH1vbUnqMX6yInQ8//ttBywsnDwwaIvXls+u17T/LqUOF8S3b99OS0sLWVlZLFq0iN/+9rdJBfG77rqrg1p3ashJ17HvqC2utxKAy+vluU92c8eEATz03nYmD+5OsTl2ZVaBQND+WJ2ehH3U6vRwqhNjTnQLlkAgEAgEP0WsDg8+H+w50sI5uZl4vccKW85/bRP/mD2KgWdl8PB7O5g/oYDKVuuGeMwqyWPjDw1hliqRXqHJtlWf6OIvcru6QPBTwOrwZxHGmwMvnzE8KE5cec5ZHd08gUAANNoTZ+kmej7R2BTL8mRWSV7cXVSB55etqwqKwAHRvcHmZuGbm2NakQV8owPniSxe3eTwJPWUttjdrPxiL4/+1zlhjwfev77FxZVFZ3HfW1ujbGXiFR49np1cJxKUsNhcHLQ44r6uvKqeWVYXRblZwWBkpl6N3S0zL+SahZKmU/tF9ggxHMLvUTyf9GKzkQWTBrD/qC2hx3jgHrVHHZTQwEyj3YXT7eWzPfVMf/5zrh6Zy5wLzGjVCtJ1ar7e2xD2fQlt9zc1je1eWLPDBfFzzjmHmTNnUlJSgs/n45FHHiE1NTXmsffcc08Ht+7UkaJVJSzgk2VQs76qnj/gC34BW2J0AIFAcGpI1kdTtCqkU/j+J1PQRCAQCASCnyIZejVDemYCYFCrONTkAMDj9fHQ1CEcsNjJSdNR2COD+9dso6KqnhF9ulBqNkZtqwYY09eIIyLTKtIrtFuGLmZbAnMAnVpJZU2DCEwLfhYkm/+elannl898xvDeWcIPXyDoJAwJdkYlej5ZspUpVUNpvils/VnUKzNuglioUBopAi9cvSWm3QmEZ4QDUeJ3uk6VNBitVSni7uIKFf2XJciIP5mdXMkKYEa2P7C2nzYyN+HrIotHAqy8blRMMTyQzV5ndbG+qi7ub/fw3CyWuaqCc5/5EwrY32AP2/lja4PnenvWQQm9Rxabi5x0HeMKsqPug1qpoCg3M27W+Mg+XX7agviLL77Ivffey5o1a5AkiXfffReVKroZkiSdUYK4QvJH2Jd9XBUVNVs+Yzje1tTTwBff6fGeEo8cgUAQm2R9VCFB5ilaFJ9sQROBQCAQCH6KZKdpOdriwunxYvfIGLRKDBolfYwGFq/ZFkwQGZabxbJ1VRg0Sob2zGRUXhe8hGc9leabUCqk4EI73kJxSpceUVli8baIi8C04Ewn0fx3xYwRaFUKivsZWTxlkJiLCgSdhARx7S8C3v8HGu1hY1Vbk63unVzIvW8fs61Ilqkd+nxAr0qUPR0rI1yrUgTH6PP6GmlxeeiRoYsb7A71lE6mkSXKiA88FwgU7KlrIV3valPwO1EBUQjPpA5d25ed1yfh62J5n2vVioTZ7HvqWhJa21w2pDsGjTK486eoV2awsGXg+5Jotx1Apl59yuqgJLpHFnt4xnxAxA9kjbe3Rtrhgnj//v155ZVXAFAoFHz00UdkZ8c2kj+T0KgUPN3qZRhKRVU9CknizgkFgL+wH/g7RntsTxAIBG0jWR9dPGUgtU12rE5Pu2eMnagvnEAgEAgEP3Vkr4+sFA1WhweDWsmKGSOwu7xUVNVTlJvF5CHdg4kjs0ryeL58D5U1jVF+x4ebHKiVUnChveyaIlaUhy8US81GrhrWM8rPMt4WcRGYFpzpaJQJ5r9IXH5OD+69bCDdRVBIIOg0JAlmtorKsTJnvT5v2FjV1mSrOquLtVsOMmlw9+B42qtL4r4eKuAG9Kpk2dOhInqx2ciWA5YoMdegUbJ8xnCQpLB2R3pKn6xGdqK7sgPFIT+NsWaPzKQOXdsn8vKOLB4ZCBKkaFT8flw+d08agFKSUCokjCH6Q7pOndDa5v4124NZ+aHvUWo2MaO4TzBzPJHHeL/sVHLSY++oaw/i7V5I1arj7lCA9rFwCaXDBfFQvN7E0ae28Mwzz/DMM8/www8/ADBw4EDuueceJk6cCIDD4eC2227jlVdewel0Mn78eJ5++mlycnKC56ipqeHGG2/k448/JjU1lRkzZrB06dKYmesnisvjZWNNI3PHmmNuR/PhozTfRHlVHaVmI/VWJwO6H2dFH4FAcMIk66Muj5f3t9WybF1Vu2eMHe8WLIFAIBAIzgTqrC6+2nuUCQO7oVaqcLq9PPXxLq4Z3Rvw+39fNews6n1+QTx0K3esBdNbc4s53OTgvssKeaG8Osofc31VPQtWb2HZtKKwrdM6tTLuAiyRN6io+yH4qeOSvayvqo+7o6Jrqpa739gsgkICQSeSadDw5/d2xsycfeWLGqaPzg0bq0IF2Vh9u9HmJsOgocnh5m+f7OGJaUWsaBVXIwtRhxIqroaKwMmypwMi+vn5JhZPGYRb9rL47a1R9mazX/qahZMLue2S/hxotEdlB5+shcfJ7MqOVxwylg956No+npd3idlIWYjQn2ynWqjdiEohcV5fY9x5y/qqOsqK+1BqNrLwsoFU17WwfMZwuqRomP78F9hcctx2BT7PqRTDEwUljifw0B50qiAOsHv3bh5//HG2b98OQGFhIb/73e/o169fm17fs2dPHnroIfLz8/H5fLz00ktMmTKFyspKBg4cyC233MLatWt59dVXycjIYO7cufzyl7+koqICAFmWmTRpEt26deOzzz7j4MGDXHvttajVah588MF2+5xWhyfuloYnphXhcHu577KBfLP3KGPG5tM9Qye2ZwoEHUiyPmp1eIJbi9o7Y+x4tmAJBAKBQHCm0ORw4/OBz+ejsqaRIT0zWV9VT1lxHqZUDY9ddQ4Oj5cNe+oZW9AVrUoRN3Btc8kctbronqGnW4aOO17bHHyfSEHgYJOD7uk6+mX76xhV1jQkbGc8b1BR90PwU6fJ4Um69f7rvQ1it6JA0InoVAquK+3Lkx/viuqj8y7MZ2PNUeDYWBUQZOP17dKAiKv3rzG3HrAwv9WxwOGWufKcs7jv7a1xM7VLzSaWXHHMRimRiFmabyK3i4GPbv1F0Ct6d601pjWKzSVz1+ubef/3pbzyZU1C4flEgtInuys7UByy0eamxeWhxSWTqVdj0CjDjkvXqcPmHR6vjzsnDMDpkTlidZJnTCFNp+K+t7YGLZMDGd+VNY38flw+JWYTHtlHilaJxeZCrZBwe33Mf20TG/c2sKJsRMLPmqJVMTQ3i2ue8xeuLOqVidPtZdk1w4LzpptXVbJwciH3XTaQFqfnuH3VY5HsvrQlKNHWwEN70KmC+Pvvv8/ll1/OOeecQ3FxMQAVFRUMHDiQt99+m4svvjjpOS677LKwvx944AGeeeYZPv/8c3r27Mny5ctZuXIlY8eOBeCFF15gwIABfP7554wePZp///vfbNu2jQ8//JCcnBzOOecclixZwvz587nvvvvQaNrngmcaNPzlw+/jVutdfPkgDjTaeeu7A8wsyWPJmm08ctVQMfEQCDqItvTRupZjFbzb08qkoyOhAoFAIBCcDqTr1JzTMxOvT+KFih948JeDAdh5uIn/+81ofMAhi5NXvqxh5fWjkfCL17EC1zevquSsLD1KhUS99dh43RZ/8BP1Bg1F2KsIfoqkalVt2nrfaHfFOYNAIDjV1FldzHrpqyirsMp9jcx66SuebM30DYxVgTEtXt9e3zpe/fmqoawoG8GT63bx2Ae7gs+PLejKHy8dwI+Ndtyyj9wuBsDHvgY7T04ronJfI0vWbGPxlEH0yNQnzZ6OtFxKtjva7pITFsA80aB0e+zKbnHJLFi9Jey9S/NNLL1yMD27GAD/2j5wXVeUVzOrJC9ojZzbxUBWioacdB2PXDU0bKfaivJqnp4+jOXr9/D4h8fuR6nZyF2XDuAv//4++L6xim6GtdPpCWaBx0v4++eXNVxwdtd2s8RKdl8sNhcHLY6kQYl+2aknVQD1eOhUQfzOO+/klltu4aGHHop6fP78+W0SxEORZZlXX32VlpYWxowZw8aNG3G73YwbNy54TEFBAbm5uWzYsIHRo0ezYcMGBg8eHGahMn78eG688Ua2bt1KUVFRzPdyOp04nc7g301NTQnb5vZ6Y247Af9kw+31BreseYGi3CwRiRcI2oG29tW29NHuGeFbh9rLyuR4tmAJBGcixzumCgSCzqG9+6opVUOLy0N9s5Nnf30uLtnL3LFmxhd252iLE7fst0q5emQu39Y08MnOWmYV53HnxAKsDpk0nYrDTQ7+tXEfCycXkp2mJcOgweG2BN+jLf7gJ+oNGomo+yE4HTiefqpTKRjThq33bo8Pi018twWC9qStfbXJ4Q4WSIx5Ho83bKwKjGmhNmORfLqrjia7m6fWRdcQWLfjCNeV9GX2S18zd6yZ//38h6hjDBoln3x/hOG9s7A6PaTr1fz5qqG0OD002ROLmG0JQscrvHgyQemT3ZVtsbm4Z/UWhvbKpOy8PmE71e59awuLpwzirCy/KP7Uuip2HmrmlRtG0+zwYLH7Re93txxi58EmFoUEE8Af7J9zYT+Wr98TlT2/vqoe3t3B0F6ZfLijFoBvahriWtuUtFrbJAp2KiSJR64a2m7WKMnuy9JfDubO1zczbWRuwvME9JVEhTfbk04VxLdv387//d//RT0+a9YsHn/88TafZ/PmzYwZMwaHw0FqaipvvPEGhYWFfPvtt2g0GjIzM8OOz8nJ4dChQwAcOnQoTAwPPB94Lh5Lly5l0aJFbW5js8OT9Hmd0u+tVFFVzy3jzqbFKXyDBYKTpa19tS19VIp4rD2tTAJbsDoiEioQnG4c75gqEAg6h1PRV9VKBT266Km3OshK0VJZ08Clg7rRJUXLwtVbKMrNorifkUyDinNys/i2poGuaVpStEp/oetULXdMKMATUpsoRaMKLhSTCQKBbKQT8QaNhaj7IehsjqefOmUvSilyhhtNTrqWoy1CEBcI2pO29tVkQm6mXh02VgWSrbYfTBy0ttjdrK+KHeD9bE89pXFE9dCdV3e9fsyeLJAN3Ldr6rH3iGGhERqEjrQ0yzKoSdXFlylPJiidqlNRYjZG1RcBv4ic6H0B6ltcXD0yN2bG9XUlfWmyu7G5mmm0u5lVkkfPLD1L393Ouh1HgseOLejK78edzd76Fg5Z7GQYNJhSNGTq1VzYP4c/v/99zPdev6uOsvP6BP9O5AH+4JWDccleHO74QZT1u+qwOjzoVNH3B0hqexL5fLL7srfeFvUZYtHRVrGdKoh37dqVb7/9lvz8/LDHv/32W7Kzs9t8nv79+/Ptt99isVj417/+xYwZM/jkk0/au7lh3HXXXdx6663Bv5uamujVq1fMYy02V5SvUCQGtRJjigaDRonNJSN7fWSmadu1zQLBz5G29tWkfVSjpOaoLfj3qbAy6ahIqEBwunE8Y6pAIOg82rOvHmi088DabcwszkOn0pCqVfOXf+/k+pK+KBUSdpdMRVU9lTWNTBrUHa1Koq7ZSa8uBh5+b0fYArDUbGLxFQO5/dXvWDRlEJkGNfPG+tcXTo83XhOAYwJ2WwPTou6H4HTnePqp1eHB5k689T47Xcv9a7excHJhu7ZTIPi509a+Gm8Xk0GjZOHkQrqkaNjfaMfq9AR3SvXI1CcN0CYSgFeUV/P2vBJ+qGuJeu43v+hLbZODWcV5TB/VO6yeR2iWdjwLjYenDuGhqUO4d/UW/juGwJzI/uRkgtItTg9lxXn4CBeRi1sLXDY73Akzpj1eX8yM68qaRnRqBQ++sz0suztQOPPzPUexuWQMGiXXjOodNYc5P9/E/VcOprbeRiJStCrmjjUH66bcvKoyaKOToVeTZdCEzVuS1UdptLuivOLHDcjmtkv6c9DiwOGWabC5+bL6aNBaJd49vfmi/FhvEfJe/vtSua8xbmZ7Z1jFdqogfv3113PDDTewZ88ezjvvPMDvIf7www+H/TAkQ6PRYDabATj33HP56quv+Otf/8p///d/43K5aGxsDMsSP3z4MN26dQOgW7dufPnll2HnO3z4cPC5eGi1WrTatgnWdVYXerUyYbVerw/ufWsrs0ryWLauCqvTw91vbOahXw4JehEJBILjp6191ZCkjxrUSvQqv2gurEwEgvbleMZUgUDQebRXX7XYXDywdhs3X3Q2steL1+dfqP5uXH+2/thItwwdLaH+mJIPCQVVR1pYu/lgtB9qVR33rN7K0F6ZwcV47y4GJg/pQa8uib0xQwXstgSmRd0PwenO8fTTNJ2K/3x/JO4cuDTfxEfba/loxxFuH584uCQQCI6PtvbVWPaaBo2S5TOG8/THVWFZ2oGCmT0y9WiUioTrW02rQ0EsbC4ZCVr9w49h0CiZOLA7i9ZsjRKVA/U86lrreMSz0JjfOk7ff+Vgbv+/bxNamrVnUNpid4eJyKFe7DevquTJaUUYNKowIT40G1qnVlJZ0xhV3Nvn87Hs42jrmfKqenwQ1PgSWbj98Y3N/GF8/4SfrcXpobKmgZXXj6axxYXNLaNTKznc5GB476zjvlZOtzfs/hg0Sq4emcv9a7dF3ds8UwoKhRT3nv72F/0SvpdW5f+uJcps7wx9pVMF8YULF5KWlsajjz7KXXfdBUCPHj247777uPnmm0/4vF6vF6fTybnnnotareajjz5i6tSpAOzcuZOamhrGjBkDwJgxY3jggQeora0NZqV/8MEHpKenU1jYPlHwJocbg0bJvAv9UZPIL9fcC/NZt/NwcAtBcavnT3lVPXe9sZllojiPQNAhzL3QH1iL1UcBehvDK2QLBAKBQCA4fuqsLn45rCdL1mzl1ov7o1CAMVXLkrXbuPvSARxucpKuVwULU0lIWF0ectJ1cet9BObRy9ZVBW1QLh3UjUabm9J8U8ytvCciYIu6H4IzCbVSwbYDFmYW5wHhc+ASs5ElUwZx6RPrAbA6E9sLCgSCU0foLia/H7U/IznS/mN9iJhc3+KK2beLzUZmFudxtMWVMMBrbLXPCD1mVkkeSyLE8NDzzyrJC2ZpJ7M2AaL8siOPiRxTTyYona5TJ/RiBxJmuP9j9siYRSpfvm5Uwlpks1rvQSILt/W76vjdRfkJAxiV+xqpqKpHp/qea0b1RqtS4HDL9DEaaHZ4ONriotEe25omktJ8E5/tCX+fhJ7jSNw9aUDcexqw2In1fGm+ic0/+mu7RGa2Oz1e+ppS6J6hC97rWJYsp2pu1amCuCRJ3HLLLdxyyy00NzcDkJaWFnVcRUUFw4cPjxk9u+uuu5g4cSK5ubk0NzezcuVK/vOf//D++++TkZHB7NmzufXWW+nSpQvp6enMmzePMWPGMHr0aAAuueQSCgsL+fWvf82f/vQnDh06xIIFC5gzZ067Zaul69S4vV66pGqYPKRHWDSqtsmByyPzt0/2tF4TmFmcx82rKgF/xxDFeQSCU0+91YnL42Xy4O4x+2h9ixOfT6KLyPwSCAQCgeCkaGrdlrzjUDOyz4dOqcTu8VLYIwO7WybToKKxxc0/rhuFxeZCpdPQ4pCj7E8ivUez07TMHWsO1uEJZHw/3M4Ctqj7IThTqLc6+X+je7Py870U5WYF58CZejVpOhVHmh3YWndrpGo7VToQCH72BMa03bVWfqhviemFbdAoGdIrk4MWBylaFdeu+DJuRvTrN54XDPB+vbchOJ4C9GotDhkZBE4k6gbE3zSduk3WJr4knzeW/cnxBqVDxdUuKfEF4oDgHCrWR2ZDZ+g1PPPe9ijB2GJP/FkDc5dkFm5HrM64AYzZJXls/tHCi2Uj6J6p4/4126LsWW4fX8D057/A5pLDrGliXat7Lx/IZU+Wh71/Ua9MVpRXR2XAB+xwLLb4n3NFeTVv3lQctXOg1Gzk3ssKOdLs5KWZI/F4vUiShMMtI0kSFrs7TAyPZ8kSz0LnZDltRrVYQniAiRMn8u2339K3b9+o52pra7n22ms5ePAgGRkZDBkyhPfff5+LL74YgMceewyFQsHUqVNxOp2MHz+ep59+Ovh6pVLJmjVruPHGGxkzZgwpKSnMmDGDxYsXt9tnM6VqONzsQKmAPJOBFK0Kq0MmTaciRavE5T72U9AjU8//a/0SBxDFeQSCU0+qXo3N5SWva0rMPpqqUzPhcX+GzKn8URYIBAKB4EwnXaemvsXFw1OH4PJ48QJNdjcj+mRhd8qY0rRsa2zCmKrB64MGmwudWhHccgvhRb0ii1v9aljPsPcLFbBbnG4y9BpcspdDTQ5sbvmEso9E3Q/BmUCaXo3d5eW68/sG57856SqsTjcNLW6Maf4t98VmY5uKbwoEglNPk8MdU1yNHBeXzxjOsNzYAnaJ2UhWioacdB1PTiuiweZm4Zubw44tzTfx0JWDSdWpWDi5kEa7mxSNMszHOhZt2XnVlnob8Y6JDEqnaFVolApqm8PH9B8bbOytt9Fo99udfLrrCHMuNOMjPHs9kDEfSEqNl+Hu9Mgxs7dD5yaxCDyf7Lh0nZrr/+drZpXkMX9CAfsb7GhVCjb/aEFC4svqo7hlH5XlDTHtWSRpJ09OK2Leqsowa5pYAfz6FlfU/fN4fXHnVU9dMwxTmoblM4ZHCeU2l4zNJXOg0R4MrLpkLz2z9Gzeb+HyZRUAwXOHCeb5Jn5xdlcyDP7gRSKbnUeuGprQ4/1EOG0E8UT4fPFjR8uXL0/4Wp1Ox1NPPcVTTz0V95jevXvzzjvvnHD7kpFh0NBgc3G4ycmydVVhkbxSs5G5Y/P5zS/68nX1UXxe+PWY3jz2wa7gMaI4j0Bw6klVK7GoFTy5blfMPpqiPlZ0M5Gv2cnQkduDBAKBQCDoLEypfkHaoFHyxZ56uqSo6ZKqxmKTSNOpuHf1FmaX9EWtVLLs4+3cUNoPnV5BilZJqdnE+qq6mFt7DRolRblZHGi0c7TFSYZBExxLA/91dPaRQHA6k2z+q1MrGVvQlWtG9UalFIK4QHA6kK5Tc7TFFfV45Lg4/7VNvHzdaJas2RrWv0vMRh68cnCYuLjwzS1R9iUb9zZQ02Dj6Y93s77q2JhZajby5k3FVNe3oFYqwoTRnln64Pp16S8Hk52mjRJQh/fOCormJ2p/kmxMX3LFIBa9vZV1O44EHy82GxlyViZ3TyzgwHmOqIz5gECsUSk4aou+vkeszphtSVQosqQ18zxwXGAOE4pBo2TBpAFkGTQ8Oa0IqTX4ePur32Fzycwda+b58j3BDPxEtiu//UW/oJf7p7vqqG9xBa1vfACtP+PGFE3w/ni8Pnpk6EnRKLn3rS1xi4Yuemtr2Hck1Df+3N5ZfLu/Mdi2uWPN/OPzvcFzzR1rjmnHErD4WTJlEC0uT1xLlvW76thda0X2+tp1rvaTEMTPBHw+WBYx0YBWzyRJYtHlA7moIIfNPzZyUUF2UBAXxXkEgo7B7fPF76P4+2go8XzNThSxQBcIjh+325/BoVaLwLFA8FNDAlwemUsKc2hxyagkBS7ZS4tLZmNNIwsydThas7GuL+mLzSWzr97GnZf25w/e/qiUirBFYbyM8YsHZHPf5QNxuL3IPh9L3t4ateg/VYFugeB0J9n894+TCrj5orN5/tPdPHDl4M5ppEAgCMOUquHLH45GibCRdiZ1VhfTn/+ch6cOYf7EAmxOmVStiqwUTdj6srbZGSXSQmsxyBjFItdX1bNozVaKcrNYtq4qKIz+88saurWK7C0umXc2HQw7b7HZyIqyEfTpYgiOtSdTkyMyozjURq2q1sqcC/Mp7JERFOuDPufFebz42Q8xxddis5F3thwKWseEEq8IaaBQpAIpPHCQb+L+Kwbhlr2MK8gmXa/mynPO4p4Q0dmgUbJixnCe+riKu9/YEvbaFWUjmPXiV2H3NZHtikGjxKDxJ/H97dfnkqJRoVJI3PZ/3/JhSGDg4gHZLJxcyDubDrKxpoEnphXx0HvbmVWcF9PTPd73IPD3gkkD6Ns1lS+q438XY1nthN4vv8VP4t0HjXZ3u8/VhCDeQTg83rgFA9bvqsMleyl74UsGdEtnRF4XTKkaCruni+I8AkEH4XQn6KNVdTjl6MGnveyMEm0PEgt0gUAgEJxp1FldHGl20ttowCl78eGfK7vcXtQKBTec35f712zj5nFnA5CdrsVid/Pu1kNkpWp5oaKa6aN6h50zXsb4f4/M5Y7XNlFRVc/yGcOPu4CXQHAm40gy//X6JB55f7tYkwoEpxEZBg0XnN2VPFMKcEyYjCWW1lldzH7pawCe+X/D+O+/f866234RtjPZI8d2ZGiLX3jg3xLw0C/9vxPBtW2EyF5RVY9SknhyWlHwsZOpyVFndYWJ4fHsPgJZzAFRfHZJXxZOKmTJmm1Rgn3AOmVWSV5UwCFeJrjNJbPyi73MLOnDHRP7U9vkDB4/8a/rGd47K5jktueINcxWJD87NSrzGo7ZtSycXBh2X+PZrgQ+/1/+vTPKW7ysOI/P9hwNisz9u6dz1xubqaiqD8vcjpxXBUj2Pbhl3Nlcu+JLnr92ePDxyO9irBowbblfoWhVinafqwlBvIOwOhJX5f6xwc7DU4cw+6WvWfjmFl6/8Twy9Gox8RAIOohmZ+I+2hLj+fayMwodzCMRC3SBQCAQnGk0Odxs+rGRrula1AoFDS1OlAqJrmlaFBJcNCCbv3+6h1StirOzU9GrlTzwznaKcrOCC7fAQjxArAVbpEierKCVqNsj+LlhTTL/tbk8lFfV43An7jsCgaBj6Z6px6BR8uAVg2lxeWhxyUkL33ZN1WLQKPEBc1dVBtefy2cMj3l8sjEz9PnyqnqsLv/vyfGubU+0Jkdo4c5YQXE4FiyYVXLMasThlnF7Zf4woT93Kgqwu2S0KiVOj8wRq5Nl1wxj0/5GrivpG3aOFeXVrCgbgUKSojzIrxnVm80/Wviy+mhUG77e28An3x9heO8sfMB3+/zWInPHmknXqRMmzv7uony0ar8IHsj+fvm6UVhafdEDNjTxPn95VT2+iM8fOl8K/Xc8sT3Z96C22YnNJaNVKbh4QDYfbK+NOlfk34nulwK44fy+PP7hMRvpUrOJzT9agPadq/0kBHHpDCjgYdD6ty/ccH5fSswmPLKPFK0SkFi38zBKScKYpgX8X9r9DXYy9GILuEDQUaRqVZhSNTw8dQjZ6dpgUc3DTQ7mv7aJlIgJRnvaGbWlCrdAIBAIBGcKKVol5+dn02z3YNAqccleclJ0+Hw+VCoFh4/a/duPFT6WzxhOo8NNZU0jt158NsvWVcVcFKoU0euFSJE8ckEW2K47LDcLlUJCp1by/eFmVAoJo6jjIfgZkKpVhW1bD3jJBoShFK2KF2eOwCXLfFl9lHS9iiyDpt0LmwkEgrYRq+aURqVg6bub+MP4/nG9rEvNRnQqf1+/b/UWNtY0MnesmaJemXRJ0VCab4oSsdtaLDJAk90viMs+X9zii3Bya9vQz68PKfDZ1mx2gAy9mne3HA7OJ1bMGM5fP/w+yh97SM8Mis1Gllw+CIdHpsUlk2VQ88hVQ7E6PDTYXDg9XjbsqefmVZU8Oa0orBYghGdC3/X65uDfPp+Pol6ZSXWAI1YnWw80BWs5rIgQkQMZ1QaNss2fP1Tg9uEPiGSna7G7vKy6fhQVu+vD7lfgPoeOFaH31qD2a516jZLbx/fnhl/0I02nYukvB7NkzTZsLjkquz7yfkWeO7D74e+f7qEoN5ObLjTz5Q/+17ZnjcVOE8R9Ph/79u0jOzsbnS7xgJqoqOZPAYvNhUGt5IWyESxbtyss0lFsNjL3QjMpWhUOlweDRonNJdNod4usUIGgA1Eq4JUbRnPvW1vDBpkSs5FXbhiNN+R3qLSNvmZtJT3Jj7oorCsQCASCMwWLzcXRFjc+n490vRqbU0b2+kjTKDlidaJUSvTsoufet7by0BWDaXHL2F0yz04/F6/32OIydFFo0ChZdf3oqPeKzGoKXZAl2q47sziPpe9sZ9GUQaKOh+CMRiH5xZBlH1cFfXAfem972Fy4NN/EzOI+zF3p38IeKMiXa0zpxJYLBD8/fmywsbfeRmNrIPijHbUcaLAxd2w+d0wowOb0sGBSIRa7m7krv6HO6i8MWWw2ctOF+WjUEsX9jMG+Hhj/QkXa0HoCh5scMYtABs4ZKBYZIF2v4kCjPapWR6QNxvGubS02F/UtLnzAfau3RFmCPDGtCI83sWbo9PgLeS9sLV45sEc6K8pG4PP5+Pv6PVFZ2pU1jRyyOLjg7Byq61uQJCmsKOhDU4egkDS8VvkjRb0yeeSqoaRoouXVyExom0sOWrKk61ToWgP88eiaqmVFeTWv3DCah9/bESejWmLeRflJP3+AgMBtStXQr2sKC97cEqV/hN6v2iYH4wqyuXpUbtScqcRs5OIBObxQNpwH39keXpw5xAc98J2T8CcAh7Yn3nysNN/EmzcV8+7Wg8x+6SuenFbU7jUWO1UQN5vNbN26lfz8xDevubm5g1p1aqhvcaFRSCxbtyuqowW+eJMGd2dUnjG4lUGrUtBgc2GxCVFcIOgIdCpl0EsrlPKqeu57aysPXjmY//vNaJodHmqbncHstPbAlKo54QrbAoFAIBD8lKizurC1Zlnp1UqUCokWpwePz4cpVUuLS8bq9vt8+iSw2t10TdXi9MgcbXFzw/l9eTFCDH/qmmFolBIlZmPYYiwyey2wIAPC7FdCCWYv5WaJOh6CMx6NSsHTrcXSQr1kQ1m/qw58vuA6tbyqnrvf2Myj/3WOyBQXCDqI/UdtzH99U1R28P1XDGLJmm2sCymaWGI28upvx7D7SAsS/mDw7Je+4ry+Rv4woT//M2skFrub2SV9KcrNYkV5dVCkvfECM7LPh9vjZcsBCzNL+uDFF/W+Aa/tAKVmE1qVgk++P8LGmsawtofalmza19imtW0gE7zB5sIte7G55KjsaCA45t8xoSDh+QxqJSvKRvDUul3cFVG8csZ5ffg8xGM7VKANLXQZKuzf+dom/nzVUDa12p9AbOuZWJnrNpfMivJqLh/Sg417o4ujhr6fRqXA5pKps7piHgP+eg93TxqQ8POHzocq9zVS0noPI8Vw8F9TSZJ4e24J+47aqG128MfJA+Ifyw4uHdw9ujjzrjok4N2bS2mwuUjXq3n0v87B6vDg9BzzB49nn7J+V12weGvg3rR3PYvEeyBOIQqFgvz8fOrrY9/UMwmP18e+Rntcb6CKqnpy0nXY3B6KemUGo20Wu5t5qyo50Gjv4BYLBD8/WkIqT0dSXlVPi0smw6Bm9ktfc9frm4MR9/Ygw6DhoalDOD/fFPZ4WytsCwQCgUDwU6HJ4cbhllErFagUEt7WYl6yF9xeH7LXR63Vwd2T+iN7fWQYNMg+H7IXvtp7lIsH5IQtumaV5HHQYufP/95JWbG/CFaAwKIvQCAzqyg3i4kDu8Ud9yuq6inqlRn0OhUIzlScnmNFNYt6ZSYQXOoZlpsV/Lu8qp6GFtE3BIKOwGJzcVeEGA7+sWrhm1so7JER9nh56+MKCWa/9HVQkL16VC73r9nGr57dwOyXvmbWi19RWdMQDBQvW1fF9Oe/wO3xMvulr3nsg13MXekfM9/9XSmv33ge7/2+lMmDe4QVPSw2G5lR3IdJT5SzZtOBoIVHZFvP62ts09r2QKOduasquegvn/CrZzcw7bkv0KmVCdfqGqWCUrMp5vOlZiNnddHzVIwE1fW76nip4gdevm4UK8pGMHesmRvO7xs3YP5Chd+v+9NddVgdnrA1fGAXWijx/LdnleSxeM1WlqzdzsyIuUugzTOL8zhocQB+3/NEOD1y1DkClERk8+84YOG+ywfRLV0X/zd/Vx2Hmxx4fD7ue3sbBy2OhONDdpzg6Ke76vB4fZyTm0XfrqnkpOvol53KWZl6SluvW6KxJzAfA8jtYqB7O+/a61QP8Yceeog//OEPPPPMMwwaNKgzm3JK8Xp9NNgSewM5PV5aHDI56TrmTyjgb//ZDfi/QCI7RSA49TTbk/t4d03Vhv3dnpxMhW2BQCAQCH4qpOvU2JweXB4Zh0ciRaMkz2jA2rrYa7C56Nc1hf7ZqdjcXnw+0KglmhxuhvXKiioCGFgordtxhM/3HGVWSR6zivP826PVSsYNyEFiZ3DLt80ls2lfIxee3TVhOwOLWFHHQ3Am0xQy/01WOE2tDPfpb3IkLsgpEAjahzqrK25yZXlVPTMjikwHHr97UmHQkvd4ik6G/hbYXDKVNQ1cNqQ7j33wPRtrGphVkhfMMge/EBwQyGOdL4BWrcDu9p8vVatCo1TQaHeRqvN7oWcYNFhsLua/tinKz9ySZK1eXd/CjOLY2ewzivPYdzR+gur6qjrKivsw+6WvKTYbuXNiQZjNceT1ml3Sl7ljzTg9Mk0ONwsnF6JRKmh2uPjVsJ7cs3pLcOd3vNol4wfmBK9PIDs/MHfRqhR0TdNy9d8/58nWYEUyP3e1UmJ2SV6wjaGf/w/jC2hocQW9wj/aXsvVf9/AU9cMS3jORrubl7/Yy6ySPBrboGeGfr5Qn/GA9WzA+sbj9eHDx72XDWTRW1vbVLz1/HwT2WnahMedCJ0qiF977bXYbDaGDh2KRqNBrw9X+48ePdpJLWtfbC5PmwoStLg8XP3c55SYjSyeMoj/+tsGIHYlXoFA0L6kJSlim6ZT4/B4WVE2gm9qGkg/BUVvT7TCtkAgEAgEPxVMqRo0SgmbW8brBbtPJkWtDGaaZRo0eLw+aq1OVAoFPp+PrmotXdO0SEgcanKEnS9y4R65ADdolLx83SjKivvg9Hjpa0qhe4YuaeZ3YO4u6ngIzmRCv9/J1qvGlHAxIl3fqVKCQPCzodGeeLyKJSgaNEok4H9mjaS22UmvLoY2F10M/S0I2KM0tLiCgeVl66oYlpvF7Je+btP5gu10exn76Cdh555dksd/vj/CiN5d0KgUpOpUUWJ4ZKwVwGwAAQAASURBVJtioVEqmBciLIO/eOZ/vj8SLHiZiMA1rKiqp7bJmfBYg0ZJZU1D2PU8P9/EQ1OHRCW5ZRmOWaOGWrEUdk8PvjbW3OXp6cMYlpsJ+K1Y4hU+Bf913LS/iUE90rlzwoBgUeQ+xhTcspeDFgcqhUTlvsZgsUyDRklGEj1Dq1LEvZexjk3kBf7AFYN4+L0dXDmsZzAwExDPe3cxJDx3pl59ynbNd+oo9vjjj3fm23cYGXoN63YeodRsjBmVKjYbqW12crh1gl9eVc/C1Vu4emRu8IskslMEglOLQaOM8h4NUGI2YtAoOdLsZNaLX1FiNnL18F6d0EqBQCAQCH76tLhlDGolLS4ZvUqJ1wepWhWSBJIEaoWC59bv4Y4J/dEolXy+xz82D+6ZyYY99WF+m4FFcmRWkr41K0kpSTjdXiRJYtvBJnpm6oKLqnj1OwL2haKOh+BMR6dSBOe/oUVnIynNN6FWHcsQLzEbkxaFFwgE7YMhRrHGUGJlIT8xrYgH124L6k9PT0+cDRwQhEvNRrqmaXl6+jC0KgWV+xp55YsaCnqkhx2vUkixThN1vgAlZiOf7YldEHLi4G5c8/wXCduZ6PcpMGZHCsvLZwxn2boqis1GumUkrneQTHAPRfb6otoR6ewQKt4+NHUI81/bxNBemUExOJnInKFXc/8VgzlksXPU5qbJ7mHR5QNZuPqYj7dBo+S+ywoZdFYmTQ43SoWE7IU9R6x0TdNhc3mY+syGqHMHvh+VNQ1Jr6n/eFVCQb7UbKJ7ho4nIwqeB1i/q46739jMzOK8sOdD71c8HaY030TXNC0HGu3Y3HJwJ0F70amC+IwZMzrz7TsMU6qG6iNW7rlsIIvf3hZWpbfYbGTehfn0yNTxQ50tuKUlspOI7BSB4NSiAu6/YjAL3twc9mNcYjbywJWDUeFfrAcyxBe9vZVHrhoqMroFAoFAIDgOjlid4AObW8bu8gAq/6K7poExfY1IgN0t8+vRfdCpVNjdMtnpOjQK/1brV76sYUXZCJodHix2N9lpOnYctPgXvh9XhS2GS8xGyorzmPXSV9hcfn/NXw3rCRyr33Hna5vCRPFANtw/v6wRdTwEZzwevMH5b2jR2YqIufDCyYVBz/Di1n6VzNNWIBC0DxLETa6M9IeG2EUK2+JYUGo2MedCM1f//fMwf/D7LhvIlKcqwo7PSvHrU7EsMr6pacCgPuYhHihcGVqEM0DAriRZOwO/TwqkKD0tssBnAINGxfIZw9lywILX64sruhZHXMPKfY2Umk1h7xP8LGYTG/bEtl6J5+zQI1PP/VcMosV5TABOFoDsmaln0ZqtYcVSxxV0Zf6EAuqs/kKjeaYUlry9lTte2xz2WeZeaEYhgdGg4eXrRmGxu4P35ZUva/jTr4agUynJTNFw18QBbN5vYcnabWH3PPSa2lweZr/0lb9oqI+o6z+juA+/enYDz107PKHP+/yJBTGfD9xbSZLCBPfSfBM3XWBmylMVwbaFZuK3B52+z2n37t288MIL7N69m7/+9a9kZ2fz7rvvkpuby8CBAzu7ee1ChkHD/AkFLH57K+f2yeJ34/LxeH3BQgM7Djaxr8GGL6R6N4BL9kfVRHaKQHDq8QIPv+cvajF/YgFWh0yqTkltk5OH393OXRMHoFRKzHrxq+AgUd8irIwEAoFAIDgePF4fSNBs99A1VUOd1YlXq+IvH3zPv34zBh8gSRJHmh28/PkP/OYCMx6vj74mPYeaHDw0dQgPv7cjLEPq9RvP44G126IWWuVV9fg45mVaUVXPPau3BDO4Qrc2W+xuDBolSoWEUiGJoLfgZ4FWoeS+t7dyTm4WM4vz8Hh9zJ9QgMvjpcnhJidNh0Gr5NrlX/K3X5/L8hnDg37B/5g9qrObLxD8LJAUsHDyQBat2RrlD33PZQN56N3tYceP6WuMsuBIKMCaTWSn6bhsaHccbpnnrx2OWqWgxemhS4p/nA4IkgEBXK9WMq4gm6tH5UZZZJS0Bp9fLBuB7PPRNU3LUauLf/5mNFaHTJpOxeEmB/Nf20Sd1RWWTR6vnTaXzMov9lJW3IffXtAPpUIiRavi/a2Hwgp8hr/Gw+yXvmbuWDOPffg9ZcV5+Ij22I4U1FeUV/PmTcVR17s038R9lw3ksmXlMe8TxPY6t9hcLHhjM3MuzA97j8gApEGjZOHkQoblZrL7iJX/N7oPhT0ygjYnH+44gt3jpai1wPH/bvghSuAPnGvS4O50TdMhe33o1Uo21jSwu7aZldePZsnbW8OCK6VmE6vnFLOnriVorRK4pqHZ97Nf+poFkwZwx8T+QVuZ0GOT+bxbHbGDqIGC56/cMJqy8/z2dtlpWr4/3Mzs1oSGAO1dY7FTBfFPPvmEiRMnUlxczKeffsoDDzxAdnY23333HcuXL+df//pXZzav3bDYXNjd/i/whzuOxDToXz5jOBl6NcaQon1dU7Wcn28S2SkCQQdgdcm8u+Uw7245HPP5eRedjcPl/5EPDDT3XXZmBO0EAoFAIOgofD5QKcCg9YvPplQtR20unr3mHHwQ/G/QWRl0SdViUCvRZug4aHFgd8tR3pNFvTJxy964xbIid11GZnCJ+h2CnzMtLpl1O46EZSGG8u7vSrnq2Q0M6J7Ov7cdDlvHBpK7BALBqSVNq6Zi1xEmDe7O/AkF7G+wY1ArkX0+DjTaKTsvj1sv7o9b9qJTKbDYowvextsBUmw2ctOFZuxuD8P7dKG2yYFBq6K22YkE/Pm9HQzNzfILozWNQY/oFeXVvHLD6LAAdYCABfC5vbP4x+d7+ddvx7DlRwuyz4fT48XulqltcrDy+tFc89znYVnh8dpZajYxf0IBstfLQYsTSZLQqhR8V9MYUwwPzfou6pXJsnVVYYW31SoFSkliw576KEH93NwsDjTaOa+fkVvGnY3H6yNFqyRNq8Lj9cV8vwAOt8yBRntYBnOgKOofJhQEHwuIwIH2eLw+zs5O5Z7VW7nr9fCM7yemFYUVLQ3MaZJ5wludHq5d8WXwPIEk3UgRfX1VHYvf3sbEwd24+40tYe8dnikuc/cbW1gzrySmf3yyXQgZhviuFzaXzFGri8p9jRT1ykSjUoS1JZT2rLHYqYL4nXfeyf3338+tt95KWlpa8PGxY8eybNmyTmxZ+1JndSWtwu30eJG9vmB0rNhsxJiiabfIh0AgSExzkohms8NN9/Rj3mMVVfXIXt+pbpZAIBAIBGcULU4PxlQNKoU/W1yBf1uvUiGxv9FOZooGVasP5gsV1dx+SX8UkkSj3U2KVklFVT2mVA3PzxjBo+/vYEV5Nc/+v3MTvmekl6mozSMQ+GnL/HdEnyxuu6SAy0OyIovNRpRJPIQFAkH7YHN5MKXp0KkVWB0ebn/1u6AwHSlu33/FILz4vbhDbTKuHpmLVqHg3ssGInt9NNndpGj9mdrzVn3DgG7pXDa0O3e8tplbLs7n0kHdqW12sr6qno2tQvikwY6w96yzuuJaZKzfVcfvLsrnnJ6ZHLQ4WLv5YFRb+5hSePb/FWGxyyyfMTxoubJpfyMj87qwcHIhLU4PTreXz/bUM/35L1h53Whe/mIvhT0yGJabxZwLzdx4YT8+210fzKSOFHIDc4BQz+pQH+1QgbvUbOIPE/pTfcTKxEHduXf1lrCA+9JfDk5Y3PKzPfU8+8nuMB2vKWTOEZr9HtqepVcO5p4NW6KC+4FjQ50kQj9TPJweb5itVUVVPc0OT0zLGPCL4r8bl8+LZSPolqHD7fXS0OJG9vpdLEKLcdrjBAQC2f2VNY1RNjqHLHasDldc659xBV3JStEEi5Um87xvr3lcpwrimzdvZuXKlVGPZ2dnU1cX/QX7qdLkcJOqVTJ3rDnKWynwxdKqFKTp1FidnqDHUrPDTV7X1M5uvkDwsyBNr47rgbaivJo0nRpbhFdiouiwQCAQCASCaNJ0KhxuL3qVAocsY1D7lyMur4+/r9/DHeMLePzDncy96Gwqqur5bakHvVZJmkaFTq3EoFGyomwED7+3g8qaRp66ZhimVE3YYjp0jg3RWUuiNo9A4CdNf6wvxJoHG1O03Da+Py63J8pfVgjiAkHH0GBz84d/fceffzWE7pl6XrlhNH+OkZldUVXPwje3cE5uVlA8LTYbefm60Tz+4U7O6ZXJorejbVcemjqEm1dVBr28fT5Y/PZWpo3qDRzLZv6fWSPDsnZj1REI/R2RvT66Zer4Zm8DlTWNUW3VqhTcM3kgj324OapN88bm0z3dXwTbYnORk65jytAePPzudq4Z1TvKpqXUbOKtOcX4gK/3NoRlfcfKXLa5ZO58bROrrh9NbbMTi92NVqVg848W7C7/711oAcsAS9ZsY0XZCIAwUTxUhLe5ZA41OYKCeKAA8cc7a5l7oTn4+UNfO6hnOne9cSwzPPJahe50M6ZoUSbZoKNVKUjVhs91klma1Le4SNepeCCkGGugfYEs9Vklebjl2GL8ivJqnrpmGHq1kic/3hV1f2aX5nHPZQO5L8Z38LZLCnjwnWPWd8myzdtrHtepgnhmZiYHDx4kLy+8wmplZSVnnXVWJ7Wq/cnQq1EqJLYdsAD+LRsOt8x5/YxcUpjDM/+porbJQX52Kn2MKSyYNIArn/6Mt+eWdHLLBYKfD2kaJS+UDWf3kZawx3tk6HihbDhpGiUHW72yAmToxYJaIBAIBILjQa9WcrjJiTZVg1apxOP14fZ68co+ysb4/T2njepNi9O/u9Lj86JXa9CplDQ53My5sB9eL1TWNPL0NcPQqRU8+M72sKyn0MXb6L5dAIKCeZZBTaqu08soCQSnBakaJRcVdGVwz0wuGpBNbZPfimDbwSZWlFdzbu8s7rt8IKlaFU9PH+YvgLuvkX9+WcMjVw3t7OYLBD8LUrVK/vSrISwvr6a8qp7lM4bHtQkrr6pnZoh4WlFVz5I1W5lZnMeKiIzywPPgz0AOZB0PPiuDxz/cRVnIeWwumdrm8LVwpGgZyLqOFKsjbT8CFPbIYOGbm2O2SSFJ3H/FIOCYtdnuWisFPTKiMuPBn+G8aM02lk0r4hdnd+Xd3lnBgtmV+xpjFtS8emQuD7+7nYIeGcFAYGl+V3YeaqJHhj7M2zsg8rtkLxqlgvunDKLZ6cbqlFEpJMqr6sI+34+NdjINGqwODxa7i1XXj+KbmgbSdWrunjgAq9ODQaPEh18o/7HBEXUvQwncmxKzEWOKmoNNjoSZ6rVNTkwhdsyx7lckfU0pLI7wF4fw78iYvv4s+NBM99Dro1Up8OGjKDeLyhA7m/VVdSDB4ikDuWvCAHySjwabG4/sY/OPjdjcnrD3TeR53541Fjt1Nnj11Vczf/58Xn31VSRJwuv1UlFRwe233861117bmU1rV1K0Kv74+qaYkawSs5ElUwax76idFpcHi81NTrqO8/oZRSFNgaAD8Xh9+HzE3M41b2xrIVztsVCsKHYrEAgEAsHx45BlDFoldreMSikhy/6CT268nNVFR7PdzVmZehweLwaNElOaFo/Xi1at5Nv9DUwc1J2aehtPTCsiO13LA+9sj7vAX3RZIUN6ZbE4ojDW+fkmHpo6JMzjUyD4OeLwyiyYXMg9b24J8wcPFbDuW72VRVMGcvur32FzyZSYjTx45WBh6ykQdBCpGhUvtIrh0Da7jFDKq+q5c+KAuPYmFVX13Hrx2TS3eo8HXh8pSkYKqpHPzyrJiylWx7P9CHh7x2L9rjqqaq289NkPwfG6yeFO+po6q4t+2anBgtnNDjfpejVXD+/Fore30r97elD8zjMZGDcghz+/vyNKwL9ncmGwTkKob/qskjw0vRQ0tGatf76nnk37G7mmNZs+QNc0Lbf/37dBkdeUquF/Z42iweai0e5Gp1ayvqqObQcsXDOqN1kJ/LUD177UbOLuSQXIPh9//2Q3M4v7gK9VbA5p+7wL83F6ZBpaXGHnqNzXSKnZFHZ8gNJ8Ex7Zl7Aey00XmFFKUpjPe6ivfLIgyPpdddicMkesTuas/CZowfLEtCIabeHZ6/G85Nu7xmKnCuIPPvggc+bMoVevXsiyTGFhIbIsc80117BgwYLObFq7YnV4KOiRwcov9lKUm8Ws4rywLZ0PvLOdotxMRmqMlO+u57t9jdx/xSAxyRAIOhDZB39fvydmH/37p7v546WFGNT+QVEUuxUIBAKB4MTQKZWoJR/1LS6MKRrq7S4kSSJFo6Siqo5iswm37MPn8/L6jWP4sdFB93QdFpubgm7pPPr+Dm69pIB73trCnRMKogpsho7fw/O6cM+bW2Ies7e+BaVCIiekPohA8HPDK8OS97YxNDeLsoj578ov9gYFLLtLZtX1o6hrLXq2ZM02HrlqqJgLCwQdgN0dXjg6WaZvPIuQeBg0SlI0KlK0Kv7263M5K1PP78flo1ZK3DmxgNomJwpJwpiqYdX1o2iw+QXdzT82cn1pXxTA+qr6hGJ1RVU9s0v6hj3WFmH/01113PnaJp6cVkS6Ts1BS+JM6oC3dKyC2fdeNpC7Xt8UbOPcsWYqaxpiCvj3r9nOP28YQ22zgxUV1XGF31KzkdvGF2B3eXj2/52Lx+vjsMWBSiExNDeLja1WMc/PGMH9IZYg4BeNZ5fkUdfsJM+YEjcjujTfRE6ajqG5mby/9TAbfzjK+qp6PttzlBvO78vvL85H9kKqToUC8Pp8bP3RxoEme9h5dhxoYtGUgdy7emuUiH7TBWYsSXy59WoFGXp/nUOX7OW2i/vTJUXN/Wu2tTkIcqjJweEmR/DxQBDllnFnh70+suhomk5Fs8ODuWsq3dsxmaFTBXGNRsNzzz3HwoUL2bJlC1arlaKiIvLz8zuzWe2Oxe5ieG4W5/TKjBk5mVmcR/cMLWqlgn9vOcT3tVbsMfyYBALBqcMlyzF3cQT6qEuW0amVfHTrLzClRg+wAoFAIBAIktPikknTKEnXq3DKXlJ1KqwON5IEfboYWut1+EjVqLDLfosTrVpJg91N9wwdv7u4Py7ZS2VNIw63N+EW7cmDu7O+VQyPuZBtDXCLTHHBzxUfJJz/qhV+Yc3q9NA1VcvHO48E/fnrrC4xHxYIOoBIoTKRnUSx2Ujlvsaox9PiWIUFxsdI3+hSs4mbLuzHf//t86CYXmI2UlacF9wtMragKxMHdefSwd0pK87DoEksLxo0/joggfNlJrEfDQj7n7ZmfptSNRxuSvyaeN7SFpuLu97YHPYZE2abV9VR1uxAp/YX85471hzHqqUe2ElZcR/mtWZDl5pN5GRo2XbAwhPTith6wMKj7++IGZzXq5XkGg1U17f4gwuSFLRBMWiULJg0gKE9M2l2ejg3Nwtjqoa/f7oH8IvGf/90D4POiraRKc03sXByIQXd0lErFRyy2BnV14jTLXPp4G6UFffB6fEGbbBmv/QVz107PO51NWiUZBg03BdRZLTUbGJGcR8+23M0KugS6X0e4OycNAb3zKCwezq9uhhYtq6K+RMUUd/pQNHRYrORRZcPpOyFr1h53Sh6kxK3ncfLaWGgl5ubS69evQCQpDOvOIdBo0KSJB759864kZP5Ewpocbp59L+GctmyCmxOIYgLBB2JQpISbvG6Z3IhTreX7hk6MfkXCAQCgeAEsNhcWB0edCoFBpWSFreMQa1Eq1Rgsbvo2SqI65RKfD5QSRJ6jRK3VybLoEKvUnKo2YHNKXPD+X1xy96EW7R/bLRjStWwomxEzAJk60Myz8TYLvg5IkHc/qNAYtGUgSyfMRytSsLq8rDxhwaWXVPE3JWVwUxMgUBwaklpFZIDQqrH6+PyoT1YEuL3bNAoWThpAIN6ZrC/wc6KshHBAtPn9s5CgpgierwxdH1VHV58YRm+5VX1+DiW9VvYIyNYpNOgUfI/s0Ym/BwZejVPXVPEnJWVnNs7i3S9us3CfoPNhdXppmeWPqYfOPgF+3g1QmqbnVF+28ky1F2yN3hMMvH8txf0C1qEbKxp4FJLd/4wvoCGFheXFHbDLfvYfqiZh6YOYeUXe4PnbLC5yTKoMZtSsLllJg7qRtl5ffB4feQZU1i8ZmuwkKn/Hhfyz9+M5qDFQfd0PUg+apuczC7pS1FuVjBguX5XHUve3kZZcR/mrvyGc3MzGd3XiOyDu0IKo4ayYU894wqyKeiRHrXjLjdLHyWGBz575Pck9Ltq0KiC38VtByxU7mukqFcms5/9GoCnpw8D4KDFwXUlfZk0uDs56brgex+y2OmeoedIs5P/mTUSt9fH7iNWTCntk6DY6YL48uXLeeyxx9i1y+9Zlp+fz+9//3uuu+66Tm5ZOyKBTqWIacWworw6WDTA6pRJ06n9kTOtEotNRN0Fgo7C6/N7YM0da44aAFaUV+P1wdRnPmN47yzhOyoQCAQCwQlQZ3WRpldhCxHCfV4fkgIyDRpaXB50KiUKhYTN7WHrj01oVAoGn5WJy+vBB8hefxD7ogHZvL/1MGP6GuMuUjUKBS9fN5o6qzOYKR7LWqW+Rcy5BT9Pks1/q+taeKGimsVTBnG0xRncZn/D+X3jZmIKBIL2JVWj4oWy4ew+0gKA7PVxyOLg/isGY3N5aHJ46Jqm5d7VW1iydntwnCvqlcmrvx2D1wtNDlew2GaoAJ1oDI2V4Rv6WEAkDmSZf3+4OaHAvXbzQb7b18hbc0vw+rx8vOMI17XaqERaicwszuPmVZXBx7RqBZc9WcH/zhzJ7eMLkNgZZftRVpyHzenBYnNRZ3VhsbswaFVIEOVRDcmtZ7qmarE6PMwda6Zrmpanpw8L+30MzYi22N28/MVefvOLvgxsLfx51xubw9r3/IwR/O2Tqpi7cpZeOYjexhTub71/F5zdlX0NNmaV9OWc3Cxe+bKGh6YO4YWKapas3cYT04p46L3tUdct1Lc7Uqi/Z/UWfvOLfnE/7ytf1vDqb8ew4M0tUXUPJw/uzh2vbY75utDvRLwdeSVmIwsnD2T6859T1Csz6h5olQq8+Hhn88GwYEep2cjMEv+5f/XshuDj7VULplMF8XvuuYe//OUvzJs3jzFjxgCwYcMGbrnlFmpqali8eHHScyxdupTXX3+dHTt2oNfrOe+883j44Yfp379/8BiHw8Ftt93GK6+8gtPpZPz48Tz99NPk5OQEj6mpqeHGG2/k448/JjU1lRkzZrB06VJUqva4RD40KiWVNQ1xjebtbhm37KXJ7mbBpAGs2XSQTfsahfAmEHQQdpcnYUEIu8vDnAv78ef3vxfZZAKBQCAQnABNDjeZejUNThdKhUSKSolCArtbxuuDFJUSL/5C15IkUXhWBnq1km9rGhiWm8Xdb2xm2qjeaFUKapucrCivpqSfKa7QnZmiZvGarUwf1TuhtcqVRWd13kURCDoRmzPx/Nfj9VFeVc89q7ewZMogwJ8ReOfEAlFcXiDoIHQa/66ptZsPhgmgAQuTLT9a+OqHo0l9rt/Y6K9pN39CAfsb7GhVCmSvL+F7x8qiDjwW+H8gyzzw/hBf4La5ZO59awtFuVl8V9NI/25pjMzrwh8vHRD0B6/c1xhWjLHYbMQj+9vZ7PLwm5c3MqskL8r2487XNvHP34zhtle/o6C1eOahJieZBjXZadowu5bA+yQS8HVqJSqlIqGOFzifVqWgoqqe+RMKeDjGjjR/EuxOFkwagFqp4I+XFrKvwYZaqeCbmga6Z+hpTvB7/PyMETzx0fcJ7Vti+XZb7G5WfbGXV24YTW2zk56ZepbPGB4V/LS5ZK4emRusuxJKeeuOu0REfhdinWPxmq3cevHZYZn/Ow41UZpvQvb5WBHHksYHwWBOgE/baYdfpwrizzzzDM899xzTpk0LPnb55ZczZMgQ5s2b1yZB/JNPPmHOnDmMGDECj8fD3XffzSWXXMK2bdtISfF7y9xyyy2sXbuWV199lYyMDObOncsvf/lLKioqAJBlmUmTJtGtWzc+++wzDh48yLXXXotarebBBx886c+ZolZx9xub425Fe3JaEWk6FRk6NT7JR5E+i/uf+QybSxbCm0DQQWQaNDz6wfdxB5YlUwZx/tld+fP73/PprjoONvkHbNE3BQKBQCBoGxl6NQ6PF1OqFptLxiv5PYybHR58PkhN1+ILWZxrlQpaXDJFuVlYXTLrW4typelVNNrc2FwyTo83vof4kO4U5WbRq4uel68bxV/i2Bfe99ZWlon5tuBnSFaKhr98GH/+O39CAeAXM+whwtihJgc9s0TSlkDQEbQ4PTz5cVVMkdEH3DLubB7/cFcSn+sdLJ4yiAWrt1DUK5ObXv4GgOUz4vtGQ+ws6p5ZelaUjcCUqsGgUYbZiQQKId45sYB9R+1BsTpUPA5kFAdec26fLGqbnPg4ZuFk0CiZO9bMmL5GlJKEWqlg7lgzBrUy6C0dydyxZpau3cbVMTKwS81GVswYztxVlVw9MpeiXpm4ZC8TBnZj8/5GlqzdHibAzyzOw+by8NePdiUVniPtXWIJ7AAb9zYgIbFw9ZaogMFlQ7rjlr0sfTeOmM5OhuZmsm7HkaTFS0Oz+rPTtMwu6YtaqeCsTD0HLA4UksS2g02sKK+mKDczKO4X94u/WyAZGa1+8MnadufEAu5fuz342MDuGQzLzcJH/OtWXlXPrIiCrHDMW/4nK4i73W6GD4/ugOeeey4ej6dN53jvvffC/n7xxRfJzs5m48aNnH/++VgsFpYvX87KlSsZO3YsAC+88AIDBgzg888/Z/To0fz73/9m27ZtfPjhh+Tk5HDOOeewZMkS5s+fz3333YdGc3KTY5tbjvLaCRDYxqBVKnhg7TauO78fmXp1sDO2x00WCATJcXq8cX+EK6rqcXq82F3HFgLVdS08uHa72MUhEAgEAkEbSdWqONpiQ5JAqfJnhuuUCtL0/iWJzSPj9frQqZRoFQrsshe7041epaDZ4cGgUZKVqqGu2RnM7PL6vLwUQwCorGlEpTiW2bV8xvD483Ex3xb8THHLiee/bvnY3LfZHm45IPqMQNAx2Nxywn4670J/IDmxz7V/PTuiTxe6pmkpNRtZX1UfHEsraxqjdlodstjZcsASdp5is5F/bzvMsnVVlJqNLJ8xnCbHMe0uIFYXdk8Piu6xCGQUr6+q44+TB+B0yzz5URVFuVlcX9KX7pk67l+zLSrQfXFhDn+aOhhjqjYqy/m8vkYgdl2E9VX1aNV+n/MH3tkeVWD7zTnFVNe1oFJIQQH/Xzeel/C6zyrOi7J3SVQLcFZJHkvWbI0peN+/ZjsLJg+I+37rq+ooK+4Tdu3iEXi+1GxizxErXVK13L92W1x7FagOZq7Ho3JfI6VmU5hNTei5HG6Z5TOGJy2sur/Bjs0lB3f2ZWfo2FvfgjFFm/B1Dnfs63qytSw6VRD/9a9/zTPPPMNf/vKXsMf//ve/M3369BM6p8Xi77BdunQBYOPGjbjdbsaNGxc8pqCggNzcXDZs2MDo0aPZsGEDgwcPDrNQGT9+PDfeeCNbt26lqKjohNoSoMmeWNy32N08+8luhvbKxOaSydCrMaVqqLO6gJO/yQKBIDktzsT9tMXpIUWjDP7dM0vP13sbxC4OgUAgEAjaSIvTQ4pWRbPdQ7d0LXZZxgukqpT48AviCknC64MGuxOfD7qm6Wh2uknXq7jh/L488t4OyorzWFFezbPTz6Vrujam0D2rJI9Fbx3Lwkq2gBTzbcHPkWZH4vlvqL1AwDM8kA1pTBFzX4GgI7A55ShrsBSNCo/XiyRJKBQSK8pGoFZKCc9zwGInJ03H1X//nGXXFIEksaK8mqeuGYZOrWDZx1URWdUmZpb0CVqNRIq/66vqQZK4a2JB1Hsl8+cOff7HBjv1VidXj8rlhYpqACrLG2IKx4+8t5NLB3dj9ktfh7TTyOo5xTTYXAmDAgXd01n6zvZosXxXHYve3kpRblbwtcVmI1JiNxnSdGpuv6Q/TXYPs0ry2HbAgirBPUhWmNMlt03obsu1LTUbuelCM19U17P6uwNJs9xvGXc2Kdr48vCK8mrWzivhnojCmgHbnnmtOwBevm5UwrZltNZMjNzZdyI7FYCTrmXR4YL4rbfeGvy3JEk8//zz/Pvf/2b06NEAfPHFF9TU1HDttdce97m9Xi+///3vKS4uZtAgv8fZoUOH0Gg0ZGZmhh2bk5PDoUOHgseEiuGB5wPPxcLpdOJ0OoN/NzU1xW2XQauM+xz4b+76XXWUndcHh1umocXFw1OHBDu5TiMKbAoEJ0pb+2qiASDwfGCSUWw2snm/JTiAiAwZgeDkOJ4xVSAQdB4n21edsoyEhEGrxOqSUUigANxeH06vF41SgcPtxe2VMRq0eCW/IKeQFFTubeCCs7N5/MNdDM3NYnTfLmSlqDkQw9fSoFFywdldwxaeyRaQokCg4EzhePppsvlvpsHfL0rMRtQqKUwQmzK0R/s0WCD4mdLWvpqmV4UJiKGCYqjQuTKJGJmuU9MjU8+5uVls/tHCpYO6UXZeH7qkaHjk/WirjvVVdSDBazeex4FGe5T1CfjF5Dsm+KKyh5P5c4dajAAU9sjgLx/spCg3i/EDcxIKx4FM6WOP1bP47W3cdWlBMKk0Fm21Ggn8zpF42kCzwx3U7ErMRpZcMQibUw5m3x8vDldiQTxgS5Lo2paaTfQ2Gpg/YQD/9fcNPDmtiMc/3BXzfKGfubbZSV+tKu55h+Vm8tamAwzNzaKs9TU56Tr0aiX7jtp49L+G0jNLT4vTE79t+Sa6Z+h47trhSBIU5WZRWdOIzSUn/EwlMb4v4C+sebK1LDpcEK+srAz7+9xzzwVg9+7dAJhMJkwmE1u3bj3uc8+ZM4ctW7ZQXl5+8g1NwtKlS1m0aFGbjjWolZTmm1i/K/b2gsDNDRQEcHi8ZKf7twyUmo24PF6+3ttArywDOelaIbwJBMdBW/uqJJFw0JYk2H/UHrYQWHbNMEBklQkEJ8vxjKkCgaDzONm+qlMpcXhkDColR1ucgIQmVYMCCQkfTrcXu8tDlkGDT4Ila7bx21+YSderONzs5OwcL3PHmhmem8XUorM40FqAK4BBo+Q3v+jLxIHd2ddgC3su0WKrPRZVAsHpwvH0U4nE81+P7KPEbOSBKwdjd3koys3i5lWVFOVmokmwvV4gECSnrX01Ra1k5Rf+gpizivPokqKJWRPjsz31lJiNlMfpzxqVgiabm8VTBmL3eLn0r+sBklqKuWVvWEZ2JD82OJhR3AcvvmCbVpRXs6JsBApJCtPBIrPMS1v1sBKziaG9MhnUIwOrI77tCMTe8bW+qo4/eH1B0bitrwslRaNi+YzhVO5rZOUXe5k+qnebRf3yqnoeWLudG87vyx0TCyhrciJJUtDOpSg3M6jxxUOpkFh65SCy03VRdjDn5mbRM0tPqdnEivJqVl4/GokdYfe62GxkRnEfHnxnO/PG5mNzyW3OOs/Qq4PFK7UqBYU9MoK7ETINalK1Kma9+FVYwKHYbGT+hAJuWvkNs0ry0KqUaJQSS6YM4t63tobd91KziTkXmJn0ZHmYV3vAtmVFeXXMgqyl+SYWTi7koXeP+Y6Df9728NQhJ62Ndrgg/vHHH5+S886dO5c1a9bw6aef0rNnz+Dj3bp1w+Vy0djYGJYlfvjwYbp16xY85ssvvww73+HDh4PPxeKuu+4Ky3ZvamqiV69eMY/VKCQWXz6Qe1ZvDYuaRf4YZBrU7K23cbjJwag8I6X5Jm66wMzVf/88+KU5P98kPIsFguOgrX1Vko5VL45VFVuSoEcXXXAhYHPJwS1RIqtMIDg5jmdMFQgEncfJ9lUfYFCrUAGmNB0e2Ydb9iJ7IV2jot7mxGjQYG9dwJWNySPDoEQlKdi0v5HLh/YIeoKvKBuB1+cjO03L2nklWJ0euqZp+WJPPYvWbA0rKgXEXWy116JKIDhdOJ5+KikSz391GiUzi/P403s7yM9JY9m6KkrMRu65bCDNDheQcko/i0BwJtPWvmpzy1wTUigynoAdGOckpCjdaXZJHj6fj1Sdmj11LXTP0DF3rJkV5dVJheLQjPBY9O6iZ93OWm4ZdzbzLvSRqlOhVyuRfV6uPKcH8ycU0OL04PH62LCnPriWDliy3PGvTVw6qBvF/UzUNjvJTg+XKSPtYnK7GIJtD23bQYuD7hm6uEGBRGI5QIpOyayXvqIoN5OZxXnMf20TD00dAsT+fQzoeIE2Xj0ylyc/2hV2b0rNJlbPKeadLQf5aHttwsxujUrBO5sPhr2+uNWnvUeGnv31Nu69fCB761tQKeCc3CxmFucFE2tDM/j/ML4Ag0aZtPixVqWgxGwkTafikMXO6xv3cfNFZ/Po+zui/NsfmjokqjiqWqWIsj8xaJQsmDSAOyb0x+aU0aqUbD9oYdZLX4Xdr0jblkBB1vkTCtjf4C/IWtvk4GCjnaG9Mpk+qjcA2elaUrUqDJrEThxtoVM9xNsDn8/HvHnzeOONN/jPf/5DXl745Pfcc89FrVbz0UcfMXXqVAB27txJTU0NY8aMAWDMmDE88MAD1NbWkp2dDcAHH3xAeno6hYWFMd9Xq9Wi1SaO8ARwen24ZC9lxX347QX9sNjdUV/YUrOJszL05KRr+c+OI2Qa1Fw6qBuzI740n+6qE57FAsFx0Na+qlEowiLvoQPLyi/2snBSIZJE2MDQxaARWWUCQTtwPGOqQCDoPE6mr1psLhxuLyoVKBV+P1JJAq1SgdXuRKdSkGXQUt/iwKBV4/OCTqPAoFJx9xubGZqbxb2rt1BZ08jcsWbStUqMaVoWvOn3CZ871kxlTQOzivOoqKqnKDcrbOFpc8nBxdacC8zo1Mpg3R4xpxacSRxPP9UqFaxKMP8t7JERnPu+9Yt+DD4rg8p9jTz07nbunTzwVH4MgeCMp6191ecjbJ0ar3BhYJx7+bpRlBX3CfbnzT9akJB45P2dEWKtkTfnFCfd7ZymVbHy+lF8trs+SoQeV9AVnVrJ57vr+fP734ede86FZhas9js//OYXfbmwfzaXFOZQajZh0Cr5aHstd/zLr209+M72oIg9d6w5KGrH8pv2n9/EGzedxyGLk6/2HmVFeTUqhcSsF7/i+RkjkNgZFhQoNZvonq5L6NywZX8Tb9x0Hm9vOsidr23i6pG5qCSJ2y/pz4JJSpodHtJ0KhxuOegbHrges0ry4hTzrGPxmm1cOqgbS9Zuj5sFff8Vg/hyTz1lxXlMG9U7LDv86Y+ruGxoD2oa7KgUEht/aGDaqNy49i/grw+xcFIhm/dbklqY3HzR2TS0uNh2sIn5Ewu4+40tST3HA3i9vqjPbXPJ3P3GFkrMRu69fCAWm5u73tgSs52hti2BgqxFvTLDCrIWm40U5WYFdym8fN0oNEoFt7/6HYumDDqpZOFOFcQdDgdPPvkkH3/8MbW1tXi94ZGpb76JX5U2wJw5c1i5ciWrV68mLS0t6PmdkZGBXq8nIyOD2bNnc+utt9KlSxfS09OZN28eY8aMCfqWX3LJJRQWFvLrX/+aP/3pTxw6dIgFCxYwZ86cdlmg210ydrfMvFWVPDGtiJe/2BsVYVoweQAOj4zL46XkbBMGlTLsSxMZFTvY5N8iKibwAkH7cLTFFRZ5DxCIAB+1uUgJmXyUmk1o1QqRVSYQCAQCQRuos7qwOT101WiR8duNaZQSaFRkp+mwOD1oVBKmFB2yz4cD/zZdq0tm+6Fm7ry0ALVSYuHkgfz1w51cNewsFq3Zxsi8LsyfUIBKoWDZuqpgBlGsjHCbS+a7fY1MH5lLd7HbUiDAJXuZlmD+G5oBub/BHiZS3DUxcVapQCBoJyT49eg+HLT4a2akJKhRZ3PJHG1xhVmczB1r5vnyPTHE2noWvb2VeWPNUR7gAUrNJg41OZi3qpJhuZlBi4tAkc3bLimIKrQYODfAP28Yw/vbDvG3T/bw2AfHvKzfnleCx+vjjvH9Wb5+T1i2s16t5JLCHNL/U8XUc3vxYgKh2e9D3cDyGcP58oej1FldXPPc5/5M44n9ccs+VEqJJrsHl9fLkimD+OObm+NmfP/zN6OD84fA76IpVcOKshG4ZS/VdS3o1Eo27W8kN0vPP38zmv0NdnplGQCCnthhbd1Vx+8uyufJaUV4vD7mTyjA5fHS5HDTPUNPqkaJx+vj3a2HglYlDrfMef2MXFKYw6wXv6KsWEt2mg4fPi4ekIOXxBU/rU4PRbmZ/PKZz2KK8MVmI/deVsjlyyqC7S3NN3Fh/5yY4nng9XdOHAAQDAR4fcQ9vryqHpfbizdJcdLQHQqx/OVDRXMAi93Ns//ZzdDczJNOFu5UQXz27Nn8+9//5le/+hUjR45EkhJXxY3FM888A8AFF1wQ9vgLL7xAWVkZAI899hgKhYKpU6fidDoZP348Tz/9dPBYpVLJmjVruPHGGxkzZgwpKSnMmDGDxYsXn/BnC8XhlknVqYIRuxvO78st487G4/Vh0CiRkHDLXlweL09/XMXN485Grzr2IxcvKibsUwSC9kOnUXLnPzby8NQh3DmxAKvD329rmxzMf20TL80aic3lAfwR74WXFSJ7fWJBLRAIBAJBG2hyuOmSosHukZGADIOaVJUSq9u/ELM5ZQwaDV7giNWJXu3fct3kcLLy+tEoFHBJYQ5//XAnv7u4Pza3l1+P7oNOreDh93YwfVTv4Pbg5TOG4/R4USsUzCrOY3ZJXxxuGa1Kgblrqhi7BYJWLHYPd762iYenDuGPkwqx2Nxh899QYSdye3qL09PRzRUIfpZIgE6tYO3mg8EdUYmyfrumaVlRNiKYYXxeX2PCYpLXl/Tlpgv7Ab4ou44ZxX14+Yu9QSFc4gde/e0YvD4fHtmH7PPF9x+vqqes2UFlTUOYkA6w76iN7/Y1ctmQ7nRJ1fJCRTUryquDSaBHmp3cPO5snG5v3PMHhNJl66pQSBK3XXI2g8/K5JuaBl75soapRWdFifXjCrKZP8FffDMwLwh1brA6wrO9DRolz88YwcPvhRcdLTWbGHVhP/77b5+HeWI/dc0wvtvfyOCzMsJ8wOtbXPzmfzdGfYZ//XYMFruL5z/dEzM5r8Rs5J+/GYPDLWNQK3lg7TY+3HGEWy7O58ErB5ETw2+8KNd/DdR5XQDYesDC/AkFgD9golJIlFfVcajJwZPTisJeHwi6xGPfUVvwfr7yRQ2OJHY6e4/akhY1DzwfKxAbQPb5WD5jONnpWmxOmfkTC9CqFbzyZQ11VtdPUxBfs2YN77zzDsXFxSd8Dp8vSbgB0Ol0PPXUUzz11FNxj+nduzfvvPPOCbcjEV1SNHy+p57SfBMb9zYw6KwMHvvw+4gOZWTRlEGM7NsFhSTR4pIxaJQJt18I+xSBoP1IUSt5cloRyz6uioqePjmtiBS1EoNaydvzitl+oIl3txykuJ+pE1ssEAgEAsFPhwy9GpVCwiWDVq1Ag4TMsYVQl1QVTo8XSYI0vRqFAtyyl67pOjbtb2RA93QabW5+c4GZJW9v5Y+TCjlksbOmVSC4vqQvT0wr4k/vRReZmlmcx+2vfsfw3lk82ZopJRAIIF2v4qGpQ1gRsdaM9IstNZs4K0sfXJ+CqKEjEHQUaqWC59bvCVqmuGQvEwZ2Y9P+Ru5fuz3YJ0vMRmac1ydYg64038SaeSVhhRBjYXPL3LTyG965uYQfGx0xLX7dHh8vXzeKBpsbCYJC8NPThyU8d7pOze8uOps0nYr/u2EMZS9+SZ3VhValYP2uOpweLy9UVFNZ0xgzCXT5jOEJzx/ILl6/q46y8/ow+6WvKTYb+d9Zo2Jmrn+4oxa7R6YoNysqSGDQKMlO0zJ+YA6F3dOZXdIXn8/Hso++j5mh7sUXZiFSWdOITq3g6x+O8viHx7Lhi81GLh/SA1OqhqtH5gZdH3RqJalaFbLPS0GPjJiaX3lVPfet3srQ3Ey+rWmgrDiPb/dbGHxWBi+UV8f0G3e4vcxZ+Q0jencJXtPQ7PzAvEgpSWE7CYrNRsYPzEl4vbUqBRVV9UjAnRMLkuSpE/weJbNtWTuvhHe3HgoLmgQwaJTkd01lwepwK5cSs5GXrxuN3ZXY8icRnSqIn3XWWaSlpXVmEzoEl+xlydrtrJ1XwuFmB7IXpo/qzeySvsEozvqqeu59ayuLLhtIg92Fz+dj4aQB3PXGFop6ZcaN6H26q+6kIiICgcCPQiGxPGSiERopXb6+mnsuK8Tr9fHXD3Zx9ahc7nt7G5cUxi66KxAIBAKBIJwUrQqb04NaqcDrBY8CWtwyeqUCDz50CiVen38RpFIo0EoSTnw4PDJDe2Zy39tbmT+hgHqri401jSBBdroubHFU2+RgZnEe10T4b0I1CycXcsHZXcWcWSAIQadSRtXQCfSdlV/sZVZJHt/ta+T2S/rj8sj87+xRfLyzlh0Hm0QNHYGgg3B65JjZw6VmI2/eVIzV6cbh9vJZSMFK8IvE967eyh8nDUh4fq1Kgc0l0+TwMP35L2Ies76qjrJiv+BcajYGM76TZf82OdxB0bXUbGLl9aN57IOdQVsMSSKY9R5LEE5G4P0NGiU9MvW8NbcYm0vGB1FieKgNcYpGxbDcrJB5AqwoG8F9b22JKoo5o7gPn+05GiXURlp5zCrJi0quCxy3ZM02XigbwUPvhRerLM03ce9lAxkWQ6APELj2y9ZV4QMenjqE5eXR16qiqh4FEvMnFPDIVUM5K0vPvW/F9gOXgHsvH8jT04eFzZc277fE9VkvNZswpWp5e24JTo+M3e0lVaOk1GyMmcUfsD+JV9S82GzknsmFKBUSVqeH72oaYhZwXTi5kHtWR3+O8qp6lqzZytIrB8e8bm2hUwXxRx99lPnz5/Pss8/Su3fvzmzKKaXZ4d9O5vH5qD7SQna6LvhcjwwdT10zjDkrv2H9rjrsbpksvQYkKOqtptRsSlr1N1kRBIFAkJwWl4fpId5sAXpk6Dg3N4sWlweNUsm8i8xMe+4LinIzUZ6AzZNAIBAIBD9HWpwefD5wyX7PSY1awu70oE/R4vP58Ph8GJRKfIDLK+OVlLhkvzjX4pIp7JHBn9/bQVlxHk9OK+LHBjser4+5Y80Mz80i12jgfz7/Ia7/5n2XZQmrFIEgApvLE+ZNHCAw/+2eqWNq0Vlc9bcNLJ4yiJte/oYSs5H7rxgsgksCQQchIcUp2FjPojVbWXT5QH75zKcxX7u+qg6X7A0WqYwk1LPZ5gy3SAqtYadTK8kyqDFolKyvqseLXwDe/KMlqSAa2pYlb2/lnssHMmVZBQANLX4tK14SaKLs4sD5AxbDD67dxsaaRmaV5HFJYU5Q7N38YyMqhcT5Z3eltsmJJEmU764L2os8Ma2IBquLp9btiuGFHp0JHkqoVpcokXV9VR03OvpF38NddSx6eyvXl/aN+brI9/H7eBfEDRysr6qjrNnBTS9/w4qyEQn9vfcdPVYXorg1yHHna5v4v9+MYWGMbOyZJX042uIK86M3aJStWfxSmAd9qP1JaFHz+RMKcLjl4A4jHz42/tDAw+/v5KGpQ/ASLZoX5WZy1+ub436OliS2LYnoVEF8+PDhOBwO+vbti8FgQK0O33Z19OjRTmpZ+5KqVTHnwn7UNzv5YPvhsIl6H1MKWXo1c8f240/vfU+LS0apkEACq8PD0NxMenVJPHkX29UEgpNHIUkYNLEj3AaNAoVCwuGRkSSJotxMZhbnoVIeE8QPNzloaHHR5PCQrleRZdCQExL8SobF5qLO6qLJ4SZdr8aUohELDYFAIBCcMbhlL16fv7iVw+lBp9WiSfXbL+jVCiQkWjwyOpUSjUKJ2+vD5/NhdXiwuz2M7d+Vc3OzyEnXUWd1olcrSNdrePWrGop6ZfLg2m1Rwp7D7WVvnYUVZSOwu4TfsUAQiUKS0KkVfBhnjaqQwOHxBi0OwC9ALFy9hWXCtlMg6BB8xC9cWFFVj9OdOIHyoMVBWXEeEkRZbAREy1KzkQyDX1eKVcPOoFGycHJhsIikVqUkO1XL0RYXo/K6oFYpgr8hTo+XLIOaVK2KmS9+FdaW9VX1ONzeYCawz+cv+pmiiS1NvvJlDS9fN5ola7aGCfolZiNLrhjE/qN2inpl8kJFNd/EsF0JCLZPf1zFn9//PuyzB7LcFdIP3DO5kD+8tinuNQ7NBA8lNEM+WSJroz12Iuv6XXXc2erxHY/Q97E6EgvAgXY4PYmPc7TWcDFolBTlZqFXK3nsv8/B6fFy3+UD8cg+jlidKCWJDXvq2fyjhS+rjwa91QMBk0a7mzsvLeAu/MU8mx2eMLsd8HuXL1tXRVGvTIwpWqY+81lYMc+XrxtFbZMzWPfF5/ORoVfzn++PYLElTgBucpz4/K5TBfFp06bx448/8uCDD5KTk3NCRTV/CqiVCi4p7MbSd7fHNcpfPGUQy9btJlWrotnhwYcvKHR/tL02blTs/HyT2K4mELQDGqUCr49gsZIAxWYjcy80o1EoaLK5MKZquL6kL//auI8HWrfn1NS3cNcbm6OiqA9eOZhcY0rS9z7QaGf+a5vCtiaJorkCgUAgOJPw4RffUpVKDAYlLq8Pp+zF7XGjV2nxtjpROmQZWQaFArQqJQca7PTooqfFIXPI0sw/Pv+B+RMLUCsUVNY0cPekQg5ZHAzulRlWdCxAsdlInimVHhltD1ILBD8XAt7E8dao918xmGa3k9LITM9d/oJsQhAXCE49yQrY2t1yTH/qgA2GSiExb1UlN5zflz9OKuTHRn/gOCBaFuVmMqM4D1n2tWbkZoVlpIcK5KGZuqX5Jm66oB93/GsTT14zjEff3xFl6RJaiyCAtVXANGiUdE3TUFnTQFGvzJif7eqRuTz83nbOyc1iZqutU8CXesmabRT2yGBMX3/2eyzblUQ2JsHn11Xh8nhjZsVv2t+IJMH/Z+/M46Mq7/3/PufMnnUySYAACQkTyMIWBEGSqCBWNlFre69AWzaXqmi3W3dEFqvW9tYr6q1aUNvr0tv6U9nUqnhrgjumAgGUCBKUNZNkssx+zvn9cTLDTGaJO4Ln/Xr5ksxy5pyZc87zPJ/n83y+eRnmuHiRqsLsmPviZy0emQhJEj6Tix+ITFwkw2KUIkXG+9qfRJMf4c/89XllGEWBOQ9rMTpr5o/jDy/t6fM9T771ES/vPpbwOI52+HF1+WOKrNbtaWHFhp1UFdppaG6LTNKsnlPF+83tzBw5IOVxZFq+uKx9QgXx119/nTfeeIPRo0efyN342mn3BrAYJSoKspJmtP1m0y6WzqrAIAk40kx4gyEOtntpaG7j0poSRg3KAmJnBs8szeWui0fpHREdna8ARSWmWEn09flw3V5unlEBaB2OwhwbN04rI8tm4kiHL04MB809c9Mz2/n9v41J6RR3ewJxYjjoRXN1dHR0dE4xVG3wFQLCHqpuf4j+6RZ8sopBFDCLIkZR4KDHR16GhS5/kMEOG3c9v4trpg5jQJaVuROK2PGJmzGFdsoHZLL0uR3Mm1DE5OH53PXC7qSD3tsvHPHNHq/Od5qTZeWfN6jFEfUWkWwmiTGFdg62ezEZRG6eVcELOw7HFNX8pM1L/0zLt/K4dHROJdLMqWW7kKzw50Wnc/umXXEC5Zr543j7Yy3/+p6X91A+IJPtn7qpGpxN9dBcqgZnR4TxP/z7GBZWF2MzSjHbWVRTnDiyZU8Liqpy2+xK7n4xvv2NjlaJ3l5Gj4B5y8xy7ti0iy1NLqoK7QlNoOEYks0JBFbQavO5vcljV1LFmEQ7v7v8oYQib60zlxtnlHG0wx95rCDLwqMLx4MKC6Ic8Ec6fCnzt6NF7d6oqsrtF47klud2xLx/SlkeP586jJauAA/MG0u2zUhIVpIaZmucDnLTTfx50emoqva50VEmYcIie7LfdkuTC7PhQ26ZUcGa+ePwhxTyM8wsmeLEKCWO8NEyzHdz2+wRnFPeysqNOyPthWYyLEUU4M19Lp57/2DMeRH+LcJ/L6rRfpf51UOwGaWkkwU1TgdpJinp99oXJ1QQLysrw+v19v3CkxybyUCXL8SEohymlveLmzkLL1UpzLHy8q7DvLe/naWzKjB1BSMn2enFORGhLsNixJFmIjf929mx0tE5GQnIMj+aWMTa+vhiJQtrignIMj988A2gZ4nWBSNwewK0dQdSZnO1dQdSCuItXYGEjSboRXN1dHR0dE4hBG3y2ReUEQStmJ/DZiKoqCiCjE8WsBm0DHFHuhm3J4jNbMATlLnsLCeH230MyLbQ5QtQmp/DlqYWCh1pNDS388tzhwHEuNl6u7yU1CuZdXS+Mk6mlX8ev8y4QjtAxBCSZjKQZTNyd4Ixa7SrD9D7qTo63wCiAFPL8ykbkBnnAN950E13QOb+JC5oEYHThtgjjxlEIXJdr5k/LuIc//Oi01FUsJokjJIQM/nVl6icKtO6d9xIrdNBmlmLMcmyGrnpmR3YTBJWo8jy2ZV4gzLdfhmjJFK351ifNbvSzAbyMjRHdKLIkr5iTMLP28wS927ek0DUb0HdpDnUw99BtdPBNVNKMYiwek5VxLUuCQLLzq9g2brGuJVq/3HecP7rlQ9JhCaiH2NYfia3nV9JQNZiWlVVMw50+0MRV7onIDOlLI9l51eycn1jrwKgDpaeX8lvn9/F63tbueKsEpaeX8HKDTtj2qOwvnHd37fxxx+dlvC3tZkk5k4oYlmvIqPVTgfLzq8EiDMRrq3fR12Ti49d3WzafpD1S2pwdfsjjvWN2w/xlzf28+TlE5lS1g9vQOa0Qjtbe94bnZO+qLqYgmwrLzYeZmC2lQXVxXHRQdVOBwuqi+n6EpF4J1QQv/POO/nVr37F7bffzsiRI+MyxDMzM0/Qnn21iAJk2gzkppu4JUF11PDf108ro2qwnfL+WazcsJMbppexZIqTtfX7tCydnuq8r/zyLIbmp3/jx6GjcyojCgKP1O+Lm3nUGgCBW2Ydr84dzk6846KRfWZW9f186kwsvWiujo6Ojs6pgAD4ZRlJ0Jzg3qCMVRJRAItoQEVFVlQQBQIhBZNB5E+vNbGguoTfv7ib66eV8+D/NfHzc4dzoM1LfqaFLn+I++ZW8eHhTkrytL5xsqW8tT0rK79tgqTOqcXJtvIvw2og02qgob4tcr0smeKkobktZcTA+wfaaTjQjiPt23MsOjqnKqIIt8ys4OZnt8fFGi2dVcnRDl/CopagCboLe9y20dEbtc5cXF1+7ptbxSP1+7jn5T2R99SW5sZMfvUlKveVaZ1mNvDAvLGRXPGArJBuNqCqWpt9/9yxWIxinJBcW5rL+aMKYsT53nT7Q9y/eQ9r5o/DmyBL/bPEmFQ7HaAKKU1uC6NE/fDrls8ewf992BIRqtfMH8fG7YeYOXJARCwOx7ssfuwdHpg3lnPL+5GfaYkIyUfcXqqH5hJSVW59bkdMDnpv8Tf8m2zefQwRgaunOFlYU4JBErDbjKgqyIpCVZGdeROH8Jc3P2bUwGymj+jPgklDIvtztMOHJAj85w/HJP1tUznHV27YyfQR/SP6ZO/984cU6ppc3LpuRyQGparQztr6fdw7p4oV6xrjRPZ751RhiJr8kAQBk0HknY9bGdYvg//42/ssqimO+16vfbKBxxadnvI3TsUJFcSnTZsGwDnnnBPzuKqqCIKALH/xaqHfJlQgzSDh6g6mnDkTBLjv1SZmjhxA2YBM9rs8NDS3ce+cKkKKlquoZ4br6Hw9qJCyI6H2eqy+yUVXQO4zs6rv51NngOlFc3V0dHR0TgVECURFwCCKCKKAHAghGs2gqHhCMukGCVlRURQVfzCE2WTgyslOfCGFK84citEgsKCmhANtXjp8QURBYIjDxsoNO3mvuZ2//3QSkHppd1iQBE6KOAudk4+TbeVfmlHipqjoP5tJ4uxheSndoFed7eTisQOZeW89F40Z+E3uro7OdxKrJCWN6FyxoZGbppcneadGpsXA/14xkZx0Exu3HWJqWR43z6rAH5S5feOuuDFw3Z4WVFWNRFqEs6Z7r7wKu4LTLakjKwyigNkg0tZTHHGg1UqL7Mds1LZ5yO2Nq/8R3o/b1jeydGYFNz6zPW67YYE/bGC7eoozLkqk4UB70niRaqeDIx0+FlYXc9Adm1zR+3j7Z1lYM38c1z+9jZYubYW4JxCK6HVhIfjBf+7l3jlVrO2VwX7b+RVkWo3kZ1oQBIGdhzpYW7+P0wqzGT04m//8xwdJc9AhPvP85d1HmTuxCEVVefCfe2MnEpy5nFfZn59MHMKf3/w4YdzMzBH9+NX3yvAGE2uuqVYF1O1pYcGkIUn3LzwJEW4vxgzO5tonG1KK7ALETDoMzrFxW4+ZeFF1caQoZyIyTtYM8VdfffVEfvw3hihCSFFxdftTvq7NE4z84P16Zo2i3eN6ZriOztdHZx9O7kTPd/qCFDnSUmZa2ftwzuSmmzizNJfXEgye9AkwHR0dHZ1TBasoERJUfCEZGxJZFjNBtSc7XBCRVRVFBYMkkGMz4wnJBBQFiySRm2kiGFIxSiJd/hCFOVaMooQvKEcKbbm6/Tx52QSMkph00PTu/jbaPEGW9sro/LbGWeicfJxsK/+6AnJEDAuvrgjn8SZDQHMhjiuy6/1UHZ1vgK6gHCNa9xZrRVGIJAskclKbjSJ3Pb+bW8+v5MNDnVw7dRibth/i7GH5SQ1h9U0urjzbyX2bm9hx0M2a+eO479WmuBiltfPH4w3ISUXnWmcuHx7p5KZndkQeq3E6WHHBCP7V3MakEgfeoJzUOFq3p4Xrpg2P2b7NJHHLzHJGDsrikzYvaxeM573mNuxpRlZeMIJl6xojbfza+n2smT8OESEmSzscL/L8jkOs2riLh38yLub7TbTSrMbp4PFLJzLvT2/S0hXAEzi+31ecVcIgu5XVc6oIyAq/PHc4108TONrpp9BuY+WGRq57+rioH+2ovuP53YwenM3Lu4995sxz0PpLvcVw0Mx8y9Y1MmtkAXMnFPHm3taY88JmkrjsLCdLexzciX67zxo103v/rjrbyRt7j2/LKGkub0gtstc3uVhUUwJouekhRWFBdTFzJhSRbTPxm4tGsGrjrrjzu9aZ22esTipOqCB+1llnnciP/8awSBI3P7OdBVEnbyJCsuZBDZ9cg+zWyMVtNooxS+xOlkItOjonC+l9FCtJ9HyGxUiXP8QdF43ktvWNvBI1+1rjdPCbi0amzA8HyLKZuPPiUdzw9LYYUVyfANPR0dHROVVwewIEFBUByJAkFFEgoKgEZIVQz2pmmyThI4SKgZCiYjFIqKrK9k/bycuw8OfX97GwppiSvDRcXX7+9+29XHPOMAZmWZAEgXSzAYMk4vEnn+BeVFPM0me3xwkA39Y4C52Tj5Nt5V+0QB927y3qY8yaZTXiD6p6P1VH5xui03u8XUsl1vbO+AdNeA3JquYmX9/IoppiLZN6fxsjB2an/FyjJPLsVdVYTSKrNuxMmlF++0UjWHXBCG7tEaLDgv2kEgeSKOAJyDGCfX2Ti2XrGrlpRjmqqmINSXGxKDaTxOVnllDjzMUbULhpejlWk0S3P4TFKLF8fWOMyF7tdHD+qAH824Nv8PBPxrGwujgSJaIoKtdPL+PnIZmgrK1Ee32viwvv3wJoxT0daSbWzB/Xk92txji8w9Q3uVi5oZG7Lh7F4sfexSBqQmxDczvLZlWyYkNjjEmu2ung1+eVcecL8S783o7vBZOGYDNJGKXUES/RQrTdZuwzu33tln1xRU0X1RTz+54iqA09ES3R+wTafT4VyaJojJLI2EI7D8wbi8UoYTGKbPvk+GekPjYtH/36aeWs2tA7Hz2XNfPHsfixdyPniTapURH5Hb4IJ1QQf+2111I+f+aZZ35De/L10t0z8z46yewLaPlIuw65Ae3ksholjnX6uebJBqoKs7moamCkw3EyFWrR0TlZCOeHJVtOFV4qFr4B1zgdWAwik3//T84szWXVRSO5bloItzdEpsWAPc3UpxgepiBbm01u6QrQ6QuSYTHqRXN1dHR0dE4Z2j1BvEEZSRQwGCW8IRkVlVBIJstqJqSqKIBNMtAVlDFLIn5ZRlagsiCLe1/5kOumlaGocKTDR5pZ5OfnDueQ24skChRkW1m5oZGtze08dflE1swfF7ek2xOQY9xJiZZ/t3uCetur86U42Vb+ZVqNkWvhvMp+VAzIJD/DQq3TkdA5Wut08NKuI5xX2f8E7K2OzneTDOtx2S5Z7ER9L4EVtDHswupi3D1RJe81t7PCkUZAVvj1tDJUFf6y+HTSTAYMksAhtw+jJEbazU5fkLVb9rF0VkXKaNHugMzvX9zNuCF2rj+vDEkSONjuxRdSItuqKsyOEezr9rRwsN3L4sfepdYZm1mem25izYLx/O6F3THZ5tVOB9dMduIJhHivuT1mP7Y0uVi1YReXnF5IlzdEbrqJTl+IA63emAKkP544hLx0M1WDs3lg7liKHDaWPrcjRlx//NIJKfPEb5heTq0zl/oex/mimmJ++8KuyIq16P7HfZv38POpw/jBaYPj+iTRju+QonLvnCqkPsTdsBAdnuhIRPienpdhZt6EIgpzbAAJ+0KegByJMwnncw/OsXK0w5+0HYjOou9NUFZY9Og7kb9rnQ7mVxfz1FvN/Ozc0pTHVuxI48cTi1ixoTGh6x1Unrp8Ip+0eSnKsSGrKve89AHLZo9Iud1UnFBB/Oyzz457TIiyu58qGeLhmffnGj7l0UWns+y5HTEzRzVOBytmV/JJq5dap4OjHX7OGJrDig07IzeG29Y1cl/PrMrJVKhFR+dkocMb4NZZlazsNbMbXtLV2uXjicsm0Nod5Ijby7jinEgM0mt7Wrjlme2snlPF8P5f7PrLsukCuI6Ojo7OqYknGMIflEkzG+gOyqBCusmAaNCGIpIg0K3IGBCRBAgqCukGiU5FJqDI/PLc4YQUlds37uTGmWWYRImugOaYK3TYImL4vXOq+O0Lu6lvckUGhGeUOKgZmksgpJCboTnAQopKcW4aK9Y36oU3db5STraVf+lGiUcXjmf1K3tiJovWzh8HvSMGSnOZP2kI1z7ZwKShudyxaZc+9tTR+QYwSceNW33FTlw/vYyKAZmRooNPvdXMnAmFDLZbuX/eWI52+LCnmVi1YWdcYcOF1cVc9/f3+eW5w/jbFWfQHZC5YVoZ9BS/BCITyQFZIT/DglES6PQG+fEZxWTZjNz5wq44l3RY04JYt3LY7azV69Iyy9fW72PtgvHc/cLupK7qmSMHxLmebSaJ0YXZTB/RD6vRwNKe/Onex/c/b37M3AlFLH7sXZZMcfJwfXzkSF+xUd6gzKW1xVz5+HsAjCu0M2ZwdpxrP/yZJoPIgCwLHd4QBVkW7p87lqufeC+mYOlgu5XbN+1KGmECmkt6+6duaktzuXF6OWajwLol1XgCMkZJpG7PMf7nzf3cefGohPsSnXUeTe987qcun0hIUVl+wQiWPbcj1qldmsvVZztZ9Ng79KbG6YiJSwGtRpsCVBXaUVVSGoTbvQH6Z1mTx+c0uVjQ6efxt/bHFOvs8oXol5nwLX1yQgXxtra2mL+DwSANDQ0sXbqU22+//QTt1VdPeOb9v380lq0ft3LdtDKuQzvxDKJAfVOL1sGfUcHyC0bQ0uXH45d5c28r/pASudgPdfgwiMJJVahFR+dkIctq4rcv7mZhdTHXTy+jyyeTbjFwtMPH717czfXTytnX0s2iR9+htjSXgXYbOWnHlxLp15+Ojo6Ojk5iJFEgL92EJ6RgECEkEymkCWjucFGiMyhjNYgYBBBUsEgikigQUlQCisJltcVIgsSBNi/5WWZ6as4zutDOr6eVcXeUGH7vnCqeeGs/oA1WB2RbIgLAkilO/vzGxykLbyZqz/XIQp3Pwsm08i+kqjz0z48YXWhnQZSz8a2PW5k9uoCfn1vKkQ4/ZoNISW4aM1fX4wnIWE2i3vfV0fmGaO32c2lNCTNHDiAvwxyJo4h2G4fxBmQEQTOaFmRZOK3QzvM7DvLEpRPo8IUQRZHW7gCjC+1sbW6PvFeLP4G//fQMlj4b65iudeZy/9yxqKisqU8s+jYedPP2vtY+i0FGRzJFx26ExfzzKvrT4QsmdaSHXdWjBmUzrbI/QVmh0xsiO83IPS9/CMD7zW0xeeNhER/gqsmlmCSR3HRT0gLCyeJAwgRDCtk2E/fNHct7zW3kpJu464XdSY/9P743nN/94wMWVhfz8q4jXFZbwpIpQ/EENDd2OKqlqtDOU283c+fFo2LeD9pvcPVkJ1k2A9+vGkhLp5d/HeiO1B60GCX6ZVh4dOHp3PH8riTxNnDf3Cr6ZaRexd7tD3HFX7ZGstpvmlnBIbcXVYXdhzvISTcxtjA7zkR46/mVzH34zbjtbWlycVlNCSICN0wv42iHH0EQYlYPzJ80hD+9tpcbZlTExedEk242cM3k0kgx0HGF9i9Vm+OECuJZWVlxj5177rmYTCZ++ctfsnXr1hOwV189NqPE8tmVmA0Sz71/MC5Mf2F1MQ+9thdfSMYoCSgqCKLAXy8/g4WPvh25aRxu91HksLF2wXh8QTnhTfDbVqhFR+dkIagoXHza4Li8sPA1esjtJbtHAK/b0wIq3Da7MvI6m0lCUVU+OtqlD5R1dHR0dHSiMIoiAgIGEcyiRAAZAa04H4BXlrFJEqghJMGMCMiC5hxXFBVJFLAgUpBtY9n6RhbXFGMURNbU7eXX08rYedDN2cPyqOsRwx+YO5ZjnT5umFbOyg2NADTUHx8gp3LYJRP59MhCnc/DybLyzy8rXDKhKKmzUQCuevw9qp0OVl0wAkeaidOK0rAYtcksfeypo/P1k24x0uELsWn7oV5CtYNnr67m+R2HePCfe/EEZDx+mcaDHVQNzqZfpoV+mWauOtvJjc9sT+rcDmtJdU0uDrb7Yl6nPd7CjJH92bj9UFLR9/ppZfzhpT0J48jea25jXKEdOO4Kr3XmkpNmitTMW1u/jwOtXswG8TMVdGxu9UTuTQuri/mvlz9k7oQiDIIQs9olUd56bU9xzE/aPAm333CgnVpnbswKmejv7fW9mlN/8WPvUuN0MHPkgJRZ3jdMF473PwrtPFy3l1tmVrD0uR1x993wCqNLTi+MRJiYDSI5aSbm/ekt/nrFGWz5yEXV4Cxe3nWEioIsqgZn4wvKFOXasBolGnrFyYSpa3Jx9WQnhzt8PH7pBNzeYJymGB2H4gnI3PTMDmqcDsYU2rlvcxNLpji58/nYeJjwaoQ7n9cia3r3r2wmKcaUEP07PHtVNc83Hoqch365kWeuqsYfkuMifDwBmQyrkf2ubswGiYFZFgrsVr5EhPiJFcST0a9fPz744IMTvRtfGZ6gzLgiO7f2WrYBsTNm3oDMyx+18IeXtJykWmcuaxaM57Dbh80kUZBt5ZYESz+ib2TftkItOjonC6pKwjy26Jnd6CIXdU0tBHoa63Bju2J9bPEHfaCso6Ojo6OjCd9BRSVNlPApKmZR0kTvnufNoogKpJvMhBQVVRQIqSqoYBAFAoqCVRTpCMosOKOYAVlWPm33UlaQxb0vf8jPpw7DG5CxmSTunzuWQTlWLCaRY11+5kwoYnCOLWaA1tdgu7fI5/YE9MhCnVMSVUnd/71lZgW1pbksrinmSIePvyw+HVToDoawmSR97Kmj8w1gM0qsqY+/TuuaXCxf38jMkQO4d04VT289QHaaiYbmtkibt2SKk4Yox3SY3s7tMMniQvIzLXFCee9tJROgwwUvbSYJi1HijotGMGJQFp+0eTEbJAqyLPxx3mnkpJlQSJyLHU20gztaaH5kyz7+43vDI88ly1uva3Lx2xd2cd20soQ1R9bW7+OZqyaxolch0bD4fu2TDfzuh6MBzdne2h2IvCbRhIAoCNhMUkxm+LIU2uCPzygiGJUPLghCJFv8QKuHDdsOMn6InR9NLIpz7PfOY4/GZpKwp5lY/Wr8cYVX1c2dUNQTb3Oc+iYXC3v2O2wo2Lz7WIJfBuZNKIr7DvplWnhvfxtbewn1dU0ulm9opKrQfnxSZk8Ln7R5WLtlHwuri1nyxHuR/Pkn39rPpu2HIsdb63RQkpfOwKzPVrctESdUEN+2bVvM36qqcujQIe68807GjBlzYnbqa6DbH0I2Sn0u+wiEFKYM7xcRxOuaWuBF+PV5w7llZnnCcPnoG9m2A+3fukItOjonC4pKnzO74cF2+Ibd5dfyS5M1tvpAWUdHR0dHh8jwVgYMgoACiGgiuQSIouYE9ykKVoOEV5ZRFa1tFkVIM0gEezaUl2HiNxt38pNJxYwrtDO1vB/39IjiT10+kQ8OdWA1itz/alOk7/3AvLEx+9PXcujeIl9LV0CPLNQ5JVFJ3f8FmDGiPzlpJkwGkVue3cHtF47kSIefNfPHkWH5VvrrdHROKcIFGBMR1pIe3bKPZbNHsGxdrNCaakVUtEAbJln72NdEsicgJx0ThwteLp1VQUmujbX1e7kxyuk+pSyPW2dVcMjto80TZLDdltKh7ery40g3x4jZuekm1tbvwyAdtwsnO3abSWLOhKKEOephMbm1O0BVoT3Gpd1woD0iNJsNYkT4zbQaI9tN7EjPjcnvTvWbNDS3s2xWJcs3NMa52u+dU4VB0Nzm7+xrTejYr2tqQenJY+/9GYtqilnVS+QP/z6iILBg0hCuSSCkw/Hfv6/zIFwcNFWGefT2E52D/pASN2EjANdNK+OSh45Hsmi/ncCKCyr5opzQFmzMmDEIgoCqxs4CTZw4kbVr156gvfrqybGZONrp7/N1GRYtazxacKvb08Kvzh3OyEFZMctjotnS5OKqs53UOHPxBGSybF/p7uvofCfo7hG3k9HmCWIUhZjGJVxcZFKJ43MvvdbR0dHR0fmu4AnKpJsNhACjAOEWN6QqmCQJBS1n3CyI+GQZqyRxoMOLzShgsxhRgN8+v4sbp5fT7g2y5JxhePwh0qxGVr/yIT+aWMTdL+xmQXUxZQOyuPOF2PzM3gP8hgPtSQs7nVmaG2cw6egjFkKPjdA5Wenqo//b6Qtx4zM7qHXmcvtFI6hvcuEJyqgqPPDqR6y6aMQ3tKc6Ot9d+rpO08wGRhfaCcpKXLv2WeJHwtQ6cyNxGb0JxyQlwyAKnJFiTFzX1MLNs8pZtWFnjNPcZpKYO6GIm5/dEeM0XzN/HAjETEZXOx1cO6UUe5qJ5etjzaJhwdjtDUba92THnkq4B7hlZjlpZkOM0z6aWqeD7Z+6I8JveN/CLvVEIjXA6jlVSIKAJxgvOIfF9bOH5XGgzcPimhKqCu2RqJC6JhcqRJzafTn2e4vMQOrfZ08LCyYNSZrdHe5H9WUoCBcH/awrEiD+HA1/RvRx1De5WNQViNu/uqYWfH2c46lIfTRfM/v27WPv3r3s27ePffv2sX//fjweD6+//jplZWUncte+UgKyElnikIyBdiv//tAb3La+kXvnVEWENgBvMES3P/GJGUZWVRY9+g7XP70NtyeQ8rU6OjrxpJlTzw8aRYG39rVGCnLUOnPJsBh44tIJmI2pb6X6QFlHR0dH57uMIstatmlARgYURcUApElafzegyARUFZMAZknCJ8vkZ5nIS7dgETWR/BfnDddiV8wG7n5xN+/sb8VsEBkxKJtH6vdR1+QipKiIQrzjNSyAh1lbry3FjX4MNDH8rotHxU1iZ/YRC6HHRuicrPTl8A6nBdY1tdDZI8p1eIM0HGinrqklYihxewJ8dLSLhuY2PjrWpY9HdXS+QtL7uE67/SEamtvo8sUL530JmOHnq50O/uO84ew86I57jc0kMSDTTE2vNjNMbWkuVqMUEy+aiA5vkJd7RW0kEqc9AZnFj73L9BH9WX9NNf97xRlsvLaG66eV4QmE4sRw0NzCj2zZR/9MKzdM16JQCnNsLJnijNHWQHOOp3LcD+uXwaJH30nYT6h1Olh6fiWCcDxuKtynOKMk8US7tn8tWIwS2WkmcqL6GDaTxC/OLeXZq6p5v7mNH/zxDRY/9i6LHn2Hhua2GG2wvsmFIGi6Yl8THb2pdeYiCV8sbLsmKle8d3+q9+tkVU353Ya1lGiiz9HoDHOIPU5fgokEIOF5/1k5oQ7xoqIiXnnlFV555RWOHj2KosT+qKeKS7zDG2LLRy1Jl33UluaSZtRc4XV7WlDU2CUOWVYT7d7UnYpgSMETkHU3qo7OF0QUSOoWq3E6KMiyIgjaTbna6eCqyU4URaU4Ny3pTGoYfaCso6Ojo/NdxmEz0+714QlqESgWUcQPmAAFsIoSPkVGFSRQVKyihCpocQ6CKGBSRBDgjY9cDM1LY1F1MUWOND5p9XBOeT73vKwV8irJS6OtO34S+qm3m1m7YDydvlCkiNS2T9q5cMxAbp1VgbenDk9ueuJCiLnpJs4szeW1BLEpiRzlOjonCzajlHKM+ubeKJGqx6CVaTWytl5zRXYHZL3grI7O14zVKHFOWR7lPQUUozOvdx5003CgnS1NLq4+O14kTbUiqtaZy8BsK+uWVCMgUNd0lB9NLIqJrABYOrOc3//jAxZUF8fFLNU4Hdw4vYwjHX6sUS7yRFnauenmmDQESB5rEi7oqEUzGdl2oJ1N2w+xsKYkpeB6tMPH3D+9FbN/vaM6+hKTj3b6aekKcO2TDSyqKY6JTRmQZeH5HYcYUZAViTr2BGSufbKBP/7otJTbdXuD/Pf/NfGbi0ZS43TwXnM7986p4miHj+VR8cjR3x3AXxZP4NUPjrK2fh/+kHYMfU10ZNuMrJk/joCsMCDTSqbFkNCZHk2/TAt3XDSS/Exz5Dc77PYyvjiHOzbtAjRDwb1zqhDQBPrwvp5R4kAShD6NvL2/+2gBPDqjPUx0NM3gHCsPzBsbVwg0zZx69UIqTqggvnz5clasWMG4ceMYMGBAZLbjVMNmlnh66yf8efHpHGz3xVRz3XXQzdLzKxHROtstXQG2NLlYXFMCaDNQoOINyClzlIBIhlIgJOP26KK4js7nQRDhttmVvLuvlfxMS6QROOL2MrHEQUCVGVGQRX6mmapCO4sfe4e//fQMhuSl4/YE9IGyjo6Ojo5OEgKKSrbVgtWsxSQaRYEuWUaUJFRA7Sm0KSsqkiigAt6QjEWSUFQVURTo9AUZU5iFxWjgv57dweW1QynItnKgzUNuuok/zR/PXZt28eteRbK2f9rOyIFZ3PXC7tjl1aW5/GDsIAblaFmDbk+Alq4Ae1u6ybQayU07Lo5n2UzcefEobnh6W0xbn8xRrqNzsiArKrddUMHb+9rIz4gVQZx56XiDx+vnZFgN1DgdWKJWRmZaDHrBWR2drxlvMMR107SactHicY3TwdJZlcz7k5ar/PpeF7WluTHXY28BM0y108H86iEc6/Dz1n5tFfTwfpnkZ1j42Tml3DyjnHZPEHuadv3e+MwOXt/bGicQNxxo52iHnz/V72VRdXGM0BuXpV0aX/Dxs0S6FFgMHO3yc+vsSlq7UhtF26OKgtpMEmMK7ViNEn/80WmEFJX3mtvItqU2q2VZjQkF/SNuLwOzrTz4z72RopphPAGZoJz6WMwGkfomF53+EAuqi5kx0scjW/axqLo4YWHStfX7WFSj1Uv5XkU/Zo4cQJc/xPprakgzSkwty+fl3UfjPqfWmUua2YAgCBhFkT+8/AGbdx9jyRRn0smRaqcDVVXZtP1gTK56rdNBQbaV0YOzWVxTglES8QZklkwp5ZZZFQjAqg07I7/zmvnj+vwOord92+wRHGj1sGb+uJiM9vA+7TjoTplJ/uRb+0nvY6V/Kk6oIP7HP/6RRx99lB//+Mcncje+dqxGiQd/fBpLn90RcxOqdebyq/OGc9fzuzizNI8188cz5+E38QRkDJJAbWkuC6uH0O0P0T/TwrLzK1jWa3lItdPBsvMrufP5XTGVXvVZeR2dz4dVkjjo9rFx+6Fe16lWvbigp3rxi41HIjfjsFNGHyjr6Ojo6Ogkxu0JoKLlhksCeEIKBlHC2pMdLigqBlHAr2jCt0eWMQoiJkmk1eMHVHKtZtLMRmRF4daenNFbZpTzrwNtjByUxSMLTue/Xv6AeROH8N7+NvIzLZHPn1Ccw/2bm+KXV+9p4aZntrN6ThXdAblPh2tBtpXVc6po6QrQ6QumdJTr6JwsuL0B7GlmNm2LF0EW1hTzxJvNXH5mCVv3t2E2iPz6vDJ++8JuFtUU09DchlEU9YKzOjpfMwICKzbEx4TUN7lYsaGRS04v5L7NTayt38e6JTUxhTU9AZkn3trPddPKWNQVwBeUI0L2DU9v4/FLJ8RlZdeW5rLyghH85z8+4OXdxyKFqT0BOaGb+4F5Y9nS5OKymhIWVBczc6Q/cZb2nhbUXmkIfTmds6xGNm4/xPvNbVw0ZiCyoqZ8fXh7qQpcXjC6IPnKGGcuA7MsrJ0/ntWv7on7XiaWOHhw3mk4MuLva9s/dTO1LI+yBE7+3Qc72P6pG5tJQkTAIAqU5mewuMaK3WaMTDyGI2QaeiYVnnhrP2MGZ8dP6jtzI8Uko0Xxc8ry+NnUYRxs9+ELythtRn4xdRjbPnFHJkcg3uX/6/PK+MPLH8a0AwBbm9uZ3u7lrNJ8fCHt3Mm2GvAGZUySyLLndsS8J+WKhNJc8jLMPHX5RC3m50A7//7QG9x58ai48yXsFt/xqTtp3rsIXDetHG8otSs9FSdUEA8EAkyaNOlE7sI3gkEUuGPTrrjQ+3AF2KpCO/2yrPzuHx9w+Zkl3PPyHvLSzdx+4Qjm/ektHvjRWP7w0ofcMrOcSUMd/GLqMNxRM1+9xXDQZ+V1dD4vIUXl3s17EuaRKcCqC0YwMNvKNVFLeDKsx2+h+kBZR0dHR0cnnpauAAYBzWlqlLBJACqSCkFVc4vLgCgKdPsDpJuNhFTwBUPYbSZEQBUE7nnpA356tpO6niW6FpPE+vcPkp9hIS/DzMjB2dhMIr2HyhaDIW6AF+a1PS20e4Lc8tyOz+RwzbLp7brOqYUjzcxNz2yPu0bC/d+qQjuTh+dzUdVAVEXlkS17ufi0wWSaDYwZnE1bH1nheh0dHZ0vj6LG18YIE1140BOQ6fAGqCq0R1zcxblpbNx+iEseejMu5nPJFCerNuxMKFzf8ux2xhTaeXn3sb4LKfZEWTjSTWz+4Cjnlvfnxme2J3xtfZOLq852RoTmhgPt1DgdCQtE1jgdZFgMkYimTl+I1/e6UkbAhOM3khXOrGtq4Y7nd7H8gso4MTfsmt+44xBvfORK+L3c+twOfj2tjH/1En5tJomxg+3MGjWAZevinfy3zR7B5g8Oc++cKn6zaWevCcjjzvlwhMySKU4e2bIvZaHOpc/tYMXsEVw5eSjdARmjKGA1GRKK509eNpEufwijJHDdeWWI0wV8AZl0i4GgrNDtD8VpitGTCjc9s+P49kpzufrsobR1B+PajlSi+4oLKvnJmre5+wejWfzYu5Hnrn2ygSvOKuH6aVodSX9Q0XQWVau1eM/Le0hEXZOL6wXo9H7xDPETWlTz0ksv5YknnvjS23nttdc4//zzKSgoQBAEnn322ZjnVVXl1ltvZcCAAVitVqZOncqePbFfamtrK/PmzSMzM5Ps7GwWL15MV1fXl9430AYAyTri4WB5gyRQt6eFGmcutU4Hiqpy0zPbufuHo9j+iZuygkyWrmukrH8mP1n7NjaTxKNbPgaIO3HDhGfldXR0+sYTlFN2NDxBGYtJjHQkapwO0npV286ymRian86YQjtD89P1QbOOjo6OznceTyCIJAqIIvgUGYMoISFgFASMPfEoIVSCikyW2YQBARFIMxlp7fYjCAJeWeYX5w7n0zYvuekm/nr5RG59dgdbm9sZnGNDEATOH1WAosLG7YdY/Ni7XPX4eyx69B1c3f6U+9cdCPXpcNXROVXxfIZxalBW+O0Lu1EFuGpyKU9vPUCm1ci1TzaQ1kexP72Ojo7OlydcvDYZ4diRWqcW4Xnf5qZIO+gLyvyruS0yhrWZJJZMcbJm/jjOq+yX9PqvjyqAmKiQYng7j186gbZuLRL4xZ1HeP9Ae5/7a5AE1i4YzwPzxjKu0M5NM8qpdebGvKbWmcuvzytj0aPvRJzThzt8SYtiVzsd3DKrPCKepyqcuXn3MfwhmVtnV0b2Y838cVQV2rn2yQbK+mcmFOhBE2E7fSFWbdwVsx+Laor5pN3DsnWJnfzL1+3ge+X9eWzLvgQTkC08ukWLRwn/luH9T3Uc9U0uDnX4MEoiwZDClo9c3P3i7oTi+W3rG3ll91HueH43bZ4Ark4/NpNEp1fro0livDScdFJhTwurX20iq8fZHj6fHpg3lvvmjmXHp25OL85h3ZLqyHc7ptDO7Rt3sXbheDIshsj7Hl0wnr9ePoELRg/k7hd2M/u+LfzwwTeYdk8dt2/ciVEU44qiRtPtD5Gb9sU1lxPqEPf5fDz00EO8/PLLjBo1CqMxtsH8z//8z8+0ne7ubkaPHs2iRYv4/ve/H/f8b3/7W+69914ee+wxiouLWbp0Keeddx47d+7EYtGWVM6bN49Dhw7x0ksvEQwGWbhwIZdffvlXIth3+kIJM4jCQfD+kEJ+phkAVYVbZ1cSklXqm1zcNLOCVRvfZfWcKu7b3MRNM8p56vKJ1Dcd47QhdtJMqX9CfVZeR+ez4fHLKa9Tj1/GbjawdsF4Dru9DMiyfqnlOTo6Ojo6Ot8Fsq0mQqqKWZIQ0VZkiaJAAIhUD1LBJEoIaNEqAVVGUQSy08woKlgkiU/bvRRkm/n7TydxuMPLuOIclp5fyW3rNIfXS788k4fr9sY44yxGicw+BLvuPgpjd/uDkXzxDl8wLl9cR+dkpiOBsy66P2wzGbAaJb4/dhABWeHel/bwb+MGowKThjqw2/SCszo6XzfpfbRjg+xWnrxsAulmAwsffSfyuM0kYRRFrp9exsIOP6Ig4Eg3cc/LH3Lf5qZIFEoywuJsb9dvqjiSX503nEAwtSCebjZiMUosevQdWroC2EwSS2dWcOOMMrr8MqIAb+1z8eoHR7nr4lH4QwqFOTYUVVsDlqjYZcOBdlq7A585m3xfi4cn32rmqslDWfLEezHu+b7e2+UPsaimGKMk8LNzhnHLTAMmSeRAqyepeF3X5MIbVFJOQFw12Ym31/73tS9ub5AMiwF/SElaoBSOryS4b3MToiBw9eSh/PDBN/AENA3kiUsnxr2nr+3dOF1Mmu+9sLqY1q4AVz3+Xsz7fja1lGBI5emfnsG9m/dwWqEdgyhy87PbE67UX76+MSZipzchRY1bGfh5OKGC+LZt2xgzZgwAO3bsiHnu8xTYnD59OtOnT0/4nKqq3HPPPdxyyy1ccMEFAPz5z3+mX79+PPvss1xyySXs2rWLF154gXfeeYdx47QQ+NWrVzNjxgx+97vfUVBQ8AWO7jjpFkMk/we0E8sXlJk01MH3KvphNopIgoDNJGlB/CoYDdrxuz1BPAE5ciHsa+nm71sPcOP0cvwhBU9AZu2C8TFVVqPRZ+V1dD4bmTYD988dyyG3N+bxgiwL988dS6bNgL+nERYAUYAu3xdfnqOjo6Ojo/NdoDsgI4ggimAWRSRR6+PKqopBEFAAgyDgUWQsooRXlkmTDMiqiiekYJVEVBX6ZVoQgff2tzJ6sJ2S3DS2ftzKwpoSLjtzKCFZ4ccTh0TacUkUyEs3Iwqwdv44EIS4/vKZpblkW5P3lW0miSyriU07DkcKDrZ5gry9r5Wzh+UxQK/Vo3OSYzPHOu9sJimmP9zmCeANyhzt8DPEYeOH4wbTL8tCW3eA5bMr6Zdp0evo6Oh8zVgNEueU5VGeIJt650E3/9ip1biqdjq48+JRXNsT8blm/jjufOF4dK8mPJfzi3OH8cNxgxlkt6X83CGONJ66fCJGSeTNvS2cXpzD4poSCrIt3J4oaqWpBRWVZedXMrU8n5d3xRd8rHY62LTjEP9qbuNP88czt6eG3o3PbGf9NdW0eQIU5liZMWIAtz63IyYuY2p5Pk9fOYlDbi0fWxAEdh7qYG39Pk4rtHPBmALOKcvjld3HsBk1B3JCo1tAZpDdysKaYj52eVh+fiW/fnpb5HP66hc489L5nzc+7jUZ4OCWWRWRLPBEdHhTm1VFQSAvw0ytMzcSU9NXXI3FqH2ezSghSak11LCmuHV/G5kWI3+9YiKftvkYZLfS5Q8ypSwvJn3is0wMJMv3FoCFPVE+0ZOsXT4ZX1AmIItce84wgrLWr0o6kbCnhSvPGppQEK92Onhjr4vpI/qn3M9UnFBB/NVXX/3aP2Pfvn0cPnyYqVOnRh7LyspiwoQJvPHGG1xyySW88cYbZGdnR8RwgKlTpyKKIm+99RYXXXRR3Hb9fj9+//ElmB0dHUn3wSyJPPHWfuZOKIqbPQnnCbV2+3ls4XgaDrRRt8fFitmVPDBvLNk2I0umOOmfacZmkuiXaeZHE4u4LUFxzd4Ve/VZeR2dz36t2gwSFqPIxu2H4q6tJZOd2AwS3QGZRY++E3ksJ6qT/1W4x1JtQ3en6ZzKfJ42VUdH58TxRa5VXzCIzWzEJmrCW3i4JvWI4bKqYhEEVFFCQSVdkgiqKjZBwCeEkEQzKtDh8ZJptSIrKo9t2cvC2pKYgvUv/ryWfplm1tbvZdfhTtYuGE+HL4jbG4wRDsL95XFFdu66eBQ2k5TU4bp8diWH3D42bDsY1zcozk3TBHO9Ldb5lvF5rtNMs4Ha0txIbNAVZ5Uk7Q8X56VRkpdGa7efgKzgC2piiV5HR0fni/FZr1W/EmLprEpufnZ7nJZ06/mVzH34TeB4ZvOimmIKsiw88GpTjBgedvPe2JMHvWSKM2V+96YdhyKfV+vMZWHNEFxdfiwGMaXT+Vinn5tmlDPn9EKEnsnop95u5lfnDqOq0E67J8jMkQMwiAKPLhyPzaTlWBsEbfK7obk97h5kM0lccnohqzbujLs3rZk/Dl9Q4a5Nu1k6q5LrpsuYRJGH6/fGOZfDRtXwJEKt08HKC0fy/M9q6fBq42yrUYq5L0azdFZFZGVaNHVNLlZt3MXqOVVcE6XJRZNpNfLAvLFx4nyYLKsRVVVZNruSd/a1Uu10pCxSeU5ZHoNzrIRkFVEQyLAYWDLFmdAoC1rW+4M/Po2S3DRWrG+MK6S89HytSGdYFO9LjM+wGFLGuSyqKUm6mqDG6WBxTQl56WbSLYaU34vJIFLrdMTlvS+sLubaJxs4qzQv5X6m4oQK4t8Ehw8fBqBfv34xj/fr1y/y3OHDh8nPz4953mAwkJOTE3lNb+644w6WL1/+mfbBF1KoKMhKOHtS37MM4MIxBQRklUklefxm0we4uo8vL6h1Opgxoj+PLBiHrCg8Up94FgaILCfQZ+V1dDQ+67UaUlTue7Up6bW16oIRdAdCkRUZD9ftZenMCgAOtnu5/ultMY3mmaW53HnxKAo+o3ss2TbuungUKnzp7evofJv5PG2qjo7OieOLXKt5aRYkQEKLQxGBAGACQoqMURRRgKAiY+nJsPQG/dhMFtIMZoKKigDYbVZueGY7vzp3GBNKHNz8zPaYgb7VKHHzM9vZ2tzOE5dNjCsqNaUsj59PHUa3P8SfF51Ots2IKAq0dAW49pxSrjx7KFs+ckUGYmeW5jKuyM4tz+1I2jf4zYUj9b62zreOz3OdCsDy2RUc7fSTZjZgMxq4dV3yc/7mGeVk28x0emXavfH5+mp4ozo6On3yWa9Vi2Tg5mfiIyXqm1ysXL+TH00sijiptzS5uGF6Gf6gElMIMVEedHQUSrQoXuN0sKBHbAxT19QCaGLth0dS19pr9wbxBuVI4cSpZXn8/aeTWPrs9ogYD8dF2Od3HOL9A+3cOL2c32xqZEF1cdyxJsuz3tLkQgROG5LDy7uP4gvJLKwuZm0K5/J108q45KE3e47LFSkgGhZsp5TlsfKCSpY+29hz3Mf3d9TALG78f4kLhtbtaeGnZw2NM6qGv9ON249PMPQ2tFY7HfiCMhc98DpTyvK47rzhTByaw6oNO/n1eWUI7I75jaaU5XH99HLe3ddKfqYFf0ihyx9iYM/q9qt7xcDUluZytMPPflcXrV1+FlQXM2dCUYwIvXL9ThbVDOEnE4eQZTOSYTEknRiodjqQldRhJb6gnPR3e6+5nauNIne9sCtO6O79/ZmNIuePLuC66WV80ubFJGkROeHXZFi/uKx9ygviXxc33ngjv/zlLyN/d3R0MHjw4ISv7faHUubv1O1p4eaZ5YRkJbLMIRR1ctU1uWDTbmaPKaBiQGbKwic3zSjnojEDk87K6y5Tne8an/Va/SxFNbOtJi7+7zciM5K+kIzbE4gTq0ErxHXD09tYPaeqz2ss1Tb+78NjbNp2KKYx/rzb19H5tvN52lQdHZ0Txxe5VrWimSBzXCdTFRlFlBBECSMQBKyihAr4VZVMkwU/EFRU3mtuo7Igi3ZPgLOG5ZKXbqY7oBUCDC/DnTGiH0FZZXFNCUvtVlb2WklpM0nMnVAUEcmjHUtbokT1pbMq+H9XTaLTFyLbasTbR9+gO6BHp+l8+/g812lIUVFUgdWbNVPIuiXVKc/5kKKy9NkdLJ9diTeo9YO7A7Ju3NDR+QJ8nnFqMg2orqmFn00tjYkW6fbLSAKsX1KDPyRzrMvP4J54lIbm9ojQ6AnIkTzu66eXcaDVy+AcKy82HomIjb1rbAVllUF2a8poELNBjInbKCvISpkRPXPkAOZOKKKly09dk4s5E4ritjmu0A4QUyMkLOTWNblY0BPPUd/k4vrpZSmdy5dGZY2HH4uO96goyKLDG+LGGWXcJAgcbNcipPIyzDS3eRJuN4wkCgjAXxZP4NUPjrK2fh9jC7PjJhiiDa0NzW0srC7G7dEiVbSinwq3zKygvCALowRjCu0sjMpMlwQBV5efDUlWt19xVgl/eGlP5LGlsyr4w0sfcN15ZXET/dEi9M+tpbR5gvzuHx/Q0NyuTZioauT8s5kkbplZzshBWXT7U8c3mw1iRAftfR71y7TwweEOtja3x7ynt9G32ulg+yduDrp9PPf+QaqiJi5AE/r7crKn4pQXxPv31/Jkjhw5woABAyKPHzlyJJJf3r9/f44ejc03CoVCtLa2Rt7fG7PZjNls/kz7kGY2cLQztsJ97xNCUVQ8ARlHulZxtXcl1fCNrq9o9W6/TGVBVsLnvgoXq47OycZnvVb7LKoZkCO5p+Eb9dKZFbR0BRLOmoImWrd0BVIK1m5PgENuH3NOL2RhdXFcg5KfYY4Twz/P9nV0TgY+T5uqo6Nz4vgi16oMiIpKSACLICADZlErsBlEE8tVjjvIJUF73B8KYRElRg3OQhSgKNvKgGwrNz2znZ9NHcZ104YxrXIAv39xNzbTQN7Zp2WLt3b5GV1oZ0HPwDHNZMCeZqTTF2LehCIW15SgqmqMeyxmKXmU8+uvl8cXmYommRhwotCNLzrw+a5TQRC47bnjQlX4nE7WJw7KCj+eVERAVuj0B2n3SNzyXOOXMobo6HxX+azXaoc3RG66ibsuHkV+ppkun0yGxcCRDh/XP70txkwJ4AvIhFSVe17Z02fMricgc9/mJioGZHLV4+/xwLyxrK3fx6KaYsYV2hmQbWHVhp1xedlr549n0WPvxLWDtU4HeRlmPH6ZRxaMR1FV+meZqRiQyeKakrixbrjY49ot+/iP7w3XvpdeAqfNJDEg20JDfVvCCJRrn2yIEeA9/tRts8UoxQn6/pCCzSTxx3mnYTIKCCK4vSGybVqe+PVPb2PFBSP6FF+7/aGIM77W6WDDNTWs33YwzjEePvYbp5cD8PTWA/z7uEI2XVODxSjhDcl0+ULMHDkARVXjBOd1S6rjVsKFtwla5Ftpfkak4GiHN8gvvzecW1OseltUU4ysqNhMElWFdj443MmOT93cNKOCTn+QdLOBNLOBlesbY1YfJDqvaktz6ZdpodsfShqbkuh94f1ZVF0cE4uyek4V921uYlHPxEX4My6rLaG1K0BxbsqfJSmnvCBeXFxM//79eeWVVyICeEdHB2+99RZXXnklAGeccQbt7e1s3bqV0047DYDNmzejKAoTJkz40vtgMYgxwfxJq/KW5nL1ZCerLqhETLDWLKSodPfR8c5MUoH4q3Cx6uicymTaDClv1JlWA53e406wLU0uLdPUF0wppHf6khfPSDRJ1bth6KuYRart6+jo6OjonGj8skyaJCGoKjIQQgW0/HARTQgP9vwXThl/+p1mLhlfiAAYVBFFEAgBtzyznV2HO+mXYeb8kQXUN7Xwi/OGc8jtQwX+daCNcUNyeL+5LeJIundOFXe/sDvGXff4pRNiBoTJlvSGJ8KTkZWi8NY3jW580fkieIJyzDL8NLOUUry4uGog3T6Z7//361QVZrPyghFs3d+WcNu6cUNH56sh0yrx+KUTWbEhdvVTjdPB45dORFaOa0TVTgc56SbuTiGWht230aSZDKyZP46CbCtr549HQcUbkLmrV/sJPQkGgsDSmeW9IlByuWqyk0seevO4MOrM5VfnaUJsS1eAWmcuT1w2kUsfe4eWLi12yR9SeqJetDa3d2725WeWsCpBEc/o44kWqtPNqWVOWVHjvgOzQeTn5zoZnGPl9o07KespYNrmCZBtM/K3K87gYJuXd5rbqHXmJjSshTO/o7+nZc/tYHShPekEepc/xEdHO/nFucNxe7QJ7duf3xVzrLWluTx52UTaugN4gjIWo4QoCKlXtwfkSAQzQNXgbAIhJWXaxKLqYkRBwBsIMa7QzverBsYVNg3H6by+tzVmUgNiXd1Xne1EQI1818nibqLfF02a2UBVoT1OE0kza3njZoPI0Q6fJuD3Kg79eTglBPGuri6amo5/gfv27eNf//oXOTk5FBYW8vOf/5xVq1ZRWlpKcXExS5cupaCggAsvvBCA8vJypk2bxmWXXcYf//hHgsEgS5Ys4ZJLLqGgoOBL759fVhiYbY0ULEh2QtTtaUFRVVZeMIKunpmU6AvHZpIwSmLSUP0apwN7WuIOx5d1seronOpYDFLKKsm3XzQSpdcEfrc/RE6aqQ8hPfFgOdkkVe+Goe9iFt+ewbiOjo6Ojk5v0iSpJ1dYG+hKgII2CAn/G7Q4FRmteNic8YUomm6OLAj4FRkRkZ+eOZQihw1FBRWV0YOzkRA40Oph1KBsArLCbzbu5LQhOfzi3GFkW00c7vAxZ0IRC6OcaW5v7GRysmjD+qaWpAPf2tJc8jO+HStbdOOLzhelyxcb+yOoAktnViTtE9+6rpGbppdFluMvW9eYUMwIoxs3dHS+PGlGAzckyxDf0MiqC0cAmiN5xQUjUkashIXPaKb2FGdc2ss9HC6kOXpwNiMKsiKrrkKKgiAIZFkMvPLLswjICl2+EBajyLEuP/fNHYuvR7h9r7mN1a98yCMLTueV3UcYOTALV5efvyyewIuNh3notb2R8W6bJ0itMzcm27yhuZ1zyvNjRNnex3P12U7yMs2sW1KNN6B9bqrs6zf2uqganB3z2I6Dbi4cM5Dl6xuZO6EoYRHIFReMoLjbz4TiHBCIM7Ut7BWLAsTEuSRCUVSuPNvJux+3IkBcBAr0fI4Kv/zeMASvQEhR+lyhFv18WKivGJCZ8j2ZFiOKqnD909u46+JRLHtuR1zB1foeU2Dv+/6WJhc3TCvjexX9CIQUjnX5ybTY8AZlJg11JG0jEp2PoOksvScswo9HC/01Tge/uWhkyuNKxSkhiL/77rtMnjw58nc4h2n+/Pk8+uijXHfddXR3d3P55ZfT3t5OTU0NL7zwAhaLJfKexx9/nCVLlnDOOecgiiIXX3wx995771eyf53eEIINVlwwgmXrGlPmiW9pcuENyjQd6YzL/TH0uFSWTHYiCkLMBRg+EfplWhJut6OPzojeWdH5rtPlD6XMGuvyhyLXYJh0swGjKKQU0n//b2MSbjPVJFV0w3C008+Zpbm8luC1Z5bmkpuuD3B1dHR0dL69iICqqAQBmygQQiCEioQQyRU3osWmdCgyaaI2PFEE7b1t3V7sNiseOcTgHBtdwR4BT9UGkgKa2+uw28cgh5XrZ5Tzr/1tpJuNLFu3I0YUmFKWx1OXT0QQBB6YNzYyWO+93DzMQ6/t5b65VXED329b8Xrd+KLzRUmPWl1sM0nIqkJVYTY3PpO8aFzrWUEmD8/nDy/toW5PCwsmDUm6fd24oaPz5ekKJK9nUd/kwhtUeP5ntfyruY2Zq+v53Q9Hp9xe9Ark6p7ClomKdoYng6eP7M/ix97FZpK4f+5YXF1+nPnpZFpN3NbTziaqzQGaqH7r7AoUReXc8n50+kKkWwwoisp5Ff2YVtkfX1BmyRQnJkngV+cN5+4Xdx/PNp9WxtGO2Pjh3hgNInds2sXm3ccA7V727FXVLO/lqI8WrX//b9p3VFuay7LZFaDCp21eKgqyEo7t65tcLFvXyIoLKunwBlkxu5KuQAhvQCHNLPH8jsMJY1FA8wMsmeKMrCa3GiUUVYsmCcoqRkmM6HjJfue6phYW1xQTUlUe2bIvoYgcTVi36B07koqArCAK8MRlEyN57olIKmIHZFZvjo/p+fk5w1J+rtEgxpiBa525bP/UHbONhgPt1DpzYxz4ED7/v3h83SkhiJ999tmoavIKp4IgsGLFClasWJH0NTk5OTzxxBNfx+6RbjEgqKCqKtNH9CfNlPpr7/KFGJRjo6rQzqiB2ZiNInarCVAJhhREQeD688q4bpq2jCXTYsSeZkoqhoM225OKr6qzomcX6pysfJZZVoMAG66p4UiHj6e3HiDNJLHnWHdqId0Xol+Cydi+Jqn8IYUzS3OZPCyPs4blccPT22JE8W/bYFxHR0dHRycRIqCKAuHQDgMQ4Hh2eDhLXATSRAkBzTUuKyoBFPqlWfH1dPODqoJBFAnKCrsOdnD6kBw6/CFe2XWEeROH0NrlJyfNzGCHjZUbGmOKQF1xVgnTKwfEPA7aQGv2qIKEBcI8AZklTzTw/LW1hBSVTl+QDIsxafH6E4VufNH5olgMIjVOB+/1FE/73YsfMHdifEG7aNzeIBlJYjqjqXXmxgjuOjo6X4y+7uGdviCrX9kTadv6WmFcnJvG8z+rRVFVWnsKTI4ptPNeVMHNMHVNLVw3fTgPzBvLgCwLZoPI2vq9jC6009DcFrO6OZGQvLW5DVdngPte3RPjNg4LtU+91cyvpw2nxulgQJaVyx57lxmjBnDzjAo6fEEMYt8FE2VZpaIgi3kTiggpKoOyrSioVBXaI0U4w1naYQf38H4ZbLy2Bo9fJiSrKIpKpz+U0rxat6cFX1Dhty9+EHOcj186Iel7AAqyraypj3ecL4gS58NyZqoo1iybkd/9Q/vsqkJ70uSI2tJcjJLImvnjIsfsCchxUTTRhJ3zDc1tzBpZwND89JTfeaJYV1lRE5oErz47dQSsJAiRyNiqwmyumuzk7Y+17dQ6c5lfPYQn3trPLbPKueiB1+Pe39lrpdPnQW+hvgGsBhFRFLj5me3UNblYM39cytfbzBIGUeT2jbu4eWY5P3zwDcoHZLLs/Eq8QT856Sb2Husm02KgJC89pRAeJjfd9LW7TPXsQp2TmWT5+9HPr992iPs2N1HjdLDywhF4ZRlfHzOSyTowfU1SleSlxSxxXj2nipauwLd2MK6jo6Ojo9ObQ20eQBO/zWgCeAgwq1rxzGhRPPwa0KJTrKKAgEQICKkKVoO2TNskibR2+akYmEnYDvOr84YjCSLvH2hDVbU2dkF1MXMmFGE1SjjSTew+1BHnFgNtsLZyQyO3zCyPKRIVZlyRnWyb8Vvd5n5TxhedU4+AonDr+ZVs/bg1ImalWt4PmtgW3f/tn2mJE1mqnQ6umuzE/y0rPKujczLS1z08w2LktCE5bO0RtFMJn1PK8vCHFO5+cXfcNZuowCHAgVYvVz3+HkumOCMi+ILq4kitjkU1xZxX2S9h4cxFNcWsfnVPwrYXoKrQzooNO6kqtPOv5jbumzeWw+0+7ti0k7omFw/MG8vOQx0pxd/cDDM7D7pZW7+P++eOpcMXZF9LNw3NbXFCtc0ksXb+eJY9F7uCrLY0l5UXVOIJyDEryHoXszzY7o3bjzf2uiLxyIn2r2F/W0LHeTh6JC/dTIcvhAgpo1iNkhjZTnSsTO+88dvOr8QXDJGfYcEoHV/hHn5P77SJaBe5JyCzqLoYqyn1RMTgHGvM97T7UAdv7E1sEnx9rytl7vobe12839zGU5dP5B87j7D4sXd46vKJjC/KoX+WhWaXh4qCLA61+xKaGNP6yIxPhS6IfwOIooBflllQXcx108swCGLSTKPa0lxQBTq9QUYOzuJwh4+7Lh7F4sfe5bZ1O7hlZgUX3LcF0C4eVYUDrR7saaaUbuwsm4k7Lx71tblM9exCnZMdU4p8/mqnA5MkRrLG6ptcLH12Bys/Q6XpZB2YdIshacNZ43Rgt8Vez1k2XQDX0dHR0Tm5CCkqBlUlpCoYRQkRzf1tFIRIjngo/JiiIosCEiD05IeHBfOQomBCwCyKyECmzYhZkvCHFO7YtIvRhXY+OtrJ9dPL8AcVgrLCkNw0RNAKRIVkRg3Kprwgi7buALKisjVqoFvX5OLmWRVx5pGTZTXWN2F80Tk1EYBuX4AxhfZIcbzdhzv6LBo3a+QAQBu7vrTrSEIn5uLH3uHvPz3jmzwcHZ1TkjSTlHDcaDNJLJ1ZTkhRGDkwi2eumoQ/pOD2BJla3g/Y3Su+xMHSWRUsfXZHQoHabBAjsRrR7mSbUStaGO2e9oeUlAV47587lp2H3Ewe3q/P/Oj7NjdF/r9y/U5umlHG1uZ2gB5HemLxt9rpYP6kIdy5aRc/mljEuCF2rCYRVYWKgkyqCu20dQewGCUMksAht49Cu5XfbNoVXyh0Twu3PLuDMYX2yP6mmiSIJrx/AkLMfbPG6WD57ErWvX+QNfPHxWSwS6KAKAjkZZgRgGybkdbuAE1Hu1hUXcy8CUUxorzAPpZMLo1s2xOQI7Ey4Xvv4BwrLzYe4fz76vEEZKqdDq6ZXMr0Ef051O7nnf2tPLP1E26eWc6nbd4453z4GP0hBaMoJm0HapwOXmw8EvmeapwOVl04go3bD0WO02KU2PZJO4IAowdmR/LZewvxl9aU8P4n7SyoLsbjlxlbaIca8PhDZNtMHO3wowADs6zkZZhZMsUZM0lR7XSQuvx5anRB/BsgoMgYRYm1PbPu4RuHqqoxN7Xa0lxWzK5kz7EuBmZZmTw8n3ZvkPxMzS9T3+QiqGjLDRLdePpyYxdkW782l6meXahzstPpC7DqwhEsfTa2eITmBh9Jp9cfszSovsmFL6SknIFPNQjt9odYUF2MSnzDvqC6mG7/F1/6o6Ojo6Oj820gpKgYRYF0QYrkhctoand0VIqiqKiigNDzmKFHDKfn+SyDgRDgV1S2ftzK+OIcXv/IRd2eYyyoLmZgjhWzNJBV63cyb+IQ0s0iBknAIIqs3LgzUiArlRvOF5BP2tVYX7fxRefUxSyKiFYzza5uQJtcObeiP2ML7Siocc7DK84s4dHXP+biqoFaH/mCEcy4ty6pWNRXJKGOjk7f+EIyK3uNU20miUcWjGPvsW6Odmjj1E/bfRzp8FGQZeHBfzZxw7QyBEHgSIcPgB0H3bR2BxIasmwmibkTinh0y74YsbjG6WBqeT9sJilmLGw2iEljUhqa27GZRMYW2jnk9qY8tvA2w/+va2pBUeGPPzqNkKKiqioTS3IiGdhXne3E7Q0mEHJVbppZwW827uSSCUXc92pTXJu/uKY4ZcHR+iYX108vBzSROzoO5r7NTQkzrOG4OP34pRNYUD0Ef0ihKMeGIICiwjsft3LPy3tS5Kw7uHV2JXkZZv7rlfgM7nBfJa3XinZPQI7RA9fMHxdX6BJg5sgBHHT7+FdzGysvHMERtz+SCR+OZ/ndD0fHTIAcdvuYXz0krh2IjnoJ815zO4fdft74yMXdL34YdVy5XDV5KIsfezfyPf70rKFIooAnILP903ZU1Mj3E/19fL9qIOu3HeTBf+7FE5CpdebSL0tbCRAdr7Kwupgvo4jrgvg3gFmUIlWBwyedQRD41feGc+N0ke6ATLrZgNUoElIVBtttqKoCKthtRrp8xzsSHr/MXy8/g7te2BV34/ksbuxELtOvIvdbzy7UOdnJtpm54/ldLKwu5vrpZXT5ZNItBo52+Lj7hV3cML2cY12x53GnL5h0xrqvQajbG4yb1Y1u2J+4dMLXd7A6Ojo6OjrfAEFVwYwUcYMDKIoCooQKSCqIgpYxLqGJ4ZKqFaAKx6iA5hL3hrQB76QSB35ZZXyJnbOcuQR6CmJ2+UP86rwydh10U5RjR1ZVlq9rZFxxDkc7fAkdV7AvMtDNsBhP6tVYX6fxRefURRAF/vD8Ln7xveGsmT+ONJOBli4/73zcyvghOTF91KMdPopybFx5VgkBWWFhdTHeYCil6J1l1eN6dHS+LG5vCH9A5vYLRyCr4A3I+EIyWVYjqzc3xWVzXzOllH8fV8h/vbyHX35vWMSZfNawfFxd/oQ51aqq8vhb++PE4vomFwIf8PilEzBKYsSh23CgnTNKHDECbHi736voR+OnbjZsP9Rn8cfwauvoVdf7Wz1c9fh7QI9p9IJKVr+8B0kQeGOvi3GFdrJsRs6r7M/pQ3KQFRVFVVn23A5GF9p5ZMs+GprbYwpZWowSR9w+LAYp5f4caPXQ0NwWEV23NLm4rKaEOy4aSVVRNvtaulm7YHykH2EzSdx18SjyM834AjJDHGl4giG6/Frx0Hf2uWjocbsnm0Coa3Lx7r5WNm0/lDRaZlFNMSFZSR4d43SQl2GOi3sJu/D7ZVq4b3MTS5/dwcLqYqaW5XFJj1lgbf2+yPlQNTibflkWDru93PD0Nn40sYhfTB2GrKhkWo1s3H4ozjGfLBanrqkFBTXSz9L6XXBGiQODKFDjzOODwx2R7yf6+1j63A5mjSrguaur2bTjEA/+cy9sgeunlbH9Ezf/e8VEXmg8wlNvN3PzjPKUv2kqdEH8GyBcFTjZkpLwRR4IKRglke0H2xjTs7zDIAmkW45ftDazRGuXtqxtYU8HJfqEf21PC0c7/Z9Z4P6qcr/17EKdkx1PUObi0wZHVnKECWdqeYIyH7d0x7wnfF4vX9fIQz/RagN0eINkWY1kWo0MSHENZVqMcbO6ibato6Ojo6NzsmKXtAxwibA7HGyi1q9V0HLEo8VyI9oLw8MsAQgqKgZU0gwSgqoio+UeZxklgsCRDh+re5xgjy4Yz9hCO0e7/GRajFwzpZS8DDO3PLcjqeNqUXXxKRMrcjIL+jonBl9I5mfnDmf5uvhiswuri7mml/Cx8Zoa3L4QNrPWT/UEZO7+wSiKc9MIySppZu1q3/zBEbZ/4iY/w9z7I3V0dD4n2TYD5nQzXYEQd/TEfUTneUcT/nvl7BHcNKOcVk+AohwraWYjS5/dzuW1Q3nq8ol0+kK4vcHjGdAHO5g7oYg397YmLKy5sKaYRY++Q01P+3nD09uoGZobeU201lU1OJv8TEvfxR97RNw188eRbTNFxPZocXzr/jbe/MjFFWcPpcMXonpoLmlmiXte/pDNu49FXvf4pROoa3KxsKYkYlhLFOWydGZFyu/abBBjROi19fsY7LBxyO3l0zZvpPhlQZaFB390Gv2yLCxf30hDT2Hie1I4vFMV7MzPtCR1rodFbaMksOz8Slaub4zLP7/qbCeXPPRmTJRI+HN7r3K/rHYot8yq4OZnd0T2O06jdObyux9qxT7/8PKHbGly8eCPTwO02mbROuTYqJiZZPueKl4nUSxN+H0r1u/k/NEDIq+RRIF+WWYMokih3coPxg7EF/riK5F0QfwboNMXxGaSeHDeaRiNAjf0uE8zLAaOdPi4/ult3PpcI9edV8Z7+12ML87hSIcPgyRiNkgEZS2f6bRCO5IgMDjHysN1bUlPpOZWT2RZAiQXuL/K3G89u1DnpEeFp7ceYFF1cdw1+vetB/jZOcOoKc3lkQXj2drcxq6DbtJNEldPHsp5lQNYtm5H3HKi31w0kkJHWsKP068ZHR0dHZ1TnWixGzRhHDTHt9TzfO9KHHLP8wY0QdwkCgTRHOQBQeBYl4/8dAshQFZUsm0mfjl1GCtnmwipCiEVHvrnR4wYlM055fnsbelmcU0JVYX2iDupqtCO1Sjxxx+dRk6aiTu+P1IXknW+kxhFkd+9uDtS66p3/zfs7AvT6QuRl2Gm2x8iICvkpJm456UPY8UZZy43zijj/FEFJ+KQdHROOaySRFcgROOnbn49rYxfA5IgpBQhfSGFw24vA7KtmCQRV5ePG6aXk2Y2cPOz2xMawJ54az9XnFVCUFZjnNXvNbeRbpawmSTqm1xYDCK//cEo0iyGiCNZVVX+vvUAVYX2nnuEJlI+9XYzj186kZUbGuNiSZfNruSSh96kpSsQ2Y8188fx9setQKzIfmNU0WstC72Sfx9fiFESea+5DW9QZskUJ+lmQ1In9pYmza1d63QkFJ+rnQ6ASA52YY6NcYV2jnX42NDLvV3tdHDzjHJ++7yW3LBkijPpZ4ImrkcL02FsJokrzir5TGa4sCP6vrlV3DizArcnSLbNiNsbYMkT78UJyuHP7V3zzGwU8QaVuP3uvXLAbBCRRIEPDnfyi3NLKc1P589vfBynQ0ZPjCTCH1JS/iYiAqvnVMVMwNpMEv2zLFw3fTjegEyGxciGJTW0egLkpZsJyiqCIKCqYJZSu/5ToQvi3wDZNiN/nHcagxzWuHziWmcuf/vpGVzx560YJIHRg7I51ulnzsNvRb3GwdoF4/EHZV7adYS397WmvNB6k0zg/ipzv/XsQp2THVGEX547nBW9Z1ydDm49vxIVlU/afJGZ8aWzKvHJMjNGDIhznoE2+3rTM9v5/b+NoV+mJe7z9GtGR0dHR+dUR4SexHBN6BZ7/i1EPZ4IQ9Trw8O7EKComgDeFQzR4Q2x+pU9bO1xN/3nyx9SVWhn79FOfjZ1GJ2+EAdavVHuNzfPLanGE5D57Qu7P1cdHh2dU5WgqvDzFP3fw24f90W9PtNqpMMbJDvNiFESufXZHfHF6ZpaUDft4uYZ5bg9Qb1Pq6PzJQkqKkaDyKAcG3e9oBXKfGDe2JTv+djVHYkdqXY6uHVWJe8faGP9+weTakmnF+cwvXIAyzc0xomeF4wu4IqzSnjwn3u1qI36fXETYbfMquCuF3Zx3+Ym1szXVk9fcnohd72wKybhIBwTeuemXTyy4HRe3Hk4Eu8hCgI3TCsjKKsYRCFpxMjyDY1U9TiTp5TlcfHYgTyyZR/nVfaLc2JHC70BWeHmmRW819zGqo27IgLs1LI8bp5VwSG3j3aP5px/ofEwM0f2Z9XG+LjiLU0u7ti0m9GF2by8+1ifLunLakvISTPFFZ0cO9iO0SAQlOPF8mjyM8089XYzd148iode20tFQRZVg7Np8wTIthlZu2A8ix59JzK5EP7cm6aX096zEiDswE8zS3T6tFC68HcVPfkQHaECmvteVeHWBJrHliYXV53tTLnvZoOY0h1f19TCT88eGjH4glYz8c5exU/DEzfh/PAlk50c6/JTkEBr+azogvg3gNkgYTFpHYbeBQzqmlpY+uwOHp4/DleXD0mU6J9pITfdFDmZ65pcIAjcOqsCe5pJy89JwJYmF1ef7eT1vfGzXYkE7q8691vPLtQ5mTFJIksTdupdrFi/k5UXVmKQtKF7fZOLFRsaWTqrgpCqUFVop6G5PW55WX2Ti9buAF3+UMLoIv2a0dHR0dE5lYl2gEtoIjgcF8PVBO8RgQBg6nm/3PN/RdEGx4oKDfvb2bT9EHVNLn5xbilHO3xcVlNC/ywLVuMgtnzUEjMZXZBl4bRCOw37E4sBX2R1pI7OqYBRTCZqa/3f5RdURh6rdjqQRMiyGTGJImk2iY9dnoTbrW9y0eoJYu4jr1dHR6dvFBXe3tca41Lu7frtTfTzW5pc/PaFXVw3rQxHupk5UfU0nnq7mUtOL6RqcDYZFiOubn/c2HZLk4sV6xu5blo5QVlNIlK3sHJDI2MK7WzefYyGA+1UOx0RITQ63iSan57tjCmUWLenheumqew86OYX5w6LKbYYdlNPHp4PgC+oMHl4Ph3eACs37GRLk4uQHNuzSBpb7HTw7FXV7HN1Y5ZEinJtcebVaqeDi6sGxmVcRx/zguohABjE1JUd080G7n5hd9zE43kV/Vi1aVckWqahuT0u3/2I28trHx7jktMLeeKt/ZFC4dHHU+N08Kf545n78JsxmsQn7V62f+pmbKGd6qFasUp/SEFAYe2C8ZH9Dju4k0WoPHHphITFWAHe2OuitjQ3odm22umg4UA7FQMyU34/bm+QJ9/az+VnlhBSEp9jvYucglYwNC/9i0dz6YL4N4AnECLTYmTX4U7WzB9HfqY5LjLl0zYvg+xWvv/fr1PWPyPuZK7b00Jzq4dHX/84YcZOGKNBZFplf4ySEKnIGqa3wP115H7r2YU6Jyu+kJLyGvWFFOy249fEliYXqgrT/6suafYVaJni//7Qm0ndZ/o1o6Ojo6NzqhJ2iIeLY/buWfYePoZbUJOqEhSESKyKXw5hkwzIgF9WOL3YwaBsG8suqMQkirR5ggRkzXV2yO1lY4KlzUsmOxmanx4ZjPZ2jOVnWGjtDvCxq5t0yxcrMq+jc7LhDyls7Sk+Fy5UZ5BE2roDyIqKgBbzN7x/Bgurizns9jPYbmXWffWMLczm0UWn8+8PvhHjSgzj9mrL+XV0dL4cvpAcyeQOExact0S1aWGxWBDAG1B4+spJ1O05xv+8uZ85E4q4+4XdlPU4i31BmRqnJpAufW5Hn7nOdU0ubhA0ATKZ07e+ycXCniKa4RzvvujwBZk7oYgn3tofETqPdvipKMjiaIc/8rrcdBOPLTwdSRIIhBQEQcAXlJEVlcMdfuafMYQ397bi9gTJzzwukEZHdfSOBGnp9jMgywIq7D3WzaKaEsb0xKt5euoA3vpcY1x0VDThGBR7Wup7nc1sYGFNCaOjtl/XM3EYjnL573ljMRtEVr/aFJfnvbBmCGJPrymRWBwufhq9rzaTRLEjjT+/8XHk91jay+X9+KUTgONO8WTRL+3e5GbZtfX7ePbqalau30ld03FRPJxtvvixd1jdx7lgNojUNbm4bnoZ3b5Qn5nk0f/2BPUM8W81AgLHOvw8cdlE7np+F+VRyxvsNiP/78pJdPsDHGz3RoTw3//jAy4/syRmRswfUqjb04Kiqkkvyg5vkHte/pAlk52MGpjN1VFZQmGB2+0J0NIVwO0N8ORlE9jykStyUYbRM4x1vmt4AyGeunwi7+zTMsv8IQVvUOZoh4+nLp9Ily+IIMTOxHf7tSF+otnKMJlW7brT3Wc6Ojo6Ot9FBMDYKyAlkY9KJspFLgiRuBQJsEoG/IqKPyRjMUp4gwpWk4hREHn341ZGDs7GJIuR1ZA3TS/H1RXg7f2tkWXYAD87ZxigDRLvnzuWQ24vAKqqiXcfHO5gQJaVOQ+/RfVQB7fNrsQXVD5ToXodnZORbn+I++ZW8fd3D/C9in49hfZ8Effo42/t56+Xn0GnL8j/fXiMaSP609nT/61vcrHsuR3cdfGomPpVYSxGKaGBS0dH5/Ph8cvIqsqSKc6ImJtmMjC1vB+wm4bmdu6fOxaLUYxEqoSpLc3lf684g4f+2cT1M8oJBBU6fCH6ZRpQVJXbN+78TE5cgP2tHgySELMf4XtFWE8K9ER/eAIy1z7ZwJ8XnZ7y2AqyrBx2+7huWhkWg8i4IjsWg8S0yv4oqorNpK0yWbNgPH946QMtrqWXYFvtdHDNlFL+dsUZtHYFMEkim66tIaSokaz15E7xXOZXD4mI/70nA6Jd4InIthqxmSTMBolaZ26MIBy9f/6gzKJH34ls/4ant3HJ6YVk9OSwW40SA+02lq+LjyXRtqmybHYl6RZDyuiRBdVDIsL/98r74QvJ3DC9nG5fCBXi3P9v7HVR43REhP1xhXaMksD108oA8AZkMq1GzAaRB398WiSzPVo/9ARkDrZ5mT6yPz+bWorbGyTLaiTDYuBQu4+/XjERgyD26SIHONrhZ5D9uIGw9ySGxShht2nfefh8+zLtjC6IfwOoQIHdym827WROkuUNqy4cicEgc9em47M6108r46HXjru8w8tetjS5+MXUYXEidvhE0oLp4fzRBZFthQXug+3euEKaNb0uej3DWOe7SG6amU/bvQkLZhTnpTMwy8LRTj9rF4yPNALp5uO30C1NLm6YXkbFgMxIx2DXQTdppuNLRT9vNr+Ojo6Ojs6pQeqlxHC84KaAFpkSfkdIVbWiSYKAaDJw0zNaMbBfnFtKdUkOowZnc9u6xrhlzguri9l50M39c8fy/iftjByYhQCsXTAeEa2oVDIn+dWThzK8fybXPb0t5vmvIms8bEzRRXadbwM5NhNr6/by86nDWb6hMWGhvds37aSiIIt/Nbdx9vB87ntlT2TsWN/k4sYZ5TG5uOE+sKqqZFp0uUFH58uSaTPgSDfR0umPeTwQkrllZgVd/hAmSaTxoDsu3qNuTwvL1jWy6sIRkfYzTFgMfmNva5yoGO3EDVPksGI1Gnjs9fjCiuF7Ql66OUbElEQhTigOPz+pxEGnL0S/THPC+NJwLb2t+1v53Qu7GV1oT1GYEZbPHkFBjpVjHT5Wv9oUk7WerKhjXVMLCscNp+Hnw9EdVYOzSTMZYjQAT0DGZpJY2hNp/MiC8bR1+/nVecNRUGM+Y0pZHj+fOgxRECIFSF2dPtYuGM9dveqZPH7phITFPrX9dLE/SURVNGlmA89dXc1dz+/itEI7h9xe+mVaIvfngiwL988dGzHOhp3jNqNWNHVgjoX8zH7ckSS/e8kT71FVmB2jH1Y7Hbzb3MZ9m5u0vHHgp/+zlb9efgYP1++NuPPvnVMFKjHnQnQueJhw7E3SSYzSXO6bW8WSJxoYZLf2GR+UCr2F+gbo9ofAbGDkoGyefGs/VYV2FvUUFAh3GlZt2MmlZ5ZQVpDJ2cPyWFu/D29A5n8vP4OWLj9yTxGhcBC+2xuMOQlrnQ6Wnl/J8zsOYTNJkeUG+RmWiMANxInh0LO8QhB47upqREGIZBjrHXad7xIhReWhur0Jr8+HXvuIpTMrePXDY9y3uSlSATta7AY40OqNFC8JF970hmI7F+4Uy410dHR0dHROFdyeQMTh/XlQ0PLD/YCqKEiiSEhVUQT4V3Mbt180QnMyqWA1SnT5Q1w3rYxrgzJZVhNd/iBHO/3YTBI/mTgEq0ni3Y9bueflPZFB+EVjBnJbLxeWzSRRVWhHUeH0IQ6CSnyNkC+72iuRMUUv6KlzIgkoCldPKWXr/lYWVRczLypbeG39PmAfVYX2SME4ld1UFdp5bMvHrJ5TxTVPNtDlC8U4xMN9YLfHj+lLCBU6OjoaFknkWKePkrw00swGfAGZvAwLS5/dHicgh3Oxo528dXta+LTNS0NPPFK02/aw28sVZ5Xwh5f2xH1u2DUMMLUsH5tJc/zOm1DE4pqSyPbDbeny8yvISzfx9JWTONjuRRAE/vnhMRbVFKOiUh8ljEaLnEumOGlobktYPBNB4OYZ5dz94ocsqI5fjR0tvrd0+zEbJPa2dEcmBsJiaaqijmHxP3pbGRYjIUXh9ag0hallefz18om4ugNYjRKKqrJx+6GeeyXcdn4FN8+ooMMXJM0kYZAEJFFkxfrjk/Y2k8TaBePo8oXivse+dIJwQdJUKIqKq8vP2CF2LCkm/sO/edjJ/+zV1Sw/v5JQSOX2TYmLiIoQk2KxqKaYhua2GEFbRWXHp27+NH88H7u6WVxTQlVPTMy1Tzawek4VV549lHZvMFJcNVpYbzjQTo0zV8ufTzIBUrenBVTt+97xiZtqZ27K7yQVuiD+DZBpNdDlC3FuRT4jBmYlXKbxq/OGYzVp+d+g8tcrJuINyHT6Qwy0W1n06DscaPNGZt8kQWDNln08dflEjnX6aTjQzoX3b4mZrTna4Weg3crdPxxNv0wLHx3tSrhEAbSTKigrmI3asEXvsOt81/CFZH40sYi19fEFNxbWFOMLyUwoyuE+iFTAXhFVaAhii5dECm/OrIh5ja2XiH4qTDydCsegc3Kiqiperxer1YrJpJ9zOjrfJjzeIAZFhT4KTfVGBIJog5SQIGrucFFAAcYW2iOFOI2SgLcnN1ISICfNzPJ1O9gaVZDK0jNgHVNoZ/fhTu7+wWgOub14giHmTChiYc9A9Km3m7nz4lFxffREOapfdLWX2xNIaEzRI9V0TiSiACajxMbth2JWWdQ6HREHXlgospmkiHB03+Ymfnr2UO6dU0V2VHauzSQxptBOS5cfkyTiDci4PfrqSB2dL4UK2Wlm7ty0ixGDspk1akCcGA6agLx8QyNVPRNY0W2Y2xdM6LadUpbH0pkVjByo5YpHT4iFx7bnlOXx62llcQV4a525PHPVJI64/SiqSlGujVt6v6Y0l9mjC1g6qwJF1cyiRknk+mllHHL7MEoiuekmnnq7OU6s3/5pO6oKsqrywLyx5GeYIwbRsEs7WQzKE5dN5NLH3olkrUeL+4nIsBh5ZMF40i0GDrt9/Op//8UFVQM5o8RBzdBcArLCgGwLLZ1+PAEZRYXtn7ZTaLdGtLt0swFPIESbJ4AnIGEzifzptb0xYvi9c6q4f3NTnPv63jlVGITU/SWzQWTHQTe/uWhEjOs7/HtVFWbz+l4XDc1t3Da7ktvWNSbMTleB748ZyKyRBfhlhU5vEFlRmViSw6duX5wAHX1+XTddS7HY0uTi5h6dI9xHyk03MSjbxoMffxQT/VztdPDEZRNp7w7glxX6Z1m4//+aEq5IuvbJBqqHOlh14QgOtvtSxsPcOKOcH/zxdf7flZNSfm+p0AXxbwCrQcJgE/EH5aQO8dWvfMjSWZVsO9BKUY6VBY++G+l41zgdPLbodP7twTfY0uRCQJuNqdvTwsLqYq55soFFNcWsnlOFP6RgM0ms7hHNg7LCr//2PndePIoOX+oZJ7c3hLfDz7FOP396ba/eYdf5TiEKAk+8uZ8xhXYW9ro+n3izmeumDWdQjiXy+ro9LTENa3T2VZgtTS6i61xXOx2IUQ3diZh4+qrFa33yTOdEEgqF+MmftvDklWfrgriOzrcMA3xuMRy03HAFkBUVSRSQVRW1J0BFVuHelz9gyTmlWEQRowjdQRlUgZCi8LOpw8iwGrAZJIKKijcg0x2QmTGiP/82diABRWVt/V5uemZH5POqe5Zkh3NXew8cw/3qa6JE8d6F6j8LLV2BpMYUPVJN50RhliRWrG9M2v+9/MwSArKCNaqGVbj/6/YGeeKt/dxx0UhsJonLzyzhnPJ8jnb48YcU3tirOSvHFdn1fqGOzpdBFPjD87v52dRhdPpCkYKMifKV32tuY+bI/lQNzkYQBFRV5S+LJ5BlNfD7f3wQtzJq7oQibulVaLHWmcuGa2oIyAp/++kZ5NhM3LZuRwIBvoUVG3YyaaiDKWX94gRzOB7ZMmNEf27s1faGIzhOK7LzxGUTufP5XTEFIdfMH8cDrzbFiathkX9RTTFPbz3AoupibpheRpdPJsNi4EiHj4f+2cTaBeNZ9Og73HnxKKzG1OvVOn1BFj/2rhaFMrOch+ePo7UrQKbVSFBW8IcU3t3XSv8sK7c+t4MfTSzi3PJ+HO7w0dIZwJFu4nf/+IDNu4/FfI/zq4fwek8kTaoCn+lmCUe6mScum0C7JxiXzV7tdLDjoJuRA7N4pH5fnKC+Zv44fEElEoUSDKkxUSXRkwaD7Vb+sngChzt8uL3ByGq7dLNEttXE+mtqIoWVt/bKCz/a4Y+0BV2+EE+93cyimmLGFdopcti4+dnjsTzRx+jq8pNtM/GvPcewGkR+/b0yrpksk2aWUIFXPzjKtU82UFWYzZaPXOw92smC6pKUv1m4nlu4rsUXQRfEvwF8ioxREDEYBG6YXs6xTj/t3uMn+c6DbuZOKKLDF6Q414aqErNsRStY0hgpWFLfMxuzZIqTdLPEfXOrWBPnatVc5/6gwiWnF7Lf1Y0jzZxsFwHwBLTlbscvXFdclpTeYdc5ZRHgx2cM4WC7N+bhgVkWxhfZUQUwibFLlLp82s03nA3W0hWIZIOFG7Dwa8KNvtojkZ8Ip9hXLV7rbrcvhu6o/2oRJb0ro6NzqhCWmUVAEQUUVGS0HHFFVTCLEteeMwyDKBDoyRY3SSK/f3E33z9tMAOyLAhAUFH5zcadlEUVsi/JTaPbLzN3ouYMDzvPRg7MwhuQWVxTwvghOYwelM2f6vfG9aujneLhQvWfh76MKV9EZNfR+bJ4QzLzJg6JFJgNMzDLyvcq+qGqCmaDgS5/qGclM6SZtHbXbBCpb3LRHZT5049Po3+2tUfYMZBpNfL9qoFMKs7h0r9s1fuFOjpfAl9Q5vKznNzZM3H74I9P4xfnljJ9xABWrm+Maa+mluXzg7GDeHTLvrg4leUXjODyM0sIhlRy0k2ICCxLUsRx2bpGbphehiQI+ENK0mzrhuZ2Vl0wgoNuX/L86z0tLJg0JOax3lndLZ1+rjxrKLfMqMAvK5Fc9F9PK+NHbh8Wg0RIUWJEfqtBxDC6gOXrY+sfhGOb2j1+Ljm9kGufbOD+uVUxRR3Dk3g1zlxkRSXDYuDVX52FAHzs8nCw3RfjvF5YXcxLu45wxZlDWbtgPL99YXeMUF/jdLCgupg3e8Rvm0lidGE2NqPE2vnj8QZl8jJMWI0ivzx3GLKi7YOqQl3TUSzGTFaviz2O2tJc1i2pISjL2IwGOv0hjnT4+Pm5w/n1NIGjnX76ZVjwh2Q6vEGy00zcP7eK/AwLKir/e8UZ5KaZYn5jm0lizYLxMcI1aKsArptWzopetSRqnQ6evbqa53cc4sF/7gW0+BmAkKzw+KUTueflD6ganI0nIMd8TjL3/qxRA9i4XdteWOxfWF3MxJIc5k4oYvm6Ru6fNxYpKne9dyFPgKCs8MC8sWRav/hYUB9FfgOYRYmG5jbGDLZzS4Kcp4U1xfzPm/u57rwy/CGFDIuB80cVADCiICsy21eYY41UU3V7gzQ0t3FR1UAe/OdHCfOgdh50M3pQdiTT+I7vj/xMlV13He4g3Szxt5+eQYc3FJllu/7pbbR0BfQOu84piQBYkiwZXTKlFAHNsbZm/rjItZBmNvD8z2rwh9S4it7h2etMq4E188fRcKCdJ97az43Ty4Ev5xT7IoLq1yFe6263z4/uqNfR0dFJjgDIqEgISICAAAJ0BmQ8gRD90kSMPWK4L6jgC4RwpJu5ZuowOrzaBLQkiGz/pJ0fnzGET9u9WCSRwfk2On0hvEGZwXYbLZ1+zijJZfUrH8YMaGudDiYU58QXJYsqurXtQDu56Z+/bcvsQ0T/IiK7js5Xgc0ksSlB/7ckL40BWRaOdHiRRIkXGg+z66CbH4wdyIVjBkTGjgYJBtptbPmoJbKMvzsgc8TtZdLQXDZeU81P1r7DoQ4fgN431PlWcTIYVVQVVr/yIdVOBytnjyCgaBNPLV1+Rhfa2RpV66KsIDNO7AQt7mLZukaWz67kWKe2ikNR1ZQi9nXTYPMHRxlXaE+6b4tqirn1uR3MmVCU8hjSzQaevnISdXuO8dBreyPi6Q3Ty7jz+d2R4o73vLInzq1+6/kVyKpKIKTQ1h3knR5xdOmsCl7ZeThhAsNvX9jF9dPLI0Lttk/dLJnsxCwJjBycHZlM6O0+v2ayE0GA6/72Pr88dxh/vWIin7R5sZkk5k0o4uHXPuKc8n4x90vQTKxqz/cRPpZoMdhmknhkwXje/MjF3S9+GPOZN88o5z8TuPdHD87mSIcWK9PmCcbkmYdrCN75/C427z4WU6jUE5SRBIF3PnYxeXge108v41ajRCCoIIkCK3tNIACUF2TFieGaqG/nWKefcUU5nHdVf1ABAdYvqcZsEjGLIteeU4qAQIfvuFM7VRHTZesauXDMQJ7/WS2eQAgBARW48mzN8PuXxRPiIoF6R9hVOx28vtfF+wfauf3CESnPvVTogvg3QHdApqowmxXrGxldaGdBguVoowZlE1QUfvjHNwBtNuiaKU4WPPJO5OZWW5rLM1dVc9jtw5FuoqG5ndvWNXJakZ05E4riLrhbZpYjiQL//aOxmA0S2z5p55opTgQ0sSpM+GLa19LNXxadToFdWwYSPbuzdGY5f1k8gf0uDxaT9J3OgjsZGk2dz49REnn4tY8SLhl9+LW93DyrHE9QpiDbyjNXTuKRLft6RHQDv9kY3+kIxxutunAEix97N+IilxWVhuY2QoqacD/CJCuq8UUF1a9DvNbdbp8P3VGvo6OjE4+CNr5S0JzhYTFcBUJoESqiCDk2A6og0B2SEQUBQYAMq4mbn9kes3T8jBIHBdk2bGYJV5efAXYrNz4T207fcdEINm0/FDPYCg/8FBX++KPTCClqjCNpS5OLq892Mu/0wi90r85NN3FmaW5MHzzMmaW5X0hk19H5spjE1P3fm2aUk59h4eI/vkF5/wwW1hSzauMuls2qYN22g9hMEhZR4kiXn7iAJEGgpdtPv3Qzf158Osc6vPzuxQ9YMbuSoKzSHQjRHZDJthrJzzDrfSCdb5xD7V7+78Nj5GeY8YcU2jxB3t7XytnD8hjwbTKqCLC4ppgBWVbe2OtiQJaVLJsRgyRyRomDaZX9eXnXER56bW/K4pF1e1roDoRY+KimMa2dPy7lxx5o9dDQ3MbsUQURY2Zvwp+3oLo45ba6/D1pBFGa1jv7W3F1BtjS5GLJFGdSAfW29Y2MH5JDfoaZkYO0lV//e8UZCEC/THNcWkL0yuz+mRb+dsUZZFoNKIrCL783nMZP3Wz9uJUF1cXM6VVIePWrTVw4ZiBPXDaR5esbYyLWaktz+dX3htPpDcaZUcPv/8XUYcyo7E/jQTfXTysDwBdUyLQaaNjfxtZeE+5bmlzcsWk3owuzebknbiWZuzpaFK5rckXirt7c25rYjV2ay4yRA5CAA+1aPMrgHFvCSZDe501Sh3dpLrfOqsAdkMm0Gmlu8WBPN7Htkzb6Z1mTbi+8zXC8yqAcGyvXN3JJj44Z/t2TFVgN/927kKcnIOMJxp+XnxVBVdXUqozOZ6Kjo4OsrCzcbjeZmZkxz72114U9zcgRtx+jQSDNbIjkG3X5QwzIMOOTFVRUrAZtKcQnbV6yrAb8IYWrHn/vuCjuzOW0IXa27m9j/qQhXPtkA3//6Rn860A7//nSh1xyeiFjC+3YjBIKatws0uLaEkocaXhDMu2eIDazxPZP3KzauAtPQGbN/HGsjTohbSaJ++eO5ZDbGxPcf6TD9+1rKL4BdHfnyU+ya3X34Q5au/wYJIGcNDP+oOZuSTNLpJslAoqC168w+74t1Dgd3H7RSIKKjD+g8nzj4bglPGE2XlvDsQ4/2Wkmfvfi7shs8pr54yL5/4ka0/935STKBmj7F56EkVWVlesbEzZiZ5bmphRUG5rbmPent5J+3hOXTmBMitn/RHx0tItz/vOfSZ9/5ZdnMTQ//XNt81RG/74+O6na1Gg8Hg/zHqrn8ctrsNls3+Ae6ujoQOpr9Zir+3NvT0YTwVVFxdBTSFOkJ1McEHqKdHYFZLyBILnpFmRFxS8rEdcSKiiqSpsnwIBMK13+EAoqkijS7gmQZjKQbTPiDWrCeqcvRJpJwmQQueP5Xby5tzXSVgL0y7REhIb/WTyBsUWfr62M5mC7lxue3hYjip9ZmstdF4/6zvWpdb45Ul2nuw930Nbt5+MWDwOyrVgMElk2I6ggiGAzSrR0+bCajBxye3n63U8o7Z/BeZX9+VdzGyV56fTLNHO0w0fTse6Y8eJhtxdnfjr5GWZWbtjJbedX4vYFEQWBOzbtiiu8t/KCEdhtRl0Y1/lGcHsCfHSsiw8Od5LfS+cY3i+doXnp3/i5mOxabTragUkQCangD8kYDRLL1/UucOngP6aVEQgq/PDBN5J+xl8vn0h+hhlfSKHLF6LTH+K95jaea/iU22ZXkp9ppssnk2U1YDNJ7Gvx0D/TjCAKPekBEhajRLdfpssfItNiwGSQUFSFlet3UtfkIjfdxF0XjyI/00y3TyY7zYjNKNHpC0XG1y2dfh5742NumFbOhQ9sYfWcKhY/9m7S/d54bTXvH3DTP8uKURJwpJkQBQFFVZEVaO8OYE8zoaDiC8rYbSYUVcXdk3iACgYDtHUHyE23sLRXbnp0Ucc/Lzqd/3r5w4Rj7hqng9svHMnW/a04+2UA4AnIWI0SoiDQ5Q3QP9vK4Q4f970aXzhycU0x2z91xyRBvNfcxrhCOwsefQdILgqHtzFpqIOy/pnkZ5rx+GVy080JM95Bu7eumF3JkU4/mRYD3QE5YsKNzvi2mQzMefhNQJvAf2TBeERBc333ToyodjqoKrTz/oF2VlxQSZcviCiIeIIySk/9lv7ZFgI99SY8ARmTJGKURP7w8gdUFGTR0NxGVaGdhuY2GprbueKsEiYPz8coiVz8368n1Sz+esVEXmw8EqO9/P2nZzBuSE7ScycVuiD+FdFXR0MStSWcWz9uZXiPyOUJyGSYJTItRrqDMgZRjL+xleay6oIR+GUZWQGPP0ROmglfUMHtC5JlNWI1irx/oJ3ygqy4/KToC1sTxbUlJys27GTZ+RUs65VTtP6aas5fvSXy9y/OLeX0ITkJL+ZrppRS3j/jO9NpcXsCLHmyIaHLti8xUufbQ7Jr9aNjHZgQkQUhbolObWkuqy4cQVu3n1aP1mnYddDd07EP0eUPEgypXPE/W2NEcZtJ4v9dpVU9PtjmBUGI3MyvnjyU0wpzWP3qnvhra3IpuRkmnPkZMZMwa+aPS9hRCDdms0YOwBuUE65c2HOkk/2tnriZ9/A9oijHRmlPo/5ZcXsCXPNkQ1K3m35NxNLQ3MZFD7ye9Plnr5r0uSclTlV0QVxH5+Tgywrias9/YtTf4XLVctTf3pCM2SDiDyo9fWEzPlnGIooIooAnKNPpC5FuNiCgOcqNokhAVlBVOOz2kZthRkWl2y+TaTEgCnDI7UNFwBeUybYZybQYaOkK8HDd3rgMzfnVxZTkplGS9+UmLsOT3J2+IBkWI7np+kpDna+XVNfp3mMdtHtC/OGlD+P6vrfOquBfze2MH2Lnx2vfpshhY9n5lXgCQQIy5GWYuPflPVw7pZRjXT5klV7GryCSAHnpFg66veSkm0GFlRt3JhR6ap0OZowq4KxheV+J0ehguxe3N0iHVxszZ1qNuoFJJ8IBVzeubj+7DsUL4uX903GkmRnsSPtG9ynZtfqJqwtZFdjyUQvD+2fgCypkWY2YDCJBWcHVpRVAPNzhY8ygLKbfWx+z3WjhM9tqJNtmwh9ScHX7STMZSDOLWIwGbnkmfgy8fHYlri4/VpMBk0ETxS3G49nXgZDK6UNyMBpE7br3BUk3G/m03YsgCOw50hkpthtdR2/3oQ6un1bG4XYf/bIsyKrKx67uSLKBIByPD84wGxicY2Vpr6Kd4XHsU283c/PMcn73wm5e/bCFB+aNZU3d3oSTbkFZYcX6RrY2t0fcylk2I0ZJpNsfIsuqxZepqJgkiaAsYzFIyCr4QjIev0yWzYDVINEV0EymWVYDRoPI4TYf+VlmOn1BHvi/j2IKbEZHmqhAoCeyRhK04uEDs6280HiYp7d+wp/mj+OTNm+cGBzOJt94bQ23PHtc0O9LI5g5cgBd/hA2o4TVKPHCzkNU9M+iwG5h68dtDMiy0i/TQkhV6fAGKOgpHBr9/YVz2ef96U1augKsXTCeJU+8x/LZlYwr0lbXhb+fTKsBVVX57YsfJDQZAPzbg29ECpbfP3csFqPIw3V7+emZQ+nwh5JqFlkWA8e6AjHfy9NXTqJ8QPLxYip0QfwrIlVH45CrGxnwBL3YjFa6gjIdXq2KqzaTBL6Qgqxos1ubPzgSCZiHsBhXSbPLS4bVyN0v7o7LVVp54Qj++H97eOrdT4HYmx5Ats3Eqx8c1ZynV01i2j11bLq2hhm9bpZPXjYxMjMEsG5JdVw2cphqp4NVF4ygOGpg8FXEiXwdkSRHOny0dQfo8IXItBqw20yRi/GzciLdnXpMy1dHsmv1sKsbCfABXQGtMEWm1Ui6SeIPL+3mWHeIm6aXMf3eempLc7mstoT8TDPT7qnjnLI8ls6qpNUT4LDbh8WoNeSjB2Wztr5XY+zM5ZZZ5YiiwIp1id3etaW5/ObCEWRajTGTMA/MGxupCRAmejlT9HXae+VCs6ubm57ZHpd3BloD95uLRlL4BTp9vZcahjuSk4fl0V8fdMSgO8Q/O59HEJ/z3//Hny+tJisr6xvcQx0dHfjygrgMSD3/DgEhRUUUBbyKjFmU8MoyJlEkqCpYRImgouINykiCTJrJHGmvs6xG0kwSrm4fFqP2b68s4+4O4kg3E5AVOjxBMqxGgrLCf/zv+yy/oJIHXm2KaYcTRamEqXE6+P2/jfnc/UcdnRNNqut0v6uLp985wA/HF8b1fzv9AYwGiZAMWSaJnz7xHplWI6suHIEvqLB68x6un1YWmZAKykrM6uQap4PbZlciCVoMUhAFV2cAX0ghL8NCp1e7Jm0miW5/kCv+8h5/mj+Oje8fZHFtyZca6xx0deNTVPwhJXJMZoOIRRDoVmUyzZ9/LKhzatHs6iKgyIhIceeJgoxJlCh0fLP98mTX6gFXN0e7/HwY5WZPMxkwG0WybUbau4NkWAxYTRIBWcHt0Y4lzaRFh5l7hFAFFW9A4UiHD6HHqPXU2838ZfEEViWYqLKZJJbOqqBqcDbHuvxkWrSJ46CiYBTFOBHUZpQ45PZiNEgYJJG27gAmg0h+upkDbV66A6Ge/RZINxs52umjIMuKySBqC7xU8ARluv0hMq1GNu8+wiNbPuaRBeP5w8sfMmpQNjXOXEKySprFgNUo4Q1o9UEcaVpb3+XXVn1JooDbE8Rq1vYLQcXVGSDDauQfOw8zZpCWz11RkEWHN4g9zYRBEmjrDmA2SGRZDbzX3E7V4GyEHsPc1h4n8/TKAazc0BgnGN96fiVzH36T8gGZLJ9dSbsngN1mQlVVArKKqztAVk8/pMMb4mC7l9OGZHOo3c+/PmljaF4aIwqyE5rzVsyu5ECrh+0H3TTsb2PEoGzOLM3FajSAQOS4td8/xI6D7ZxZmk+HL0inL8QguxWLUaS1K0Bmz33XF5I52OajwG5lxfpG6nuia5K508MTJMc6/WT1bENWVI50+Fj9ahMNUZMMOemmyCSDzaStKjD2GBi6/SFybCZUtN/bG5BJN2tp3qII7ze3c7TLz4Rih/ZbmyUEQcAT0M6LDs/xdqrL70MQjQzv/8UEcT1D/BtAAMyKimq0UtfUQr8sKwZRwGaS6PSHsBhFTAbt5EyzGLhozECmj+iPrBBZxikgUOSw0u4J8ZMzhnDj9HIsRhFXT2G/wx1erp5cysu7j+EJyEkzh564bCKqqvLU5RMB2HhNDSoqKgJdvhD2NGNMHpJBFBNeDKDl+HQFtAu5INv6lcSJfJFt9CUWN7u6I/mSYWp7Ii8+jwB4ovKST4WYlq9iQuLrRgL8Knza4SXNbEBRQVZUPnX7+OW5ZTy6ZS8K8PzPajFIAmvq9rK4ppi1C8aTbpLwBEIoiorQE6DYL8OMzSTG5YTVNbWwasNObps9gjOcDm6dXUkwpPY4xQwc7vBx3d+30R2UCSpqzO9uNogxk13+kEK/TAsfHO6IKwDWO5e6yx/ivQTFd8Mzq13+EF8EFdi07RB1TbHn51nD8r7Q9k5l9PxYHR0dHY1wuokEBAAFFQEBi6hNTAdD4PL6ejJSBXwhONSp/W0zSSiqxE29+nY1TgcrLxzBT9ZoTtaVPaJd72XRNU4HD/1kHCs2xE9K52dakhYYq29y0eUL0e+Ljbl0dL6dKAr/Nq6QT9zx/d8BmWaOdflJNxtRgAfnjqXV68MXVLCZJBbXDKHTH+Kw28dt6xq5oGogk0ocnDUsj3SzgaCscP/mPfx86nBUIE2QMGdaCKqaGSyaLLORJxafTrs3wL+fNpiu7i9Wr8rtCeDxBgipAkc7faT1iCwmScQbkGkNau5OX1Bm16EOOvsYm+impFMXKyAKBj7pNfY72ulnUKYFM98e36iCiiwrmA0iRY40grISWWVkEkUMklaAWlUh3ShhzRBAEOkOyIQUsAgCAVnBJGmv1VZMGBiaN4jpI/qjqGpCMfzeOVU8vfUA+RnmSJSKQRLINBsIKWpcTEdYFN7+STvFuelYjRKZVk2wTTOL5GemYZJEfveP3bzzcRt3XTyKoKLQ3hEk22ZEEEAUVKwmCbc3yNnD85kxcgAhRWHZrEpe/6iFDl8IgyiQDngCIU1MFwRu37Qz4sjWauBVUFWoCfldojZxkJdhBmD26AL8IQVjz/dRkG2hOyDT1q0JrrKs8nGLhxEDtQbfG5T52dRhZFg0cb3NE+TqyaVcN60MENj8wRH+8sZ+tn7cyv8snkCnL0QgpJBjMyEIAp+6fRF3/AuNh9l50M3cCUW8tOswowdnMSDbjM2US5pZE5hvmF7OuN3aNi85vZBxhXY6/SHyMi1MzbIwpaxfz2SDRMOBtkj8MWjmuxUXVlKSa+NAm7ZKJs2kRZ5YTRIiAofcPg67vZxR4qDQYcMfUvjZ1GHcPFNbZTe1LJ9LawIICHhDMvkZFoyS9r6gojAgS/u+Drl9ZFmN9Mu0sHRWOaIg8l8vfcC5Ff24+4XdcaL+TTPKeOOjFs4ano8CLHsucTrG6MFZIAioKv+fvTsPb6pM+wf+PdmT7gsUkBYKqbasFlDAtiiIIooCMs6I+pPFZUZZHB1HRUEUUFxmHAdwGR1AfV/BeR0VBbcZwYUioALKqlKoFAQKXZK0zZ6c3x/pCUmzFtombb+f6/KSZjl5zkmenOfcuZ/7gVs8E+zvkqiG3e1GklYBtcIztzBVpQHOoa8yQ7yJF154Ac8++yxOnjyJwYMHY/ny5bj44osjPi+aDBkHgLrGX9AT1AoInu8tAIBMABIUcjjdLshlclSZHbA01lfy/hqiUcJgcUApl2HzwdPY+6sRj1xTALvLDZngKZqolMkgEwQcq7X4TUnx/aX+wpw0b6Bc+rXJ2pg5k6pTYseRM53qxZuH4P63f8DM4lwMyUmDQiYgPUHl/VWra7Iaz/3nJyyZPBBPf3wA04tyoZDLUNf4C6vD5cZrW8qx8Nr+QQcPvoOMBLUCO36pwWKfDi0JVX4hUrC40mTFI+/uRn6PFO90GOnXSqVchl4ZuqiDyrHI7mxumZZoBm1tPbCrqG4IWMzqXDKSz1WovlpZ3QCZKMImCKhrkiGjAmByuVBbf+bXdo0ImEQXjtVYkZagwvOf/ew3LUrqW8dqLfj9/+4AAL9Adt8uCdDIZTjROFj3XVegW5Ia1Q2eH7usThdEEZDLBNRZHUjTqWCyOmC1u2F2uKBRymFosGFQdhosDhfqm9T5+tedI9G3ayJ2HqlBvc2FV786FHDiuaOkDxLVcgzp1bzaWywj1HzxXD82ni76mCFO1D6E6qtGsx32IItDS7Ow6iwOpOiUUMllqG7wBNwSVHI02G2oNbuxpUmW6XS/8n8ZuHu0Hre9/l3AeLFYn4EHrsrHdSu2eMovDOyOeT4LYklK9JkYnBO44FOwmVi+WNqK2qNw59Rg419pxoXBbINaqUCCUo5/fXcUU4ZmQyEADrcL+0/Uo3+PZJgdLqgVnvIJTYNjUslBe2PpzySlHE4RmN80+1GfiSWTB0AtAm4BkDf+YqbRKps1LjltsMDqcsPiciFVJoNN8Kw3YG1cb0DKgE9LUHrLHfiO9zUAuvhcm0jbC3icXIYu7SQpqSUcqzWjzur0fjYSNQr0TGv/ZeoqG2cRuICADHE5AI1MQFaclEz55XQ9HG47khRqOBB4HjWY7UjVqTyzoSxOJDRWIlDIBFQ32KBRen4Y0ihljfvquV5UK2Rwut1wi/A+T6OUQwZPnMrqdkNsXKKj3upEklYBsXGmllal8AblNQoZ7G43dI2lRZZs2OeNv2QkKpGsUTXOJDnzeKfoxnfltX6xHymY63SJKK9ugFouh1YlQ5dENcyN17kKuQw7jlTj/KxkZCVrGsulefbX4faUIdEoFN6Mbt+qCT3TPNnoNqfne8veuP6ICHj/32DzHBuFTAaTxZPhDcCvZIqUDd/0fThWa4HTLUIA0CVJDblM8JaOkWJyQ3ulYeG1/eF0uyEAUMo9ZW/qrZ7SyIAna/pM6RFP1rRGLofV5YLbfaadUla1IAAahRw1DTbo1ArIBUCrkMPuFv22pVXKIQdgsrtQb3UgM1HtVxrF80NCAYb0SoMonnnfEzWeevJ2lwsKQeb3OdMo5BAEwOF2e9opk6OqwQGrw4UEjRwquRxutxtKpQwyCLC7XFDL5bA6PT/qpGg9x66mMfahbvwsCQAUMhksPu0H0Pj+yhvvFyATAaXg/93dHAyI+/jXv/6FW2+9FS+//DKGDx+O559/Hm+//TZ++ukndO3aNexzIwXEpdxLB4CGxo6T1DjYkMHza6T0Rsgbv7iUcjlcogibw4lkrcr764hOKYdS7lloSJoOo1PKIYgiBJmAepsTDrcIq8ONJI0CKrkAh1tETb0NWclaONxnpo0mqjwTVaXOnKxVQquSQ3S78f7uE7iwZxoAEccNFr/aWieNFnRP0eLN7Ucw/5p+ns4hk2H74eqAGlwj+6Sjqt6GRI3S++v7KZMVDXYnHl0XOHB6dEI/fLT3BP7x5WEAwJ2j+uCy8zORolV5O06yVolkjRJ/+fRH9EjTBWS8/nTChL/cMBgn66w4WmPBmu1HcFOTFWyl13vsuv4QAGREGGQZzXbc//YPuKB7csjXS9GpYDTbUdNgB4Az7dWcqVvXnKBTpCD8R3OLoVbKkZmggtnuwgMRMsnbOtu80mTFYx/sxW+GZnt/VZaCte/sOIqF1w1o80zxUH31dHUDIAJ2AX4njySNZzqaTABEN2BrPNk73S7YXZ4TRULjwMHkcyGRqJLD6nahus5/KveXB6shisCovC5IUIvQKdUBA22H24VfDTY4XKJfX3vwqnycMFhRabIgv3sKTtfbYHe60TtTB4PZ7hckrzRacFFuOqx2Jwb0TMPR6gY8vt4zOGn6+f3xhAmPXFOA2sZsnGgCoUazHSeMVtyycrt30RTf99c3GE9nnDRY8EuNGQlqud+PIL3TdTEtMRNvM1EYECdqH8KeUyU+VxpWAQFlTkxWK+SyMz8237duN9wQ/NbAkRZwkgLYTf/29dE9Jbj675sBhK6rGeq+cI8HWNqK2qeIiVsiYBOAuiBBNp3aExBXwDOjQ1r49rMDJ3B5QfegQWUAeH/vrxg34LyA/r7l55N46P0fA9pYkpeJpyYNgBJnEsaClTEMFYw2mu1oMDvgEDzrdPkGWqrrbUjQeJ7/a60ZvVK1cDYGy323rRQBuUqOLskaGM12WM0O2IXANqhEQNNJFv88Xd0Q/H3A2Qeg4sWJ6gYoRP/zknf/RMApAN3jJCB+vKoeSkGADUCd3QkRAuosnmRGnVKOBseZfub5odmOBLUciSqFJ87j0x9qzXboVJ7Ao60xEKuUC5AJAmQywGJzoWuyJwNYimNoVXIYzTYkqlVwwg2VTAaLw40GqwPpiWpPsmRjZYMktcITsLV7SmMkNK7tIQieRXrNTheMZs/MjESlHA1OJ06Z7EjXqZCglsPmOhOE9w1OG8x2JGoVUMk9AVmHQ4Rc7kkczdCpPOuJ+MS0dI1xtoomiaI/njBh/jUFgOgJcttdLgiN2chSJnJiY1JancWJNJ0KdrfnOPkGoM/sy5kgvxtuKAR5Y/DeU7JNSiRN0iigUpz5XhUAKOQCnG4RohuQyQGVTI5nPzmA631iJylaBZLUCpidnrLLyRoFlHIZahq/15JUnnJyvoFvQQDUMhnc8A+uA56Aslohh8PlhgjA5vD8GCSKIs5L10IUAYfLDbkgeAPivscgSaOAUiaDweIJYGuUcticnh80lDJZ0NfTKDw/Vshlnn08abIiSaM880OLRuEpc+MW4ZYJ/iWmVXKoBE/s09lkPxOVnsRFEUDXs+yrLJni47nnnsMdd9yBGTNmAABefvllfPjhh1i1ahUeeuihc9q2UwRsbhELPwictvnYdQMgE0RvENXlFpGWoMZNr27D4J4peOCqAizasC8gkHtbcS7ufnOnN3vmiUkDcNJkxd83HgyoMX57SS5coohHm7x+SV4m7r6sr1+WTbE+A0smDURBtyRkp2txymTFhj0nAorazx6tx8CeKZi/bg9uL+4DtVIW9HG5GQnYUVGDZz/9GZfnd8Gj1/bH12VVAY8FgM0Hq7Bo/X5cO7g7XrhpCAQBePvbCowf0B3zm0x5vTy/C+ZP6If56/YGlIaZUZSL6gY7RDeweks5CnPSAoLh0us9+v5eFOakYfdRQ9jgT4pOhQUT+mHee3v8Xk/Kdk7RqXDcYMETH+7H3MvPD3jPihvLtCzesB+fHTjlvT1c0ClSmZYjNWbc9b87MSovE3eP1mPHkVq/+33LZgAICHg1fUxLD+yMFjv+OPaCoMdiwYT+MFrscVU6xQJPYHB5k0VkS/SZmD1GD5VcQIJGiaUfH8ADVxXgzW2HMeqCrli7/QjmXV2A/7dyO6rqPf1Y6kcL1u3Cz6fqvX+P0qfjuf+WYe+xWsyfMAAPBcmeXzJpIJZv/Bnf/GLw62uPrd+Hi3PTcXHvdDzzyYGAKWrTi3Jx/9s/eIMHuZmJyE7V4NcaM8xOF25s/FEoWH+x2F24/iXPitORAqFS8HTaJb3x5u0jgr6/b94+AhZ765QRaq+MZjt+qTFj+aYgC6mOyYNWJY/JxZXRbG/z74aWJooiHA4HFAoFBKluERHFjNX3DwHQAGgQgUdCnPPmrpVqEw/Ec5MH4aJnvwDgmVm1YpPnnDyzKNf7vKZ/+6rzyUy3NSnL4CvYfbuOes67wcoFsrQVdVRmAA836ZvS+PDmld9gaK80LJk4AAp4gtV1NhvGFHQPOYbVAZjY/zz8McT9d5VY8dLmX/zasPlgFeodLqQrPclaZhF4eF3w56vMgeVUbBYH7Aj8jpH249bV32JITiqenDwQdjFwf6VtJzg818N2iwOWINuTHiezOIA4Hxudq9O1Zs/3doj3AbVmdGnHmeIKAA0I/R7HU7hfKQhwAHCKIpZ8eCCgvdOb/IB8e3EfmKwOrCwNvjDhLSu/wZCcVL/nFeszcHtJH/RI1Qad3b140gC89EUZbi/pi0fW7cWuCgOWTS3E33xiTzqVHKumXYQXPj8YdPHLtduP4IGrCnD3mztQVW/3bvfhd/fgaK0Fl+d3wQNXFWDxh/sC2n1bcS5MVife3PYLbhrRC6tLy7GjwoCXbx6KFK2Ihe8Fi7P1x9y3dnmvz6XtnK6zwukGXt18OGjSZLE+AzOLcyFAwHOf/Rz0GK7dfgQPji/A3W/uRFW9HVcPyMIDVxXg4XV7vMfm+Y2B13zS8R+ak4bZY/qiwe7C298dxQPj8vH0JwdCxk6avsczinLxhzd3YvnUwoD1UMYWdMVD4/Ox8IN9ATGNGcW98b/bjuCOkj6wOtx4c9sRPHh1PgwNdpwy2fDq5sO4dWRvrNx8GDsa9yPUMbhl5TcY2ScdD11dgOo6W9AYivR6d13aF12SNXhs/T5MHd4r4Nhcnt8Fj07oH7iwq94z0+ikyYplmwLjnEsmD8C5fAvJIj+kc7Db7dixYwfGjh3rvU0mk2Hs2LHYunXrOW3bCk9d4qbBcMBTj/CxD/biVJ0dTreIg5UNOHS6ATt+qcHTUwahoEdKQIcAPIOGlZvLMbM417udrw9VY3mTDxbgqVl83GDBqtLgAeEVn5d5tyNta/66PSjolgxRRMAHG/BciKz4vAyjL+iK0rJq9EzXYkWIxy3//CDGFmQBAAp6pODh9/aga7ImZG3yzWVV6NMlESeMFqzcfBjXD80OegwKeqT4ra7r+5qrt5R7s+63lFWjMDs1bC30wuxUb/DHaLYHfZzRbMcjQV7Pc7z2erNirx/SM2h7S8uq8ch7e5DfZAXccK8r/QoZSpdEtXcbyzcd9HsffbdfVe/JSg9W2sL3MS1NKZOFPBaLN+yDUhY/X0FWAFsOVQX9vG8uq8KKTQfxY2U9dvxSgylDszF/3R7MLM7F6i3lKOiRgsc+2IenpwzyPkfqRy/cMsTv7xSdpz7pwmsHBAwwfR/3lxsuBODf17aUVWP0BV2xoslJT3re6i1nvhOkvucC8NXB03C5xKA/Ckn9RSY7E0QM95n0DZ72ytCFfX+TtR37QqG5DGZHQDAcaHyvNh2EwRybHxBi8d3Q0pxOJ3734hdwOs+uFj4Rtax6u8vvPysCgyrAmXPesqmF3n9LwXRpfCZpGsAOFexO0iq9/5ZqTAaT6vM4yarScswZk4eSvEy/26XSVvH+4yBRc1kRGHgGzowPZxbnYvPBKsxftwc2UYRVFKHTqFFaVhWyP9sET9ZtqPtvGtE7aFtMFiesYdokPd8UpByTDcG/Y3z3o7Ss2nMtdyh026Xvn0jfWX4/+nVQVrcY/hi423ehgfb0HlsBOESEjEU0vQY8YQwe+2naH3yfV1pWjZWby/HdLzVBX2PBur24Y1RfPL7ec+0nXQf7PnZmcS6WNwmG+75uQY8ULN5w5ppZ2u4LN3uul0PFvraUVWN1aTlOGC3I75GCVaXl2NzYBpVSCAj8Sttuen0ubcclAis+L0O/HilBr49LfV4v1DEs6JGCRevPbH/K0Gzv5ynYsWl6/DeXVeHQ6QasKi3Hb4Zm47jRit+EiHsFe49XbynH01MGBY0L5HdPDnpMNpdVYXVpOfr1SMGKz8saj2cyviuvQdmpeu8xWbn5sPf4RtqPgh4p+La8JmQMRXq9slP1WPDeHhSEOOYFPVLwcJNyWtI2vj5UFfQaenNZFea/d259NX6iUTFWVVUFl8uFrKwsv9uzsrJw8uTJgMfbbDaYTCa//0Kpt7uQoFaEDMiWllUjQS1HglqBrslqZCVr0DVZg67J6rCB3M1lVX4XCuEWAuqarEFphIBw0zbV212wOl1hA8kSm8Md9nFOl+eEKe1PuIwdwDMdIqtxf7omq4NuO1KQ2+UWvQsFRno96f5wwZ9IQaPaBs/9odoLeI5r02Md7nVVchmK9BlBt1Wkz4DK50Iv2PsoqbM6YrIoqNUZ+nNRWlYdsKBOa4i2r9bbXRF+qKluXFDE0zdLy6phafzcF2anorTxs+qr1OezL/0tfdbq7aH7VmlZNRp86qIGOwkF0/QzsKVxO12TNYAghH1e0+JZoT6Tvv3AHuH99d0HAhrszrDvQYM9NsHcWC0Y7Ks559RQZHJOeiNqbdH2VZPF4fdfpHOexeH2/rve59zhO35rGtwOFuwu1mfA6fI8p0SfgVMmW9DXLNZnoEeqBiV6/8D3sF5p6J2uw4qphdh436VYd/cl2HjfpVg+tTDm6zwQRau516nRjCs3N45hbU43zHZXyBmeUh+uDzEGbNrHfelUcu9zw31fBHt+1PtxsCpi2yNtL9w+dCQd/RjEw/415zrV7IjuMw4AWVHGfpo+b3NZ+P7hdJ1ZfDNYLCaaJMSm18ylZdVQyGURn7+5rBpZyRrvNqTHR4qzNb0+31xW7X1ONK8X7b74xoCiOQ7Amfepa7IaRosjbBwp2HX+2cTJNvvst3Q8uzbGH6XX2NyM/SjMTkVWhBiK9BqbwxzzcK8VLpa5+Rz7Kq8ez9LSpUvx+OOPR/VYk8WBSD+g1ls9b6LvwL/e6oo6kNv03+EeF+39niBI+KnnUpmVSIEv6X7pdcJl7ACeAZFUQkY6NtG0uWnbpAzrSK/ne3+o4E+koJHJ6glmhWqvJFS7g72uwWLHjKIzvwRKpGkqJ4z+v4eFzJbSBGZBnc1jmitSIK0tAm3R9lWTxRF1P5HeY2ladtPbfdU1yWKR/g6W3RLueVJfM9ua9/mqa9yvemv4YGuw+4O9P779wGQJv822eH/bk0jfk00Xh2sryRH6fmt8NzTVnHNqU1K5FCJqfdH21eQm2dfNOef5njuk8VmRPgO7jhq8t5foM1Fp8h8DeaZeD8StK7d7/320xhxQAkUqYSe4RTw5eQCsTndjnVIlMhPPrKHBbHBqr5p7nRqO77gy2nJETcew0dxfpM+ARilHdYMtIEkj4PnBxqfN2I+wbbdGOU7vBGPcjn4M4mH/mnOdGkm0n/FIj422bwd7XHOvpZtut7kxK881bvjrp2D3B4u9RfN6we6TtuX7OtFu13cbaoWs2XGks42TNX39UM89l+PT3G2eSyzzXPoqA+KNMjMzIZfLUVlZ6Xd7ZWUlunXrFvD4efPm4b777vP+bTKZkJ2dHXTbyVolnO7wb2KiprFeml3md5vv38H4BnLDBX2bExCWJGmUEcLhnpVdi/QZ0KrCb79pYDpcjUYpI1p6rHRsommzrxStEnKZ56Ip0uv5XmSFCv5ECholaxRh2xup3cFeN1GtxNRXt2NmcS5mFuXC5nRDrZBh11ED5q7d5a0NHm7bvjUvR+Vl4qsgWe6tVRcz8jFr/UBbtH01Wav0zigIpelnUpqWHe6zmtQkKCD93TRYEOl5Ul9TyMP3yqafgSStEnU2J3Sq8J/LRE3g6SDYZ9L3PYv0WW+LQGp7Emx6vq+UCPe3lsxEVZt/NzTVnHNqU6LbhTv/ZwdU2vZbx5KovYi2ryZpFIDPgvGR+J7zpHOHND7zrZ0p3T6juDf2/GrEm7cPh1ohQ4JagcTGxatfuXUYElVyWFwuaFUyLJ44AHaXZ9GoJI0SSRoFerbjurdEkTT3OjUc33Glbz+tCzNmbjqGjXS/Z72cPByrNXtmNUYQdHzajP0Idw0pbTviOL0TjHE7+jGIh/1rznVqJNF+xiM9Nmz/iFCSLNrXbXoN2fSaOtLzff+OdD0a7H7ptrOJkTW9T9qW7+tEu13fbWw5VIXx/QPjjuHac7ZxsqavH+q553J8mrvNc4llnktfZcmURiqVCkOHDsXGjRu9t7ndbmzcuBEjR44MeLxarUZycrLff6EkaRRosHkWKgimWJ+BBptnFd5TJhsqTVacMllxymTzXggEIwV6JadM1oCpn/73hS694bsdqU0JjQG0UNss0Wfi8Ol6zCjKxVc/nw77uEqTBQC8+7OqtBwzinIDyoGUNA6IPv/pFCob9+eUyRb0GIQ7NlIQJ02nwuwxevx43Bjy9WYU5WJVabnf84KRgkahXi8twXN/qPYCnuPa9FiHe93MRBWG9UrDik1luO3173D3mztx2+vfYcWmMhTmpPpnS+Vl4lSd/9Rg35qXKToVnpoyKGAfWrMuZlqCKuyxSEto/UBbtH01SaPAKZM1ZImaEn0GTtXZvH2zWJ8BrVLmd8HedGp2cZMAdrE+48yJTyUPe2wSfALYvn2ttKwqbBmdphl0SRoFTtXZUG9zhH29ppl24T6T0mco0mc9VgHeeNU1SR1Ql1ZSkpeJrknqoPe1tlh8NzTVnHNqMCIAsZ3XsiRqD6Ltqz3TdFAD0Iie/5IinPO0Spn330kqOUr0mVh03QBcN7g7npo8ED3TtHhtxkX45I8lWDJxAJI1ClzZrxt6ZegwrHc6CronIzsjARfmZHj/fX7XZAzrnYE+XRKR3y0ZF+d67mMwnDq65l6nhuqbvuPKksYxrFohg04lxylT8KqtxfoMJKrkSAyRiCHdv3LaMLx48xCsnDYMEwZ2R2aSCv/6tgJJjc8N932RFDSJI8r9yMsM23Zp2+G2F6oNHU1HPwbxsH/NuU4VGtsVTNNrwMooYz/Brh3D9Q+FXPC2QUo49BXstqav2/Sa2bfUWfjYl+d6dddRg3ffdh01oMHmDPs+Nr0+L2mMvUntCXft3/T6ONy++F4XR3McgDPv0ymTDQeOG6FSyqJ+j4sanxfsdSIdR6l90vE81Rh/lF5DiutFsx/S88MdR+kxJXmZIbcZrs3hYpkl59hXGRD3cd999+HVV1/F66+/jgMHDuCuu+5CQ0MDZsyYcU7b7ZmmQ88UDR67bkDAm+xZ/XYAspLUUMgE5GUloG+XRAzLTceD7+zGgeNGLJjQPzCQm5eJ20rOBHKL9Rm4pG8m5lyeFyTom4keqVrMKA4SEM7LxOzRed7tSNt6YvJAvPH1L7DYHVg8aUDAB7AkLxOLJvbH8Nx0rN1+BC98fggzinsHPk6fgQXX9sOf/70bAHDguBFPTB6IITmpmLt2Fwpz0rBy2jCsnDYM6+cU4drBPWB1uLDnmBH6rom4rSQX7+44hgUT+gccO2lb4YI4KToVctJ1uLxfNygEAfdfeQHWzynCmtuH48O5xRjaO927Wm+k4E+koFFWsgZPTRmE93YGb690XH86YQr6/GCvG+o1i4ME8p+ZMghXD+gWtuZlj1QtlrdhXcysZA2enDww6LF4cvLAkHW5YqFnmg5F+kzMGR28D80ek4f8LE/ffGfHUTwxeaD3h50Dx4147LoBePCd3d7nFOszsGTyQMz6351+f5vMNpTkZeLx9XuxZFLwY/PE5IG4/+3vPa+dl4mF1/XDCZMVc9fuwitfHQ664FfTz0SJPgNLJg9AzzQdLju/CxQyAY9dF/xz+fh1A3D/2z94b4v2M/ngO7vDftZ7sN6qnxSdCk+H+A55JsaLtbX1d0NLc7uccDeWTmH5FKL40CUjAZALgACoATwRYjzwxOSBmLt2l/ffarcLS6cMRN+uiTg/Kxk9MxK8Ae38bsnI7ZKIYb0Z3CZqCT3TdEH7ZpHPuLIkLxNLJg+EWiZAIxNgttpQpM8M2Z81ADQIDN753t8tWYM0nQpdkz3r8/ztPz/hwfEFsLutUCH890Wwfh/NfhTrM/DEpAEo6hu67dK2Q20vXBs6mo5+DNrT/vVM0yFRJQ957eh7DVikz0D3FE/sJ1J/8H1esT4Dt5XkYmjv9KCvsXjSQLz61SE8em3/kAmOq0rLMWd04HWq9LoHjhvx6LX9vdfMxfoMLJk0ELPe9Fwvh4p9eWaG5aJ7ihYHjhsxozgXJfpMrCoth90hhrzGbXp9XqLPxOMTB0ApA2aP1mN/iKTJYp/XC9qWIPvyzo6j3vcnVPKn3/eqPhN9uyRiRnEu/r3jKB64qgAvbjqIxycGjxk2fY9nFOXiwXd2Y/ZofUBi6o8nTHjsugFBYxozinOx/7gRs0fnoXuKFj8eN2FYbjr0XRO9x+S2klyU5GVGtR8HjhsxLDc9ZAxFej1910QsntgfP54wBd2mFNtr+tkp0Wfikr6eWEyw7S85x74qiGKkKl2dy4oVK/Dss8/i5MmTuPDCC7Fs2TIMHz484vNMJhNSUlJgNBpD/rJ3stYMu1tEg92FOqtn2maCSg4ZAJfPtFK5TEB1gw0alQIJSjmsLhdcbkAU0VjjUIFEpRx1Dpd3+qdOKQdEEaIAuEXA4nDBbHchSaOAWi6DzeWG2eZEmk4Fm8+0UenX+3qfNiWq5HC4XUhQq6BRyGBosEMmE/wek6CSw+5ywSUCWoUcZrsLZnvg9pM0CpgdThganEjWKJCWoEJWsgaVJitqzXbUWZ1IVCsgEzwZfhABQQBSdSq43SKMVgcEAIIMUAoyWJ1u1FkdSNYovdsymu2oqrd72+Zb/1ES7DEAIj4vmEivZzTbvfXPpfYmaZRI0SrRI1UbVXsjvWaiRoEGm9N7nKNte6xUmqyobbDDZPX/HMRCpL76a60ZdqcbZocLZpsLiRoFNEqZ5zPqBmxuN3QKOZxuF2xOAAKQoPT0Y5NPH0lSyWF1u1BTf6ZfWVxOqAS5pz/ZnJDLXNAp1QH9z+l2orrBhWSNEmqlDA6XG06XCLPdhRRt8M+vWilDvc9nIlmjwHk+Jwej2Q5Dgx0QBJgdPu3UKJCkVpz1Z9JidyBZq/L7XpM+6xTc2XwHdDbRnFMBwGw243crPoPL5YZSk4A3Zl4MrVYLlYrHk6gtRNtXJcdqzaizOv3OeSarFTIZS5kQtZZo+qlv30zWKqGWy2Aw26FVe647FQDkAGxuETKZACUAG4C6JmNYaXRvdVsBmSZgjAu3FXIo4ZbJA5/rFmFXyLzj16bfF9F8RwTbj+oGGxLUntcwWqxIVSsBhSKqbZ9NGzqajn4M4mn/IvXVE7VmON2it18la5VIUMrR0BgXkj7zNQ126NRyJKoUfo9Vy2WoNduhVSmgUXhiRPVWT3wpQSlHvcMFs82BjEQNzD79U6eSw2i2IVGtghNuqGQyWBxuNNgcSE9Qw+Fyw2T1lOhMaiyV22D3VEBIUHuy26VrZrPTBZPZiUSNwnu9bGjwxIR0KjksThdEtyc21GDzPE4pk8FgsSNRrYCqMbYlA+AGYLY5ka5TQZAJfm1OUMkhukVYGvcxQe3ZZ7vbDQGAUiaDWwTsLhcEQfDG2nQqORLVClidLtRZnUjVquBwn9mG0Dj5W9oXo9nzehqFDG64oW78bmt6bBLVCqgVjd+rKgXkAqCSe9rjdnviXSqZ52+VTOYXR0poPC4mi+e9UsllqGn8XktSyeFwi57YRWP8TyYAapnMc3x8bhcAuEURaoUcDqmkswiIEJGgVMDlFuFqPCZyQYAIzzpjqbozxyCx8fUNZjt0agW0SjlsTk8tc6VMFvT1NI2vJ5MBapnnuEH0xC2lbSaq5JC5RYgyAfUOF+osTujUcuhUcqgEAW4ATmk/bS4kaT0xjPPOsa8yIN5CmntBQESxwb5KFP/OJiAukysgFwSsnTUaSqWnXI/0fyJqHTynEsU/9lOi9oF9lahtte/CT0RERESN3KKIhoYG6HRnsgUYFCciIiIiIiJfDIgTERFRhyC6XZj+zy2QyxVYOWM4RFGEzWaD0+mETqfzllIRRRFOpxMKhWcYJP1bEIRwmyciIiIiIqIOgAFxIiIi6jAEuQJutwu3/uNLyOQKyAQBgkyON+4sht1uh8PhgCAImPHaN1g9/WIAwIzXvsGbdxZDo9HA5XJBLpfD6XQCOJNhHiyA7vtvBtOJiIiIiIjaBwbEW4hUit1kMsW4JUTtX1JSUqsFl9hXiVpOa/XVaPup2WyGw2aD2+2CTK6A6HZBkMkhul0QRc9i1c7Gf//2759CdDshyBSN/5d7b5Mr1Zj8l/V46trz8fBHh/HsxAtw79s/QKlJxD9uGQKHw4G5b+/DSzddCACYtfYHvDB1sPffr9w6jKVZqM1F+5njOZWofYj1OZWIosO+ShT/oumnXFSzhRw7dgzZ2dmxbgZRh9CaC4mwrxK1nNbqq+ynRC2H51Si9oHnVKL2gX2VKP5F008ZEG8hbrcbx48fj/grhMlkQnZ2No4ePdruVg5uz20H2P5Ya077WzObLZq+2t6PdSzwmDVPRzlerdVXO8M59Wx1tn3ubPsLtPw+85waH3gceAyA8McglufUzvTecF87nrbeT/bVltXR9qmj7Q/QPvcpmn7KkiktRCaToWfPnlE/Pjk5ud18kJpqz20H2P5Yi3X7m9NXY93W9ojHrHl4vILrTOfUs9XZ9rmz7S/QPvaZ59Tm43HgMQDa9hiwnwbHfe142vt+dva+2tH2qaPtD9Dx9kkW6wYQEREREREREREREbUFBsSJiIiIiIiIiIiIqFNgQLyNqdVqLFy4EGq1OtZNabb23HaA7Y+19tT+9tTWeMFj1jw8Xi2jMx7HzrbPnW1/gY63zx1tf84WjwOPARC/xyBe29UauK8dT2fZT6Bj7mtH26eOtj9Ax9wngItqEhEREREREREREVEnwQxxIiIiIiIiIiIiIuoUGBAnIiIiIiIiIiIiok6BAXEiIiIiIiIiIiIi6hQYECciIiIiIiIiIiKiToEB8RYiiiJMJhO4RilRfGNfJYp/7KdE7QP7KlH8Yz8lah/YV4naFgPiLaSurg4pKSmoq6uLdVOIKAz2VaL4x35K1D6wrxLFP/ZTovaBfZWobXWagPivv/6KW265BRkZGdBqtRg4cCC+++477/2iKOLRRx9F9+7dodVqMXbsWBw8eDCGLSYiIiIiIiIiIiKiltQpAuK1tbUoKiqCUqnExx9/jP379+Ovf/0r0tLSvI955plnsGzZMrz88svYvn07EhISMG7cOFit1hi2nIiIiIiIiIiIiIhaiiLWDWgLTz/9NLKzs7F69Wrvbbm5ud5/i6KI559/HvPnz8fEiRMBAG+88QaysrKwbt063HjjjW3eZiIiIiIiIiIiIiJqWZ0iQ/yDDz7AsGHDcMMNN6Br164oLCzEq6++6r2/vLwcJ0+exNixY723paSkYPjw4di6dWvQbdpsNphMJr//iCj+sK8SxT/2U6L2gX2VKP6xnxK1D+yrRLHVKQLihw8fxksvvYS8vDx8+umnuOuuuzB37ly8/vrrAICTJ08CALKysvyel5WV5b2vqaVLlyIlJcX7X3Z2duvuBBGdFfZVovjHfkrUPrCvEsU/9lOi9oF9lSi2BFEUxVg3orWpVCoMGzYMX3/9tfe2uXPn4ttvv8XWrVvx9ddfo6ioCMePH0f37t29j/ntb38LQRDwr3/9K2CbNpsNNpvN+7fJZEJ2djaMRiOSk5Nbd4eIKGrsq0Txj/2UqH1gXyWKf+ynRO0D+ypRbHWKGuLdu3dHv379/G4rKCjAO++8AwDo1q0bAKCystIvIF5ZWYkLL7ww6DbVajXUavVZtcdotqOq3g6T1YFkrRKZCSqk6FRntS0iCq+5fZX9k6jtncs5tT3i9wy1V52trxK1Ry3VT3muImpdPKdSvOvo54FOERAvKirCTz/95Hfbzz//jF69egHwLLDZrVs3bNy40RsAN5lM2L59O+66664WbctxgwUPvrMbmw9WeW8blZeJp6YMQo9UbYu+FhE1D/snEbU2fs8QEVG847mKiKhz6wzngU5RQ/zee+/Ftm3b8OSTT6KsrAxr1qzBK6+8glmzZgEABEHAH//4RyxZsgQffPAB9uzZg1tvvRU9evTApEmTWqwdRrM94AMFAF8drMJD7+yG0WxvsdciouZh/ySi1sbvGSIiinc8VxERdW6d5TzQKTLEL7roIrz33nuYN28eFi1ahNzcXDz//PO4+eabvY954IEH0NDQgDvvvBMGgwHFxcX45JNPoNFoWqwdVfX2gA+U5KuDVaiqt3eo6QdE7Qn7JxG1Nn7PEBFRvOO5ioioc+ss54FOERAHgAkTJmDChAkh7xcEAYsWLcKiRYtarQ0mqyPs/XUR7iei1sP+SUStjd8zREQU73iuIiLq3DrLeaBTlEyJF8kaZdj7kyLcT0Sth/2TiFobv2eIiCje8VxFRNS5dZbzAAPibSgzUYVReZlB7xuVl4nMxPY/5YCovWL/JKLWxu8ZIiKKdzxXERF1bp3lPMCAeBtK0anw1JRBAR+sUXmZeHrKoA5Rg4eovWL/JKLWxu8ZIiKKdzxXERF1bp3lPCCIoijGuhEdgclkQkpKCoxGI5KTk8M+1mi2o6rejjqrA0kaJTITVR3mA0UU7yL1VfZPothrzjm1PeL3DHUUHb2vEnUEZ9tPea4ials8p1K86ejngU6zqGY8SdF1rA8RUUfC/klErY3fM0REFO94riIi6tw6+nmAJVOIiIiIiIiIiIiIqFNgQJyIiIiIiIiIiIiIOgUGxImIiIiIiIiIiIioU2BAnIiIiIiIiIiIiIg6BQbEiYiIiIiIiIiIiKhTYECciIiIiIiIiIiIiDoFBsSJiIiIiIiIiIiIqFNgQJyIiIiIiIiIiIiIOgUGxImIiIiIiIiIiIioU2BAnIiIiIiIiIiIiIg6BQbEiYiIiIiIiIiIiKhTYECciIiIiIiIiIiIiDoFBsSJiIiIiIiIiIiIqFNgQJyIiIiIiIiIiIiIOgUGxImIiIiIiIiIiIioU2BAnIiIiIiIiIiIiIg6BQbEiYiIiIiIiIiIiKhTYECciIiIiIiIiIiIiDoFBsSJiIiIiIiIiIiIqFPoFAHxxx57DIIg+P2Xn5/vvd9qtWLWrFnIyMhAYmIipkyZgsrKyhi2mIiIiIiIiIiIiIhaWqcIiANA//79ceLECe9/paWl3vvuvfderF+/Hm+//Ta+/PJLHD9+HNdff30MW0tERERERERERERELU0R6wa0FYVCgW7dugXcbjQasXLlSqxZswZjxowBAKxevRoFBQXYtm0bRowY0dZNJSIiIiIiIiIiIqJW0GkC4gcPHkSPHj2g0WgwcuRILF26FDk5OdixYwccDgfGjh3rfWx+fj5ycnKwdevWkAFxm80Gm83m/dtkMrX6PhBR87GvEsU/9lOi9oF9lSj+sZ8StQ/sq0Sx1SlKpgwfPhyvvfYaPvnkE7z00ksoLy9HSUkJ6urqcPLkSahUKqSmpvo9JysrCydPngy5zaVLlyIlJcX7X3Z2divvBRGdDfZVovjHfkrUPrCvEsU/9lOi9oF9lSi2BFEUxVg3oq0ZDAb06tULzz33HLRaLWbMmOH3yxwAXHzxxRg9ejSefvrpoNsI9mtednY2jEYjkpOTW7X9RBQ99lWi+Md+StQ+sK8SxT/2U6L2gX2VKLY6TckUX6mpqTj//PNRVlaGK664Ana7HQaDwS9LvLKyMmjNcYlarYZarW6D1hLRuWBfJYp/7KdE7QP7KlH8Yz8lah/YV4liq1OUTGmqvr4ehw4dQvfu3TF06FAolUps3LjRe/9PP/2EiooKjBw5MoatJCIiIiIiIiIiIqKW1CkyxO+//35ce+216NWrF44fP46FCxdCLpdj6tSpSElJwW233Yb77rsP6enpSE5Oxpw5czBy5MiQC2oSERERERERERERUfvTKQLix44dw9SpU1FdXY0uXbqguLgY27ZtQ5cuXQAAf/vb3yCTyTBlyhTYbDaMGzcOL774YoxbTUREREREREREREQtqVMExN96662w92s0Grzwwgt44YUX2qhFRERERERERERERNTWOmUNcSIiIiIiIiIiIiLqfBgQJyIiIiIiIiIiIqJOod2UTLHb7Th16hTcbrff7Tk5OTFqERERERERERERERG1J3EfED948CBmzpyJr7/+2u92URQhCAJcLleMWkZERERERERERERE7UncB8SnT58OhUKBDRs2oHv37hAEIdZNIiIiIiIiIiIiIqJ2KO4D4t9//z127NiB/Pz8WDeFiIiIiIiIiIiIiNqxuF9Us1+/fqiqqop1M4iIiIiIiIiIiIionYvLgLjJZPL+9/TTT+OBBx7AF198gerqar/7TCZTrJtKRERERERERERERO1EXJZMSU1N9asVLooiLr/8cr/HcFFNIiIiIiIiIiIiImqOuAyIf/7557FuAhERERERERERERF1MHEZEL/00ku9/66oqEB2drZfxjjgyRA/evRoWzeNiIiIiIiIiIiIiNqpuKwh7is3NxenT58OuL2mpga5ubkxaBERERERERERERERtUdxHxCXaoU3VV9fD41GE4MWEREREREREREREVF7FJclUwDgvvvuAwAIgoAFCxZAp9N573O5XNi+fTsuvPDCGLWOiIiIiIiIiIiIiNqbuA2I79q1C4AnQ3zPnj1QqVTe+1QqFQYPHoz7778/Vs0jIiIiIiIiIiIionYmbgPin3/+OQBgxowZ+Pvf/47k5OQYt4iIiIiIiIiIiIiI2rO4DYhLVq9eHesmEBEREREREREREVEHEPcB8YaGBjz11FPYuHEjTp06Bbfb7Xf/4cOHY9QyIiIiIiIiIiIiImpP4j4gfvvtt+PLL7/E//t//w/du3eHIAixbhIRERERERERERERtUNxHxD/+OOP8eGHH6KoqCjWTSEiIiIiIiIiIiKidkwW6wZEkpaWhvT09Fg3g4iIiIiIiIiIiIjaubgPiC9evBiPPvoozGZzrJtCRERERERERERERO1Y3JdM+etf/4pDhw4hKysLvXv3hlKp9Lt/586dMWoZEREREREREREREbUncR8QnzRpUqybQEREREREREREREQdQNwHxBcuXNji23zqqacwb9483HPPPXj++ecBAFarFX/605/w1ltvwWazYdy4cXjxxReRlZXV4q9PRERERERERERERG0v7gPikh07duDAgQMAgP79+6OwsPCstvPtt9/iH//4BwYNGuR3+7333osPP/wQb7/9NlJSUjB79mxcf/312LJlyzm3nYiIiIiIiIiIiIhiL+4D4qdOncKNN96IL774AqmpqQAAg8GA0aNH46233kKXLl2i3lZ9fT1uvvlmvPrqq1iyZIn3dqPRiJUrV2LNmjUYM2YMAGD16tUoKCjAtm3bMGLEiBbdJyIiIiIiIiIiIiJqe7JYNyCSOXPmoK6uDvv27UNNTQ1qamqwd+9emEwmzJ07t1nbmjVrFq655hqMHTvW7/YdO3bA4XD43Z6fn4+cnBxs3bo16LZsNhtMJpPff0QUf9hXieIf+ylR+8C+ShT/2E+J2gf2VaLYivuA+CeffIIXX3wRBQUF3tv69euHF154AR9//HHU23nrrbewc+dOLF26NOC+kydPQqVSeTPQJVlZWTh58mTQ7S1duhQpKSne/7Kzs6NuCxG1HfZVovjHfkrUPrCvEsU/9lOi9oF9lSi24j4g7na7oVQqA25XKpVwu91RbePo0aO455578Oabb0Kj0bRIu+bNmwej0ej97+jRoy2yXSJqWeyrRPGP/ZSofWBfJYp/7KdE7QP7KlFsxX0N8TFjxuCee+7B2rVr0aNHDwDAr7/+invvvReXX355VNvYsWMHTp06hSFDhnhvc7lc+Oqrr7BixQp8+umnsNvtMBgMflnilZWV6NatW9BtqtVqqNXqs98xImoT7KtE8Y/9lKh9YF8lin/sp0TtA/sqUWzFfYb4ihUrYDKZ0Lt3b/Tt2xd9+/ZFbm4uTCYTli9fHtU2Lr/8cuzZswfff/+9979hw4bh5ptv9v5bqVRi48aN3uf89NNPqKiowMiRI1tr14iIiIiIiIiIiIioDcV9hnh2djZ27tyJzz77DD/++CMAoKCgIGBhzHCSkpIwYMAAv9sSEhKQkZHhvf22227Dfffdh/T0dCQnJ2POnDkYOXIkRowY0XI7Q0REREREREREREQxE/cBcQAQBAFXXHEFrrjiilZ7jb/97W+QyWSYMmUKbDYbxo0bhxdffLHVXo+IiIiIiIiIiIiI2la7CIh/++23+Pzzz3Hq1KmAhTSfe+65s9rmF1984fe3RqPBCy+8gBdeeOFsm0lEREREREREREREcSzuA+JPPvkk5s+fjwsuuABZWVkQBMF7n++/iYiIiIiIiIiIiIjCifuA+N///nesWrUK06dPj3VTiIiIiIiIiIiIiKgdk8W6AZHIZDIUFRXFuhlERERERERERERE1M7FfUD83nvvZV1vIiIiIiIiIiIiIjpncV8y5f7778c111yDvn37ol+/flAqlX73v/vuuzFqGRERERERERERERG1J3EfEJ87dy4+//xzjB49GhkZGVxIk4iIiIiIiIiIiIjOStwHxF9//XW88847uOaaa2LdFCIiIiIiIiIiIiJqx+K+hnh6ejr69u0b62YQERERERERERERUTsX9wHxxx57DAsXLoTZbI51U4iIiIiIiIiIiIioHYv7kinLli3DoUOHkJWVhd69ewcsqrlz584YtYyIiIiIiIiIiIiI2pO4D4hPmjQp1k0gIiIiIiIiIiIiog4g7gPiCxcujOpxa9euxXXXXYeEhIRWbhERERERERERERERtUdxX0M8Wr///e9RWVkZ62YQERERERERERERUZzqMAFxURRj3QQiIiIiIiIiIiIiimMdJiBORERERERERERERBQOA+JERERERERERERE1CkwIE5EREREREREREREnQID4kRERERERERERETUKcR1QNzlcuGrr76CwWCI+NhevXpBqVS2fqOIiIiIiIiIiIiIqF2K64C4XC7HlVdeidra2oiP3bt3L7Kzs9ugVURERERERERERETUHsV1QBwABgwYgMOHD8e6GURERERERERERETUzsV9QHzJkiW4//77sWHDBpw4cQImk8nvPyIiIiIiIiIiIiKiaChi3YBIrr76agDAddddB0EQvLeLoghBEOByuWLVNCIiIiIiIiIiIiJqR+I+IP7555/HuglERERERERERERE1AHEfUD80ksvPedtvPTSS3jppZfwyy+/AAD69++PRx99FOPHjwcAWK1W/OlPf8Jbb70Fm82GcePG4cUXX0RWVtY5vzYRERERERERERERxYe4ryEOAJs3b8Ytt9yCSy65BL/++isA4H/+539QWloa1fN79uyJp556Cjt27MB3332HMWPGYOLEidi3bx8A4N5778X69evx9ttv48svv8Tx48dx/fXXt9r+EBEREREREREREVHbi/uA+DvvvINx48ZBq9Vi586dsNlsAACj0Ygnn3wyqm1ce+21uPrqq5GXl4fzzz8fTzzxBBITE7Ft2zYYjUasXLkSzz33HMaMGYOhQ4di9erV+Prrr7Ft27bW3DUiIiIiIiIiIiIiakNxXzJlyZIlePnll3Hrrbfirbfe8t5eVFSEJUuWNHt7LpcLb7/9NhoaGjBy5Ejs2LEDDocDY8eO9T4mPz8fOTk52Lp1K0aMGBF0OzabzRucBwCTydTsthBR62NfJYp/7KdE7QP7KlH8Yz8lah/YV4liK+4zxH/66SeMGjUq4PaUlBQYDIaot7Nnzx4kJiZCrVbjD3/4A9577z3069cPJ0+ehEqlQmpqqt/js7KycPLkyZDbW7p0KVJSUrz/ZWdnR90WImo77KtE8Y/9lKh9YF8lin/sp0TtA/sqUWzFfUC8W7duKCsrC7i9tLQUffr0iXo7F1xwAb7//nts374dd911F6ZNm4b9+/efdbvmzZsHo9Ho/e/o0aNnvS0iaj3sq0Txj/2UqH1gXyWKf+ynRO0D+ypRbMV9yZQ77rgD99xzD1atWgVBEHD8+HFs3boV999/PxYsWBD1dlQqFfR6PQBg6NCh+Pbbb/H3v/8dv/vd72C322EwGPyyxCsrK9GtW7eQ21Or1VCr1We9X0TUNthXieIf+ylR+8C+ShT/2E+J2gf2VaLYivuA+EMPPQS3243LL78cZrMZo0aNglqtxv333485c+ac9XbdbjdsNhuGDh0KpVKJjRs3YsqUKQA8ZVoqKiowcuTIltoNIiIiIiIiIiIiIoqxuA+IC4KARx55BH/+859RVlaG+vp69OvXD4mJiVFvY968eRg/fjxycnJQV1eHNWvW4IsvvsCnn36KlJQU3HbbbbjvvvuQnp6O5ORkzJkzByNHjgy5oGZLMZrtqKq3w2R1IFmrRGaCCik6Vau+JhGFx35JRBJ+HxARUWfFcyARUefW0c8DcR8Ql6hUKiQlJSEpKalZwXAAOHXqFG699VacOHECKSkpGDRoED799FNcccUVAIC//e1vkMlkmDJlCmw2G8aNG4cXX3yxNXbD67jBggff2Y3NB6u8t43Ky8RkEwOEAAEAAElEQVRTUwahR6q2VV+biIJjvyQiCb8PiIios+I5kIioc+sM5wFBFEUx1o0Ix+l04vHHH8eyZctQX18PAEhMTMScOXOwcOFCKJXKGLfQw2QyISUlBUajEcnJyWEfazTbMXvtLr8PlmRUXiaWTy3sUL+6EMWTUH2V/ZIofjTnnNoa+H1AFJ1Y91Uiiqy5/ZTnQKLY4DmV4kVnOQ/EfYb4nDlz8O677+KZZ57x1vTeunUrHnvsMVRXV+Oll16KcQubr6reHvSDBQBfHaxCVb29Q3y4iNoT9ksikvD7gIiIOiueA4mIOrfOch6I+4D4mjVr8NZbb2H8+PHe2wYNGoTs7GxMnTq1XQbETVZH2PvrItxPRC2P/ZKIJPw+ICKizornQCKizq2znAdksW5AJGq1Gr179w64PTc3FypV+/xFIlkTvsxLUoT7iajlsV8SkYTfB0RE1FnxHEhE1Ll1lvNA3AfEZ8+ejcWLF8Nms3lvs9lseOKJJzB79uwYtuzsZSaqMCovM+h9o/IykZnYPgP9RO0Z+yURSfh9QEREnRXPgUREnVtnOQ/EfUB8165d2LBhA3r27ImxY8di7Nix6NmzJ9avX48ffvgB119/vfe/9iJFp8JTUwYFfMBG5WXi6SmDOkQtHqL2hv2SiCT8PiAios6K50Aios6ts5wHBFEUxVg3IpwZM2ZE/djVq1e3YkvCO5sVgY1mO6rq7aizOpCkUSIzUdVhPlhE8SpSX2W/JIq9szmntgZ+HxCFFy99lYhCO9t+ynMgUdviOZXiTUc/D8T9oprRBrm3bNkCm80GtVrdyi1qOSm6jvVhIuoI2C+JSMLvAyIi6qx4DiQi6tw6+nkg7kumRGv8+PH49ddfY90MIiIiIiIiIiIiIopTHSYgHueVX4iIiIiIiIiIiIgoxjpMQJyIiIiIiIiIiIiIKBwGxImIiIiIiIiIiIioU2BAnIiIiIiIiIiIiIg6hQ4TEBcEIdZNICIiIiIiIiIiIqI41mEC4lxUk4iIiIiIiIiIiIjCUcS6AZFYLBaIogidTgcAOHLkCN577z3069cPV155pfdxdXV1sWoiEREREREREREREbUDcZ8hPnHiRLzxxhsAAIPBgOHDh+Ovf/0rJk6ciJdeeinGrSMiIiIiIiIiIiKi9iLuA+I7d+5ESUkJAODf//43srKycOTIEbzxxhtYtmxZjFtHRERERERERERERO1F3AfEzWYzkpKSAAD/+c9/cP3110Mmk2HEiBE4cuRIjFtHRERERERERERERO1F3AfE9Xo91q1bh6NHj+LTTz/11g0/deoUkpOTY9w6IiIiIiIiIiIiImov4j4g/uijj+L+++9H7969MXz4cIwcORKAJ1u8sLAwxq0jIiIiIiIiIiIiovZCEesGRPKb3/wGxcXFOHHiBAYPHuy9/fLLL8fkyZNj2DIiIiIiIiIiIiIiak/iPiC+adMmXHLJJejWrZvf7RdffHGMWnRujGY7qurtMFkdSNYqkZmgQopOFetmEVEj9lGijof9moiIKDSeJ4moPeN3GJ2NuA+IX3fddXA6nbjoootw2WWX4dJLL0VRURG0Wm2sm9Zsxw0WPPjObmw+WOW9bVReJp6aMgg9Utvf/hB1NOyjRB0P+zUREVFoPE8SUXvG7zA6W3FfQ7y2thYbN27E+PHj8c0332Dy5MlITU1FUVER5s+fH+vmRc1otgd0UgD46mAVHnpnN4xme4xaRkQA+yhRR8R+TUREFBrPk0TUnvE7jM5F3AfElUolioqK8PDDD+PTTz/Ftm3bMHXqVHzzzTdYunRpVNtYunQpLrroIiQlJaFr166YNGkSfvrpJ7/HWK1WzJo1CxkZGUhMTMSUKVNQWVnZYvtRVW8P6KSSrw5WoaqeHZUolthHiToe9msiIqLQeJ4kovaM32F0LuI+IP7zzz/jlVdewU033YTzzjsPl156KYxGI/7yl79g586dUW3jyy+/xKxZs7Bt2zb897//hcPhwJVXXomGhgbvY+69916sX78eb7/9Nr788kscP34c119/fYvth8nqCHt/XYT7iah1sY8SdTzs1+2f0WzHoVP12FVRi0On65npQ0TUgnieJOr4OvJYit9hdC7ivoZ4fn4+unTpgnvuuQcPPfQQBg4cCEEQmrWNTz75xO/v1157DV27dsWOHTswatQoGI1GrFy5EmvWrMGYMWMAAKtXr0ZBQQG2bduGESNGnPN+JGuUYe9PinA/EbUu9lGijof9un1jTUgiotYV6TypVcnbqCVE1Bo6+liKY306F3GfIT537lycd955WLRoEf7whz/gkUcewX/+8x+Yzeaz3qbRaAQApKenAwB27NgBh8OBsWPHeh+Tn5+PnJwcbN26Neg2bDYbTCaT33/hJGoUKNZnBL2vWJ+BRE3c/zZB1C5F21fZR4lip7nn1GhlJqowKi8z6H2j8jKRmcjV5+MVa0LGp9bqq0TUcprTT8OdJ4v0GdhZYeD3LVErae1zamcYS3GsT+ci7gPizz//PHbu3ImTJ09i3rx5sNvteOSRR5CZmYmioqJmb8/tduOPf/wjioqKMGDAAADAyZMnoVKpkJqa6vfYrKwsnDx5Muh2li5dipSUFO9/2dnZYV+3webE9KJcFDUJuBXpMzC9KBcNNmez94WIIou2r7KPEsVOc8+p0UrRqfDUlEEBA+VReZl4esogpOg4SI5XrAkZn1qrrxJRy2lOP03RqbBo4oCg498ZRblYvGE/v2+JWklrn1M7w1iKY306F4IoimKsGxGN6upqfPnll/j888/xxRdfYP/+/UhLS0NVVfAOHspdd92Fjz/+GKWlpejZsycAYM2aNZgxYwZsNpvfYy+++GKMHj0aTz/9dMB2bDab3+NNJhOys7NhNBqRnJwc8PhdFbW4+Z/bMbM4F4XZqbA53VArZNh11IBVpeVYc/twXJiT1qx9IaLIou2r7KNEsdPcc2pzGc12VNXbUWd1IEmjRGaiigPkOLerohaTX/w65P3r7r6E38kx0Np9lYjOXXP76Q9Ha/HfA6eCjn/Ndhe/b4laSWufUzvTWIpjfTobcV8DYO7cuX4B8FGjRuGOO+7AZZddhoEDBzZrW7Nnz8aGDRvw1VdfeYPhANCtWzfY7XYYDAa/LPHKykp069Yt6LbUajXUanXUr52sUcJsd2HFprKg97O2EVHriLavso8SxU5zz6nNlaLjoLi9YU3I+NTafZWIzl1z+2miWhly/Avw+5aotbT2ObUzjaU41qezEfclU06cOIE777wT33//PU6fPo133nkHc+fOxaBBg6JeXFMURcyePRvvvfceNm3ahNzcXL/7hw4dCqVSiY0bN3pv++mnn1BRUYGRI0e2yH6wthFRfGMfJSKKH/xOJiJqG/y+JeqY2LeJwms3JVPOxd133401a9bg/fffxwUXXOC9PSUlBVqtZ2Xdu+66Cx999BFee+01JCcnY86cOQCAr78OPcXEl8lkQkpKStjpLScMFnzx82l0TVLD5nRDo5Sj0mTF6PO7oFsHWOGXqD0I11fZR4niQzTnVIpf0rRVk9WBZK0SmQlnl7Vz3GDBQ+/sxlc+9S+lmpDd+Z0cF9hXieIfr1OJ2ofWOKf+WmvGkWozDBYHNEo5dlbU4qcTJiyaOIBjKer04r5kCgD8z//8D15++WWUl5dj69at6NWrF55//nnk5uZi4sSJEZ//0ksvAQAuu+wyv9tXr16N6dOnAwD+9re/QSaTYcqUKbDZbBg3bhxefPHFFt0PEcBHu09gc5n/hd2l53dp0dchorPDPkpEdG6OGyx48J3dfos4jcrLxFNTBqFHMy+8eqRqsXxqIWtCEhG1Mo6BiTqe4wYLHnp3j9+YrCQvE0snD2QwnAjtoGTKSy+9hPvuuw9XX301DAYDXC4XACA1NRXPP/98VNsQRTHof1IwHAA0Gg1eeOEF1NTUoKGhAe+++27I+uFnw2i2ey4Qy/wXAf3qYBUeemc3jOb2v8IvUXvGPkpEdG6836MHW+57NEWnQt+uibgwJw19uyYyGE5E1MI4BibqeEKNyTYfrMLD7+1hvyZCOwiIL1++HK+++ioeeeQRyOVy7+3Dhg3Dnj17Ytiy5qmqtwd8GUm+OliFqnp+IRHFEvsoEdG54fcoEVH7w+9uoo6H/ZoosrgvmVJeXo7CwsKA29VqNRoaGmLQorNjsjqgU8kxszgXhdmp3tpsOytqsaq0HHVWR6ybSNSpsY8SEYUWTV1wU4TvSX6PEhHFH46BiToeaUwWqm832NivieI+IJ6bm4vvv/8evXr18rv9k08+QUFBQYxa1XwpWiWWTS3E6i3lWLGpzHt7kT4Dy6YWIlmrjGHriIh9lIgouGjrgidrwn9PJkW4n4iI2h7HwEQdT7JGCZ1KHrJv/2ZIzxi2jig+xH1A/L777sOsWbNgtVohiiK++eYbrF27FkuXLsU///nPWDcvaglqBVZvKceWsmq/27eUVUMA8NffXhiTdhGRB/soEVGgSHXBl08t9GaKZyaqMCovE18FmaI7Ki8TmYmtV/87mgz2eNw2EVGscQxM1PFkJqqwYEK/kH370ff3+o3hiNqCNKY2WuzQqRWQCQIUMgEZMRpbx31A/Pbbb4dWq8X8+fNhNptx0003oUePHvj73/+OG2+8MdbNi1q91YldFQbMHqMPOhWt3upEVnKsW0nUebGPElFL6ihB1GhqUEr7laJT4akpg/DQO7v9guKj8jLx9JRBrbb/0Wawx9u2iYjiQYPNicKcNMwsyg0Y/5aWVcNgtiMrWRPrZhJRM6ToVBiSk4p57+4JWTalusHeLsem1D4FG1MX6TMwoygXSz86gMcnDmjzsXXcB8QB4Oabb8bNN98Ms9mM+vp6dO3aNdZNajaT1R52KprJykUNiGKJfZSIWkpHCqI2ty54j1Qtlk8tRFW9HXVWB5I0SmQmtt6PAc3JYI+nbRMRxQsRwK6K2qDj37lrd+FYrQWpOhWD4kTtjNnuCls2ZXLheTFsHXUmocbU0uyFwpy0mIyt20VAXKLT6aDT6WLdjLOSqlXhYGU9HrwqH4Dny0kpl2HzwdNYs/0I5l/TL8YtJOrcUrQqvPLVYcwsysVD4/NRb3UhSaNApcmKf+84ij+Py491E4koxoxmO07V2WCwOJCgkiNBrUCqVuk3cOtoQdSzqQueomu7bPjmZLDH07aJiOKB0WzHY+/v9SupkJmowsyiXHRL1mD19IuQrFXC5nDFsJVEdDaSNUrMLM4NWTblsQ/2YUU7G5c2B8vpxY9wY+otZdWYWZSLFZvK2nxsHZcB8SFDhmDjxo1IS0tDYWEhBEEI+didO3e2YcvOngAgO12Hpz/50e/LqESfiRnFvWF3uWPXOCKCw+3GH8degEUb9vn10WJ9BhZM6A+Hm32UqDM7brDgwX/vxuYy/2l+c8bkoVe6Dt0bM787WhA1lnXBo9HcDPZ42TYRUTyoqrdjc5Ng+Ju3jwg6Hn5y8kDkZCTEoplEdBYyE1W4pE+GX2a4r83tcFwaLZbTiy+RxtQ2pyfW0tZj67gMiE+cOBFqtdr773AB8fbAaLZj6+FqbNhzImiN4kqjBeelseMQxZJKJsPiD/cHraH4zCcHOIuDqB071ywOo9keEAwHzkzzmzCoB64e0A0pOlWHC6LGqi54tM4mgz0etn0umJVERC2l6Tnr6SmDsGjDvqDXrFvKqqBRytGVpVOI2oUUnQoqhSzsY9rbuDQaLKd37lp6rJmoDh96Vjd+Ttt6bB2XAfGFCxd6//3YY4/FriEtpKrejq7JGuyqMISs3zSiT0YMW0hENpcbNw3vFbR/zijKhY2zOIjapZbI4vBk0IWf5idl2MRrEPVctHVd8Eh8B+npCa2XwR6P2fHMSiKiltT0nNU1Wc1rVqIOJC3CWK09jksjYTm9c9PSY83jBgu+O1KLIn1GQOkewHNu2XXUEJOxdVwGxH3dfvvtuOWWW3DZZZfFuilnzWR1wOZ0Y2ZxLtZsPxI0A/WJjw7grzcMBgBm/RDFggis2X4EF+emB9T6P3SqDtmcxUEU15pmMiSqFaizOnCk2owZRbkYnJ2KVaXlMNtdzc7iiGaan5RhE49B1JbQlnXBw2k6SNep5Fg1/SKIQMDA/Vwz2OMtO76zZCURUdtJ1Chw9YAsTBmaja7JaphtLvz7DyNhsjrw08k6v8duKavGox285jBRRyGNi40WO9beMRxbDlV7x8GSpuPSjjIDjeX0zl5LjzWl7R04YcKbt4/A4g37UNqkHNej1/bHss9+jsnYOu4D4qdPn8ZVV12FLl264MYbb8Qtt9yCwYMHx7pZzZKsUaKmwY5hOWm4MDs16K/ttxf3Qa3ZgQXv72XWD1EsCMD/G9EbGqUsaK3/i3LTY9g4IgonWCZDsT4D04tyMXftLpjtLhTpM7BsaqH37+ZkcUTK+lYrZN4Mm3gLonYkwQbpZrsLM1/7Fgsm9MOjE/qhweZs0Qz2eMqO7yhZSaIowuVyQS6Xt/uyiETtncXmxJ+vysf8dXsDaoa/efsI3PzPbaiqt3tv78g1h4k6ilDjYt9xcNNxaUeagdYZy+m1lJYea0rbmz1Gj6c/OYALc9I8s++dbqgVMuw6asAzn/yIJyYPRFYMynHFfUD8/fffR21tLd5++22sWbMGzz33HPLz83HzzTfjpptuQu/evWPdxIgyE1X45pcaDDwvGbuPGTGzKBc3D+/lzQ5fVVqOE0YLVpUe9lvUBGDWD1FbEQCcrrPigx+OB0zl2VxWhUffZ0YMUTwKlclQWlYNAcCdo/rg+c8Oevv1zOJc74/S0WZxhMv6LtJn4FSdDcN6pXlvi6cgaiy1dKZRqEG62e7CvHf34JM/liA3M6HFj3NLZ8ef7XHpKFlJLpcLv3vxS/zr7kuhUMT9pQhRhyYKwIImwXDAcw5dvGEfnp4yCLe9/p3ffe3lu4aoMwo7LhYEvD+rCDJB8BuXdrQZaNHM1jSa7ThVZ4PB4kCCSo4EtQKpWqXfMQk2VuuoM0ElLT3WlLZXmJ2KFZvKsOnH00Efd/+Vdhw3WNp8ZkK7GIWmpaXhzjvvxJ133oljx45h7dq1WLVqFR599FE4nc5YNy+iFJ0KIxqzSz/cc8JvwCFlrMkEISAYLmlPWT9E7ZUIoKBHMh54Z0/Q+5kRQxSfwmUybC6rxgPj8/HKV4dhtruwpawa94493ztlNCHCAi+AZ0Bc3WDHY9f1x8IP9vm9VpE+A3PG5KF7sga/VDcgscHuHcTFS4mRlhZtMDdSplG47YS6L9Ig/fDpBjz54YG4zmY6lwysjpSVJJPLY90EIgJgdbj9pq/7Ki2rxkPjCwJub0/fNUQdSTRjsFN1ttDj4oNVkAkC+nZNjPo50cSipHbV2xxI1algd7pRb3PGrOxKuNmaz0wZhAa7Cw/+e7ff+kDSmL5Xug4A8ECYsVpHngna0mNNaXtOtxiwULOUHGy2u3C4qgF3v7kTQNvOTGgXAXGJw+HAd999h+3bt+OXX35BVlZWrJsUNYVMwMPv7Qn49V36+/ej+oZ9Pn+JJ2pdAoBTJlvYx7AfEsWfSEHSUyabX1a40eLAsqmFWLP9CL47UosEtSLkgMs3eKlTyXHnqD7405UXwOFyI0Elh1Ypx3dHajHztW+9NRnjfXrpuWRtRxvMDZdptPD9vVh4bX/Me29P0O0ICH0REmmQnp2uxY0X5+BIdQPkMiEmUy/DOdcMrI6elUREba/eGj65zLfeMMDvGqJYiWYMdtxgQUWNOex2DBa739/RPCfcNbDUrh1HarFsaiGe+fQnv5hXNOPi1qhdHmq2JgDMXrPLLxgOnInLTRjUAwDCjtU68kzQSGPNRI0Ch07VR/1eZSaqcEVBV+RmJOCNrb8ElI6WyvioFTLv7W05M0EW+SGx9/nnn+OOO+5AVlYWpk+fjuTkZGzYsAHHjh2LddOi4skuc4TMAN9SVo20hI6T9UPUHrnFyI9hPySKP5GCpIBnmp6v17aU449jz8fiDfvx0Du7YTTbA57TNHhptrvw/GcHMemFLVi+8SAyEtV49IN9+PO/d/sFDKRBXLBtxtoJgwUf7T2JX6obcMJoxZFqMz7aexInDJaIz40UzPXd33BZ+xd0T8a8d0Nv54ufT4e8L1GjwKi8zKDbLdZn4NN9lbj7zZ2Y+up23P/2DzgexX61pWjqMoYjZTw1PQYdJSuJiNpeoiZ8flySz/3F+gw8OXkgv2uI2lg0YzDpMZHYHG7vmC3a54S6BvZt18ziXKzeUh6QABppXHzcYMHstbtw+XNfYvKLX+Pyv36JOWt3tcgYLkWnQt+uibgwJw19uyYiRafyjMXKgo/FtpRVo2uSGl2T1EHv9x2rBdt2RxBurLlk0gA88t6eZr1XKToVHruuPxZv2Bc0OXj1lnLMv6YAe48bMXuMHiunDcOLNw/B9KJcGMytn4wY9xni5513HmpqanDVVVfhlVdewbXXXgu1OvgHNF5V1dthdbjCPkYUgZK8zKAXSvwlnqj11duc2HXUgCJ9RsCXNeDpn+yHRPEnM1EV8vxZpM/ArqMG9Oue7Pd3aVk1Ztbbwy6uGSl4WdvQvhY4NJrtOFJjxobdxwNKt+VmJkCnkodtb3MW2QmXtS/VEAy1nWmX9A55X4PNGXSaqu8CqpLNcVj3siXqMnbkrCQianuCgJBj3yJ9BmQC8OLNQ7yLn9ld7hi0kqhzi/YH9c0HqzA4OzVsn/76cDWykjVngsMRnhMuFuXbrkjju2Dj4ljULo80FrM5w3/HdYYZ48HGmokaBR55bw8+O3DK77HRvFdWhztscvC88QU4VWfFytJyv89QSWPCR2vOuo37gPhjjz2GG264AampqbFuylkzWR3QqYPXStSp5JhZnAulQoaF1/bH4+v3BUyDYdYPUevTqeR465sK/HPaRZDhp4CaYouu689+SBSHUnQqLJk4APPX7Q3otzMag6RvzLwYY/K74KbhvbxB0wSVHLPH6LGqtDzo4DbSgNkUYZp5ndXRKlNAz5bB7MDyTQdDlm57clL4rL/mBHPDZe1HutAId7/J4kCfLolYPrUQJ4xWHK5qQHa6Fp/uq8TctbsCpvbH2w8TLVWXsaPWpyeitieKIm4rzoUM8AtYlOgzMKM4F25RxP1v/+D9fh2b3zVGLSXqvKIZg0mTnVeVlmPZ1EIA8BvzlegzMK1xXHxlQVcYzXbUNGZth3xOhFiUb7vOJpDcnGSLlpIYYf0g39IdwUhjtXgZ47dWO5qONQ+dqg8IhksivVeRPr+1ZjtWlp6ZXSDFSAuzU/HjSRPqbU6o5TIYLHYkalr2WMd9QPyOO+4AAJSVleHQoUMYNWoUtFotRFGEIAgxbl10kjVKWB0ujC3oivzuyd5C8gkqBVJ0Svzl0x+xYlOZ942/69K+UCtlSNWqmPVD1EYSlHK8cNMQLN/4MwbnpGJ6UW/YnG6kapVIT1C1j/pSRJ3QcYMFizfsD+i33VM1+HjvCYzok46DlfWYe/n5uP31M7W+dWo59h83YtnUQiRrAwORkYKXyVoFdCp5QBBWolXJMXvtroAfuRdNHABjKwzoImmwO4Nm/gCei58Ge/gAf6TjoVHKsauiFolqBZRyAa9NvwhuwG/BHABIDXKsfYW7EJEuQqRj9uRHB3DjxTkhM5KA+MrkYQ1wIoo3WoUciSoFxg/sjulFubA53VArZDhlsqJXhg5KQYaXbx6KP7y5A2a7i+UDiWKgOT+om+0uzF27CzOLczHTp093SVLjxle2ebanVWH22l2Y3jgrL9Rz9F0S0T1Mdq5vu3zHb74BTWkBxbQg492WmDnXHMcNFnx3pDZsBv2pOs+aYsH2odJkRWai6pwWSG/p/WmtdjQNtLtEMex1T7j3KtLnNyNR7RcMXza1EKu3lAfUG59RlIupr27HsF5pLXas4z4gXl1djd/+9rf4/PPPIQgCDh48iD59+uC2225DWloa/vrXv8a6iRFlJqpgaLBj/jUFeGTdXu8bO3uMHrsqar1vvtnuwopNZVixqQyj8jLjapovUUenlAlYsekgNpdVY+OPp/3uK8nLxFOTBsSoZUQUiu9Uy89+9M9aKNJnYMLA7nhofAFuenUbLuiW5A2eFukzsOeYEf16pOC1LeV45jeDA7YdLnhZpM/ArgoDFkzoh3nv7gm4f1ReJnZWGIJOAX1k3R4U5qR5z/VtNXhuCDGA9d5vc+HQ6fqQQfpwx6NYn4ENe054xze+2fmFOaneBXOG9UpDrwxd2KCwdCES7L6mC/ksvX5gxIWg2jJ4EylLR6rL2LTkC2cDElGsKGQCljeOf5sq0mdgwqAeGNwzBb+/tA+++6WWP9wRxUC48oC+ZT2l8ZUUV5IU6TNQmJMGs92FpdcPxILGWZW+pVKaPkeKRwHBxzcA4BZFrJw2DIIgQBRF7/g4WEAz2Ji3pWbORUO6ZpAW/wQCM+hnjclDjxQNlIKA3OkXYfmmgwElPEblZeKhd/e0aZmXcPvTGu0IFmgvycv0jueDBcXDvVeRriFsPuWlQ9Wil/6eWZyLFZvKWuxYx31A/N5774VSqURFRQUKCgq8t//ud7/Dfffd1y4C4gAAmYD57+3xe2PPps4SEbWOOocrZG2rzQerUBdhHQAianvhplpuKavGzKJcLF6/zxsIn1mU6xesXT61ECs2leFIdQMAT80830H/I9cU4KojtVjy4QHv4M/3+e/dfUnAAE/KAr962eaw7QLObtB6tlMjI2VmCwJw+V+/DBmkDxXMDVa/u+mgVSYI+HhuCVJ1yohBYenfTe+TFvLxna45Ki8TT04eGBdrsESbpcMa4EQUT+rDjH+l89XSj37EvKvzMenC8/hdRRQjs0br4RbFgHVgZo3WAwg9TivRZ+L+cRfgtte/xai8TAzJSfUmc6wqLccLNw3BNQO7IytZ45cJPfr8LkjRncmG3nGkFjOLczEkJw1VdTZPWw5Ve2cBjsnvgkcn9MeOIzUhF9d88J3dWDChH+QyAZkJqladOdd0vKwQBOw4UhsyG75Xhg4f7jmBH44a8MC4fLywqSxgHzYfrMKRanNcrCEUbbmZ5l43hAq0bz5YBVEUvWN7X5Heq0jXEEafxTPDxUibXkO1xLGO+4D4f/7zH3z66afo2bOn3+15eXk4cuRIjFrVPKfqbHC6RZSWVftNvdCpwh/+eJrmS9TR1Vki1AOOcD8Rtb1oFsbZXFaNGcV9AHjqBj54VT5mvuYpnSLVO6w1O/DSF7ux9PqBAVkfJfoMrLu7COXVDVDIBOw6avBmR1jsrqDBzV+qG0JOKZTaJWnOgC5UxsZj1/WHACAjzCC3a5I6dHaRPhOljfXXwwXpmwZzNUo5Nuw5ETRbxHfQuvlgFZxu0bu9SEHh5izk8/j6fVg6eSAefm9PzLKum5ulwxrgRBQvIo1vlQoZdlTUQhQBBxfUJIqJqno7Zr72bUAQd9dRA2a+9i3Wzy5Gik6FHqlaLL1+II5Um2GwOLyPWb7pIP79h0uQplPicFWD37ZFiPhozwmU+gR/R+Vl4tLzuwRkVQcrYyFlDW/68TRkgoA/j7sAD7+3N+h+bD5YhaM1Ztz2+nfepIGnpwzCgy08cy6aDOdVpeV+JVEsdhccLhHbDtegusHuty6RL4Olbcu8hBLpGqjB5giZrPHk5IGwu9wwWgKD5OEC7aWNC2AOy0mD2eEK+PEknHDXEDOLc70zFZqz1lBLHOu4D4g3NDRAp9MF3F5TUwO1Wh2DFjWf0eKA2y0G1MNZOW1Y2OdpVcEX4iSilpcQYuHbaO8norYXaaqlrvE8qpB71hyptzmxbNNBb8a4VO9QrZDhq4NVMJgdmHpxDmYU5XprX28uq8bjG/Z5y5z48p0eKAKAEHh7MBql//dJNAO6cBkbj76/F4U5adh91BCyBEuKToWng2YOZWBGcW/MXnMmwztSZknfrokAgF0VtWHrd4cbtIYLCjdnIZ//HjiFeVcXhA2wt/bCR7FYFIqIqCUkasKHA+SCgGVTC2FzuuByMyBOFAvBgp++6+lJYyyj2R60nAcA2J1uLJ9a6Dd2nlmc67eYoUT6QX/xxAHYfLAKs8fooypj8dmBU/j9pX3D7os0NvRNGmjJmXOVJise/PcPATNfNh+sgrsxw3lVaTlW3FSIVaXl3sC4WiFDYXYq/u/3I+Fyh66XHe2im60t0jVQilYVOlnj3d240Oe6xndGo9FiD7vdkyYrRMC72LL04wng+fydqrPBYHEgQSVHglqBVK3S+176ju99ryF8F3WNdHx972+JYx33AfGSkhK88cYbWLx4MQBPx3e73XjmmWcwevToGLcuOokaBUQxsB7Onl+NKNFnBv31qUSfid3HjOiWrOFFFFEbSFQrwvbHRLUCRjODGkTxJFGjQLE+wy+rRVKsz8B5qVroVHKk6ZQoycvEnl+N3szlEn0mdh01eOodHjUAAKrNdu8AzzfrxTfb2Xf7aqUs6MKZSyYPxOX5XQLWI5CeJ4qi323RDOiiKQ+zYlMZHnxnN/5yw2BkJWsCHuebnVHd4Lnw2HXUgNlrAjO866yhM0ukQXOkwXhLDVojZcGYLA706ZIY9Pu5LRY+autFoYiIWopGIQs7/v32lxp8+0sNFk8cAJlPAI6I2k6KVokXbhqCE0aL9za5IKBYn4Gr+neDxeFZB0YqCxKM9AO9b5mSSCV8pQXXoy1jAQAJEZI6fceGUpv6dg0+hmuu4wYLfqlqiFgG6s5RfbC6tBw7Q9Q7D1cve9dRQ1yU6otUbsbucofN9J7h8559dbAKC9/fi4XX9ofVEfmHz9Vbyr0/gvg+d967e/zOJSX6TCyY0A+n6mzomqT2S7RxukWsnn4RBACZiWqIEHHP5eejS5h6+b7XbC11rOM+IP7ss89izJgx+O6772C32/HAAw9g3759qKmpwZYtW6LaxldffYVnn30WO3bswIkTJ/Dee+9h0qRJ3vtFUcTChQvx6quvwmAwoKioCC+99BLy8vJaZB/UchnkMgHFfTOgkAm4d+z5cLpEJGkUmHRhDyzZcMBvMbASfQZmj9FjW3k1s4qI2ojLLeKesXpcPbA7uiarz9RQM1qRl5UAl1tkfySKMw02J+aNz8fuY6aAftszTYunP/4R868pgCgCs0d7zquS+RMK8PQnP3rrgQNnMuGkIDhwJuvFN9u5qLHm3bGawDqCXx2swiPv7cGfx10Aq9MdUOtxelEu5D5BhWgHdJEyNqT2bT5YhUOn6uFyiyEzxVN0KjhPmvDbf2wNub0EtSJiGZCIC4+20KD1bBddas0Fh1qifUREsWZ3ucOOf7ccqsaWsmrYXW789dOf8JcbBnMsTNTGEtUKaJQyfHagEv16pGBIThrUChncoohP9p301vGOtPBhndWBvl0TvfWcI5WnaLC7oFPJoZSHz9r13U6CShEwNpTKBo/skwGXW8Sq6Rd5Z2K2RNKAlJlcUWNGglrhV6ZY+k6TXg8AivWZeOWrw1g+tRBalRy/H9UX88YXwOFyw2Rx4tsjNVi7/UjQetkHjhvxxOSBmB/DUn1AYF1uaZ8v6ZMBtULmV9ol2PFI0yn9suAv6J6Mee/uxuCcNG/5kqaksX3TH0Gk5wZk5ZdVeWfZ/nTChAUT+uGRdXu943KdSo6V04bh6U8OeJ+rU8mxatowQIRfcN13DaeWPNZxHRB3OByYO3cu1q9fj//+979ISkpCfX09rr/+esyaNQvdu3ePajsNDQ0YPHgwZs6cieuvvz7g/meeeQbLli3D66+/jtzcXCxYsADjxo3D/v37odEEZlg1l83lRiJk6JKkwY5favD8Zwe995XoMzHv6nzcMqIXzA4X1AoZKk1WmO0uDD4vlVlFRG3E7nYhI1GNv3920O/LvESfgUV9B8DucqHeyoU1ieKJxe5AglqFj/YcD+y3kwbgp8o63HNFHpRyGUrLTmNAjxQAnkwbt1vEzcN7YU7jRUORPgNbD1djV0WtdwC8pawatzXWH89O1+LFm4cgRauE1eHCnLW78JcbBgdt1+aDVZhRlIvCnLSAWo9zfZ4X7YDuuMESMWPDN+PGYHGEDfgazXbsrDCEHPCOysuESi4LWwbkhNGK7ikaPNVY+9H3sb6D1iJ9BhZNHHBOg9bMMNkiJWGC7W1VyqQ1F4UiImpNggxhx7/DstMAeM5Ds8bkoaaBySFEbc1id+GNrb/gj2PPR53VCWNjsHNnRS32Hzd6g+C+ZUGCZXRLP9BLMwZPGK1hX1erlOOD2UWoNNnCPk4ag47Ky0SqThkQqA1Xfzw5wqLvvoKVwDPbXXjAZxz62vSLwr5ez3Qt6ixOLJtaiNe2lPt970nj1/3HjbhpeC8kquQB25g6vBdcLnebLJAeruSf0WyHxe7CH8fm4ZEJBVDJZXh03V5ve6XyzKGOf4ne/8cTaRbAjsaseRkQ9NhISUS+P4IMy/GcJ6Y3XvP4/gDhGzyf994ev+uOmcW5WPG5/+KlZrsLM1//Dguu6Yc/XpGHU3U2dE/RIlWrgMniwPrZxS16rOM6IK5UKrF7926kpaXhkUceOevtjB8/HuPHjw96nyiKeP755zF//nxMnDgRAPDGG28gKysL69atw4033njWryuptzqRmKTGY+/tCfqrifujAwG1SYv0Gbj/yguYVUTURrQKRcCXNOA5ESxYtxdPTh6IaoeDZVOI4kiyRoWHwvTbF24egjqLE79UN6BY3wXHai0o0Wfg58o6HDdaUZid6s2oua04F3e/udMzEPPJelDIBZToM7HxwCnvD9orpw2D2e5C1yR1yBqDVocr5PTSnHQdPpxTDKVcgMXhCvu9ItVCjCZjQyLVRD9VZws6kK6qt2Pxhv3een1Ns9gXTRwAQ4SM9MNVDXjiowNYdF1/zL+mAMdqLbC73OiSqIZKIcMJoxXLpxZi11EDahpsqDXbQ9bvjqbG96zRerhFMaCts0brg7bPaLajxhx+H1oq6aBplo6krbOFiIiaSyOXhx3/Lp40AAAgisBfPv0RT0waGItmEnVqZocTv79Uj6c/+TFgHDSjKBdrfLKZt5RV496x5wdkR/9yuh6JGgUOVtZ5azwnqQOzuSVjC7oiQSWHxeGGXCZgzR3D8fWham82um8b9h43Yun1AzEkJxWHqxqQovUExSuqzUjVKfHEh/uD1h8XAPz1txf63R5qTBiqBN7do/V+ZWJcohiy3rkAYOF1/ZGiU+Jvn/0csiZ6YU4aVm8px4Jr+mHltGEBiS1rbh+O3BCl+lqC0WzHSZMVx2otEATBG1we1isNT00ZBNEt4iGfjOzZY/TYVVHrtz9SWUhpXwK/46vghhgwE9Zsd2Hu2l14684RmF5nC9h36b3vmqTGymnD4HSL6Jmuw6ulh0MuuJqkUeKq/t0CrotCleIx212Y994e/PsPI3HX/+4EAGy871IMavyBtiXFdUAcAG655RasXLkSTz31VKtsv7y8HCdPnsTYsWO9t6WkpGD48OHYunVryIC4zWaDzXbmlzKTyRTyNRI1CtQ7XBFrGTW97eHxMmYVEZ2jaPtqg90VNNAEeOpsNdhd+PpwNbJY15+oxTXnnOqrPkK/fVguQ1qCCre/8R3eunME0nRKLLyuP47WWLDkwwN4bcZFeOeukTh0qh7pCWf6tW/WQ4ZOhYXX9cPRGos3+G1zulGiz8Th0/Uhp6amhMh4KdFnot7mwI2vbPfeFqqmtW8tRCljA/APYJfoMzGtqLc3Y8M3OF5RY8Ztr3935rF5mXjsuv6oMdu9A96ZxbkBWewmix2J6sj1waUFPf98Vb7f6zRVmJ3qvb/pvh6rMQdMs2z6mKp6O2a+9m3Qts587Vusn13s970sXTRNv6R32H1IULfcMNi3PntrZgvF2tn2VSJqO83pp5HGv1aH23teKS2rxq8GC1J1yg733UYUC9H2VQEC/vrpgbAB3MLs1DPbsTqx66gBhdmpsDpcKNZn4IahPXH///3gV4ZibH4XLJrYH0s+PID87sneIHpGghJdkjSY//5ev9cs9glySgklj13XHzIBeHTdXsx7d4/3sSV5mfjTlRegxmwPGQcrLatGvdWJrGTP36GC3kuvHxh0sdCvDlbB1SQjXhCEsN9p9sYAf6jH+K7L4xYRdHzbmkmrxw0WPPjv3QHlQqTj/uA7uzF+QDe/YxossCwtVKlVyqOq/+573WK2u/Cf/ZUBQXZJSZ5nfTW1QgatSoHHP9gb8rM5szgXdVYHquoDZxlEKtnjdJ9Zc6m1KmfEfUDc6XRi1apV+OyzzzB06FAkJCT43f/cc8+d0/ZPnjwJAMjKyvK7PSsry3tfMEuXLsXjjz8e1Wto5DKcqg+fpeRwiQG3WR0uDjaIzlG0fdVkibwo2qrScozN79pSTSOiRs05p/qK2G8tnuwSs90Fi92FVJ0SSpmAP//bs3CmwyXC5RbRJUmDZZ8d9A6opamfRfoMyGUCPtxzAt+U13jvT9EqcfdoPb75pRrv/3A8YGpqkT4DSRpFQEZ3kT4D8ycU4KTRf1Ao1bR+9obBqLc6YbI6kKhW4LsjtUjVeQaooQLY6Qkq3PzP7d4Lk2mXnAmONyUFsO8de753m8EGyZMvPC/q+uCby6pxj9Mddfa6b/3uepsTD767O+B5TWt8m6yOkG0FgOoGO3C6HpmNP2pIF1ODs1PDtuu7I7VIUCtabHFNqT57R3a2fZWI2k5z+mmk82i91YkHr8rHzNe+BeApycU1dYhaRrR9VQQiJlfqVApvbe7z0jSoqjsztlHK5fi6rAo7KvwX3Pz6cA1O11lx3xXnY+lHB7zjrGAZx4AnoCxAwFt3joBMEJCoVuCbcs9YWHqsb73q6nobuiVrMHuMPiCzXCIFOo1mO778+TSmX9IbUy/O8Su7caQ6cM2epvsvsTrClzg9UmNGkiZ8GFQK1DbYnJg9Ru+XbV9psiIzURXV7Mbm8q5902SR46brGkkJH9Kx7pKkxos3D/E7ZtJ1w8u3DI24r8GuW6SAuu/rA54fRaZd0hvXv/Q1zHYX3rx9eNjP5t2X6bH1cLXfDzYS33KPvqT9StYovfuVltA6xzzuA+J79+7FkCFDAAA///yz331CDFe6njdvHu677z7v3yaTCdnZ2SEfn6AOv9purwwdMhM905glqRxoEJ2zaPtqpPpl0i/BLGNE1PKae06VROq3yVol3KJnUJuiU+KkwQqNSo4bL87Bropab83wawZ2R34PT2aMFMCVpqFCAP7x5WFvKZUSfaa3hvjyqYX4238P+g3ES/SZmFHcGzNf+xY3XpzjDV5np2vx6b5KnGhsQ9NSK18drEJtgx0ut4ivDp7GP748jMKcVDw0Pt/7mGBB4fVzijyLnGmVSNIocOMr2zzBcX1G0AHylrJqPHiVLGz9cCmzOVJ9cMnpept3tfpgU3mbBuilci6n62whM3R8a3xHWrSyzurAb/+xFaPyMrFo4gDv1NlQg3nfdn3cK63FFtfsDM62rxJR22lOP410HtWoZPjbf3/GU1MGYe7aXVArZFzjiqiFRNtXG2zOsNvxBHCduO3173B5fhdMKTwPH/xwHKVNxj5NZzXOLM7FwVMN+HDPCb9xUqhSFoCn1Mb0ut6oNFnx8Z4TmF6U6xcMD1e/O9iMSp3KE5KsNTuwYffxgPHasqmFMEb4zvHNNA4VZJV0TVJDowwfm5O2kahRYFdFrd++jC3oiqK+GX6LQwKhZ3s2R7i1b3wD/zanO+pj7XCFz8LOTtd61jx67Vs8NWWQ97WkgPqCCf3w6IR+qLM6YXe68fXhar/30djkR9WmC3im6pRQyATsPW4MuPaQrrd8bwtZ8zwvE7Mu64uZr3/nfe2WOOZxHxD//PPPW3X73bp1AwBUVlb6LdJZWVmJCy+8MOTz1Go11Gp1VK8hAtAp5SEXhCrSZ+D7ilo8PWWQd0pGuEWiiCh60fbVRJUcxfoMv4GDpFifgUSVHAsm9GO/JGoFzTmn+oqm34rwnH9dLhFmhwsalRyX9MnAlf2yMPO1bz3lOIpykZXsWUT70Qn9IA0d124/ggUT+vsN3u8fdwGmvrrNWzoF8PxQ9q87RyBBrcD+40bs+dWIqnq730DuxZuHYFdjZs7IPhlBFzz61eApyzIiNx2DzkvFrDU7seeYESX6jKDZF0X6DHy6rxLfV9Ti0Wv746bGdpXkZeLuy/Te4Lj0WGmAbLG78Ni1/bFow/6AYPfdo/Uw211I0XnKgCyZOAAmmwNHayxBawgCgEouw5zG7PUHr8qHvXGg/tHek0EvfgDPANoQxcwcANAoZSHfZ98M9K8OVmHB+3u9xzZYVn3PNC3+s7/S266WXFyzMzjbvkpEbac5/TRRJQ97jtlzzIh+PVKweks55l9TgF1HDZh84Xkt3WSiTinavhopo7lXug4nTVboVHIU9EgJKHUCeIKcMgB3jurjXRNHytpt+thIpSyUChkG9kxBqk7lV35uZnFuyPrd0v3+CztmQBCAX2vNWLAucC0D6W9pZmMovkHwYEHWM6+X6V1HKNLMxpK8TIiiiHnjC+BwuWGyOPHtkRooZELQdReazm4Mxmi241SdzVvDPUGtQKr2TAkqU5SB/65Jarx15wg826SmPBB4rE/V2UIvTK/PhNMlYkjjopgPvbMbN16cg0euLoDd6UaSRgmNUoaF7+/D1OE5QcvH+B77zEQVVk2/yLvwq0Ypx8d7T2L/cSOmjeyNMRdkoc7qGf9rlHLsPmbA3DF6yCB4s+JDfYaCLRgbzTGPJO4D4q0tNzcX3bp1w8aNG70BcJPJhO3bt+Ouu+5qkdewudzQKGRYfF1/bD1cja7JmjNTLoxWDMtNw+HTDeiRqsXsMXr8eNyIRyb0a5HXJqLoNDhc+P2ovrhmYA90TVb79dGeaVo0OFwY2iuVQROiOGJ1u7B44gCcMFq9g6udFbXe1eEbGqdNLry2H/6z/yQuyEpGilaJ2gY7rA4nnv3NYMxas9M7wOydkYDJL36NldMuwg8VBiyeNACn66ze1zsvVYtKk80b4JUGgVqVDE99/COuGdjdu1hnU6lapXfhIwBBHwMAKz4vwzUDPT/QzyzOxZIPD2Dd3UV4fMM+/9rheZlYeG1/ON1u/HZoT1idLrx8y1DoVHIIAP5zoNJvu74D5HqbE9vKqzF+QDdMv6R3QE3uYT5Z06k6Jb4+XB2QteNtR+OFg5S9XpidiowEFdSK0DULAU8GSKQsHo1Sjp8r6/DMxwcwvSgXIgKnbf55XD6mvrrNe9vmg1V+tcObZtWvnDYsoF11VkerTMMkIop3glvEokkD8MSGA96ZUjanG2k6JZI0Skxf/Q2enjIIKzaVYcE1/bDpPz8hszg38oaJqMUo5aFn9hXpM/DxvpPYVVGLZVMLoRCEMNnd1Zh3dT9c2DMVZocLCWoFahoCS/tGGp+p5QJOmWzISdfB4nBhw5xiOFxuKOWysPWqH7wqH0Ny0rxj9YfGF8BgtsPuVIQtuzHvKk9yy44jtX7Zx1IJkyTNmZmXq0rLsXLaML8gK+AZr949Wo/bXveUf1pzxwgI+NEv2aJEn4n5EwpQa7ZjypDzcOvKb3C01oISfQZmFOdi/3Ej7r3ifO8PCk01TbKQxpb1NgdStSp8fajaG2eoU8px0miAvmsizkvR4rx0HXSqyJnrJXmeoH5WsiZiGZ0ifYanZE3jAvS+QfFifQamFfX2ll0s0md4ZwJNvvA89OuRAqPZjj/93w/I75EcMOv0rW8qcOPFOUjRKrFy2jCkJ3iuGR5dt9evXUX6DNxWnAuNUoanPzngPd46lRwLrumHJI0Kd17aBw+Oz4fD5YZGFV3N81DHvLk6RUC8vr4eZWVnDmp5eTm+//57pKenIycnB3/84x+xZMkS5OXlITc3FwsWLECPHj0wadKkFnn9BpsTTieQqFHjoz0n/D4gJfoMZKWoce+/vm+c4pyJP427ADe8vBUF3ZOxdPJA9EzXtUg7iCg0q82BnulavPLVoYA+umjSABjNNiRqGBwhiidKQY756/YEDGYXTxqAO9/4DksmDQAE4JUvD+PK/lk4VWfDealaWBwuaCCHRinD7y/tA7VCBo1SjhNGC8yNtcbnXZ2Po9VmpCYqG7ebARGAIDvzOruOGrzZFdIgLavxR29fJfpMJGoUWFV6GDcN74W5a3fhLzcM9nuMlJHiO9jLStbAbHehvLrBM52xMcs5VauExeHC0o/2Y2rj9qTBrFQKpDAnNWB6atNafqEWwvQdXKboVLjs/C7IzUzwbsN3v2YU98bsNf4Lek4c3CNsDfJReZlIUCkiZvFs2HMChdmp+OzH0/j6cE3QRTVrG+xBM9CDaVrPXKJVyTF77a4Wn/raXH4XTjoV7E436m1OBuiJqNW4Acgh4L4r/WsIA54fXv9yw2DvOa3e5sSCa/rxu4iojdWEKE1Xos/Agmv7o7yqAUNy0nDSaEH/Hslht1VndUAmE6BRSkHkwCDsnl9Dz068PL8LuiRpsHzT3oCSLHNG54V97WO1Ftz95k5vzKuixozzUrVBg/ISnUoOtVKGOaP7wiV6Ekf8s8wzMXuMHu/PKsLhqgYoZAK++aUGQ3un4YHxF6DB5kKDzYkuSWq/mZOGBjsuzEnD7SV9oFMp4HR5yoFMfvFr72zL12dejGmrvsGOCgOuNtowa7QeDVaXt1Z7sLrotWY7dlXUIkGlwI6KWizesB+/v7QPLu6djg17AkvCzB6tx9eHqjHM5YZbRNgZkafqbLj7Mk9Qv+l1RFNJGgUKc9Iwa81OAMD8awowb3w+qhrskAsCtjYpfSK1a8GEfpDLgCNVDbA6XbhxeE5A+ZIx+V3w5u0jsGjDvoh157eUVUMmCLh6QDe/YLhUFmXee2cWYi3WZ+Cx6wYElJX0FWz2wrmU8eoUAfHvvvsOo0eP9v4t1WmaNm0aXnvtNTzwwANoaGjAnXfeCYPBgOLiYnzyySfQaDQt8vppOhWUMgEPBZlasbmsGm6cmdKwuawKboi48eIcrNhUhofe3Y2npwzCeWkMihO1poxETcg+umDdXiydPNBvpWMiiq1jtWY8EmR65eayKsxftwd/+e1gKOWe6PVnP57CvVecD41KDofLjV1HDejXPRlvbj+CR64uwA9HDSjSZ+L6l75GsT4DCrkAlxt469sKXD+0J0r0mVhwbT/UWx1I0ym9i2M+/cmPeHxif1RUmwGcGaT5ZtYU6zOwaFJ/HKu2YO7Y872Dcd/HNK213XSwp5CdyfYp0mfg0Qn9vAN2q9PtHUMEm5LadHqqXCZgVWl5xIG07+Cye6oWOpUcT04aiAa7Ew12F5QyGb74+RRmr/EPxq/ZfgQ3DOnprUH+0Du7/YLio/Iy8fSUQdCp5PjphCnoBV6xPsNbmkZqZ6hFNV+8eUjAbT3TtAHB+GJ9BqYHqWc+Ki8TOysMAVNJW2IaZnMcqzFj3ru7saPCgGVTC/HMpz/5HZNYBOiJqOMTZJ4syqY1hIHGbEIR+PNVFwAAHC43FLLYreFF1FklaJS49/9+wKoZF8HpEvFLdQN6pmmx55gRk17YArPdBZ1KjvnXFECtlOOlW4ZArZAHDdpa7C58V1GLwuxUnK6zoXdGgl/wW6eSY3DPVAzPTYcbCJid+NDVBXj0/b0BQVsp6SKcnmlabzB52cafcf+VF+DDPScwsk9GyOfMLM7FovX7MLR3Onb8UhN03O+G6J2l6TtWHNIrDalaJV7YdBBTh/fyOw5mh2dcGSqQKy1E/7+3D4fN6cLi9fsx773wNdk9x08Bs92JQ1X16J2hw4dzi+FwigEzPaVjBgAPXpWPw1UNWLu9Agsm9MeiprNCG3/4UMoEXLO8NOA6IhipNjvgGUM//N5erJ9TBIfTjVubJMT41v1O1ihhdTRehwiAAOC24j4ozEnzfpb69UjB4sY2Ss8d1z8r9MyEJrM3Q5VFKS2rxuPr9wUtKykJtt/nssZbpwiIX3bZZRDF0IEsQRCwaNEiLFq0qFVe3+Z0w4bA2kySpqn/vn+XllXjSLUZiWoFf40nakX1dlfIPlpaVo16uwvuMN8jRNS26qzOsH32EbkMGp9BU73NCQgiktRKrCotx4qbhmBLWTVEAJf0zcRxoxn53ZLw2HUDsPuYATIBuO/KC1BVb8WsMX3xw1EDIIoY0DMVhTlpcIvAFQVZqKq34rvG2uBqhQxapRxdk9X4150jkKRV4qTRghte3ooLuiWhMCfNb8HL//v9SNTbnNhZUes3oPYd7PkujillRZ8wWP0yOkKNIYJNLTTbXVENpDUqOX44WotEzZnsZGkcsudYLUQAF/VOx/lZSd52rdl+BDcN74XqBhtSdUr0SNVi+dRCVNXbUWd1IEmj9C7YCQCPTxyAhe/vDch+T9QoMPO1b6NqZ9P7S/Iy0S1ZE/C6GqUMj32wz++iRVqE8+plm4Nuu63qi/9aa8aD7+7GlrJqzB6jD3qR0NYBeiLqHOrtLmQla0KeTzeXVeEeZx5K8jJhtrtgsDqQaOa6C0RtKUElx8rpQyGHALvoRppWhXqrE8eNnrJ+vhm3D7+31/s836AtADx+bX90S9WgUEyFIAjYWVGLB9/ZjRVTCwFBwOaDVZhZnIt/lh7GrgpDwMy8U3U2OF1i0AxmnUoOq8MVdt28/+yvxIpNZd4kCkHwJGkAoTOjL+mTgRWbyjC9KDdkqRLfWZq+wV2NQg6nS8QDV+V7rgN8SOPHITlpIYOvpWXV+LXWgl+qGwKy5YMloZToM/H90Vq/96BYn4F5VxeEjQUCgN3lRn6PZBjMNiy6bgBsLjfqLA4kqBWoNFlx06vb8MJNQ7zj2LCzLPMyIQAo6pvpt2ZSrTkwkzrUIpa+iSRSJYs1d4zA7a9/61101fe5/bqHn5ngm+wTdtHWg1X4w6V9g94vzc71Neoc117sFAHxWKu3OSGKIjITVXj2N4OQlaxFvc2JBLUcCpkMnx04CbVS5jc1wO6zGqzB4sBJkzWgFhHrXBK1HJPFgew0LV64eQgUchnqLJ7+5XC5MevNnTBZHJAJzIohiheR+myd1QGZTun9QTxFq4RaIYPF6cLQXmnwLHkNmBunUqZo1Vh4XX8YzDYMyUnF+z8cxwVZSXCLAromq5CiVUIhl+HXGgt2VdTi6gHdMKJPBo7WWLCqtNwzldFkRf/zUnDdii14Y+bF+M1LX3sHkdOKemPu2l3ef9/4yjYsn1qIXUcNAavDV5rO1C2fVpTrN8WzRB+YRdM0o9z3b99/F+kzsLMxeB9uIF2kz8DOI7XeTJum2ck6lRLXrijFzOJcDMlJg0IuYFz/LFye3xUmixMKuQz3v/0DHp84AD1StSHHKD1StfjLDYP9AtcOtxvXN2a/R2pncZMSKEX6DMxqrJPoG8CXNH2tzEQVfqluCFtyJdppmGc7NjOa7ThSbfbuX7iLBC4ASkQtzWRxQC4I+GB2UdBz6dFaC0xWBx6/rj+O1lhgsbtgbOD3EFFbUgBQyRVBywSuuWMEvj50OuRiljIIWHvHCCSo5Xj8g3348zu7vfdLdaNnr92FP11xPu65PA8qxZk64KtKy/1qdmclayAA3lrX0n12lxvZaTrsP27EzKJcuEUxoDSINBNSp5KjMCcNWqUcdVYnXrhpCAAREwf3wKL1+/3qfhfpM7zX3063iNlj9H71w6UMeABIT1BBIROwatpFcEPE14eqvRnN0kzPsfld8dmPpwB4xpdj8rtApwxft9tgcSArOXjlCN/Ek6Y1yiU7KwyQCwJWThsW0G5p/Gm2u9AzTYu3vzuKC7NTsWzT3iYZ4plYc/sIuCHixZuHIEGlgCiKuG5wDyxev88vWF+sz8CMot747MdKDOiRArPdif+9fTiOGyxI16lgsZ8p+fLWNxV4esogvBYiW1uEfyULESJWTb8Ivxos3vdf+tz5JuD4/igh7XNmosob74y0aKtaIfN7rwDPZ2HRxP64ZnnpmeOSl4knJw88p/MRA+JtIFnrOcxr7hgR8IGVai11SVbhhZuGYNaand4OIX1g1AoZjtVa0C1Zgwa7Cw++szvmdS6JOpq0RCXeuO1izF/nfwIq1mfgjdsuhsPthiu6MrVE1Aai6bNauRwOt4gSfSaUchmsDhca7C4svLY/TBZPvcJEjQJOtxtWb11xOU7V2fBteQ0mDu6BvcdN6JmqgU104dcaC04YrZgzOg9JagU+3n8Cz/+3DIU5qZgzJg8JKjlmvPYthuakQaWQ4S83DEaqVokeqRr8UmXGGzMvhlwmeBewAfwX1/TUEsyDXAC6JqvxTXmNX+a4NKCf9MIWv2PRNEva92/p301LhqwqLceyqYUQgIAakNJFy1t3jvAufrTw/b3e8iVuUcTyqYVQyGRI0Snx7Kc/BkztnFaU631OuIFq08D1/uNGvwC11E4AARdXfx6Xj9oGu1/2/MzXvsX62cVBXzNYkFxXZwvZNiC6aZjHDZazHptV1dthsJwJuke6SDiXOomxIooiXC4X5HI5BP6wTBRX0pOUUAqagBJk0rn01pXfoGuSBhaHE2qlDA6XG4JMgJFZ4kRtxgkEBMMBeIOUiycOwIpNh4I+d3NZFR66Oh/flNdgR4XB7z6pz994cQ7mvbfXG7QFQmcOl+RlYsVNhRAg4J+lhwOSOm4rzsXFuenezPIUrRJWhwtzGsefobKRby/pg9uKc/HA+Atgtrm8mdE2pxs6lRy5GQl4Y+svTeqHZ2DdrCIAIhav3x8QZ5Oy4zeXVWHx+v144Kp8WJyeWeGrSsvx1p0jUGf1zxxvSq2QhR2b6VQKrJw2LKBGuU4lx+8v7YPx/btj8YbAGKBvuRWNQo49x4zo1yPFG2BuGlSuarDBYnfh0ff34qkpg7B6S7k3i396YzD6vDQtNh6ohAAB35TX4G//Pej3PjYdR795+wjUNNgiLs4pKS2rxl1WJ7okqgHAL1Pc835kYkfj4q4BnxuffY40+9PmdGP25Xm4rcQzi8Bsd2FnRS2qG2x4684RMNtdUMgEaBRyuM+xpC0D4m1Ap/B8QB5+b0/IqRYTBvaACBEzi3Oxq6IWe44Zvf/eddSAITlpqDXbseD9fTGvc0nUEWnl8qA1xEt9a4jLRBw6Xc9ZGURxIJo+2+BwQiYIWDJ5AKrqbCg9VIVx/brB4XLD7vIEylVyAUq5HKetNshlAo7VWpCdrsWSSQPx9CcH8Kcr8/HUxweQ2zUJEwZ2h04tA0RPpsqg89Lw9h9GQq2QQRCAa5dvwdCcNMwo9mSAD8lJxcNXF+Db8hqkJapx66pvsHxqoTdbZddRA0blZeL/fj8CCWoFNAo5LA7PwLzsdAMqai1YPrUQNqcbvTMSYHO6UF7ln9HcdKFI379L9JnokarFO3eNhE6pwLP/+dEvG2XN9iN45Op+MDuccLhENNic2HXU4B2gexc/ysvEoon9careiu9+MWDxhv0w212h6y42ro9SmJPmzWiONoNap5L7ZYSb7S7MXbsLM4tzcfdleqjkMujUcny89ySmvrotaHZ3tEHj4wYLvjtSGzIDPZppmEazPSAYDkQ/NjNZHUF/wAjlXOokxorL5cLvXvwS/7r7UigUvPQgiicaWfhz6Su3DoNGIUNlnQ2iKMJsd6HO5vne5ViYqG002F1By4kAnr56wmgNW3f5SLUZH+45EbTmtW/Q0+5ye8choeo8e9YWEDF+YPeQNbELc9L8Fm5fOW2Yd9wYqna0AAHjB3bD9NfOZFhLyQ+PXdsvoK424BlvLl6/D+MHdo9Y0mRzWRUelguYf7WnzrrF4TkGWw9Xhy3zsuuowS95pSmLw4VdRw24sl8W/nLDYGiUcuw+ZsDgnqk4YbSErR0+szgXP1QYkKpTYMmHB7B8amFAKZKmC4iumn4Rnv7kTCJK0x8rpl/SG/8sPez3GqFmDyzesA9/uvKCkPsGeAL+q6ZfhD2/GiCKnsU6rQ431t4x3Jv5/dSUQXhz+xFMK+qN8QO7Bf/c+GScR5qluvVwNX6oqMWfr8rH6TobUhvPNQkaJSoNVpgdLqTqlMhIUMHsDP+DRiQclbaBBrsLIhD2l5fbivsgWaNAbmYCLsxOxdy1u/DPW4dhSE4q3tx2BENyUtFgdwXtqACn0XZ0LJPT+qKpIZ6okqPkL1+gpHFROM7KIIqdaPpsvc2FJI0CFocLCRoF9hwzYly/brA73UhQyzF7jB6CIOCHCgP0WYk4YbQiRatEgkoBm8uFvl2TYHM6cc8VF+CZjw/gt0N7Ys8xM3plJOCD3cfxt/8exFt3jsDu0w0Y0Scd//f7kYAIWBxOvP37kZAJAnQqGU7V27Bw/X4U5qRi11EDSvQZeHxif0xYXorC7FSs3lKOB67Kx7UrSjG0VxoGZ6f6lc4o0mfgwavyUdNg91vQrCQvE9Mu6e3N+vbN7pbKh/xn/0n848vDWDfrElxRkIWbh/fy1oKsNFlx0mTFrDU78ZcbBuPuN3f6HUfpomjzwSosWLcXiycNwFc/n/JeUIUr77GlrBp3lPSBQgaUV9Xj0XV7/cZBJXmZeGLSALjcIgyNU/Q1Chmq6m2Y3Vj2xDcovquiFkV9M9Fgc8Lucod8XSC6oLEUyN5xpDZoBrq0+Gekc21Vvf2cxmbJGiU2/njKe2EQ7iLhXOskxpJMHn5KMhHFRqRzqVsUYXO60T1Zgwa7A3aniHqbA5zsQdR2gv3Q75tBLAgCrurfDQC8JUR8s4tz0nUozEnDmu1HvAFi3+dLQc+cdC0+3XcSRfqM8HWey6q9WclNSQH2YNvPTFR52xeprIa0LeBHPHJ1Pzzwzp6o2+K77QS1wjvbsdJoRWaS2rso6Is3D8Gq0nJsmFMcsFCoNKZ+a/sRnBfimr8kLxPZaVqs9smU16nkWHBNAbomqZGRqPKrJ970OM26TI/fDDkPVqcbr8+4GAlqOT67bxTcIvB9RS12NWb0++6Pxe4KWOTSeywOVmHe+HzsqjB4y8t0SVJjVWl5yHIzCrkQ9L04U9bFiTlrd2HVtIvwwucH/eq4l+gz8c9pF2HZxp+x6cfT2Ha4Bm/MvDjkPpeWVePB8fk4brB6SuRs2O83hva9jjHbXZheZ8OcxqSYor4ZaLA6kZWigc3pgtHsxLbD1RjZN/SCrNFgQLwNNNidcEVI5dep5Ki3OnFemhZzGjOelHIZlHLglhG9kaJVoMEWvl5De5xGS5Gdy1Rsil6k/lNndUCp8PTjzQervAuQ8IcJotiIps+maJXQKOWoNFmRlazBI1cXwOZyw2J3omuyBgqZAIfLjSE5qfjNP7Zi2Y2FSNOpYHO6kKhS4IeKWkwc3APfHzVg/oT+MDtc6H9eCrRKOf7x5WEAntrkI/um4zcvb0VVvacMy7pZRVApZfi+woBasw3Pfvqzt9yJw+VCTpoWFdVmFOak4pTJhj+Py8fM177FkJxUPH5dfzz54QHvfkhlVH48YYLLLaL/eSlYOW0YuiVrIJcBJ402/PW3g9ElUe0ZS9icWHHTEJw0WpCRpMI/vjwMs92F47VW/Gq0YkDPFByt8dT+O260YsmHB4IuXtk087y0rBrHDVbcMCwbKxtrSkYq75GgVuDrQ9XYsOdE0Ayjh9/bgwevyveWkPEsPJSPOpMd1wzs7reQU6XJCqvDBQHhs3mkoHGkH5J9A9lSBrrv6+m7JKJ7FOdYUxSfw3AyE1X46YQJMxov5kKViIk2QE9E1Bx1lvDfURU1Ztz1vztRrM/A4okDkJ4gQimXR/zuI6KW0/SH/lAZxEX6DLxw0xCIELGyNPC+GUW5UAhCmAzkDNx/VT76dU+BWwwfvwo3BrS73GHLZjz0zm5v2Y9QZTV8g+JNF8QM15Zwx+a6QT3gcruxszHQrFbIYLa78Mm+E3jk6gLUmB0wWhx+i8X/flRfJGsVAckKJXmZWDJpAP7+358wOCcN04tyvbXUdx8z4IZ/bPWWGgxFKZdhyYb9+OzH037tnD1aj14ZOrxw0xD8+d8/BD1WTcuuSOptTiybWog1248AAK7qn4X37r4ESzbsD/r8OqsDK6cNw4rPywLuXzltGL75pQZ3juqDFZ8fDFqyBwAG56Ri04+nYba7cCpCKcKjNRa8u+Mo7h+Xj4evLsBxg8U79vadpQoALlEM+V7OKMrFxgOV6NMlEWlBSiJGiwHxNpCuU8HmCn/R6HaLSE9UYdH6/bjx4hys2FSGRI0CRosd+08YMaxXOlJ04TOe2uM0WgrvXKdiU/SSteH7T7JWCbXsTIbb5oNVqDTZePyJYiSaPqtT/n/27js8jupc/Ph3yvbVqlruso0lcAdjmpFEgBAI2GC4ToPc0EMgmCQkIfRmICG9AEnIDRByEyA3yY8OSSAQsE0HJ8bGBgsbF1wlS1pt3ym/P2Z3vSutVnKVbL+f5+HB2p2dOTM7Z+fMO+e8R8O2bcq8LrZFk1T43Ph0DfxuFCDg0omk0nzUkWDCsDJGVfowLAu3qtEWS3DzGZNxqQrHjKuiM55GzeSri6aMXABXAXRFyQXDm+tr0BSF7z+7gmtPm0hbJMnTVzThdWn8bdlG3lnTztWnTuTnz33A7XOmkLYsVrfG+PkXplPld/Pvte1cN2siK7dEuO+8I9gSTqAqMLY6QEXAxYb2BJvDCXRV4d/rO5gyohzbhpRhUe530d6ezvUif+bdjbn0LG+tbefuF1qYNDzUoyd498kp8ycBzdcZTzOm2t8jp2BvXKpKbchbsvfhVxNGrrfSwpY2NnVu7w2SP4lRNnj/o88eyv0LV/PEvCZufXJZj4fF3587jVjK5Dt9PEg2bbvHBEdX5DXCH/vqsYwh0Oc+hvpoe/XVNiv3u7l1zhRufnwp0+squbBxHIZlc/1pE9FUhXjKzE0AKtcbIcTuFurj/jKbK3ZhSxs3Pr6UO86cipm5rkoecSH2jqBbo7m+JheALJUGY9bU4TxTpCNC9u9vn3xI7+lQWtrg7+/znVMOQVVLDwMpleJtSNDDT5//oNeUet+fO437e9m+BT3Sv3hdpdPJ5ZelZIqQp9/j+tMm8n9fmcnzyzezdEMnjfXV3P3Ch0wcVs7GzjhDQ16ShsURdZU01dcQ9Ois3Rbn2lMn4nWptEVSBDw6kaTBu+s7+MrxDcx/alnRYLPax1CalGkVBMOz5QSYNXU4lDhW3VPCZIV8Ln790oecc/QYHljk9MYvlt4w+/etZ0zh1ieWFn1fReGY8VUcd/AQfvPyql57mZ/fOLbod1HMuJoAXzvpYO54+j3ObxxXkFqnuzFVfuY/9V7J1Dx3v9DCbWdOloD4YJY0LTyaWvAjlq+xvppXVrVx/MFDWNDSyvmNY2mur2ZDR5zfLfqIG0+fhGlavLu+M5eovvuQhs3hxD47jFb0bleHYov+c2tqyVxWbk0lkjcr8/0LV9PZR68aIcSe0586GzNMuuJpasucwKqigK6AW1dImRYdMacX+Z/fXsd1p01EBdyqStIy+XBLjOl1HuKGyXsfdzFpRAgATYV/rthCU301t5wxBbeqsKYtBpDLtb1+W5xrTp3A6XctZEZdJadNG8700RWcOGEon548nLRp8q2TD8HEZnVrDF1VWNsWY2SFl+l1lXTGndQoIyt8jK32YwOq4lwThpZ72dAZ57I/vlMw2eZ5jWOZc/ciYikz13Pi9qeX01RfzbdPOYSz/+c1wOnRnq+5voZvn3JIweSUY6r9nJFZVz6PrhLJTD6UNCze2xgu+R2oat+TRHbE0z1yM8ZSZq/DdLO9edZvi3Ho6Aou+8R4PC6VCp+boFcnmTK5/rGec7a8nBnZ86PPHopp2UUnOc/vadPfTgY1QTfHNdTwcone6n0ZUeHjR589lNZIiq5EWgLgQoi9xtPXtTQvuLGwpY1Y2iSRMqgJeqRjiBB7SSRl8O1TDsHGZmFLW8l0JkND3l7zjS9qaeOaU5XS6VBWtnLpJ8bz6qq2Xn8bmuur2RxOFP189nejt84QThkmlHy/WKeL5vrqoimIm+ur2RLe3iu5r337uCPORQ++5bTZz5jMGdNGcOPjS7n8oXdynTH8Lo26aj83P760R1vxgsZxXPC7N5lRV8H8OVN466NtudQm+fsAcGHjuBLHsIZXV/V9DIaV996xpPuxaqqvxu/SmDaqIvdQ4MLG3nPLL2ppI2mYvaZ2XtDSyrWnTWRLONFrT+1fnD0dIy8bRl/5wTvjKe55oYUFLW0cWldZclnTos99v/uFFhLp0vcapUhAfC+IJAwits0Nsycy/6n3crPBZm8Ah4a8PL98M7Zt88D5R1IddHPTGZM5+zev0RpJcduT73HLGZO5+YllPHD+Edg23NVtSENzQw2fOHgI5f4B2kmxR+zqUGzRf22RJBc3HcSsqcNzT4a9Lo1NnXGGl/to7UqCAhf+7k2a66u5+5zpBL27Nyfq5nCC9miKcMIg5NOp9LsLekgKIbbriCW5+tMT6EoYdMbTuZ4K723o5Jyjx7AtmgQUAh4XlmXj1VV0RSFpWaQtGxQIenQ8uspXPjEev1tDAX78/AdcedLBHD6mCtO2CMcNJo4MATY+XUNB4ZTJwzjrsJEkDAPQ8Xk0Hv7y0QQ8OrN+4QTBz28cy+F1FVx72gRcuopt25x5zyvMqKvku2dNIWVZmKaNZdt4XTqH1VXQGkkS8rmIZxp2//WrV5gxppIbZ0/ip/94n3G1ZRxRV8mGzkRuss0Kn4ugV2dbJMXd50xneLkPt6aybluMhy4+BlV1freygfJE2uS+844AoDrgoS2aLJicsrG+mm+ffEiPYHg2hcppU5weKx5dzaX3UKBo3sWNnYk+e4p4dLUgaJ7NsV6scZ4tQ2N9da7H+90vtHBcQw3f+6+pfPvP/+H8Y8f23rBf2cq2aIrvPr285ORLS9Z19LuTQbnfmUzomr8uKQiK72iKk/JdGO4phBA7qy1auv27sbMw6NUZT1Nb5sGwbLkPEWIviSZNEimT2+ZMIZ42sW345RcPx+fSsGwbTVGIpU28Lq1grplikmmrz9FtnfF0ro3n0VUmjSjPdcas9LsYXu4lbVk9Onw6c+RMIWVY3HfeEaRNm1GVvoKe1ZvDCZJFJkQvKGNeu/CkCbX43Brz50zhpseX8na3WNqICmf9J04YwgsrtvbZESP7/oKVrdzx9HIuPf4grj51AvGURdCjEfA4cw9t7Exw7WkTuVFTSRkW26IpbNvG41J56OKjCSec0aKTR5bzl0tn8o/3NvObl1cVpHq5tHk8V50yAZX3ux2nGm6YPZGzfvlKyXJqqtJn2uTs/jTWV3N+4zjmP/Uel35ifC7Xd1/HI9vRpTddiTSjqvzcnOlF3j3fuN+tMazMm8v9fv/C1dx9znRU6DF30FWnHEJnNJ17vbc0gY311VzcdBCqAn+5dCaGaRPwaIDCC+9vzqWDzO5bXyl1SpGA+F4Q8OgoipPn86hxVdw8ezK3FRlWcdrU4Zz3wCJmjKnksuPH5yrTgpZW0pbFvV+cgdel86O/r+jxpGSBpNDYL+3qUGzRfyGfi66kwTPvbiwI7DTXV3NB0zjKvDooCk9f0cSmcIK/vr2eaz49Ybdtf21blGsffbegbjfVV/Pds6ZSV933sH0hDjSVAQ83PFY4xK+5voZvnXIIFz/4Jv970dEoCgRdGlHDJKBrpC2bu19o4RsnHex8QHdmh3dnguURw+DrJx2MCmzsSjAs5GV4yOtMKmZaJEyLnz/3AVd8sgHTslm3LcH/e3sdnzikliPGVvG5e1/l8LoKbjtzClvCcW4/cwrr2uI8+OpHTBlVzuF1Fdx+1hTuebGFMw8fhc+l4tZU1m6LMTTkwevS+MGzK7jmtIlsCif47blHEPTq/Py5D/j6pw7h+886ucWz7Yfmhhpumj2JVa1Rgh4dTQVdU/jJP97n26ccwjNLN3LPix8W9Bq/4uHFTK+rYN4JDXhcSkGakOwyiXTPYPgFjeN4+PU1zDlsRC4wHUuZPPT6Gr7z6QlcGEmRSJuMrvLx92Wb+drDi7nr7Okle4o019eweF1HQQ/x+xeu5rGvNnLrU8t6NI6zkxtlJ9zJenllK2vaYixY2crZR9WVPG/C8XTR0XqwfYKjLx5Vt0NtqREVPu46e7r08BZC7HPKfC7Cid7bv169sPNHwKOxujXK7175iPlnTN7bxRXigFQTcLPZSrClK8ldLxTmcm7KBEK//ef/EEuZ/PHio0uuK9uZopTsaLxr/rqE3553JD/++4oesauLmsZxxDgnbuXSVMp8Oj5dY1M4wd0vrOy1Z/XhdRXcfuZUaoLuXLrBYtsHJxh+1acncMsTy1i8toOvfOIgbiwSS2tuqOHbJx/CuceMpaqPDg3ZdfvdGl84uo6fP19Y1uzxzM9z3v3+/Py8iR+z+7Z0fQd3nzOddz/uZMqIclKmxZCQhyXrO5gx1ukokz32wyu8rG2L9+h8ks/r0hhV4aM1Ujon96hKH/effyR25sHIfx0+ivzpC/vqmOL3lO7gp6kKKcPKBcOL5oZvqOEvl87k3PvfIJYy0RSF06YO5/xucwHFUwZDKzy54HksZfaYx2dUpY8X39+CosAdT7/X4zyad0I900ZWcPlD7+T2LeDZ+bC2BMT3AidPqYbHpVIb9PS4yYNMTqOn3ivIAXTJcQflnux0xtIMrfCyuSPRa8+nwZBCo69JrMSO2R1DsUX/+F0a9y0snsvMBr531lQ+2BLhogffoqm+mhtnTyZuln5i21+bw4kewXBwelxe9+i7/Phzh0lPcSHyrG+PcdNjPfPdLWhpxcLmW586mKBbI5Y2SVpOT5qEZaKh8rVPHowCZJuHTg9tDRsbv66TbRYOLfOgAlHDZMnaTlBg6sgQV50ygbZokhdWbOG1VduYn8kzvnJrlF98YTojK31sDcexgNWtMf74+hquPW0iacvizMNG8KtMMHxomYfWSJLh5T5WbApz5zPL+dpJB/PJicNYty3OH19bw3dOnUAiZfKlY8fwn3UdXD9rErGUwScahqAosLCllTn3LGJGXSXzz5yMYkPCNJl7xCieXbaR6aMr+d35R+L36KgKJNImf7rkGDRVwa2r/OO9TdyV6ZlRG/Lw92Wbeej1NXzx6DE8fUUTa7bFcpPcPPz6Gq49bRJL1ndw8+mT6YilmD66gsXrOvjCb17L3RRk8/k1N9SwJZzotfdHcyaVy13//KDgOzy8rsIpe10lFzUdhEdXqQo4E512RNN87aSDc9vL15FJYdVXw9/nLt3w97q0fk2m2Z308BZC7Iv8eun273fyOn80ZVITJA2LBStbuemJZTLBvNjn7QsjdG3gw61Rni6SG3xhpq5m40ivrmqjqb66aNqUxvpqXl3Vxohyb5+j8QC+cFQdPyzSGTM/h/M5v32dxvpqrjixnsVbo0UnUu+e7/qGx97l7nOm84XfvN5j+831NVQF3Pzx4qMp8+rMz4udpU27aCxtwcpWsG0OravM7UNvqV5qy7zMO7EeXVWK5hrPHs/ecnd3P975x+KBhR9x6tRhublw3JpKddDDpBHlPL98ew/y5vpqrps1sdcJ4hvrq/G7VW57almfaUVeWLGFQ0dVsCmcyJ23+W3dvlKYbAknS3Zc+WBzF5UB5ze+19zzK1ux7eX8+SszSRpWj0B2/vZmTxvBI5ccw/r2eEEe8my7Pjuy4L4Fq3odzTlr6nBunDUJgBMnOPdEO0sC4nuDAtG0SVXQRU2witqQly8ePabHCbBgZSvXnDoBn0slbdqcMnkYx46vIeDWCHg13vmonUkjy/nVfx+OR+958sDAptDY0BHvMQFk90msxI7ZXUOxRd8iKZPFazt6nSwikjK5+q9LAOdCeNtTy7htzpTdsu32aKrkpHPt0dSga5gJMZC6EgZvl6ivN86ehBeIKZAdKWia4HUpuUC4DURNE79bQ0fJvWZbNiagqs6ytm0ztsbPkDIPuqKwLZagOuDhpElDmT1tOCoKm7oSuHWVoFdn/pPLuHH2ZJKmSWUAbp49CQUwbWdOka98YjzPLN3I4jXtXDdrErPvWphLi5JImRwxrpKueJoTJ9bSHk2hKDCkzEPQozP7roVMr6vgihMbqPC5aBxfwymTh+Fzqfzi+ZV87aSDaY+mCbh1jmuoZfmGMIfWlbMtl3s8gc+lUebVOTeTlq2pvpr5c6bwuXtf5ZBhZZme4Gv5+kkNjK7yEU2anDZ1OMc11KAqNlV+Nz94dgUnTqzlukeX5r6TbA+Zrz28mKb6aq465RB8bo0ZdZUFvT8AhoW82MCvXmzhnGPGMO8hp7e3EySfQHs0RSxtYts2r65q44i6Ss7/3ZuAM0S4WI+abCC8r5QrfemeY10IIfZnfbV/XZrK/ecfyebOOEeMq+Ls37zGAxccxbwT67l/4eqCzljSMUrsa9a2Rbn+0Xd7pHa448wpg2qEbixtMjTkLairKdOitsyLS1PY2JmgrsrPKZOG8fLKLVzUdBCKohTEZRrrq/lOpo2VtmzmnzmFmx4vnJy8uaGGG2ZNZFNnknkn1nN4XSX3L1zd6+9Dtl23qKWN606dSMPQMhbltQ3z5ee7XtjSxvWzJ/Hds6YUpGra3Bln5vga4imDtGmjqwrT6yp5f1MXX5o5hllTnTl5isbSWtq47IR63vxoWy4jQ49e6k3jWNCyhVlThoGicPDQMi5pHo9hWSiKQiKTduadte0MLTEpfPfc3Yta2vhy80EATBtVwf3nHYmFzZsfbcPO9NaeOrKc/3fZsRiWzT9XbKYrnuaCxrFgUzBy0ekF3UC5V2dBSxtvr+3IdSwplnq5LZLE61ILHpZc+akGvnfWFGpDXgzL5oxDRxSdO+fipoP4YHMX1582iY2dcRRFyR3TGXWV3HyGMwp1dKWfv3+jGcu2S54PnXEDr1vttQPvopY2LmpyjpNHVzEtm7MOG8nsacMJx9KU+VwEXBojKnwl855f2DiOkZU+Ysk018+aiGXbRZftDwmI7wVlLo3NkQQhn4dbn+iZmD9/Eqe122LMqKvinhdX5nqHg/PjdPnx4/mvX75SMLQ5/7MwcCk0OmOpHsFwcHqtSyqXXSNDsfeOSCJdcrKIaDLNYaNCPL/COccXtrSR6CMnV3+F+8jd1df7Qhxo+qqvkUSaMpeGYmcm0tScYGl2OGEqE/T2qRoqoNg2iqKQsp3Gd7YHuQr4NI1gyAmZq7ZNtd9LxDAI6DqWDW+u2UbSsJg5voYt4Ti3nD4ZFdA0DUUBw7KxAZeqoimwpi3O8QfXcsa0EXTEk/zl0pmEE2kn+A0EvTo+t8bR46rRFPj3+g4qA27Of+DNXE/weCafYNCj4XOppEyLKz91MHHDYGjIS9q0sIBJI0O0R1NUl3n4YHMEl6aiqU4j9KefPyw3ceeHW6N8f+40Fq/r4JHX13L9LCdlS9Dr5Fjf0plgQ2ecaNLH/772Ef99zBje/biT+847Ihew1xSFSNLgvvOOYFi5l8/++lXACWCXeV1EEgZ+j4bfpZG2LCwLLju+nrZoirvOns6wkJfnlm8uyGee/U7zFesBnk29An2nXHnx/S29TnIuI6+EEAeavq6n4XjamT+noYZDR1dw2KgK/r5sE4vXtvOLs6fTGXdSHkjHKLGv2RxO9AiGg9Pb9frHlvKjzx46aDokxZImhmX3WlcvaBzH3F+9kkmJV0/KsLh+1kQ+bo/ngpY1QTc/e/4DXlixFXBShtwwayLf+fQhrG+PE/K6GFHu5dz732Bde5zm+mo+0VDT78kU42mTznjpzpnZnM9+t4ZLVXumamqo4aAhQS7IzH2T3dZDXz6G9miKW58oPSG6rqq8tXob9760igubxnF+JmhdG/Lw8gdb0RWV6aMruf2Z5T1SgHRvM36iYUi/9iUr4NF5b0Nn7jj53Rr3nXcEv3yxpTCuV1/NV0+opyLg5qsPvc5/HzOGa0+bSDRp4HdruF0qybRJa9T5bc2mFfnKJw4qmnq5uaGGrx4/Pjexp9+tMXVkOQ8sXJ07Vtnv+ppTne2EfC62hBOgKCxcuZXvPbuioHxPXN6IYVl8IdN5JntMbpo9mXvOOZzfLlxV9HzoiqcxrNIjMf1ujR/+bUUu0H/TE9tH/GaPWalUMtlj/3F7HL/bySvu10qPDi1FAuJ7gQXUBL1Ff3C7Dx8ZEvTw0+c/KDoMwbLtgpQq3T/bVF9N0DswX2lrJFV0uAcMjlQu+zoZir3nVQc9/OyfK3sd4nXbnCncfPoUnl/xr9x7u2tERqiPetvX+0IcaPpTXw3LxsIJaisK6IpCwjRJKOBCxaUqWLaNjkJacXqDa4qC07QCbJsN0SRDg15nHYCJwuZIgpqgc4MUt0wOr6tEVxUSlsnwch//Wd/BoaMqnHUrCu2x1PaUJZbNqCofuqoQN02CHjeq4qTpUCCXesWtq4yu1ImlnfVv6UrwvxcdTdCtETdNVFXJTOyjoSoKhmnx0399yMXNB/H88o384G9OGpLm+hpumTOZVNqkOuDGpakoCnzUFkNXFTZFUows9zGs3EskYfDpycMA+Oy9r/KtTx3MtFEVmJbF0HIvQ8u9dMRSTBpRzryHFmeGfNZw0+mTSJnOxDamZTOs3Mu5971BayRFc30NpgVzf7X9Yf6JE4bwjZMOJpI0MCwbw7J49+NOVEXhzY+29QiG5+cLb66vYXO4cIK3xmzqlRecm41YyuTZZRuZNXV4Lh9hNu3L1x5ezDEHVXHtaRPgmcKJNWXk1Z5lmSaGYaDrcj0TYjDp63o6/wxnNKRzn7eC2+ZM4TO/fiUXJLn+tIlFg+EgHaPE4NYRS5WchLsjNnhG6IZ8Oh6Xyvf/1nv6kvw40aypwxlZ6eOiB98CYN6J9Sxe217w2VjK5LpHlxaku2uqr+aWMyZz0YNvsaCljZtOn1zy9+HqvJRKScPqc5RdtlPDhU3juPWJpT3SuvQW83r7o2083S14Xmzf06aV+067B2wvbBzH+o5YQU/q3lKAOHPKlO741r2DRsqwmDSiPPfA4cKmcdz9YkvPuF5LGxYwe9oI7j//SNa3x7Eyk3Xe+bcVud/R+847IveZWMosmS4m/5hd2DSuRxqs7HfdXF/DjLGVvPnRNq44sZ57Xmjp+UCopY2bn1zGrKnD+cJRdQXfw+1Pv8epU4b1ej7ccsZktoRL5zw3LZsFLW3MO7G+x7HPHrP83vfFZI/93S+2MHvqcBrra0ouX4q0SveCaGYm4FJDBy5sHEdzQw1uXe330Iz817KzykZ3YYbVXRHuIzAos5CLwS5lWiXrXsq06F698kdk7Mow0cqAu9dcb0311bm8XUIIR3/qq0dTCWQCzeAExtOmTdC9PUGKoiiYOI0hG/AAKUADNkaT1AS92DaYCrgAFKjNBMgtYOWmLqaNrEABVm6OUBPwMG1UBZZlg0JmdJibp9/dyLvrO7k+k0scRcWrabkc5T7d6TV95q9eZeLwEN8++RC+/7cVXHXKBGJpg+qABxubSMqZ0T7o0XGpGinTYlNnipDPxczxNQQ9OidOGMqRY6vpShi8s7ad7z2znKtOmUA8lSJQ5jT7KnwuQj4XB9cGMSyL5Rs6mV5XyfptcaaPrmD21OG4dZV122I88uZaxteWOUNjm8Yx86BqZh5UTdCj4/dopAyTcNykwu/C61JZ3xbn2tMm4tFV2iJJhpd7uO+8I2iPpXOB6V88/wEXN4/n0v99KxcAz85a/9Xj63FpKmnT4tVVbYWTFjWNzfVMBye9yb8+2MpFD77JI5fMJJ42WdTSxr0vrcr1+Mn/XW2sr+bLzeNp7UoxY2wV3zl1Auu2xfHoKvVDgjuVO1wIIfZlfV1P0+b2oNCCla1Ek0YuSLKopY1YykRV0tIxSuxzuhIGNUE33587jdqQh0jCpMyrszmc4Oq/LqFrEI3QdWsqiXTpupqfvuTCxnHE02YuN/T00RV9pqAAZwT01aduD3KnTbt0ezvTSzqbm/zkSUN7HYWXn5t85kHV/SpPVm3IW/Q+OX/55oYaXl3V+zLXZPYrf39KHZdXVrX1a1+yf7+6qq1gkvj+HPPWSIqv/vEdAD45YQi3zZnC9Y8584p1z/3d3++w1HILWlo5v3EsP3t+JdecOqHP+GT3B0ILVrZy/rFje/1MynDa7r3mJM/7joqVM/va9D7ypm8OJ9jQmciVM9pHj/JSJCC+F3TFDZwB09tlb/yyuXeGhrzcNmcK8VQ6l5Ot2FCB7kMzAEJeFxc2juPqvy7hN186osf7e0Ooj1QtA5XKRYj+CmeGeHWvm9m8WJFEGtOC+88/knfWtrNiQ5igW+PDrRG8usrNTyzj+eVbcuvbkWGiQ0NevnfWVNa2x+mMp3PbXL6hk5tPnzxoeicIMViE4+le6+r9C1cTjqep8LvwqE5APGKZTjoSt55LhWKh4AInXzhg2ZBSIGWZuFWNIUGv01tccYLfFk7QXMv8O2aaHDqyAhWnp/jE4SE0nHQrW2JJqgMeqgIe2iIpPj15GGccOgJs8GoqcdPCspzgfFDXsIGOaIo/Xny0E6xX4NpPT+BPb65lzuGjsYGUaRNw6/h1jYRloWTKVhV0oygwc1wVpmUTcGVKaOvMnjqc2VOHEY47QXOvrrKqNcqwkBePrrIpnMDv0Zk6uoL12+L4PBrrNsdQFYXLH3qHw+sqOD/TQzuWMlm8tp3G8TVoCmgqzLl7US5YfXHTQfxnfQdTR5bj0VXKfS4Wr+vgxfdX8LUTD6bM62Jde4zpoyuoq/Th92hMr6vINXaz6z9sdAVff2QxXziqjsPrKmk6vwbLsnllVVuuZ3q253h2NnuApGEwva4y1ytcVxQubBrHlZ86mLRpU+bRMW2bF9/fwr0vrWJ6XQWGZeca44999VjGMHjyhQohxN7Q1/W0K5MK6+q/LqE1kiKS3D6aKJtDvC8d8b6XEWJvK/PpPPzlY5jfLbdyc0MND3/5GCx2Pi/x7rYtmsTKdOforb4alp17b0iZh3jK4sbZk3CrKknT4s+XziTg1vC6NFKGhWXbbOx0gv+GZfOdTx/MpyYNw7JtXvzWJ0gYFuF4OnfvWyw+ZVk2z3ytCVBY3x7D41KZf+ZkbnqsME1w/hwx9513BO4+UlykzMKYV7EYWHfz50xmbVuMmqC76O9SLGn2WE9+Cpfux3TJ+g5umTOZW54ozLPelOmImh29mD+a8cefO7TfZXbrKrVlHp6c14SNTSJtkjYtbpw1ia6EQZlP56zDRrItmkRVnZSHfrfWazqRMq/OtadOYGjIyy+/eHhuH9y6QlO9k/4lljIJeXW+cVID0UTfaUmKMSybb5zUwHENNfhcOjYQSRroqoKmKDzyxlrunDuNkFfn80fUMarKRzJtEU2ZlPt0/vX+VvxuDcOyufJTDXzykKFoGiiKgm2TO0/nTh9JWzRJOGHmcrtv7kxQXxsgkjS5/enluXLuSudbCYjvBSG/hm1vn/o0P1dRsfxP723o7JEbPKtY7sxwIs39i1Zz59xpBL0aH26J9NpLdU9NdlITdHNcQ03BxI9ZkpNT7AtCPlfJujn38JHc+6+VPPLWhsxwsilYls0nf/wSTfXVXNR0EFNGljN1ZHnuQvrSB1s5bcqwPuvYho441z22tMekJnecNZW6Kv8e22ch9lUVflfJnIYVfhe2DWnLxq0qucA4lo2SyRGu46RByf5nZXqBW6qW6zFu4QTAsz3CPcDGWIJynxe/puXW4VedoHbKMklbMDToxbYsUFWef28znztyNIrtLKyg4NVUFM1Jz2LaNtG0SW2Zl5hhoKsablUhbpl89sg6kqZJZyyN161j2U4vcZfupD5RbPC5NLLZ+nRVIWoYeDQd22OiqM72ynwufLpGWzTBiAofQbfGxo4Y5z/4dkHqk3jKZMaYSj5qi3HfeUcwqsJHLG3y4AVH4fdoeHUNGxu3prKmLcb95x+JaTkTX17+0DuZdVVz65wptEdTnDplGArD+MfyTdz70qqCYPaFv3uTb518CNedOpFY2sz1aM+2ffJzMD5yyTEcf/CQXM+bbPqT/PySmzqTLF7bXrRXTFN9NYdlhgNnl89PxQLy4F4IcWAq7+N6mkiZPLBoNX+8+Bi++NvXiCQNPv+b13Lvj+xHxw+/W0IOYvDx6xrX9ZJDfP5T7/HdM6cMUMl6qgp62NyZLHmvesahIwryO5fKjz3vhHoSaYuHXl/DQ18+Bl2F8UMC/Pgf7/ONkw7hhseX9vhM9/iU361R4Xf3SONx0sRarjttIhvDyVwgc3jIy4//sYLnM+lE8tOBFDOq0lcQ/C0WA8tX7nMx6xcLObyugoe+fAzn/M9rPYLifo9GJFm4Ho+uljyms6YO5+pPH8Klnxif67Rm286Dh/vPP5JYyixou+aXu68yV/ndtEdT3PViC4sz+bR/3i09TX57dcaYyl5jhH63RqXfXSQfeA03nzGJ7z6zPJfKJft69sFmb4qV3+/WGFcT4M9vrmXKyHIeWFSY6rm5oYYffGYadz6zgl9/aQabwwlufmJZj2Xu/e8ZDKvwUuFz8bPn3+cLR4/pcZ4219fw1RPGMy9zf5H97K1nTOab//dGwbmxK214uTrtBX5dZ2FLa67bf6lcRQDT6yp5YNHqgtxJ0HNoRv5ri1raUFG4dc5kZt+1EHBy8Bx7UDVuXaUy4N7lXqyllPvd3Dl3Gtf8dUlBUFxycop9RdClceOsib3WzZseW8Z3z5rCI29tYGFLG7c+sYxb50wG4J21HVzuUnnro20Fk2Y01jupBUqd/71NSLtgZSs3PPqu5F0Uogi/rvVaVxXgzrOmkracCTJtnEC3ApiZYLjG9p7hCk7wWwfSOEHv7CNsxbZJKgrZMRoxy6LK7y0Ippts7zWuKyouXckE3lVilsnnjhyNpirYlpNTPJxMgqITcGtETSelWtCtE7dMfLrTgx0goGpELRPTtDM5y21ihkXAo9MeTWFlUr8kDNPJDQ6ZmewV0pazXDRpsDmcZFiFFwubgNeFV9f4qC2Gadn86LOHUu5zUebV+dnzH/Ctkw+hLZKkrsqPV1eJpNJ4NJ2gVyOaNNnUmWDxug6OqKvk/N+9id/t/G4ef/AQJg0PORNwhhOoisIfXvuILx5Th1vXOXJsFYfXVVId8ODSFTqiKf5w8dG4NYUnl2wE4I3V24oOjZxeV8E/3tvM/QtX93pjd0FmlNydc6flzoOs4xpq+O5ZU0kYZq8BdXlwL4Q4UAX6uJ7efMZkFra0ORO5nXM4CzPpA7LvzzuxnoUtJYbI19egKj1e3mOdtITor1jaZPmmLu4774iiKVNi6Z1Pw7C7pU2L6jJ3yXvV2558j1Onbs/v3FfMadbU4UwcUc78J5cxf84Ubn5iKRc2jmN+kTzVxfKU3zBrYtFln1++hXjazOUlL5a/vHs6kHyN9dW8u76zYFtbwgma66uLpvhorK/mXx9sJZYyWdjSxvwnl/H9udNy+dOzy2wJJ9ncbT2L13VwQ4ljOv8pJ2f2dY8uLbrd6d06W+SXu9Q+NtdX05VMc1cmx3ixfNrFjrvdLb961g2zJnLrk8t65mRvaeWWJ5ZxWF1lQUB8QUsri9d10NxQUzTdVX5aknw3zprIbU8u49BMvLJYPnNsmx997lBeW9VWkK89f5nTpgxnfbuTz/2w3tbV0opF4f4uWNnKTY8vzeW5d77XBIfUBnvsQ39JQHwviKRMfvzcB/zhoqPw6BqWDadOGUYsaRLy6aiqwqaOBK9/tM3J0dmYSYiflzupuaGGy4+v58IH3yx47abZk9jYkcilWdnUmeDuc6ajoPSY/TU7vOOVD9tyN4G7c7KTERU+7jp7Oq2RFF2JNGVeFzVBadyIfUMkbXLEuAqOHV9NLO0MEQv5XATcGuvbYyQMm03hJE9f0cSmTEMpaVjcf/6R2LbN/yxYVXSijxsfX8rdJeqXTEgrxI5LWyZ3njWVSMrM1dWgW+O6R5ewoKWNrpRJwL29p3fcMglkenGrbA9ipzP/V3Byh7vz3jMBKxMMT+MMC9VVJ1xtsb0BZWOTRsHMTKKpsT3wHlQ1Zz3YaJmJN30eN1hgWhZdcQOf2xlu6EN1eoubFn5dI2aZGIaNW3OGFYITuLAsJwmbqoDfpQE2m7uSBDwuZwiqAioKWyNJvC6Nuio/acticzhBhc+NipNmJZ4yqQ15MC0bt0vlK58Yz5ZwguEVPrZ2JeiI2cTTJn947QO+3DyeNz5q46fPraSxvjr3PUyvq2DG2CpM06Im4KbM56K2zMPPn3+fKz55MH9btpFJw8op9ztliyQNtDSs3BLh9qeXc2HTOBavbc/1jIHCYHZzQw1fPb6eix58k1jK5GsPL+bG2ZO4afYkPu6IY9uFwe2vPbyYG2ZN5MqTDgag0u8uaIf43bo8uBdCiDxdKRMVmwVXHV/0mmqYzvVnYUsb18+axGcPH8nL729hycdhFra0cWHTQbkHltDtN7y+mpvPmIyrW0fDYpNw7q5OWkL0Vyxl8MeLj+kR1G2qr+aPFx9DPDV45kCzLAgnkkwfU8m1RYKzAMs3hbn9zCk8+/XmXD0+edJQOqNpulJGQSqkRS1tXHfaRA4fA5+fMYpo2uQbJx1M0KNz46xJJNImiz5sRVEoSLdR7nOhqwpLP+7k8DGVRQPF4PwOXH/aRI4cU0W5T2NGXQXXnzaJSNIg4NFwaSqnTBrKnd0mCW2ur+bG0yfz7NKNHFFXCTjB2SPGVXHQkCAWPX9jbjx9Mmu3xXhyXhMp0ySWMqkJenjs8mPpiht4XCohn4tw3GBEuZfm+hrWd8Rpj6UJuHWGlHm47tGl+N0aX/nEQZxwSG1uf12aSsircdUpBzNhWKggnYqiwIkTapk6spzRlT5AYe22GNNGVQDwyBtrueecw1EVpXAUeH0N8+dMJpoy+p0f/KKmg5h3Yj3TR1cQ8rqYPXW407Em7YwiLfe5GFbuZcWmLlojqR4pYOqq/OiqUpA+JZE2mT9nMjc9vqzHKPXbzphM0rSYbsMnDh5CwK3h0TUMy2JEhZ/KgIv7F67uUVa/W+PQukpcmkp9bRnXn1aBz62RyMRWyv0u3KpKZzyF161z7aNLuaCxZ4A/v/whr4vTpgwj4NaJpNKs2+aMdn32680kUmmqg17i1s4/vFJs2x48yZH2YeFwmPLycjo7OwmFQgXvvbm6jeqgTlDVSUKusVGeCbZFkklUVUdVnJw8Hl1Dz9xMt0aSeN1OT7K/LdvI+CFllPt0/G6dWMpkaySJR9fY1BlneLmPlGnxh1fXcO1pE3hm6aYeuZ66P8nKTiQxosJHV8Ig5NOp9LtzOYs7YynaoikMy8bGRrEzuVOTBuV+9z7zNF96IYis3urqB5vaqNS9JBXn5iD/hsCFMyPypmgKv0enK5GmJuimM5N3vMrnRlWVHnX7lZZWbn16OU/Oa2J8L08uV7dGiCQNIgknr5Zh2WyLpoilnCFmoyt9NAwt2237v749RlfCyJUz6NUZVbnjaVmkTok9qdQ1FWBra5SEQo+bd68N33xsCVd88mBGhpwc4BpOsNsFuYA4mX8X6bSGBRiZ97IB9TTbe5PD9h7hCmDYNmnAlQ2Gsz3FigJoNnSYJgHd+S0xcPKP64qKOxMkd6kaCdPEozpDMXVVwbJsLMClKiQsAwUNVXF6CZl5qVLilolpgG3bBD06ccNAVzTaY0lMG2rLPCTSZq4h66xTZVvUCaL7XRrbok5bw7Rs/rliM++u7+TqT0+gK5FmxaYuhpf7uPyhd5gxppJbz5hMRyyFL9ND3bRtPJkULq1dKWeyTbfGufe/wbr2OEAuzdQXfvMqsZSZ6+mdDYRn/51t/ALUhjy8/MFWasu8TB1VTiRhUJ4JuJf73azfFuOa/7ekx6SZFzSO409vrHV6vxf5Tcr+dsmD+92jr7oKYBgGn//lS/zxkka8Xi+GYXD2vQt5+CtN6Lr0zRFiTytVT5dvaKPG7c1dUyMJg6BXz/Xq9uoaZK5LUSPBbU+u5PYzp3LFw++w5OMwf750JmUeHUV1Rm9tCifYGkkxeVgAVdUK2sZBt4bHMvmwK0XAo/fokTtpeGivjYzcXe1hse9a0xblukffLdqDt6m+mjvOmsqY6r07t0hvdfX9zWECqoqdd7+Zbfualo2JhUfVSFk28ZQTFA75dCKJNDVBD23RFBU+NynLIpIwKPPquDJ5vG9+fGmPHOrzz5iMS1WIGSatXc48NB5ddUY82s7oxFjSpMyn49FUp/NJ2tze4VMBj+6kDokmDSoDbpKGRTRpEPToKEqmY0emA8jWzATxPpdGe8z5fVAVnN8VTSNl2sQNk0TKpCrgJpFZV7nPRdKwiKdMgl4dt6aSMkxMGzrjzv36io1hqgJuasq8dCUMgh4Nn0vDpSqkbSd3t4IzojSadH7/PJqTdz2ScMoLTgcYr66Rspx5gDyaxscdcaqCLjZ1JlEUJffAYUZdZWYkuU1rJIXPreV+7yLJNKm0TTRt8K3/+w8XNo2jqb6GL/zmNaBnPnOfS2NMtZ/N4QTtsXQuID+y3MuEESHWt8fx6BqbO+McMa6KCx94k/lzprCxM87QkDcXxN/cmeCogyq54+nlvLZqGxc2jePwuko8ukp1wJmPyKWqdCUN4mlnBGssZeBWVYI+59jGUiZ+t0Y0ZVDm1UgaTmch5zt2RqHG0iZdcefBR/Y4RzKB++x5pKtgoxBLmXRlzmW/WyNlmdi2QsqwcueSW1Od+xcbwpn1el1OekkVcNmwJZFk8qiqnapz0grdC8aGPBi2QswmN2tsVlN9NbefOZXv/OXfeFw6FzWN4/evfsSXmw+iNuShzO/iC/e+xsThIc47dixX/3UJD3/5mB5DIrK5oIaUuZ3ZYzsTLF7b3iPPUPZpXdP4Gsp9Gj63q2iZvnvWVNyayg2PL+WLR49ha1eCw0ZXcttThZNO7AtP86UXguiPSpeXmE2PhlG2jroUBcsymfurN5hRV8nNZ0xmaMBDwrKwFbiml8/97vwZRJPFexisbYtyw2NOjrbe8rw1Z3ovBtzaLgegizX8dqbBJ3VKDKSt7TGiwPW91LmfnDWN1pSJ03fakU1xkt8DoFgwHJxgtp75v832HuPZBpOBE+wm+75toasahm2D4jzMVm2bpE1mghkI6s77iuKkU3Epau7BtweVhGliWaBokLQssFWSloVbVTPbUMB2eo67dY3WWBIAj6YSjhr4PboTDDcNNEUDBaoCHlKmRcKwCLp1YqbJiyu2MiToZtLIcmwULNvGsm0q/G6iKYNI0qRxfA0jyn1oqkLQq3PMQdVsi6b434uO4sMtETRFwbQsvLpCyrTw6VrezZcLXXUa0L/878OJJJzJeyzbZkN7nEOGlbGopY2vPbyYC5vGcfnx9bg0hWs+PZGkYdIaSVEd9FDudR48fnry8F4D1qOq/Hx/7jTWtMXoiKfx6CqL13XwpzfWMn/OlF5/H8v9EgAXQoisGo+XqA03PPpu0QeMD7++hmtPm8iWcIKhZT6OGlPBDY8t5e5zDue4H/4Lv0vjjqff44KmcfzxtTXcOHsy61vD2Eqo17bxu+u2ccezKwtez+Yo3xsjI3dXe1js22Ips2gwHJwREb1NXjgQgqqKoSg9ztvm+hqu/FQ9NQEv6zri3J1JwZF7v6GGW06fhEtXufGJpT16V3/1hHreXttRsK0FK1u54fGlzJ46nCEhby6W1D0ftd+tcc85h+N1qQXbzebXvueF93g70/HhJ88X5prO/r488sZabpw1iSf+8zFzDhvJ5+59NXfcT5wwhGtOnZjbr8V568r++6fd1pvNO33Rg29leoq7eeSSmdz6RGHQ/8QJQ7jutEnc+cx7RfNX50+cmT//zUOvr+HLzQeRSFv872tOzG5LOMUVectl4283Pr6UG06byF3/XFmw7WzcbrjPwy/Ons5Dr6/hlMlDc8euWD7zbHm+/ef/5L6Lo08Yz+fvfa1gPp2xNQHu/dLhdMaNHulKnPf9HDG2knMy+5w/X8/95x3JPS8WlvWTE4bwnU/3TI3TVF/NjbMn84t/bj8XSuWrrw56cnMN/e+FR1Lud3Nzt/Mxe32Y//SyXHoXv1vjvvOO4JcvthQ9hiPKvViKQq3Pw86SHuK7Sakn7+vaoqjAW2vbmTaqgoRh0RVPU+Zz4dVVlnzcyeGjKzBzw6AV1rbFKA+4qPS5SJgmpknuqZXfrbG1K+k8tclMVPDO2nZWbAxz8+xJpEybhGESTTpPoTy6Sjxt0hFLMSzkI21ZhGPOkIUl6zrYEE4wZUR5wSzFyzd08u1TJvDi+5s5emwVAY+LbdEUHZnJBPJnGs4+RdwWS1Hld5M0nfWHMk/bY2mDjmhh73PnCVfKmUE385QQnPynigoVPjeWZdOZSIMNqgYuRXWOXSYgmF1XqZ6qnbEU8x5eXDQlxXENNdw2ZwrbYqkdCjD21TO2M5ZiW9SZxCFXXq+LkM/FiArfTvWs7f6ZYCY3bGd83+iduzmcoD2aIlxkFMLe1ltdXdcW5XvPLucLR9Yxqsqfe8pd5tXRNWcSPMOySVlOAGhbNEFVwEssbdIeSzHvocU9Ju9oqq/mtjlTSBoWAbdGwjJwoaGqCmnT5i9vruWcY8YUPOkPuDW+/ed/88ZHHbn1OI2ZyXzcEce0bJZ83MGIch/TRpXnglAe3UlHkB02VebVGZnX02V9e4yr/7qk114Q3ztrKq3RvutC9zqVHWVSG/IQTZhU+Lef66K4wVQfBqu+rqm/eflDLmo+iHheeiOfS+X+Bav48nHjASegnX8WW2zvHV5MNvCd7TmeTaeS7e2t5i2XDaarQJfl9OxWLBtLVchO65K2bOK2hVdz1qqi5ILsud7llknCcnrIxE2nZ7cnM6GmaYFP13KB+E2RJB6Xht+loSigoThBeJzAe9w08Wka22JJdM2ZAFNVyF1fWyPbe4Qv+biDaSMrWNsWw7RtzEyw3rZtRlb4cGsquubMGm/aCpGEQcir43ap3PPCSi5oPIhk2iDkc5O2bNpjKQzTZnNnnGGZ3uTZG4Nbz5jMnc8s55VMb5RsD/BRlT6GZc77XemxLT2+B5b0EBdi8OvrmnrPiyu56LjxGKZNV2ZYu0tVWd8eJ+jTeX9jF4cMC/D+pgjN9TW0bI0yutpLysisP3+kVma9Nz27nM/MGN0jN/Nf317HtadOpPmH/yooR1N9Nd8/ayoWMDoTlN6ZXtzZz3QlnM+4NZW2SJKg12ljq8CNTy5j0ojyXA/M/PvfW+dMKdiG9CTff4/BG6vbGBe0SKj+niMOrRirIypHjavue0W7Uan71FueXMbR46s4eeIw4mkrV1f9Lid1RjiWJuR3Uppsizoj9so8OpGUWVAf2mMp/G4nRpTtBe3SFFRFQVUhlsxM9J7ePrrD59LYFI4R8nrQdacncTxtEU2mqfR7iKUNPm5P4NFVhpZ58Lq1XI/wgMcZUYgCXl3l4/Y4nQmDSr+LgEfn3pc+5IpPNmBZ2ZGOJra1PfZV5tXRVaeX8O1PvceCljau/FQDQ4IehpX7cGsKIyt8qIpSUGa/2xlJuaY9Tkc8jc+lYdnOxPAjK3zc/MRSDq2r7JHfPKuxvpojx1ZhWHau7TqiwkfatFCALV1JHn5jLd/61CEoijO5YzyVRs2kaMz2zk+ZFuG4sx9uXaUj5ow4VwG35nSAsS0nBubTNa4vMtFrtjz5mR6a62u4dc5k3KpC2rKJ5Y0MMEwnHaKG4sQ0Mq8DWLaTkSJtWsRSJi99sBWXpvDqh228kxmteURdJVVBN2UenZu6jSDIaq6v4epTJ7ClK8HoSj/zn1xWfLmGGu44cwoJw8SjqcTSJh2Znu66ptIeTWFaNm+vbWfVli4+e8RoyrwuDNMm5NP5z7oOfvmvD/nuWVMZWekrGIngczm9yj2qlrtu7Chphe4FScvEpahMHlnRY8be7DBiy7JpjTo9vkzLZmiFl3P+5zUOHVXOdz49kdue7jk760VN258SNdZXc3HTQSRNq+dMrvU1XNw8DtO2uanHk8HCp2iw/Ykdts0ZU0eQMO0eT9Wa66u5+5zpzHvICYytaYthYfPT5z4o6F2Qzev01T++TWskxScnDOGm0ydz/aPv5ipc9gdmaMjLexs6GVLm5YfPvs8lx40jlrb485tr+dpJh3DDU4Vlz67rhseW9tpTNT8/c/fhJ16XRmcizRd/+zqxlNmvHq599Yzd0BHnjqff42ufPLjok7Q7zprKbU+9t0MTmxbbZvenloO5d+7atijXFumF8d2zplI3iHphxE2TK08+hLauJDc+3rOezDuxHremEPC6+N6zy/nOpyfyPwtWcdwhtTz8+pqCni1ZC1vaiKZMZt+1MPfUsz0a5yfPtfCNE8fz+aPHFO0984PPHMZ3/rI9KL5gZSsftUW56MG3Cp6UXvWXJQWfyz8n8nu6bOyI05UwSvaC6EqZnPXLV4DS52R+naoJunvNvSe9bIrbV+rDYJa2TC5qHt/riKu0ZVKmaqRxgtou+g6GgxP8hu3B7myKFSPzWYPCNCtOuhIbt+rcYNuqkstHbgKaquBHw7RtkpaFS3MapmpmfbZtk7KdvOBpy8SlaChAxDCdB3C2iZlJm5K0LIYEPcRNJ/pg2hbxTH5xVXHK5VZUTMvG69bx6U4KFhWVtGXh0zSCXhfhTJqnycPLUbCpDrpRNYWuhPOw3atr2NjoGixe20H90DLiKaeXt6YpmJbNhU0HsS2S4t+Z/IlHjKnCralYlkltyIvXpXL/+UcSS5ls6ozTEUsxf84U5+atl6D1rgSwpce3EELsvLRlcunxDT2uqdn7wf/+7etMr6vgmPFTqKu06EqZDC3T0RWNm54ufh32A7eecghXPl68V2HM6NnzdmFLG+GUiUdPs7kNEhQftVmqfVms53d2P8594E0Or6vgtjOn8KVjxvaYayu7XCRplFzfgdbG3Z+Pwbigi5iiFd+/M6cyLjh4eohH0yYXHDuOUVX+ou3f7r2ZL246iEjS4I6FxSci/+/73uDwuooe944XNx/EiAof1xXZxm1nTuFX/2rh4ubxXP/Y0rxe2isLe4efdyTfe3Z5jx692REn3/n0RL7+J+eeubm+hhtmT2JLZ4IvPfBGrkdy99hXY301N8+ezNtrO/C7NU6dPJxbn1rG4rUd/PqLMzBtu5c422S+9sj2TmvZIHI8bbKgpY3zi+SvzlrU0sY1p07gzmdXFP2teOT1tXzh6Do2hxOc/7s3OW3KUL7z6Ylc/9i7uWPzs3+u7PX4z6irZN6J44mmTP781jq+cdIhbOhIFA0qZ8uTP8fggpZWPmqL4XOpPXpQnzSxlmtOnVBkVEANFzSN5Q+vbe/pvnR9J98+5RDuefHDXI/1I8ZU8sO/reD8xnG9lmdBSyvnhxM89PoarjplQu/LrWxlXXsct6ZQU+bhx39/ny8cPabHaIbsiIDbugXWG+ur+d+LjmJzuHiM5vYzp5DahRzifd0fit3Ao2psDCd6DAsA5+J/yxNL2diVxLBsVm6O8uHWKG9/tI3vz53mzPxbZPbeBStbuW/Bai5scirFopY2NnbGufWJIsu2tLKhI56bQKH7e3e/2JJbT3ZdDyxajaI4vc+6B8Odz7XxwMKPuOS4gwCoDLh5YOHqIjPbOjMe//Az0wCYOKKc6zLB8F+cPZ3Fa9u56MG3uOjBt5h910Ke/M8GvC6VqaPLadka5b4Fq/ivGaOLHoPsurr3/s5OFNoZc3pUw/bhJ9ntffWP73Dh797kh39bwS/Ono7frRV8rpjOWKpHYDp/e9n8d/91+Kii5V3Y0sb1j77LhOGhop8vtt3etrkw8x1lv7e+yj5QNocTPYJ/4JT/ukffZXM40csn9z6XovLW6m252Z7zLWhp5e4XVrJic4S3P9rG3BmjueGxd3Ozd08cUc5tTzkzWncXzzxoWtjSxg2PvUu538uCljZqy3s2aPKX+9FnDyt4PWk4SRoubBrH3d0uetnP5Z8T2fNtfXuMf72/NRcI601X3vulzqdsnQL4/txpJc/1DR3xkts80OxL9WEwc6laybrjUrVcDvDuvbtL6d6Uyq4j20s8P+2KgZM33JvpEW5mX7ec18l8TsOZBMkwnYkuNZzggwHYioI7M0mnkbddj6bSFk05W1OcHOKmYRBNm9iWQsqycKkaybRJwjCxbHKTbmqZpK+bu5KYpjPiLBI3iKRNAi4Nr+68n7IsEqaVy7fod2vEkiZpy0JTFOKGxZSR5di2TZnHmQz8v3/7Oj/++/sMDXkZXeXn+IOHMHvqCOprg9QE3QQ9OiMrnF7fLk1hWMhD4/gaGmrLGFHpZ3xtkMPqKhlfG5QA9gHIMk0Mw+h7QSHEXtXbNXVRXrtyUUsbNz22jBFVPrriafxeD4s+bO31OpxUIKmqRd+/7alluWtfd+F4GpfqJUXPYHj289m2bXfr22NFP5O/Hwtb2rjp8WVs7Iz3ulw2t1pv6ytVhv3N/n4MkqrWI/ALmf177F2SqtbLJ/c+Bagp8/Ta/s2/B8zGhYrFfrrXh+73jvctWM1bH20ruo0bH1vKl48bz61POvd+2fvg/GUvbBrHXd3SbuRvt/s984KWVm57ahlDK5yxJb3FvhZlfjsubBrHhU3juO2p7WVwu5QeHUKzZb7licL78wUtrdz8+FI6Yk5rPXt/3Zst4WSvx3DCiBAPLFpNud8ZGzp3xujc91Ps2HQ//gtaWvlwa5T7F67mMzNG8/2/LUfNTt7Qi+7l1TWlaFxgwvBQ0WOyoKWVBxauZtKIcu5+sYWNnXEmjAjxcUc8V+ZJI8q5b8EqFrS09Xl8kobFxBHlfNzHPX9nPE3Llgg3PbaUCSPKix6bSSPKubVIL/NFLW28+mEbd72wsuj+3PDYu7h3oa5KQHwviKRMAh69ZO/MgEcj4NGpDXkYGvJSG/JSG/IwfXRFr59b0NKa610NTg/r3p7M1Ia8PYLVWYta2grWk33NBhJpq+RToab6GgBcmlpyuaEhp6dpdn96+5FY0NLG3S+2cMIhtbn9qQ15ih6DUsfm5ZWttEZShDI90R655Bge7GV73QPL3dNeZOX3jC22vfao835v5QXnu+5+rEttt9Q2u39vpco+UNqjqZLHoj06eMqbMCxqQ94S9a2N2jJPrm4ubGkjnrZy38PCzLnaXdC7fSDOwrwLS6SPvHXRbnnrPLrzc13qvO9+TixsaaMrYTjzEfhcRT+T1f393s6nkHf7cn2d6519BOEPNPtSfRjM+qo7kUz+cJ3twez+6N6UytZchcKAtQK42R4ItzKfdeOkLlGBdGaiTRWo9nmpcGt4cCbgdGXSq6QzadKy+cNV1ZnQx7ahyu9GU0HP5DsJut3EkwaWDbYF0ZRBuc9NwK1h2BYp05nLQGH7f1YmFUpFJvi8uSuJS3cmvFSASMIgnHBSb4Uz6dBe/mAL22IpwjGDWNoJtv9j+WY+/5tXmTQ8xPw5Uxga8hYEt4eGvNTXlnHE2ComDA8xbkiQGWOqmDSinDE1AQl+CyHEIFbqmprfrlzQ0koibVHmcxFLmb2mestehyO95F9e2NJGopcgS5nXlftsyVGNiZ4P10qNhCzYj5WtvZY9e//b1/p6K8P+Zn8/Bl19nWeDKIe4ZTvPavp7Dzi0n7Gf7p9z4ja9123DtHNlKHZP2p/71O73zAtb2nIdO0rHvpzPTx9dkYs7TR9d0Wecrfv9+YKWtlz6kOz99Y7K7suiljZ0zWmr598X9/d+Pfs91YY8TBpRTsBdOrDbvbyVftcOx8kW5JV9aMibK0v2tfzj29fx8ehq0dhWseVqM7G93spWqsylYpkLMtecnSUB8W7uuecexo4di9fr5eijj+aNN97Y5XWG42kiidJfUiRhEkmYJA0r91/271Ly3y+17I6sJyuadG6WSzEsm8b6aiK9TBqYlR1+lt1OXz8S+cv2duz62qeuRDo3kUJXwig5/CS/Incliu9LuJfXt79vlCxvVm/lLrbdvrbZfV2d8TQfbomweG07H26N9NrrvK9ldpe+zp++3t+buuLpftWTbN3Mfib7OvT87hvrq3tM3Jf9zI702G5uqHFm4s7kY+urjPnCmf0yTIum+uJ58Jrqq3FpPZ9IFzsna4JujmtwHoT1da73VpcOVIO9PuzN34Zd0WfdSaR7TKDZm/4sk02VAtt7kSu2TSrv9bhlksz82wJcipNeJAmkLBsDJ32LbUMkbRI1LVyqgkdR8GoaXk0lYZioquLkAsTCsiBmmKQsm4RtURFwE3JrBF1OY7k1miJhZCa1TBrEUiZpy8ava878HUnTmSUeCLg0Qn4nh2M8beJ3ORNhrt0Woz2WRlEUPC6Fo8ZWU+Fzc/DQIHWVfgJunU80DOHJeU3cdfZ0hg/CtFxCCCF2Xl/X1Px2ZVc8ja4pfbaZu+LpgnZsj/eLtA+b62vQVee9/lznu9uR/ShV9mjmnnVnyrC/2d+Pwb60f5FMDvdS+nuO97VsX3W71HL93W73e8ju99T9WUf23/2Js3VnmE4Ma/G6Dhp7uT9uzrzfVznaM73N87fT3+OQfzymj64gZVq9lqexW3ka66sxzOJ3Mjuy/aRhFaw3/7Oljk+2PNnP93Ucu+/zjpS5P3G/nSU5xPP86U9/4pvf/Ca//vWvOfroo/nZz37GKaecwvvvv09tbe1Orzfkc2FYpb/EoNe5wY2l1ILX8v8uJv+pTaknOP15utNdwKNj9THnasCjcUHjOLyu0k+zsk+7stvp66SOpczcstlj058y5yvzukgYFjc/sZQvHj2m5LL55SnzFu9JG/SUri6hTE/g3sqb1Vu5i2031EtZeltXIm3yX796Jfd391zQfeVA391C3v4ds8GgzOeiK1k6INn9nMz2qi52rmZzhHWvQ9nPhPrZY7uxvpqvHl/Pum1RfnH2dFSl9FCq7udEyOcikjS4/I/v8PuLjuLGx5YWPGFtqq/m9rOm8vG2nsMei52T5X43d86dxjV/XVLQ+73oPvRx/h5oBnN92Nu/Dbuiz7qTOe8U+p8uJSs/R3h+8zmbT1wFYpnJW1x5y3gUtSC4nrRstExvcQMLFY24ZeJTNTRsVJy841HLQEPDsCwsy8aybBRVyQX0s8PKvZrGtmgSr1t3JqRJmblrUjRlUO53o6sK0ZRBa8KZaGZYyINl2cQNi22ZCbn9bo3KTI/tYeU+Ap7SE1FK726xu0jKFCEGp76uqfntyjKfi8v/8A4/P3t6yTZzn6MSu7UPG+ur+eoJ9SQMs19tx6L3TDuwH6XuIQOZa2t/2xr7s/39GOxL+9fXPRf0/xzva9lSn82v28WW6+92u8dL/J7+9diuDXnoim//7fHoap+xl2Lvd8bSXNA4jodeX+PMnUdh7/umzDx4Z96zqM99yQal87fT3+OQfzzaY6lcuYqVJ5vvHbbHGTpjxQPBO7r9+xeu5v9ddmyPz96/cDW/OHt6j/Jkt/+1hxdz19nTSy6XPY53Zd7vrWy7EsvclboqPcTz/OQnP+HLX/4yF1xwAZMmTeLXv/41fr+f+++/f5fWG3RrRJNmyd6Z0aRBNGmwJZxkczjBlnCCLeEki9d19Pq55vqagqc5W8IJmntZttR73Z82Zcvkc6l4da3kUyGvrhVUzN6Wyw4lye5PXye1ripsDidorq9hSzhZ9BiUOjZN9dUEvTrbMikK+vujcFxDDTXB4gEAt6aW3MeAW+O4ht7Lmy1XsSeNvW03vzdusW3mr6upvppXVhX2gs/PBd1XDvQ90Rs06NX7/I4Gi6BbY0s4UfLp5pauZK5uZutI9ntoqq/G69L45RcP577zjmB6XSUPv76GjZ3b80Lnn/tBt1b62GQmz5xeV8lFD75JddDDA4tWY9t2v58cN9VXU+bV2dKVZGx1gHPve4PvfHoCz3y9mT9dcgzPfL2Z62dN5B/vbeyRP7lUXRhR4eOus6dT0df328ewrwNNyOcqebz6apjvKQPx27Ar+lN3svpq5OQ/XrJwAtzdJ8+0M6/blokJ+FQNPfN6NjVLwraIpE3Smc+5M8FwJ6itYVs2lpXpPZ4JhluZEqQsC11V8ekamgop23Zmh9dU0qZF2rJIGiYel4ZHU3GpCmU+nUjCABuCbp1YMk3atBlR7uPIcVUcMizE6OoAY4YEmTA8xBFjnRQmY2uCuUkoJae3EEKIUtfU/HZl9vpaG/Lgz7SZi8ku11sbML+Nm99mvujBN9EUNffZHW1f9nc/nHvL3svuz3Ty2pky7G/292OwL+1f0K3hd/XvHAcycZS+l+3+ub7qh64puTIU6xXcnx7FTfXVbAknc687fydyny+1j/9cvoUhIQ/NmbS9i9d1EE0aJb/H/G05+1jNhs44X3t4MZNGlDOywsfVn57Ak1c08vuLjuL/XXYs806sJ2WYzKirKLkvzfXVvLO2HaAgBtSf4wDbv6ct4STlPhdvrW3nodfXML2uMvcbef/5R3JB4ziCbo3fnntE7jfzaw8v5q217UW3UzqGuL1n/OZwgsXrOphRV8HGznjuvezxjaVMvvbw4lx57jvvCP5y6czc9mMpk8XrOji8rqJguexv+6ypw3l26UZiKdOJRzbU9HpsSpW5VCyzeRfrqgTEM1KpFG+//TYnnXRS7jVVVTnppJN49dVXeyyfTCYJh8MF//XGC4wMebnljCk9vmRn9tsp1JZ50VWFhqEBxg8JcsS4Kq7+6xKWb+jkxtmTe5w0zQ01XNQ8jvsXrgacinXUQVXMO7Gh57L1NYyo8HFB07ii711xYkNuPdky3XbmVFojCVKGyRVF1tlYX80VJzTg1hQOr6vgxfe3MO+E+l6Xe375ZgCWb+jkjrOm9hF4rGHV1gjDy31c1DyO//f2em6cPbnHsVu+oZPbzpxSdJvnN44jmjRyw2/686N0XEMN3587rdfAQEc8xQWNPY9h7gldPMWdc6fx6DvFy5udkfv9jYXnSqntZnvjdg+KN2W2mf3emhtqOD/v73zZXNB95UDfE/nHoymj12Nx0+mTiab2fG+x/tZVL9A4voYrTiheh+ad2MCEoU7d/Ovb67jjrKncv3A1FzSOY/mGTm45Ywpn/+Y1vvrHd7jowbf499p2rj51Ilf/dQmwvSd2Z8x50HPdo0u4/cypvZ4nkWSCix58i7tfaCGWctInLWppQ1MU5p1Qn7tQ5X8u/5zI1YOUwbEHVXPrnMnUVfs54+5FnPbzBXz+N69xx9Pv8XFHgp8910Klf3swtq+6AM65GTfNkt9v3Bw8ufcGg2S69PFKpgfmeA3Eb0N3O3pNLVV3imc+7Fu2N3n+5Jn5ucgtRc3l505ZNiZOGpSYbeNRNcpcGtg22fFGCmBZNmnbSXni051e3gnTwgI2dSVIG+DTnTzgccMkbTppVbyahmVbVPjd+HUNw3JyeSYMy8lDrqgcPNQJdo+uDjBllAS2xd6xI3U1n23bGIaB3cfIQyHErtvRa+odRa6pjXntyuz1dU1rjDvOmkoskaSxvqbkddib+bv7+7edOZVo2uCiB9/KtZmzbd142iRlmb2WKbv+Yh0IkpZZtG3QfT9uP2sKRx1U3es9efY3yuhlfdkyGNb+38b19nEMvPv4MfBi99Ge3PPXqx25T3UpcPuZxeNJ3e8Bh5c7sZ++6kP+55rqq7moeRwzxlb1Wnf/5+UPuel0514mex+cf998/8LVXHFCA83dYhfZ7S7f0MlNp08uuD++Oe/v3mJf2c//5uVV/HtNB5ef6MSd7l+4mlTa5pYzit9f3XLGlNy6c+tpGsf4IQFm1FVw9wstXPL7tyjz6nz/2RWce98b/Pd9rxNJmvz0uQ84r0TsZ8WGMBc0bT9+f317Xe58KnZsuh//5voaxg8JckHTOP7y9jpGlHtZvqGTc44ew+K17bnfyAt/9yYPLFpNhd/NkJDTQS77m3n/wtVF4wIrNoa55YyecbLm+houaBrHexs6mXdCA8PLfazYEObG0yfzl7fWcV6j895FzeNy32EsZXL3Cy3cv2g1Y6r9/PqlD3Pbz35nN50+mRl1ldz9Qkuu3PcvWk1tyMu9L62isb6a+togt82ZwvINnUWPzfINndx+5tSi586x42t6jXPevgv3fgCKLS1TADZs2MDIkSN55ZVXmDlzZu7173znO7z00ku8/vrrBcvfcsst3HrrrT3W09nZSSgUKnhta1sUwwZbcXqeRVMmXQlnmHIgM7mVlZlcC5yJtdqiSdyahmnbJNMGIZ8by3ZycftcGknDmagzHDcIeDS8uoamOD2ru5IGacsmkTYp87hw6wppyyaWNKj0u0maFuG4s/2gW8OybWJpi0jCIOjVSZsWl//xHe74r6l880//5qefO4z17XFqQx6ShoVHV9nSlWTmQVV0JVL43W5Spommqry9pp3assLljhxbSUcsRdDjojLgZmjIy5ZwgmjK4KbHlxUEYpobarhp9iSeWbqRe19aBcAlxx3E8QfXUO5zkzAsuhJpQl4XXpfKl+57gznTRzJ9dEVum4vXdXD/wtU8dPHReFwap/58AX63xi/Ont5jIs/mhhpuPWMyANWB4kPGsz7cEuH0uxdyYdO4ott7cl4T42uDdMZSbMtMjpctb5nXRbnPxYgKH50xJzidfb23oeoF51W3zwS9upPjPfM9mrbNmfcsyv0wdffYV4/FBs765StF388uc1hdZcly7KjXV7Vx+UPv8P2506gNeYgkTIJejS3hJFf/dQm//OLhHDWu+IOK3aW/dXVrWxRsSClOsCuWNoklTYJeHa9LRVWcyeySlpUJUJkkDUABv8vp8dmVV7eDbo2YYdIZ2/73ho4Yr33Ujm3DpyYNpSuWYmSln0jKpCuepsznLHfdo0v4xqcOYe6vtj+Mu++8I7jowbd45JJjeH11G7YNJ06oJZ4yiaZMbNtGUxRiabPgvPzdBUfi0VW8Lo2317QzNOTtce5Or6vgxlmTCCcMqgPufp2TAO+s2cYl//t2r9/vb750BIeP2b3n1L5s8dp2vvz7t3o9Xr8994jdXgf7W669/dvQ3Y5eU7EhodCj7uxog6hUSpXse2m2B8m7LBNd1ZwbdlWDTIqTqOFMQBlwOe+pOMFzXXVyidtAyrbwaRqWZYPiTLCpKypdiRRlXjcp0yKaNPp9XRBiIOxIXc0yDIOzfvw3NJeLP19xIqZp8qX7XuOhSxpRFAVN01D6SAcmhOi/Hb6mAkm2t2NDPhceTaUjlsLr1vHqKm4F1Mz8GKgKHhuSSs+2b/Y6HLVMFFUjljIJx511GqbF/QtXMfvQkVz04Fs9yvfQxUfj0lSqgzplikpCUXpe5zWVIUVSub2+qo07nn6PX5w9nXjaKtiPtmiSgMf5fDRlEEkYGLZNwKPn2mLRpIGmKAwJehg7JMjrq9r4n5dbuPn0KT3KcOuTS7nkE/V7/B5moL2+qo2DyiwSas97Fa8VY3VE3aePwZrWCH47TUJ1F9m/FDHFxZia4B4tw47ep2brnA1E4mlCfhcBl0Y0vb2eeTSVbdEUfo9G0K07+5ZXH9pjKXyZep00t8eAsuuJJdNUB73E8uq2363RGUsS9LgxsHCrKvG0RTSZpirgIZVdjyd736wQTZlEkwYBjzOHTfaeOZoy6IwblGeOdcI02RpOEfK5CHo0kqaFbTkdU6JJp2wuVaUjniLg0VEVJ6Xgq6u3Mbzci9+tURv0oKhKQZkDbuf+fG17nI54Onfvu2JjmBtmTcS2yd3vVwZ1PKpWcKwCLo1IykDJjBmN5O1L0jDx6Boo5OIxXl3FwsKjanSlTKKJNFVBD2nTIpw5Nh7d+V31uZ390DQlkzIRVM0ZVXr70+8xYXgoF2+q8LkYWekD23ZGlSpqQYypzK05sb6USSxlUuZz1u1RVSwy+5gyKfM6ZbdsG4+ukc6kdHYpKp3xFBV+NynLIpm20FRQUVBUha64gd+j4XNpuFSFtGkRS1vE0076Rq+ukrYz35kNXUmDMq+eOw+9mdENactZr1vV2NAZJ+h1oSgKkYRBwK0R8urY2fuqtJnbrt/lxDlVJRPTzHxnZT6doEsjO2XqkOrATtXBwZOvYB9z7bXX8s1vfjP3dzgcZvTo0b0ur+MEw+NpM1eZ/C6NeNqkK+GcNGUuJydpFBuvyxkO7fdo1JR50RUll6tN1xRcmo4NDAt5iKbSvLNmG4eNqeRLv3UCxDMPqkZTFSzb5qO2OFdkhjQ01ldz6xmT+fk/V3Lj7Ek0//BfvZY5bVi0RlJ85Q9vc+OsSYys8NEeS+fyI33m16/SGklxXEMNN8yaxJn3LOLCpnHUlm2fyffjjji33f0ej1/eSMPQstzrtZnZi+8+ezobOxOsao1SW+bhg81dzOkW2P3Z8yt5Z007d509vSBA8OGWCOva49z9QkvR8pd5XblhPQtb2vjaw4u5sGkcFzaOI2lYlPtc1FX6GN3PylMTdHPEmMqi28tPL5Edjt6bvt7fmc98uCXSazAc+pdXaU/kSQv5XLRGUkUbvXtqm93taF21cR5kZANTQbeGG0hbJhsi6VyZg6pG0A1HZupQY301s6eNYEiZh/MfeLPg+3hiXiPXPbqcBS2FvXDf/qi9x2vgPO3Mf1CUP7QqmjT46XMrAZg6spzakIfP/+a1XvenzOtyUi9YFrUhL/d3eyiUfVKN4jwUGl/b/4Zfuc9d8vstH6AUIINVyDvw9aGYvuYqGIz1dHfJBsNNbGwUNLanSlGBcCZfuIUzibRH1UhYJm7VeWBtK05+8ZCukbRtbJtcMFxRYFssRcDTV4B75xpwQgyEXamrNk5vuC/9zytoLhemafLF3yziT1/9BLoutyRC7C47XE/z84ThBDU0VUFVyASfFHSg0zTxahpxw8RSVbZEkiQNm1dXtXH/wtXEUmamB+JY5j3k3Hs2N9Rw1SmH8KX7XmfCsDJuOWMKX/hNz9HXjfVO6sdZU4djWBBRocrvImXauHUVt6YS8rl6vZaGfC6WfBzm+B+9xD+ubCacMPj5P1dyUaYHZ3b+HL9b455zDmdjZzzXSSSWUtkcTlBfG8StKrn1Pb+iledX/Kvo9r51ysSS38H+IORzceSPF/T6/rNfb96Lpdn9PJrKmk6blZvbch3/ujIpbBuGBhlVvueTKexoXfUAttsJ3GbrrGHZxJMG1QEPacuiLZpy5o1x6cQMk1jmnjbbNg14dMIJA3ACtG4NfK7tweAyrwvLsvHrKorPRVfCiUF5XDpp28KrqrmH2JbtzMXm1VUUn45f14ibJl0xgwq/G9WnZzqIqMTTJlu6kgQ8OhV+F6oCacumK55mWLmXtOnEnoJeHZfmBGmDXh2v5gR2vS6NrrhByKejqwqN46szAXCDaGbCeE2FMq8TpDUsm854imHlXqqDbroSBrOmDmf21OEkDQu/S0PXFEI+HdOCaGZkc3a+rpTpdDCt9Dm/OS7NTcJwgsshrxPLywbMFcX5zUymbdqjSaoCbrxBD7FMx7WQT8+lQvS59dyDAtuwsbHxu3XiaZO2eJLrTpuYe8CQDcDH0yYeTcGjqhi2E9RWcH6jrWy3WmX7/9y66vyuZ3vcZv7ty3TGjRtOwDng0VF0qPC7iaVNUoZJdcBDNOXELIMenTKf7nS8UxXipoltOfFI0k45LNsJqqewUFSb4WUeImmT1kgqF9A2badDYcqyiaYNasu82zu6Zh7UbO5K5B5cqgpoqnNeZuMy2WOhqQo1QTdp2ypIfbmzpPWZUVNTg6ZpbN68ueD1zZs3M2zYsB7LezwePB5Pj9eLUhUMyxlG7dFUqvxOZdoSSVLm1akOujFMi4hh4lK3P7WrDrppj6ZQFSef9rf//B8mDg8x/4zJJE0T07L5uCNN0KszZVQ5hmly3ayJuDWVV1e1sXxDJ9ecOrEgGD7vhAa2RZPMO6GBgEtzAm9FAnL5AbgZdZVMGhFiSzjJvQs+LAimZVMr+N0aM3oJFjc31BQEyfNlGzXffWY5b61p5xdnT2d6XUXRbXRvAGXza79cZKh/NkAdT5nccsZkbnliGQtb2nLlyw6hcWn9v9DlTyb4creJ5/pKL7Gn9edYZP/d1zK7UyiTYzp/EsespvrqvTKJYL/rqqpAZlIMRQFNUXBrKtG0yZaEQcCrU+5z5a4rBvDPFRsBJ3fVzWdM5uP2OJf98Z2CYHhjfTXvb+pi/pzJzoiITH37zcureOD8I0GhcJREfXXuRiL7+eykFcVyvk0fXVHyGJf7nCfkXfE0D2dykmUfCmWflD/8+hpuPX1yn5Mgddff8044BuvxGgzl2tFrKr3Mqr6zNBQyAz6wceq3DgRUp/FmqAox28Jlq2iKM+Ii+2BXiAPJDtXVbrJpU1QtL89/3r+FELvHzlxTFZw5lSyPTiRpoCjgc+vYSuZhlmUTjqWxvc5oqEjaBBSGl3uYNXU4zfU16JpCOJ7G69L4/YVH4XNreHSVtkiKBy44knjKCepMGFZW0G7NtnUffn0Nn58xynlYrSo71ImoLO+ew6WpPPLGWqbXVeJSVG47c0puUvlYyuTyh97hxlkTGVnh46M2Z1J5BYVhIS+uTEC8rI97mLJBNA/SnrK/H4NhlX7Sls3KLZHCNxQYWuZhWKV/j5dhR+9Tk0A0beaCpdm5ZXwenbZokjKviyFBD4ZtoSg2blUl4NVzvW3dNrg0FZ9LY2skiWHabOqMM6rCZHM4wdTR5UQSaXwuD6+s2sbQkBddU/C6VGwbXBp82B4HFDQFxlT5MW1yvZNtn9OWrgq4iaVM1rXHcesqtm0T9GiomcnibcvpjKIrUBPwcufflnPwsBBN9TV0xNIEPM4k8Ms2dLIhHOfkicNQFQVNdcp/7WNLeXtNe27kfjiRZljIi6LAi+9vYfroSty6iselkjZMytxOL/OkaTkZF9waH3cmSKTM3OjqbZEUR42rApwOaD6XhmXD+o44lQE3mqKgqQrVATcdsRTOgE+FMq+W6XmfJm1alHl1UobJkvWdVAczD1oSabaEk8wYW0FrZxIUqPK7iaYNokmTeMqkI57G59LY0pUkljJZst65z//tglUs6JbhYP6cyXhdGrc8saxHJ7ps3GDGmEpumzMZTXFiG6vborg1lbZIksPHVmLbNp2xFLe/2JKLvfndGveffyS/fXkVE0YU9lL3uTQ2tydx6SqapuDRVHwuJ8gfjhv43Rpel0bCsmgLJxlR6eOmJ5YVfE+A09sd8Okq332hpUe2iCtPqqcjbjA05Dwk8egqlq0RSRi5BwvZUT92tgmp7nxoXFKm5Dn66KM56qijuOuuuwCwLIu6ujrmzZvHNddcU/Kz4XCY8vLyXoeMbm2LYgDhTI/w7BMOVXUaHwnDeWqSME06otuHJbgzQ7HDcSM3zMHGCawnDKdCl3l1Fq/t4Lan3ssF4prra7jtzCkkjDSrW+O4NZUt4QQzx9fwzpptVAY8/OpfK/nhZw7jhsfeLaxk9TXMP3MyXfE0nswPwQ//voLXVm0rOJlHVfoYFvLmGiobOuK9BouHFxnali/72be6VZju2+jtc6W2ua4tysed8R7D4kaW9793eL6dSXmyN/TnWOzKd7Sz1rRFuf7RdwsaU9ncbGN2cmjLrihVV7e2RUmC08i3tw/Vyjb4skOMPKqC2zJpCaeJp002d8ZprK9h/lPv8fzyLbn1NdZXc8WJDZR5NH67YBXf/NQhRPKGjobcGiaZNEqZYXpeXSVlWazfFgcoSGuSvcAdXleRm2na79Z45JJjcg99srof460dcWKGxfWPFf8u/L0MQe3LQJxT+7LBerwGW7n6c01NsOspU7Kyc7QnLIvqgGdQ/KYLsS/oq67C9pQplm2j6zqay4Wqafzh4pl86b7XePgrTdJDXIg9qD/X1O7t30j+sPdYCr9bJ5BJb2BZzgMub2YOjO5D+LPL2ZbTgzSa6WmoKFDp0kgA69rjdOalMcjmofXgzNuxM8Pfs/ccW8JJ/ufcI7jh8aUsWNlKTdDN9+dOY1jI67TrfXmpDaNOG8KfGRE6PG+7g+0eZiAcCMdgfXuMroSxPQWFV2fUXgiGF9Of+9T8NEUBt0ZHLEkwk3qvK5OaQ1Wc+9aAWydhmHTGtqefSKRNUJQe6UyCLo1IOs2XH3yHeNrk3v8+nKDX5QQ7PRpBT3Zd+elBDWxbwc7U84BHx+/WSJomLsUJQHflfT5pmHRmgqfZCWw7YkkqA55cqqOCdVsKNhBPOal/FcjN1ZM0rFxGBb/L6fncGk0S9Do9jtdui2FYNovXdfDIG2v51qcOZvqYSmJJgyq/OzcqPH8dibQzl4FbVzEtJ/VhIm3meq1vywRiy9watu38ZmbLrOBMfvrepi5GVHjxuDRSaYtoyqTcp+Nzacx/8j2eX+HECvxujRtnTWL6mAonDbJbI+DRuf3p7fGE7DKHjq6gI5aiMuDGsGxcmkIkkabC7yFlWESSTkpht67SHk3hz36v2PjcOom0SWdeyuRo2kkR5VJVTBun53vSSaviBKBtEoaVS7XizqTaCXh0Fq/p4MfPvc8Xjqpj+ugKdFWhrspfkJbZ79KIpZ3e8/mpbwIu53fXzuvUnr1G+N3OOWJZdiZ1j0nIr+PVnDQ7sZRZcL4GMtk1dvZ6kSUB8Tx/+tOfOO+887j33ns56qij+NnPfsb//d//sWLFCoYOHVrys/25IdjY7lTKSMoZulIZcGdO4MyPUebBhkdTc3lHt2VOPJfmnNzZfMbYEM9U4DKfjk/XeuQm11WFcF6eaa/uPJHze7bnn67yuVB1teRFoDOWoiOWzp2I5T4XtWXFAwa7Eize2c/253MbOpxGV/d83vub/hyLgQjof9weI5x3joW8OiMHYUMDYEN7LJeHKz83V9w0aY9u/1uxTD6ObP/bAySgR84rw7IwbZwhRx6dtmgK07IxLRvDNCn3uQuGqAXdWm6yoOz35HfruDSFtsxvQFmm905n3CDk1akOuElbdp/neGcsRTieLrq9XTkHButDosFqsB6vwVSu/lxTu9/A9BkQd2kMkV7dQuxWOxoQd3k8qKoqAXEh9qKdvaamLROXqpG0TAyjsKOIS1OJJFJU+D3E0mau01ZXYnuwK9sG9mhOZw+/rtEZT1Dt82JAj/aoB1BUhSG7cI+Q3Y+0kabS7+2RP7ktmiTkd+F36f0Kgg6mYOlAkWOw9/RVV4u3fW06TefBVDKTrzpbB12ZfMzxlEFVwINp2QVBYJ9rey5pt6rmpQ11UoJkc5NnY0lp28KtqbhQSFo28bRJImVSFXAC8vlBVzOb7zllUp4JbObXeb9boz2axOPSnTQZlo2VzR+d2Yds+bJpV7LB85SxfT+9uoaiOMFVVzatB2QCqWYuR7qa6Snt17WCXNTZ+JpLUUhl9imeF3y1sSlz6wWfqQjo+DSt4OFEmVsDyyRqOkHe7HazAWhVUfDmxezKfS68Lo1YyiCScNKqeF1qLg1NfsqUbACYzBwO2d9cCwriDrqqEMlbXzZA7nM761FUcp1wXYqTiiZpmAWB6+xxd6lKJuC//XzyqAppKIiTZM8Lv5Z3XPMC6Z3xFBWZuQAjSSd24XM554eVDcannHzkPt0Z8ZDqth6PpmJk8rPnxzx3x2+RtD7zfP7zn2fr1q3cdNNNbNq0icMOO4y//e1vfQbD+2v4TnxZY/P/GLLj2xyx4x/pYUeGq+1Mfuxd/Wx/PjeiwrdfBsC768+x2JXvaGeNrPQzcq9uceeN2IF6OnIn6uSOHPvuy47rY3t9neN76rsfiHNqXzZYj9dgLVdv5GZMiH2PkUqhu92SKkWIQWZvXVNH7+F5M/raj3FDdmySRGlryDEYTHr7LnbilnRQ2PFRBnt2ktP90biagS7B4CYB8W7mzZvHvHnzBroYQgghhBBC7Fcs08Q0DDRdxzAMTMPAMAzpIS6EEEIIIfYqaX0KIYQQQggh9grLNElEo7S2tmJZFul0Gi3TY1xRFAmOCyGEEEKIPU5anEIIIYQQQoi9xrYsLv3922huN5/72XPoHg/3X3AUHo8Hr9fJ9Z8NjivZSXaEEEIIIYTYTSQgLoQQQgghhNirlGyvcE3DsizO/fUCbNtG1TRsy0L3eHjosuPweDy7Z3vdAuy2bWOaJpqmSdBdCCGEEOIAIwHx3cS2bcCZGVgIsWvKysr22M2p1FUhdp89VVelngqx+wz0NdUwDIxkCguwLRNF1bAtE9sGVbN6vGajYFsmViLJWT982llO1bBtE0Vx/r+jr2m6E/S+55xD8Xq9ubQsX/792/zPuTMK0rQYhgEgqVvEbrEj55FcU4XYN0hdFWLw6089VexsrRO7ZP369YwePXqgiyHEfqGzs5NQKLRH1i11VYjdZ0/VVamnQuw+ck0VYt8g11Qh9g1SV4UY/PpTTyUgvptYlsWGDRv6fAoRDocZPXo069at22M3J3vKvlx2kPIPtB0p/57szdafurqvH+uBIMdsx+wvx2tP1dUD4Zq6sw60fT7Q9hd2/z7LNXVwkOMgxwBKH4OBvKYeSN+N7Ov+Z2/vp9TV3Wt/26f9bX9g39yn/tRTGQu4m6iqyqhRo/q9fCgU2mdOpO725bKDlH+gDXT5d6SuDnRZ90VyzHaMHK/iDqRr6s460Pb5QNtf2Df2Wa6pO06OgxwD2LvHQOppcbKv+599fT8P9Lq6v+3T/rY/sP/tkzrQBRBCCCGEEEIIIYQQQggh9gYJiAshhBBCCCGEEEIIIYQ4IEhAfC/zeDzcfPPNeDyegS7KDtuXyw5S/oG2L5V/XyrrYCHHbMfI8do9DsTjeKDt84G2v7D/7fP+tj87S46DHAMYvMdgsJZrT5B93f8cKPsJ++e+7m/7tL/tD+yf+wQyqaYQQgghhBBCCCGEEEKIA4T0EBdCCCGEEEIIIYQQQghxQJCAuBBCCCGEEEIIIYQQQogDggTEhRBCCCGEEEIIIYQQQhwQJCAuhBBCCCGEEEIIIYQQ4oAgAfHdxLZtwuEwMkepEIOb1FUhBj+pp0LsG6SuCjH4ST0VYt8gdVWIvUsC4rtJV1cX5eXldHV1DXRRhBAlSF0VYvCTeirEvkHqqhCDn9RTIfYNUleF2LskIC6EEEIIIYQQQgghhBDigCABcSGEEEIIIYQQQgghhBAHBAmICyGEEEIIIYQQQgghhDggSEBcCCGEEEIIIYQQQgghxAFBAuJCCCGEEEIIIYQQQgghDgj6QBfgQLSxPUbasommTLriaUI+FwG3Rsoy8agaScuktStNVdCFV9OIpEzC8TTlPhdBr86oSv9A74IQ+6317TG6EkauzlV7dZJQ8JrUQyEGXn5dDflcBN0aXsBi+9P+BDYhn5tyv3sASyrEga0zliIRT6MCCShs17o1PJbJ6kiakNeFz63RHk3ic+sEXBpRwyQcNwh5dSr8boaGvAO9O0IIIcR+oTOWojWSIpxw2tI1gd7bzNllO+Mp/B4dVVHQVYXqvM9kl4kknfUlDYtwPE2Z14l3+VwaXUmDzkwbIODRiSQMIsk0FX43KcOiK5HG79HRFHCpKgnDoivptAOy2/RnPtcZTxH06Xg1zYmtJZy2hN+tkTBNInGDcr+7YL86YynaoilMy8a0bbriBgGPU7aAR6d2B9oZnbEUW7qSdMTTBNzO5yt8rpL3HdljlDZTBNyeorG+7Ho742nKvDpuTSVlWtiAAlg2RJMGQa/TVgKnbRVNpqkOeEia24+7V1exsPCoGl152wq4NeKGSSRhUOl3kzQtp4A2RJIGAY+OAqgquFTQ1e1xycqAC5/u/J1/zOOGSThmUO7X8esaacsmYVhEEplj7NbQFQXDsrGBZOa9Mq+OW1fpiKVy27UB2wYbG6+uYVgWXn33x0YlIL6XrWuLkjQtbn5iGYta2nKvN9VXc/uZU7n7Xy1c9ol6/ufl5Vz16Ulc88S7PZa746ypjKkODETxhdivrWmLct2j2+vcS986iqipcf1jUg+FGEy611XYfh0NAEnADXhsWN0aYWjIx/AK30AVV4gD1taOOEnDwoNNFKX49fTMqYwLJjnyxwtoqq/mxtmT+eJvX2Pi8BA3zZ7EZX94m9ZIiuaGGu44cwp1cu0VQgghdsmGjjhX/3UJC1a25l47rqGGO+dOY0S3NnOxZRvrq7mgcRzfe2Y58+dMwQau/usS3l7Tzi/Ons4P/v5+j+v9LWdMYWNHnCv/79/cOXcaDyxazeK1HUWXb66v4asnjOeiB98iljJzr914+iSu+39L+OeKrdQE3fzx4mO4tkjM7MbZk7nkf532Q3a/FODGx5dyztF1PLBwNQvyPtNYX828E+pJpk1G96OdsaEjztV/WcKClsJjcsWJDYyp8he978gex2Ta4AefOYxritzL3HHWVO57eRW/f31twbGYd+J4oimT+xauLjxODTV89fjxXPHwYu6cO42fPr+y6P3RzU8u458rtha8ftPpk+lKGNz9YgvnHD2GBxYVrruxvppLmg9iZKWfGzJlzR7zYmW/cfZkvvl//2b+nCn43Rp3v7Cy4Bg319dwy5xJtEVS3PXPlT2O/wWN4/jv+95gRl0lFzSN5Q+vreGco8fw0OtruOS48SikuOB328+H3RGTUWzbtnf60yInHA5TXl5OZ2cnoVCo6DLr22Osb49x1wstBSdPVlN9NTefMZn5Tyzju2dN7XGS5S9359xp0kNViJ3QW11d3x7j6r8uKahzC646XuqhEAOg1DW1WF3Naqqv5ntnTSWSMgm6nR4TH3cmWN0a5bQpw6SnuBC7Wam62hlLEY6n+bgzzshyX8nr6ffOmkrzD/+V+/uCxnFc9OBbNDfUcP6xY7nowbcA58bvR589VHqKC7ED+nOfKoQYeHurrnbGUsx7eHFBgDvruIYa7jp7ekGP6t6WbayvZnpdJSMrfDyzZCMLWlqZd2I9i9e293q9n3diPdGkyf2Z4Gup5bPrv/uFloJ1HJZ57b7zjsitp9i2sm2J7H6dOnU4H3fE+ffadhb2sr3ZU4dz4sShJdsZnbEU8x5aXBAML1jHtBE97jvyj+PLVx3PtSXaRLefOYXjf/RSwevfPWsKz7y7sddyX9g4ruSxOKzbcQRorq/mtKnD+bgz0et38L3MdrPB676O+Xc+PYGlH3f2Wtbu6+u+H9nvu7m+mkPrKlm8tp3pmf/PmjqcDZ2JHufDrsRkBiyH+Pz584nFYj1ej8fjzJ8/fwBKtOd1JZyhB8VOHoCFLW0Yps2CljYiKbPkcl0JY08WVYgDTlfC6FHnpB4KMfgUq6tZCzPXTxun/kZSJgGPRm2Zh9ZIau8WVIgDXGsklamDep/X00imt0/279qQB4AFK1tz/87+3R6VuiyEEELsrNZIqmiAG+Dlla0FbeZSyy5qaWP66Apqyzy54PD00RUlr/dOWhJPbplSy2fX330d2dfy11NsW/nth5dXtlJb5mH66Iqigdrs9mpD3j7bGa2RVNFgeG4dRe478o9jtI82UTxt9Xh9aMjbR7lLH4vuxxFgQWZ/S30HtSFvQfC6r+3omlqyrN3X130/suVckPn3orz/D82Utfs2dyUmM2AB8VtvvZVIJNLj9Vgsxq233joAJdrzwvE0kYRZcpmueDq3bMnlEqXfF0LsmGJ1TuqhEINPn/Uyni74L5IwSWZyEgoh9p5wIp1r+/an3ubLby93bzuH5WG0EEIIsdPCfbSJ89vMfS2bNCyShlXwdymRhFlwXe9r+WLvZ1/rK7bW/f3uZe1te321M/pzTLrfd+R/ZkfbRNl1ltLXsejt830dk+7v9SeeuSPrK/V+9t/5/y/2+V25xxuwHOK2baMoSo/X//Of/1BVVTUAJdrzQj4XhlX6BCjzuXLLllzOW/p9IcSOKVbnpB4KMfj0WS99rtykMwCGZRFLqVJfhdjLQl4XKdPCsCx0tXQfnLJu9Tro1Yr+21mvTIEkhBBC7KxQH23i/DZzX8t6dLXk3911v6b3tXyx97OvdV/Xrm4ru0xf7Yz+HJPu9x35n+nPvUyxdZbS17Ho7fM7evz72k6Zz0Uk2fsDhR3ZXvbf3f/fY5u7cI+313uIV1ZWUlVVhaIoHHzwwVRVVeX+Ky8v51Of+hSf+9zn9nax9ooyr040adJUX130/ab6anRNobm+mqBbK7lcmdwMCLFblXn1HnVO6qEQg0+xuprVlLl+Kjj1N+jWiCZNtnQlqQlK/nAh9qaaoDtXB/u6nmZz/mf/3hJOAk7O8Oy/s39XBqQuCyGEEDurJujmuIaaou8d11BT0GYutWxjfTWL13WwpSuZW2bxug4aS1zvo0mDLeFkbplSy2fX330d2de2hJMl2xb57YfjGmrY0pVk8boOmktsb0s40Wc7o69jUuy+I/8zgT7aRD5XzzDt5nCij3InSx737scRnBziW8KJkt/Blm7b7euYG6ZVsqzO+kqfT9myZcuV/f/mTFm7b3NXYjJ7PSD+s5/9jJ/85CfYts2tt97KT3/609x/v/71r1m4cCH33HPP3i7WXjGq0s/Ici+3nDGlx0mUm1F2wSpuP2sqtz65lBtnT+51OZnIT4jda1SlnzvOmlpQ5ywrxu1nTpV6KMQgUqyuwvZ66bUh5NbwAB7bxqsrnHDwEJlQU4i9rNzvxqupjAp58dp2yeup14rl/r7p9Mlc/dclNDfUcPPsSVz91yWAEwy/48wpMqGmEEIIsQvK/W7unDutR1D3uIYavj93WkGbubdlGzOTVr6/McwJBw/JLXP/wtVc0DiuR4C1qb6aW86YQtqwufqvS7igcRxN9dW9Lt9cX8O8Exq4f+HqgtduOn0yyzd0AnD1X5f0GjPLtiXy9+v4g4fw/sYwFzSN6xGUbayvZt4JDTTV1/TZzsgek+Yix+SKExuK3nfkH8dv//nfJdtE+fuc3e/xQ4Jc0FTkODU4xyl7TIsd99vPmpo7Zvmv33j6ZEZU+HhvQ2fRzzbWVzOiwsfNefHLvo755X98h+HlPuad2NDjGDfX13DUQVVc8cn6osf/gsZx3L9wNc31NVzQNC5Xrvc2dHLFiQ2MHxIsODa7Iyaj2LZt7/Snd8FLL73Esccei8u1fwxh3pEZgTe2x0hbNtGUSVciTZnXRdCtkbRMvKrz/7ZImoqAC5+mEclbrsyrSxBOiF3QV11d3x6jK2Hk6lyNVycJBa9JPRRiz+rPNbV7XQ26NbyAxfan/QlsQj63BMOF2EP6U1c7YykS8TQqkIDCdq1bw2OZrI44f/vdGu3RJD63TsClETVMwnGDkFenwu+WYLgQO2FH7lOFEANnb9fVzliK1khq+31vsPc2c3bZzngav1tDUxU0VaE6sP0z2WWiSWd9SdMiHHf+HXBr+FwaXUmDcDxNyOdyJt1OGESTacp9blKmRVfCyK3fpSokDIuupEGZV0dTFHRVwZ/5XGc8TdCr4dW1gthawK2RMJxc5eW+wv3qjKVoi6YwLRvTtnPb87u0zISf/W9ndMZSbOlK5o5JwK1T4XeVvO/IHqO0mSbgdheN9eWvN+jV8WgqKdPKpYS0bIgmDYJep60ETtsqmkxTHfAUHHevrmJh4VE1urrFH2OGSTRhUOF3jj0ANkSSBgGPjgIoKrhV0NXtcclyvwu/XhinDLg14tk2m08noGukLZuEYRFJZo6xW0NXFAzLxsbJCR5JGgQ9Oh5dpSOWwu/RUXHu57DBxsaja5iWhafb97w7YjIDFhAHsCyLlpYWtmzZgtUtt/Zxxx03QKXaOdLQEGLfIHVViMFP6qkQ+wapq0IMflJPhdg3SF0VYu8asAS4r732Gueccw5r1qyhe0xeURRMs/TspUIIIYQQQgghhBBCCCHEjhiwgPill17KEUccwdNPP83w4cNRFGWgiiKEEEIIIYQQQgghhBDiADBgAfGVK1fyl7/8hfr6+oEqghBCCCGEEEIIIYQQQogDiNr3InvG0UcfTUtLy0BtXgghhBBCCCGEEEIIIcQBZsB6iF9xxRV861vfYtOmTUydOhWXy1Xw/rRp0waoZEIIIYQQQgghhBBCCCH2RwMWEJ87dy4AF154Ye41RVGwbVsm1RRCCCGEEEIIIYQQQgix2w1YQHz16tUDtWkhhBBCCCGEEEIIIYQQB6AByyE+ZsyYkv/1169+9SumTZtGKBQiFAoxc+ZMnn322dz7iUSCyy+/nOrqaoLBIHPnzmXz5s0F61i7di2zZs3C7/dTW1vLVVddhWEYu21fhRBCCCGEEEIIIYQQQgy8Aesh/vvf/77k++eee26/1jNq1CjuvPNOGhoasG2bBx98kDlz5rB48WImT57MlVdeydNPP82f//xnysvLmTdvHv/1X//FokWLADBNk1mzZjFs2DBeeeUVNm7cyLnnnovL5eK73/3uLu+nEEIIIYQQQgghhBBCiMFBsW3bHogNV1ZWFvydTqeJxWK43W78fj/btm3b6XVXVVXxwx/+kM985jMMGTKEhx56iM985jMArFixgokTJ/Lqq69yzDHH8OyzzzJ79mw2bNjA0KFDAfj1r3/N1VdfzdatW3G73f3aZjgcpry8nM7OTkKh0E6XXQixZ0ldFWLwk3oqxL5B6qoQg5/UUyH2DVJXhdi7BqyHeHt7e4/XVq5cyWWXXcZVV121U+s0TZM///nPRKNRZs6cydtvv006neakk07KLTNhwgTq6upyAfFXX32VqVOn5oLhAKeccgqXXXYZy5YtY/r06UW3lUwmSSaTub/D4fBOlVkIsWdJXRVi8JN6KsS+QeqqEIOf1FMh9g1SV4UYWAOWQ7yYhoYG7rzzTr7+9a/v0OfeffddgsEgHo+HSy+9lEcffZRJkyaxadMm3G43FRUVBcsPHTqUTZs2AbBp06aCYHj2/ex7vfne975HeXl57r/Ro0fvUJmFEHuH1FUhBj+pp0LsG6SuCjH4ST0VYt8gdVWIgTWoAuIAuq6zYcOGHfrMIYccwr///W9ef/11LrvsMs477zzee++9PVRCx7XXXktnZ2fuv3Xr1u3R7Qkhdo7UVSEGP6mnQuwbpK4KMfhJPRVi3yB1VYiBNWApU5544omCv23bZuPGjdx99900Njbu0Lrcbjf19fUAzJgxgzfffJOf//znfP7znyeVStHR0VHQS3zz5s0MGzYMgGHDhvHGG28UrG/z5s2593rj8XjweDw7VE4hxN4ndVWIwU/qqRD7BqmrQgx+Uk+F2DdIXRViYA1YQPzMM88s+FtRFIYMGcKJJ57Ij3/8411at2VZJJNJZsyYgcvl4p///Cdz584F4P3332ft2rXMnDkTgJkzZ3LHHXewZcsWamtrAXjuuecIhUJMmjRpl8ohhBBCCCGEEEIIIYQQYvAYsIC4ZVm7ZT3XXnstp556KnV1dXR1dfHQQw/xr3/9i7///e+Ul5dz0UUX8c1vfpOqqipCoRBXXHEFM2fO5JhjjgHg5JNPZtKkSXzpS1/iBz/4AZs2beKGG27g8ssvl6d1QgghhBBCCCGEEEIIsR8ZsIB4Ptu2AaeX+I7asmUL5557Lhs3bqS8vJxp06bx97//nU996lMA/PSnP0VVVebOnUsymeSUU07hl7/8Ze7zmqbx1FNPcdlllzFz5kwCgQDnnXce8+fP3z07J4QQQgghhBBCCCGEEGJQUOxsNHoA/P73v+eHP/whK1euBODggw/mqquu4ktf+tJAFWmnhcNhysvL6ezsJBQKDXRxhBC9kLoqxOAn9VSIfYPUVSEGP6mnQuwbpK4KsXcNWA/xn/zkJ9x4443MmzcvN4nmwoULufTSS2ltbeXKK68cqKIJIYQQQgghhBBCCCGE2A8NWED8rrvu4le/+hXnnntu7rUzzjiDyZMnc8stt0hAXAghhBBCCCGEEEIIIcRupQ7Uhjdu3Mixxx7b4/Vjjz2WjRs3DkCJhBBCCCGEEEIIIYQQQuzPBiwgXl9fz//93//1eP1Pf/oTDQ0NA1AiIYQQQgghhBBCCCGEEPuzAUuZcuutt/L5z3+el19+OZdDfNGiRfzzn/8sGigXQgghhBBCCCGEEEIIIXbFgPUQnzt3Lq+//jo1NTU89thjPPbYY9TU1PDGG29w1llnDVSxhBBCCCGEEEIIIYQQQuynBqyHOMCMGTP4wx/+MJBFEEIIIYQQQgghhBBCCHGAGLAe4s888wx///vfe7z+97//nWeffXYASiSEEEIIIYQQQgghhBBifzZgAfFrrrkG0zR7vG7bNtdcc80AlEgIIYQQQgghhBBCCCHE/mzAAuIrV65k0qRJPV6fMGECLS0tA1AiIYQQQgghhBBCCCGEEPuzAQuIl5eXs2rVqh6vt7S0EAgEBqBEQgghhBBCCCGEEEIIIfZnAxYQnzNnDt/4xjf48MMPc6+1tLTwrW99izPOOGOgiiWEEEIIIYQQQgghhBBiPzVgAfEf/OAHBAIBJkyYwLhx4xg3bhwTJ06kurqaH/3oRwNVLCGEEEIIIYQQQgghhBD7KX2gNlxeXs4rr7zCc889x3/+8x98Ph/Tpk3juOOOG6giCSGEEEIIIYQQQgghhNiPDVhAHEBRFE4++WROPvnkXpeZOnUqzzzzDKNHj96LJRNCCCGEEEIIIYQQQgixvxmwlCn99dFHH5FOpwe6GEIIIYQQQgghhBBCCCH2cYM+IC6EEEIIIYQQQgghhBBC7A4SEBdCCCGEEEIIIYQQQghxQJCAuBBCCCGEEEIIIYQQQogDggTEhRBCCCGEEEIIIYQQQhwQ9vmA+Pe+9z2OPPJIysrKqK2t5cwzz+T9998vWOb4449HUZSC/y699NKCZdauXcusWbPw+/3U1tZy1VVXYRjG3twVIYQQQgghhBBCCCGEEHuQPtAFyNfR0UFFRUXBa/feey9Dhw7t9TMvvfQSl19+OUceeSSGYXDddddx8skn89577xEIBHLLffnLX2b+/Pm5v/1+f+7fpmkya9Yshg0bxiuvvMLGjRs599xzcblcfPe73919OyiEEEIIIYQQQgghhBBiwAxYD/Hvf//7/OlPf8r9/bnPfY7q6mpGjhzJf/7zn9zr55xzTkFgu7u//e1vnH/++UyePJlDDz2U3/3ud6xdu5a33367YDm/38+wYcNy/4VCodx7//jHP3jvvff4wx/+wGGHHcapp57Kbbfdxj333EMqldqNey2EEEIIIYQQQgghhBBioAxYQPzXv/41o0ePBuC5557jueee49lnn+XUU0/lqquu2un1dnZ2AlBVVVXw+h//+EdqamqYMmUK1157LbFYLPfeq6++ytSpUwt6op9yyimEw2GWLVu202URQgghhBBCCCGEEEIIMXgMWMqUTZs25QLiTz31FJ/73Oc4+eSTGTt2LEcfffROrdOyLL7xjW/Q2NjIlClTcq+fc845jBkzhhEjRrBkyRKuvvpq3n//ff7f//t/ubJ0T8uS/XvTpk1Ft5VMJkkmk7m/w+HwTpVZCLFnSV0VYvCTeirEvkHqqhCDn9RTIfYNUleFGFgD1kO8srKSdevWAU7ak5NOOgkA27YxTXOn1nn55ZezdOlSHnnkkYLXL7nkEk455RSmTp3KF7/4RX7/+9/z6KOP8uGHH+50+b/3ve9RXl6e+y8b3BdCDC5SV4UY/KSeCrFvkLoqxOAn9VSIfYPUVSEGlmLbtj0QG543bx5PPfUUDQ0NLF68mI8++ohgMMgjjzzCD37wA955550dXt/jjz/Oyy+/zLhx40ouG41GCQaD/O1vf+OUU07hpptu4oknnuDf//53bpnVq1dz0EEH8c477zB9+vQe6yj2NG/06NF0dnYW5CcXQgwsqatCDH5ST4XYN0hdFWLwk3oqxL5B6qoQA2vAUqb89Kc/ZezYsaxbt44f/OAHBINBADZu3MhXv/rVfq/Htm2uuOIKHn30Uf71r3/1GQwHcoHv4cOHAzBz5kzuuOMOtmzZQm1tLeDkNQ+FQkyaNKnoOjweDx6Pp9/lFEIMDKmrQgx+Uk+F2DdIXRVi8JN6KsS+QeqqEANrwALiLpeLb3/72z1ev/LKK3doPZdffjkPPfQQjz/+OGVlZbmc3+Xl5fh8Pj788EMeeughTjvtNKqrq1myZAlXXnklxx13HNOmTQPg5JNPZtKkSXzpS1/iBz/4AZs2beKGG27g8ssvlx8oIYQQQgghhBBCCCGE2E8MWED8iSeeKPq6oih4vV7q6+v71dv7V7/6FQDHH398wesPPPAA559/Pm63m+eff56f/exnRKNRRo8ezdy5c7nhhhtyy2qaxlNPPcVll13GzJkzCQQCnHfeecyfP3/nd1AIIYQQQgghhBBCCCHEoDJgAfEzzzwTRVHonsI8+5qiKDQ1NfHYY49RWVnZ63r6SoE+evRoXnrppT7LM2bMGJ555pn+FV4IIYQQQgghhBBCCCHEPkcdqA0/99xzHHnkkTz33HN0dnbS2dnJc889x9FHH81TTz3Fyy+/TFtbW9G0KkIIIYQQQgghhBBCCCHEjhqwHuJf//rX+c1vfsOxxx6be+2Tn/wkXq+XSy65hGXLlvGzn/2MCy+8cKCKuEdt7YiDaZECutIm2GAD0aRB0KsTcGnYlo3bpTGswjfQxRXigLa+PUZXwiAcT1PucxH06ngMi/XxNCGfi5qAm66k0WOZWNqgI2oQ8ulU+t0MDXkHeleE2G8Uq5ejKv0DXSwhRDfZulqjp0moXiIpU+qtEEIIsRO6t38Dbo1t0SRej06Zx0U0adARTxNwa3h1DV1TKPe5KPe7C9bTGUvREUsTTRnE0ybVATcpw6Yz4Xw24NHxuTQiSYPOeJoKnwuPSyMcTxNOOPe3Ia+LZNqkI++eOH87nbEUrZEU4cTOvV9qmf6uuzOewu9xwp62bRN066iqQjhh0BVPU+ZzEXRrJEyT9qizroBLI5xIEfT+f/buPDyq8mz8+HfmzJ5kJmGGsAeCEwUhaNwxCRXUKooK0vYn+rYKqG9VtK21tW6AAq61i2B3cXlfl7etglu1LlAh1KVqlEVAopGArAlJJrPPnJnfH5MZZjJbwpKg3p/r4iIzZ3vOydw559zznPsxEAxH8AbDFFtiP7t8IWwFOoxaBXdQxe2P5e+0GogSxaAoGLQaPCEVly9MgVHBrFfQazWEIlG8IRVvUMVq0mFQtLR4glgMChaDgqLR4A6qdPhjv9vY9ABFpv0/Fxr1WAxatGjo6Lyespr1FBkUjHqFNl+Idl+IQpMOvVZLmzdIoSn2u/SFYu0tsRgIRSJ4ArGf/eEIbn8Ym0WHWafgC6tEoxCJduYnO48fmihmvQ5/0r6ZdAp6RUM4GsUXVPGHVPoVGIhGie1rQMVq1mHQaQlFIug1WvzhSCLvqQHQgEWnoI1CMBolEgV/OLZskSm2rBbQaTV4VRW3L4zNYsj4eempPkuIf/bZZ1it1rT3rVYrn3/+OQAVFRU0Nzf3dtMOux0tHnRR8AF3vrSBS08dzqNrGlnT0JKYp8ZpZ+HUSna0ewmpEYbZC/quwUJ8g21t8XDrsnUZ43OoOczkP77PM1ePZ94L69PmuWPKGK598gOa3UFqnHbunlZJmcSyEActW1wumlbJcIkxIY4Y8Vj9zUVH4dFYuE3iVgghhDgg2e9Lx7Kt1cfCtz5hddK0aqedOROd7HL5GVZiYVBnR8udbT627vOyeMUW6pvaWHJpFb95/dOMy/pDEeY+v56/XH4ytz//ccb73aueeJ9md5AJFQ7unT6OwcVmdrT5uPnZtazesj+f15PpQNZ5Fk4dy10vfcIbG/d0e93VTjtX1Y7E0E9hboZjGLtv/zBx375g6ljufWUjb33azEMzqrj/n5tZ09DC0aWF/OkHJ3HLsnXUdTleM6vLeebdJmbXljP78ffxBlUAap0O5l14LHf/YyMrNu1NW+aH//sBS2acwMMrt6T9DmZWl/ODpf+hqqw48fOJw0u49oyjUrZR47Qz/8IxzPjzOzS7g4nlr6wZSbs/xCN1jdQ3tfHQjCp+9caniZ8ffP1T1jS0YDEoPDSjiqfe3ZoxP1nttDN3yhjufHFD2j7ceeEY7v3HRv79+T5+f9kJBMMRFq9sSFn+rFGl3DZlNHcsX5/xuD397lbmThnDno4AD63YkrJsrdPBnElOIEq/QiNX/88HaZ+3A6WJ5ivCfZjU1NRQVFTEE088Qf/+/QHYu3cvP/jBD/B4PKxatYo33niD6667js2bN/dFE3vE5XJhs9lob2/PmOiP29Hmwx9S0Ws1/GLZOqrKSqhvak35hcfVOO3cdv5oPtrWzreO7n9Qv2ghREx3YxVi38Df/OzarPF5z7RKPt3jZmmXE0byPDOrYyfE+OsHv3e89BQXIo9ccZovLu+dPk56nArRS7obq6t/dga/6HIDGidxK8Th1ZNrXyFE3znQ6997po3lH+t2piRT46qdds6vHIRGo+G8sQMB+Mf6Xby0dgdrGlqYM8nJR02tKUnKrsuOHWLjvlc3det+d0KFgwe+exw3/e3jlIR0XHemL55RBcCcp+szzlPjtHN8WQlLVjT0aN21TgeTKwdy67L1efcj/rp+W1tKvu71Gycw/4UNGY9FtdOeyO9VdWlftjZXO+3Mqi7Pmk+Ir3PJioasP2fbB4C7Oz8bdZ2/6/i+JP8MJF7ny09m2of4+wBDbCZeWrczbfmu28u0j0NsJl7ubGtXtU47kysHoQFKraaUz9viGVUH3FO8z2qIP/LIIzQ2NjJ06FCcTidOp5OhQ4fyxRdf8Je//AUAt9vN7bff3ldNPCzafSEC4QjuoMqahhaqhhVn/FAA1DW0EEVDaZGRdl+ol1sqhOjwh3PGpzuoUmo15pyn1GpMed3qCR6WtgrxTZEvLjv84V5ukRAik+RYjV/3ZiJxK4QQQuSW6/q31GrKmAwHWNPQwgCridIiI83uWBmR0qL9969Vw4ozJiCTl9Up2m7f767a0kyrJ5gxId3d6fF2ZpunrjOP1tN1r25oztoxLdN9e6nVmJavC6vRrMciOb/XtX3Z2rymczv51pnr52z7ADDAakr8fpP3pet+Jbc71+860z7E368aVkyp1ZRx+VzrjW+3NKmtXa2Of46tprTPW7xH/IHos5IpxxxzDJ988gmvvfYan376aeK9s88+G602lqefOnVqXzXvsHF1SWwHwpGc83d0JtA7/JIQF6K3dY3Xrjp8IdQ8z9i4/WrqOuWmX4iDkjcu5XwpxBEhOVYlboUQQogDl+s8mi+nFJ/e4Q8R7TJ/d5btyHMO7+n9br7p8Xbma9eBrDvX/nbdD7dfTZs/3/VMfP5M28m27a7bzbVcvt9d13V1d9lc7c62vu68f6imJ8/TdR8P5hqyzxLiAFqtlnPPPZdzzz23L5vRq6xmfcproy53J/0isx53IEyRSZ9zPiHEodc1XrsqMusJR3L/8S40KanrNPXpn10hvvLyxqWcL4U4IiTHqsStEEIIceBynUfz5ZTi0+Pn2n1JTyx3Z9miPOfwnt7v5pvenWuCbO3Ot+5c+9t1PwpNCt5g6vz5rmfi68+0nWzb7rrdXMtl+znburq7bK52Z1tfd94/VNOT5+m6jwdzDdlnJVMA3nzzTW699VauvPJKZs2alfLv68pm1mPUaSk0KNQ47dRva6Paac84b43TjoYoezoC2PIEnhDi0Csy6ajJEZ+FBoU9rkDOefa4AimvSwoObiRkIb7p8sVlkXzpJMQRITlW49e9mUjcCiGEELnluv7d4/JTW+HIOK3aaWe3y8+ejgCOQgOOQgN7OgKJHFT9tjZqs6w3vmxYjXT7fndChYOSAgMTsrSnO9Pj7cw2TzyP1tN11zod7HH5u7Uf8ddd83U6RZP1WFQn5fe6ti9bm6s7t5MtJ5i8rmw/Z9sHgN0uf+L3m7wvXfcrud258pOZ9iH+fv22Nva4/BmXr9/Wlve47Ulqa1e18c+xy5/2eXMUHnh+pc8S4nfeeSff/va3efPNN2lubqa1tTXl39fV4GIzJq0GYxQWTa1k4452ZlaXp31oYqMFV+ILhqk5yi4DagrRB4aWWFg0rTLtj3eN086iaZWYIrHBTeZfODbjPHMvGMPNz65NvL57WqUMqCnEQcoXlzIwnxBHhuRYNUW8LJwqcSuEEEIciFzXv+OPcnD1hJHUOlMTwdVOO3MmVuAsLWTi0f2xWQzYLAbOOLo/10+qoNppZ2ldIzNryrMuO8hm5ronP+SOKWPy3u9OqHBw3/RxDLCauHf6uLTEdHenx9uZbZ67p1WyeaerR+uudtqZXVvOKSPt3bpvXzC1kr9/sC12fJLyddf974cZr2eqOwe03LTDxZyJFSyta0xMq3U6mH/hGD7Z0Z5xmZufXcv1Eysy/g5mVpeztK4x5efaCkfaNmqcduZfODaxD/HlB9nMzKwppyb+u+7cl677FX+dLT9Z3XmMNmbYh/kXjmHTDhdL6xoZXGzm+okVactv2uFiwdT0nEl8vzbuaKfa6WDOpPRlazvfP6p/ISeV90v7vB3ogJoAmmg0mq88z2ExaNAg7r//fr7//e/3xeYPuZ6O3r23zQdqhCDQEVIhClHAEwhTaNRRYFCIRqIY9AoDJRkuxCHT01iF2KjeHf4wHf4QRSY9RSYdxnCEL32x145CAx2BcNo83lCYNk8Yq0lHSYFBkuFCdFN34jRTXEpSTYje1ZNYdehC+LUm3EFV4laIXnQg175CiN53INe/hQaFfZ4AJoOOIpMeTyBMmy+ExaBg1inotBpsFn1a0rDdG6TNG8ITDOMPqfQrMBAMR3H5Y8sWGHSYDQruQBiXLxSrdKBXcPlCuPyx+1urWU8gpNKedE+cvJ12b2xwzHhbezo91zzdXXd757HQaCASjVKo16FVNLi6HEO/qtLqCWE16SkwKHT4gxQYDQTVCL5gGJs59rPLH8Jq0WHSKriDKm5/mEKTDm3n+o06BYNWgyek4vKFsRgVLHoFvVZDKBLFG1LxBlWsJh0GRcs+TxCTQaHAoKBoNIlrJKtZj1HR0uIJUGja/3OBUU+BQYsWDR3J11MGBaNeoc0Xot0XotCoQ69oafMGKTDpsOgVfKFYe0ssBkKRCJ5AmGKLgUA4gtsfxmrunC+sEo1CJBrLTxYYdWg0AFHMeh3+kIrLH8ZiUDDpFAyKhnA0ii+oJj5L0SixfQ2oFJl1GHVaQpEIeo0WfziSyHtqNLE8aIFeQRuFYDRKJAr+cOw4FRpjy2oAvVaDV1Vx+1Rs5syfl57qs+cTg8Egp59+el9tvs/1lyS3EF8Z2W7W+yf9fLB/jIUQPSNJNCG+GiRWhRBCiEMj0zl1mL2gx+uJ98LOp7TL655ULsi3je60Ids8B7vuITm3CtDzY3ogyvvnm16Y8eds+ksHvB7ps5IpV155JU899VRfbV4IIYQQQgghhBBCCCHEN0yf9RD3+/386U9/4o033mDcuHHo9amDRv7qV7/qo5YJIYQQQgghhBBCCCGE+Drqs4T42rVrOf744wFYv359yjRNrECNEEIIIYQQQgghhBBCCHHI9FlCfOXKlX21aSGEEEIIIYQQQgghhBDfQH1WQ1wIIYQQQgghhBBCCCGE6E292kP84osv5rHHHsNqtXLxxRfnnPe5557rpVYJIYQQQgghhBBCCCGE+Cbo1YS4zWZL1Ae3Wq1SK1wIIYQQQgghhBBCCCFEr+nVhPijjz6a+Pmxxx7rzU0LIYQQQgghhBBCCCGE+IbrsxrikyZNoq2tLe19l8vFpEmTer9BQgghhBBCCCGEEEIIIb7W+iwh/q9//YtgMJj2vt/vZ/Xq1X3QIiGEEEIIIYQQQgghhBBfZ72eEF+7di1r164F4JNPPkm8Xrt2LfX19TzyyCMMGTKk2+u75557OPnkkykqKqK0tJSpU6eyefPmlHn8fj/XXXcddrudwsJCpk+fzu7du1PmaWpq4vzzz8disVBaWsrPfvYzwuHwwe+wEEIIIYQQQgghhBBCiCNCr9YQBzj++OPRaDRoNJqMpVHMZjOLFy/u9vreeustrrvuOk4++WTC4TC33nor3/72t/nkk08oKCgA4Cc/+Qkvv/wyf/vb37DZbMyZM4eLL76YNWvWAKCqKueffz4DBw7k3//+Nzt37uQHP/gBer2eu++++9DsuBBCCCGEEEIIIYQQQog+pYlGo9He3ODWrVuJRqOMHDmS9957j/79+yemGQwGSktLURTlgNe/d+9eSktLeeutt5gwYQLt7e3079+fp556iu985zsAbNq0idGjR/P2229z2mmn8corrzBlyhR27NjBgAEDAPjDH/7AzTffzN69ezEYDHm363K5sNlstLe3Y7VaD7j9QojDS2JViCOfxKkQXw0Sq0Ic+SROhfhqkFgVonf1eg/x4cOHAxCJRA7L+tvb2wHo168fAB988AGhUIizzjorMc+oUaMoKytLJMTffvttKisrE8lwgHPOOYdrrrmGDRs2UFVVlbadQCBAIBBIvHa5XIdlf4QQB0diVYgjn8SpEF8NEqtCHPkkToX4apBYFaJv9dmgmo8//jgvv/xy4vXPf/5ziouLOf3009m6desBrTMSifDjH/+Y6upqxo4dC8CuXbswGAwUFxenzDtgwAB27dqVmCc5GR6fHp+WyT333IPNZkv8GzZs2AG1WQhxeEmsCnHkkzgV4qtBYlWII5/EqRBfDRKrQvStPkuI33333ZjNZgDefvttlixZwv3334/D4eAnP/nJAa3zuuuuY/369TzzzDOHsqkZ3XLLLbS3tyf+bdu27bBvUwjRcxKrQhz5JE6F+GqQWBXiyCdxKsRXg8SqEH2r10umxG3btg2n0wnA8uXL+c53vsPVV19NdXU1Z5xxRo/XN2fOHF566SVWrVrF0KFDE+8PHDiQYDBIW1tbSi/x3bt3M3DgwMQ87733Xsr6du/enZiWidFoxGg09ridQojeJbEqxJFP4lSIrwaJVSGOfBKnQnw1SKwK0bf6rId4YWEhLS0tALz22mucffbZAJhMJnw+X7fXE41GmTNnDsuWLWPFihWUl5enTD/xxBPR6/W8+eabifc2b95MU1MT48ePB2D8+PGsW7eOPXv2JOZ5/fXXsVqtHHvssQe8j0IIIYQQQgghhBBCCCGOHH3WQ/zss8/myiuvpKqqik8//ZTzzjsPgA0bNjBixIhur+e6667jqaee4vnnn6eoqChR89tms2E2m7HZbMyePZsbb7yRfv36YbVauf766xk/fjynnXYaAN/+9rc59thj+f73v8/999/Prl27uP3227nuuuvkGzshhBBCCCGEEEIIIYT4muizHuIPP/ww48ePZ+/evTz77LPY7XYAPvjgA2bMmNHt9fz+97+nvb2dM844g0GDBiX+/d///V9inl//+tdMmTKF6dOnM2HCBAYOHMhzzz2XmK4oCi+99BKKojB+/Hj+67/+ix/84Afcddddh26HhRBCCCGEEEIIIYQQQvQpTTQajfZ1I74OXC4XNpuN9vZ2rFZrXzdHCJGFxKoQRz6JUyG+GiRWhTjySZwK8dUgsSpE7+rVkilr165l7NixaLVa1q5dm3PecePG9VKrhBBCCCGEEEIIIYQQQnwT9GpC/Pjjj2fXrl2UlpZy/PHHo9FoSO6gHn+t0WhQVbU3myaEEEIIIYQQQgghhBDia65XE+KNjY30798/8bMQQgghhBBCCCGEEEII0Vt6NSE+fPjwjD8LIYQQQgghhBBCCCGEEIdbrybEX3jhhW7Pe+GFFx7GlgghhBBCCCGEEEIIIYT4punVhPjUqVO7NZ/UEBdCCCGEEEIIIYQQQghxqPVqQjwSifTm5oQQQgghhBBCCCGEEEKIBG1fNyCfyspKtm3b1tfNEEIIIYQQQgghhBBCCPEVd8QnxL/44gtCoVBfN0MIIYQQQgghhBBCCCHEV9wRnxAXQgghhBBCCCGEEEIIIQ4FSYgLIYQQQgghhBBCCCGE+EaQhLgQQgghhBBCCCGEEEKIbwRJiAshhBBCCCGEEEIIIYT4RpCEuBBCCCGEEEIIIYQQQohvhD5LiD/xxBMEAoG094PBIE888UTi9R//+EcGDBjQm00TQgghhBBCCCGEEEII8TXUZwnxmTNn0t7envZ+R0cHM2fOTLy+9NJLKSgo6M2mCSGEEEIIIYQQQgghhPga6rOEeDQaRaPRpL2/fft2bDZbH7RICCGEEEIIIYQQQgghxNeZrrc3WFVVhUajQaPRcOaZZ6LT7W+Cqqo0NjZy7rnn9nazhBBCCCGEEEIIIYQQQnzN9XpCfOrUqQB89NFHnHPOORQWFiamGQwGRowYwfTp03u7WUIIIYQQQgghhBBCCCG+5no9IT5v3jwARowYwSWXXILRaOztJgghhBBCCCGEEEIIIYT4BuqzGuKTJk1i7969idfvvfceP/7xj/nTn/7U43WtWrWKCy64gMGDB6PRaFi+fHnK9CuuuCJRpiX+r2tZln379nHZZZdhtVopLi5m9uzZuN3uA9o3IYQQQgghhBBCCCGEEEeePkuIX3rppaxcuRKAXbt2cdZZZ/Hee+9x2223cdddd/VoXR6Ph+OOO46HH3446zznnnsuO3fuTPx7+umnU6ZfdtllbNiwgddff52XXnqJVatWcfXVV/d8x4QQQgghhBBCCCGEEEIckXq9ZErc+vXrOeWUUwD461//SmVlJWvWrOG1117jhz/8IXPnzu32uiZPnszkyZNzzmM0Ghk4cGDGaRs3buTVV1/lP//5DyeddBIAixcv5rzzzuOXv/wlgwcP7nZbhBBCCCGEEEIIIYQQQhyZ+iwhHgqFEvXD33jjDS688EIARo0axc6dOw/59v71r39RWlpKSUkJkyZNYuHChdjtdgDefvttiouLE8lwgLPOOgutVsu7777LtGnT0tYXCAQIBAKJ1y6X65C3WQhx8CRWhTjySZwK8dUgsSrEkU/iVIivBolVIfpWn5VMGTNmDH/4wx9YvXo1r7/+eqKm944dOxKJ6kPl3HPP5YknnuDNN9/kvvvu46233mLy5MmoqgrESraUlpamLKPT6ejXrx+7du3KuM577rkHm82W+Dds2LBD2mYhxKEhsSrEkU/iVIivBolVIY58EqdCfDVIrArRtzTRaDTaFxv+17/+xbRp03C5XFx++eUsXboUgFtvvZVNmzbx3HPPHdB6NRoNy5YtY+rUqVnn+fzzzznqqKN44403OPPMM7n77rt5/PHH2bx5c8p8paWl3HnnnVxzzTVp68j0bd6wYcNob2/HarUeUNuFEIeexKoQRz6JUyG+GiRWhTjySZwK8dUgsSpE3+qzkilnnHEGzc3NuFwuSkpKEu9fffXVWCyWw7rtkSNH4nA4aGho4Mwzz2TgwIHs2bMnZZ5wOMy+ffuy1h03Go2Jki9CiCOXxKoQRz6JUyG+GiRWhTjySZwK8dUgsSpE3+qzhDiAoiiEw2Hq6uoAOOaYYxgxYsRh3+727dtpaWlh0KBBAIwfP562tjY++OADTjzxRABWrFhBJBLh1FNPPeztEUIIIYQQQgghhBBCCHH49VkNcY/Hw6xZsxg0aBATJkxgwoQJDB48mNmzZ+P1enu0LrfbzUcffcRHH30EQGNjIx999BFNTU243W5+9rOf8c477/DFF1/w5ptvctFFF+F0OjnnnHMAGD16NOeeey5XXXUV7733HmvWrGHOnDlccsklDB48+FDvuhBCCCGEEEIIIYQQQog+0GcJ8RtvvJG33nqLF198kba2Ntra2nj++ed56623+OlPf9qjdb3//vtUVVVRVVWVWHdVVRVz585FURTWrl3LhRdeyNFHH83s2bM58cQTWb16dcrjKU8++SSjRo3izDPP5LzzzqOmpoY//elPh3SfhRBCCCGEEEIIIYQQQvSdPhtU0+Fw8Pe//50zzjgj5f2VK1fyve99j7179/ZFsw6Yy+XCZrPJAAhCHOEkVoU48kmcCvHVILEqxJFP4lSIrwaJVSF6V5/1EPd6vQwYMCDt/dLS0h6XTBFCCCGEEEIIIYQQQggh8umzhPj48eOZN28efr8/8Z7P5+POO+9k/PjxfdUsIYQQQgghhBBCCCGEEF9Tur7a8G9/+1vOOecchg4dynHHHQfAxx9/jMlk4p///GdfNUsIIYQQQgghhBBCCCHE11SfJcTHjh3Lli1bePLJJ9m0aRMAM2bM4LLLLsNsNvdVs4QQQgghhBBCCCGEEEJ8TfVZQhzAYrFw1VVX9WUThBBCCCGEEEIIIYQQQnxD9GlCfMuWLaxcuZI9e/YQiURSps2dO7ePWiWEEEIIIYQQQgghhBDi66jPEuJ//vOfueaaa3A4HAwcOBCNRpOYptFoJCEuhBBCCCGEEEIIIYQQ4pDqs4T4woULWbRoETfffHNfNUEIIYQQQgghhBBCCCHEN0ifJcRbW1v57ne/21eb71NftnpRwxF0Wg0q4A6qdPhCFJn1FBgUtECzJ4DZoMOo09LuC2Ex6DDotATVCGokijcQxmYxUGjU0eEP0eoNUWBQKDDqKDbrsVkMfb2bQnxtbG/10uEP4/KFsJn1FJp0DC2xANDuDdLsDuLyh7Ca9TgKDNgshqzvCyEOjeS4tJr1FBoUTFoN/TtjUwjR95LjdECRHkWr4A6qGc+nQgghhBA9le++O9f0dm+Qdm+IcCSKL6ziDaoUm/WUFhkBaPEECUeiRKJRNISx6I24gypuf5hCkw6tBtBAoUHHkDz5gd7c566+bPXi6rweK7boKTTqCKtRPMEwnqCK1aRDq9GgaDXYc+QzgB7nPtq9Qdp8IXxBlQ5/mAKjgkmvYNRqCEWieEKx415k1KHpPJ4GrZaAGsHtD9O/QIeiVejovH6M3/cZtBoGHOQ1ZJ8lxL/73e/y2muv8cMf/rCvmtAnmlo8tLj9OAqMBKNRblu+njUNLYnpNU478y8cQ6FZzyV/fIdjBhYxs7qcG55+lxPLSrh24lHMfvx9vEE1Mf8V1eXc8HQ93qBKtdPO9ZMqGN7PwqBic1/tphBfG1tbPNy6bF1anC6aVolF0XLjs2tZvaU5Me3s0aXcMeVYblu+PuX9CRUO7p0+jsESl0IctGxxuXBqJbR46G8v6MPWCSEgNU7PGuXg9ilj+UWW8+lwiVkhhBBC9NCONh83d7kfT77vzjVdCzS1elEjUZasbEi5PqmtcHDDJCcdgTCP1DWiJcqCqeO4Zdk66pLmq3bamVldztPvbmXuBWMwK1p+mqM9vbHPXSVfj1kMCg9fegImvTZ9n50OZtaM4Fevbebn545Ky2fUVji4bqKTWY/9J5GPzJf70AJb93lZsmILq7sct+snVqDRRJn52P78ZvLxnHHqcJ559wtunzKWm7Pc9+1o8TD4IK4hNdFoNHrAS/fQQw89lPjZ4/Hwq1/9ivPPP5/Kykr0en3KvDfccENvNeuQcLlc2Gw22tvbsVqtGefZ3upl1ad7qSorBmDhyxtTfqlxNU47cyY58QRUZj/+PtVOO1VlJSxZ0ZDyc1zX96qddqaMG8x5YwdKj1QhuuhOrMZtb/Vy87Nrs8bpPdMqqX3gXynvz5nkpL6pNeMyEyocLJ5RJXEpRB654rQ7canRaqTXqRC9IFusdo3T1T87Iy0ZHlfjtHPv9HESs0IcJj259hVC9B2J1Z5p9waZ83R9SiI2bkKFgwe+exw3/e3jrNOvnejk871uXl63M+P1yT3TxvLyup3UNbTkvI6J5+M+amrlrovGMunBtzJu71DkAfLtc9dtfNnq5edJ12NzJjkZbDNl3efazg63S9c05tzXeO4xX+7j2olOlqzYkvIlQvK6zq8cxI52f8b8Zn1TK/dOq8x5/bhoWiXKQdz39WoP8V//+tcprwsLC3nrrbd4663UD4xGo/nKJcS7o8MfZoDVRJTYAKKZfqkAdQ0t3Dx5FAVGXWK+WdXlaT/HdX0v/rrZHZTEmxAHocMfzhmn7s5vMpNVDStO+YOebNWWZolLIQ7SgcSlEKJ3dY1Td1DNGbcd/nBvNU0IIYQQXwPN7mDGxDDE7rtbPbmn/+zcYxhgNWW9Pim1mhKJ3FzXMfH825IVDQTCkazbOxR5gHz73HUbri7XY1XDihNtzmR1Qws/nzwq774mry9X7uNn5x6TMRmevK4BVlPG95esaMh7/eg9yPu+Xk2INzY29ubmjjguX4hAOEKHL5R3Xrc/9RebHFiZgqzre4FwhA5//u0IIbJz5YnVTLGc7SSYWEbiUoiD0q241PRSY4QQGXWN07xxK+dGIYQQQvSAK8+1gyvPl+1uv5rz3j15Wr7rmPi8uXJ9h+JaJ98+d91G13bny1VAei6yq3y5yQNdV6b3D/d9n/bAF+0dVquVzz//vK+bcUhYzXqMOi1FZj1FZn3OeQtNCoUmJfHaqNNm/Dnbe0adliJT7m0IIXKz5onTTHGcKT5TlpG4FOKgdCcuJc6E6Ftd4zRv3ErMCiGEEKIHrHmuHaym3P1/C01Kznv35Gn5rmPi8+bK8x2Ka518+9x1G13bbdRp8+YrkvOQmeTLTfZ0Xbnym4f7vu+IT4j3Yonzw67IpGOPy4+GKBqi1DjtGeercdrxBMLscQWAWA2d+m1taT/HdX2v2mlnT0cAR6GUZRDiYBSZdDnjtNCQ/ge+fltb1mUmVDgkLoU4SN2Jy6I8F8BCiMOra5wWGpSccSsxK4QQQoiecBQamFDhyDhtQoWDkoLc0z0Bld0uP9VZrk/2uPzUdk7LdR0Tz8fVOO1ZE8SHKg+Qb5+7bsPa5Xqsfltbzn2uddrZ4wrk3dfk9eXKfXgCauIYZlrXbpc/a36zuvO+Ltf1o+Ug7/uO+IT418nQEgvVTgf+YJhCvY6FU8em/XJrnHbmXzgWR5GRm59dmxhldWldI7VOB3MmVrC0rjFl/vh06BytdVIFE4/uL3WKhThIQ0ssLJpWmTFOF02rxKRo005Im3e6uHtaZdr7Eyoc3Dd9nMSlEAcpb1x2ziOE6Dtd4/TOF9ezcGr2uJWYFUIIIURP2CwG7p0+Lut99wCrKef0Ef0sOEsLmTPRmZYgrq1w4CwtZGZNOdVOO7cuW5vxOiaer9u4o51F0yop1CuHNQ+Qb5+7bmNIl+uxpXWNDLKZM++z08HMmnKWfbg9Yz6jtsLB9ZNS85H5ch8j+lmYM6mCWmfq9GqnnesnVnBU/8KU9SUfz5nV5XmvH/Uc3H2fJnqEd8EuKiri448/ZuTIkX3dlJx6MiLwl61e1HAEnVaDSqxAf4c/RJFJj8WgoADNngBmgw6jTovLF8Js0GHQaQmpEcJqFG9QxWbWU2jS0eEP0eYNYTEoFBh0FFv0knQTIosDGb17e6uXDn84EadFJl3iD2+7N0izO5iY5ig0YLMYsr4vhMivO3HaNS4LDQomrYb+klgTotfki9XkOO1fqEenVVKue5PPp0KIw+NArn2FEL1PYvXA5LvvzjW93Ruk3RsiHIniC6t4gyrFZj2lRUYAWjxB1EgUNRJFo1Gx6A24gypuf5hCkw5tZ/3qQqOOIXnyA725z1192erF1Xk9ZjXrKTLqCKtRPMEwnqBKkUmHotGgaDXYC7LnM4Ae5z7avUHafCF8QZUOfxiLUcGsUzAqGkKRKJ6Qii+oUmDsPJ4aMGi1BNQIbn+YY/G8+AABAABJREFU/gU6FK1CR9L1Y6FBwaDVMOAgryHl+cQ+MKQbv7Sh9oJur6/rqKxCiEMr1826zZL55JPtfSHEoSFJNCGOfBKnQgghhDic8t1355renWUPdXsOhZ5uY0iJhSGHaBs9zX0cyXmRI75kikZzEEOGCiGEEEIIIYQQQgghhBCdjvge4kd4RZce2dHqpSMQxuULU2BUMOsVDDptt3qMCyH6TvyRb5cvlChVJL3ehOhbyXFpNUvJFCGOVLtavYQiUfyqilFR8HQ+8moz69ErWlrcgdjjr3JuFUIIIbLa3urF3ZlPKuzMJ/Ur2F/GwtVZDsNRcPh65O52+Wn1BHH5w1jNOkoshh5VLGj3BmnzhhKlOuLlSbrb3oPdfnI7DuSYtXuDuHwhPCEVohAFPIEwVrMeo6Kl1RsrfazXamn1BbGa9ZgULR2BMGFVxW4xEga8QZWOznsYi0Gh1RPAYtRj0mkJRaL4QiregIrVrMOiV4h0LuMOhCkyxtK4UaKYdAoaIBiNUKDXUWjUJfar0KhDp9WwzxPEbFAw6WNlRtRIlOLD+Bn5KjniE+KvvPIKQ4bk7ty/atUqHnjgAT744AN27tzJsmXLmDp1amJ6NBpl3rx5/PnPf6atrY3q6mp+//vfU1FRkZhn3759XH/99bz44ototVqmT5/Ob3/7WwoLCw/Jfmxt8XD7snWsbmhJvFfttDNnohM1EqWsByVShBC9Z2uLh1uXrWNNUuzGB3EYLnErRJ/IFpcLp1ZCi4f+EptCHBG2t3gIR+G3b2zmhrOO5pYucRsfPOnyR//DCWXFcm4VQgghMsiUT5o0qj+3nncsd76wgdUNzYn3J1Q4uHf6OAYXmw9pG5paPGnn8RqnnbunVXYrn7WzzcfWfV4Wr9iSso7azgEY87X3YLcft6PNx83PrmX1lp4ds91tPnzhCHe9tIFLTx3Oo2saM17T3PCX96gqK+bKmpG0+0I8UtdIU4uX/519Cj41wrwXNqTtw9wLxjDjz+8weqCVaycexezH38cbVHEUGnjm6vHMf2E9dRm29dS7W7mqdiT9rUa+bPOx+M0taTnHmdXlfH9prE1zJjoZbDNzzysbueHMow/5Z+SrplcH1bzxxhu7Pe+vfvWrbs/7yiuvsGbNGk488UQuvvjitIT4fffdxz333MPjjz9OeXk5d9xxB+vWreOTTz7BZIp9mzR58mR27tzJH//4R0KhEDNnzuTkk0/mqaee6lYbcg2AsL3Vyy3Prk35YMZVO+1MqRxE7dH9pVeMEL2gJ4OVbG/1cvOza1NOWHE1Tjv3Th8ncSvEYZDvnJorLu+ZVolGq5HYFKIX5IvVDn+IhS9v5OZzR3Hfq5syxm21005VWQlLVjTIuVWIw0AG6hPiqyFbrGbLJ82Z5KS+qTXjuXVChYPFM6oOWS/g3S4/N/71o6zX3w9+7/icPbXbvUH+sX4XL63dcUDtPdjtJ7djztP1Kcnw7rSh3RtkR7ufhS9/QlVZSdbjnnxNc/e0sfxj3U7qGlp4YU413mCYxSsasu7DzOpyZj/+fso6Hrn8JJZ2Sbx33VZ9UyvXT3Ly8IqGrDnH+Pri+ceTyvux4MVPDuln5KuoV3uI19fXp7z+8MMPCYfDHHPMMQB8+umnKIrCiSee2KP1Tp48mcmTJ2ecFo1G+c1vfsPtt9/ORRddBMATTzzBgAEDWL58OZdccgkbN27k1Vdf5T//+Q8nnXQSAIsXL+a8887jl7/8JYMHD+7prqbo8IczfjAB1jS0MKu6nA5/+KC2IYQ49Dr84YwnH4C6hhaJWyH6QL64dAfVXm6RECKTDn+YKBrWNLSgU7RZ4zZ+LQxybhVCCCG6ypZPqhpWzJIVDRmXWbWlmWZ38JAlO1s9wZzX362eYM6EdLM7SGmRMes68rX3YLef3I5MyfB8bWh2B4my/5ol23FPvqYZYDUlenXrFC0FRl3Ofbh58qi0dZRasx+z5Lb8YvKovDnH5J/DavSQf0a+ino1Ib5y5crEz7/61a8oKiri8ccfp6SkBIDW1lZmzpxJbW3tIdtmY2Mju3bt4qyzzkq8Z7PZOPXUU3n77be55JJLePvttykuLk4kwwHOOusstFot7777LtOmTTuoNrh8oZzTA+EIHf4QXzS70Ws0hCMqilahzRfAbDQc1hpQQojs8sVuhz/3dCHEoZc3Ln0hkPG4hehzybHa0Y1r4cS8cm4VQgghErJd+yafOzPJdD6N1852B0IUWwwEwxHcnTWwc+WdXHnOza48X2a7/KG87W31Bqlvas3Ylvzr796X6e5AiB+fVUGN00FYjVJgVAANKzbv5o9vfU67L8Rne9xptcVd/hDBzvbn249Ahvk6fCEieWpzuP37O/XEl01+L9e2ujtf/Gd3IMwjl59EsztAUI1g0mmJEMGgVXB3qW8ejKjoNFr8oQgd/jBFZh1GRYs/HMHtD1Nk0lFgUNASJRCJYNbGap6r7K97XmDUxW7PNGBUYtsyaRUCkSi+oIo3uL9euhbY6wlgMqTWiD8c47r1WQ3xBx98kNdeey2RDAcoKSlh4cKFfPvb3+anP/3pIdnOrl27ABgwYEDK+wMGDEhM27VrF6WlpSnTdTod/fr1S8zTVSAQIBAIJF67XK6sbbCa9TnbaNRpKTLp2eMKoNHAgCITT77bxPdOGcYPHnmPckfBYakBJcQ3QU9itat8sVtkyj1dCNE9h/KcWpRnuhDiwB1orOaLS6NOu39eObcKcVAO5tpXCNF7uhur2a59k8+dmXQ9n8ZrZ3+wtZWHZlRx/z83p/Q+zlZHe0ebjwJD7tSh1ZRvup59nmDOedp9IWY//n7GtuRff/dSmzazgQ++2Mdv3tiSeC8+tt+4IcUEwypn/urfiWnxdtjMevydSeV8xz0+PeXaxqxHjeROpBealLR1JL+Xa1vdnS/+s0WvcPnS9/B2PlkbH4tp3osbWLFpb2LeM0f1544pY7h9+TrqGlqwGBQemlGVVj89vrxJoxCOQiASzVr3/OWPv+THZx1DU5uPJStTS8jUVji488IxlFgM/Ncj7zHcbuHeaZWocFjGdcv9mzyMXC4Xe/fuTXt/7969dHR09EGLeuaee+7BZrMl/g0bNizrvEUmHbUVjozTqp129rj8FBoUGva6adjjZs1nzVx6ahlzl2/g4ctOYNWWZn7x7Fravbn/gAgh0vUkVrsqMumocdozTqtx2inq5olXCJFbT8+pueKy0KBQaFD4stV7uJorxDdWd2N1e6uXQoOCxaBQ47QTViNZ47baaad+Wxsg51YhDoWDufYVQvSe7sZqkUlHbYZzaP22tqzn1lqnncKk82m7N5gYSHJWTXlaQhPImHeKL7fL5c95/V1SkLuigaPQwJ6OANU52hu/FsjUlpICw0FtP74vdyxfn1ZaZE1DC0tWNrCr3YenS+nFeDviPZxrOtuZbT+Sr2l2u/yJ31tYjeAJhHPuwx5XIG0de1yBvNdP1U47nkCYWmf2nGN8fdVOO7tdfj7e3sasmvLEPHUNLdy+fB3HDralLDt6sI3bOpPhQNbPTnz5kAa+dPmY1yUZDrHj/OiaRmbWjGTNZ81pyXCA1VuamffCBna6/Dx82QnUNbSwvd2flgyPb/O2ZevYfhD3fH12xTlt2jRmzpzJgw8+yCmnnALAu+++y89+9jMuvvjiQ7adgQMHArB7924GDRqUeH/37t0cf/zxiXn27NmTslw4HGbfvn2J5bu65ZZbUgYJdblcWf+ADS2xsHDqWG5fvp4PtrYyq6acqmHFsW3bTFiNOtx+P8OKLQQ7vzVyB1VWNzRzizIaOPQ1oIT4puhJrHalDYe5e2olaz5rptRqIhCOYNIr7G73Ue10EAr7+WxvRMoaCXGQehKn+eJSiaj4gTydMIQQB6C7sdrhD2PWgV+FK6rLeayukYVTx/L2Zy0pcbur3ccgm5nrnvow0dNHBtQU4uAczLWvEKL3dDdWQ+EwC6dWcvvy9axu2F//+pMd7cy/cCx3vrghpS52tdPOHReMwRPYX0YkuXZ2T2qPx5fbuNPFk1eexoKXNqQkOuPnblOeXtM2i4Ezju5PuSPWm7drr+C5U44lpEY4c1QpLl+Y/2zdx9K6xkRbBlhN3D2tkluXrcu4/fjW271B2rwhPMEwvqBKvwIDATWCyxeiyKRPOX7J4rW1NZr0uourtjTT7g1RqFdYOLWSBS9tYGZSTe64eA/oG56up9ppZ5DNzMyacqLAdU9+yP/OPoX5F45h/gvpx3DuBWO49M/vUOt0cO1EJ7Mf/w8ANz+7lmeuHs/8F9bzYVNbSi5xgNXEJzvaqXU6sBcZuP5MJ2hI+ywkt2nOxAr8IZXrnvqQxTOqUvazrqElsV9xXT8rVcOKWVrXyM/OOZqzRg8grEbxBFWKTDp2tfvwh9WctdLj48oMsJrS5rEYlMT+aTVa9IqWRy4/CZs5d+31gxl7ps8S4n/4wx+46aabuPTSSwmFYvWIdDods2fP5oEHHjhk2ykvL2fgwIG8+eabiQS4y+Xi3Xff5ZprrgFg/PjxtLW18cEHHyQG9FyxYgWRSIRTTz0143qNRiNGo7Hb7RhuL+D+qWPxR6PMXb4+5UMVf0RjmN1Mw14PwXAkUWsxueai1FQUoud6GqvJ9vpClFgU/rFuZ8o3ybUVDk4daed7f/yAZncw6+NlQoju6UmctvhD2MyZ47L6KAf7AiGCKgwoyD+wjhCiZ7obq25/CK8G1Cjc8HQ9z/5wPBo0GeN2/gVjeO7a0yk0HnwtSCHEwV37CiF6T3djdU9HiCUrNnD3tHF4QiodvjAWo4JFr/DBF/u46dvHcMXpIwiEIxh1Wuq3tdHY7GFA0f51J9cA70nt8fhyze4gl/3lHe6bPo6bJ4/C7VcpNCkYdQrTf/9vjh1kzXs/PKjYjMWgcPfUSjzBMJ6gil6r5V+f7uGih9fgDaqJBO4nO9p5aEYVnsD+tpTZC7hnWiUufxiXP0yhSWGPK8B9r2zkxm8fgz+k8mW7n8UrtlDf1MZDM6r41Rufsqaz1MfSy0/Oud+5jsu2Vi9ajQarSeHSU4cz0Gbk9vOOJaqJ1Xg3KFp0ioZgWOWJWadg0GnZ2e7HqGiZe8EYtrf6aGz24uxfwKJplXiDKh3+WJK+wKCwt8PPn39wEsUWPdEo/O2H42N1tU06jIqGu6dVokaizH0+NZdYW+FgwUVjCUZUBltN3Dp5FKFzonzZ5mN4vwIUbawUzTNXnwbAys17+ONbn+MNqhn3t+t7XV+HI1F+f9kJGHVa7nrpk9QvNpwOFkwdi8ubf7ynrutNLsWSvH/xUiyOQgPN7swVMw4mT9pnCXGLxcLvfvc7HnjgAT777DMAjjrqKAoKel7/xe1209Cw/6A1Njby0Ucf0a9fP8rKyvjxj3/MwoULqaiooLy8nDvuuIPBgwczdepUAEaPHs25557LVVddxR/+8AdCoRBz5szhkksuYfDgwYdkfwHCwNwsj2gATKkcxEnl/Whq8SZqLSbXXJSaikL0rn4FJn6R4fGc1Vuamfv8eu6bPo7Zj7+feJRq8Ywq6SkuxGFWbMkel7cuX8c90yqJEKtdt73VKwk2IfqAvdCIotXg9ofxBlUKjbqscTvvhfXcIz3DhRBCiIysZj2rG/ZR+8C/Mk5/5PKTErW3k99Lzh9Zk37uSe3x5OWa3cGM22l2B7t9P2yzxJ6sbvcGmfN0fUpvZtifG6sqK+HRNY0smjo2MW23y5/xWgJiT6ZdN8nJ4hWxMhxzJjlTSnvMqilHjeYe1TLfcflL3efcfv6xTP/DO1nneeVHtUz+7eqU97r+fjL9vjLN/8jlJ/HdP7wNwJxJTuqbWjNeR922fB1VZSUsWdHAI5efBMA1//th3u1k2t+u73V9PchmYsOX7by0bmd6WxqauWP5OhYk/c4yKTLrcQdSe3XnK8USz7tkXN9B5En7vEjfzp072blzJxMmTMBsNhONRjM+ppDL+++/z8SJExOv44+dXH755Tz22GP8/Oc/x+PxcPXVV9PW1kZNTQ2vvvoqJtP+3mNPPvkkc+bM4cwzz0Sr1TJ9+nQeeuihQ7OTnWJlUGK/4OTHAeKPjQ4pNqFGouxx+Tm6tJBap4OwGvvmZEKFA0ehJNqE6E3uoEp9UxtzJjlTYvXDplaW1jVy8+T937pLWSMheke+uHQn1f7L1wNGCHF4hNQIgTCJmqM9iVshhBBC7Bcfj6NrTWZIrQ8dV+u0s6cjwEnDSxLvOQoNTKhwsGpLc6LudKbEcm2FAzUa5bO9bhwFhpTl8m27J/fDySVcuoqXL1la10g0Cpt2unD5wxSZdFSVlVDf1JYYDDJudUMLP588an9CPUOpj7c/b6HWaU/roBrflz0uP1+2+7Pu55qGFgpy/C5qnHZCaiRtG12Pd77jHz+myfPlKnMTP17VTjvrd7Rzank/nrryVMKRKE9ddSr//qyFpXWNKccs0+emJsN78Tr18f0NhiOUZih3Ere6oQVfKJLz8xpWI+xx+VOOQa79+7CpjTsvLOCRy09Ku348sazkoMae6bOEeEtLC9/73vdYuXIlGo2GLVu2MHLkSGbPnk1JSQkPPvhgt9d1xhlnEM3xbY9Go+Guu+7irrvuyjpPv379eOqpp3q0Dz3l6ix/ku1xgPgjBrVOB0++28SCqWP5/iPvMqHCwX3Tx0miTYhe5vGHMsZqtdPOQzOq8AVST8RS1kiIwy9fXHoCISJRIAr07Pt1IcQhEgyreIMRbn52LX/74XhaOgJ541YIIYQQ6Zo7/NwxZUxa/e5ap4PrJjqZ1VlvOv7enElOhvezpOSPbBYD904fxy+eXcvSukYe6qwfnZzYrHHaufz0EUztLF9y9uhS5k45lmsnOlGj0az1spN1937YlWe+cCTKQzOqmPt8aoWF+HXDDU/XpyXF3f7snWIC4QhL6xpZcmkVoEmpJV7ttHP9xArsRQbe/MfGlOW67me7199Zzz29lvnCqZV8/5F3ufOiMSnbWFrXyCOXn4S287348ddA6u+zwsGPzqzgB0vfSyy3tHO57nTyubJmJBaDwpIVW1KOWU2XY1Zb4eDaM/bXKU+0f1olC17ckLLOjTvaU/Z3rztAno72dPhDzL9wLPO7DKwZP5aP1n3Oj886hhFJ9eSz7V88dzr/hfTPwSOXn8QAq+mgnjDss4T4T37yE/R6PU1NTYwePTrx/v/7f/+PG2+8sUcJ8a8Ka2f5k2yPA6xuaOb2zse9Lzu1jDZfkMdmnoKjUAbsE6Iv2AuN/PrNLWmxGn+94MLUx4GkrJEQh1++uFx40Vj80jNciD5lMxvQKSrN7iDbW3wM7WfOG7dCCCGESGcx6jPU79ahiYJWE6s37QmoFBoVzHqFfgWZ80eDi80snlFFszuIJxDi7qmVBNUIHf4w/pDKvz9vSUk0HzPIyi+WraO+czDHWdXlFBh1eAJh6re1ZUxKd/d+2JpnvkE2E/e9uinrdcOsmvK0HsWFJiXxc6bSH96gypyn6rl6wkh+dFYF4UgUiyG2jFYDM/70DkuvOJkfnX002/b5EvXYk/fTZjFR39TKbeePJoqGDl+IIrOesBph2z4v21p9adsoMuqIEmVWzQhm1pTjD6noNBpmVpczq2YkRUYdVrOOIqOOAqOO5ddWs63V27lPOk4cUcKwfrmTvoNsJnRaDQte+iStB3xdQwsajYbnrjmdNm+IUquBbft8nZ+bMEUmPUadlkA4xNwpY7jpnP31zc16LcGoyl0XjiWgRohEo+zK0Is+WZFJj7mz7rk3qOIOhCkw6mL9lDQwZ9LR7Gr30t9qYsFFY/EF1aydmLLlTtc0tKAF7rxo7EGVyOyzhPhrr73GP//5T4YOHZryfkVFBVu3bu2jVh1eRSYdtU5HzscB6hpaEo+Njh1aknEeIUTvCKiRnCMkB9T9STcpayRE7+hOXFoMCmokiiFPLUAhxOHhCaoUdj5W/O7WffS3Der2+VQIIYQQ+xUYFEYNLMpYQ7mms9ft7Mffp8Zp58HvHd+tGt7JPtvj5uLf/ztt3uS8Vfz/bLWsoWf3w/lKsQTDua/3Z1WXp7xX67TjCYQTZThylSn5zRtb+M0bW1K2V1VWwjEDi9iwwwXRKLcsW5+xXZ6gSqFJz+Tf1qVNnzPJmXEbcyY5+aipNWMJkQkVjrS66zvb/Ynfdfx4hyPRrGVWqp12/rF+F1XDijOWg4FYrfFQJMIlf36HRy4/iUfXNGYt+xL/PM2Z5OTjbW0cN6w48Tt//cYJaeVOktU67bT7Qry8bidA2mdlziQnHze1prVzziRnxjIruXKnqxtaCIYjB1Uis8/uFD0eDxZLehZ/3759X9tRsYeWWFiYp8A8xEqrSOkFIfpevMxRNu2dIyhLWSMhek++uHT5QugBo1Yjg/QJ0UdcvhBuv59FUyvZuKO9W3ErhBBCiHTN7gB3TBlDjdOe8n6N087cC8Zw87NrqXHauXtaJQOspixryS5b+ZJMicaldY3M7KxXnayn98PxEi4TKhwp78fLauS7LkhuW43TzrwLxzLEZub6SRVUO+1p7Yy/7noM49v7ZEc710+qYNTAQmqcjrR21SS1K1sCNr6N2i7LfrKjPePvL9sxc/n3DzgZX+cnO9ozHvd4+5fWNeY6XMD+kjI3P7s27+cpvu15F4xJ2fZ1//shpx/l4PqJFWltqXU6mH/RWBxFhli5lwyflaV1jcyZVJHxGC2YOjZtnfkcbO60z3qI19bW8sQTT7BgwQIgVuc7Eolw//33pwyQ+XWjRlWGlJhzzlNk1kvZUyGOAPke+bJZ9Lx547ekrJEQvShfXManD7EX9EZzhBAZWM16wpEIC15az50XjKUjz6CZUnJMCCGEyMxi0KWUTPH4VawWPRa9lr0dAf5n9qn0KzAcUDIcspcv6Vp2BMAbVLnh6Xpm1ZRzx/nH4g+pFJn0B3Q/nFzCpc0XxGKIldXQaGJDAeVS7ijgr/99GkUmPQWGWKmY/lYTVrOeu6dW4gmG8YVUFl4UK/Xh8oWwmvXcM60Sfzj22tJZxiNKlDvOPxadVoPVrMdmMSTaFS8dUmiKlYoJhCO4A+GMbYofm1duqCUcidLuC2ExKChaDTqthge/dzxufzixzmzHzJo0SGTy8dZpNNz07WO47XyFFncAi0FBr2jZ2e6P9TI3576WipeUaXYHM5TgUTDpFWb86R2a3cHEtsORCMcOtjGkxMxN3z4GnaJhT4eXocUWFl40Fm9IxRtQKTLrMCpaNEBAjSZKzMTbPqu6nEA4glGnxVFk4M4Lj6XVGyISiZWF0QBBNUJVWUnKvHn36SBzp32WEL///vs588wzef/99wkGg/z85z9nw4YN7Nu3jzVr1vRVsw47g05HIBzOOTKtBg5qpFQhxKFRZNLljNUik056oArRy/LFZaFBIaqVr5WF6EtFJh3bW734w1FqHvgX/7rpW3nPp0IIIYRIV1JgyFky5cHvHX/AyXDIXr6kfltbxnO3N6iydlsbV9WUH3SnsEwlXAB2u/w5rxv6FRgYPcja7fUdqnbtaPPxUVNr1pIhJw4vodiiz9qGAelNTlNSYEjZd29QTZQNqXXaOW/cYG55bl3acvdcXEmt056xbEq1084eVyAxvdkdTPk8xcvGxJPhEDvOVpOetdvaqBpWnLXMSnzZtdvamFw5iNIiY2I7yW2Pr3NmdTkFRoUlKxpS1hcrp9KWMn9yGZquYrnT6EF1quizkiljx47l008/paamhosuugiPx8PFF19MfX09Rx11VF8167AbWmKhyKCwcGplxkcUFk6txGpQJMkmxBFgaImFRdMyx+qiaZUSp0L0gXxxaQKGSGwK0aeGllgYYjMz/8LYI7k3PF2f9dpXzqdCCCFEdgOsJu7Ocu17oGVSkmUrX7J5p4u7p1Wmvd8b5UIP9z4fqMHFZqqdDuZMdKaXDKlwcP8hOC659n3RtErOOLp/xt/JxKP7Z7xHqnU6uH5SBTc/u5aZNeXUOh1p0+dMrEgpuxI/zoOLzdw7fRzLPtyescxKvGTL5p0u7ps+jjOO7s+yD7cz94IxadupdtqZf+EYnvtgO8FQNHGNGLe0rpHrz3SmlFNZWtfInInOtHXFc6dFhoProKiJRqP5nkY4LJqamhg2bBgaTXovrqamJsrKyvqgVQfO5XJhs9lob2/Has3/tc+uVi+hSBR3cP8IroUGBaNWQ6ncFAhx2PQ0VgG2t3rpSHq8SXqGC3F4dSdOu8ZloUHBpNXQX2JTiF6TL1Z3tnoJRmKPzqpqCJvZlHLtK+dTIQ6/A7n2FUL0vnyxutvlp9UTxOUPYzXpKDmIMimZtHuDKWVC4iU9sr3fGw73Ph+onW0+fCEVX2fJEKtZx0Cr6ZAel1z7nut3kmk5k05LszuIJxDCZjEQCEVw+WMlXQqMOgyKlnZ/CJcv83Fu9wbZ5wmi0YAvFCsbU2jUoWg06BQN9oL920+e1x+O0OELYzHGytpoiZVGiQCKFgyKgrdLTlQDeEIqrs7lLHoFvVZDR5f5dFoNgw7yGrLPEuKKorBz505KS0tT3m9paaG0tBRVzV1r8EgjFxpCfDVIrApx5JM4FeKrQWJViCOfxKkQXw0Sq0L0rj4rmRKNRjP2Dne73ZhMff+NjxBCCCGEEEIIIYQQQoivl14fwebGG28EQKPRcMcdd2Cx7O/irqoq7777Lscff3xvN0sIIYQQQgghhBBCCCHE11yvJ8Tr6+uBWA/xdevWYTDsr7FjMBg47rjjuOmmm3q7WUIIIYQQQgghhBBCCCG+5no9Ib5y5UoAZs6cyW9/+1upjSSEEEIIIYQQQgghhBCiV/R6Qjzu0Ucf7atNHxF2tHoJR6J4gipuf5hCkw6tBqIAUdBqQa9oafUEKTTpGVBk7LWRfIUQqba3eunwh3H5QtjMegpNOozhCNt9IaxmPY6CWGw2u4O4/Pvf607MxkeI7ulyQnzTZYrLoQc50rgQ4vCSuBVCCCFELnJ/nK7rMTHqtLgDYdq93b+e6roOs16hwx+i3RfGatZRYjEwwNq98RzbvUFaPEHCkSiRaBRvIIzNYkj8rtq9QVq9QTxBFW9AxWrWYVC0BNUI0Si4A2GKTDr0ipZ9ngBFJj0GRcs+bxCrSU9pZ/6z3Rsk6AkS1GroCKm4fGEKjQpmvYJRp2XwQV5D9llCHOD999/nr3/9K01NTQSDwZRpzz33XB+16vDb1uIhoEaY/8IG6hpaEu9XO+3MrC7nqXe3cumpw3nm3SYuPa2M/3rkPU4cXsJ908cxuNjchy0X4ptna4uHW5etY01SrNY47SycWkmhLswFi99l6RUn8/CKBlY3NCfmmVDh4N48MbujzcfNz65l9ZaeLSfEN122uFw0rZLh9oI+bJkQIhuJWyGEEELkIvfH6TIdkxqnnSuqy7nh6Xq8QTXv9VR313H3tErK8lyT7WjzMff59VxyShmPrmlMua47e3Qpc6ccy5dtfhav3JKYZjEoLL38ZB5euYXVGXKgP1j6H6rKiplZXc73O/Ofi6aOZXerl9JiC7cvW5e23PUTKwhHonnbm4v2gJc8SM888wynn346GzduZNmyZYRCITZs2MCKFSuw2Wx91azDbnurly/bfczrkgwHWNPQwqNrGjl2sI1H1zQyarCVR+samVVTzuotzdz87FravcEsaxZCHGrbW71pN+8AdQ0t3L58HSajhVk15SxesSUlGQ6wakszv8gRs+3eYNpJqTvLCfFNlysub1u2ju2t3j5qmRAiG4lbIYQQQuQi98fpsh2Tus7c4aya8sTrbNdTPVnHrcvWsdvlz9ueUYOsaclwgGMGWVnd0JySDAdiOZMuyXDYnwOdVVOe8vPqLc3ctmwdA0ss3L58XcblYttoPqhryD5LiN999938+te/5sUXX8RgMPDb3/6WTZs28b3vfY+ysrK+atZh1+EPU2DUpX1w4tY0tFA1rDjx/+rO/wFWb2mm2f3N+yMgRF/p8IezxmpdQwvuoJqI10xW5YjZZncw7aTUneWE+KbLF5cd/nAvt0gIkY/ErRBCCCFykfvjdLmOyZqkXCFkv57q6TpaPdmPc3xd2XIgVcOKGWA1pU3LlTNJbkPyz6s78y1dk+HJy5VaTQd1DdlnCfHPPvuM888/HwCDwYDH40Gj0fCTn/yEP/3pT33VrMPO5Qvh9qs55wmEIxn/B+jwhw5f44QQKVy+3PHW4QulxGfGebLErCtPLEusC5FZ3riU2BHiiCNxK4QQQohc5P44Xb5j0jUXkekY9XQdrhwJ5vi6suVAAuFIxmn5cibJ05N/znf9GAhHDupz0WcJ8ZKSEjo6OgAYMmQI69evB6CtrQ2v9+v72KTVrKfQpOScx6jTZvwfoMikP3yNE0KksJpzx1tR54AWOefJErPWPLEssS5EZnnjUmJHiCOOxK0QQgghcpH743T5jknXXESmY9TTdVhN2YeajK8rWw7EqNNmnJYvZ5I8PfnnfNePRp32oD4XfZYQnzBhAq+//joA3/3ud/nRj37EVVddxYwZMzjzzDP7qlmHXZFJhycQpsZpzzi92mmnfltb4v/azv8BaiscOAq/2aPrCtGbiky6rLFa47RTaFAS8ZrJhBwx6yg0MKHC0ePlhPimyxeXRTku4oQQfUPiVgghhBC5yP1xulzHpDopVwjZr6d6uo6SguzHOb6ubDmQ+m1t7HH506blypkktyH559rOfEttjuX2uPwHdQ3ZZwnxJUuWcMkllwBw2223ceONN7J7926mT5/OI4880lfNOuyGllgYYjMz/8KxaTcG8RFWP9nRzszqcjbtcDGzppyldY3UVji4f/o4bJZv3h8BIfrK0BILi6ZVpsVqfBRnf8DL0rpGrp9UQW2Xk8yECgf35YhZm8XAvdPHpZ2c8i0nxDddvrgcWmLpo5YJIbKRuBVCCCFELnJ/nC7bManpzB0urWtMvM52PdWTddw9rZIBVlPe9mze6WJmdXlaknvzThc1TgfXT6pImba0rpHrJ1ZQ60xtQ3VSG5J/rq1wsGhaJbtavSycWplxuesnVlDtdBzUNaQmGo1GD3hpkeByubDZbLS3t2O1WrPO92WrF08wVpPHqFPwBlXcgTCFRh1aDUQBoqDVgl7R0uYJUmDUM8Bq/Eb+ARDiUOturCbb3uqlwx+mwxeiyKynyKTDGI7wpS9EkUmf+La62R2kw7//ve7EbLs3eEDLCfF11p047RqXhQYFExAfpcNs1kssCXGY5YvVna1eQpEonqCKQxfCrzXhDqop51NJhgtxeB3Ita8Qovfli9XdLj+tniDuQBh7gYGQGsUTDGM163EUfH3uIZPvjwuMOgyKljZfkELT/v2Mz+Pyhw5o/w92+fjvwuUPYzXrKLEYciaSD7YdXXMGRr0WdyCMqzMfUWTSUWTU5VzX/jbHlik0KHhCaso64tdk7d4gbd4QnmAYb1Cl0KgDDUCUIr2OYCSKP6yiQUMU8ATCFBgVzHoFo0aDCoQiUbwhFW9QjeVPFC1BNUIkGpu/0BT73e7zBCg06dOmF5l06BUtHn+QYosRT0ilwxfGYlSw6BUMOi1DDvIaslefT3S5XN2e91CerOfPn8+dd96Z8t4xxxzDpk2bAPD7/fz0pz/lmWeeIRAIcM455/C73/2OAQMGHLI2AGxt8XD/Kxu5+MRhlFqNtLhDWM067BYDeq0GRQPtgQAGvWH/hzfzkw1CiF6yrcXDl+0+Cow61CiokSjbW70MsZk5vqwkZd4DuQixWb4+Fy9C9JZMcfllu48hNjOmKPiBsDeEP6gyoNjc180V4htpT4sHHRABCnRafBoTOzKcT6ORKMPsBX3dXCGEEOKI1dTi4ZZl66hvauOhGVX8+o1PWdPQkpg+ocLBvdPHMfhrcN0bvz/e0ebj5mfXsnpLc2La2aNLuWPKsdy2fH3K+9n2P1PC2RtU+XmX9eY7fvGOOC5fCJtZT4FBYe7z63jvizZgf+/qsh5cz2Tav2ztSM4ZdF3OYlBYesXJPLyigdUNmde1o83HzX//mNVJn5kap50rqsu54el6vEE10cvcqGj5Yp+XxSu2pHzGJo3qzy2TR/OLZetS1lPrtDPvwjGdA2BqCGggEoniD0dw+8OEIxEMihaXL4zZoEWn1TKwyMgetx+D2YjZoMPtD2MsNLDwpU9S1l3ttHNlzUj2ecN82eZjgNXEXncAk15ht8tPzVH2g7qG7NUe4lqtFo1Gk3OeaDSKRqNBVdWc8/XE/Pnz+fvf/84bb7yReE+n0+FwxLLN11xzDS+//DKPPfYYNpuNOXPmoNVqWbNmTbe3ke/bvO2tXu55+RNuOOsY7nppQ8oHq8ZpZ8FFY4kQJaxGafMGeeLtrcz/9jEEtBo6grFvbaxmPVaDglaroS0pGK1m/dfiD58QvaEnPU/dgRBWkx69oqXFHfvmstCg0NTsYkBJIRa9wuCkb1EP5ltmIcR+ueJ0R6sXfVgloNWmnB9jPcSjBNEQjkZpdgexGHX0KziwHhtCiPyyxereVi+osVuMgAbcIZWoGqbQZMTdGbfxG0pjJEJQqyUQicq5U4jDQHqIC/HVkC1Wd7v83PjXj1jT0MKcSU7qm1pT8klxEyocLJ5R1efn0UNxX9zuDTLn6fqUpO9/f2sk544ZSFCN4Amo6BUtq7fs5U+rPscbVNP2P1Pi+I4pxzJuiI2mVi9GncLa7W1oNDB2sA2Asn4WSov2V2do9wbZ6fLzZasPjUbDh02tPPNeEzefcwwnjeiHOxjGF1SxmQ34QyphNUKBSYcWMCha/OFI7DiY9JR03pO0e4Ps6QjwZauPgTYjFoMOT9I9TYFBIRqN4g1F6Ohctsikwx9W2ecOUWhSKDTo8IZUXL5w4rUnpNLu3X9f9OvXN9HsCfPAd4/jpr9+nJIsjx+P288fzdEDitjT0ZlkbvdxVGkhv31zS9pnbM4kJx83taYkrOOqnXaqykpYsqIhUfrkpY+/5IYzj2be8+vTktw3TKrAUWRg0csbOXawjXOPHch9r27MuO77p1cyrJ+FJSsbUtpU7bRz/aQKRpSYGXiAPcV7tYf4ypUre3NzKXQ6HQMHDkx7v729nUceeYSnnnqKSZMmAfDoo48yevRo3nnnHU477bRDsv0Of5iLTxzGb97YzKzqcn4xeRRuf+zRgd0uPw/8cxM3nzuKZWt3cPpIO1fWlOMG2j0hdrp8GHUKb3/ewviR/ViyoiHtm51F0yoZLr1rhDhoX7Z4CEZiN/GRCHT+SCgcYfrv/80JZcUsnFrJly0uhjpiFyo9+XZXCHFw9JEofo2WnS4f/QpMFBpjvQo0GlB1WnQaFdDiD6l8f+l7nDi8hPskFoXoVf5IFJMGfFFY09DMcHsBBp2WCGHUaISSAgNhNcqX7X6KzXqKDPD//vg2xw6yyrlTCCGESNLqCSYSgVXDilmyoiHjfKu2NNPsDvZpQvxQ3Rc3u4MpieyHLz0Bk17LXS99kpIUrXU6WHJpFXOeqk/Z/3ZvMC0Z/tCMKh5d08gtz61LWf7aiUcx+/H38QbVRHvvmz6OKHDz39emJJKrnXaeuuo0Wj0Bbn9+faLHftcEcqb1xvN2C176hH9/1sKf/utETHqFW5atS122wsG1Z6Qve8eUMdz4149YNK2Su1dtzNvbe+HUSv7wr0/xBsJcUT2CGaeWYdIriaT+vdPH8eiaRha+vJFZNeVUDSum1GrCatJzSnk/Th7Rj8ohNgLhCCa9gqPQwNK6RiwGJTF/OBJlaLEZnaIhHInyraP7U2TUodHAtROdvPt5Cx80taX8btc0tKDVaFg0dSw/P3cUHb4wiqLhg6Y25kxyUjWsOLHND5taOXawlXte2ZSWoI+/XnjR2G5/rrrq1YT4t771rd7cXIotW7YwePBgTCYT48eP55577qGsrIwPPviAUCjEWWedlZh31KhRlJWV8fbbb2dNiAcCAQKBQOJ1vnIw3kCIwcVGfpylh/jcC8YQBeqbWlla18hDM6r45eufdgkqO6eW90v7QNU1tHDbsnXc/53j5AZCiC56Equ7WjyEonDH8+vTYnTh1EpuOqeCu17cxO3L13HPtErcQTXtZBu3akszv3h27RHxLb0QR7qexGkQCEYjqBGY98L6tAvI6ydVUGRSGFxs5r+/NZJfv76Fm59dyxKJRSEOWndj1R1U0RoUdrT7eGndzkScWgwKj1x+Eg+8ujntRu7JK0/jsr+8I+dOIQ5ST+9ThRB9o7ux6vKH9y8TjuRcZ4c/dGgadwAO5X2xK2k/ZtWUs7Pdx8tJ1xNxsWR1lFk15SxZ0ZDY/+SEenwdj65pzLh8JGn5eHv/9ele/rF2Z1qv6jUNLSx4cQOTKwcleux3d73xvN3xZSWMGmTFXmTgtuXr05fd0kwkmr7sgpc28PBlJ/DAq5vSelLXNbQQ7dzPJSsaqGtoSeQsbu1S4qTaaecvl5/MQ29+mkjoP7qmMbGt+LXa71Y28Js3tiSWq3XaWXJpFRo0/KXuc5bWNfLwpSfg8ocy9t6eWV3O6xt389CMqkSiPnkft7f5uPTP72IxKDw28+S0dsTXc3HVEOq75ECTfx/e0IFXF9Ee8JIHadWqVTn/HUqnnnoqjz32GK+++iq///3vaWxspLa2lo6ODnbt2oXBYKC4uDhlmQEDBrBr166s67znnnuw2WyJf8OGDcvZhliReF1aMhw6P9wvbuDtz1pY09CSI1hbWLKygVk15Wnrr2tood3Xd3/8hDhSdTdWd7v8hIDblq/LGKO3L1/HWaMGJl67gyod/lDayTZZ/FtqIURuPTmnhoF3P9+XduEFsYurxW9u4aOmdnwhlYnHlCbe39MRyLA2IURPdDdWXb4QgUiUxV3idFZNOUtWNmS8kVvw0gbumz5Ozp1CHKSe3qcKIfpGd2PVatrfj9Woy53CKzLpD2kbe+JQ3hdbk/ajalgxA6ymjGViIJYnqxpWjMWgUGIx8NkeNy2eIEuvOJk5k5xYDApVw4qzLr+mc/lkpUXGtGR48vbi5Rh7ut66zveqhhUTRdPjZXWKNmNZkUzLxHMWXedf09DCg//czHHDillyaRVmvcJlpw5PHK+rJ4zMeK22uqGFR9d8QVk/M3ecfyzPXnM6g2wmfpfhnmxNQwuPrmnk2ME2Hl3TmDGHGY5EcRQaeObq03AUGjPmQNc0tDDvhQ0Zl49LTrT3VJ8lxM8444y0fxMnTkz8O5QmT57Md7/7XcaNG8c555zDP/7xD9ra2vjrX/96wOu85ZZbaG9vT/zbtm1bzvkNipaAGskZxKUHGFRxffltoBBHqu7GaqsniDuoZo29uoYWPEl/bDs6R2N25Yk7iUsh8uvJOdUbVPNcFDdTajUSjqQOkSJfGgtx8Lobq1azHl+Gc2qua9y6hhZKrUZAzp1CHIye3qcKIfpGd2O1pMBAjdMOQP22Nqo7f+5qQoUDR2HfPV11KO+LHYUGJlTExvwLhCN5e8YH1QhLrziZ25ev58xfvcX3/vg2sx77D/VNrTw0oyrtvqCrruvPt7349O7O1/W9QDhCR557k0zL9nSZbPN/0NTK5LGDeLSukcv+8i7XPvlh4nidObo0+33Wlma8IZUFL3/C5N+u5ss2X94EfbYcZj+LgSevPI37Xt3EvqSyQJm2mS0HClBkPPDCJ71aMiVZa2tryutQKER9fT133HEHixYtOqzbLi4u5uijj6ahoYGzzz6bYDBIW1tbSi/x3bt3Z6w5Hmc0GjEajd3a3vZWL63eYLeD8ECCCvr220AhjlTdjVWXP0S+IYaTTyhFnQNeGJQj91t6Ib4qenJO7fCFunWe7NpbwGJQDrh9QoiY7sZqoUFhlyv9qYx8sev2x+JWzp1CHLienFOFEH2nu7E6wGri7s7SF/HyukBKAjFe97ovy41Z85y7e3Jut1kM3Dt9HL94dm3eXvEAg2xmHvzn5owlTgBuPndUzuW7biPfNuPTuztfpveKzLmPR6Zle7pMtvln1ZSz4MUNGXuP78lw/ZZsjyuQOK4H+sVBtdOOotUkKmj812kH9iRvrdOBRnNAiwJ9mBC32Wxp75199tkYDAZuvPFGPvjgg8O2bbfbzWeffcb3v/99TjzxRPR6PW+++SbTp08HYPPmzTQ1NTF+/PhDsr0OfxizQYeaJyF+MEFV47RjyxMcQojsunOCjp9Qapx2Cg0KaudjPhMqHKzK8HhYX39LL8TXUZFZT0cgnHMeo06LTrv/6qjaaafA0GeXPEJ844QiKlZzeszlu8YtNCnUyrlTCCGESFFmL+D+7xxHuy+Exx9iwUVjCakRPAEVm1mPo9DQq8nwdm+QZncQlz+E1azHUWDo0X1xuzfIno4Abb4QBQaFAqOOYrM+ZR8GF5tZPKOKNm+If3/eQrXTnrEXcW2Fg2KzLmuJkzUNLQTDkazLVzvt1G9rS3lvT0cg677UOu3sdvmB/T32u7vemqT3BhebqHHaqevBsmE1Qm2FI2Npmq7LxHMWmeQanLUnDuSLg3h9cTT7v7DI18mw1Gqk1mlPSeDXOu3MrBkBX8WEeDYDBgxg8+bNh3SdN910ExdccAHDhw9nx44dzJs3D0VRmDFjBjabjdmzZ3PjjTfSr18/rFYr119/PePHj886oGZPuXwhRhbpCWh1vPKjWly+2B+NQoNCu9fLFY9/xOiBRezpRlDVOh1pdVDjo9XKgJpCHDiTXoteo0k5KVkMCosvGcfRA2y4gyouX4hXf1RLoUHBGPGy1aNlRP9CFk4dy63L1qWczGIDcY6VQcGEOMSsBi2aIi2rf3ZGIi7j59Sn3vmC9Tvd7OkIsM8T5Ms2H7VOO9dNqqDYIl8aC9Fb9naEKLOZEjdtjkIDiy85nqEllsS1sM2sx2xQaO7wYzHGYjgYCTDvgjFy7hRCCCGS7G3zoaqxXrZqNNbjttCg0E+vgKLt1nlzr8uPP6Qmrp9tZj1FBoUIUToCKp6gSrFZT2mRMbG+TIlvb1Dl510Gz4z3UI/36l6VYVp8nTvafNz897UpCexqp53rJ1UwvJ+FQUl5LZsllug36LSUOwqA1J7xtRUO7p8+jj0d/pz7HlajzJsyhgUvpfaKrq1wcN1EJ7Me+09Keyce3Z9vHd0/bV9qKxwsvGgsuzv8VDvtWXvs1zodXDvRyezH9683lh+o5K6XNvDO5/s4bUQ/Fk4dy+3L16fkEWorHFx7Rvqycy8Yw+zH/sOiaZUAKce/xmnniupybni6PvF60bRKXv54e87jkkn9tra05PP+/UpNunfnC4Fap53+RUZ+d9kJGHVa6re18fS7W7np26O6tZ5ap51NOzo4rqyEK6rLCYQjifU89U4T8y44tsf7GKeJRvMVCTg81q5dm/I6Go2yc+dO7r33XsLhMHV1dYdsW5dccgmrVq2ipaWF/v37U1NTw6JFizjqqKMA8Pv9/PSnP+Xpp58mEAhwzjnn8Lvf/S5nyZSuXC4XNpuN9vZ2rFZryrS9e114NQq3dhmsLx4Q+miUiFZDKBJl3gsb+GBra2KE1a7BvmjqWAxaDa3+MB3+WA1jm1kvyXAhuilbrDbudVOoAS8ablu+jg+b2nj26hMxmyxpA23WOO0smlqJJapiKDDx0799zKhBVqqGFaf8gd6808Uvv3uc3NgL0UMHc05VoiH2eiNYzXqC4QgbvmxnuKOAYwYUSSwKcYhli9WNO1288OE2Ljl1BPe9upGbzjkGrUbDbcvXp8XtHVPGcNlf3mHUwCIWTavEElHp39+aaXNCiAOQ65wqhDhyZIvVdm+QNm8o67VvAWCw6HNe5+5q8eCPknJfazEoPHL5SfyuywCK8SRzFLg5Q+L72s4EctfyhBMqHCzuTA43u4OJfFVy7/V2b5A5T9Vn7M1d7bQzZdxgzhs7MOO+xI+DJxjGG4z1jI8n7z/b4+bMX72Vdf8fufwkrn+6nlk15ZxXOYgvmj0YdVqcpYUUm/U525s8zWxQWPDSBkYNsjLxmFIA/KFYW/yhCCE1glmvoFc0GBQt/nAEV+eyJp2WHyx9j4uqhlA1rJhwJEpZPxMFBj2eoJrYRoFBIRKJ4gtHEu/pFQ2eQAh/KIrVrKPQoMMbUnH5whQYFYqMOjyh2BcdRaZYJ4OHV37KrBonC17+JOV3WO2084vJo7hg8ZqMx8piUHj+umrueil9uXkXjGHqw2sSv3uLQcmYu4z3An/m3SZm145k9uP7Py/x9ahqhMkP1eVdz+yachSNhr+s/jyth/iCqZVEohFG9i/K+rvPpc8S4lqtFo1GQ9fNn3baaSxdupRRo3LX+DnS5LrQ2N7q5eZn12b8tqPGaeeeaZVogC/bvLiDEQZYTXiDYUx6BYNOiz+opgWmEOLA5LrQ+HxXO0NsFgJAKBJFr9Xwi2XrcsZuJArf+uW/sm7vzRu/xVGlhYdhT4T4+sp1Tt3W4skZl/d2nlMVwB1RMWkVdrq8WM1GBlpNch4V4hDKFqvbWjwA3PniBm4462j0ioaFL2/MGrczq8uZ/fj7sRiePo6hJZZe2wchvu4kIS7EV0Ouc2q+e1KAYfaCjOvd7fITDKlp65gzyUl9U2vG9d5zcSX/WLsza+K6qqwkY8mNfPe+3Ulcj7AX9Pj+ud0b5Pqn6zOWOElub/I1RzyB35N7g007XZz729VZp//zx7Usenljxnbcc3Elr6zbmbeN8Z+fea+Jv149Hk8ojDegYjEq7HEFuPnZtXiDKrNqyhMd8sr6WXh1wy6W1jWmJJ6nHjeY48tKaNrnJahG6F9oxKDTotXAui9dDLKasFn06BQtrZ4gaiTKLpefCUfZ8atRPMEwgVAEg05LIKxSZFLQoCUKeAJhCow6NMRKnvjCKr6gSoFRh1YDUcCijyX3PSEVb0ClyKzDoGjp8AXpV2DklqSn7C0GJbFPAENLzOgVLfs8AQpNegr0Cu6gSocvRFHn08ErN+3kW8cMYrgj82c/nz4rmdLY2JjyWqvV0r9/f0wmUx+16PDp8Iezjpha19CCu/MDO7jYgk8No9coFJt0bN3npdRq4viykt5srhDfSDaLgaE2C37AHVSJRKIEtJpuxe6cSc6Uk0+ynoymLYTIzx1Uc8ZlR1BlyZtb+Pm5ozBrFB5auYVrznDy/Ufeo9xRwL3Tx8lTVUIcZs1uPyaDnjc27eVHZx8N5D6f3jx5VOLnDn/uMQKEEEKIb5J8177uDPegyVo9QaKQto5cdaRLi4w5a3LPqi7POC353jdTuRV3IPe9caCzV3RPJQ/CuapLr+aZnaVE4mVHLv3zOz0ahHR3q5dgJJooNfPPH9di0Su4/GE6AmH0ipbVW/byp1Wf0+EPc+0ZTtRoNK2ESs1Rds44uj//+nQvpUVGAuEIJr3CrnYfg2xmrnvqw5T2VpUVs6cjwKzH/8OTV57KHleAcCTK4zNPwaxX8ITCeAIqxRYtb2zczSc72nloRlVi2TkTKwiGVfZ5Yl8WPDSjil+/8Smbd3Xw9FWn8eYnu7jk1OH88rXNaZUpRjoKmNn5FICj0MD/XT2exW9+yiWnDufZD7bxnROHMcBqosMfpsikIxiJoNWAvcCAXqvBCLijUdwBFW8wTL8CA4pWQ4cvTKFJoaTAiDekcsOZR3Pb+QoFBh3eoEqHP4zVrKNAr7DT5WefN0RZiRkNsLsjQIFRh9WsR6sFLTD5mEF0RIPAVywhPnz48L7adK9z+XIHdIcvRBRY9PInLJxaye/+tYWLTxjGsBIL9dvbKDTqUuooCSEOvb2tXjxJj5H97rITsBfkPkF2+EM0u4PUN7UmTj5dk+L5BuvMdKEgPViFyC7vOdUf4sdnH839r27k55NHc+WEo7h9+XoevuwELlyyhl88u7bHvUGEED1jNurp6IxVb0BFo8l9s+7275/e4Q/R7g1KjAohhBB0L5+Ua2BBlz+cVpkBYsnnbHJNg9g97tNXnUaRScdul5+bn11LszuYuPfd0ebLWG7lzovGYDEoGTuSAQzrZ8YfirBldwcGRUubL0ihKfUeeXurF3cgDFESPZULjTo0GrjzwjEE1Ahuf5hCU6w3cps3yHPXnI5GAxBl2TWnE1AjtPtDtO0M4QmEKbboKTLpcfvDuAMhii0GguEInkCIYosxkSPIVtqj1ulgyaVVmA1a9riCzKou56qakQTUCINsJiIR2NnuY4DVzD/W7kgrUTP/gjE8d+3pmHUKO9q9LLn0BD5saiUQjvDQjCp+9dpmPmhq4+FLT8DlD3H3KxvTtj+zZgRPvdPEi3Nq8ATDrNy8h/95eyt//e/xPDHrFNp9IWbXjKR/oYH5L26gqqwkbT8gVps8Eo0yq6acJSsauOSUMua9sJ7jy0p49oNt/PisY1jw0oaUuufxRP5T727lvyeMZKDVzNzl6/mgqY0ll1bx2zc+ZXXn8VtyaRWP1jUmXmc7nrNryzHptNz9j40pxyu5HMsdU46lSHvg14t9lhC/4YYbcDqd3HDDDSnvL1myhIaGBn7zm9/0TcMOA6s5d0KsqHN6XUMLty9fx50XjmXuC+uZMm4wxw+zsXWfF4tBSbkxkCSaEIeWPxLl6Xe3cu+0ykQPca0295DFRSZ9yhMg8ZNGXNfRtLvKdqEgPViFyC7vOdWkR9FouOmcUWgBo1bDvdMqiUSiWAwKq7Y00+yWZJsQh1NR5yO0AI5CI0E19411oUnZv6xJzy6Xnx3tfrzBMMUWg1znCiGE+Mbqbj4p6/ImHZnqJBt12qzL5JoGsS+vZz/+PhAr2/Lklaex+M1PcRQaaPcG0+5xAVZtaWbu8xu44/zR3LJsfdo6a5x2/rlhd+J+Op74nPHndzlpeAn3Tx9HQI1w54sbuPTU4RmSqLEe4BCl0KSjzROi0KSj1Rvi6v/5gGMGFvHftUdhMmgpMulp98am+4IqJRYDzR0BfCEVe4GB25etY3VDC49cfhIPvPZpyv1+xiRyQzMQ5YrOcizx2tcmnZb7X93Eh01tPHP1aWl14CGWgJ77wnqqykqob2pN9BD3BlWeufo0/rziM+oaWpgzycnOdh8vr9uZdfvHlZUQVFX0Wg21TgfnjhnIvOfXpySUX76+JtHLP9sTAslPAcSfJJhZHStnctdLG9K2H39dVVbCZ3s9LFkRq0sff5K+Lun4dX391LtbqSorYVbngJkmvcKHTa3879tbOXN0adrgnmsaWtBqNMysHsGClzYw74IxGfehO/osIf7ss8/ywgsvpL1/+umnc++9936tEuKFBoUapz3lG5S4GqedQoNC/DahrqGFoBph864OZlUbiaJh8YotLLxobOqovJJEE+KQCkVUZpw6PFFbbc4kJ//vxKF5Yzc+ynJ9UxsLLhzL+ZWDcPliX1QVmXRZb+BzXShID1YhsuvOOXXxyi1MqxqKVgOOIhMub4B+FiN/+f6JXPk/H7DPGyS0y0VH50A0Zr1COBpFp9FgMepw+UK0+UIUGBQKjTqMegW3P5z1S2j5klqIVO7OR4irnXZCagRLnrjd4wokfi40KNzaeSMaJ9e5Qgghvqm6c+2bS0mBgWBITVtH/bY2qp32jOVYdrv81DrtaclIiCWq4/fAEMthLXhpA/d2liDZsrsj7R43bvWWZn5+7jHUOh0pJVlqnHau6EwEx3XtdPbFPi+LV2zJ3rO5oYX5L25gSuUg+ltNiaRyPGF//VMfMrjExLwX9id0HYUGnrn6NOa9sD6RdE6uq15qNabMe86YAVmTyKsbWphdO5I5k5xUDSsmGoXiAgPHl5Vwcnm/nKWUuyaoZ9WUs3ZbGyUWfeJ3Fq+tnW0dqxtamFkzEq1Gw10vf5JIsHed39VZmi7fUwDx6cn/D+tnzrsP8bbE25x8vLq+PqmshOOHFfPomsaU9+Nfhug0mTsort7SzDXfOopLTxuOJ5T7KcRc+iwh3tLSgs1mS3vfarXS3Jw5eL6qTBGVRVMruW35upQ/QDVOO4umVaKPQls4nPj2xOULcd/0cbH6Sb4Qaxpa8AZVmlo82Mx6SaIJcRjotUrKQCNL6xo5d1Q/Fk6t5PYssRuI+Fla15h41GfeC6nfvsbnG55hgJNmdzDrhYL0YBUiu2DEn/Oc+ubGnVw14Sjmv7CB8ysH8fleD+X9C/n3Z82cOtLOrJpyCg06VDWKRgNb93mxmfWUmPVo9Fpue24tb2zaC8QGd3nk8pP43cqGrMk5+ZJaiHQuXxitBq6sGUmHP4wnEGL+hWOY/8KGtLiN1/OMx/BLH29PuwGX61whhBDfVKFIIOe1rykKewPZ6ygPsJrY1eJJu69dWtfII5efhBZNSnK62mlnkM3MzJpyIpDWC/vyLolr6Kxl7g+zu81He54SL9tbfZw4ooQfnVVBOBLFatLzj/U7M5YfTU6yFhiVbvdsXrqmMZFIjyfsH/6vE1KS4QD3TR+X8l7XhG28pJuj0MCTV57G9lZvzn0z6RXqm1rTkrvzpozhs2Z3zmXjiec1DS3ccf6xXFVTTtM+D49cfhKlViPegIrVrOel62swG7QEQlE6/CGKTDp2ufz8/O9r0SkaFr70Sc7jVGhSsBgUhpaYeeTyk1J6ZSePixZ/SiD5/+QSd7n2obuvbRZ9Wg3z+DEAuOnbx2TdVpsvxNPvbuW284/N2aZc+iwh7nQ6efXVV5kzZ07K+6+88gojR47so1YdHgGdDkM4zK+nVSYG7HP5QtjMerTAqxt3MP/lT6l1OnjqqtMwG7SJEWTjj794gir3vLKRuVPGSBJNiMOg62Al3qDKfa818Kup47ins4xKvOd3oUHBFAUXerxBlTmTnBm/pa5raOG2Zeu4b/o4hpRYUqa58gwWIoNxCpGNHgtkjct/rN/NqUeVpl1Al1pNBMIRxo+089G2NkY4LMx+/P3ERV+N086t542mclhxIiE+q6acJSsb0mI7npx74LvHyZfUQmRgMSgoigZ3IEyhUaFIr2DUaDLGLRE//zP71NgTk5HYuTcTuc4VQgjxTRSJ6jESSZxDO3whijrPoYZIlMv+5wN+/18n5lzHQHsBe/Z5E+tobPZg1Gl574t9nDiihCuqRyR6AP9zw26ue+pDIHYtHC9lYdRpGWEvIBRReXFODYFwfBBEPXpFSyQaodUfIpin57HNpOc3b2zhN29sAeB3l52QNcEN+5Oo8WRsd3o2dx34s66hhbAaTbumT+4Bnmnd8eTx0itOptkdoMCg439mnYLNokej0eDuHFQyXkddjaRvY01nQv5HZx0NxK6RZtXEyo8kJ6MHWo2J+ur+kIrNYqDIG+LeV1MTxjVOO/MvHMMPlr5LszuIxaBwx/mj+d/Zp9LhD3Pr+ceiaDW4fMHEMo5CA/dNH5dIrD937enUb21lwcsbAfjvb43kvLEDmTxmIB2BMGa9wj5PAEvnE/FnjeoPQLFFz+//6wRKi0zoFQ072/3oFS0fNrXyzHtNDC0xo9HEfqcmvYKj0MCwEjPzLxzDAKsJX1DllR/VomhBr9XiD0f48ZlHM3eKDkWrYWebn3e/2MfSulhu5ReTs5ewNeq0rG5oyVgOqLv6LCF+4403MmfOHPbu3cukSZMAePPNN3nwwQe/VuVSADr8YRwGJTFg3+ZdHfzyu8dRXKgnCpzqHMD/Xd0Pm1lPgUFBC/g0sM8TpH+REYBCo466hpa837ZJEk2IA5NpsJJfTRtHhvFHgNgAHlZt7PG0XCN01zW04PKHGdLlfWuewTbzDcYpxDeVVavkjMuHv3s8X3TELuCSL6DjT10pWg0LXv6EqrLilLr/dQ0t3POPTfzs3GP49euxC/Rcsb1qSzOtHnnSQ4hMLJ2Pb+9x+elfZMSo1WSNW6PGhMkAAeCLff6c65XrXCGEEN80RSY9N/31o6zlS2bWlOcctwpi5f1+umwdq7c0p5UFSXbPtEo+bmpNdBjp2tO52mnnrNEDmfvC+gxJ2rEYtfCfrfuylmKpdToYWmJmQoWDVZ3X0NnqlccTx8P6mfndZSdQbNEzZ5ITkz69RExykrnAoGPpFSdTYtGnDOCZ6X6/a4/nrm1p6QjG6oi/uonVDS2JnuJd62jXOO38/Yfj2b7Px8/OOZpTy+2dvd9jpRf9IRVFo2Hp5SdRajWxdnsb1yf1iK91Oph6/BD+/sPxvPbJbqxmPbtd/sRgnsnqGlqY/8IG7ps+juufrk8MSplcl73GaWfB1LGJz0W8zfVNbcyqKeekshLGDLHx7DWndw4qamB+Z9mY5N/VkkurmPf8Bh6deUra9HhZkzlPfciJw0v42w/Hs7XZi0ajodCgMLA4Npjor//f8RQaFYx6pTNRH+sUoUZUml1BvGEVk14hEo1gNihMHjuQKZWDiBLFotfxl8tPwqhoU76EsJp1qJEojkIDnkA44+enO/osIT5r1iwCgQCLFi1iwYIFAIwYMYLf//73/OAHP+irZh0WJl0IP0oiGf7UVafxu5Vb+NFZR3PLsnVpgbRwaiWKRstpI/ox+4n3qXU62O3yAWAx5q4PJUk0IQ5MtsFKvMBtWeI080Np6TLdwDsKDSkXAsnyDcYpxDddvrgMhSPMqilPXNQWmhS8QS1FZj072/14O58ISe45ArEBaX7G/kfz8vVAidfgy0aSd+KbSqsBbyjCMYOsLPrHRn4zrTJv3K5uaKZqeEnO9cp1rhBCiG8aly+UMRkOsd7Hc6ccm7cDRnK5zmfea+LJK09jwUvpZczGH9WPQcWmtFIp8eSnVgN3vpg+qGIsSbueOZMqiEZhZuc1dtd13D5lNM1uP4tnVNHsDtLhD1FiSb8vjpck7VpbusZp59vHDkhJuGebt9bp4KEZVYlSLJnu95MH9YZYXfXk+uYbdrbzzmctieN/3/RxGQeVrGto4fblsf0/sayEHyx9D29QzVp+sdppT2nb6oZm5nUOrPlxUyvfOWEorZ5g1nrddQ0t3Dx5VNZBPusaWrhj+XqWXFqFJ6AmkuEPzajiqXe3cvywYu57dVNi7LRMX5CsbmgGDSydeXJaMhzSa7zPXb6B047qx9jBNox6hQUvfpLyJcLty9O/RJl7wRh2tfm599WNGT9vT7+7lV9MHg0amP9C+pcQT155GhrNgfcRzz107GF2zTXXsH37dnbv3o3L5eLzzz//2iXDAXRaU6Icw33Tx3HnixuYVTMy7QMB8UBahz+s8qXLx8zqEdxxwbH87O9rAbDoFSZUODJuR5JoQhy4QoNCrdOe8p4fsn4re/vydfiBN2/8FkNKctcJznQDb7MYuHf6uLR4nlDh4L7OAUmEEOm6E5f//ryF8SPt7Hb52ePy4wmo7HH5Mepij/TFZUp4J9cuzNZjJc5qyt2vQJJ34psqGiXRY2dNQ0u34naAzUz91lZq5TpXCCGESMhfJSB/D9nkcp2XnFLGfa9u5Piykliy9rITeOTykzi+rISFL23k4+1tVHVO++t/j+eRy0+iqqyEG56up3+RMWeStsCoUDnExg1P1yfWEV9/VVkJO9v8mA16bBYDR5UWcnxZCcMdBWn3xbkSvb9941N+ds6oxL17tnlXNzTzaGct8RqnnYLOwUkhlkSfM8kJwCOXn8SjV5zMI5efxMnD+3H9mRU8ddWpzJnkZPQgW0oiu2uJlUz7v3hlA7NqyhNtW9IlGQ6xa6N425LfqxpWzOqGFm5dti5viVW3X6VqWHHO9tjMBoYUxwbCjB+nYwfbUo5XrnWs3tKMP6RmHNA1uc0QO94Tju7PjjYfi1ds6daXCHe9uAGDXpOxzMyjaxoZPdjGXS9+wn8a92VcfsFLGzDrcncazqXPeogn69+/f1834bCK10qE/QGkU7Q5P7hRNBQYdVQNL8Gi0/I/s0/F5QsRVCMsmDqWO5avT/kGTZJoQhwcU0RlQZeBRrrWFU9W19CCOxh79KlAHzu5ftj5CFJyPbDd7T6KDAp72nwYDQrN7iAuf+wxIUeBgXsursTlDydqwVlNOgYdxoH42r3BtDbI3w3xVdKduHxt/S5qnQ6O6l+Io8hIhy9ItdPB9n1eltY1JubPlPDWaffXqqvf1pb1kc8JFQ5KCuRJDyEy8YUjFBh1ievf7sStxaDw4Ouf8rf/Hs/tz6d2GpHrXCGEEN9UBcbcabsCo47P9rpz3tcll+uMlwRc0TlmTlczTi1j9uPvA/D0Vaclfob0EiNdxad7g2pKb22LQeH280dTbImVuNiyuwODoqXNF6TQFLsnTe41btIrWcsWvrlpLz87dxS3TzmWKBBSIzkH2bz2DCcXHjeYL/d5uWPKGO5/dSMzTh2esff5FdXlXPPoB3iDKrVOB9+qSM1Vdmf/k59CzVV+MdPTqvHOOqu2NHPLeaNzbqvQpNDqDeacJ14rPrktXQfbzPdEbE8G0vQFI5RaTSkJ9HxfItw8eVTGackDg15RPSLr8u5g7vbl0qsJ8aqqKjSa7EXRk3344YeHuTW9J14jB/Z/mDryfcvnCxGJgl6JsKBzlNi4M0f1Z9HUsQTV+KiyehyFktQS4mAEdDruen49x5eVMLNz4JBMdcaSdfhDfO+P7zBuiJXFM05gR7uPJSsbUh/VqnBw9IAiHIVGbl2+LjFYX3zatWcclTaw36JplQy3d7cgS/ftaPOlDQA4ocLBvdPHMfgwJuGFOJS6E5e//N5xGHRaCvQKkWgUR4ERf0TFYTXy8vU1tHgCmPQ69IqWn5xdwR/f+jx24VvhoHGvB4hduOu0Gm6dPJpdLj8ajSYx+vpJw0u4b/o4BlhN3Dt9HL94dq18SS1EkkAwhMmgx2aJXf92J24jkSiXnFJGiztAVVkJt59/LJ5AbLCqYouBAVZTbzRdCCGEOKJoIGsHjWqnHQ1w5oNv5byvSy7XmS8BqtdpeeTykwiEI4m63UvrGvEG1bQSI10VmhSKLXr+7+rTKLbosegVfKpKRI2N9eMOhLGadBh0Wv686jPOGDWAGX9+l5OGl3Dv9HEcVVoIQH3SE52Z+IMqx5eV0O4NsmWPO+e8ilbDpX9+h0tOKeOzPR386KyjeaCzXEiyus4BGuMlQFY3NHPNGUel7V8uVnMsxRo/xt0ZADRZcmcdk05LjdOesXd2jdPOHlcg79OsydOztelgn4hNXr7AoNDsDqRM7+6XKJl05zgeTInKXk2IT506tTc3d8Swdo4AfOao/vQvMvDI5SdlrVccV2TWo0YiuHzhtEB9c9NeAuF1nX8wctdaFEJ0T4c/TNUQK1NPGJp4qiNvnHZ+0z7hmFI+/rKNv/1nW/qjWluaiUSjTKkcxKjBtpSEeHxa14H9blu2jvu/c9whTVK3e4NpyXCIffv8i2fXsnhGlSTvxFdCd+PSold4+F8NXHzCUK549D+JL53iNeluWPofqsqKuX5iBROPKeWPb33GTeccwz53kFd+VINZr+OO5ev4zRtbEuuurXDw8g01RKLRxKCBg4vNPPDd42j1BvH4w/QrMBBQI2xr9dLeWRfRpNNmfDJDntgQX1f2QhO+sIpOq6Xaae9W3Go1MMHpoMis57yxA/EEwngCYcKRCJFIlO37vBQXGCROhBBCfKNotHDtGUeh1WhYvaU5MYDk6SPtGHRaItEoK3/6LXxBlV/+cxPzLhiT8Trznosrmf/CBow6LRaDwtUTRlLjdBBWoxQYFUDDis27MWg1/CCpV3iN086SS6tY92U7ps4no7MlaT2BMHUNLYl72xqnPdYr+58bU3qk1zodLJw6lj+v/ixxL5x8T2rNU3bQatYnOntdcfqInPN6AmGa3UGW1jXy0IwqOvzhnDXZk3tt//vzlpSa4ntcAc4c1Z/Rg20pT4V/2NTKxh3tmHRa5kxyJgYCHdbPkrNtycnkaqeddV+2M2eSk6phxbR4Aizs8gQ77B/A9JI/vc0lp5Tl/LKkfltb4uf4tromwONPxMYH3DyhrASdVkO/AkPsnseoUFvhSMsjZNyGXpu2/u58iZLv+ORK2h9MicpeTYjPmzevNzd3xCg2KOiiMPeCMdy+bB0fNLXxwpzqnH9INETxBFTKS8z87apT2OsNJwJtaV0jdQ0t3aoVJYToHrMuxIVVw7h12brECTJfnBYZFJZecTKOQkNsoJI8J9bSLr3bLAaFqrISzhkzgGMHWVNivN0XOqQJ8eSBVLpataWZZndQEgziK6HIkPtCvNCg0OLxs/jNT7ll8mjqGlq4buJR+EKRxIWrxaCweEYV1z9dz+KVW5hSOYiffvsYNu9yY9BpafOFeHRNY9o2Vm9p5o7l65l34Rg+2elCr2ixmvR8sLWVB1/fzL3Tx/GrNz5NuSitdTq4bqKTWY/vT8qfPbqUO6Ycy23L1/PB1tZEqaUvmj0MK7EwwGoESLmJKTTq8AbChCJRItEo3kAYmyWWHOw6b/y9Fk+QcNL8xRYDJr2Cyx/C5YuN0F4iPW/FYeAOqhgUaHEHuLJmZN64hSjn/KYu8V7ii6un6zmhrJgrOn+OP8lx14VjaPMFsZolQS6EEOLrrVinYCm2cN3Eo/jF5GMw6nTc+cL6lKeSq512rp9YwQ1nVtDmCeIJqhmfDL57WiXRaJRHrziZJSu2pHT8qHbamTPRicWow2JQEtetdQ0taNAwuXIgM/70Dk9ddRp3vZg+IOf8C8eyo9WXUp4wXuf5+LKSlIT46oZmbl++nrsuGsNuV4ATykr4sKmVFk/sntRRaODs0aUcM8ialnjevNNFgVHHTX/7mNVbmjluWHHWpHBthYNhJWZ+/18nYNQpbNzZzonD++U83sm9kZfWNfLinBrmv7iB1Vuamf/CBp6YfQq3L1+fVm5lwdSxhCNR6ptaE9PmTHJmvf7pmkyeXVOOBg1/qfs8sbyj0MCSS0/gtvOPTXTY02pAo4nyxKxT8QRCXFw1hHnPb0gk7eP7veCisby2cSd/equRe6ePY48rkNjmpFH9ObYzqR9UI5xfORCTTsEXUglHoniDKoFwhM/2dDDYZuaWyaOATSlfyIwfaUfRaPCFVO6fXsm4ocX4QxH6FxlTEuh7XIG8X6JkEm9rrdPBPncg8UVBpi8hDpQmGo0e+JCcIsHlcmGz2Whvb8dqtaZM+7LFQyQSBq0Ob1jFqCjsdvlRtBqCaoR/f9aSeASlxmln4dTYH6lmd4DSIhM64Cd//4j3voh9GO6aOga9RoM7qOIPhSkpMBIMR/AGYze7wXAEdyBMoVGHQdHS6g1gNsQeSwmqETz+/TfRyd8ctvuCWIw6tBoNOq0Ge5YbjEPRo223y0+bN0g0Gnt0Jt72r8NNTW/0+JNehQcuW6xub/Ew/8UNXFw1hMqhxbiDKuFwCKvZxL8/a6bUakqpC17tdGAGTn7gX9Q67Vw3sYJL/vxO1u3+7rITALj2yVg5qOTRsDONqFxs1nHSCHvGdR2I+qZWpv3u31mnL7/2dI4vkydOxJEh1zl1b4sHH7CmIXNc/mX151xVOxJvWKXDFzsXFhgUHnx9M8s/2plYT63TweXVI/jFs2v563+PJxiO0NF57tRqwKBoY6WT/CHMBgWisV4zf3zrc5695nRWfbqXcCTCqeV21EiUIpMOjUbDa5/sSpRgiZs8dgDXnOFEo4k9Fmgz63AHQqzb7uKMY0qZ/8L6lC/Uais6k+iP7U+inzmqPz8/d3RilPh4Eh1goM3E65/s5k+rPgdg6RUn85dVn3PJqWWJvzHZ/ubUOO3cPa2SssNQpkl8/WWL1Xc/b2GozURHSGVHm4/yfloUrYU1Wc6nwYiKUavw69c38dxHu4DY+bCqrIQlKxpSfoZYjNw9dWzKE12FBgWrWS/XQ0J0keucKoQ4cmSL1S9bvbR5g9z7yiaOKyuhvqk1a4/gKeMGc1p5Pxa9/AmjMvRi3rTTxbwpx6Z0AktbR+Ugxgyxsb3Vl9Jha/GMKmY//j6OQgP3fydWOtDjD1Nk1mMxKLy8bgdLVnyWcg0c98jlJ6XUIs/0fq3TwV0XjUHRarCZ9bT7QtyybF3ade/QklinsV3tAf6zdR/PvNfE/d8Zx6N1X6Qkhauddm47bzSKVkOrJ4TVrEuUcJ7829VZfw9d2/raT2pRNFo8wTAGRcuilz/JeOxqnXbOqxzELcvWJ96LX38/1qWjTW2FgzsvHEOrN0ggFOHfn7egVzS8l2HwyPi+3HzuKH7zxqdc2ln/PD6fxaBwx/nHMm6ojaZWLwZFS/22NjbuaOeW80YTCEXY6w5QZIp1hHnwtc3ccObRiYEuLQaFZ64+DU8gzJKVDWkde+ZdOIZfvbaJkaVFnDy8H0NKzNyZ6d7ljKOY1XncHr70BHa1+yi1mogCR/Uv4I7l69O+RJl7wRh2tfn54+rPUrdbEXuCIKCqdHjD2AsMvP15S8ZryGhEZXj/Azu39dmgmqqq8utf/5q//vWvNDU1EQymFoPft29fH7Xs0FMiUVSNjnc+b2HskGK+7PBhM+sJqRFCgShDis28eH0NITWCQdGiAzRaDf5QhH9/1sxpI+08+N3jcQdVOvxhfEEVH9DiDlJk1nNr5x+Jh2ZUcf8/N2dMrt3wl/fSetgkeqgtW5/2h2NmdTn3/GMjd140lsHFZtq9QVo8QaLA/OdTP/zJtaq6k6ht6kw8dg3kruvqriMpOdwbNZpzbaMgw6CNcmPYPZ6wyo/OLKfYYqEjECYcieIPa9CHVHRaDdd3xg3E/kA7BxQxqMiIxaCwuqGFH57hzLn+ro/5ZBsNO/56wUVjD+Hekfexs4N51EiI3hQCWjwByvsXUGDU4farFJliPVlaPAGmnzgEd1DFqNPyk//7iG2tPmqdDu68aAx1DS00u2PXG6sbmokQZekVJzMv6bxmMSiJXjOru5xP50x0Mm5IMU37vNQ1NHPXRWPQROG1jbv4zRsNVJUVc8MkJxcdNxhfKJJI1BUYFO57ZSMvr9+d2MbSK07GYlCY+8L6rKWWksspjR5sSyTD44ntlPEKnI7E46yLV2yhqqwk5W9Mtr85dZ0j2T/4veOlp7g4ZKxmPWGgQK+wtK6R+6ZVsidH3LZ7w/yl7nMWTq0E4LmPdqU8ttz1EebVW5pp94fRK1qKTHravSEi0ShRIBBUKZVxMYQQQnxNRCMR7n1lE6sbWriiy4CIydY0tPCLyaOJAj8YX872Nm/K9ME2EyeWleAOqnmfbN7bEUh05Kp22nloRhXhSKwvbbM7yKzH3k/0FD5v7CD2uPzUOks5ZYSdve4ARp3Cui/biEbh+KHFDLCaePH6Gtq8QQoMOnSKhp3tfkqLjMyZ5OT5+i+5onoE3qCKLxRGjUQJhCPcMKkCm1lPlCh7XEE8wTA72vwUGBUG2IxMqRzE+ZWD8ATC3HZ+bBDKKFGMioJe0XBv5/V3cmL6+LKSbpUZgdh9/z5PEE8g1mN6hL0g67GL/36SeYMqNzxdz6yacm7rHBslGI4lwKcsjj0Zd+eFY5heNQR/OEJFaRGza0YmvoSI5x/WdFaIWLFpL+98vo9ZNeXM6hz3rNisR6uF7/7x7bQvI4JqlPPGDkwk6eP3IA+8upGqshJmVZfTr8DAhi/beWndzvR7koZm5r8QG2dtyYoG5kxy8qfV6V/IxO9d/vtbIwEYUmJmad3niWOV3NO9wxeiwKhjl8vPpX9+B29QTewPQIlFT6s3xI42Hxo0GPRafCGV1zfuTnnKoNppp7x/IcNsB37/0mc9xOfOnctf/vIXfvrTn3L77bdz22238cUXX7B8+XLmzp3LDTfc0BfNOmC5vnnf3uKh1RdApyhE0dDReYNs1msJRSPo0KLXavCEgoTUWNJMr9Ng0sUeU3H5Qtg6b6hd/iDN7jBftnkZN9TGva9soq6hhTmTnDm/KczUw6Y7y6zd1sY9F1fyi+fWcdyw4qzzT6hwJObLlQze7fJz418/oirHN5sTKhzdrmd8JA0S2O4NMufp+oxlKXqyTwe6jdoKR+wbyefWpWxXBkxMlS1WN+9y8f/ZO/P4qMp7/7/PnNmzZ4YdAsGJAknAIAKaxFa0dWERr7f3Fu2vbGpbhe51BVHA7ba97VX0dhP1ti69rXXDrVW8LYm7UNmVCBJkT0gyyexzzvn9ceYMs09QBALP+/XyJZk5c85zluc83+f7fL+fb7lFJghJEWdmWeKhNdu59rzTONgdosBmZr83yJ/f38VPLhrF9jYfNz21nnuvGMsjb3ySVVtrWu0gdncF4wbMyjlnM++Rd7O285XvN3LGwKMXxdPlD7PwiXVJhf8MjtbzKRAcLXKNqZ8c7MEsQVgjXvy22GHBZjZhlQBJ4kBPiIeadnDDRaN4ZfNefvlqC2cNL+Omi0exvzvE2tYOnnynla9PrGBq7SD84SjlTms8IrzIbuGAN8jWfd2cNbxM11a065HmYUWlOxDFbjFhNkkU2cxoGrR2+PneH//J/bPqePD1liRj2YiAMIy++2fVYbfIyJKEP6KkGb0Gf/72OXxz5Tv4w0o8WiXX2N3ocXPDxaOYvqIpLbolW2SOwcvfa2TUIBE5KDgycmVddYcVJOBf/vsNXlzYgArxxafT+xfywDfGE1W0uJ1baJX52+Y9XDhmMB8d6IlNPJ3IJolPOwJUup1ISARj/b7EYcFhkekOhYkoetGsQz1hBpXaKbZbCEYUopqGOdbP/CGFYoeeASKbTBkzIRODLEoclpjzPkpnQJ/Ag67lWuo4MaWGTqQgkVOdE+leiAhxgaBvkGueetEv9YjmB68aH3dUZ+J/5k/ELElYzSaiqkZTSxvPrtvNXZfXMrTMQTCq0h2I0BPObn9mymy+Y/oYaoeW0umPUGCTkSQJDY2Va7Yzr2EkZtkUt8kVVeX9TzpoqOqHPxIlEFYpsMloKuzuCmCRTezvCjC41MF3HlvLWRWlLJtZy9JVm3hr+6GsGY2JwZ2GNvm9L29Jc5LOra/k8bd3cm3jSFyFNj7tCDDSXaAHvEUU/GHdHlBVPcim1GnVg1UVBVeBja6AXr/EXWgjrKh0+Q9LlXT6I/hyXLv/mT+RSFRNiso3tvvzt8/hV//Xwhsxh3bdsFKiqkalu4Blz29KC8SZm3C++e59qp3vLrRy7xVj6V9sIxxRcBfa8UUUuvwRSp0WLLKJTbs7qexXiGyS8IcVHBaZiKLXMfznpx1oGtQOKSGsqFS6C7CYTHQGwjgsMmbZRDiq0uEPU+60UmI3E9E0ghGVnmCUApuMzSyz65Cfxc9u5LK6IYyvKMNmNuEqtCKbJBRFozsYxWmTsZtl9nQE2LzPy5dO78fuzgClTiuW2MJJkd1Moc3MvEfejQc3Gddp+WU1VPYrzNoncnHcIsQfe+wxfvvb3zJ16lRuv/12Zs2axWmnncbYsWN56623+pxDPBcaGkV2G7c+syGtUy+bWcP9r23j6xOHM7DYxuJn/onNYmbZZTUsfX4TryV0bkNOpcMX5dUt+zl7RDlrWzsBqBtWmrRSaKzWGSkyFTEx/5VNO+IrL6m/ScRYGVyxuoWd7X7WbGtjzrkjsm7/j21t8e1SP08sjtDhCyftO9u+eqNnfKIVCTwWGs25jmHco9TjioKJvaPcYsIP3PJ0ej9dPrOW37+xA4fdworVLfEBOKwoPNy8g5VzzuaXr37E7HNHoGpaWpbGgvOrGFJqZ+mqzfHPzSYpZ3t8odzVmI+UEqeVe64Yy01PrU9yip9X5ebeK8aK50PQZygwSfg0WPxs5r5aAJQXWPnJV0/nP17eyuz6EfzqG2fx7T+8zz5vkPmPvke9x8VjV0/m3pe3xAvs/OffPkpKPXxo9gSath3k7pe2Jh0j0Riv97hYOKWKwcV2BpTa+OO153CgO8isScOZmxDd0dTSztLnN/Hzr41D0TQebtqRZvTeN6suyegF6ApE4p8beobjE2QjUlnT0saNsVdLov6h0ypTXqAX9c5koAN4Y3VJjIywqKKiaNATjFLkMOtZLpp+bXM5EY+340dwYhDVNLoDEWRZ4oErxyObJBbH0rO/PmEw3zn/9Izj7Z0za3ll426Wv5RQzDa2oKQBi5/dmG5LX1ZDIBKlKxCNpdCG6IhN+Lr8ERRNS5InbPS4mdswIikTEpKDLLKlOBsT1P94Wy9adiJJDZ1IQSKnOuJeCASCo4k3EI37d4aVO5KcnUbG1X5vkNuf20S/Aiu+sK4DXWw3c/mZQ7hwVD8K7VZuS8n0z2Z/2swmBpc4ePl7jfSEdLmK257dyE+eOhx41+hx8b0LT+d7F57Orc9sTLKhH54zgTMGFqVlQRrj74LH18YL219//mn89JWPWPTMBs6sKGPM4JKsGY0axLMns2mTG7+rqyjjN2u28+0vjWSEy0lPOIovpF8rV4GV7lCEQESh2GHhO394nx9/9XTqKsrwxzS0C21mrIDFIqM5iDv7B5fY+dGf/onFLGe8di6nlZ2H/HFbe/Oervh24ajKVZNHcOXk4TzUtCMuQ5PqDDfOw4QUr3nkj2W/JpLo83NazaycczbrP+3EaTNx0eiB7PUGkZBQVOgJR9nXFeTGp9bT1hPmglH94vWMUn0XVzeMZHKlK6PG/PyGSgJhhV///eNeZ9f+fv5Elq7azIrVLTitMiuurMs4F7pjRjWPvrkjae5l2F1XP/oe4ytKeWj22cyKBRgZ18kf+ex+k+PmEN+3bx+1tXpaZGFhIV1dXQBMmzaNxYsXH69mfUFI3PvyFr593mncNbMWf0SJR4mHoyrfm1LFOzs7sJlN3HDxaHyhKPu8Aa4/38MVZw1LmrgufnYjd86s4caLRxFVNR6dOxHZJCGbpHjhg0Sd0NRCC/fNqsNm0asKJ06WM2F83xmIJP2dDWM7g8QO+tGBHsoLrHiDvdtXdzB5X5km2+2+E6tIoDelzakY5/R5HAf5jpHpuoqCib0jhMQv/vYhN1+i64wZg57TKtPeE2RefSXeUCRe8OM/Xt7CoqljaG5pR1Xhre2HMqYvDStzIKHrEf/8a+No6wnTHYxgs+Sutuy05v7+szC41MFPvzaODl8Yb1AU1DteCOfh5yMI/G7Nx9w5syZJlsRhMfHQmo+59rzTePPjdho8bq6aXEGR3cKjb2zj+vNPo9hu4c/fPoeDPSHafSGumjScccNK0wzveQ2VaRp6kG6MG98beo1mWWJoqYMypxVvMMqlNQO5om4IUU2jrTvIkFInt2bQbNSNXtKKfw4utWOTZf73W+fgDyv85bpzcTksvP6jLyVFyTqtMsGoQlQBXzjKX75zLlZZH+uN1MhgOEqFy6kXvwkrnFfVj2ljB/H3Dw/yX69to8Am89G+bj74tBN3oY3fNW1POv8LRvVj0dQxbNnbjVmWKCvQ6374wwo3PLU+rTjo0DIHpUfx/dLlD+MNRPBFFIjVH/GFohTazUgSWEx6nRSj2GihzYwvFKU7GEmqr/JZ+lxv+6zo24fxhxWKHBYcZhNoKoGIwpBSG2t+8mV6wgr7uoLcNm0MVtnEwe4Qzlj21b0vb+HmS0ZT2b8kPmlb09LO0lWbuaRmYMY+qdvGtXiDCsV2MzaLnCbvlzjpX9PSBhLceuloXbszqtDhCxOKqowbVhp/lnPJmtVVlHHL0xu46/JabBb5uI+jJ1qQyKmMuBcCgeBoU2iXeeDK8RzsDmI3m/jD1ZPY3REgHNUosMns7gxQZDfz2NWT+J/mHcwYPxSnbKI7EMHkkCgvsNHWHeTWqWNwWGR2d/h5Y8ehWPFL3SkLui+h1GnBbJLoDoXxh1QGlznSHOmgy4MgbUsbm+c1VPLxQR8vZJHfgGRJwCXTxsRt3wKrmUK77qJc19qZFn2dKp/W1NLO3BSJEmO7axpGclZFGaoKi55Nd8wvmOIhEFb5/Zsf89j8SURUjVuf3sD7Mb3yyZXl+C1yxpp/P/3XM9nd5ceEiZWzz6bQbiaiqISjKoqm4bTIBKIKF40ZwL+OH0IgrPD0deeiGoEmdjP3XF6LBeiMKIyrKGN+w0hKnBassQAUDTjkC9OvyMaqBQ2Eogq+UJTXfvglQooe5V/isNAZCLPg8XW09YTjWuJnjShFBe5f3ZIWRPDY1ZO56ndvMXpwSZoz3Lh2U2sH8eKGvTTF9MUTA20dFhlJgvdjgbkA1543Ms0ZbuwLYFrtIMYMLuGt7YdYcWUddrOcFjzU3NLO7c/pCxyvpixwmJB4YWEDUU3jUE+YX/+/s4go2uHgns8RSHjcHOJDhw5l7969VFRUcNppp/HXv/6V8ePH8+6772Kz2Y5Xs74Q/FGFH110BmhwS4Yo8Ttn1nL28DL+38p32NURAPQVt8XTqpFNejrA4BI7D1w5nusfX8ueTl2DfK83RDCi6NEw3iD/fdV4vvPY2rxG/K2Xjua+WXV5I1TtMYed0yKzYIqHYeUOHrxqfMbIMkjWSM7mlH9hYUPatplI1DPOFmWxZEZ1UvXjVFKd6l80+TSaix2Wzx0xku8Y2a7rsb4WfRG/ovC9C09n0TPp0We3z6hB1cBpMTPvkeb4SmVI0Rcg2n0hnrhmMh2+MP6IgiRJbN7rZWXTDv5y3bmMSpA+MSZBH+3vzqldJufpn5+FTw/5ufkv67PWABB88Yiosc9PSFW4uvG0jFlXy2fWElIVhpY68QajDC1z0ukL8r0LT0fVNDp9Yb7+27fjv2mscrN42hh+/fftScfoTQZV6t87D/lxWOSM0RHfneLBVWhnV0cgp+7grdPG8LOXt7KyaQff+tJIPP0KWZJQtMZdaOXJa89hyXOZ3lPVfHPlW/E0wsYqNy9+twFVg5+/spXvfeUM2rpD6cVyqtw8Om8ir27Zzy/+to1Gj4vrzvewLsHQdVp1wzV1QnFelZvrzvewZa83i665i+WX1xKKKqhqshP7SBbj9nUG6Akr3PXi5oyFhB6aPSGjTM28hkokpLT6Ko1VbpZdVkOZM38Bxt72WdG3k/GHFQYV2YiqGu5COxEtzHe+fDo3pUSFG+PpnEfe5ayKUhZPr8Yf1bOvjEmbkR2XmgVn0NTSjjcU4eu/eSurpJDxtzHpDysqSKAqsLPNj7vIxj+2tcUjucyS1Kssyq5ghHtjjvHjGS1+LLIUBb1D3AuBQHC0KbKa8VojDCt3svT5zRmlNYwI2uUx6ZHEqOkLRvVj0bQxdPgidAUilBZYmVY7iIurBzDn4XfpV2iD2NRTj0SWsZklAuEQB7tDWW3X93d2sGjqaJ5fWB8vGu+0yCga1AwpwR9WsMgm1mw7yB/e2snXJ1bEHd9GkJkmwbrWjoyBnKnR16A77VMjox+eczaqpmE2mZAkPZvRaZF5e0d7Vl1s0LikdhD/Mn4oe7wBHljdwvtZ6/S4eOb6el7auJffv7mTPV0B/vv1jzPeh9/842NmTRrO4mc2cs8VY/nlqx8xK0PtPKOovU02sXVPF2cOK+X+1dsy1tlr8Li4unEkg0sdaVH3hpP76kffZcmMah5u3kH/Yhsrs0TZL1u1icevmUwoqma1cwYU2+PO8Gx1i4z7A3DB6P5JkeSJGDbToBIH468szZklm2mBw2mVmVBZhgYsfS45kr6xys2vvnEWxc7P7tY+bhriN910E8XFxdxyyy388Y9/5Bvf+AYjRoygtbWVH/zgB9xzzz3Ho1mfmVzabDsO9tDuC/Ffr6avmoB+I++aWUO7L4TNIqOo8NrW/Xywq5Mxg0tYsbqFRo+LBVOqeL/1EBeMGsDSVZvTJhQLz/fw9ieHqBlcklMn9M/fPodfvPoRN8Wq1I7OUH14y54urpo8nMffbuX2qWPojkST9M9Bo707zLV/eF9PP61yM2FEGRFFo25YKRbZhFmWklbTQNc2ejhWyKA3GuJd/jAvbtxH/yJbWpr3WcPLGJfDafHaD7/Eaf11LaF4CriqoWpaPILsaEZv5dNo/unXxvHjP33wmTTGjaizroAewdSccl0hWSs+lcRrcaqTra+2tvu45ekNSanRBo0eF3dcVsMhX5gCm64j/EjzDv7t7Iq4g8dqNlFkM3PIF8ZpMyMBmqZht8iElMORnDbZREhR0QCzycQdz29KeiYaq9x8+0sjGVziIKJo+MLpEY2ZohCBnJGJuzv83PjU+sznV+VmhYhY+sI5FnUGThZyjam72n3cnKOv3nV5LYGoSocvDGgMLHHgi+mCH+wJ0RWI8n7Com5jlZsGjzspPS+fPmPq9w9eNR53oRW7WWb1hwf4zT+2J72f7/6XWl5cv4dZk4bn3O+fvnUOg4pt+KIKmkq8ir1h+F9UPYAD3hCSJKUtTDfEDPHE8b+xys2tl45G1TTsZr2AZ7Z3wI+/egbtvnA8vXPM4BJdZq2hkgtG9UM2mTBJEj3BaDwSxhuIst8bYMzgYroCUbzBCAOL7RTazQQjCoGwSpFd12xWVA1FhdUf7uf3b+7kR185nfHDy+gORimIvTNNJvT6KZEoxszMJpvwhxX2eYOUOq18uM/L8he2xM87t6a6i0tqB3FLrJBQIvUeF9PGDmbiiHIkiax60r3ps0fat7O9w3VdyiiBiIKrwEpE0TJGtZ9IkejZ+upH+704zfqk2B9WKLLJ3JS13+ra969s3sfWPV5unTqa83/+97RnOle//NO3zqHQbqY7GMEXUlA1La7Rn2g7/ulb5/DSpn3xvpOo0XnW8DJ+9NUzePztT/jOlz30hKJJqehGxHpiW/547WTafWHKnFYqyh2EoipdgeT7cizu17rWDi5/8I2s3z9z3bmcWVF2VI8pyMyJeC+EhrhA0DfI1ld3HOzhg087eer9T7P6k26dOhpN07OSOwNhnNaYbSWD1SSz+JnD0c8TKsooL7RikU34QlGK7WbMsgkNDRMSptj4afh+LLKJHe0+TDH788l3WvnG5OFcMLp/3C7dsLuTM4eWYjWb0oIvLhzdn0VTx7D4meQsyUaPm9svq2ZOQmAo6E7QxdPGMH54KVpKQIXTIqOqGvu6g/Ei3aVOMwVWM76EOmAFVpmIqrLrUACTJFFeYI3bru/u1KPj/zB/ImVOC6CfbyCsEFEy+1oaPS5uvnS0LkejaDR/3JbVH7OutYNrGkaypyvA6QOK6ApEMtrud19ewwsb9sZ9Y7nq7DV63FxSOzCjTdvgcXHDxaO49+WtrGvt5PkF9XT4I0QVjSK7jM1ipiug+8MGFTuwyBLeoC7Dk3pN/GGFB68az4//9AH3x6TjMj1z9R4X557m4ryqfhzoDuX0P/7pW+dQ7DCzfNXmrPuqqyhjZdMOnrhmMhFFjddvKrTJrN/VyZAyB+VOG4Gogi+kZwTu8wb503u7uOniUQz7jEEJxy1CPNHh/e///u8MHz6cN954g6qqKqZPn368msUDDzzAT3/6U/bt28e4ceO4//77mThx4ufaZ1hVKbRbeL+1kwVTPGnO55VNO9jrDdK/2M5fN+/lne0d3HTJKC6pGYjDLHPZmYNQ9AxhJo5woaga1zaO5JqGkUmG/u+adrBk2hjCisZzC+rxhxWssomuQBgJiZCiMrjEgVmW+N6UKsyyiTumV6NqGr5Y2nmBzUyDx8VlZw4mFFb40VeriKKx/IUtGSPxHpp9Fp92BKkdWkIwHKWswBYvBFrssPDvZw1l+tiBbG/zYzPLbNnbxW3Tq7n3pS3x1Z/UqK07LqumwxdmR1sPJQ4rq9bv4cN93dx7xVj6FVlpOM3N1NpB7O0KUGzTo9hTr+mHe724C/XJxp7OALc9s5GvT6pIW21rrHJz+4xqJDJPhjOx3xvMKDmRqNG8ea83ruvlCyqUOi34Q1He39mRcZ+5Ikb2dAa48c/rYyuZsXZ7XKy4so4Fj+urpkaUXqYijedVuePXAo7PRPrTDj/dwejhwll2M0PLnF/oMY8Uf0TJmBZkPFNRVSUQUvj2H95n1MAils+sRUIjEFUZUGTDBHhjem0ABVaZkKpwsDtEkcNCeYGVH/7xn9x86eh4JOOFo/TFsMQinoVWmaiqcCBWwPOQL8w1//MeowcVs2R6NVFVpcAiY5J0g6e9R9f6dVr0QT8c1f/zBiKEwwr9Sh10+cO0HvKzNsc7aJ83yPY2X6+fCeM5CkYiFNut8XM4Ue/viUBbT5j3d3ZkvQfHO2rsRHKy5cIXUXI+y4akhm7ASyxbtZkbLxnFPS9v5ccXncF7Ow8l6fmt2dbGrVNHUzukmDe268Zgviym1O9tZhN2i0xbT5gBRXZ+/Y2z2LzXy7keF4GwSqFNZuKIcgJ5NO4iqsqnXUEGFtkIqHoK5ZZ93dxzxVi9XkHMQV03rJS6YaU89Z1zURQtXqBohMvJ/8ydyDsxo3bNtjZ2dwaY/+h7PHb1pIzOSNBrUNx08ShKHBaGlzm5bNxgVFRmnjmEe17czJkZZGUMR+JfN+2notzJNf+jG8L3zarjZ39NiciOaUb+4a2dfOu8kVxSM4g7nt8Ur3hvbLNo2mj2ewMMKHawrytIidOSV+8yVzT/mpZ25mRIpYXDESu3PbeRs0eUM6DYTl1FadKCeW8jPY8kIjRTJHljlZsl06u568XN8WJSiZr2cLjegwZ9IhK9xCwTVDUCigqSRk+eftvuC7GutYO59ZWEVZVXf3geO9r8DCl18LcfnqdL3gSjvPS9RkwSfNoRoH+RnVBU4WBPKL5I86P//YBdHQEaPW7mN1Zy27Mb+frECs4Z6aLhNDeSpNuwM+sG89dN+whHNRwWmV994yyiqsa2/d1c9+WqtEl7YppxW084/g4otJuZ+8i78TTqxBoD51W5WT6zhqWrNvPqlgNAwiS/ojRW1OvovGvzZRAW5flecPQQ90IgEBxtwqrCmEHFfD+HHbe7Q7f3DJsioigUWM30hBUO+IIsismUdfj1AK+1OztYlhBg0FjlZull1ZiQMqoaLJ9ZC5rG0HK7LgMSUfEFI1S6C4goKsV2NxbZxIf7vJw9opxrGkdiN8uUOC1IQCASZU59JVv2dccXl9e0tHH7c5v43ewJsWxsmaCixJ3g3YFokoMaYPnMGuoqSnlgtT6fHlbm4JF5E7k5Q12S22dU8+M/fZCUPbnsshqGlNu4om4IGvpxlmSxNW96an08qj0UVZEkXaa4vTucpOBgXMMP93Vz9+W1TBs7CLPJxENN25Mc2Kk2bP9YJPbcWNbZ/IaROesE/eTiM1g55+wkx7rTKnNmRRkW2cT3LzidYoeZYETFFQu28Ed0Wbhih16UUlE1IorGm9vb+PXft1NXUcr8hkpGupw8v6CBQEQhFFF4dkE9vqCSNTuguaWdxdPGcCihwGU27FYTe7uCSZrjqf6W/kVWJgwv42evbE2zv+6cWcs+b5DFGTTpb5s+hqDSByVT7r77bgYMGMC8efMAmDx5MpMnT2blypXce++93Hjjjce8TX/84x/54Q9/yK9+9SsmTZrEL3/5Sy666CI+/PBD+vfv/5n3azWZ2Nnuz6nrbTZJ/MdLW/jxV0dR1a+Ye17cSs3QEjZ82skNF49m2Qub0hy58xsq+fGfPohHuFzdMJKQorLkuU1pD8rVjZVYZIl7Xt6Stp/rvnwa8x99LynK7PYZ1VgtJmyynPZCBD3dYtEzG1gwpYphZQ6uefQ9fjf77IwFkpbNrOGuF7awqyNAvcdFzeAS/cGNqtx48SgkifgK1r6uAJ+0+fn9W5/w/QtP57ZnN/Lhvm4eu3oyS1cln5deCKCaf6ak2BjpJ0ZUzo1//oBxFWUZZWTWbGvjtmc3UldRxvpdnXknlK2xyMRM6S4VrgIGlzq4f1YdHf5IWjp/YmpJJpmXTLImevuTneFgaHZJPHt9PSZJwl2o67hOGF6Ws2Di8Ujp3hmLvE6TCrq8luEnUDGqntgqabZ+OmPsYPqV2Hj8mslc+du3WPTMBn5wYRUdgShPvL2Tmy8dzf976O34gGsYDoueWcdHB3po8Li4b9Z4Hvw/PVOk0VPOomk1aenjxu/ufOED1u/2Jk3Clzy3kYmV5UwcUZ5RHiC18vbymbVY/WH2eYMoqpbzHdQTjHLFr94E8j8TxnP0SZuP/5k/MeM5nGj390SgJxTJeQ98oeMnbdSX5B78oWjO6xgIRbGZodRuo3nHIWqGlNDeHeaa807jzlWbuWDMQL4xeTh/eGtnXMNwT2eAYWVOPj7QzX2z6tiwuyunpNG6XZ1Jf+/3Blm3q5MVq1sOF4V5I70ozKJLR9NY5c7oPG3wuAiEFVY272Ba7SCqh5SweU8XK+ecHY/4yJbGObu+kgWPr+WsijJm149IcvgbtSXy1aBo7fDznT+spdHjpsLlxFVkZUlsfMynpXz/6y3Ma9AdzxnH2lhq6riKMj4+6OOl1en67Gta2li6ajM3XjyKm5/ekDVKxvjbuHf5apKElezfh6IqzS3t3HTJKO55aSs3/+Vwsajzqtx894KqnPs2xu0Of+7JQGINkUzawmu2tXH7cxtzFpP6x7Y2/u+jg7y4fm+aTXAiahPrEf8SJhVkWaLLn7vfFljl+DnfNm0MS57fxNz6Sv7lv99gfEVpWjHb26ZVc+/LW5JSwhs8Lv5n/kS++dA7cZ3wR+ZO5O6XtqTZibfPqOb8M/pz1wtbktJ877q8Js0ZDofTjO+9Yiwrm3ewblcnDR4X3cFIUqpvYo2Bf2xr45an9SJhr245kGRjpD5rn/dd6y60cl6VO2uWYmJghOCLRdwLgUBwtCk3m9nZHcq5jWEPrdnWxl0vbua7F5zO8hcyy5R946F3qKsoTfJNrNnWxm3PbOKS2sz1OhY9s4HvXVhFicPKrc9sjNulv3htW5qM3fMf7Ekrxji3vpIn3t6ZtLhstHdvV5A5D7/LBaP6ZfR91ceCASUk9nUF4hKnTqvMyrlnc9uz6VrYTTFN6nuvGBuPXl6zrY1Fz2zgzpk17OkKsqMts9a58bdhg6faLXPrK3l1y36uaRzJt740kl/8bRvuQiuPXT35M9mwhgxMvhpin3YEuO6xtUkOeyNoJrGNF47uz02XjMroFzQCVK5pHMnYIaVc//haHn+rlR9+9fS4HMsPvlLFxBHlWaWJDXZ3BAhFVTbv9WadNzV6XGz8tAtP/yIgu7Ty3ZfX8OKGvRntrzc+bsuqSb/0+U0svawmZztzkTsE6gvk17/+NaNGjUr7vLq6ml/96lfHoUXwn//5n1xzzTXMnTuXMWPG8Ktf/Qqn08nKlSs/135Dikp5oTXrhPLh5h3YLTJXnDWMfd4ge7sCjBpcTIPHzejBJWmOYNA780NrdsQnoM0t7eztCnDHcxm2bWljT2cgLlafup8VCRNZOPzysJll/BEl44NtbFdgk7n/9RYeuGp8xnY2tbSz+JmNPHDV+Hg7f7NmOyYklq/awowVzUy/v5lvPvQO8x55l1ue3sjvmrYzZnAJ3cEoa1raufeKsRn3rRcCSE+/1V/YG+mKOQLXtLRTN6w063k0x743JpRdWSa2+73BNGe4cbxbnt7Afm8QAF9YSXOGg34fHm7ekXStE8kUMXKgO5Q28Y3vL2Zon9a/kBKnlUExZ/xrP/wSz1x3Lq/98EvcP6uOQbEJVr4iP9nO+/PwaYc/zRkO+jW79ekNfNrhP+rH/KwU2Mw59feXrdrMutZO3v/kEPdeMVaPJrdZeLh5B6MHl8QHXAPDcHjgG+OT/r7mvNMAuOvysRmfE2O7+2I6p4mT8OaWds4/oz8rUpzhxnaJz5exH28gwqcdAQaW2HO+g8oKDk/Qcj0Tic/RA1eNT9NcN459ot3fE4EShyXnPdDlqI49x+Pd8Hkoc+YeT0udVorsNhTgjIFFNHjcIMHPX/mQUYNL6F9k4+GmHYyJyYWBHtG39PlN/OtZw3i4eQeSBAvO99BY5U46hiHhYESp6NXTqxhU4oh/ZhSFGTW4JK19P/3rh9x8ySgaPcn7bfS4mVNfiSxJNLe007/YTncwGh8Lm1vas76f1iT0fWOcMZyq8xoq45Gs/Qpz12cxvl/T0saK1duQNCk+PuYbP43/59rWGIsHFNtzRpsY59ub40L+miS5ztv47QFvKKMDOpzH2V5kt9DlD/dqO8itLdzUi2vYv8iW1SYwItFPFEJAVNWwmExYTXLefuuO3afmlnZU7fDn8xoq08a35ti4OCalj6XanGu2teENRDKOUXc8t4l/tnamPYu5ns+mlnYGFtuZW1/Jlj16xuOCx9eltc14No3fGH9n68NH411rZCmel/LOSg2MEHzxiHshEAiONkH0uWouEu2hMYNL+PkrW7OOufMaKpP+bbCmpS1rfRfd92Phjuc3ZbVLjaL0mYorGnNmY16biFG7Lpvvq7mlnYebdrC3K0D/YnuSYzkcUXP6q/oX29I+84UVVrzewoCEfaWSaJNmOpcxg0tY8XoL55+hB84m+qyO1Ia1mU3Ma6jEbs7tEDe2N9pwb8wZnnqsUYOK05zhEPNHNR1u+96uAPMaKhk1uJi7XzwcOGv4G3qDzWxiZdMO5tZXUu9xJX1X73GxeHo1y17YEg9QyWYL9c9hfxmR9JlY09JOMI8dnovj5hDft28fgwYNSvu8X79+7N2795i3JxwO8/7773PhhRfGPzOZTFx44YW8+eabaduHQiG8Xm/Sf9nwBqKEo9k7anNLeyxlwkZnIKKn7Q4rJapqeSaXbUlGdy4jPtdDlGq8g/6iMKRPctET1B3mZtmU80Vklg8/as2xl1C2SaHRnq7YsfsX2zLuO9e1MSaG3kAUIG8EmfF9rgllhy+c8xx1vVroyjD5Msh0rSF7xEhnnuvflfJ9idPKaf0LObOiLO4oN+hNSvfRJtMgYtAUG2S+aHrbVyXg3JGZVzZB72/9i2z0L7bHB9buYCR+T7MNuFFFy/h3Tzj3YlMgoib9nbjv3j5fTS3t9MRWdvO9g1L7SLZnIvE5ytfvj8X97UsE89yDzzOYfx6Ox7shlSMZU0O9eJZ7wkr82Y+qGsUOS3zMDEXVuHM2FFWp97iwmk2sifWz5pZ2vjpmIKGIyuSR5Tw0ewIPzZ7Ai99t4I4ZNQwqsbFyztk8t6CepTNqeOeT9qR0SUh2giWyeutBDnhDLJkxRi8EedV4Hrt6EnPqR+gROjFJFUOHOHEs7K1xnWiInzPycDS71WxKM1QNjGtgsKalnWBCW3KRGN3Sm23zbWOcb2+Pu25XZ87zyhZtkxrpn4k3trenLYoYGON2W0+YN7a3Z21DY8L4ni9KP9/1yXdNjkUB7d721Z6wgj+i/9cTVnrVbw18oWj889Tn2iBbH0u1ObPZUWtiC09p55fnGvvCUQaV2Lhy0nCu/K0e4ZbattR9GH/3xm79PAzOExghOHYc73txJGOqQCA4fhzJmGrLY8cl2jR1w0pzBh9kG1sh9zjYEzzs58g0pvXGVs00ZzaCgvIFVgwotie1r25YKd48882eYHqUc1TVMs5/U0n1taSeS2JbE31WvbVh93uDNMbu3TkjXZhM9PoeNyfMW1LpTYBKc+x6GsEYmRYxctnYRrvX7erkrIoyvvvEOuoqyuLzm4dmT2Bq7SBe2rgXf1jhzZhNna1tx8v+PW4O8WHDhtHc3Jz2eXNzM4MHDz7m7Wlra0NRFAYMGJD0+YABA9i3b1/a9nfffTclJSXx/4YNG5Z13wU2mYM9uVNcDvaE6AnqLzpjQuS0yr3uTKn/zrVdb7/vDkbyRiwW2vWJZncex23q9/leXKGoGl8By/QSM7bJecxgJD4RPhI92GwdKl+bje/zLSKkkitipCBP2ky+tJrk9uW5R1/ARDrftTgWk/de91UJLHLu58Tom8YzaUT9Gc9ipmc19dk3/s57bVK+N/btD+VOXUrtF95AhHW7OvM6p3syfJ/p/iQ+R3n7/TG4v30JY4Hus37/RXE83g2pHMmYmq+93mCE7kCE7mAEf1ihwCYjxdalEseWUFSl1GFhbn0le7v0DB+jn3UFIsx55F1++spHPNL8CRrwr796kwv+8+9Mva+Zr//mLWasaMYXjvKLv23LmFKYbYzyRxQOdod1Xe+3dxKIKCyMpasmRooY9kBie3ORyR6QTVI8cn1vVzBr9EbiNTDwxc6pt+On0eZ82x7J/nqz3cqmHXo0f0rUvXFePaFo1nNe2bQjbtBnYmXTDm6fUZ0z0tMbjOSMjLljRnV8fM+nLZzv+uS7JsdCm7i3fdUb0Itb+kJ6cEVv+q2BI8G2yWXnZusTiWNTrmuW6ff5rrHDKjP1vmbmP/pekgM7cV+Zagzkam+83UfhXZsrMEJwbDme9+JIxlSBQHD8OJIxtb0nlNOOM+w9+Gw2o0GucTDRzsh0jN4eN3HOXO9xJdnp+X6f2L5QVI37o7KR6XtjPn2kNYNS2wLE5wC+hHPqzX4bPC4GlTiY21DJ5j1dyJKU11ZPvMfw2f1kqcEsqdsb1yebfdvocbN4ejUrm/T6RoumjaauQq/pM//R97jusbWsbN5B/2I7v/779vi+lkyvznlNPst38Pns3+OmIX7NNdfw/e9/n0gkwpQpUwB47bXXuOGGG/jRj350vJrVa26++WZ++MMfxv/2er1ZX2BOi0xJnptklU0U2800f6xHsBlpI0fSST/PQ5Tp+yK7BXuss2aKLm/wuDjg1R39RXkc56nfF9vzp/ys29VJo8ed9SXXm44hSYdX03qrB5utQ+Vrs/F9vkWEIWUOXvvhl+gORiiyW3AXZi+mVGA152x3gbX3Xfh4FPnJdy2OxeS9t321wCITiuQePA4X0ZJpSIg8TPw8ldRn3/g777VJ+b7QLlPvcWGWpV610aDYYWFl0w6mjU3PyEkkUxpepvuT+Bzl7feicFQSvX2HHGtOhAJgRzKm5mtPqrHusMiEorphV+qw8Mb29vi/+xXbuGxFM/fHJIqMPlzisPDHaydT7LDQFQgz75H30pze2SImDLKNUTaziVKnhYdmT2Ddrs4kXWRjrNrvDbKnK0jdsFJ9LKxyfyZ7wB9W4u02myQWPrGOeQ2VzKuvjE8qjDYY18DAYTXR6HH3avxMHEdzaQiu29XJ4BI7jR5Xxsgl43hAzuM2VrmpdBfwp2+fQ6HNzF837+OsEWXMqR+Rdl5/vHYyN108Gtkksc8bQNOIf1dXUcri6dXMfCA9QMO4fhJw/6w62nrCGcftYrsFf1jhu1mubSK5tIUbenEND3SHjrs2cW/7arFDt8EANC3t6zQKY/223uPCaTk8luayc7P1CWNsSnyeMpHp97meu0S7N9u+Um3KxPt6IixoCE4NjmRMFQgEx48jGVM1YPbD7zKvoZKbLhlFIKwSUVTe3N6eVqOsJM8cLdvY2uhxc8AbzPQTGjwuHJbcvqfe2qqGvd3ocTO7fgQqaq9/b/iI1rS0YTObOOAN9cpfZdDoccfn0/lszd7YEMV2M88v1Ou6GeTcr8fNCFcBN1w8il+++hFvbT/EvIZKCu1mfOFokq1eYDPjC0WT5guJlDgz3+cjDT5xWJJ9GMb1yWbfDi1z8NLGvZxVoUeW7+0MUldRxq1Tx/BJmy/JDjfa7A8rRFSVIVkypXJdswOxSPrMc4fs2aC94bhFiP/kJz9h/vz5XHfddYwcOZKRI0eycOFCvvvd73LzzTcf8/a43W5kWWb//v1Jn+/fv5+BAwembW+z2SguLk76LxtWswlXoZXGHOkPB7xBrBYTW/d0ccAbpNxp5fUPD8SL9mQi1dA3HpRM5PouU9pwg8dFVFH525Z93D6jJq0NDR4Xt02v5san1lMf2zZbO419GZxX5aaswJoWcZXans17uvjRRWfgC0Uz7jvXtTEmhjaziQXne9i8pyvz6laVO2m1LdeEsqzAmvMcDQ3mEocl53bFdkuvI0ZKnRYWTqnKuEq4cEoVpVlegpkwJuKZ+KIm0kV2c85rUXQMHIC97as2k0S505I1Pb7e4+JAd4gD3iC+UJTbZ9TgC0Xiz2umAbchxYHd4HFRaJX1hR6rnPPaJBocDR4XvlCUufWVNLW09TqVyrjGZw0vY39XMOu5NXrc7PcGkj7L9kwkPkf5+v2xuL99id6+Q441x+PdkMqRjKl53ytWmYLYfy6nhfWfdrGvKxR/Jo2o4IHFdl7coBtzunGt9+FGj1svCCjpWTqyJHFWRWnScRo9LhaeX8WHezOntjZ4MkcdG+N9dzDC/EffY8XqlrgzfG69HiFiaJJv3tN1eCz86hns9wZ71fcT30lrWzvi2+z3BjmroiwpesNoQ13sGsTPr8rNR/u6+dFFZ2QdP402b93jZcH5VfEokbn1lWn3Ry/io5+fp18hS2fWpNkk9R4XP44dD3JHpVz3ZQ8vb9rL3z86iKZpvLejg1++ui3jeb2yeT/TVzTxs79uZVCxgwHFds7zuPndNydQV1HGSxv3Updyfw3Oq3LjKrDmjPQ0+o8/rKRd2/W7OnEl9Ots2sKNVW5un1GjF1HNct7nVbk5//R+x12buLd9tchuptAiU2iRKbLq/+Xqtwdiz/fC86uwmvRxM9NznfibTH3MsDnrPS5uvnQUW/dk7qONsWOmcjjjIPW5c3H7jBpufGp92m8S+1yqTXnX5bXx90Su1GNRbFFwNDmSMVUgEBw/jmRMldAYH4vCfWXTfj5p68EkwbrWjiRHaX3M3j0SmxF0W2R+YyVnjSjP6Pu5fUYNu9oD8e8yjWn5ZOyMsbLAao5LBj7x9k72dYXiv8/u+9IDRlY27eBHF50RD7T48/u7WDytOmubE8dtw9bcfrCHeo8rh63p4sdfPWyTZjuXxio3m3Z38cqm/ezrCsbbkCtz8LrzPazasIev/+Ytxgwu4f5ZddQNK8UiSxzwBpMirZta2lgZKz6Z6gxv9LjwBsIZr3e+65gYgHPAG2RgsT1pP00tbfHMy1T79pHmT3hp4z5+/fftLJhSRWOVm/daO1jX2sHezgCPv70zaY6TeD8iURVvMJKW1Wlcs4XnV6X5K+o9Ls49zc2CDD6xRo9uP1tMuQMGcyFpWm/iNr44enp62LJlCw6Hg6qqKmy23EWfvkgmTZrExIkTuf/++wFQVZWKigoWLFjATTfdlPO3Xq+XkpISurq6Mr7IPm334YsoLH9hS5JWq1GQa2Cxjftf28a/T6ygxGnhQFeIbz/2PueMLOeGi0enFRdorHIzv6GS6x5bG59ML72smrbuMPet3pa8rcfN1Y2VKJrGQymFNRur9Inl/EffjT+wDR4Xd15eS6cvhNUiU2g1s9cbpNBuwRuIUGCTOeANceNT6xk9qJjrv+zhJ3/+gN/NPptlqzYlrc41eFwsm1nLNx96m10dgfikbVCpgz2dAW56an1SpJMxwX787Z1cOWk4Nz21nlsuGcX44eUsSimgecGoftw2vZrFz2xM2kfiMQBa2300t7QxqMRBidOCWZboDkRxFVpp2tbGz//2Ef6wkva7TLS2+7jl6Q1p53jX5bVUuArin+1s93Frhu3uvLyW4Qnb9Ya9nQH+76OD9C+yxVflDnSHOP/0fgw8Qi3CTNe8N+f9eTia1+JokKuvHmz34QcWPbMxrZ8unFKFVZZwFdg42BOgX6GD/3r1Qy4dN4Qn3t7JzZeO4eu/eTOeQt3gcbH88lquffQ9PjrQEz/nYDRCJCJRYJOQJDntuTa2W/j4Wtbv9ur7mVnLixv3sGL1xwC6Ntf/fZzUxgaPizn1lfGV2MRrvKczwJ0vbOZ7F57Osuc3Ja2uNnpcLJlRk9T2fM+E8RztaPPxP/MnsviZjSfM/T3R6e075FhzPN4Nucg3puZ6rziBCHpdgK5wCKvZws//+hHf+tJpzHvkXUYPKmbpZdXsPhTgkTc+4crJFTz+Vis3XqJHavz4ojNY/2kXZw4t5b//3sK1551G6yE/qgaaptG/2MaWPV7GDy+jwxfmvtUtSX2xMbZgfO/LW3l1y4H458Z4P7jEjqKpHPCGMcsSBTYzEhBVVVQNXv/wAB/s6uTKScN54u2dzIqNhf/vnOFcWjOIpc9vTiqsaIybRsTz3PpKnny7lcXTxxCMKHQFItgtMhZZwmk1Z7xuie+Oxio3C6d48IUUfvLnD/j6xAoaPC5KHVY0oCcUpdBmRtM0DnaHWberA0mCCcPLsZgkihwWbLKJQFSPTi+ym0FLPr+te71858seAmEF2SQRjqq8sb2dJ99p5Z4rxvJI8w69cLFVZl5DJeeOdGGRTRQ5zGze08WZw8poOdiDLEkc6gkzobKM257ZlHRdGqvcMbsohC0W+fL6hwfY8GkXt00bQ1RRCasa+zqDDC51sGxV8rvxSJ7/I+0/Xf5wWsQ5QKc/gi8cJRhRKC+wElE0fKFoWlR6pt8fL2mMfGMqCbMMP6QVQzfGuA5fkK37eqj3uHGofr7/7Mfx53p8RWnSM1rvcbFkejX3vLSF1VsPJu3rzstr+fSQn9ZDfupPcxNRNW5/LvnZaIj9vtMf5r7XWtK+m98wkg8+7aR2iF60c0iZA4fFhKRJLHo22eZsrHJzxww9BdiI5PIGku+Lcb98oQjFDiu3PZvbbhUIjjb5xlSBQHBikKuvftruI6ppLHpmI2tbO3ngyvE4rSY+PuhjYIkDp1VGVbWM9pRBos14VixLbk9HgIGldj7c6+XmpzfitMrce8VYBhbb8YV1G2S/N4gJiSfe3ckPvnIGS5/fxNrWTu6bVZdUINFplTPOU43jPvH2ThZPr+bB17fx1epBPPH2Tm66ZDSzYjU5LhjVL7Pvy+Nm0bQxyCa44/nNbNnr5eE5EzGbQDaZ+K9XP+JfzhpK/2IbPUGFYruZYruZiKqyrytEZyASj1recaCHH150Bge8QVa83sK61k7mNVTGtdT7F9tAk/jv/9vGv5w1LK0ApHEuT77TyrXnnUYgHOU7j63FaZV58tpzuP25jUk27Dkj9To9vlCUvZ1BRvYrYO4jyb63OfWV3PTUen76r+OwW0yseL2F5tg+7ptVl3YfGzwu5jVUYpZMWMxSfHuDC0f356ZLRrPkuY1p13Fuwwj+8NZOrm08jX7FVmQkFDQOekPcn3DcFVfW8XDTjjS/wdyGShY8vo6zKspYMMXDezsPcc5IF8UOK7/424d894LTM/oEl8+sxR+O4LSYiWoadzyX7pPQt4kCEt2hKAU2GYdFxm6SUICIqhGIKPhDih5RH4owsMjO0M8xhz7uDvETiT/+8Y/Mnj2bX//610ycOJFf/vKX/O///i9bt25N0xZPpTeGxr4OP0FFJRhV6Q5EccZusAkIqyoW2YQJPbX0kD+Mw2qm0CoTVBQUVf9cnxjpUTe+qEJXIIrTKmM3y8gSSBKomq5R6g8pFDnMOC0y/ohCIBSl1GklpKhxY70wll7QE1biE6tCqwyqhs1mJhhRCEYVLLKJsKKiqfrcxheKUmg3U2CRUVSNQFQlFIlSXmDDl7CvIruZaFSlM5B50mZMEjoDYZxW3SmABDbZRKc/jD32mUkGp8VMTzCKNxil2G6mrMDKgGJ7ryaGn3b46Q5Gk9pVZDN/pgnlfm+QDl84rR2p7OkM0BXTsS2yWyhxWBj8GSc7R3Pyezwm0pmu/9Ay5xd6zGzk66sHO/yEVI2eiBLvp06LjEnS+2BIVXGYZSKqQkR/X1MQ68fexGffKhNUFQ71HO5X3kAIk6w/05IJyq1mgqqW1P+KrDIhVaE94XdBRSGq6DrfhXYzRVaZiKbpcgghhRKHBadNpidhIp56jbv8YQ70BDFLJv0dlHA8m0XGm3B/evNMGM9RKBKhyG5NPofjeH/7Ar19hxxr+oqTzSD1vVJolbGjj1ESEEFDAYKKilkyccgfpsCmj4nBqKJvp4EWG3PCioqqEh+DwrG+HogodAejcce18X1EUymQZSJo+EKHnb/Gb03o47E3Yby3mCQCigKanj2mqRCMKkiSFB/jC2xm/X2DfpyQoup936bbBPG+H9YNfotsosMfG0NjARJOi4ymagQVFW/st3azCW8wTKnDhj+ixOuEOC0yvnCUnqBuXNotJiyShC+q4PUffgdKkn69VPQ2myQJDZLsmYgaywbTQNU0HGYZe+x6G21OvY5hVcFhNuvFF4O6jWPopydeOzlm3zhTnI6FdjP+UJSoqqFougO5wGpGNkmYTRJOm247ZHuuu/xh2n1hFFVDUfVrW+I48uf/ROo/x5LejKmoh6caQdJtTkUNEojGxiM1SLuiL6q0+0IU2PTPeyK6FnlxbMGl0x+i1GlLs2k7/EEsZgsFsbGzQJZRIMk2tZv1PgpgNeljYk8wSpFDt2t9sWMV2S2Up7yfj8Z9PlWfFcHxQzjEBYK+Qb6+urfDTzQ2d/SFIrgK9GBSf0QhGFYoL7QSjtlPhXY9sNEYc43xsyPmZzJssQKL7vuJShCMHJ4jFlhlNE0jGNUDGgLhKKUOK1FUrCYTgYiKLxShvMBGJGZvOq0J9m5EwZtiPxdY9Pmxoui2eoFFxq8odPl1W7XAKhOIKsk+J9th+9Yim4goh9tTHhs7FY24rVlsN2ON2ZH+UJSygtg1SbCHo5o+N1BTfmeRTRzyhSi0W/S2pbQlyUY3mzBLEj0xG7rIofvoNJLtnAKrzCFfCJtF/601Ztt3x+aBdouMP7aPEqcZp1kmnOD4LXGascrG/F2/xoU2M8GobjeXO/WAlUDk8FzEhG5jq7Fnw/hcQrfPbWbdd2EySfjCUfxhBVdsP4YfsTjWltTnx5hPFVhkoqoW377EacZu1m0vS4q/odAq0xMK4bTZCEQUTBLYzDL+FHvQH1Xo8ic/q06rGYfZpAfQJFyXYofuzxv8OX0OwiGewooVK/jpT3/Kvn37OPPMM7nvvvuYNGlS3t8JQ0Mg6BuIvioQnPiIfioQ9A1EXxUITnxEPxUI+gairwoExxYh8JrCggULWLBgwfFuhkAgEAgEAoFAIBAIBAKBQCAQCI4yx62opkAgEAgEAoFAIBAIBAKBQCAQCATHEuEQFwgEAoFAIBAIBAKBQCAQCAQCwSmBkEw5ShhS7F6v9zi3RCDo+xQVFSEZ1TOOMqKvCgRHjy+qr4p+KhAcPcSYKhD0DcSYKhD0DURfFQhOfHrTT4VD/CjR3d0NwLBhw45zSwSCvs8XWUhE9FWB4OjxRfVV0U8FgqOHGFMFgr6BGFMFgr6B6KsCwYlPb/qppBnLUILPhaqq7NmzJ+8qhNfrZdiwYezatavPVQ7uy20H0f7jzZG0/4uMZutNX+3r1/p4IK7ZkXGyXK8vqq+eCmPqZ+VUO+dT7Xzh6J+zGFNPDMR1ENcAcl+D4zmmnkr3RpzrycexPk/RV48uJ9s5nWznA33znESE+DHEZDIxdOjQXm9fXFzcZx6kVPpy20G0/3hzvNt/JH31eLe1LyKu2ZEhrldmTqUx9bNyqp3zqXa+0DfOWYypR464DuIawLG9BqKfZkac68lHXz/PU72vnmzndLKdD5x85ySKagoEAoFAIBAIBAKBQCAQCAQCgeCUQDjEBQKBQCAQCAQCgUAgEAgEAoFAcEogHOLHGJvNxpIlS7DZbMe7KUdMX247iPYfb/pS+/tSW08UxDU7MsT1OjqcitfxVDvnU+184eQ755PtfD4r4jqIawAn7jU4Udv1RSDO9eTjVDlPODnP9WQ7p5PtfODkPCcQRTUFAoFAIBAIBAKBQCAQCAQCgUBwiiAixAUCgUAgEAgEAoFAIBAIBAKBQHBKIBziAoFAIBAIBAKBQCAQCAQCgUAgOCUQDnGBQCAQCAQCgUAgEAgEAoFAIBCcEgiHuEAgEAgEAoFAIBAIBAKBQCAQCE4JhENcIBAIBAKBQCAQCAQCgUAgEAgEpwTCIX6U0DQNr9eLpmnHuykCgSAHoq8KBCc+op8KBH0D0VcFghMf0U8Fgr6B6KsCwbFFOMSPEt3d3ZSUlNDd3X28myIQCHIg+qpAcOIj+qlA0DcQfVUgOPER/VQg6BuIvioQHFuEQ1wgEAgEAoFAIBAIBAKBQCAQCASnBMIhLhAIBAKBQCAQCAQCgUAgEAgEglMC4RAXCAQCgUAgEAgEAoFAIBAIBALBKYFwiAsEAoFAIBAIBAKBQCAQCAQCgeCUQDjEBQKBQCAQCAQCgUAgEAgEAoFAcEpgPt4NOJXY2+EnqKiEoipooAG+UJRCuxmb2UQ4qqJqGnazTFhVUVX93xaTRE9EwRuIUOywUGCR8UWioEloQE8wSpHDjNMi4w2EKHbY8IUVuoP69k6LjD+s0BOKUmjTb7lkglKHlQHFdj7t8NMdjOINRChxWCi0mxla5gSgyx/mYE+IqKqhaXp7SxwW+hfZKHFa085xT2eArkAEbyBCaYGFAquZnlAUbyBKscNMmVM/Zipd/jBtPWG8sTa7C6xJ+8/1/X5vkA5fGG8w+zHy7f+LINsxP0tbevub43GeveFEbVcmEvtDscNCoVXGCnRGFTp9sT5ilbGpCju69W3KrDIRoDus99NSp97vfGEl6bm0m01p16E7FE07HqpKFAmnzUxPMJrxuqVeU4dFpjsYoStHX9vd4cebciwz4HRYjvh+GMfvCUUodVoJR1V6QtET/v6eCJyo/eFEbVc2MvVV44lXgICqEIzq41aR3YxVNtHhD1Ng08dcgFBUxRuMUmCVcVhkJKDDH6bEaSWsZBirZRMRTcViMum/DUQptB3+7SF/mEK7GbtZpicUxRdSKLKbsVlMSLHj6e2xYJNNhFWVqKrhC0Ypc1qJqMntiWoasiThOoIxUSA4kTjY4QdVIwJYgCDQExsrSxwWCqwyQTWKGRmrScKqhgiabPFtEscqn6oQVYjbo4U2M1azCbNJoiRlHBN9RCA4MnZ3+AlHVfwRBX9Iodih9y9FVTHLJtq7wzhiY5PVJKGoCgomglFVn3Pa9b4aUBQ6fVEKbDJ2iz6PNQFWVaVd0YhGo5Q6bPiiij7GatAd1Ld3WGQcZhMDY/PQXHPUbBi/6Q5EKHFasMomugJhShxWQoqK1x97r/RiX5+1DScbJ/v7VNxjgeDURTjEjxG72n3s6Qry2398zNcnDefh5h00t7THv2+scrNwigdfSOH3b33CNY0jCUbUpH9f//ha/GGFC0b144aLR7P0hU1J+2jwuFg+s5a7X9rC3z9q41tfGskl1YO49ekNrEnYrt7jYm59Jb/6oIXvf+UMbnl6Q8b9OEwStz63ia9PquDh5h2sa+1kXkMldcNKaT3kZ1iZkwHFhx3jO9t98X05rTL3zapLO88Gj4u7Lq+lwlUQ/2xPZ4Abn1rPmm1t8c/Oq3JzzxVjGVzqyPr9vVeMJaKo3Jyh/YnH2NsZ4P8+Okj/IhuhqEqHP8I7Ow7x5dP7MajU8bnuazaytXn5zBqWrtrMq1sOZDzXI9lX6m96u92x5kRtVyYSn2EDoz94/SHmPvI+/rBCY+yzyqIQV/1+Hb/55gRufSb/s3/7jBrmPvwOl9UN4StnlGM2SRmPd+fMWiRN5Uf/+0+aEr4znnsN0q5pg8fFnPpKvvvEOvxhJa0f5Do31R8hHFbo18v7YdzT93d2cN+sOv7jlQ+T9nui3t8TgRO1P5yo7cpGtuf5zpm1OCUwaWCVZG589p9s3NPNvIZKzh3pwmo2EQgrbNrTRd2wMvZ2BfGHFbotMvu6Anj6F9Kv0MZ9r33E1HFD0vrxhaP6s2jaGBY/o4+rTqvMvIZKzhnpwmySKLSZCUU07nlpE6u3Hoz/rtHjZsEUD65CK2ta2vj9mzt54MrxrFi9jfdbO7lvVh3/+epHSceq97hYeH4V5YUWtu7zMrTMyZAyZ5+7V4JTl4PtPlQNQoADDT8StzyTeRzq8AWxW8wUWm28vHE3d760LW0bu2TijV2HcBXa4otZ+7uCePoXsM8bxFVoQ9VUbGazbvv2oo+c7I4egaA3tLb72NMZ4P7XW5Lnpx43i6eP4acvf8i/n13B/1v5DnUVpSycUsXgYjvLViWPdQ0eF3dcVkMwrHCwJ0SZ00KZ04rVLKFKJmwmP3a7k9uf38SVk4fzcNOOtDnqwilVqLFFtIzj/OW1DE+YRyaSyTao97i4bVo1y17YnNbWXPvKtr/e/O5kYk9ngBv/vJ41LSenzSHusUBwaiNpmqYd70acDHi9XkpKSujq6qK4uDjpu90dfv7x0UFe2LCXMyvKWNfakfTSNWiscjN97CBaOwKsa+1gau0g9nQFk/69YnULC6Z4su6jweNifkMligYHvEFe2LA343b1Hhc3XjyKe1/emnU/d15ey5/e/5R1rR2sa+1kxZV1rGzakeSga4w56CTgx3/+IL6vfG38+b+dyYBiO13+MAueWJc0aTE4r8rNT782jh//6YOM39/9L7W8uH5PkiGVegy72cSWfd3cv3pbuqNhShWjBxYd9YlPrnNq8Lg4s6KMFatbkj4/r8rN/bPq0tqS7/oYv+ntdseaE7Fd2frqpx1+bnxqfdZndtHUMby8aR+/fFWfpDd63Nx9eQ0BReX25zb1+tm/fUYNd724mTumV3NTigGWuN3Sy2qY8vO/p32nP/d7kwxTg3qPi7qE58voB1FF5YYc53bnzFrMEhT2IlI88Z7mOtfGKjcrjtNzd6JyIvaHE7VducbUfH31nstr0QBF1ZBNEh8e6Mm4CL3gfA9zH3kXf1gB9P6z4HwPnx7yc2ZFGXe/tCVp8gx6//6gtSPuDM+0+NXocTE7YXEq8fNLawchmyTqhpex9LlNrGlpz9mP6j2u+Pj/z9YO7vmXsdyc4ugzSL1XwtEnOBbkGlNRNTRgd1eAoSUObswx5t0+o5rbn9vELZeOpthmpuGn/weQtOhkM5uIKCrNH7ezsmkH/rASWzjy0HrIT1TVGFBsZ2VKnzRI7SNicUlwqpBvTF3z0UFWZZkzNsYCLh554xPGDStlxeoW6j0uptUOYndsbppIQyzwav6j78X/vuXS0fSEIgwudnDz0xsYV1HGP1s7kuaUBvUeF8suq2Hxsxuzj/NXjE2L4M1nG2Saf2XbV2/2l+13JxNd/jALHl+Xcc5xMtj5J+I9ztVXBQLB0UdoiB8DukNR+hfbaWppp25YacaXLsCabW2M7FcY32ZAsT3t30DOfTS1tDOg2MHDzTsYUGzPul1zSztm2ZRzP/6wEj/WteeN5OEUZ7jR5hufWk8goiTtK18bO3xhANp6whkn9gD/2NZGhy/79/2LbBmd4YnH6PRH0pzhxvnfv3obnf5Ixt/nossf5uMDPaxr7eDjgz10+cNJ3+c6J+MZSOUf29po6wmnfZ7v+hi/6e12x5oTtV2Z6A5Gcz6zGtDgccc/W9PSRk9EIapoR/Tsh6MqYwaX0BNWcm4XiqoZv9Of+8zXtDnl+TL6gTfPufWEooRVrVf3I/Ge5nufHegO5d3fqcSJ2h9O1HZlI19f7Q4r+CIKKro0Q6rDGvTnc8XrLTx29SRWzjk75pTuZMXrLZwxqJiD3SHGDi1N23/dsNL4uDOvoTLzvlvaebh5B/MaKtM+H1DiYPTgYg54Q/H95OpHxvh/UfUArpw0nK5ApFf3ak9ngAVPrOOC//w7lz/4Bhf8/O8sfGIdezoDGX+bb1z7vHzR+xeceHQHo3SHFXrCCgU2C915xryIotHU0s7dL24lrGosmOLBXWjlgSvHM7jETjCicKA7RCCiMrjEzgNXjsdplXV77vUWRg0qZkCxnf7FtqzHSewjXf5wmjPc2Oamp9aLZ1RwytATm6dmteda2ulfbGPNtjbGV5QB+tjUP2FumkhTbPvEv+9+aSvlBTa6wwprYrZqJme4se9QVM09zgejaZ/nsw2ytTXTvnqzv2y/O5k40B3i/dYOFkzx8NDsCTx41fi4zfT+zo4+b+eLeywQCIRkyjGgOxCNO7eyObkMoqqWcdtQVEWSSPs8Ez0h/eV+1aThubcL5nYGdwci8WM1eNzxyNhU1mxrIxBRkj7L10ZvbIBRNI2HZk8gFFWxW2TWtnbEo34St8tEb46halpOR4MvfGQDXW+iibx5rmu2dndn+F2+fRm/6e12x5oTtV2Z8Aby94fUO9cd0J+xRPI9l93BCHXDSnt1vEzk23/q995glHyJQN5gFCSI5Nm3vu3hdoWiajx6r25YaVo/7spzjqcaJ2p/OFHblY28fSeo6/gHIgqBcPbJzpptbcw5dwTzH32Peo+L+2bV8d0n1iFLEg6rzFfG9Oc3/9iOP6zEn/N+RTYevGo8dotMsd2cFm1m0NzSzrz6yrTPnVaZ9u4w/oQxszd9etehANc9tpYHrxqf99zzOfpSI/4/T5Rsb6LQRRTuqUm+fpqK8Z5Z06LblB+0dvDwnLPxh6Np2Y5GNse3vjSSX/ztcNBDKKriDyksmOLJOCb5Y/V1oHcLgX058lEg6C3ehHlqNnqC+pjltMo4rXptqly/MbY3WLOtjVBEr6EBvZjD9WKcP9LfHMn867O24WTDG4zEM8QT7Z1Gj4sVV9b1+WvQHYzknMf09fMTCAT5EQ7xY4DTKscLeBn/z7WtL5S+rc1sYkCxPWlf2Siwyr06liO2XTaKHBa6Y4ZLVMntUPOHkg2ffMcudpjZ0xlg2fOb0rTjDKeEP6xQbM/+iOY9ht0cb3/WdoeVnN8n0lsnQ7HdknM/2dpdlOF3+fZl/Ka32x1rTtR2ZaLYkaetDgsRJdmYLszwfOZ7LovsFtp9YQaX5j9eJvLtP/X7YruZfLpYhXYZf0ihvCD/5D/xnjothyUjEg1lox8X2HK/Y041TtT+cKK2Kxt5+6rdgt0s0+UP4S608ejciby781DSYquBMUE2HGrzGirpDkV5YHULi6eP4cErdQf0oFI7y1dtTnrOH5o9IWc7EiffxoSryGbGJEm4i2wsmOJhZdOOI+rT+ba1W2R2dwZ65ejr8oc50B2i9ZCfufWVTBhRhqZB7ZASQlGVne0+ZJOUsRA2pDu6nVaZxdPGML6iVB+/HRYKbeYjcs4LTh4S+6kk6YXzcpH4nvGH9ChSXvmQS2oGZszyA7jx4lH84m96sEYoolJiM9OvyMa61o6MY9J3n1gXP45XOEIEAgAKbDLdwdxjS6Fdt+dUVePa80byy1e35RyPMtnHvrASt23zzxOP3C7J95sjmX991jacbJQ7rfz36y2cWVHG3PrKpPfk42+1cuvU0ce7iZ+LYocl5zwm3zMgEAj6PkIy5RjgsMoc8IZo9LhYt6uTeo8r43aNHhcFVt2AmDKqH/u9wfj2B7xBZEni+vNPY92uThqy7KPB48Is66HkuY6l7zOU9fsGjwunVY7vw5nHsVVoNye1KdexGzwuiu0WfZKcYZJjpJqfV+WmrMDKeVXujPs50K1f02zHKCuwUppnICs5goGut7IC7sLsbW6IPQOpnFflxl2Y7hTIta/E3/R2u2PNidquTBRa5Zz9ymlJ7gP1Hl3P1CxLR/TsW8wSNrMp7/EKsyxYHegOZb2m9SnPl9EPilP6Z+qxDnhDFDnMvbofifdU0bSMkhHNLe080ryDQqtYc03kRO0PJ2q7stGbvuMLKxQ7zNz23Cbe3XmIda16AVhnSr9KnCAbkkMWWWJNSxvLVm1mb1eA91o7WLpqc1aJrmwMK3fw4FXjeXjO2Tx57WQ27+li6v1N/Nuv32Ta/U38M9amjXu6co7Vhi0Aud8vjR43uzsD7Dzkz9muzkA4LqnylV/8g/mPvseCx9cycUQ5739yiPmPvsd1j61l1m/f5sd/+iCjzErqArGhp75q/R4u+uWauEzLxwd6+pQcj+DoUWiVKbLKFFplrHL+Ma8goW8WOfSxY822tqwLMqnjjkU2MdTlZEkG3WHDtlw8bUz8fVYSc4Ssa+2IP/PzHnk3/q4QjhDBqYLTInPAG8w5Pz3gDdFY5eaN7e1cMLo/U0b140B3KOOcpsHjypiZWGDT3wfGfDjbHM6wr4/URi6yyjR6MtsyjR43G3Z3ZdxXUZbgq89qp59MRFSVqyaPYHBJ8nt4cImdqyYPJ6Lmzyw9kSmwyDz+9k7qKsqSJGHqKsp44u2dFFhO/nssEJzqCIf4McBqkjizooTvXlDF8HInS6ZVpxkBjR43C6ZUsWrDHh5u3sEtl45haKmTrXu6uGNGNWePLOe+1R9xSfUgKsoc3Da9Os1waYwVwty0W59cr2zawdz6yozbza2v5Man1mf83iioGYhE2LKni7n1lZhNUs4Ju9Mqc+fltXHDwTh2qiHR4HFx1+W1BCNK1klyc0s75450ce8VYxlQbOeeK8amOWvOq3Jz/un9ko6ZeowBxXb6F9lozOLoaaxy07/IlvG7TPRWVqDEac3a5rsur+XDvd60z++9YmzGKLlc+0r8TW+3O9acqO3KhKZpLJ9Zm6Fvulg+s5aQqrBmm15grz7Whzr9YfZ3BXv97N8+o4YNuzpZt6sTf1Rh2cyajNstm1lLQFHSvjOe+0zX1ChitLJpR/xvox8MKXNm7Su3Ta/mL2s/pdhm7tX9SLynkiTl1N4L9kKC5VTiRO0PJ2q7siFDzr4qo7+PrbKJNdva4hrdqbreqQtIBlZZTwlfs62N/sV2JlSUpU2WFkzx5HRkN3hcvLJpP9c9tpa5j7zLf7y8lSsnDU9yyDfFFo40jYxjcb3Hxa2XjmbcsBKqBxezcs7ZmE0S32o8jbsur4m3R3e4T+KmS89AliQqXQW5r5/JxI1/To7antdQyYrXW9Kc/muy6CmnLhBn01PvPAFSzoV++fHBgp6GGlIVDvlCQO4x9tUt+/S/q9xJk5Nc0gpGxkejx83/fXQAbzCSdeGquaWduopSPmn38fHBHuwWOeeCboFNLOgKTg3MJjh9QCG3Xjo6zaHc6HFzx2U1PPX+LpZdVsOT77RywBviJ18dxaTKcoaXOZLGxrsvr2HJjGq6fMnv9sYqNyU2M2Y1ytWNIxle5uSGS0bx0OwJ8THVaZVjRXKr2N8VYPnMzHbrnZfXYlfT3+MRVeO680/LMO91s3j6GC6uGchDsyfEF8WMfWUrmmhWlZxtMKu9zzLuq2iavuD94oa9SQuHL23Yi9Mq5838OdHpCUe5ctLwjAujsyYNp+cIpVUFAkHfQ1h7xwBfNEqhxYzdLHPfa9tY8twm5jVUMiemLzqoxMGWvV34wwq//ruuV3rH85u4Y3o1NUNLuefFLXy1eiCn9S8iEFF4/oM9DCi2c/aIcubVV1JoM+upyVaZg91+Jgwvp66ijNue3cR3n1jHvIbKuJZp/2Ibr205EJckMb6/5ZLReINRCu0yhVYzezv8/OHtVpZeVkMgomCWJBZOqQJI03FcOKWKUoeFEqeV//jXcXQFInTH9ETvuWIsPaEo3kCUYruZsgIrA4rtrGvtyHnN7BaZQTFt0cGlDu6fVUdbT5juYIQiuwV34WGd0p//25nxwoGJxwDd0XPvFWO56an1/CNFv/RIHT1HIiuQq80/+9q4rOeSiXznf6TbHWtO1HalEtJUbJLMpbWDmBNLC7SZTRzw6hP5nkCEBo+bUQOLWberk+8+sY6/XHcu//Lfb3LhqH7cdXktvrBCdyBCsdPC3ZfX4g1G6QlFcdpkfCEFp9nEWcPLeXHjPs6rcvOj//2AB64azy2yie5AhCKHhaii8s2H3ubn/zaOn//bmfQEoxmvW+o1dVhluoMRHpk7Ma0fAAx3FcTbZPT1A94Q//W3D7nhktEMPoIq6sY9/ehAT87tfHkki05FTtT+cKK2KxNRTUOCjH1Vin1fZLfEnHDJsijGWGgsan33iXVJ+x5S6qArEOH+WXUsfGIdUVVjqMvBuqbDEgxOq8yiqaOpHVrCpEpdy7j54/a4JEuDx8WclH0bhXnnNVQmpeU2tbRz4yWj2NMZ5NZLR2MySXQHozitMoU2M8ue38SrWw/Gt58yqh+X1g7it2s+TnL8NXhczGuoREJibWsH9R5XxsWqKaP6UWCTmVM/glmTKuKpzxMqyrLqoWfSU05dIK4bVprx972RkPoiEfrlx48eVSGq6NGnBTZQNVA1LWO/jaoqD/7fdn2RdtoY1AShr1zPkNkk6UEeDSNY8Pg6zhmZeYHKYEebj+/8YS0AT1wzKXex6WCUAcWf4cQFgj6GqoK70M6yVZsYV1HKnPoRhKIqpQ4LQ8scHOwO8IOvnMFPX9nKPVeMRZYkAhEFkwme+2BP0ljU6HEzYUQ5oYTI4cYqN9c0jqTNF0JR9ezCZz/YzU+eak/aZtXCBvzhKJv3eOlXZKfLH+Duy2vpidnWRbG57qft3fQvLaRfynn4wwrzH32PeQ2VzG8YidMqo6gab25vZ+YDzfHx+c/fPpdAJEJXQCFX/O8eX5SX1u/M2IZHm7dzydghDEptxEmGVTaxYvW2tAKo+j2XWHpZ9fFp2FFCQopHiM9LlYR5eyc3XDzqeDdRIBB8wQiH+DFAUyWaPmljVUJRoOTCFG7m1I/g+sfXxqNd1mxrwxeJxgt6zZo0HFehDV+sOrcK1FWUMf/R93js6knYzSYu/+838IcV5jVUcvaIMhZeUEWR3YwEIMGq9XvTNFT9YYUVq1uoG1bK/EffA+Dl7zXSv8TBnZfXJk2AbRaZaWMHxwcMm9nEge4QI8qd8e0Glzp6NcnM51xOlTIpcWZ3zAwotmdNqTXadDQcPYaswD8yRLZnkhXI1uZc55KN3v7ms+z7WHCitisRu0nmlqc3ZIwua/S4OGtEOWOHHu4n9R4XVlmfqL+69SCB6AbqMjiVnltQj8VkYvTAw/3k518bx56uILs6AsxY0ZyxPUV2S+zZztzezNc0d98b5ipgT2cg5nSLMLjUwa3Tqj+TY6jEaaU8zz09FfQVPwsnan84UduViqLBogyyCKD3y+WX1VBglbHI6fU4Cmxmnrmunle37o8vDBs0elxEFY1//81bNHrc3Derjkq3k9uf3RQ/liEN8nDzDm55euPh31a5efq6ejQ0Xt64j017urh/Vl2aLnGmQpu7DgV47O2dzI85tFc2bWdcRRnrWjvSznHM4BLueH5T2udNLe1IwCW1g1j+whbum1UHJC9gXziqH7dOG8Ntz2xMq90xfeygeKG0TKRGcqeO4dmieA2Jl0z36ouW4znS4qKCo4vVJNPpC1FkkbGbTagaLM7Sbxs9Lp68djLP/HMP97y0hdunV7Ngioete72094Qy7r+xyo3dLDOuoowFj+t9uTBPVLfNfNj91eHPnZ3QGRCZBIJTAxW47Rnd/k1cgIXDc9TuYIAXNuyjKxBhbn0lEUWlwGJlXEVZfIHLGOvueWkLt02r5sXvNmA3y+zq8PPD//0n//GvY6l0FfCfr36U9h5Ys62Nxc9ujNvR9R4Xiy4dzR/f/zSu8d8TVljb2sGHe7387Gvj0s7DH1bi89oFUzwZx9CmlnYWPbOBufWVzH/0PRo8Ln7+b2dmnEcW2s08/t5u7HZrWhsef283X5s4/PNf/BOcYFTNmnWzpqUtb3HUEx4Jrpw0PKOG+NwM9ppAIDj5EA7xY4AG9C+2Z41EWdPSxpz6EWkT0QPeUDyazGI2EUgw9o1ItwaPi8Gldg56gzxxzWRUDZav2pT2Uv/JRaPYvKcr42Q3MW38vCo3g0rsGSeJg0odXFozMMmxPGF42WeaUB6pcxn0yW1bTxhvLPrcXdB7583RcPQYsgJHI9pccOLRE1tsysSalnbm1FfG9fkNQ8mIQIXk6FOjUNc5I110B6Np0jwlTivdoSgNHlda1AXk1jT8vPR20ao3fJZ+LBB8XvwRJet42tzSjj+iYLdIBCJqXKvUoNRhIayo/LO1I2k8rPe4uPnS0QQjCg9eNR67RWZ/VwCPuyDpvZBNGmTNtjaWr9rMommjqRlSwsPNO+LF/oz93zerjqianl9c6S5g+cwaghGVPZ0B5jaMpNhuzhhxnS0SGw6/pxKzvxIXsCtcThY/szHtndPc0s7yF7bEC6VlInVxK7XvZ4viXdm0g/tm1WGSpLQo7aM1bmazDXpT90OM218cwahCgc1Md0QBNBQ1XffbYE1Le9yRBXDDxQr/bO3g9hk1RKJK2qJKY5WbxdPGEImqfPn0flQPLqbEYUHRNC4Y1Y/XUpx6xm+Glzt58trJscWy3Ln+oYheWNbIgBQITlb8kVz2b2yOGtHHy6aWduY1jETVNBTIWMB2bn0l/kiUS+9rikmgePj518YxsNROMKrmHL8NO7q5pR2TSeKDlP0b8qCZ+mSx47DdnGusbGpp59apY3huQT3XP7aWDl84o0PcKpt4aPYEVrzeknaOD82eEA+KOZnpCebO9Ozu65mgGiJCXCA4xREO8WOALxTNu4Ka7fu6YaUAFNss9C+00RWIsHLO2axt7UCWJG6bXs1/vfoRQ8sLGFxi58UNezNOdmEri6aOIaJoSRPExLTx3kxQj1YE4ZE6l0+UtOe+JCsgODK8ebRuQ1GVwaW6VmKiZErqNokRpIkGdOrzOjSm633r0xuS+mw+TcMTCbFIJDge+EK5dTv9IQWnxUqnL8Ti6dXMfEDPwmiscvPypn1s+LSTZTNr2Nnuxx9WqCh3Ikvw879+mBQdV+9xMWmki0fnTuTdnYdY2bQjj0O6DQ2y6hID3JgyuTK0TlOjth+aPSHjMXprSyQ6Fw2eW1CfcQEOdIf+LZeOBohnphlky4BK7PtGJPi61k7mNVTGo+nsFpn2nhA//9o4urPIP30ectkGPaHjr19+KqNqYDJBlz9KeYEVb56I68RnzhuI0tTSzpLnNnLbtDFxZ0Wxw0IkqvLOJ4fY3RHgd03b02T8bptWjYTEq1sPxD9v9Li57ssepq9oih/n7strafS4WdOSvmhS73Hxxna9yO6jb3wiJHYEJzWBLJlBBsaiqoGmafjDCoue3pB1rFs8bQxOqxz/e1rtYApsMv5w7+fDuzsD6XUtWtq59ZmNrMiQ4VNgkWmscrNmW/7I5Z5gFEVT+cP8iXRkqSsRiqo8tGZ7RmfpQ2t28JOLz8h5jJMBpy13UcnUQuV9Dgm+MXk4K5t2pC28zG0QEeICwamAcIgfAwptZrryONtSo6uMqO0xg4pprHITjEa58nfvxQ35eo+LK+qG8OmhAFc3nsarW/YzsMSRdbLb3NKO2SSxIsGZW2AzY5VNdAXCPL+gIWmC+nmisXtLb53LRyPtucsfpt0XJqpqqJqGPxSlxGn9TOfVV2QFBEdGsSO3vEepw4IEccmUBo8LZ0r18ZHuAp6+7lyWr9qcNknI9LwOdxVwzxVjkxxFRXZzn3CGG4hFIsGxJjEKLBNFDjP+iMLQMgcfHeiJ64Yuu6yGS+9bgz+sEI5uZFxFGR/s6uS26WO447lNGReTlzyrb7d5TxdPXjsZCeIR5IYMSqIjrzsYTZJXSXUO28ymuDRJvcfFDReNAk1j1qThzG0YGd9nNvJpcuf63p9nIWFHm4/3PznEfbPq4nIyuRa3Evu+LxTha+OHstcb5P7V25InllVu6j1uTutfmPP4R0o+22DZZTU5fy8knb5YNA3sZhMFNhlvIJK335pNUvzfhpOluaWdqKqxYnULjVVuls6o5vyf/50FUzxpznBj+6WrNrFkejWzJlUA+nOqF0x7N6mvLnthMytnTwCJrIEiP/vaOCGxIzjpyVdAtsRh4c3th/vakFIH/nA0ZwFbRdHiWc5G5LfdImOz5HagJjveM2+zZlsbB7pDaf0xqmp8/4KqtP1kwhuM8EjzDpbMqKZfgS3jNpIJvp5LTkPK+LOTCrtZzip7Vu9xYTf3bYe4CXi4aUdWjfTF00Yfl3YJBIJjh3CIHwOcVplDPSEaPa4s+sTu+HbGJNkwxn/7zQnMPncEv/nH9qRJanNLO7fFJuqG1trkytzFhLqDUaoGFGUw6AuS/trbGeD/PjpI/yIboahKhz/COzsO8eXT+8ULXR4teuNc/rxpz3s6A9z27Ea+PrEiLXJPFNcSGBRY5awSJo0eF8PKHOzvDrFyztns7wpwzmlugkqC/nCVG5vZlDP1NNPzWmQzE4qoWGQTVrOJojwTk8/LF7HYJRaJBMeSxCiwVBqr3BRYZPZ363JGQ0sdvPS9Rl7YsJdARE/t/cFXqjj/jP7IksSXqvqhqBoTRpSztrUzTVZsTUs7cxtGcuawUu59eWtaNGriuAyHHXnZMkUaq9w8e309EUUlqmr88tWPWJ0SlX7frDo27O5KmoQazvV+RbasUa2NHhf7vcGM16ze44pLPmXDZjbFJ4GPXT0Jh0VOklDL9u5I/H7RM+ka0WtiDsWffm0cPcHoZ3r3ZDp2PtsgrKhHTdLpWAQJHMvjHAt6glHsZisFFln/t8WSs9/aLTILpnjYvKcLq+WwM8tY0FoyfQwm9OyJfkW2pH6VuvikqBoHvEHOPc1Nhz+UpPefuN95j77H09edy6cdgXgUrJEB5g8rcada6th9Mt0ngUCWyNo3GzwuBpfYOXt4ua7rv8dLVNXwBnJLZXQGIvEsZ9Cjrf1hFYss5XSwGhJnjVVuNuzuYsEUT9KisrFonCnQLKSqFDstXFIzkJHugpwZIOt2dbKmpZ07nt/MnTOzLJ5quTO+bps2Juc1OBkwSfDdKVWYIKV4qosFU6ow9fFFARV4v7Uz63PWxxXSBQJBLxAO8WNASFGoG17G0HInKqRNqGfXj+CJt1t59vp6uoMRVn94kO8+sY6zhpfRr8jG3s4gYwaX8PjbO+Or7XBYL5TYPq/7sidnO4IRhT2dgZzO3y5/mJ2H/KxavyetnZXuApxW+Zgb/d48ac250p6NCLJxw0ozGjUi8kdgIAPLZ9ay+JmNSQZ0vcfF9VOq2HnIz7W/fx9/WKHR42Jkv0IGxLTBGz1urv+yh6n3N2Us9JNI4vO6pzPAjX9en3S8L3KR5kSRHhIIPg9WYPllNdz6TLrc0PKZNVjRI956ghF2tPkYNaiYFatb+PLp/fjVVWdhMUtpzu1Gj5sVV9bFi/Ml4rTK/OYfH2edFBvjcmK0VDat8fd3dvDeJ4eoG17Gwa4g/2/yCK6aNBxZkmLa5zL7ugJYzRJz6ysxoU/WDOe6ocmtoiXtuyGW3iuR7mww9JYDYSWr0yPREWFoxroSnHy9eXe09YQzOh9AH2s/PtDDlb97O+vvs5Ht2N+NRQJmwxeKHhVJp2P13vz0kJ+b/7I+yenQl9/PRqZGsc2MompYkFh2WQ2LMvTbxdPGcOVv32LUwCKWz6wlEDk8ThbazJxZUcZdL25h0dQxzH/0PR68anz8+1yLT+d63HT6szvu/GGF3Z2BeOZXIol9Ag6P3WIcFZxsFFjkrH1z6WU1fHPlO+zqCOiZVjNr+NnLW/lWnjmnu9DK/q7DdXZsZhOFNpn27nC8WGHqPNMIBmuscrP0smo+afPzu6btadHZ982qoyCDlIfVZIoX3H75+w0smjaGZauSs78SjwP6gq2hj56KqmWve9Dc0k6GkiAnHVZJYmCxnUtqB8WLp9rMJg54gwwstvd5R5IvFM04fhjPma+va6QLBIK89PX3WJ9AUeFnL2+hdlgpt8+o5qA3RGcgkhaJEoqq3DZjDOMryhgy1c7AEgczH2hOihq3mJJTwBI10t7c3p5zsvvG9nZ+9fePczp/O/0R7l+9LevE/66ZmQuZfJEU50lrzpX2bESQzTl3RFbdV1FcSwAQVjXWtXZwae1A5tSPSIoWm/fIu5xVURp3fK1paUcFll1Ww5+/fQ4f7e9mXiwdO1+apt0is661g/ICK4ue3pjmQPrHtjZufGp9Rn3Ez8PRkB4SCE4EwsDSVZs4s6KMuQkTtHW7Oln6/CZun16NSQJ3oQ1Vg9c/1LWEC2xmnFaZn/31Q5pb2tOiSh0Wmftn1bHwiWSnuKpqXDlpOG9tP5TmLDdSwes9LhacX4WiqdR7XBm1xhMddzcnRKwaWpU//tMH8fF+yfRqrvztW6ycczZmk8TdL26Jj8OJBTNBP8+2nhAmJEKKyo0XjyIcVfEGIwwsdvDPXR1xHfX7ZtWhaVpOB4FxrcoSomF78+7IpsNq0JkS0debd0+mYzutMmOHleKwyHH5mg27O9E0qB1SEo/wKnNaP7ek07F6b+7u8HPjX9afVIv2dtnEwUAYkyTxxvZ2hp41lGVZ+u09L23h6xMrWLG6hUXPbOCmS/Q09XqPC5NEvC/96Kt6/0scZ3MVul30zEZdligHg0oc6YtIsT65YXcXD82eoD9TVpn93iB3vrCZccNKmXPuiKRowiXPbuRnXxvX5+6TQKCSfUy964XNPHjVWbyyeR8rm3Zw2zObGFdRSjiq5oz0VlSNSrcz/vcBb5DT+xeytyuYNIaFFZVKdwGyJNEVCPOX684lGtWwSBK/f+uTjPrdT7y9k9unV6cdN6lgpyZx7ytbOLOijJsvHc3Odn/avNsgW+HIfM7QU8FZqkqw9PlNjB5cEi88KkkSu7uCLF21KeN96EuUO638598+yur3WJ5Hek0gEPR9hEP8GGFokNUMLskYiQJ6VFYgrDDvkXfTijkYL+ZFU8fEpVUgeVKwsmkHzy1oYMlzG7OuuvvDSk7nry8czbka7gsf+8HfXWj9zGnPRnR5vuIqoriWIKSoVA0sYvr9zRm/T8zIAL0/BCMKXYFIUjq2UVwuUz9q8LhYtWEvK1a38Odvn5M1mjKbPuLn4fNKDwkEJwo9YYXXth7ktQSpkUR+fJECaIQUFX9Y4dd/3069x4UE3PXiVsZVlPLW9kOZo0o97iQZFGMxeV1rR1KGViIFNjPTagcjS/C3zfuZW1+JLElpKbiapvHY2zvTHXcxmZJrzxvJL1/VF6SXPb+ZGy8ahUWWMEkSc+ormTVpeEbt8hcWNvDIG5+k6SDfcNEofvbXrUmSLIYj4uZLRrPzUHYHgS8UZfGzG7nr8lp6wtG87w6AcJ5xNtNi4Xs7O+j0R7LKT6S+tzJFAzutMg/NnsCDr7fwy1e3xbdNjNr9rO+2Y/He7PKH2dnuz2p79dX3c0hRKXKY6QlGWdm0g6m1g3L2229MHgFAU0s7knTYdlUThIQDYQWnVU4aZ3MWut3Wxg0Xa9llhqrcqKqW5HSzmU30L7LT1hPinR2H+MXfDj9TF47uz08uGsXSVZsyagq3+/refRIIesIKq7ceTBorEpk1aTjrWjviY+Oc+hG09YT5VuNpLJziiWVkKRTZzfSEIoQjGrs6AlSUO+OLxcGIgi+iYJVNSUWfGzwulsyo5tl/7mFl0w6e+s65vLx5H9PHDuLKHPrdmaK6uxMWXTWIn9PU2kFc99jarOefTUPdWERPrQVijMH5tNdPBnwRhVk57oMvS3R9XyGkqDn9HiFFiKYIBCc7J/+b/EQgQYPsqknDc25qTEiNCNTECXhzSzuqqiWlZyemc/rDChFFpa6ijOu+7EE2SfjDCmtbO+KTXadVRtU0Pj7Qk3Hy6ctTaTw1Ou5YUOK0fua0ZyO6PF/UriiuJUCDA95Qzk1SF1aMzI5EDEkDIE3SYE5CFGZUyZ1rma8Q75HSFcgdvXm0jycQfFFki+ZK/N5hkfFHIlz/+FrqKkqZW1+JhhaXA8kaVdrShoo+zq5r7WB+LEp0Xn0lBVYz4yvK0hzSBTaZmiHF2CwmHnj9Y5xWmT9eew6/TUn1bvS4mV0/ImOk+ZqWNr53YVXcobumpY3F00cDEsue35Qko5GqXd4TijJ5ZHk8YnVYuYNXNu2n0x9Jc3AkOiI+aO3Mqa/6j21t3PSX9Vx73mk5r7exoPzG9vZeacMaGM7tRc9syCoTkiqZlum+zWuoZMXrLV9IdPXnkWzrLW094bTo+S/iOMcaVdNrzhXYzPpzmqffJmrc+0JR6irKePLtVr5/4enxzwtsZuY1VCaNs/kCHoIRlQVTTkuTGar3uLjuyx4OdoeSFlcWTx1N/2IbqqYxv2EkdRVl8f4+alAxS1dtyhpN2NejJQWnJt48759QQuT1vAZ94WhgsZ1Cu5k7nt+UZuveNr2a/Z1BeoJRbrx4FK9/eIBf/307j8w9O6moprHtrN+8FV9Y9YX0BbRptYNy6ncvnpqu313kODyX605430iQc2zKJoMtm/SaBSteb0lzBj80ewJy7qnlSYHEya2jnu/Zz/e9QCDo+wiH+DFA4/DAkc8xa06oTmGkYifS7g9TN6w0PrFOTHFu9LhxWmQurh7Iy5v2JU3Y4fDkc2nK5Lqxys2yy2ooc1ooc+Z2DJc4jo/j+LOmPRvR5bmido+0uJbg5KQ3UoCp/bfAZsaWYiz5w0pSOmiR3UyR3cIrm/YlF9/LoH+YiFGc72jhtOZ+3R/t4wkEXxSF9tzPcqHdzF837+OrYwby4JXjea+1gyffbmXxdD3DKhRVc0aVNre0c9MlozCbJCSktCjRRId0XUUpr2zaz6U1g9jfGdIL9TVUpmVqQbKzPdOxNQ0WTPHEx25VhWUvZHe+GfvpCUX56Ssfxb9/8KrxrFjdwv/Mm5j1GhkZZXc8vyktsjxRPqWppZ0bL8ktOVFkt+ANRrIuBjZWuZl9brK9YrQ/X22PVMm0TPct173MFV3dm8KIn0eyrbd4g5EjXrTvC0Ude0JRih1mUHX7NF+/TbQ/C20WPmjtYMGUKl77cD+gP5tG300cZ4eV59btjkRVglGFiZXlSVHg63Z1Mv/Rd1lxpa5H7rTKrJxzNg+sbkmSNErq73neG8qpICosOOkozjO3M95PxrzUbpEpdphZ8lz6+NTU0s7S5zdxw8WjsMgmLvmvNfHvjPfYH6+djKvQSiiq4A8rPDx3Ih2+MIqqUV5gZfLI8qS5cyrNLe0ZbXanRabB46IpJolmIEnk1C2Xsrx+LbKJh9Zszyjb8tCaHdw6bXTO63YycLLrqOcbw0XAnEBw8iMc4seARI2xXI7ZRo+bppRordTIl6iiUWgzc/2U05j3yHtx51q9x8XSy6o52BPALJvZvKcrLQItl87irc9sYNrYwTR63Fw4uj+vbjmQ3r4qN/1jRQSPByXOI5/wGdHlS57dmNEYOtLiWoKTl55QNG//TIxwNKJKNu7pYsqofowZXJKWUvnY2zv5yugBjBtWyrihpUn7y1T8LnHfBXkc2Knkc5CYTLmPJ3+OUvF9wTkjOHkwSbmjvUwSbPi0i0mVLt5r7WBdawd3zKjhnR2H+NaXRlLisOTNiNh1KEBU1fhd0/YcEWqjOWtEOb/424d8sMtO/5i+Zj6nWepCt4EkkZSWns8hYGiXp0ZeDyt3smCKh/KC7H3QH1ZQVJUVs+rY3Rngkxz6qlFF69WCsj+scNNT61k552y6g1G6AocdvY+/vTPNJumNIztVMi1TNPCRSKIZ76oOf5iIotL8cXt8ASJTYcTPI9nWW4rtFl7beiD72JNynL5S1LHYbqbALNMdivKTi8+Iy6Bk67dG1lSDx0WBTebS2kEEI4clj+bWV9LpC8fvt5HtMKTEkVUSJVHyqK6iLKNkYbHdzDPXnUuZ08qiZ9LreqRGxubieGRRCgSfl0LrYUdyKpnGmGK7mS5/JOv41NTSzs2ShD1hoa/B46LQKuMLK6iaxl0vbolLoqQuoC67rIa2ntwZmxn1uzWN22dUc/tzmzjQHYyfk2yCJ99pTZNGWrerkyffaWVRFsd2OKrGJU8zyYXkkwk7GTjZddQTF1FSafC4cFpEsJBAcLIjHOLHgKKEqJhcEVRz60ew4PHkCKrEqKF6j4u1rR1Mqx3EK5v38dtvTojLouzvCsRSUlV+27Q1XlQr8QV/7khX3kn6LU9v4O5/qSUcVY9YnuREZXCpg599bRztvjC3T69GUTX8YYUSx5EV1xKc3BTZzVn7Z73HxeLpY+KF6RKjSs4cWsrU2sEseW5jUv9q8LhYPK2aq373FmcMLGJq7aCkyNBOX5g7YoZ7Yj9t8Li4fUb1EUVs98ZBYjZJOSNkPqtDvK84ZwQnD3mjvSS93sa//uoNHp2rR0l/esjPM//czR3Tq4mq+Sex/Yts2C1lOcfMH1x4Ove+tIXvXXg6X//NWzz1nXP547WTkaTcfSmTU63e48JqNiXUCxmdV2ICSCuGWe9x8cqmfaxr7eCKuiF5Fg4kSpxW2nrCOfVVu/yRXi0on1flZuywUu59eWvSdkZ2WijFJslHdzDCaf0LkyTTMkVS9za6OtO7KjH6N5PEyueRbOst7kIrH+71ZrzGDR4Xd19+uJh5XyqObDOb8EUU9ntDOG0yNospZ7/t8kdi418NJjRAYlCpPZ7l8fjbO+MLzwaNHjdnV5Yxsl8BQJIzO7V+TraFqDKnldP6F/LxgZ6sdT1yLWQlcryyKAWCz0NQVVg+s5ZFz2zIW3B5SKmD1R/u50tV/XPusycURY7JIBnSKP6oAhI8+HoL4yrKchTD3cCiPFIchRn0uzWgwxdiwRQP/Ytscee4STJxTeNIVqzeliJj5mLBlCq9qmgWTma5kN7Qm4y8voyWsIiSPherQdP6eAi8QCDIS99+i/URrLKJxio3a7a1pckpAAwpc/Dalv0seDw5Kqux6nBEqmGUPPl2K1eMH0LN4BLe3K5HNp1VUcaPLzqD2Q+/w7KZNTS3tGM1m/j5v51JTzAalxjJpyEcijnBgxH1M8mTnMh8luhywamFzWzirOFlSf3TiCI50B1CAn7+b+OwynpUyRNv72TJ9Gr6F9m4I4M8QlNLO0tXbeLrEytYsbqFefWV8QrtAGUFVu55cQtnVpQxNyVi5Z4Xt7Jo2mj69aLdvXWQuAqs3P3ilowRMn98p5WffW3cEV+zvuScEZw8OMxyzmivJdPG0B2K6mNYKMq61g5An8Te8fxmrm6sZISrID4up1LvcfHR/m5GugtztuNAd4jXth7kqskj8If1ArvzHjkswZCNVKdZo8fNommjiSoqP/hKFZoGdRVleeUXXAU2rvzdW4AutXLOSBeyJBGIFbn62V8/5CcXjQK25lwEs1tMOaMD34tppie+F0e6CxhUYk9zHH/S5ktyOBgFycySxI++ega3TpUJxBak1TwTTcORnSiZpmpa2n3rjSRatndVqvxMJomVzyrZ1ltKnFbuuKyGJc9uTHqmSx0WhrucDClzxrftS8WRQ4qKNxBl094u3vq4nTsvr+XJt7P325suGc2CKR46fCEGFtu5+ekN1Htc1FWU8UFrB4unV7OnI8CgUjvPXF9Ppy/M3q4Aa3d2cPvzm3ns6knMqR+RtN/EbIdMC1GJUf759OJDUZXNe71Z+4qQ3xP0WTQwSRq3Th2NhMTuzgBAWh9qrHLz2tb91A0rw54ncrbQrhfUfX5hPQe8Ia787Vs8eNV4BhXb40Xqsy04N7W0YzGZcut+Z1h37vCHKS2w0d4TIhjV+OZDb3PvFWMJRVWuf3wt914xlhsuGUVPUKHQbuaAN8j1j6/l9/MnZb4seeRCTgVfqcOcO4LaYe7bEdRhVaUnEOHWqaPRkOgORGISQhpef4hCscgpEJz0CIf4MaDTH2bZZTXxlXcjzbOxys1t08agoqYV2WrwuFh2WQ0f7u/modkTWLerk8ff3sm1jaehaTC41E4oWsz9s+pYt6uTWb99C39YoV+hLmkSDCsMGGhnQPHhdnx8oCdnO40oKyMq67NMqoR0gqCvYpYkFk7xcP9rycVzGqvcLJzi4bIHmg9PCjxu5jdW4gtH2dMVTNLkT6S5pZ35DSMB4pN0AxWNV7ce5NWUoncGP/jq6Rk/T6W3DhLD6XLTU+uTzu/zRDr2JeeM4OTBBNx8yWhuf25TWtHK22dUY4J4kawSh4WrG0Zy/eN6BLRRVHPr/m6u+7JeLDKbhvbvvjkhZzuM/uy0yjx41XiK7Wa+9aWRSGg8dvUkugKRuHySIctR73ERjCisnHM2TquMomq8ub2dyx98A4CH50xg+0EfezoDlBdYM0pB6IX/xmC3mHh07kSK7GbWtXbwvSfX8fWJFdQNK6VuWCkXVw+kwCpzTcNI5jeMJBhR0hbBuvxhljy3iTn1lWkSLQ0eFz+5aFTcvjCu9XlV7oyLXYNLHezrCiS1875ZdWnp5kYGSYFVzrookSoTkriofW9KxPbKph2snHM2JklKy1Qx3m0fH+jJ+q5Kjf7NVMDyi15UNzLZ8jndj0WRz6OGptfKGD2ohJ++8hEycNOlo7kjJZuqscqtZ+9pegbByqYdPPWdcwH93iyaOoYGj4tPOwIEIwq7O4Ps7wowpNTJ/u4QF4zuz8++Ng5LbLE6tX6OQepCVOrYl08v3mY2sXlPF4unVacV1uzLWZQCgU2WWfr8JkYNLmFCRRlDy5wsf2Fz0jszMZP54TlnY5WlnI5Su1lGVTWm398c/7zIbuGQT5dCySc/5A2EWTK9mqXPp0fu3ja9GlVL/32J0xovknvlpOG09YSZ/+h7/Plbk7nnirGsTIn2rve4uOeKsfhCmd+bPXnkQPJ9fzLgj0S5unEkElKSLWLMg/yRvn0NrCYTxU4rdzyXUl/N42LJjBrMn11NUiAQ9BGEQ/wYUOywEowqTBhRzvcvPJ2oquuAOywysgQ/fWUb44aVMudcPbKlxGFhWJmDDl8Qs0mKFxECmPfou5xVUcodl9WkpTgbKdeQuQhELi3MRI24z1pAQkgnCPoyPWGFH/3vBzxw1XhulkfHowQcFhNrd3Zwfyzl32Y2ccAbZEiZg55gJK9Rb4mljNrMJkocFh6aPYFQVCUUyaNFGuqdFumROEiOdqRjn3LOCE4avOEoh3rC3DJ1VFpEz76uAOWFVqxmmQtH90cCNu9NrqlhMZuQFY35j77H8wsa+KTdlzGq9I3t7Tm1iY0x0xeKct1ja/WifLMn8MDrLUkTK0OW48l3Wrnh4lHs7QwSVVV+84+PWZ2wIPaDr1SharBqw16aY0XB7ptVh4YWdwgkHuPmpzckHeOxqydz78tb0pyNC873UGCTOdAdJhhRqD/Nxayzh8Udxa9uOcAbH7enZcas29VJIBxNunb5HH8ljsOf5yqaeeNT67lt2miWTB+TNhGt97i4/nxPxv1D9vfYihzvtt5E/xocryJavXG6H4sin0cLi2zCbpboNOvX/nC/TY/EM/qt8ewmjh2+UJQVq1uSnGJTRvXjlktH85s1h/jlq4cL3jYkSOAkPrfGQpQx/g4rd7Jxd1dSe3PZyI0eF/2KbIwZXMJVv3uLr0+sYPHUMQQjykmRRSk4tekORfnnp13MmjQcV5GVTr8uMemPRNndEWS4y4ndbGLq/U34wwq+sMI9L29l2WU1LH52Y0apiVA0mlT40tAQ98bCqvNJXZU6rdz5wuaMWZT/8dJWbpueLlciAfet3kZzS3tcngmgvNDGL17bllX6ZNllNRnbkE+68FQoRh8MKwwpc3Bp7cCkDJzEeVBfRoOMxWHXtLSz5LmNLM/ybAgEgpMH4RA/BkRUFX8oSs2QEn7x6kdpEVhzEjQODRo9bpbNrGbW795Ni3RZ09JOWFHjhr3dIrOvK8CgEgd7u4JpkVUG2bQwEyPiPmvKp5BOEPR1QpEov5t9dlrkl9FHF2boo3deXsMhX25j0FVgo97jYr83yLpdnfEJ/4vfbcz5uyJH717PR+ogOZqRjn3JOSM4eTCbJGSTxPIXtqRFey08vwqzSeL25zdx18waeiIKkypdSb+XJYniAv3ZPNAdylhoD/TI4+cWNHDH85uyRpEnOsbnNVRy/+stGSfdJkni9unV7O4I8O7OQ2zd4+XKScN5a/uh+G+n1g5KmpglSqx958seLLKJ8gJLmgPZOMayVZs4s6Isycm+ZlsbaHBJ7UBueXpj/HNjsbonFhmXGAGeyAWj+vH3n3wZXyiKL6xQ6rDkdAIkOhVzFc1cs62NrkCUb//hfX74ldO54ZJRfNoRiEtSzXvkXZ5f0JDd8Z7lPZZt+95E/8KJL3txLIp8Hi0CEQWzLMWLu/am3z40ewI3PrU+aewosJnTolDHDC7J6MRoamlHAp68djKfdgSwW2T2dwWZUFnGrN+8RVuPLh34P/MncvNfNiRlO+SykWfXV/L137wVtwHW7+rkmoZKYdcKTgrCUYXHrp6c0f5dPK2ag94gw1xO5jVUsnlPF2tbO3hhwz6+PqGCufWV3BiXIZE54A3x9d+8ye/nT+L1D/fF93Pb9Gp84SgOi8yUUbogYLZMqkaPm7Ci5syi/PHFZ6R95o8o8fYnSmlFFDWn9ElEyRygUmA155RtKbCe/G4UV6GNW5/ekDET1pgH9WUSn5lUmlva8UdEoWSB4GTn5H+TnwD4Q1HKnVa27utmXn0lV00anjT4a+xIKrYHelp3MKJmjHQB2N0RSJrEN3pczG2opMRu5o4Z1VmNdCOyap83yKcdyRpxE4aXCekEwSlLeYGN25/flKRvavTTx9/embGP+iNKTv1aPWtDYuH5VUgSLH9hS/y7/d5A1ujTRo87rwPH4Hg6SPqSc0Zw8mA2mfjNmu0Z++pv1nzM4qljWLOtDV9YATSiCVrc9R4Xb25vZ11rB/MaKim0685dQ+u6blhp0v72dgQYN6yU73zpNGSThC+ssLa1g+8+sY66itKkgmP5HMCftPuY/+h7cYf642/v5NrzRlIzpISHm3fw1TED0t4jhqN6xeoWVi1sYL83lFWiqSklKi5+7JhMTCJGlPbSGdUsmOLJKDPhtMoU2Swsenpj0nsqV+ZXolMxX/ZMVyDCPVeMjV/LuorkIqZHM8OkNxlyfUH24lgU+Txa+EMKkqQXv6v3uDCbTEkLRol9zheOUqZZOOAN8sdvTcYcEz2q97ggg05vzr7W0s6c7lA8i7LR42ZkvwLm1o8gENEzLu1mmZVzzmZtawf7u4Px65aafeCwyqxtTdZRPhGvtUDweXAV2Lj56Q1pxZDPrCijrSeE3SrTE4wypMTOv44fwv976B0AusPRrAWZfaEo5450MWVh/7iG+H9fdRb9C2VuvHg0y1ZtSivgaWRS3Tp1NG3duetedQfSpTp8CZmVK5t2cN+sOkAfa3KR7ftSp4WFU6qA9ELAC6dUUeo8+YM+/BElq81hzIP6MvmycXubrSsQCPouwiF+DCh3WlGBFzfsTRr8Gz0uVlxZx4LH12WsXt8djPJwc7qzPBNrWtrRgDsvr81biMuIhBlYbKetJ4yrwMrlZw4R0gmCUxp/ROEbk4ezsmlHWhX6uQ2VmEgXkusORJOM7kyF67oCETbv7aR6cAlnDS+LLxz95M/refLac7jjuY1punXLL6/ptczQ8XSQ9CXnjODkIRjN3VeDUX0Cs7szwIBiezyiOTGy2x9WuP7LHg54Q0wZ1Y8rJw1P07pu8Li4cPSA+HEaPS5+cvEo6oaV8r/fOoeXN+3LW7QvEeP75pZ2TMBPLh5FMKIQVTXqKsoIZnBIJzrpTZIuQ5ELp9Ucd/QlOrkztW3Ntja2t/n4Z2tHxsX3RVNHc3uKfivkz/wynIp7u4I52wok2TipdtDRzDDJ9q5qrHJzx4xqgD4T8ftFF/k8WhQ5zKiqhmSCufWV+gJyaycLpniYUFHGoFI7y1dtTupz9R4XI9wFDC11xPurSvqz29u+BrrTRkVj6Ywa9ncHeePj9iRN/xljB9PlPxy0kZp9MLDYzsQR5Sf0tRYIPg++cHKUrLvQyu9mn83PX9masX8uu6yGOY+8m1P2xGmVeXHjvqTfF9rNqMB/vJxcUN5YgH7y7VZumz6G1nY/ZXkCKpy29Eyl4oTMysQMq3xjSbbvS5xWRpQ7WTiliptiUfBFdjM9oSiV5c5T4j3gzbDwkEimhYm+RKE9tyss3/cCgaDvI3r5MUADlqRorAExJ5jEteeNzGjcO21yWrEnSNYuTaSppR1fSGFIqb1X7RLSCQJBAho83LQjaz/98UXp6ZlOmxw3uhdNHc0PLjydA92hJC3ip75zLmMGlyBJEj/72jh6gtGkifW9/zqOrkAk/lmJw3LEmvvH00HSV5wzgpMHkyTl7KuLpo2Of6ZqGgVWc7w4daLT12o2YZUllkyv5paU6DjQx1SNrXGH7ZqWdm6SJIa7nAQjKmMGFfPAleNRNQ1ZkijPM4FPdB4YUaxGple9x8XlZw7BadXfKdkKUj529aScx/CHo/Eo9EQndzbHRSiqxq9j4uJ7vcdF7dCSJJmVRPJlfhmf54vKTrRxEu2gLyLD5GR6V33RRT6PBjbZhGyR0DR44u2dfOfLnvgzDbCuqSOnpm9dRRlPvL2TKycNT993Hv3h1O+bW9rxhaNc+du3k/qGLjW0meUza45YnkcgOFnoToiQdlr17Il7X96atX8unVFDY5WbA97Mi571HheySYrXvwI9U0NRNUKKyqwMC9DGApg/orDyjR0snjomj1xJukPcbjYlZV4aGVZfO2tozgKguWTAVOCB1S0Zs6ROBQoyLDwkkmlhoi+R+swk0uhxY88z1ggEgr6P6OXHgGBUzZlu1OBxpxnv9R4XTos+yCROEvUq35WsbNqRcX+BcPS4GO5GOnImhHSCoE8gkbOfpkZmJvbR8RWl9C+2882V73DdY2uZ/+h7rFjdwlkVZYSjKsV2/flXVY3T+hdyZkUZp/UvpMRpZXCpg9GDiplY6WL0oOLPXIC2xGlN2/ex4ngeW3DqoZG7r2roY+W6XZ2EoyrhqBLvk4kR0N5glG8+/C5tPaGcGpKJk/ruUJQlz21i2v1NXPfYWuY+8i4PN+8gqmm8/uEBXeIhA5kWshPH9uaWdm5/biOLp+qFwrIVpHxzezsNvThGc0t7PPo62yI6HHYcNrW0c1H1AB68ajwPzZ5AXUVZXFYtG/kyv4yo7MYU28BwfBh2jHEdEnW8v6gME/GuOnZ0+MOoqoY/EuUbk0fgKrDGn+m6YaU5+1wgovDP1g5unTqGP7+/K22bdbs6e9UPEjH6fmLfAP2d4Qv37ShHgeDzUOQ4HLQ0r6GS7mA0Z/8MRhVumzaGgSUOGj3p7/eF51exvysYf7cbmY9t3UEkyDi2Gf1SAq6cNBwJWDilKm1MNeRKyjK8uzUNbps+hsbYb5xWmQVTPJiB22dUp70zjAKg2aID4/WxUpylRpZUlz+3rMvJgNMi57RrjHlQX8ViklgwxRN/ZgwaPS4WTPFgMaVnBwsEgpMLESF+DOgJ5ja0FVVLMt4bPS6uP7+KqKobEsPKHTx41XhKHBaGljq45L41aVqfBsWO4xOJLaQTBH2dfGl/RvE5OGzwS8BL32skqqj816sfpRTddDG3YQQdvjAOq8zcR95lwvAyUWBWIPic5Our3cEoyy6r4dL71nBJ9UCUDCpijVVu1n/ayX2z6uj053bsJjquFVXLEkkOZ48oj2t4Z5JPMrTGDewWfbKeqFteUe7gwlH9smokGxJNElLSJD3TMZpb2rn+yx4aTnMz79F30/aV6jj8tCOQpAf70OwJOa9LbzK/Bpc6WH5ZDS0HewhF1aTsGeN9aTObaKxyU1Hu5LUffumIora7/GHaesJ4gxGKHRbcBSKa90TBYTXjiyj4wwo72roZVGqP94t8kif+kMINF4/i279/nxsuGYU3xUG3dU8Xt02v5o7nN/Wqr4Fe1NMgNfsym00tEJwK2M2meAR13bDSvJrb/pDCq9v38+u/b+fJayczp3tE/P1+wBskFFXQNBha5uCh2RPY7w2yryuAp18h3eHcRQxVTXeY3z5jDINL7EyrHRSvFWLsf0iJPeN7vrzAyq1Pb2BOfSWLpo1BNkm09YTwhhW6gxFunToGh8XEwW5dF90XimKTpazRgaI+FkgSLDw/i456rD5SX8YX1ceoS2oHMSfhOdvvDeIPK/iiYmwQCE52hEP8GJAvnajQbqb+NBdfOr0fEUVlYJGdXR1+PmmPUu9x8cqm/axr7dC11hQlSYc4kXqPi/d2dlBgM3/mKNPPw+BSBz/92jg6fGG8wSjFDjNlTisDinsn4SIQHE/y9dMCq5k/fescvMFI3OBv84UotFnYuq+b2mGlzJo0PMnp84e3djJmcAkXVQ/AH1ZOGQNaIPgiyddXnVaZ/Z1+6ipKCSu6o9mQIgE9KuyOGdU8v36PHimaoYZHIkbkcqPHzZvbs0/k59VXsjCmWTqvvpIiuxmrLGMywd6uICuuHK/rpL7Tyg+/cjoDi+3UDStFkiQ27/WysmkHZ1WU8qOLRhHOUqjKkGj687fP4dv+CCZJwh+OpjmZDRRNIxRVqasozes4rChzJl2nXAWDjyTzq9Rp4dE3PskqnXKgO8R/XDGWQUdot+zpDOjRe9vSU9mPhw0kSMYk6Y6zIruZ80cNoK3ncDRlPsmTIoeZO1dt5qZLR3HDn9fzo6+czuKpY+gORim0m3ll0z6u/O1bfH1iRdxZ1r/Ixkf7uzP2g0aPm6aUKM9Ep3zJcQomEQhOBCKayuJp1SxbtSluw+YiUVdZkqB/sY2eoBL//Ed/+oB7rxiLompIksSeriCrt+zn1qlj8IXyBZ/oi1+yZGLp85sYNbiE/gnzyN1dQZau2szPvjYuzZYucVq5ZeoYbnpqPbfPGIOqSdy/uiVpDGvwuFg+s5aQolBsdyADfjXzeCvqY8EhX5hQVMm4MBGKKhzyhRmROUG8T+D1R7nt2Y08cNV4zLKJ7oC+uN6vyMb1j63lP//9zOPdRIFA8AUjHOLHACPdKJsOmt0s80FbJwd7Qvzib9tYtbCB7zy2lsevnszymTUEIwoTKsq47vG1PH39uSy9rJrbnt2UNAls9LiZ31jJdY+t5cXhZfzsa+OOuSNaTE4FfZl8/VSS9OgTbzDC7q4gy17YwlPfOZeL/2sNjVVurvvyacx/9L0kp9tt06v55d8+5ECi5EKKAS0iHAWCIyNfX3VaZOQCG/MbKunyRwhZVZ68djKhiIrTKlNgM3OwO8gFowYQUTQ27O7KuT/QtbutsomeUJQFUzxJBSsNQlE1rlkK8OS1k/n5X7cmybtMGdWPJ6+dzB3PbUrS507UNf7pK1u59dLRZMMfVkCSuOp3b/PQ7AlxHfJMhKNqkpMedOff/310MMlxWO9xsX53F4unjeHmv2wA9Gj0lXPOxiRJaeP6kWR+5SpoueyyGsqcliN+58VT2bdlTmUXmTjHH6vZRHmBFQ247ZmN3BqTA4Lciy0NsT68pqUdJIk/XjuZT9r9dPjDSEh0+sNMGdWfP7y1MymLwtDdP6uiLCl7otHjYvH0Mcx8oDnpOPGFrio3/YtsR/nsBYK+g4yJn726lbn1lQwqdfDihr1Z+2djlZsCq8wHuzpZOftstu3rZnu7n7phpXT4w5Q6LaycczZ2q4mZK96IF6+dW19JWFFz6nXDYZmTYETh1a0HeXXrwYzbZQsuMYKzQhEla22QRc9sYG69Lku2fGYtdlPmBQBRH0vPZPvGQ+8wr6EybWFi2Qtb+PO3zzmOrfv8FDvN/G722SxdtSlt4eR3s88GKUOKoUAgOKkQDvFjgCxJLJySOd1owflVfLCrg5ohJbT1hHnwqvFIEiyeOhqnzcTU+5qoqyhlybRqzhlZjt0so6oal9QMZM65ySlqg0sdOK0ya7a18fGBHhRVO2aOaDE5FfR1JHKnBdosJtq6Q0ix/MBzRpZTGDPs12xrA03jyWsn82lHIB4hfu9LW1gyvZp/+e834vtLNKD3dAa48c/rMxbrEYtIAkFmIqqas69GVBUkaOsO0doR4KLqAXQHo5Q7rezuDCBLEnMeeRenVWbR1NGcOayUaWMHc8dzm5L6YoPHxZ2X1/IfL23hhY37k46TWLDSIDWqTlG1NK3zMYNLWPLcpoz6qXC4sKWmkbXQU73HRTiqxB0Lj109ia5ABLtFZm1rR9xZb0iiJDrpnVaZP3/7HOqGlfKzr43DbpHZ1xWgdkgJ7T1hCuxmXvlBIzbZRDCqEgxHWT6zhnBUxReKfuZClEe7oKVIZT/xCUdVNO2w5r8kHX6mDekfSO/Dc+orCcbS1NdsayOiauz3Bln+wpakBeffzT6bK3/7Vvwzf1jh8bd3Mqd+BHPqdft4WLkDWZJ4aePepL5q9I3GKjd3X/7/2TvzwKjKs+3/zuwz2TPDKgQCE8kGGhZZkqhQFZBNpLairwaCrQtgP1sVF5DNvbWbaKsW1LcV7GtdwV2xbYKAKFEhLDKCBNkzZJ99+f6YnJM5syUoW+D8/lHmnDlzksxznue57vu+7oHSd0UJUCuci9Q7PEwb0psV6/ZQlJXBtgMNMe2/Sqxm7rxiAEvWbCO/ZxpPfWLj7nG5vFq1XxacErOwRcRrzBuXS6pBkzAAHQhAVU0dl57fJeE9x8vOPljv5N87j1KUlR6ziSaERPF7xudJ4vgjUwfGPE/sjxWruulc6Y9l1KkZ1U/ury3ug0b1M2NsJ8BxpmPUqLk3TuBk6ZpqHo7z3VBQUDh7UATxU4C9xU33VD0TYpQbdUnRkaRXR3XzLrVaGNo3EwgtJJau2cZd4wawdM02xuZ3k2WWiZRYzTw2bRCzXvyceqf3lArRyuZUobNzzOGha6xx2uRGEGDSk+tkm/EHrxooSxyosNmZ0eSWefAC3DXOzxPXXMimvcfYebBRWkA3ODxRYjiExsu8V79m2Ukau8qGX+FswJyii1nCa07REQwGaXb5yOuZygfbDjMkK50kvZYgQf71xT76d02RskmfX7eH+17fikmnprwkm1su7Y9aJeDw+NlcU8eS1dXk9UwD2gTxSPEaov24S3Ni26vE8wYXrytmcdfUObhtdH9ALqqLmXZNDh9/nl7EiojmZKJY//LGGq4dniWzRBF/5kfe2S67ZmmOhYuyM3H7AwRdPvQaFY+9u4O1YZl5JyJQl2Y6cc8apZT9zKeptX9OoHWeVKlgwaR8lqyuptJm5/bWyoXbLrWi06hI0ql5Z+shbl9VxXM3tvnXNzp9vL3loCwIVWmzIwg7eWN2MQfrXWzae4xtBxq4bngf5raeU2w1U5SVQanVwjP/2S1drzTHwsJJBXx/zAHA4tXVLJ5SiADcrVQ5KpyDmPQablgRygIempXBpEE9+O17OynKypDm2DSjlhSDhvIXNlHb7GH6RVksW2vjVrdXdp4YmH3w7W2yOXJda1CsxeOP22tjzugc7K1Nru+6IrFtS5I+WsJocHjYa3ewZssBrF2TE75fXM9X2uw0x+khoPTHAo0gcM+VuSx8qzoq6LFociGaTm4i3pLA077SZqdF6S+hoHDWowjipwCjXoNGEKSIaopBg1oQ2N/g4siWg3y251jUw7jCVsuSNW2LiQpbLfOEXHJ7pNI/ziRfabMzb3wuEMpUO5VCtLI5VejsJOk1vLv1IJmmttLpNKOWw40uZr6wSZZdVmmzc/8bW1g6pVB2jViNwvbXOanaV8+XNXU8HJaJdqTJHTP7E0JZcUea3Cd87Cq2RgpnAwaNmkWrq8mP4S360Tuhqgy/PpQhft+VeRyod5KiV2PSavh/lw3g+r9toLwkVC4tzr1iFvWytTZJSBM3f9cN7xN1D+HidUlrVqsoPpfmWJg/IZ+pT6+Lel97zQTF4zq1ilkvfs6/bhnJ3cEgDrcftUrAoFXj9PjommqIWQ6+zmZHhcBd4wZw7bMbZM+tyJ9ZpGJXLQvfqpZ+ZvHn2bD7mPT+M63aSyllP/NJ0msQBAi2CuJ6dWjcXpiVEeqJ0xrIWr/bzvYDDVw/oo805gzaNjEsWa+JGYSq2FXL0SY33kCAHQcauf0n53PTi5tkFg23r6pi9IAuPDm9KCxw5qbF7WXGC22NZt2+rxk/sIdS5ahwTmLQqBgSNueJAeKiVru/fl2SWPP1QZlVmDhXqQSBqpo6mVgqjr9IsbTO4cWkVUvBMFFE75Np4qvv63F5/YjvUKlImEmuU0cL5nUOD09+sot1NjvzJySWOMJ90BPtUQVg/MAelIVXZTe5E177bMLjD8asaqu02Vn41laWTC6M887OQXv6hKJfKCic/SiC+ClARaiLcbdUPc9XfscXNXUsu66Ir/bVM2NUX/7w4a6Y76vYVcuMUX2lfx9zeNh2oIGrLjxP1vgqnGaXX5apdqr8ipXNqUJnR6dWsW1/I7+8tD+/e38nFbtqWV42NGY1BoSEJ2dE47t4jYjErND5b2yVNtb1zsSLrIZ2jh8viq2RwtlCi8fP2h1HZRnM4dw5NrSp7pVhZNfRZv6+fi9LphTg8Pp48O3tXHtRVocztSG+iJ2s1/DCzGH4A0HUgsDvrrkAvUZFjzQDQYIx5+j2mpXpNSqZ1Umz28/63bWMHtCV/fVOemeY2HWkOWFWU4Wtllvd/aM+v6M/c6XNThC5+AhnVrWXUsp+5iMAerWKJrePUquFJrcv4bi9fkRfICR2aVvFLrF/B0SPSwjNky9t3EtRVgZPvL+T524cyrEWj9RktigrnU92Ho363q+eWyz793931VIWtt6OPHamfO8VFE4GHn+AuT+xAqH5QwwQl1otzP2JFQGixpA4l/kDwbgWYHdeMUD2us8fJClZI7PxAnjvV6UcaAjZIv3umguAUCPqeJnkM4uzaXB6gCTZ9cPnRUFILKgHg20lnqlxmuo2ODxRVSMiF+dYzol1s8sXf62xzmaX7K06K+3pE4p+oaBw9pN4Z9YJ+Mtf/sKgQYNITU0lNTWVkSNH8u6770rHXS4Xs2fPxmw2k5yczLRp0zh8+LDsGjU1NUyYMAGTyUTXrl2566678PkSd8E+HoICNDl93P2vr5lZ0pd/3ToKk07D/Al5nNfq+x2P8I24WhC4bngfHn13O+Ul2THPTzVomFmczYrKPUC0X/GcVVX85Pf/YerTn/KTJ/7D3FVVHKh3/uifUdycxkLZnCp0Buocbn51+fn89d82Zozqy+q5xSTrNayYMYw5Y6wxx6nDHe1JGo74mjiOxY01QFIHGgudSDpia6Sg0BlodvukxlvLy4by9PWDZeO02e0DARxeP+rWhpAeXwCH2095cTYX53She5oh7rgG+dwbT8TWa9Qk6zW4fQECwLaDjcxdVYU/GESvVlFqjZ4Tq/bVU2I1R1+M0PPicKMrYg7X0CVZz7XPbuDWf2xm4pOVvL3lIAZN4ueDShCkhqAdJfxnXmezS9mB4Zwp2VJiKXvkuuNcKmU/4xHA5QtwrNnDA5PyZfMlEDWGu6ToeHhqITeV9ONgg0sSvpyetvV4ZHBKr1FJ39UKWy3HWjzMevFzlq21MSQrnVklbWMpnDpH9Pc4UfXGmfK9V1A4KQiQbtIxfmB3lpcN5ZkbhvDWnGJ+c8UABEEgGEQ2X5bmWNiyvyGuNRiE5hCNui1DvNhq5lCDk0iDjWKrGY1aYNlaGw6PX5pvNSqhNaiVIT0jlpcNpSgrg9tXVZGkjxYqw58xKgFmFmdHzYPic6W2KbTmLbVa4s7xyrqZqOd21PFObimSpFPHXZOVWM3t7tUUFBQ6P50+Q7xXr148+uij5OTkEAwGefHFF5kyZQpVVVUUFBRwxx138Pbbb/PKK6+QlpbGnDlzuPrqq1m3LlTK7Pf7mTBhAt27d+fTTz/l4MGD3HjjjWi1Wh5++OETco9GjRrBCI//dBArKvfImnyUWi0xm3OJiJN0sdXM+t12qmrqKMrKYFxBN17+rEY2GZdYzfiDQela4UL0yc4OVXzWFDo76SY9D769jf8Z0SdqnMZropdiDD1CS3Ms3HaplVkvbpK9RyzZfrK1eRi0bayTdIkbCyXpTuzjWbE1UjhbSDNqJP/vyDLtP08vIs2oQatWcbjRTbfUkPDd6PSSkaSjweXjv7uOsqJyD0VZ6XHnX71GhUmnZsGEPNKMWp6+frCsaeWQPhlsO9ggqyAptppZXjaUQCBIi8fH7NH9CSDPntt2oIHFUwr5bLedrqkGyXP1cIOTodmZvLPloNQ8sMRq5kC9M8o/eZ3Nzm2XWhP+jhwev49QxZQAAQAASURBVOTrCtAjzQBRUoScSFEglkB4JmVLnehGnQonliStmsNNbj6vqaN7mp5UY9ucFu7hHz6GS60WZpVm08dsoigrg5c31lDYK006Hv4dDQ9Ci9/VFIOW/511ET5/sFV8k3/nRSuIDJMuakwnqt44k7737aH0CTlz6Cx/C1OrDVlezzR6phnpZTby4Jpt8l4TVgsrfzGC5/7zLTeM7EvNsRYmTSpg0rLKuNcVA0+iP7jL65dlZovr5GMtHunf4pg+0uhiSJ+MmFVN8RKtUsKeMSoBXv6sRuZvLja8X7lxL/k90yi2mrlttBWPP3YwTFk3I3tuxzxu6NxSkgZYNLmARW9Vy/Z9kkf66bs1BQWFU0SnH+eTJk2S/fuhhx7iL3/5Cxs2bKBXr14sX76clStXMmbMGACef/558vLy2LBhAyNGjOCDDz5g27ZtfPTRR3Tr1o0LL7yQpUuXMm/ePBYtWoRO9+MXLi6fH4NGzfMRIhuEStOCBKNKk6FtYRAurDk8oQy3w41uXrppBNf/bQO1zR5KrWYWTCrguudCnqGlORaWhPkbn4qml8rmVKEz4/EHGNQrPeY4jeVfWpoTyip57/+VkqzTsP7bWplPaXjJdnjmuLixTjdpWTy5kEVvbY25CEs3ndgNuGJrpHC2YNCoY3phr7PZEYCHpw4EQj0Afvm/n5NlNnF10Xk0Oj2Uv7BJFuCCPVHzb7HVzNYDDaGstE9sVESI3ivKhqISBJkHsfj5KgQWTc7H7Q9S/uLnMp9UvUbF1gMN7Dvm4J0tByPEBjPd0gw885/dkgfyjOJs1IIQ8/mzfredUqslZh+CYquZza2erqIf+E//up7ykmxKrOao55v4nsgKl0iB8Eys9jqRjToVTizegJ9kvYaXP6thfGF3TFoVpTkWKnbVxvezb/0+Pzy1kK/21TN/Qj6HGlzMGWNl24EG6Tsavi6Gtu+qQavCFwiQbtRy97++YkD3FGncxBPhi61mVswYxr7WJpuRnInf+3gofULOHDrT38Lp83N9azIIQFVlXcyxGSTIwskFTH92A8/cMIQD9c6EGcLmJB1vzQnZE32y84g0pp+5YQg90gx4fAGONrtJMWh5eGohPdKMzF65mRKrmeH9zIzqb2HBm1s7nGiVpFVL8+LhRjc3juzLcxW7o4Ju8yfmcbDeBcCsFzfx6q2jYt5/qkEr81MPbxq6onLPObFuNmnV0nM7ktIcCyZt586gbvD4uWH5Rh6bNoh543NpdvlJNqg50ujm2mfX8/dZw+l5um9SQUHhpNLpBfFw/H4/r7zyCi0tLYwcOZIvvvgCr9fLZZddJp2Tm5tLVlYW69evZ8SIEaxfv56BAwfSrVs36ZyxY8dy6623Ul1dTVFRUayPwu1243a3NdVobGyMe1/BYChbqyKOB1elzc6dV+TKJtvDDU5G9rfwXW0LgCyDTdxYL11TzcpfjGDfMQf9LEn4ggEemzYICJVlX/nnCob2yeDRaYNOWZRb2ZwqnGl0dKw2u3yU5lj440exPf3X2ezMG5fL4KwMDjU46d8lGSEIud1TARiJhXtf3yJbNEZu2i/P60qyQcO3R5ppcHrw+gPMLM6mvKQfLq9fEtIffXc7T7T6KJ4oFM9dhTOZ45lTHd74npaVNjsOrx8IohIEVswcxvRnN7DwrWqWTinkmRuGoFWrONTg5OZL+vGHD3fJfIlDDTHz0KpVLHxza9S8vc5mRyUIDOmTEVMIEDfi9U5vlE8qhMrOn6vYHUNssAMCL900XPJAvufVr3nuxqEsLxuK2xcgK9MEwIrKPayo3MPrt41iyZptsmuV5lhYOCmfYy0eRvYLVZaJ64cVlXv4c2u1SmQFTPhzCkKBuXCBvFSp9lJopaNjVSOoUemCzBuXi8PjJ0mrZu7o/owv7M7AXmlx/ewrbLU4vH4u6J3O1KfXSdUSS68q5NujLayeW8z71Yel77UYzCnNsbB2xxH++NEuSqxm/lY2jOue2yCN70gRPlzoanH7uKBXOo9cPZCla7ZJY/vyvK4smlxAbbOH3bUtZ3SWr9In5MzhTPhbHO8+VUwGmVkcnaAlUmmzh4TCi7Jo8fj57LtjccXSEquZd7cekq4lZonvP+ZErRJ47L0dMeauAl65ZQRNLh/fH3PSNU13XIlW9U4PCybls3R1NalGLT9/JtRA+57xuey1O6Q19tSnP5XN383u2DaplmQdK2YM48m1u2IG0c6FdbM3EGRO63O7W1hVm7gP8gaC7V/kDKbR6aW2OWS1FYtTUQVwPGNVQUHhxHNWCOJbtmxh5MiRuFwukpOTef3118nPz+fLL79Ep9ORnp4uO79bt24cOnQIgEOHDsnEcPG4eCwejzzyCIsXL+7Q/QWD8SdbEXuLW/YwLm2Njt+2cnPUpjvdqOXT3XYqbXa8/gBzV1Xx91kX8cePdsVdfC2YmJ/w88+FKLfCuUlHx2qSXtPuwuf7Oie3vbSZUquZmSXZuANt46ZXpollrQv3eqcHtzfAp2Fi1OV5XVkwMZ87X/kqpmh+5ytfycb6iW7ipdgaKZzJHM+c2uRKPJ82uXwk6zWM+1MFpVaLJIwdqHeyZX8Dy9baKLaaWTixgGf+s5sUQ8gSJd2opUuqninL1vHKLSPjBrEjG15HUu/0tttgN+Z1bbXMKO7LrBc/l7JZf//BTtl9FFvNLLuuiC37GwgA943PI0iouaBRq8bj99Po9AIC7ohmVw6Pn9tXVVFeks39E/JpdvlI0mv4cl+dLOhemmNh6ZRCXD4/pVYLapVAqkFzwvsaKCTmTLVb6OhYdfn8mLRqBmdl4PEHcAcCNHv8vLPlIOnt/ByNTp9snFTa7Mx/YytFWRnk90iViWwzi7N5eWMNs0db2bjHLp0vsJPykmyS9Bqevn4wvTON0vviZYtfnGPhndtLaXR6SDZo0alV3PPalk6R5XsqKkEVOsaZ8Lc4rn0qSPNMIi99CM01Rb3TyTBpWVG5hzdnF7NkzTbZz1uaY+He8bkcaXTz9PWD0WtUHGl00TVVz3tbD/Lpt/booPCuWha+FRrj4hz9wMT840q0Mum0/PzZ9Tw2bRBalYqirNB8O2FgD257aXPc9yXr48shT621xaxGUwkCy6bHTpo7m3D7/LS0PrcrI6raZpZkk+rr3FJSvIaqIqdCHzmesaqgoHDi6dxPsVYGDBjAl19+SUNDA//6178oKyvjP//5z0n9zHvvvZdf//rX0r8bGxvp3bt3zHObXD6Sj9Njq8JmZ+Gb1fzy4n6yjNVSq5nuqQYKeqayYsYw1ILA/908Aq1GlXDxpVOrlOxQhXOSjo5VAdr17RZFrgqbnQCwYII80BS+cG9weOiWauCy3K6kGLQkGzRRYjjEtmOBk5OV0DPdyG+vuYC6Fg+NLh+pRg0ZJh3dUg0n/LMUFI6H45lTE21exeOBVp9S0YKhvCQbXzDI0KwMIDTulq6pprwkG6NOJW2W/3XLSBweP03OxKJ7ItGga4qedd/WMia3C/k902TVXxpVYh9v8brxLCVEW5bxA7sz/o8V0uulVgsLJuXz6Lu7WLvjqPR6ZP8DMWs9v0cqt720mTG5XbjjsgH88+YRHGkMZSiJFWZFWenMLM5m5ca93DMujztf+YrFUwrPOCHwbORMtlvo6Fj1B6HJ4ycYDKASVAQDsLwy9J2eWRy7MbyISR8dfFlns1NenE3XVAP/d/NIjDoVGpWKeoeH6cOzKH9hk6xfhxhganH7uO2lzfzlfwZLx+KNr//uquWBN7dK15mzqqrTZFwrfsdnDmfC3+K49qlh810iL/3w43qNmlH9Mvlg2yEemJhPzTEHbl+Aril69tpbONLoxpyiQ+/yk2zQ0MecxFc1dVx8fhd++/43Ma8tjnHx/4PHmXxsSdaR3yOVWS9+zgszhknPGYNGFdcurMRqxpCoqWYMWzIICfjnQpBJQJCe2+FI+6B2Eu7OdJJbm2rG+24kn4JEgOMZqwoKCiees0IQ1+l0WK2hBlNDhgxh06ZN/OlPf+LnP/85Ho+H+vp6WZb44cOH6d69OwDdu3fns88+k13v8OHD0rF46PV69Hp9h+7PpFcjQMIGepHenRBazN89fgDP/ne35As++1IrE5dVtmVyWS3cNro/PdOMvDO3BF8wiMPjR6tWUbHrqPTeBqdHyQ5VOCfp6FgNEsSgVXd4nK6z2QkC3x5tljL3wjP6kvUadGoVggAIobK8eEGr8E2AyMnISjiTRRaFc5vjmVP1GlXCcarXqNhf75ReE4UxtSDQLV2PSaeWbMxuudQqCcGA1JNDo04sXKfHySoqtpr55nATF/RKZ3xhDxavrpYFul66aXi7PxvAyH7mdjPJI19bsrqaC7MyZIK4+Dv65cX98AWCkjiflWlizhgrKyr3sGV/fVT2V/h7i7IyWLqmmguyMs5IIfBs40ywW0hER8dqi9tHMBikS4qBFo8XlaCSvlNif5x4Y9iYwJf2/epDFPVO52fPfM7ysqEEabMVjBWoqtpXj0mnJivDJL2WqFJDzOAFTnuW7/Gg9Ak5czgT/hbHu08VaW9sVu2rZ2xBNx5/dwf3XJnPgTonTa5QhZIY+N1jd7DgzWpZ1aNoUdQ7MynhvYSP4faqqyMJr4T8vKaObQcaKMrKwBvw8+BVA5n/xpaonj0PTh2Ixx/7c86EwMbpJghxLep+SNDiTMMX8LNocgGL36qO6uuycHIhvkB8j/wTxfGMVQUFhRPPWSGIRxIIBHC73QwZMgStVsvHH3/MtGnTANi5cyc1NTWMHDkSgJEjR/LQQw9x5MgRunbtCsCHH35Iamoq+fknJupp0qrxBgJSpFrmmWa1UFbcV+bdGc6RRjevtTb7qKqpo/zFTbIFRoWtlgBBJg7qCcEg94Y1/yq1Wlh2XRFzVlaRpNcqTS8VFBKgU6vx+gPMGR0KroWP01geuxDa8I//03ouzrHw4FWFLFmzjY+2H4l63/TnNsoy12IRvgk4GVUbZ7rIoqDQUeodnpjzqTje6h0eAjESuNfvtvNVTb2sGkOvUfGrl9vGdV+ziaVXFfL2loNxRYFSq5lkgybKOzX8OTEkK53xA3tEvX/9bnvcbKTSHAvZliRW/WI4Xn/iXWYs4a8yTubtOpude8bn8ui7O6J8UP88vQiNIMS8H/G95a2esjNa/xtLCDxT7T06I2eC3cKJIFmvQadRcaDeSbJBg9PXJjqF+9lHronnjLHiizWAge5perKajaQZQzZHPdONrN1xmJsv6UdhzzSSdBpWzBgmNb3rmqpnReUeFkzM5+vvG6Qx3Z4tRJPLS3s6z5kmhil9Qs4cOtvfwhiWDBJvbEr2RJ/VoFEJfLTjCG5fgEkX9KAwJY2r/7JeOre01dprzso2Ky6xOml8QfxkM5BnqP8Qm66e6Uapd9ZVF57H4tXVXDO4F4vXhALGM8OaXFftq2fp6moWTSqIea0zIbBxumlpJyjR3vEzHU8ADtU7uXJgD2aEfTeONLrYX+ege7pSQaugcLbT6QXxe++9l/Hjx5OVlUVTUxMrV67k3//+N++//z5paWnMmjWLX//612RmZpKamsrcuXMZOXIkI0aMAOCKK64gPz+fG264gccff5xDhw4xf/58Zs+efcKidVqVAKh4+bMairIyKG994Bq0arIyjUxeti5hl+799U4MWrVM7A5nnc3OHZedT3OEr2qozCvIgon50uJLaXqpoBAbjQA6nZoGJ0wY2IPy4pD3aIvbR9W+epnHrkhSq3XDf3fVct/rW7gwK4OPth+RNesC+Pus4WjVgpSZGgtxE3CyqjbOFpFFQcGk1/A/yz+jvCRbmk/Fze3tq6p47bZRqFQq2XgThTGHx8/MkjbRWK9VSdmgxVYzHn+Ah97Zzk0l2eT1CDXMjRTsFk8poGzFZzw/cxh77Y6ozxezz2fEEKdFsUEQhCgxvWxUXx58exu3/+R80jtYth5JPKHvSKObdTa77Nnk9gUw6dRYkvUJn03iNcX/RgqBSuXJieVsyUrUa1R4/AHqnV427T3G2DAhLNzPXhzD2ZYkvqypI0mvJlaftstyuyAgsPqrAxGZfKFKyVkvfi59h8WmdwaNitduHYVaJTDlqXWS0NeeLURHhK4zTQxT+oScOXS2v4VOJciSQcSxedulVjQqgSS9hveqD7Fq417mTyzgmr9+CoT2mb+6LCdq7hCbREfafgIYdWpKrZaYViSlVgtb9jcAoTHcno1hLGrsLdz7+hbZfOfw+lm746iseiqcO8fGnvs6W2DjZJDUjkVde8fPdIIBeDZGo3MIfQcjrTEVFBTOPjr3Uww4cuQIN954IwcPHiQtLY1Bgwbx/vvvc/nllwPwhz/8AZVKxbRp03C73YwdO5ann35aer9arWbNmjXceuutjBw5kqSkJMrKyliyZMkJu8cWn59mp4+7x+VGlU8/Pm0gQ/pkxBSqxNK0/B6pHWpy0ivDGLWprbDZmd/alERBQSE+gkrgQIMTh6dtrOk1Kp5a+13MhXux1Uy4qYKYnRmvWVep1czysqGyTbt0LMdCVqaJj399yUmr2jhbRBYFBQEY0tp4K5JSqwUB+O37O6RM8NIcCx9vPyKNO9EOpdRqkcp9xey3gw2u0HwcDDI0O5OirAzuGZ9Ls8tPIBjE5fVTY3dw66X9aXL5ZM2wI4k1b4tC4Buzizna5KahtQFnuJju9gVYNLnguG3WILHQF/fZlGOR+YzHu6ah1cYiXAhscHj4zzdHmTGqL9MvysKgVUvZuUrlyQ/jbMlKdPsDtLh86DUqnvnPbsYVdJcJYWLGKITG4p1jB3Dv61tZ+YvhZJp0LC8bKiWPHG5wMbJ/JvPf2BpVzSBWSoZXfohN7+aOsdItxcAxh0cmwndJ0VNqNcdsnBsudHU2MUypBD1z6Ex/ixafH5c3ICWDiEHevfYWeqQZSTVqpASPh9ZUc+1FWdJY8wWC1Dk8UdessNVy75V5nN8tRZoXth9oQKcSmD26PwGCURnot4228tl3doqtZuaOySHddHzPusONLkkMh7ZnTKnVkvB98da/aSYdD15VyH2vx7BauarwjPxbnmgEIbHlazttUc542rWEObW3o6CgcBro9IL48uXLEx43GAw89dRTPPXUU3HP6dOnD++8886JvjWJJqeXJL2WPbUtsgxxvUbF1gMNLJiYz+LV1XEtGtqzWhB5cM32qMZ8AM4E2ecKCgohWjx+7C1e7nzlK8pLsumWasDrD7BgYj5L18i95cTxKUQsBN2+QNxmXWLGzIKJ+dz72hbpdTFjqMdJzqQ8W0QWBYVAMMjMkr5AMMrzcWZJXwLBoGT1UWq1cOcVA5j+3AbpvAyTllKrmXuvzMXrD7C8bKgkSIvzbYXNzt3jcznS6MbjC5Jm1HC40c3c1nMG9krD3hQtAoQTT5wOid5+rv/bxpjH19ns+PxBlk4pZOFb1bKAeanVzG2jc5j14qao95XEEcpLW1+P+2zaVUswGIy5fhDF9xKrGUuyjsvzusqEwDqHlzVfH4hav4gCu1J5cvycLVmJza0N5StstQzpk0EQEo7bupbQeFIJArrIsSOE5tf2rH3CqdhVy93jcvH4A9L8JwpkYqVGALkYEpnB25myfEWUStAzh87yt2h0+Ji9crO09hU50ODiwbe38+LMixBaF7yf7j7G9OF9pHNMOjUt7thzXaPLKzWsLrWaWTylkGavnwaXj3vG5eH2+Tna7EanDgWFZ724iX/dOoqeaUb6ZpqO+3dX1+KJKW62t76Nd7zB4eGx93Ywszibea2B8RSDhsONLh5/bwcPTR3YKf6+PwYBElrUdXbOdksYBQWF9un0gnhnwJysx+sLkKLXxG3iExmVFzfnRVnp0ga3vWyxWI22QBG6FBQ6QpMrlKkZnrU2Z4yVbQcauCArQ+YtV7WvnpUb90qldGJZZlamiUyTjsFZGRRlZUgWDSIVtlrun5jHx7++5Lgyhk6EP+/ZIrIoKOjUav6xYW/McfmPDXu5/8p8TDo1SXoN90/I43+Wb5RZKWjVKuZPzOdwg5tbXvpCdixcUHa4Q9naDU4v3xxy0SvDyKJJ+aQZtaGNsVHLw1MLefDt7dFVH1Yzhxtd0r8jbZScnsRVX9/ZW/jN/33F/Al53D1uAEeb3PRMN1K9vwGX109RVnqUlcuSqwp4aM12+X3kWFg0qYBJyyp5cnpR3DVIpc3ObZdao6payoqzWblxLzOKs/nTR9+wZEpbVlyDw8OCN7ZErUvEf5eXZCuVJz+Azma3EI9Uowa9Wk1Wpokr8rshQMJxm98zDYAUvYaFb26NCkIPycrokLVPOC6PnxS9GkEQZJ7/4dnisy+1YtCqSTNGz8edKctXQeGHYtKrZWvfSIw6Ndc8s14KdvpaPY2KrWY0KiFuxVKKXiNrYr3wzWqG9M2QbFREUXVuWHXSwXonQ/pkSBWYhxtd1LV4aHT5SDVqyDDpZKJ9OI0R1qGWZB2PTRtEil7NT3K7kNczTbILC89aT47jVW5v8TBtSC9WVO6RBeNCQbxs7C1nf8DXpFVHWb6Kz+2XP6th4cTObSmSYkgshbV3XEFBofOjjPJTgMcXwKhRk5mki9lM65n/7GZ52VCe/sQWMwtVbOT35+lFqBBk9g2R50RuCBShS0GhY6Qatfx3V60s8CRmkUVaDIQ374tnQxCeJRm+gXe4/Qzuk9rh+zpR/rxni8iioKAW4Bel/Vj2iS1qzM0ZnYPX76e8JJsWtw+dps0jvMRq5oFJBdS1uEk36aLE8MjGuWqVIGW3FVvNzB2dgwD89K/hzcMsUVZIxa2bZQEhJLLX1Ec9I5aXDU34M3ZJDvUwue/1rRRbzVKA7e5xuahVMP/KfBCgyeXDFwjw6bd2rvnreq69KIuZJdmoVQLJeg0GrYov9h6jKCu9Xes1jVol2VToNSr6mE18f8xJfs806Tl235Vt16ht9sS0nIC2jN3O7i96ujgbhFi9Ro3b76egZyo3vfg5fysbynXD+/BinPn09lVVlFotbDvQEPW9Wmezs3TNtphVDG2fF52l2ujy8qePv2FWST9mFrdVj0BIFP96Xz3XX5SVsEKrs2T5Kij8UExhTTUjKbaaJWsx8fi8cbnSfGvUqllRuSfm+wQB2ZgVPcdFQTw8eBo+rg82uOiRZmCvvYX7XpcHXUusZh6eOpAsc1LUZ6Ya2+YbS7KOl24awZI11SyYmMv8ifnMf2Or7HNKrGaWXlWIOxA7yOYPBHk+QgwP/Ryhis8HJnVuMbij3FSSzZMx1ltzR+ecxrs6MejUqoTffZ06cb8JBQWFzo+yUzkFNLl8BA2hplb3XZnHI+/ukIlbRVnpuLwBhvTN5JZLrfiDQTSCgNPrZ27r5ry8JJsknZp7xudyNyEblGa3j801dTLBLXxDUKoIXQoKHUavVrHjQKOsNFDMIlswIY8FE/NpdPpocnmlCo5Xbx0V14Yg3kI/zdjxio0GhydKDIdQE8wf4s97NogsCgoIIbE6srLqcKMLtQAf7zjCqH5m9tpb6N8liVW/GIHDE2qO+9i727lueB9SjfDabaPYX+cEiGqcW2w1S7YNJp2aoqwM/MEgfSzJrJgxTPLJFptX/+uWkbS4/Xj8AT7fe4yvv29gUK90br64P11S9HxZU0dVTb30I1Ttq0+4CfvmcJMUUBPF5WVrbZQ3e9hcU0dR73R6phl58uNvZOKhaAcxf0Ieg7My2Gt30CXFwLxxue2W/hq0Kn72TMgTvaRVpIz0SA/P+G6vLwHAl/vqMenUuLyBH1Xhci7S2YXYFrcPtUqgyeVjStF56NQqVm7cy5C+mZIdEbSNvSFZ6cweY8Xp8cfMBK+w1XLrpf1jCuKxfPXF1ypbfWAvys5kWN9M7rjsfPyBICkGDUmtGawKCucygoAkbkbaYswdncN/dx2RXltns6NVq5g4qCfJejUuny+qYqnEaua+K/P4cPthqSpKxBfRMTfc7ii8d5ZaBU+utUXNkZU2O/e9voUnfnZhVKZ4qkErZYJPubAni95qtSMNqnjgja0xr/XAG9XMn5gX8/fiDwbjBn0rbLX4g2e/w3SLx0/5i5/HbGJe/uImXrt11Om+xR+FvcWd0BLG3uImu0vy6bo9BQWFU4AiiJ8Ckg0aCMIL6/dwQe907h6byz3joLl1s1Bpq2X2ys0UZaVTeF5bJpaYQRavQV9ZcbbMkqHUaqZLip6nrx+MXqPC2iX5pPsSKyicLXj8AX5xcTZ77Q7mjcsFQhlkBo0ag1aFACTrNcx4/jMcHr/UVHNsQbe4GWuRvqbHW7FR2+yJ2XAXQqL4D/Hn7ewii4KC2xdARZB+XZJI0mtodvlJNmhI0qsRhNCGW6dR0T3NSLPbh8Mjb355/Yi+NDq9zHxhU2t11rcxK68ONrg6VAFSYbNzTxCSDWoONfi4qG8myz6xSVlwkec7PH6p+gSIsD4Jze2iZZoYUBOzu5P1Gkb2M9Pg9OIPBrkgK4MvauqldUD4/d73+lbZ5y+cWMBluV35aEebuBF+PPz/ZxRno45skoDcgi25nezv7ml6BAHufvXrKJ/m461wiceJsJNSODm0uMVxGWrId6zFww0j+nKwwYm9yUNmkg6NWsXIfmbGFXTno+2HKX9hk+x7H4lWE53NV2q1cNtoq8xXP3wcQWiMzSrpRyAY5A8ffXPSvo8KCp0Rty+AWhVk7hir1EQ62aChxe1FLUSL2M1uHxf1zWDSsnU88bMLYtppQKgC+nfXXCB7b6wAlNsXkFWK/G/5Rei1aqpq6pkzxhplc7Kicg91LZ4oQdzt9XP3uDyWrKlmbEE32ThPJGzH07WbXImDyO0dPxtocvkS2ul09t9BskHLjSs2xRT8b19VxWu3dW7BX0FBoX0UQfwUYFCrcAcC3HHZ+TS6fOyrc0iT+o6Djdw1Npdxhd1Z8/VBWYZaqkHLK7eM5NF3tsds0BegLfu01GpmVmk/Ptl5hMJWH0aPP0CD4+z3N1NQOBEECWVCvPXVAe5+dYvk+TuqnxlvQEWSTo1eo+b/bh7BU5/YmDakN0GC7DvmTHhdUcj6IdYk7WVgKv68CuciQcDpDfJ9nYOuqQbcvgBOr5/DDSGf7wvOSyfFoOGWf3zBU9cNjsocdXn9dE814PD4mfXi58yfkMevLsvhSJNbthF6cnpRhytAauocZGWY6Gs28cCb0ZlokeeHexjPG5fL0SY3aUYtOo2Ka5/dgMPjlwXUxOovrz8ga8YZKbQnut/Fa6qZNy4Xp88fMwswGAzKGoxGChnhAb0D9U4+31sXN8u9NMfC0SYPyyuj7+WHVrhEcqLspBRODilGDU1On+TBKvoUC4QyLw82uDBo1dK4ffa/u6O+95GoBYHy4mxJtEszajnU6KRq3zGenF4kiRldUvTSOBLn8q4peg43uphV0k/W4+NEfR8VFDorQcDVzpwajl6j4mizB4fHj06tiimWjsjOxOHxyyqXwwOv4fQxmyjKypACwd8cbiKna3LCYHRzjIonbyDIkjWhrPBmV1uFSXuibaPLy7dHm6MCqkntVI+0d/xsILkdD+32jp/p6NUqirLS41Ye6RXLFAWFs57O/RTrROhUKpa8ty1mOc5v39vBnWMHRD2MTXo1gQTlWutsdu4bn8e4gu40u72Yk/X87/rv+MOHbVlpyuZQQaFjCCCJN4myQueMtvLrywfw+w93ctfY3Ji+peH0yjCyvGwoR5rcx31Pqe00xFUa5iqci6gE0KoF1mw5GFPYNSdpCAbhiWsuICNJG+VvmmbUSuPW4fFz3+tbWV42VPILF69Vta+eot6xN0pAhGCtlqq+2vPVFhGzrkb1C1V32Q43kWVO4nfXXCAFzX2BoHQvP8ntgsvrl3y+xXNWbtwrCe3t3W9ts0fK5kvSa2hx+zjc6MLp9VP+4iaZTYVeo5IFBvUaFbUtHly+AA+8uZVPv7XHzXK/7VIrOo0QUyyHH17hInKi7aQUTjw6tSoklgjQNVVPsk5Dg9obd9zOHt2f377/DRC7QWZpjgWdRsWKiIBPqdXC/Il5HGpwU3Wwnm0HGsjvmSaJ4R3p8fFjv48KCp2Z9ubUdFOb8FuaY0EtCGhUQkyrIpHMZD1jcrtIx0XP8U92yiuUSq0WAq3DfUS/TK4b3ofbV1Wxek4Jf/x4V9zg8oNTCqM+MxBo6xGQbGi7Z6NOLWtsHZlt3uTy8bNnNkTtmZN0moTWZkm6s19G0ceoyhEptprb3QOd6dQ7PSycVMAX3x2TgkGhQK2TodmZNDg9p/sWFRQUTjJn/5P8DMAfhEVvbY1Z+nWowcnA3mkghBqAiM2/SnMsBAJBWiI8FAFpUh+clUFL64LfpNPg8we4YUQfNuw+Jm1qY20Ow0uM04za1pJz3w8uOVZKlhXOBgJBpDF66fldaHB6ozLJ1tnsqBCYPcbK/7vsfFTA4UYXpVYzX9TURy22DzU4+WTnESlIdXGOpV2hJnw8Jes1PHL1QJau2Rblp6o0zFU4V9GqVDxbsVtWpi1ubp+t+JYFE/JZ+vY2Ls/rRl+LSTZ2Sqxmzks34vDIqyvCBbiSVsuQWFnSkbh9AUqtFoLBIGqVwP76jlWMiJRaLbh8ftQeeL1qf1Rj7WlF53HflbnUNnmYVnQeD7y5NWbzbU2rvUl7jTNdXn9rVZmFe67MxR8IcqDBxYNvb5f9ni7OsZDTJZnVc0tY9Ka8EVlpjoWyUX359Fu7lOUeXmosZueuKBuW8F5+TIXLybCTUjix1Ds8UnPYg04vyTpNwnE7b1yuJIinR/TaKLWauXd8Lk98sDNGxWQtS9Zsoygrgy9r6lgwsYDr/7YB4Lh6fCgVVwrnKu3NqfOvDDWPLLVauO1SK2q1wJ6DLcwZnSOzKhIptprx+QMsnFTAjkNNoaSQRjcqIWSjEn5eWXFffv7seoZkZfCbsQO4qTUw6/D64gZU19nseP3RPictnrZM8CONbkqsZipt9lDCS9nQmI24l5cN5bPvjgHRe2atWkjora5VR9uKnW3UOzwJPbbrHZ1bME436jjS5ObtLQdlzVNLrWb6dUmma4r+NN6dgoLCqeCMEMT37NmDzWajR48eFBZGR3w7Oy6fny9q6uNmqSycWECD08NLN43g+r9tIK97KgsnFfDEBzv41WXny66VKNtlZnE2L39WI8t6AfnmMLzEOPxaP9RPUSlZVjhbcHh8Hcokq7DVcsul/dFpVHiDAUb2MzMsO5PaJnfUYrvUamFmSV+pQVh7Qk2s8VSaY2HFjGGUv9CWvflD7FcUFM4WXD4/1w3vE3cedPn8bNh9jOuH98HpaROIS3MsLJiYzw3LN/LsjUOZM8YqBbuyLaHmm+kmLRq1wGPvbI8q945FmlHL4ikFuH1+1u44Qm731ITnR5aPlxX3Zcv+Bj7bcyymaLfgza1cmJUBwLMVu+MKe3deMSDq+vE+v7T1c2/5+xf8rWwYX9bURQUNHryqkDSjljmtHunhVOyqJRAMSmKi+DcQg/VX5Hfjd9dcQJpJK/sdR/JjKlxOhp2UEtw/sZj0Gpw+P26Pj/QkbbvjNtDqU1xsNdMz3cDKm4aj1agwaFSAgMvr5+MdR2N+Vnjj2aVrqrn2oqwOVUzMG5fL4KwMNtfUkXocDa8VFM4m2hubbn+oMikzScf1f9vIq7eOYljfDPbUOqIaaorvOdbsQatW4Q8E0agE1Crolqrn1VtHcaA+upl1ha2WAEFp7O6vcyW8Z4cn2gYlKayvxbxXv+alm0awdE01R5pcrIiw7xKbZQeDMKqfhSt+1R2NWmD2PzZL63S3L4AgBGM28BaE9gPQZwNGnYbbl38W12P71U7eVBPgz2ujKxFEa9pYlQgKCgpnF6dcEL/tttt4/PHHSU5Oxul0csMNN/D6668TDAYRBIFLLrmEt956i+Tks6ejr8Mt9/WMLNuyt7jpkWZg6Zpt/N8vR9Ls8eELBPjpkN7Ymz2s+sUIHB4fakEgzaTl9zEyZMR/F2Vl8Py6Pdx8ST+8/qD0GR6fn8ONrlB2WavYFi9zpqMlx0rJssLZRKZJx+8//CZuJcfNl/STMr0bnF7++u9veXhqId/ZHfgCgajFNiAt8BNloYkijD8YZOnq6pjikwC8e3spdQ4PKQYtlmRFqFE4dxEQWLlxb8xstpUb93L32FzKS0KvN7t9vHbrSHQaNUatmknLKnF4/DQ4vWw70MCfpxexcuNe9BoVqQYNR5vcBIMwfXgfbirtT3qSltIcS8xs5FKrhd4ZRq7+y6fkdU9lZklfvv6+gVKrOaZtSqnVTI80A/876yK8voDMqzzc6iycSptdys5KJOzNn6Dmf2ddRM80A6VWi6xJaPj99jUnMaRvJrevquKXF/fj8fe2c2FWRkj0CNvoLl2zjbvH5cbNwhYFSHE9MzQrgx7pBh5cs012nyURAUWRH1vhcqLtpJTg/olHAJpdPjJMOryBIAK0O25FW4UGp5fr/raRUquFIX0z+ONHu6RG8/EQxalKm537rsynoGeqTCCLxfd1Tm57aTMlVjPXDu19gn5yBYXORUfmVIBmZ6jBYoPDy5f2Fj7efjhmQ82VG/eS3zONUqsFAKNWTW6PVB57bwezSvrJmlyHE24r1l72daxnvEoQJHuP2mYP1/9tA49NG0T3NKNsTjbp1Dx13WAONjhxev3UO700uX0cbnDy3I1DcXhCWc8Oj5+ZL3xOeUm2rIGnWFX1yi0jj+O33DkRIKHHdmfPkXd4/QkrERze6GC+goLC2cUpF8SfeeYZFi1aRHJyMkuXLmXjxo189NFHDB8+nKqqKsrKynjooYd45JFHTvWtnTRSjBopS8WkU7PsuiJWVO6JKkGeWdwXTyCAWhBocvoQBIH1u+2sqNzD4Kx0ZhRnU+fwtutPuqJyDwsnFrB4TXXcMmeHx58wc6YjJcdKybLC2YTbH2DnoSZW/mIET7y/I2YlxzP/2S1ljVbYamn2+HH7AyTp1B32DQ5fxIeLMMvLhsa9xn931eILBKVMUQWFcxoB/mdEn+h51GpmZkk2CFDUOx1BEPD4Auw95iC3ewotbp8kyvoDQfJ7pvHCuj3cPS6XuhYPN6z4TDoeypIeyOPvbadsVF8CwaBs01SaY+GusQP45khzaC5sDX5dlJ3Jgtb5N9LneMGkfILBIJv31kkNBKH9LLOOZKG1uH1U1dQh9MrggUn5LFmzTV5pYjUzZ4yV7+scPPvfUMn6T/K68sePdsXNuv3lJf0TfqbHH5CqagCqKuuiNpZiCXJ4UPBEVLhYknVcnGPhvzHWIMcrtivB/ZODTqNCp9axYbedd7Yc5P6J+e2O2/kT8rA3eahrCY2NClst916ZByATpGIRXh3R6PLyjw174zbnjHxPpc3Ofa9vUf7WCucmHZhTn1+3h8VTClsTMrQ8sWon/3fzSBZEWGqJGeK3r6pibEE3fv5sqDfHSzcNZ9qQ3hxtTtxPR5zvjjS5j/sZr1EJMnuP2mYPs178nBUz5MG0my/ph0Gr4u0Ynul9LUn0bg2COjx+qddHLBzuc0AsFUhomdLZFfGWdv6G58TfWEHhHOeUC+LBYJvn1+rVq3n88ccZPXo0AMXFxfz+97/nrrvuOqsEcZO2rbHHLy/ux/OVe2Q+VRDKAiUI90/IY8KTldLr4XYNQfZw88WJN6huX4DykmyWRmzGxc8IL3Nub5PdXsnxyShZVlA4XTS7vKyYMYzH3tsRswJj6Zpqykuyqaqpk5oENbm8mHRqhHZWhEl6DXPGWNl5sFFaxEeKMD92PCoonCsIEHsetdkBgfkTQwKaSaem0lZLUe90NGoBvTYUjCq2mlm/2y4FhW9q8aDTqGSibaXNzvw3tnBhVkaUT3a6MWSrcqzZQ7dUPU9fP1jKpruobybvVh+kKCuD+6/Mo8Xjx+sL8OluO1c9tQ6Hxx9lw9QRm5P2MGjVbNpzjEvP74pKBeMLuzNjVF9ZibfD4+fvG76jvCS0uT3SmFiYSNKpEx7va07i4be3yewqYlFpszN/Yj5X5HUlSX9iKlzSTDoenTaIe179WiaY/BCxXQnunxw8vgBBoGuqgYpWH9/2xu2Db29n0eRCPth2UDre6PLyxXfHGJvfLW5zt9KI5n5JejW/vnwAqUZN3IqNyIaAyt9a4VylI2Oz0mZn4ZtbWXZdEbRam9Q7PEwc2DOmlcbgrHTZHOMPBqWKqEToNSpKcyyMPr8Ll5zf5bie8eYkHY+8sz0qa717qrzKZ/SArnHX+gBLW20yUo2JZZL2jp8NJGvVvLyxJmYlwMsba1g0Kf903+KPor2/Yco58DdWUDjXOS2jXGht/nTo0CEGDRokO3bBBRewb9++03FbJ42jTS7OywhNxiVWC3/8KHZpdKwS58jGP/eMz034WXqNql3PRDFjpr1Ndnslxye6ZFlB4XSSmaTnYIMrbulchc3OLZdaubB3OrevqgJC3/Hxf6pg5U3DE167xe3jy5o6Hp46UFrER4owP3Y8dhTFJ1ehsxOEuNUUFbZagsB56UaCwIrKPfzumgtocvqwpOhb/bPlDTO1ahWffmvn0vO7yKySNtfUMTQrg2Uem1ThJdqDdE018eTH0Q0ur7rwPP71+ff0NZsYnJXO8hhWSpHzetW++rhCX7hoF18MtHC40RVqHibs5MrC7tz3+taY1yrKyqCodzoAakGIsofaXFMneX4n6TRxM/RKrGa8/oD087cX0Ntf5ySvR+oJtR/pmW7kyelF1DZ7aHJ5f7CdlBLcPzk0OkMev+J3oyPjttJmZ9FbW6WgDYQCWxU2O7/9YCd3jc0FdkRlKi6YVMBVT60DQt/No01uyl/4nDG5XZg/sYAH35ZXTIRnsYaj/K0VzkU6MjYhND7vn5BPbaObot7p1Dt9dEnVsyLCfrPEauaBSQVc99wG6bUuyXqenF5El9Z5OKatWI4Fa5dkloVVahzPMz7NpGPJlEL+/U1b1ZMgCCTp1IzJ7cLasGqoRDYZzlabjO6phviWaTkWurdTtXI24A0Euak0mydjNCSdOzoHbyC6uWlnIlmr5rLcruT2TI1aC+040EiyNnFigIKCQufntAjiCxYswGQyoVKpOHDgAAUFBdIxu91OUlLS6bitk4ZJr0WnDjWy8sXoih1Ok8snNeATCRexff5guxtncbMbD3FzkmgT3pGS4xNZsqygcLrx+AM0OBNvhsUMF4fHT4nV3NrsCz7dbZe62UcijstQxulWqSS7wSnvzP5jx2NHUHxyFc4GmpzRzbRkx10+zEk6vjncjMPjx6BVk5msIxAIsGhyoeQjLgahMpJ0rKjcQ1HvdJm3abHVzKRBPTC1ZkqH24M8Vxm7weXit6p59oYhNLp8JOk1CTfdd1x2Pisq97Cicg/Ly4aiQpAFxkusZmaEiXZ/bs2sixQDl1xVwDtbDoaEw121zBjVN+5nihleapWAOVVPVU1dzCbCL39WQ7pJGzMLW7yvgw1tTc86ksV+MuxH0kw/PqCnBPdPDiadGpVKkAIOHRm3EBLd5rUmfxRbzdLxtTuOcuOIvjEzFffUtkjVFzOKs+mWqsekU0sC2MNXFeLxB6lzeGhwemXN/MJR/tYK5yIdHZsADQ4vTR4feo2K7QcbeOqTb6UKKggFo/fXO7nuuQ3UNofWuaU5FvRqAa061Fxz4eRCFq+ujlqLPjZtED0i1qLH+4z3+gO88/UBmeBemmNh/oRQJvPaHUdxuP1R/bxkAeFWm4w0k47Hpg2K2ez+8XOksb3D62fOqioemzaIe8bn0uzyk2zQcKTRxZxVm3mx/KLTfYs/Cqffz93jc1m8ujqq/8kDkwpw+hXLFAWFs51TLohffPHF7Ny5E4D8/Hz27t0rO/7OO+/IBPKzgRSdmsPNbsqKs0kyJI40mvShRh+zV26WLdRFEbvB4U3o5bVy417GF3RP+BnpxtCCf0XlHv48vQgBZEJeR0uOT2TJsoLC6abR6W1X1PH6ApIY/sCkAjyB0LiUxpIgJMxCCy/JNunkj1/xGiAf2ydqPCk+uQpnCyZ9O/OoTo3HF0CrFijNsdAjTY9OreK1qv1cWdhdEs7EIFQwGOTJ6UWkGDSsmVuC1x+g0elj095j/Pa9nVK2qtiEOpE9SIWtljqHl8++O8bA89IS3meD08ubs4vZX+fks++OMaRvBvdOyONgvZMMkw6TTs3vPtgprQVuX1XF/Al53DM+l+/rnOg1akw6FXUtHnK7p/J/N4/ko+2H8SXI2HL7AvTJNGHQqnngra0xRX0BeHjqQOwtHsxJOlmGnkGrZs2Wg1LpuygqJMr6E0XNslF9+eZIM5lJulNemZKoMkYJ7p8cjDo1Pn+AI01uSnMs7Y/bsEw8h9vPw1ML6d8lmU92Hml73Rvbz/etOcW8NaeYD7Ydlr6bv7y4H3/8aBdrdxzlvisDdEnWo1EJ/OnjXTEzPpW/tcK5SkfmVJEkg5oWj4rzMoxkmU28/FlbVbe71SYpnGKrmfkT8vi+zsX39U68/iC+gIslk3PRqDQ0e/w0Or2kGbX4/AEOHm3G9APnh8ONLu59fUtMy9Ala6opL87m+uF9SE/SSgHuWAHhNFPb+rxnupFlJ6ASqbPi9vp5dNqgqCqAYquZR6cNwt3Jm04GAvBgDJvZSpudpau3SRZ8CgoKZy+nXBD/97//nfD4ddddx4wZM07JvZwqBCBZr+Hmv3/BKzePpNRqiWmPInZrPtjglHmZQij7qthq5vPW6HV5STazR1tRCQJJejU+fxCdRuCyvG4EgvFLq0taG4Z8/OtLaGrdGD7xswtpdvl+0ER/okqWFRRONykGLZ9+a09YynleupF3flXKwXonf/xwJ/eMDy2UHB4/t6+q4pVbRnLX2CAHG1z0SDPg8QU42uxm2XWDpcwTsSRbpRJk41S8RnlJNrddakWnUZFp0p2w8aT45CqcLZi06oSVUiatGrfPj73ZTdmovjzxwTfcPyGPN6v2c3FOF1kAeWZxNo1Ob1Rm+MzibLYdaOC64X3QCAL+YFCak9uzB6l3ermwdzr+dkqJu6Ya2PTdMY42u/nDh7sotpoZk9uVIPA/yzcC8H+/HMmtl/YnEETyIn/w7e0ALC8bylNrbfJMOKuZKwf24O5x53OxNeQn3uz2k6RTEwiGvJUbnB7UKiFu9nqlzc7RZjfT/rJeqiDp3zUZQJZRvvVAA8vLhrLsE5sU0AsQHaxfOKmAR9/dLitXP5WVKe1VxijB/ZODTiWgQsWAriZGTikkGExc4WgME8RNejXvbjnIgkkF/H19W+JMrKB1sdXMB9sOR9kFXpbXTWogKwgCc1ZV8cXeutD3NKJJrvK3VjiX6cicCqE9ZIvbx+FGF0ca3fTrYmL5jGExs2tfuWUkLq+Pt7ccxunxo9UIUhPLqy/szoDLcrknQrwWm1m/ufE7Jhf1Pu75oa7Fk7Aqq7w4m1kvfs7LvxwuBbgjzxGAJ352oez1E1GJ1FlJN+l44sNv2vVb76wEg+3YBXVuRxgFBYUOcMZ1CujXr9/pvoUTjjsQRKdWsWx6EQ++vY2y4r4ECEZtGueMzuHD7Ycp7JlGtzBfsmKrmSS9WsoKW3bdYA41OHF7A1ImeanVzF3jcjnQ4OIv//6Cv5UNY+maalnmt5jV6vb6pc2tSLfUH/7zncsLBYWzhxSdmlH9zAzPzowSdUqtFu4aO4BgMMg7Ww/xZU0diyYXEgwTvBweP4cb3agAtUqIatgjZp6ktlZoaFRCVLWHw+OnqqaOC3un0yPNQL8u8nH6Y1B8chXOFlTA4skFLHoreo5bNLkAFZCk09A1xcBtrXOk2xdgyZQCkvRq7ho7gPoWL/k901i1cS95PeWZ3OJ4LMrK4Pl1e7h77AACwZAA7fYFyMo0MWeMVfLajkSvUWHSafj029qEWdPvVx+iqqaOhRML+GpfPdcN74PPH5BZOexvcLJlfwODszJI1muYMLAHP8ntilal4tH3tsdsgrZ0zTbuvzKPh97eFuVxPne0Fac3wCFf4oaaDk+opDyygiTNqJV8x3Wt4mRRVgZVNfWy5qMAaUYtDU5vlBgOiStTTmSfg45WxijB/ROPyx/AHwhS7/KjUXtJNWgSjls/AenfRxrdVNjsLF5dzbUXZbFsrY1Sq4UjjS7ZZ4QHt8Jfq9pXz6h+ZsmzeNGbbX7/kd/TrEwTXVP0yt9a4ZylI3NqidXM0qsGYm9y0SPNyOyVm5k/IY9319piZtcueGMrD0wq4MuaOq4Z3IvfvtEmft9xebQYLr5v/htbeGTqwB9UudjoSmz9IuLwBBIGhJtdvh+1Lz6bcPvi/67W2eztJgic6TS527ELaue4goJC5+eUC+Lff/89BoMBi8UCQEVFBX/961+pqamhT58+zJ49m5EjR57q2zqpOD1+NGqBpz4JZXKt331MWoy7fQHSjFrUKqSyoy4pelrcflbMGMbhBhej+ptZuqaaj8I2lKVWMzNby7hLcyzMHm3l2mc34PD4mTPGymPvbefCrAxmRvgsPvrudu4dr5T/KChE4vT5eXLtLr6oqZeNT71GxZEmNxqVQJPLx4SBPbgivxszn/+MZ28cKr2/xGpmc00dRb3TO5R5Yk7S8cg722P6of7zsxqp4d+JQvHJVThbcPkD/Pa9HbHnuHd2cNe4AQRbdWpRWK7YVcv9V+ah06h4d+shVlTuYUifDMpG9Y1qrAdt2WQrKveQZtCyfredrq2B6iNNbs5LM8S0NxPtQZJ0aob0yWB8YXc219SzdM026bxwKyWHx8/SNduYUdyXf32xj58O6c2T04tw+wIYtWr6mk38c1ONLPtuTG4X7rsyj5nF2Vw3vE9UM8yKXbXYWzx8UVMf1TRzd20LGpXQbrBNJQj8eXoRt6+qklWQ6NSquL7jt6+qkr2+vCz0fIwUw0ViVaac6D4Hx1MZowT3TyxNLh8+f5AuKfqQxY82KeG4nfuTnKhmfOI4LLaamVnSly37G1g9txinJ4BKgEpbLSs37uW64X24fVWVNLbuefVrri46j0MNLhxuPzNL+nFBVoY0RsK/px/ecTG1zR5217YojaYVzkk6MqfOLM7GG/Bj0Km58flNODx+uqUa4mbXVtrs+ANBFkzMx+nzS4FTh8dPs8efWJD2+H9Q5WKqIbGsYU7Ss7xsqKwaJRZKgkgbze0EGZo7uWCcrE/8nWnvuIKCQufnlI/yadOmsWDBAiZOnMibb77J1VdfzcSJEykuLuabb77hkksu4bXXXmPixImn+tZOGg6vn2SVRlo0RC7GAV67dRROT4DP9hzjDx/ukl4vzbHQr0sSn+4+Jjs/dC2B1XNKMOrUJOnUrJ5TQpPLi16rZtlaW9xN6N1jc0/sD6jQqTiR2XdnE75AW9lcLI/S5WVDJVuFUquZxVMKcHpCC8HSHAtLryrE7fPj8wc7lHmSZtKxeEoh97z6tezzTlbptuKTq3C2EAzCRzuOyoLE4dw5dgD76530yjDKmlTvr3eiUQmcl2bgtVtH0eT20ezyUV6SHTPb2+0LcPMl/TjU6GJNa6m3SKiqy8rNl/ST5ux49iClVjNv3FbMgXonXVMNfLLzsCwLvMJWy5wx/bl7XC4L3tgalaE3ozibDbuPSVnb1w3vw+K3qqOyv0VR2uHx0+z2xfVIXTK5ELfXn7BEfv1uO1U1dZJ9W5PLS4PDE9OfdZ3Njgr45y9H8v62Q9LvsiOZY+HCw8noc6BUxpw+Ug1aXD4/jU4feo263XH7m7EDWDi5gNn/2Cw14wNI0msoyspgzsrQdzunawoAqzbWsHhKAVcO7M6BOhf/W34R//7mqPRdWRiWFQ7RY0Sk5phDZpmkNJpWONfoyJz6/Lo9PHhVIe/uOCSNn/ae8U0uLy1uP1/U1LHtQIM0/hqd3oRNLcXnstPj5XCji7oWD40uH6lGDRkmnayKOpyMJF3cBvclVjP2llBlVEo7wrmSINJGmjHx7yKtk/+uREvaeGuhjjQMV1BQ6NycckG8urpaapr5yCOP8PDDDzNv3jzp+LJly3jggQfOKkE8I0lDfUviCKrHH+BvlbtjNgIJBINRnuIQ2kR/Z2/hxU+/k3l8bt4rF88jiVXirXBucKKz784m2suCCF/4iwGpJVcVsGLGMCzJOpasrmbtjqM8ff3ghNcJF2BOZZm+4pN75qAEpX4c7WUkNbt9CILAg29vj5o7M5N1PFuxm3tf3yq9Vmq1sPIXI7jpxU3UNnukjXrvTCPZ5iQefmdbXP/MJZMLGZ5tJlmv4XCjK6Y9SIXNzuI11RRlZfBlTR3zxuXy1Cffys5JM+qY/0Z0k8tKm50gSD9HeUl23AoUws7rkWaIsm0Sz1v0VjUPTS3kF6X9ZO+FUHBv8eQCjja5GVfQHb1Wxcuf1ZBi0CbMtq6w2ZnR5KKqpk4SPfpZkgi0Y8AZLjycjD4HSmXM6SPVoEHrFUIWRnp1u+O2xe3jjx99w7LrB3PdcxskUTwyiUQUKL6oqWPjnmMU9U7HoFWTpNfwk9yuTBjYnYff3h6VuRo5RuKhNJpWONfoyJw6ozibB9dsp7BXm8WYoZ1Ma5NOw4znNzEkK4PfjB3AM/8JzWFppsRNLVONobVwikHHnf/3ZUSfDAsPTS0ky5wU9XndUg08PHUg97++Rf6eHAsLJuZL8/N/7rw0oXCu18pF0HN5zdYtVc+Egd25enAvuqbqaXb5STGE1juvbf6ebqn6032LP4q6Fk+UfSW0VfLVOTzx3qqgoHCWcMoFcY1GQ1NTEwB79uxh/PjxsuPjx4+XCeRnA3qVmvbmzTSjVlZOFo5YMhoLty8Qw+Mz8Ye1F+1VODs5Gdl3ZxMpxsSPw8gsgQpbLR5fgM01dVTV1EkLqfayCSIFmFNZpq/45J5+lKDUjyepnRLWJL2GBqeXil21zBjVF2jzFR7Zz0xVTb3s/ApbLUGCrJgxjPIXNvHotEHSRn152dC4JeHrbHZcPj9/++9uZo+x0jVVH7cyS5zHl621cZvLxy8v7scfP2qrBvMH4leWhK8BIhsHxjqv1GrBk8D3s8JWy7EWL91SDdw1dgDzJ6ixN7uxJOvZXFPHxCcrpXVIidXMy78ciSVZx7dHm2NeTyTca3TBxHx6pBlw+QKU5lhiCt3hlSkNDg/H2tl4/pBsbqUy5vTh9vpx+fwYdWp+u2Ybd7VTnZik11Bps7NkdTW/u+YCZjy/iVKrhV7pRsmzvygrncONLo42uyVB7d7XtkjXKLVauH9CXsIxG76eLm19LkSiNJpWOJfoyJx6yz++oLbZw/ThWQCYdGp6pOoT9snYsr+B2aP789v3vyFIkLvH5aJWCSRp1QmtBR+ZOpBnbhjC/De2RF27wlbL/W9s5XfXXBAzU1yrVnHlwJ786rLzaXCG5oysTBOPhAWrnT4/N1/cnwkDe9I1VS9lqB9ucNErwygLEChrNrhrbC73vxG7AWpnx6TXcPM/vuCxaYO4Z3yuTPCf9+rX/H3W8NN9iwoKCieZU14Hcskll7Bq1SoAioqK+Pe//y07/sknn3Deeeed6ts6qTR7/KiE0MI7FsVWM26fX8qsMumiI+7xytK6peqlxldiNo24AYyFsgE8d+lI9t25jF6tojTOuCmOs2lucvko6p0uWyRW7auXfIQjORPGX5pJR/+uyVyYlUH/rsnKhv8U0l5QqkHJROkQAsQdY8VWMwKgU4WWN+5WQXZmqx+4IBBznq202Wly+XisVQwXx3R7JeEtbj/Xjcji+r9tZN8xZ8JzxWvVO72UWNueNcVWM/aWxH978b0dsSG5c+wASQiIh73Fzfg/VXDVU58y/k8VPPPf3dQ5PDz49nZZUL7SZmfRW1tpcvtweRN/thgMXGezU5SVjsPj5/7Xt1A2qm/U3yu8MuVAvZM5rWX0iRCDiQ0OD98eaaaqpo5vjzYnHDdiZUzkmkipjDn5NHtDdil7jzlYu+Noh8YthL5z3VINFFvNlBX35aqn11FVU8fysqHcPiaHHmlGgkFiCmoVtlr213dsHBZbzSyYVMCKyj0xz1PsdBTOFRKNzVKrGZ1aJVVDmnQaVswYxooZw3jig50snlIY9V4xu3bpmm1cfH4XoG2O9fgCNLl9Ca0Fm9w+kvSauIGtil211Md47jc4PNz96tfc+/oWGpxe5q6qompfPd5AkJ8O6c2KGcOYM8aKx+ulV6aRd7YcYNaLn3PbS5spf2ET72w5QK9MIy6PV7reub5ma3R6o8RwaGuA2t68faZj1Kh4cnoRK9btYdKT65j+3AYmPlnJinV7eHJ6EUbFMkVB4aznlGeIP/roo5SWlnLgwAFKSkq4//772bRpE3l5eezcuZN//vOf/PWvfz3Vt3VScbh9mJN03DbaSoCI8mSrhZklfQmEZYfFKueMlXVabDXzzaEmqTxZXLwr1ggKsVC8VBPjCwZYOCmfRW9VR3n4hjf5CifZoEGvUXHH5TkEgzDwvDQ8/gDjCrrz9ff1MnFJGX8KJ8MS4lxEpYYHJhawdE3ssYoQJLm14qN3ppHFkwuY+GQlg7PScXr8PL9uT8x5tsHpJduSJJuj26v4SDNqUAtB/u/mkaiEhKdK19JrVPgCISsRUTgQ/92R9yYi3aRl1oubeH7msMQ3E0Eie7ZKm50Gh5dPd9sTem2GBw2bXD4eens7Fbtq+fRbu6xRcbpRS/+uyXRLNcgEhwt6p8e9vhhM/CHZekplzOmh0ekjxaDhSFPIt1fdgXEr0uTyUpSVIfl9r7PZUQkC5cV9mb2yiienF8kqLI6HXhlGlpcNpWpfPXtqW+LaCCp2OgrnCoKKuLYRZcXZTFoWmj//VjaM+hYP5S9sYuVNw/lox1FuudQTszm8OHadnrZAaoPTS6pRQ7M7sXVnSzvHIfR8iSR8jeULBOPaslwzpBeLV1fHyD63s+CNrTwydWDU9SI5V9ZsHWmA2qkR4OlPbLF7owgCS6cUnKYbU1BQOFWcckE8Ly+PjRs3Mn/+fB5//HFaWlp46aWX0Gg0DBs2jJdffpmrrrrqVN/WSSUjSceCN7fyRU29bFOo16g43OiitilUqgyx7VFKrRZpQyEibqJvX1VFUVY65SXZssW7sgFUiETxUk2MRlCx9O1tXJiVwcyIhf2j727n2ouyohbVerWKq5/+lOVlQ3n6E5tsgy420mtyeUk36ZTxp6AEpU4QerWaxe9Uxxyrj727nQcmFeBWByi1Wni/+jAX51iYPyGPHmlGBOLbkOk1qqhsJ7HiI9aGsNRqocHpxahTs6/OQc80I49MHcjSt7dFiWyiYCz+d3xBd0mUu31VFeUlIauTClv05rskTGyu2lef0Pu03uGlttnDx9uPJCxlj1XxksierdHlY0XlHv48vUg6N/x64npEJMWgkYSEWI3EP/71JXRLlQsO8a4vBhOBH2z7dSqtqRRCJOnVCEB6q02frgPjViTFoI3um7OrlpnF2ZSXZNMlRc/T1w+WNeITx1zVvvqE3/0Pth2Wrr3yptjl8GdCNZeCwqlCp1KxcuNeirIyuCPMaiRc2K602RHYyYzivkCo0gnAqFUn9ORPCqvG0mtU1Dm8dE1J7DudYtTg9wcTNt406aOrqcPXWIn6aMx/YytD+mSQ3zMt5rVFkVdZs9FuBnhn/x24fIGElQiuDlTlKSgodG5OuSAO0L9/f1atWkUwGOTIkSMEAgEsFgta7dkpyLlbH7aRJdqCIHCgwcX4wm58X+eSnS9SarUwZ4yVHqkGlpcNjRl9X2ezM/tSKxq1QIOjLVqtbAAVwlG8VBPj8PrZsPsY+T3bGgYJQijlc8PuY1w/vI/0uigAHWvx8PIvR/Db93bEzDRZsqaaR6YOpHeM5j8K5x5KUOrE0Oz2xR2r63cfo9nto8np44FJ+Ux5ah0TBvbg3a2HmFWSHdd6RBSJxxZ0l70eT6QttZpZMCk/qolmqdXCirKhlL/4uSTQlVot3Dl2AH/9j42Zxdm8+sU+dBf2BCC/RyrLrhtMbZOLy/O7EXgvGCU23zU2l7rWZ02KQc1led0IsiPqvBnF2ahbfw/P/nc3y8uGgiDIBOTS1oy/cPE6nHiWLMkGNQ6PXxLvf335+dQ7okUTCDUwE+8jnHBxw97igaPN+IMh0cPh8cuuLyYO9DWbOC/dSJpJx7dHms/5bL3OhEmrxuXz0yPdQKnVQrPbx9odR6XxEv59yO+RisPjZ84YKzsONMa0DhTfU1VTF7MRn/gdXFG5hzdmF7N4dXXUmA3/7pfmWOhjNkWti5RqLoVzjWMODzeM6MuhBid6rQp3UyBmw8wKWy0zS0JBU6lqSatifGE3fjqkd1TTxX99sU9qUCnOsUP7ZJCsVccNAJdaLSRr1XjVQZaXDWXZJ7ao8b68bCimGPcXvsby+hP00dhVy93jBvDouztiPkta3N6o68XiXFizpRq1CQMTnf130ORqp6FsO8cVFBQ6P6dFEBcRBIFu3bqdzls4JTS7fJh06rilW5MG9UCvbiuD7p1p5OnrB5Nu1KJSgSVFx6EmF7Ne/DzuZ6hUAuP/VMHQPhnnVKMPhY6jWOkkxunxJ+x6n2LQ8PT1g2UBqVdvHcWBemfc7IJKm13JLlCQUIJSJwZXO2PV5fGTpNewv87J4Kx0dGpVSEgNBrlrXKixX7j1iBjgWrVxL1dd2FPWBDJcpJ19qRUAnUZFg9MbJYZDSDBAgP/75UiaPT5a3D6q9tXz5Me7uPfKPLbur+c3V+Sy6K2tsizvUquFbqkGhvXN5J7xuew75pSeNdOf24DD42d52VCOtXi485WvoqrNxGfS7665AIDBWel0SdHz4FUFfF/nosHpRa9R0SVFz7XPbohrExHLkqXUauFIo1v6fSxba2NF5R6WXVfE85V7ZM8/cT5xeuXXj7cGKs2xyMTMyGzyj399iTQ3tZet1+L20uDwUNvsodHlJdWoxZKkJAacLvQqgYBaTYPDzZIpBbI+JfG+DyVWM4smFxJbDkdmLygSaTc4OCudA3XOKBuH8O9+idXMI1MHcl6GSammVDjnERtRv7PlIPe+vlV6PTLYBOD2tVViFFvNHK53MW9cLve/sTVm08X9xxyyObaodzr+QJClVxWw4I2tsvmj1Gpm6VWF+FstxOJaWSDw6LToho7ha6x4c5zIkUZ33GfJ0imFUdeL5FxZs6Xo1AkDEylxgpedhRRDYiksuZ3jCgoKnZ/TMso//PBDKisrueSSSxgzZgz//e9/eeSRR3C73dxwww3MnDnzdNzWSSPVqKG8JDtuR+0H12yXStDEEu+v9tWzZHIBb319gFH9zO1GYMWNZEdKh08mymb0zEax0omPOUnHHz76Ju4Ced64XG57abP0erHVjF6j6kDTPSW7QCGEEpQ6MWQm6fh9grH64JRCXq3aT3H/0OZ6n92BSaemwmbnV74ApVYzPdIM/N/NI2l2+9hcU8fKjXu5bngf/vDBTu4dn0sguF26nsMTanpd3N/CZ9/ZKWzNTI8Uw0VC2WdBGpxebv77F9LrTp+fuWNyWBwhhkNISA8QZO4YK+7W5pVCRJZ111Q9KoSYFiQifTJNrJ5bjNvrx6BW8X29C61aRYZJy7pv7WhUAkVZ6XEtYA43umSvFVvNLJpcwFOfyP2aHR4/c1ZWsWBiPg9MKqDF7ZPNJw0Oj0xIiLcGqthVSzCGd7lJp2bBxHwCwSBVNXWkGrVkmnRSNnkkJp2aVKOOOauqjstfXOHkUetwkWzQk2bUU1VTR/55bRUd8b4PlTY7C9/aKglS4ZTmWPh0d+zgs2j3I1ZKACxba5MyG0f1M+PyBvjnL0egVgmkG7X0zDABSjWlgoJRq2Z5Zew9Ksh7W3VptfgUq6f0OlWUGA5tTRcXTy6kKCtDmmMNahXNXj+3/P0Lnrp+MPeqVTQ5vaQYtfj8AW5YvpG//s8QtGohvpWFrTZmk+c0k47Hpg3i398cxZyc2JYlHutsdrz+gHS9c33N5ieY0GP7oas6t8e2TqVK2BtFbNCuoKBw9nLKBfF//OMfzJw5k0GDBvH73/+eJ598kjvuuIOf/vSnBAIBbrnlFlJSUvjpT396qm/tpKHTqBjVzxx3AyuWoBVbzSycXIDX5+dnQ3rxzZFm/vDhLgbOSCczSR+3vKzYamZzTZ3079NVOvxDml0pnHqUzV9sPAnKK9fZ7HjChG8x26Xe4Wm3yZ1Oo+Lbo81KcEgBUIJSJwK3L/FYdfsCrKjcwyU5Xbjmr+sZ0D1FynJrdHkpK87mp39dz5A+Gfz68vMp6p0OIGXBXTM0K2aTsFkvbuLJ6UXtBsEglH2WlWni+RnDCASDqAUBh9dPmlHL0OxMhvTNZOB5aVHlx4EA/PTZ9dJ1xAy9lRv38n71YYCEXuM6jYrpz23gb2XDmPf6lqgm3gsm5TFxUA8Wr94mm6uLrWZmlvRly/6GKHu2o00ubv/J+TS6fHy0/Yj0nqF9Mrj0/C70SDdKwfDdtS2kGj1YkuRCQlHv9LhroEqbndsutUrHTTo1K2YM46m1Nu59bYt03sU5FlbMGEb5C5uiRPEFE/Nbsw2P319c4eSg02pREQoEpSfpUAtI1ReJvg/rbHac3pB9iugNXmI1M39CHlOf/jTu5yXrNcwbl0v5C5tYMqUwbha6uC5VUFAI0eL2JZxTxd4Sxa1zDISCois37uWusbkJmy66fQHZHPvG7GLqWjw4vX6ONrnpmqonEAxVfxxtcuP0+nF4/Wj8ibtUx/Ou9voDvPP1AXK7p8Tv/5FjidlHQ6QhzDf7XF+zOTwBvqipZ84Ya0zLlBZP566CrXd64jaUnVmcTb3TE++tCgoKZwmnXBB/4okneOKJJ7j99tv5+OOPmTRpEg899BB33HEHAPn5+fzxj388qwTxBodHWkDE8+FKM2goL87G3uzCqNOwZM027rsyj5d/MRyVSoU3EGDJVQU88Ea1bMMXq5kVnPomFw0Ozw9udqWgcCYg+sjFG6PBYDDKMuWVW0ZSte9owuyCd7YeYtlamxIcUpBQglI/jia3L6GnZVNrVYZOo5I1wy0vyaZrioGPdxyWhG2tOjSeV1TuAWDOGCuZyToKeqaSbtKhVQscbHAxOCsDSsAXCLYbBBM52OCi/IVNlLRmrd75ylcAMZvwisJ3s0deUbLOZkcAll5VyFtfHeBfn3/PSzcNZ1+dkwanV/q5tx1o4LrhfXjsvR389qeDeOL96GZiFbZaFq/exkXZmdw7PpcZo1y4fQG6puj55nATc1ZWRQnNxVYzWrVA12Q9d14xgF9e3A+TTkOSTk1ma5AvXjD8sWmDJCHB3pJ4U2nQqvn415fQ5PKSYdIxP464HSQkfkcK5YOz0mWvRb5P8Rc/9SRp1RAIIiCwvHIPD0zK55el/biysAdJOk3iMezy8dW+et6cXYy92U3lt3YO1rsS2iA0u30sW2vjsWmDOC/DyOu3jWLz3jrKi7O5fngf2fWVdamCQhst7miLq/Cx2TVFz8NTC+mRZsTl9YdsPU1akvWadpsuNji9MstPfyCIQSvw0k0jWLJG7vNfYjXz0k0j0KiBYGJBPFbl9OFGF/e2BoJnlXjjCp1LphQw4c+VHb72ubxma3F7E1rUiX7rnZUkvYZf/v0LHps2iHvG59Ls8pNs0HCk0cW8V7/mpTiNlxUUFM4eTrkgvmvXLiZNmgTAT37yE3w+Hz/5yU+k4xMmTOCRRx451bd1Ukkz6nD7Awl9xCcP6slf/m1jwaQC3q8+yPSLsthT20K6SccnO4+wonIPI/tlsmRKATV1DpJ0Gow6NR5fgEanj/KSbCmTBk59o4/aZo/S7EqhU5Ns0CQco1cXncetL22WfFCLrWaMWnXcpnuRwSolOKSgcGJINWoSbtBSjRoWTy4g3ahlaFYGEBqbt11qJVmv5rM9x/jDh3IxetUvQpvwQw1uaps9VB9o5DeVX1GUlc7M4mzmrNxMUVY6V13Qk/e3HcLpDSQMhFXtq+ei7EwglCUnAC//cgT+QJDff7AzqhRcvM7CiQUxM7GcHn+oufaMYdz/+pYI31ULvxk7gJte3ERts4c7xw5gZkk/pkeIgGIT7vLibL6zOyQLKPG5NyQrIyrgflNJP4IEWV65R+YtW2I18/DVoSzbeMHwea3Pu/5dk+FIc8K/aZpRGzoPQs0zY2TAQ8hiZcGEfN77VSmNLh+pRg0ZJh2HGpwJr3+qkwQUQo2qk7RqgoS+33qVCqNOzTtbDjCrpF/CMaxTh5rBLlmzjSF9Mli21sacMdZ2x1yFrZZbLu2PWhAIAmu2HIyal8VqEWVdqqAQIsXYJgfE7fdgNTOzJBuH2y/NHcVWM/Mn5Ce8drKhzWO62Gqm0enFnKxj4VvVMW1Wlq6p5rFpg0jWa47bv7uuxSNd8/PWQHFRVgb3jM9j3zGHlNCiFgQGZ6VHWZdBaG6L19T3XMScpOcPH+1KaFHXmdGrVTw5vYhlEbYwxVYzT04vkvV4U1BQODs55YK4VqvF42nLFNLr9SQnJ8v+7XQm3th0Ntz+ADq1igUT8+P6iC9dU80FWRnMf2Mr4wu7y6Lp4Qv4BW9uZcnkQha+JW9EEn7O0D4Zp7zRR3vNrpTNqMKZTntjdOGbW/ndNRcw4/lNFFvNzBmdg9cfkDXdE8tK04xa/v3NUVkjIlCCQwoKJwKjRh13nArAw1MHMrBXGkvf3sbs0VbpuFatwumNLg1fZ7PzW3ZwYVaGJACEz6mwR/JQXbxmGw9eVciuI81cXXQeC9+MnovFQNj4wu6S53WFzc6MplBjyni+qOtsdgIE+bKmLkqImDSoJx9UH6J3pokvaupl7xP9x8Vs+P11zrhrCIfHL9mhiIjPsJduGs6M4r4yu5Svvq9n03fHYgoX97+2hYemFvLF3jpiEf68O57mZO2tJ/bVOWQ/38U5FskiI14G8alOElCARqcPnVpFc2v1lTcQ4E8ffRMaC8Xx++oIhKo5IBQA+dVPcvjjR7s6HHxucHqpsTt4Z8uBhJ7IyrpUQSGEQa2ixGqm0maP3+/BZidI29iE0HhqcHql90ZSYjVLDZnFcWrSa/D6o5vjilTa7DS6fJyXYTpu/+5GV1uFlfi8eH7dHjQqgS++q5MCrT8f0otFkwtY9Fa17L7Fpr6KBNqGux07Sbe/c1umuP2BhM1b50/MO013pqCgcKo45YK41Wplx44dDBgwAID9+/eTkpIiHf/222/p1avXqb6tk0qj00t6kpqiBCW94gZh2VobM0b1lR2LbGri9PrjZpctmJjPped3OeWCW2o7m01lM6pwplPvcLc7Ru+bkM+auSU0u714vAH8gSCA1OSu1Gpm8ZRCVn99QFaxEY6yCVdQ+HGImc6xqLTZcXj8NLX6Xf+/y86Xjnn9AbTq2I0ZK212qbwaouddMdhVsauW/XVOvtxXT12zmysH9mRGhNf47auqKMpKxx8IRgnR7XGg3hmj4aadB99uzZT9xBbVgFK83/Kw+488Fv6zpBu1UnNCWWm8N4AgCGw72Cg9v5aXDZVZu8jvq5bv65wx70dEfN4dT3Oy9tYTkfx3Vy0PvLk1ykol/DNOdZKAQijrNBAMCeEAgWBbMEgQhIRj+J7xeZKHuC9sng0PPrt9AfpkmjjU6GJuWPBZr1HRNVWfMPBUXpytrEsVFFrxBALMKM4mCO32e/j15QNkr81ZuZl/3TKK+W9siRKXH5o6kCanhw/+38Vo1QJ77Q4MWhXHmhNbaInzxvH6d6ca2mSN8OfFZXldGZGdSYCQEO/w+rn+bxt5bNog5kk2GWqONLq59tn1ik1GGI1Ob0J7q/Ysc850wuelSCpstbROPwoKCmcxp1wQv++++8jIyJD+nZqaKjv++eef87Of/exU39ZJJcWgxaBWY7MnLhkWN8uxNs3rbHbuHZ9Hfo9UEJA1Gwo/Z9GkAnqcBo/i48n+UlA4E8kw6TnamsEZj0anl58/u4FSq5k5Y3IwadW8c3spB1vL9av21TPxyUqKstJlQlg4SfpT/thVUDiraG8D1ujyktK6MW5u9RMvtppZv9vOV/vq4wq4kXNvuMgcfqze6eXKwh7otSr22ltYXrknZsbqsWYPz69ryy7viPd4MM7mKzxTNp7w7fYFJOuISMSfpcRqpmuqnqwMIy/MGEaPdAMPrtkW07bi9lVV7Yr49U6v1DBNJHzz7A0EpabCHRU3Eq0n4v18/91Vy/0T8qLeV5pj4eGpA5WqnNNAklZNo9vHp9/aGZPbhUZnW/amyxvfCxyg5piDqpo6/jy9iJQwywUx+Awhq6BFkwvIMpukIJf4/cjvkRrv0hLKulRBIUSDwyeJx0m6xGtUfzAoCyrXNnuobXaxdEohLl+AJpePVIOGjCQd3VINHKhX8Z9vjrLm61DFhiVZx99nDU8osoYHq47HvzsjSSfLVhefF0W905kbFkxrdPqobfbIKo3CCc80P9dJM2kT2lulmTp3YLHFnfhv3d5xBQWFzs8pV2amTp2a8Pg999wj+/e6desYOnQoer3+ZN7WSSVZp6bF46e9IKO4WY63aW52+7jzla+kRX8swe10PbiPJ/tLQeFMxOMPkNzBSodQNoHAQ1MLeeidbQnLsiMXkDrFj05B4UeRYmx/nCbp1FiSdSTpNZRaLZQV95Xmy8gqLJFYc68oCIcf02tU1La42by3ji3f11OUlSFlrIpZ4is37iW/Z5okRIcLufF8kEutlphir4iYKRtPpE43amM22Q7n/gl5HKh3sfqrA1yQlUFVZV3C51d7In7k8Xj+s+FNhdtbD8RbT5TmWCgb1Tfuz+f0+Hnk6oHstTuod3qlv8Xi1dUsnlKoNDQ+xTR7/Djcfl7+rIZVvxiBJ6y0viPfq3ALpMgxU2w1U1bcl0nLKhmclc5LN43gjx/tZNqQ3ty+qoonW61V4tEro/3voYLCuYJJr5aJxwnP1aqj9p8NTh8//esGoM3C6lCDk0anl8/31tEj1SCN39pmD3qNiuVlQ1n2iS1qjby8bCjGDjaujqRbqoGHpw7kvte3RFVahQfT3r69JKEgr3iIt9ERi7rOTFo768n2jisoKHR+zvhUxfHjx/Pll1/Sr1+/030rPxin30+z20fVvvp2GwLFy36CUGduUWCLJ7idzhLQnulGfnvNBdS1eGTNrrqlGk7bPSkodJQml480kzahF6JW09b1vsJWi8Mb37oh0sJAzBptcHqApBN+/woK5womnTrhODW1BqGXXTcYrUpgRnFfmaVCLEE53tyr16iixOyqffWM7Gfmgl7pjM7tyu/e2xm1qY8UpsP/Hc8HeclVBUz4c2XCn1u8p0hKrRa6pOqZsmxdXB/trEwTRp2aYy1epg/vQ+9MU9zS+HU2O/PG5bZe2xyzpFj8XUwa1EPKzI7nP9vRpsINDg+1zR6a3V6WXlWIxxegxe0jxaBFoxIY/+eKuD9fkl7DPa9tidng2+1TGhqfappcXtKMWq69KIslrUEJcQ3ckfUwtFogef2tjfFysTd5yEzW4fEFONrsZtl1g9lcU8fj723nV5edz7XPbsDh8XO40UVpjiXmd+HiHAvdlXWpgoKEUavu8Nj0BgKyyqfIufO/u2q5/40tFLX25Ci2mnlgYj6WZB3XXpRFUe90BILxfZsFgQUTcjlQ7/xBQcwscxJP/OzCtr2oQYNKEGTnmLTqhIK8SasI4iLN7ui+KyKVNrtUhddZ6ZqiZ8LA7lw9uBddU/U0u/ykGDQcbnTx2ubv6ZrSeRMyFRQUOsYZL4gH49UPdyYC4PEF2m0I9PLGvcwZncOsFzdFXUIs9w6P3EcKbqfbmuRAvZN5r34t24CEZ4UpKJzJJOs1fLjtUMJGOx9sOyh7T3M7ZZXJeg3/O+sivL6A5C28ek7JSbl/BYVzBbfPn3CculuD0OkmLYKATAyH6IyfEquZGTEyq4utZg43uiQxO3yuBqiqqePe8bncNW4AM5r6RvmIi5/ZI83I0SY35SXZrKjcI5Wm33apFX8wKD0fvP4ARVnpcYUICGVJH2l0RR0rK+7LO1sOMjgrPWagoDTHgkmn5p5Xv5bE7aevH5zw93y0yc3cVVX8eXoRAeTrllKrmbLibP75WQ3XDO7F/7ssh/sm5EGQuCJ7e02F21tDNDg8DO2TEdNKpTTHgloQYgqgHflshRNPqlGLTqNiVD8zy9ba8PoDzGltctvRBpkA9mYPX9bUMb6wG75gkMfe2xHzPWqVIFVQ9kgzsmhSAQ+8tVV2rlK1qKAQjVYlMHd0DtD+2AwEgrLKp1hVSetsdmaV9JP+/8G3t7NixjAee28Hy9baeOf20vi+zbtq8QWEDgVQ49Et1SBLxmpweLg8rysDeqRK++hEjRSXXlVw3J95ttLiTmxv1d7xM500k467x+Uy//Utsu9kqdXCg1MLlblCQeEc4IwXxM8GAsCnu+0UZaVLG+F7x+dxzOEhw6TF5w/S4PBS2Csdl9cftSEOX3D87poLZNcWM91iLfLFTKtGl5dUoxZLUmwfto6el4gGhydqIwsdzwpTUDjdaNUqPv+ujsIe6cwZY5U12mlx+zhQ52TZ2m9l70luxw+82e1DEATJpzBW0OpEjD8FhXOJIHCgzhV3nHZL16NVqwgGQa9WycTwUqsFjy/ULNLtC5Bm1NI7w8ii1dXy83IsLJlSgMvrp+aYkyenF0lWKPeMz+Oqp0KZ2IEgfLDtMFU10dYjoc8z887Wg1KmnFhqXlVTx4W902XC+ZWF3Zk7JiRKRK4B5ozOYefBRhZPLuDdrQd5e24Jh5tcpBpCouPBBhcX9c1k0qCeLHhza5R4fe/4XBa+WS3b8LVnW3FehpEhfTJkjQwBuqbq+Xj7EV7+rIabSvvJsraXlw1NeM14TYU7uoaIZaVSYjVTNqovu44m7tOiNDQ+taRo1Tj8fnTi90wAlzfAhIE9KC/OxhcIMm9cLoEAuHx+0oxa3t5yMMoK0JKsY9HkAry+YNzSfYAFE/J5YcYwPq+p4+8bvmN8QXcenFJIo8uHLxAg3ahL2JBPQeFcxeX3oxKCccemw+Nnc00dKzfulRpVpxq0ocqNV7+OaT2SrFdLXuMVu2q55ZL+0lhtL6u4xe07oUHMNJOO+RPzmf/6FpattbFmbknCRoquDjTAPldIMSbe57R3/EznQJ0jSgyH0Pdg/htbeezqgfTMMJ2mu1NQUDgVdO6nWCehyekLi7i3+WrG2kCbdGoWTMjjvvF5ODx+jDo1H20/LG0QIjewfcwmPv71JVGL/I5ma0eeZ9KpWTAxn8FZ6Tg8/g4LdLXNHiUzS6FTU+/wcN3wPrywfg/5PdMo6p2OVqOi0Rlk/W57VBPbYqsZrVrVbtn3RdmZQEi0WXpV4Q8apwoKCm0IQfjf9d+R2zNV2oQ7PKHM7B0HGrl73ABUrRXS3kBA1nBv9mgrLq+fuas2S+P5hZnDyO+ZxqySfujUKgw6dcgnvMlFZpIBrVoVClb3TqdnmoEDdSGB3BcIkqTTMHpAF0qsFmaPtvLpt23PimKrmQWTCrjqqXVAW/bZy78cwQfbDsuEv1KrhU92HmFcYQ8mDuwp8yQ/0uiia6qONKMagkFG53ajvsVDulGHRi1wsMFFil5D9zQDh+qc3HnFAO6/Uk1tixufP0ivdAP+IHy044js95ioNL7UauZAvZPfXDEAry9Asl6NUadGhUC908OEgT3olmqg/IVNcS1MYhHP1q2ja4jwxpwNTi8ur59Pd9s75Bt9Oi3lzkX8gF6tJrm14lwIwksb9pLbM5VuqQb8gSBHm9yycRtZXVBsNaNRqfD4/SAICS3KgsDnNXVU1dRJSSRD+mTwu2suUKz7FBQS4A/AjBc+58npRXRLNdDs9tHk8snWvmJy1sGGUIVSskEj7W1jNVy8uug8/jHrIg41ujFo1STrNdxxeQ6FPdNIasejW7QHO1FBzEjRs87hwZKs47Fpg6JsMua9+jWOTp71fCJJ0qrj2k+V5lhI7uT2Mk1uX8JqhaYz2BLm2rKbOFhbF/NYD0sGL7/4t1N8RwoKnRNFED8FiM1KwrOsfIEgkwf1ZOkaecZWUVY6XVINHG1y87fK3dx/ZR6CgLQYCfdpK7aaSdKp6WtJln1eRzOtIs8Lb4Z172tbpPd1RKBrbGfRErmoUbJiFc40kgwabljxmSzTRS0IpCZpqaqpi8gyDQlddQ43947PY8v39Sx9e7t0TnhVx4SBPVheNpSqffUsWV3NkimFnJdhUqoqFBR+IAHguhFZPF8p34SXWs3MLMkmABxscJFh0mJJ0rNmbglunx9/IMiM5zfxp2uLZE3BHB6/lLHt9QW45pn1lFot/GbsAFw+H+UvhGzMSnMsLJiYz6PvbmfD7mP8eXpRlCVDqdXC67eN4mC9iwMNTt7delD27Kiw1XKPkEt+j1TJ/3jHwUbmjcvlk52H8foC9DGbWu1eBPyBAF1S9LxffYghWZk8snaHbM0gPmtu+t/PGZyVztKrCnnrqwOUWi3c8vcvAHjjtmIO1Duifo+JSuOXXDWQpWuqWbvjqPS6uBYY1DuDb480y9YJIolE9kS2bsezhkgzhdYL3x5p5uq/fPqjP1vh5NDi8SMIobVlqdXcoXEbjvjdrm12s+wTG7/6SU7Cz2twermysAeXnt9F5i/e4PQogriCQgKanCHRL82o5XCji7mt+9Wi3un87poLZFZgT04votRqIVmnZv6EvLhVGwvf3MoFrT7iEJo/b7u0P7Ne/Jw1c0oSJpMYW0XWExXEjBQ9Lck6Vv5iBItXV8vuocRqZuUvRiAIZ4Fd6wnCHwiGrK6CwQhLETNzRlulZt+dlUZnYsG7veOnk4O1dfSYcmfsY2/+7hTfjYJC5+WMF8SFiEYYnRFTWHQ1fBNgal1M/Oqy8znS5JYtOH53zQVU2uwcc3gZPaArm/Yck3mcluZYWDy5gGMtHvzBZpmg3NFMq8jzfkwzrNR2Fi3hixolK1bhTCRJq2ZIn4yoDDVxnN5x2fl4/UGSDWq2fN8gWSZAaDy+MbuYeocHrz9IikFD+QubKMpKRwDJMgVgVomDZL1GqapQUPihBOEfG/ZyQVYGM8Iyqav21fOPDXu5e2wuWrUKjUqFy+fnoXe2M2FgD7ItSdwwsg8NTi8vbdwrNQXrk2li3rhc/vJvG/27pgAh4TpAkAUT8/nfWRfh8wfpm2nitx/sYO2Oo8wZY405X1bYalmyZhsTBvaga6qBB9/eHnX7e485uO2lzUDo2XHnFQNocHio+KaWh9/ZKZ0nCoVzVlaxYEIey9buispkimywfaDeRddkPQatmqeuG8zX++tZuqaaGWH9RkTCA/X3jc+jye3D4fFj0ql4MEIMB/laIJ6ALYrsqgg/7/a8m49nDSESeQ/xBH7FN/r00NzaXN3h9TOzJLtD4/Zft4zkaLObXhlG3q8OVVH88+YRVOyqlZq8xsKkC2WgBoJBHB4/vTNMeP2BUDNslYoGhzKfKijEI9kQSohqcHqp2ldPUVZ6zF4QpVYzR5rcLJiUz6Pv7mD2mBzue31rzGtW2OyyeadiVy2BYJDykmxUAlI/gVj2YCrhxAUxGxyeKFEzWafhnte3RM3flTY7S1ZX88jUgT/6c88WnK2WOeMH9pA9tw83unB4/Dh9nTub3tRetYK+c2fAKygotM8ZL4ifDU01BeDBKYXMf3OrbIM4JCud7mkGblzxWVTJsWiN0uD0km7S8vDUgeyvd8oi9Q++vY3rhvfhf5Z/xtA+GZKg3NFMq8jzinrHXgBB+wJdskFDidUcs5lXidVMsiH0VVOyYhXOVJw+P0umFPDAG1tlolP4OP3f8ot49N0d0SLYrloWr67mzisG8LNnPqXYaubXl59P11RD1DOs3umVqiMSofjdKijERqWC/xnRJ26mqaCCHql6tuxvYHCfTKpq6ikvzmbZJzbmjcvlaJNb1hTs3epDfFlTx93jcrn22Q3S9dbZ7ASD8NmeY6yo3MPzM4ZRNjKbnw3NwpysY0Xlnpj3t85m547Lzo85twP0yjCyYsYwNtfUsaJyD797fwfjB/aI4WFpB0Hg1VtHEQgGuTeO8BDeYLvB6aVrqkEKAlye140/fLiLC7IyYmbkOTx+vqqpp6h3OnNXVVGUlc4943P5OEIMFxHXAqKAbdKpo/xjv/6+noemFOINBGlyeUkxaNv1brYk67g4xxKzYWY8YSRSRI+sxEszaskwKb7Rp4tkgwatWoW92cOclVW8MXtUu+P2p39dT7HVTFFrZmmJ1czRJjcAXn8g5nfYpFOzvGwoj767XbYGFTPMn/vvNh6YWKB8BxQU4pCk0/D8uj2UF4caPy+7rggVRGUEL5lSiMPjY09tC29vPURZcV/mjLFG+YeLNivuCC9uca5yeH10TdUzsdWzXG4Ppsfl95+QIKaYgBVZXdLs8ce1X6q02Wk+Dhuwsx0Bgb9V7o6bzb9gQv5puKsTh1Gn7lC1goKCwtnLaRPEFy5cSHl5OX369El4XlNT0ym6o5NHncNDZpKeKwu7M2NUX9nELxCdAV9qtUjWKHqNCofbz6PvbI/pceX2BaTMMFFQ7mimVeR5kQuXSBIJdC1uHzOKswkSHe2fUZxNS6sHl5IVq3Cm4vH6MGj0MbMgBARG9MtEp1El9DC9Z7wg/f8dl53P0/+2Mf/KfJn4pdeoaHJ5f1BGpIKCAuhUKpJ06phjNUmnRq9S8dsPd5LTPYXVq6spLwmds85mRxCQWY+J1kYOj5/yZk+UgH202U1VTR1/nl6E0+NnhmifEtYgM5bo3eD0xny92Grmg22Ho5psxsrghlCw7UC9E48/8fwsli3rNSrpZy0vzkaMx8XLnhZtYBocHqlx6Pd1zoSf1eTykm1J4vK8rvz8oqwo/9gSq5mfDu5Ff0tSwuuEE69hZqLs7lgiusPjZ9laGxfnWJQA+2lGJYDT65dsAzsybsPtxkqsZh6cOhCX18f/uyyHZqePma3jZJ3NLgVjLsvthr3FTXlJPy7MypDEOPF7XpSVwfw3t7JM+T4oKMTE4Q2Nl6KsDEb0y0RAiBqnRxpdqFUCd/zzK+aNz8WkU2NJ1lNVUxflHy7Oa7EaN7t9AfbVuTBq1GR3SSJJr5EaYyfp1ew/5iTVqCG3+4+rGA5PwLpr7ACZ6NnkVBJSOkrkvj4csXdDZ0anEhJWK+hUnd+pQEFBITGnTRB/8803eeihh7jkkkuYNWsW06ZNQ6/Xn67bOamkGXXMfyO6gzGENo6ioA2hzemSyQVMeLJS8gyfECNzTCQ8M0wUlDuaaRV5XqyFSziJBLoGp1eWmRVeCnv7qipW3jQcOH6vcQWFU0WaUc+9r2+JW+Xw8NSBHG50JbxGnaPt++v2Bbj54v7UHHNQ/sImiq1mlpcN5bPvjjFxYM8flBGpoKAAHn+AZWttMefFUquFBRPzmDqkFxpB4I8f7WLGqL7ScacnIGV2n5dhZO2Ow9IxlzdawA4EgiEhHSQxDkKZcwGQzd/hdE3VR1VNieLzrFZRPdzuJFFA2u0L0DUl8fqod4ZJWjMU9U6X3ic2hIrMnhbn6C4peq56ah3lJdl8WVNHpc3O8rKhCT/LqFOTZtKxaHIBd7/6dcyy8/te33LcgnR4w8yOZJYnEtEfnzYIgG+PNCu9Sk4TQYI43H7SjFqKreYOjduFk/LZd8zJ6jklOLw+dh9tJs2oo1uKnl6ZRr6tbWH+lXkAqFQCD67ZFleME0Xx8uLQGFUSLhQUYtPYKhCvqNzDy78cwePv7Yi5Fi7NsbDkqgIqbXbKS7JZ+ObWqOe/+O/5E/JkwWcRca95y0tfyKqLxMbYKyr3sHpOyY/+mcITsA42uGTBtBSjkpDSUVraaSrZ3vEznXqnmx5phpjVCj3TDNQ7PfSi48F9BQWFzsdpE8S//PJLqqqqeP755/nVr37F7NmzufbaaykvL2fYsGGn67ZOCt5AIGoDEF5mnGrQMr6wOxqVQGgLEWRwVjoPTCrgTx99065QHb6RbnJ56d81uUOZVpGbyR/TkCrVoJUys2IRLys93nkKCqeaZo+fyrCss8gS0EONrna/vz5/W66EQEgUu3H5Z0BoEa5CYPKFPSWR53gzIhUUFMAfhC9q6uOWavuDsHLjXuaOCZVJCwJsrqkHQK1qa1K9eW8d6UZd3Gy2EqsZf2vmdUgA6Cc7Hh6QDqfUaiFJq+GRqQPZX+/imMMjBYgfe3c7fysbxvV/20BtsyfuNcLRa1ToNKqEZb0GrYqZxdms3LhX9j6Dpq0cOHKOFq0pHB6/lEEuCELCtUCp1cLX3zeQbtLR5PLFzRz7oRVfYsPMjhJPRG/x+JmzqkrpVXIaMWo0YBQ42OBkzmhrh8Zto8NL70wTi97aGtU8tq8lieoDDdz04uc8MrWQd7YcbNdTH9rWyErChYJCbNKMoefmY9MGoVWruG54H8pL+snsTyBUsXTflXmsqNzDczcOjbvnC1VM5kb10BCDtgAj+mXKjok9w4r7m09IQkh4ApZGJUiNQsuLszHp1AltPtvzlT6XSNYnloraO36mY9TpuGH5Zzx1/WA0ahVNTi8pRi1dUvT8z/KNvDDzotN9iwoKCieZ0/oUKyoqoqioiCeeeILVq1fz/PPPU1xcTG5uLrNmzWLGjBmkpaWdzls8ITS55NFTky7UvCRWmfHiKYV4AwEuzMrgsXe3s2BiPu01cA7fxIuCckczrcLPa3F7+engXjzw5tbjFuh+aFZ6vPMUFE41zS5f3LFZbDVz1YXnoRFIKEptrqmT/v/T3XaqauqYUnSedK0KWy3zJ+ZJY+l4MyIVFBTA6fHFHachaxMf+T3T0KhDG+weaUZe/uxrSnMsbNhtl9kyPDm9iBXr9rAgIptNtPtShzX2jpVBHkmp1UJZcV8mLqtkcFY6d47NxeRV4/D6GZyVAcDj723nsWmDZM1241WfiALCwPPSZBlu4cdnFmdzrNnNyo17uW54H25fVUVxa/Oz7qmGuOXA4u8A2jLI35xdjCDA5EE9WbpmGxW2Wtl7bhtt5bPv7NQ2uampcyT8XbQnQDY4PFI/hR+TwR0poiu9Ss4MnD4/erUKvUaF1x/s0LhdtnZXTD/9UEAZ5o3L4w8f7qJrqqFDlZPQtkZWEi4UFGKjV6t4+ZcjWPhWddQ8EWkN1uz2MbLVQjARR5vcMtuw0hwLs0dbKX9hE+YkHX+fdRH3v7E1ah/80NSBJ+T5HJ7AsmV/A0Na+xIAVN51KYsmF7DorWqZKF5iNbNocuGZ32DtFCK0s+8ROrmjiCVZR7YlicnL1kUdU3QJBYVzgzPimR8MBvF6vXg8HoLBIBkZGSxbtowFCxbw3HPP8fOf//x03+KPIikielpeks3z6/bELDNe+OZWlk4plCbtO8cG2H6ggVKrRbYxFQmPtkc+uDuaaRV53g8R6Dqa7apkxSqcqSQbNHHH5jqbncWrq1kyuSChKCUKUTJf4ojsT2eEr/DxZkQqKJzrpJt0PPHhN3FLtZdOKaSodzp1Dm9ojqyp4zeXn8/Qvpm4fX6c3oA0PkW/7QUT8unR4OLp6wfL7L5+d80F0vVjVWv1SDPyr1tG4g8E8QeCoefIC5twtFacwA4uDNuIi8+H7mltFijdUg30TDdwWV5XcnukStmzGSYtSfrQ9YqmDZIy3GaV9EOjFsgwafH5gzQ6fWQm67mgdzq3tzbGnDM6B7UKdh5uYl+dg3njcgFwewM0urzSzxcuWIj/LyBw1dOVlJdkM6O4r8wCbdaLm3hyehGHGl10SU5s45JIgBSbnZ2MDG6lV8mZQbPLR4sAGrVAZrIejUpod9xW2Ozx/fRtdu5TC5h06nZ73ojHxTWyImwoKMQnCFFiOMSuuEjWa7hueB9M7TQb7J5qlOy3uqbq0aoEUgxaXrt1FEativvfiLZbqbTZuf/1LTzxswvplmr4UT9TskEjZYELAswZYwWCVNjs2I62kG0xMWeMlXnjcyUP8xa3D61KwO5wc55ZscmA0HfjppJ+TBjYg26pBqmy51CDkx5pxk7vIa7oEgoKCqdVEP/iiy94/vnnWbVqFXq9nhtvvJGnnnoKqzWUzfTkk09y++23JxTEH3nkEV577TV27NiB0Whk1KhRPPbYYwwYMEA6x+Vy8Zvf/IaXX34Zt9vN2LFjefrpp+nWrZt0Tk1NDbfeeiuffPIJycnJlJWV8cgjj6DR/PhfkYA8ulrUOz1umVmlzY4rbKHf7PKxr97JzJK+AFHZWqLwdiIf3D9UoPshWelKVqzCmYJKgJH9zHHHZsWuWly+AFqVivLikCiVYtAgADqNioMNLv558wjerz4sE5oim+FFBsgUFBSOD1HEjsU6mx23L4DbF8CkUzOrJJs5K6v4+6yL2F/nxB8Mysa4KHLXO7xSw8xwxOPhwWeRy3K7oteo8AdVOD0BMpK07DzUyAszh3GkyYPL68egVWNJ1kU1+pt/ZT4QyppLMWh4/N3tzBmTwxPv74jKnn102iC2HmigKCudFZV7uHB6Os/8Z3dUc8yFkwr4SW5XAkH4ZOcRnvnPbt6cXcwFvdJpcHox6dSkGjT8ee2umIJxsdXM53vryOmanNACTRTIE9m4JBIgjzeD+3gzyZVeJWcGKYbQXKdWqVj41lbmT8hvd9xC4gbvB+qdlJdkt2slqNe0NehcuXEvS6YUKmtMBYU4uNqZU8XEDjEjOM2oxahVU2o1x6zUKLaaUamgS4o+NBet2s0rN4/knle/psJm591flca0K4HQPvhYi+dHC+Itbh/lJdkIwAXnpePw+KVGoZnJOv6n1SZDrVKhEvyoVSpMOg3/s3wjz9wwRHatE1XN1BlRC6HK9ne2HJT3RLGamTMmB3UnzxAHRZdQUDjXOW3KzMCBA9mxYwdXXHEFy5cvZ9KkSajV8mjz9OnT+dWvfpXwOv/5z3+YPXs2w4YNw+fzcd9993HFFVewbds2kpJC0d077riDt99+m1deeYW0tDTmzJnD1Vdfzbp1ofIYv9/PhAkT6N69O59++ikHDx7kxhtvRKvV8vDDD//on1VQtTXj2nmoiSRd4l97+GbNqFMz6Lx0vvq+nnnjBzCjMZStlW7U0ivDSKPTw+o5JWfMg/uHZqUrKJx2BFC300280eml7PnPpI22RoCpf1kPtPnxRopIvTKMmHRqybdYp068kVdQUEhMc4QNWazj6UYt3VIMfLTjEA6PH5c3wOc1dQzPzpTGY6nVQu9ME6vnluDy+nl+xjC+CPNMLbaa2bK/gUeuHsig89KoqXOwYsYwNtfU8e2RJn5zRW6U13FpjoXbLu3PnJWbpaBYaYxGf0EhVJ595xUDWLy6mvyeafz2/R0xM/RUwN3j8rgirxtb9zfGrGKp2FXL4reqGdI3gz9+tEt6vcXt48JWqxaRx2JkQ4UH2FeUDY3r8+zwhJokrt9tj2vj0l6A/ngyuH9IJrnSq+TMQKdWIajA4Q6JbR0Zt9B+g/dLz+9Cpa02vs99joVsSxILJuRzuNFNfs80Gp0eUBqjKSjEpL0godsXkOaIQCBIvdPLLf/4gmXTBwOCLFmrxGrmgUkF+AN+HntvBzOLsxnVz8xX39dLc2V7n3cigpZNLi8CAuNbM5sffGeb9Lz4f5fl0Ncc2yaj1GqRJa6czGqmzoBBo2bZ2m1RAYzQ31Lg4amFp+fGTjCKLqGgcO5y2gTxn/3sZ5SXl3PeeefFPcdisRAIJC6LfO+992T/fuGFF+jatStffPEFF198MQ0NDSxfvpyVK1cyZswYAJ5//nny8vLYsGEDI0aM4IMPPmDbtm189NFHdOvWjQsvvJClS5cyb948Fi1ahE734x6QJo2alz+rodhq5sGrCjlQH9srVCTFoMWkU1OUlc571YdYttZGidXMpQO6Mjcs87Q0x8IyxQtTQeGEoFerpIy2eIiLZHFR/eCU0EKwpNVvWPTjFSm2mtnyfQPlJdlU1dQxszibBmVjrqDwo0gxJh6nKUYNRq2at7ccoDSnC7CTjKRQlvaofiFx+uXParjvyjwefHsba3ccld4reqa+/FkN947PQxBg4Ztbufe1LdI5pVYLCybm8/A726Ky4yp21RIIBmUl5hU2OwgCr94yCl8gAAhoVDAsO5O6Fg9rdxzl+uF94len2OzMaHLxwro9LJpcyMLV1XHOq+Xu8QN49r+7pXVCLPG3Z7qRpVMKsR1tltmhiM8vg05DVU1dTJ/nVRv3kmLQsKJyD09OL5I1KnP7AvSzJNEjzXBCMrh/qBe40qvkzMDjD5CkUtPc+vfsyLgttVo40o6fflHvdC7olc7IfmZUENV8c8HEfB56exv3XplH9cF6lq21MfXC+HsNBYVznfaCiFmZJoqyMli1cS/3XpnP8+v2cO1FWZS/uIn5E/L41WU5HGlyy5pHzxufxzqbHQF4aOpAxv+pQvZ58RrYr6jc0+79dIR0o47H39/JOpud1XOLZcEzQYDbRvcnQDDK/nD2aCvGVjsYpR8FNHv8cfs1VNhqaY6wgVRQUFDobJw2QVz0Co/E6XTy29/+lgceeOAHXbehoQGAzMxQ9+ovvvgCr9fLZZddJp2Tm5tLVlYW69evZ8SIEaxfv56BAwfKLFTGjh3LrbfeSnV1NUVFRVGf43a7cbvd0r8bGxvj3pPT52feuFzsLW7mv7GVoqyMuJktJVYzGrXAgon5dEvVM2dlaINaabMTZId8k614YSootEtHx2oQ+HpfffysM6uZFL1GyhBdUbkHtz/AihnDsCTr+ONH38j8eMMzLv958wgAbl9Vxeo5JSf2B1RQOAs4njk1SauWvEEjKbGaSdKqcfh8eHxBnJ5QZpvH56coK51Pd9v5qqae2WP68/l3x2RiOIgZ2QKLJxfg9Pp45N0dMTKjalm6ZhsXZKVHvV+8RmTvgIpdtRwY5WTWi59TbDUzd3QOg85Lx+1v3yZCPF5hs7NodbVsHRCJw+2XstGH9smIK/4ec3hkTT1F5oyxxs1UF4CFkwqY/twGirLSqdpXL7NWuTjH0iGBoKMZ3D/UC1zxBD25dHSsBoLQ5PGTYgyJXx0Zt3PGWOmeaog6T8w6ve65DRT1Tmd55W7uGZ/LkL6ZzGgNxvTKMLJ1fwPvbj3IxzuO4vYFWDi5gA3fHlOCIArnHMc1p+oSj81AMCgldbh9PmmOc3j83Pf6VpaXDeW2lzbL3nfH5SHr0kqbnWa3T7Y+NmhULC8byrJPbFGB1+VlQzG0UyXSETz+NhuYuhZ5ELawZxpzV1WFqqUkD3ENRxpdzFm1mVW/GEHXVIPSj4JQZWwiFAuyH8/xjFUFBYUTz2kTxBcvXswtt9yCyWSSve5wOFi8ePEPEsQDgQD/7//9P4qLiyksDGVuHjp0CJ1OR3p6uuzcbt26cejQIemccDFcPC4ei8UjjzzC4sWLO3RfDQ4fHq+fzBQ962x2qmrq+fP0kMge6QG6eHIBB+uc5PVI5T/fHAGQlS5nZYZ+Xysq9wDgDwT59kjzOelrpqDQETo6Vl3eAEvf3h5zbBZbzSyYVECzO7Tw65lm4KnrBtPs8lL+wiYsyTqWXVfEb64YQKPTR4pBw+FGF/Ne/RqHx8++Y06WrbUp2YkKCnE4njm1xetnRnE2QaLH6YzibFq8flQIDOqVTpJOzczibFwev6zZ7YzivpjjNIWssNXi9gcIQFyf0wpbLb+6LEeyEYkklsAtvibe84SBPSg8Lw1o3yZCPF6xq5YZo/rGPS/VqOWZ/37Lgon5jOxnjn9eHFG6vR4n+1rXJ7NHWykP81w/HrG5oxncP8YLXPEEPXl0dKy2uH0EAkEsyXoWT8rv0Lhdv9vON4camVmc3Sq+tVUwPPrudn59+flU7atvHZcCvkBQqpxc+YvhdE018ODb24HQ99XrDypBEIVzkhM5p+o0Kob1zeT2VVU8P2MYIJ/jYs13xxwe6f+dHr9kVQYhsfrpT2xxLMIE/j97bx4fVXn2/79nX7IzQyAggeBEkhCWsMiSRAWtsi+l9ivYls3aimD7WCuiILKotdpqBa1LofI8j2B/Ty2IuFXFhURFkFQhgBC2oIQlQ/bZz8zvj8k5zD5BQgLhvF8vX5I5Z845M3Ouc9/3tXyuJRNyW/w5o9HoPCfR5PEGt370eH38YVp/1obIj4k9O8SxRe5H4Z9TxMrm7ygSZO2pE38+tiojI9P6tGuGuEIRrtf79ddfS9nd58vdd9/Nnj17KCkpudDLi8uiRYu49957pb/r6+vp0aNHxH2NOhWJOpUUZbW5BO4JKTPWqZV0TzXw1Hv7ufN6C6fqHfTrnsqz0wv4e+mRsAj66hkFKFCwYkt5UClToK5Zaz7cr+SGIjKXNy211QaHO6ptlh2v5Uh1E4LXx7xXd1FoMTF/lAVTgo61s4aSoFXh9fl4Z8/JIP3hP0zrzz0bytCplXJ2ooxMDM5nTK2zuaPa6T0bynhl9lASdWoStCqMWpUkfzJndUnQgtzni3h4wL+YrglY0Ee8Drs7SBs8kEgO7sDXxAw7V7M2a1mc6pTd39fFvBbwzw3+c7yWe268Bp1awb6T9aQaNGR2MtI9LTj5IJpTOl6merJezermoOGb84t+kLO5pRncF6oFHk0TVJ7PXBgttdVkgxrBC07Bw9CsTpyqd8a221lD2XH0LLMLs1ApFBGb3P7Xj66RHN6VZ22UVdZIUj6dE3VMf/mLIFtsdLjJy0i+CN+CjMylTauOqbOGSsFbg9YvJxI4nvXoZOD52wcFOUo9wrkB1uXxsnh8Lg9u3AOAW/DFlOHwxhibW0rg+LGrsiZofM1I0fPMBwcoyEyTPq947eu3H5OaXsv9KCBJq2LtzKGs+uhgmC9i7cyhJGlVMd59edDeOvHnY6syMjKtT5s7xNPS0lAoFCgUCq655pogp7ggCDQ2NvLrX//6vI87f/58tmzZwqeffspVV10lvd61a1dcLhe1tbVBWeKnTp2ia9eu0j5ffvll0PFOnTolbYuETqdDp4ucXRZKgkaFAvyiZc0ElhmLvLmgkLf3nKLO4WHhmBxq7W5e/ORw1CZbY/tlhE0oRF2zx3/cjwf+tbtVHu7tPVDIyFwILbVVcWIbyTYB1swcgrq56aZokysm5zPnlR1S9sSI3iaKrjZjdwt81TyxXjIhD0vnxKhSAqfqHdQ0uah3eEg2qEkzaumSrL+QjxwT2RkkcylyPmNqskET1U7Bb8tNTr89aZUK7rq+N1t2nwhylHVO1FEXoxTY5fHSs5Mx7PXATKkErRovPklLWzy+6OAOJNJrTo+XM41OZhdmsX77MeYWZaEMaVBWaDExb1Q2Dve5DLtuqQaKLabgZp4WM/fd0oe563aQ0zWJgc0Nfo1aFUvG5zKoZxo2lxBk849N7ccD//omKAs+xRB7gZ8W4GS+kOdGSzK4L4YWuDyfuXBaaqs6tRIlCgSfkl3HasjtlhLbbg0ayiprgSPcd3OfiPt8X+OQ7EynVkpSPvePyeGJd/Zx27WZrC05ItmoAgWHzjTGHOdaOibKY6fM5USrjqkGDRVnGnlkot9RHDie3ZSTTpJOQ0+Tgnq7h7H5XfnxwO5U1dpZM3OI/1o0KoZlmbgpN50P9p3G2hQ72Nzkit2ANx51NhdqpYLibDPbDlaztuQIL9w+mAWjLSTo1GhUSmYM6xkx4Wx2YRZunz8wbE7UctvQq5hb3BuP4KPe7rd9tUrBmm2Hr4iKT4/Px3MfHYzsi1AoWDG5bztdWetQZ3Px8Bt7GNAjlVkjewUFR5a+sYenbh1w0Z/z52OrMjIyrU+bO8SfeeYZfD4fc+bMYdmyZaSkpEjbtFotvXr1YsSIES0+ns/nY8GCBWzcuJGPP/6YrKxg3c7Bgwej0Wj48MMPmTZtGgDffvstlZWV0nlGjBjBo48+yunTp0lPTwfg/fffJzk5mby8vAv9yOiUClw+f9O+WBptBo2a+aMtrC05gsvjpZNRGzFbDJqbbIVolIp8erCaY1ZbqzQBkRuKyFwpJGpV0uQ5lEKLidP1TnIykoI0xMUy0GiVHLMLs8jsZKCnOXITzUprE4s27g6y8yKLicem9iPT1PqNN2VnkExHIJ7eaYJWRU2TC4/gRa9WYU7U0b97qjS+FmSmYtSqOHiqIeLxCy0mPj9sZVx+RlBWWTRbL7aYpUzxwT3TmHeDhbnrdgQdb3aEprtihp3YmDIjRc+4fl2ZVdgrKENv7rodFGSmSs1593xfx6NT+/FdrZ1am1va7y8fHpCqUmYXZgVd76LmzDw4Z/NuwcvAzDR+e9M1UnDA4RZiZKqbpezA1iBaBnfg9tbUApfnM22Lw+1Fq/Lh9irIyUiJa7d6tVKyI32znnioJNFVaQbWzhrKyTo7e074qyZKKqzMaXTxwf4z/Gx4LwZOTw2z0WjjXEvHRHnslOnIJMWxzRO1dt7aXcXKyfk0OT0sGJWN3S3wx2n9uDarE4s37Q7T/F8xOZ9bX/yc6ka/87s428zSCXn8/pY+MauzANRKJVW1djJ+gG2dqLWz8J/f8FVz9YjX5+Pbkw10TdWz7M1ySiusbLp7JH8PkUuBc8kuSyf4nbwpRi133WDhwQjz9Een9rsixguH28tXlbVB8q2BlQAOd+yqsksda5OL267NjLqGszZ1fJ14GZkrnTZ3iM+cOROArKwsRo4ciUZzYeVGd999N+vXr+eNN94gKSlJ0vxOSUnBYDCQkpLC3Llzuffee+nUqRPJycksWLCAESNGMHy4v9HdzTffTF5eHj//+c/54x//yMmTJ1m8eDF33313q0TsPEDpoWq2HTzDkgl9WbGlPGKzoNte+pw+XZN4dnpBc3Zb7O8mVmlzbZTMt/NtAiI3FJG5kpg/ygI+wjI05zdnaN7+t+2SHMqz0wtwuAXmFGXFnFg/MjFy9sSpekeYMxz8i/sHN+7mTz8d2KqZ4rIzSKaj4PIKrJySz+JNe8LG0pVT+uHyCuw4dpYvj5xlQv9uDMvqxN3rd1GQmcqamUNwuL00Oj10TTFQbDGH2bvovL7OYmbpxL6seNMvTRbN1sX3b1lQxDt7qvjyqJVV0wvQqJWoFAo+P2wNk1XxB9kc9O2ewlO3DkCnVtLkFIIc14GUVliZd4OFgT1SuWdDGYMyU6Us8ECcHi9zirLQqJXceV3viNcr2vziCXms3lpBQY9U5q7biVGr4lfX92Zp8zwlNAN92eS+1Ntd4PPRLS08e/5i0Jpa4PJ8pm1pcnpITNThFgRO1tnJNBti2q1T8PD3Un92d6PDE1ZxtfdEHe+Wn2T11gqKLWZmF/WSqiYcbr9tpRg1PPXvb6Pe84HjXEvHRHnslOnoKIBHJvXlkc2R16czXv6C6kYXD79RzoDMc30mirPN9OhkZFdlbdDxSiqsLHljD09M6y81b952sJqlb5ZTkJnGddnmmA54p0fg2FkbRq3qvGyrzuZi4T+/lsYuUQZm5eR8Fr+xR3ouqJSKqAlnpRVWvM0e++9rbGHOcPHzPbRxN09M6x8mR9bRsLk8UZN+np1egO0Cs/nbG4/X94PWcDIyMh2HNnWI19fXk5zs1/IrKCjAbrdjt9sj7ivuF4+//vWvANxwww1Br//9739n1qxZADz99NMolUqmTZuG0+nklltu4fnnn5f2ValUbNmyhbvuuosRI0aQkJDAzJkzWb58+Xl+wsg0ugS6JOt5Z88pdhyt4Ylp/Vk0LpcGh4cEnYrT9U5pslHd/ABePikftzd21DVWE65Y22KViYciNxSRuVJocgnMfmUHd17Xm9/clI3H6yNRp0apgPf3neLFTw5LDi1xorRycn7MJnSlFVY8Xl/Eku2aJlfUCXlJhZWaJlerOsRlZ5BMR0GJkife3c/swiwWjs2h0SGQqPePpU+8u4/f35KDunnBO6cwC7vLH7havbUCJTC4VycG9kjl7vW7+Ne8kXgEH2dtLjyCj12VNZLz2qBTMeW5UhaPz+X+sTkoUUS19W0V1Tg8Xp5874D0mpihXVZZE+YMXzAqG1OSlrd3V0nPludvHxTzcws+n3RtJRVWKQs8tNmVOVFLk9PDjbnpPPPBwYjH+vRgNd5moVanxxuUTf7iJ4eZU5QlVaGlJ+v4cN9pJqwqoSAzlfmjLPh80L2TsU1kJOJlkrcUeT7TtqQZtQiAF+icrGuR3Yo2m6hXM/Yv2wAk2Z/x/TI4ZrVJVVr/+8Uxya7FOa9OrYo6roaOcy0dE+WxU6aj0+AW+NnftvPEtP48OD6POptbsk1xfQr+cW5WYS/pfdsOVuP1+SQ7DKSkwsrCsTlBr5VWWJlb1Bu1UhGziadaqeBP7x/gsSnnl4V9st4RFMgVZWDG9csIOk+tLfazXmzIWe/wUBYjO7re4aF7i6/u8iTVqOVP7x+I6jBeMTm/PS6r1fB6fTGDI0JrCNrLyMhc0rSpQzwtLY2qqirS09NJTU2N2FRTbLYpCEKEI4Tji1d3Bej1ep577jmee+65qPv07NmTt99+u0XnPF/q7W4pm7u60cXcdTtZM3OIFDUPpbTCilvwUu9wR42gF2ebOd3gjPj+4mxzmFZpIEZdy0ue5YYiMlcK9Q4PNpfAMx8clJxI8ezU6fHGbUJ3ptHJL9Z8GVZeHc85E2/7+SI7g2Q6Cna3wDt7TvHOnlMRt88fnc3113TmyfcO4PR4sbkECnqkAn65sV/fYCFJ75/+1DS5mP7y9rBjFDXLJNlcAg9u3ENRc6VILBpCgs1ik97F43N5YGwONqdAok6N1wdbv/UH2QoyUyWZiFiBbACP4AtyrHu8vqgSLr+7pQ/Whtg6rTaXwHXZZnRqZVj2e2gmWEGmX4Nc3D6hfzeuyza3Wq+SaLSmw12ez7QtgWPj7u/qGNAjNa7dzh9tQaVQoFb51wfRZH/ESg6NUik1nS3ONlPdGHleLBI4zrV0TJTHTpmOTr3dP/8tO15LglbN9Je/iLpv6JxXDGJFotERvpZXqxS4PL6YTTzXzhpKaYX1vLXE6+2R9w8dm1ONsZ/1ic3zgyanO2Z2dJOz49u+0+ON6TCOtwa61ImX4R7aMF1GRqbj0aYO8a1bt9KpUycAPvroo7Y8dbuSbNDQ6PRI5cij+qSjUih47c7haFRKth08w0ufHg566Nbb3ZgSdVKGVqBTvLi5jFvweXl8aj4r3tonvbe4Wbdt+ZbyiNdSaDGhVcZedAfS0qZWrbForbO5sDa58Hh9eH0+bE4PqUYtCTo1jQ6P3MhI5qKSoPNnVj4xrT/pyToaHQKpRg1rZg5h4evfSBkygTQ6PS1yYkF4eXU850trO2dkZ5BMR8HmFMJsNUmv5lS9g4Wvf4PNKZCa4L+fdWolSXo1ZwIcZVq1kr9+XMGSCXl0TdazZuYQFAqFlPU1ODOVJc1l4iIlFVYWjc2NeV0JOnWY/nZBZirpyXr+34tfSHJLBQFSJ+K+c4qyOFXv4KacdHK6JYdlo+07UYc5UStJRABkpOh54t39USRcfCwcE/t6Uwwa/jCtP58cOMOI3qaYlS6BDg/x79bqVRKN1tZtvhhNOmWi43ckK0jUqfnz+wf46+2DgyoaXIKX9CQ9GpWCqjoHAN1S9PQ0GbE2+e01niTZQ+NymTcqG7XSx+SB3Wh0+istArM4A+fWgeNcS8dEeeyU6egk6VW8+LPBaNQKkg0aNvxyeNCYGjj/1WvCk6qiOUUT9eH7phk1+HzRG9iDfz4O5++MNEbpcZEUIkFq0Kii9sootJjQqvzzelOCjqc/iNxQEvxVoh2dRkdsh7GYTX+5kmKIPe7HazQuIyNz+dOmDvHrr78+4r87OglaFXU2F6/MHorg9YUtYIstZlbPKGD++nMao0kGDUoFeH0+/utHfVg+WUONzYXT7eWzw1YmrS7B5hIotpjYNK+QI9YmdColeq0Sh0fgzuuu5o7i3nx2yCotCEbndOa3N12DwyNQVlnTIuey2NQqdFFaaDExb5QFm0vA5rJz/wUuWk/U2nn4jT1SY4vSCmtQZlDg93UlNjJqi7L0K51UnZrX7hzB0s17gu63IouJV+8Yzu1/+yLMKZ6gU/PxgTMxm9B9812t9PenB6uxNvmPoVcrw/SLA8+Z2IrN68Cf8RKtaajsDJK5nEhNUPPqHcNZvqU8oq0qlT5cbi/F2WbONrnomqwPCly5BS9XpyfRv3sK41eVBAWUN80r5OvjNVTV2sMW4woFMRvvfrDvFAWZaTw0Po+j1U1BGW+Bcktzi3qHlWD37GTkw29Pcv/YHJa9WR7kKCiymFgyoS/PfPAtv7q+N27Bx4jeJhxugblFvSnITAtz/G2rsLJIqeCmnM58sP9M2PUWZ5sRfD7sboHROekcP2uL+Z2HOjxiVce0hozExdBtbu0mnZGuWR6nz5Fi0ODx+mh0erjt2kxSjOqYDahvfeFzCjJT6W1OID1Zz/zRFgZF0MkXKa2wolAoOHCynpyMZB7etCdILkHM4hTtL3Sca2mARA6kyHR0krRqNKlKlm6OPKaK899ii5nOibqgwCxEluksspg4E1LJXJxtRq1Q4Pb5YjqkE7Vqru2Vet7OSIM2sqPbI3iDKq6tjS5mNwd5QyVbZhdmcbbJSe/OiTiFONnRwuWdHd0SkgyxXUVitd3livx8l5GRadOn2DfffNPiffv3738Rr6Rt0QPDe3Xik4pqtuyuiprNJWqwFVpMvLW7iq8ra5hZmMXP12xncM805t1wNXf8986wRe+yLeVcm9WJvt1SWLW1ItjZnm1m8/wi3IKAWqlkx9GzdEnW4/R4qbG5+fLIWa6zmHEKXursURZxPh9j87sya2SvoLK2Oa/sYEjPNMb2y7igRau48B3QIzXI+R0tM+hKa2TU2llyMpHxQZgzHPyZoSu2lAc1BwK/bRk0SgqvNjGxfwYrt+wLa843b5SFL4+eO55Rq8IHzN9QxlfHanh2egFefGELkJVT+kXMwvmhiAGnmSN74fX5wgJMreEMkpFpK/QqFQ9sjtzoasWWch6f2o+aJifLJvVFq1RwqsEuyYgVWkx8dshKQY9UKmtsEcfTgsw0Nn19IkwXValUsGJyXx7atCcsqD2zsBf3bCijIDOVG3PSmffqLoCIGt8ZKXr2nqgLljnJNrNicj5Pvrsv4udavqWcob06MbZvBsu2lEcs3w5t3FlVZ+fhiX1xCnuCxo8ii4mZI3sx5blSyVH40PjY2eShDo94lTEXKiMh6jZH+v52VdZgbfphDvfWbNIZiDxOh5OgUeHx+lApFRT0SMWoVvFKjGzvQHtbOqEvZZU1FF1tjnmOmiYXfTKSWb31YJAzPPS43xyvDRvnWhogudiBFBmZ9sYLYc5wCJ7/vvLZUf7rpmz2VdUF2WpxtpnT9Y6g9xVZTDwyKZ9/762SXiu0mJh3g4UknZrX//M9C0b7JchCHdLzR2Wz8+hZ/nTrQJLP1yGuUTF/lCXsuGtLDrNySj8Wb9pNSYUVo07F7Fd2RJVsef2ukQDUx9Earz+PnlyXKwkaVdREgOJsMwmtuFZpD+Tnu4yMTJs6xAcOHIhCoYir+30+GuKXA16g3i2QkWqQBuhojbD2n6jjtmE9pYWtl3OLhGiNS0orrCwckxO5dPpgNUs37+GOoiz0GhVvhTjkCy0mepmMfHn0LE+/79dNDlzE1dlcHLXaeDBAuzGQTw9WM3Nkr6jbWpIlJi58Z43sFfTZYjUrvFIaGV2MLDmZyDQ06+NGc8BkpJxrcFloMbFkQh4qhYLpL2+X3jOr0B80SjFo/Nmb63awanqB9L45RVk88sa5LLZADUWAjBQDVXV2nnx3P/eHNCP6oQTeQ58dsgYtAFINGq5OT2zV5p0yMhebRpcQs9FVo0sgxaDG6fHgVijpnGTgjbLvpeyvezaU8dStAyIGnUQ5kNVbK4JkQgotJrxeH2/vqaIgMy3IhuxugQXNzvDZhVnUNS+iA6ucQjW+Zxb24ovDZyUH9raD1SzetJv7x+Tw0YHqsOz00gor/3XTNazYEu60iORQFDnT6GRcvwwWj8/F7hLQqpXYXAJnGp2snjFI+s52VdbGzH4P7EtSaDFxusHJ97WRm6LDhctI1DvcUb+/QouJqQXn18osLHs7UcvV6YkXdI2Bx5bH6XCaPAJGtYq9lXV0StDR6BbYFcNuF4/Po6BHKgtf/wZ3c2bmvBssUcfktSVH0GmU6DXKMGe4SGmFlQfG5tC9OSgRKYu/JQGSixVIkZG5FGiKM6Y+NN7ApP4ZmBJ0uDsJmBJ1gN8hOrcoC3zw5oLCoEa5t730OX+fPZRepkR6mRN4e3cVc9ft4PW7RvLN8Vqm9O/GgtEWHmhusJukV9PodONye1n65l5ev2skPUwJ5/U5MlINuAUvE/plBDm6T9c7UAGLxuaiVCrQq5UMyoy8xgys0AyVWgnlSpBLsnkEHp6Qx/I39wYl/RRbzDw8IQ+b5/L318jPdxmZK5s2dYgfOXKkLU93yeAG6m0uEnT+rzvqIrk5Q+wnL3wmLYbLKmtZOCZHmqBkdjIChJVHAzHLuh4al8ejb++NupBeOCZHcogHLuKqG13UxomAx2qo0ZIsMbFhUaSS7FhcCY2MxGBBJK6UoEBb0RDPATOwO3+bOQQFUHa8lhM1dro0O8kjaSH+89cjAEjUqdmyoIhT9Q4StOqg/ULf9+aCIsqO1/LRgTPcPdrSKp8r8B6KdJ3v/9d1skNc5rKiJY2uTAk6HB4f9XYPK7fs43/mDkPw+Xiv3J+xlmLQkKxXh5V+w7mxR6NWsmbmEAC6pxnQqZSsLTkqSSeNzunM0gl9aXB6WDf7WhL1alweLzq1gtfuHIY5UceygKy7QMcewP/3qxF8sO+U1EOkpMLKXQ5PRMc2+JtoxnL8hTrwy47X0rdbMov+tZsf5abz4PhcFodkt4vf2QOvf8NrvxzO0jfDS+ZnNQcRxP0XjM6mR6qBR96M3KukJWXG8eRFkvWamPrRj2wuZ3ULHc0XO3v7h4zTV4K8is/rD151TtRzVScDNTZXTLutPGvjfz4/yqt3DMfm8s/vdh47y9qZQ1n10cGw96yZOYRDpxsZ1LNTRDsW+a7GzqJ/7aY428y4fhks+tduyRZH9jahVStJS9CSZU4gxailzubi0OnGsN9G/E9GpqMRd0x1uElL1LF8SzmPTOzLyXoHa2cNpVuKnh//9bOotnf8rJ31248xu/DcmNbgcPP4j/tT7/CwemtFSI8sE7OLsqT9fgiZpgTUKiV1djf1zZXP2emJnG5woNWoOVlr5/uapqCMcRGxQlPMTE/UqoKkVgK5GNKGlyINdg+//t+veGJaf+4f2yco6DH95S948eeD2/sSWwX5+S4jc+XSpg7xnj17tuXpLhkaXQJdkw00uTzMH23h5rwuPBklm3tJs4726q0VknPuyXf3x9RFBH+TsZjX4PTEdJiHIi7i6h3uuKXRsba3JHouNiw635LsKyEyXx9nQnglBAXaimSDhjuv6x21pPuRN8uZU9iL2a/spNBiAvxOlWjU2f0LDLtL4P+99AVFFhO/vemamNdw/KyNskq/lIrD3TpZF/HuocqzNhJ06iu2rF/m8qMlja7cgheNSkWCzi9LtmTTHsb260pBjzT+PmsICTo1z7x/IKLzWRx71AoFvwiRSVp/x3CpZ0dqgpbFm3aHjc8rp+Tz0nvfcvuwntK2WNnigT1E6uxuyWEeithoLBqiIz8wE16sUOnTrLEc7Tu77dpMDlU3BWW/+zPofaQaNKybfS0JOhUJWjWpRg0pRi3LJufj9Jx/mXFLHNTmRC0jYzT63NbCgHBbZG+f7zh9xcirKKDR7qF7JwMn6x10Sdbzp/cPRLwHlcAjk/IZmJnGH9/dx9KJfQHw+eC5jyLbulKhYHjvTix7szxqEAngqjQDRq1KqkSMZovXZZtZOSWf5Vv28sG+00Gvd7jfRkYmgFhjqhIFj07N5/lPysnrlkKjSyBBp+aTg9V0ye8as/FlikHDwyENqpP0GnRqJcs27wlzNG+rsEqV0ReyxuuWasDhFmhwenh268GwIPAdRb1RAQ+Nz8MHNNjdJBk0KACjWimNCXaPK6rj/NGp/bB7XMD5ZbFfbqQZtVQ3uoIkIwNJjdOUUkZGRuZSp00d4ps3b2bs2LFoNBo2b94cc99Jkya10VVdfOrtbvRqJT6grLKGgh6pUbO8xAk7RNfQDi2PLrSYUKsUMa8hIU4UO9KEpsHhJlmv4cP9p6M3Dcw2czqkaYpIS5tRiA0tyo7XBp0n9O8fcuzLneQ4E8IrISjQVuhUSn6U24VnPjgYcfu2g9U8OC6X9b8cRqJOzZxXdjC+X0bMY75SekRq3FNSYeWuG2JXPejUSul+f3RK63Svj3cPAVd0Wb/M5YcrTqMrl+DF6wO3WyC5ueHTtopqfnNTNs9/XMGP8rpSb3fzwf4zTB8WHKgXM6uLLCY+OxwetF6xpZzBvTrh8fooq6yJOD4v2bSHgZlpQVVO0cZzsQT5H3eO4L29JzFqVNgiBMOKLCYMcbQ6r0ozsGbmEEkHtSAzVZI6iSVBFphdHm2fTfNGktctJei1H1Jm3FIHdYpRi7YVdMrbosrqfMbpK01exahT4fPBy9sOc/+YnKh2u63CylFrE2WVNcwuzJJsoF/3lJhj8m9uzObJ9w7w6+uvjnjvFmebsbsEfnV9b55+/yBOjzdmf5oHN+5mYGZakEO8o/42MjIisZpHbquo5rsaOzOG9UStUNBgd6NUKhiUmYYhjr50kl7NjJfPNaQXs6qrG10xq53m3WC54GaNCTp1kJ0HVmh5fT7sgpdOCVqanB5caiU6lTJs/FKgZsmmb3h8an8aXYLkOE/Uqnhw4zc8PLF15umXMol6dews+cu8qaaMjIxMmz7FpkyZwsmTJ0lPT2fKlClR9+toGuLJBg1eHzz6tr9Z1u3DYmfKuwW/xnpLFrBiOXNJRXXMjt3xHOZqZfh2cXF79EwjC8fk0ODwUGd3S7py+07UsWxSPiqlIqxD8/k0oxAbWix9Yw+zC7NQomBbRTVrS47w7PQCFBBcUncFNbqQu1+3HS7By8mQxkCh1NndzHh5O4UWE6umF0QtlxSdaiUVVuYU9ZZe//ywtUU6vaUVVuk5cKHEuofEc8ryOzKXE/UOT8ztDc3bfT5QBYx99Q63tKjP756MUavCqFWzdtZQdlXWsPdEHTOG9eS17ZU8PLEv7+ypCpNi2FZhZeHYXBoc7qjjc0mFVQqEicQaz7dVVDOrwcF/Kmu4KbcLnVVI17S25AiDM9O475Y+vFd+Murzo8hi4t97T0nnCMwSh/gSZECQTngo0YKv51tmfD4O6rQ4x21JQLgtqqzOZ5y+0mTQxABPXrcUGuyx7dbpOeeUWzI+r0XHF7z+cVKtVITZRqHFxOLxuf6eHGNyefGTw+jUypi2GMl2oWP+NjIyIvFss9bu5tXtx7jv5j7oNSqOWW2kGTW4vV6WTuzLss3lwfrS2Wbm3WDhtpe+kMZPMataq1RQ3eSKeT6dWslVacYL+kyNDk+QMzxaVcgfpvWnd+fI/SS0KiVeFBQ/+XHYtkKLCa0qdtC2I9Dk9DCrMAsf4Q1QZxVm0eSMfe/IyMjIXOq0qUPc6/VG/HdHJ1Groj5AsiSeFEgvk5FN80bGLEMDf1bSkgl5NNjdTByQweQB3Xj4jeBJibgo/mDfKYot5qBtIsUWMyUhr4uLuBSjlvvH5PDgxt0hOm9mVk7N56pmTfMLbUbRLdXAU7cOwNrk4qHxuXxfa8fp8aJWKJhdmMWcot443AI6tZLMTkYyrpDSVbn7ddvhbYH/ObG5D4BYrr18cl+KLaYwyYRAR1Sg9MnakiNsnl/E8jfLg37P0PcArTbJFO+h0KzE0HPK8jsylwuiHUZD7NcheH3UB/TA6Jyk4+n3D7BgdDan653MKcrC5vIwd91OirPNLJ/Ul+9q7OR0S2bKc6UUZKaGyZOBv+pLqYgdZHZ6vOytqpcC1fEc0k6Pt3mM3c/swiz/NVlMbJpXyDvlVUxvLjnfNK+Q5VvKg8bjQouJ39+SQ02Ti+dvHxTU6FO87tQ4zcGuSjPwr13fRdzWmsHX83FQX2hAuM7miptV3xpVVuczTl9JMmgKQKHwS/oV9EjFGEfyR5wbl1ZY8QGPTc2nW0rs/hZiFmmKUcOjU/JpcgmSbrBH8FJd7+SD/WdwerwsHp9L2fFa8jKSYx4zmq12pN9GRiaQlthmaYWVB8cqSdSqMCdqMWhU3PL0Ninz+q4brkapVGBzCeyrqsPpFvjHr4ZLmtOJWjVqoEuakUZ37PEwXjC0JQQ+a2NVhcSq/qi1u6QAWagzeHZhFnX2ji+ZUmtzcc+GMuYUZQU1KhUr0f537rD2vkQZGRmZC0Kuc2kDnF4hSOM7lhRIscXMrsoaTtQ5GNnbFPO4LsHL1Oc/49npBTz94UHKKmuZU5TFrMJeAHRN1vP+vlOSw+vvs4aCgiCnWHG2mfmjLMx+ZYf0WuAirs7m4qFNkXTe/JqsgeXNF+qcFY9x6HRjVK0ygA/vvf6CznO5IXe/bhuanJ44tmlCrzkXzNp2sBqXx8vvx+Qwq8EZNkkUHVGBATCbS8Dj9bJqegFVdQ4OVzdFfA+0rhxOt1QDKyfnU3GmMep1yvI7MpcLCohZEaVQ+CWQNEoFWo1Cen33d3XkdUuRKqZG9DbxebMsitjD45FJ50qgQ+XJRJIM8adOOrVSqnIS/463PxBUVbKtwsqyLeUUZKZhcwkUWky8U17FwMw0HhqXi8PjRa1SUGfzO+gT9WrsHgGHx0vnJF3Qd9I9zRDzO/vqWA333HgNdrfA1v1npG2tHXyNF8wIfA5dSEBY1Oke0CO1TaTXWjpOX0kyaF6fX4ohyaDmTKMTg0YV8x4MrFBocnp4Z89JhvU2cVNuepCESeB7tGolN+Wmo1MpWbRxd1hD2BVT8umRZmBbhZWHJuTR3+NDqVTw/O2DpGrH0Cb10Wy1I/02MjKBGFtom3a3QJpOhVGrkgJHYrN2UcKzIDMtYgXGe78tJquzPxjVFtWvgc/aWFUhsao/EnUa5q8v47nbB6FWKWloDra5BS93v7qLV2Zfe8HXealj1Kql3zjy9o7fWFRGRqZj064O8Q8//JCnn36affv2AZCbm8tvf/tbbrrppva8rFZHhZIkg1qKog/KTKPoajN3j7Lw2SGrNBkvsphYNrkvE1aVsGp6AZ8dtsbU7fr8sDUs6h3crMvEonG5XJfdmRSDf3G2OsKCDeDN+UURF3HtUd4ry4SEI3e/vvgk6tW89mUla2cNDZMH2nuijgfH5YZlbTc4PKQaNbxSeiQoS9yoVTF/tIURvU0IXp8kf7DvRB1JOrX0Wz729r42u89TjRrWfXZUtiuZyx6lEu4o6s34fhl0SdZLDSBP1tnJSDGgVIBb8LLjaK3foZaTzoPjc/npi5/zxLT+NNg9zTrhZtaWHJGOW1Jhxe72SI1t79lQFqSvDX7ngKdZziha1VVRswPB5hJ44PVvWDtrqF/SIaSaJPCYgc7AwKoS8fxiRtoDr3/Dz0f0RKdR8djb+/iqspZnpxfw13f3BTkzii1mNs4bSVWtgxN1dr46epbf35KDkvAm3WKlSEFmKnMKsyRZt8xORtKTdK029pyotbPzWM15OagvVKf8q2M1UlAi8JwXo8oqLBNcEf76lTS/aXJ6SNCpSdCqSDVoUALzR1kA/28hzolH9DahUiiwuwXmj7awtuQICTo12w5W8/Abe1g4JgeHWwiriphdmEV1g5MHx+ay5I3whrElzXr+r8weyrvlJ8EHpxocKBQK9lbVs7bkSFgVSFGILYp0tN9GRiYQtVLBPaMtTOjXjfRkXdiYevf6XQD4fD4cPmh0eoISvURCx0uRYosZY0C1TopRy8op+WHVx0XNTalb47kc+KyNV6EVrfrDnKjl77OvZenmPWHBtr/PvvaKeCYolQrG5nfhJ4N7kJ6so9EhkKRXc6rewT+/Oo4qguSqjIyMzOVEuznEn3/+eX7zm9/wk5/8hN/85jcAfPHFF4wbN46nn36au+++u70urdVxeb0kaFSsnTmUVR8dDHFam9k0r5Aml5sPm8s6bS4Bp8cboKGtCNZms5iZWdiLezaUsWp6QQxdUiuLlQoG9UwLej3SRCPa5KM9yntlmRCZ9kCvUrJqegFPvLs/zLG0aFwOepWS75qC7/cEnRqvz8fMwiy8nFvkR9IqLLKYWDKhL67miXlb3+eyXcl0FLQqJUatird3V4VIeZmYPzobrUqJw+0lt1syK7bsZcmEPL48cpafj+iJ0+Ole5qBN8q+Z0zfrswpygrKEG10CGGZ4eJiWiqTtrnRa5QsnZTHsjf3BlddWcwsn5LPyi3lANx2bSZPvLufsmbHtficCLzmmSFySaEZqgk6NQWZaTzw+jf8YVp/Ttc7JAfg/NGWqM06l2/Zy4R+GfTrnsKH+0/TJyOJB8fl4fH5qLG58Ag+dlXWSM5A0ZkhVmh9eO/1rfZcEJ3UP8RBHRgQrrO5qG50cbi6iWSDBnNCuHM8MJBvcwlh5d69zQlkpOhb/ZknZqVvC3m+/mFaf7o1y7xdSc/hRL0am9ODQgEZKXqcXi8Ot5fx/TL43Y+uIVGnYcWW8qBxstBiYs3MIYg+ltIKK9WNLgZmpjHvBgtqlRKDVsXpegcLX/+G/71jGLYQZ3kgJRVW3F4fXxyy8uR7B4LOIzrC4QhzirL4urKGlVP7sXLL3qBjdMTfRkYmELsgkJag4+2tFUEB02KLidlFfgd3ocXEJwerGZvfFY/Xx87KmhYd23+MXjS6ziWU1NlcLN+yl4GZacwOkeFYsWUvT906oFWqjsVnbbwKrWjVHw6PN8wZDv7nyiOb9/Cnnw4kJeI7Ow5apYL7x+SweFN4UGDFlHwUrdPuSEZGRqbdaDeH+GOPPcbTTz/N/PnzpdfuueceCgsLeeyxxzqUQ9ygVuHx+Xjuo4MRF60rtuxlcC9/idl12WbAvyAWF3Lrfzmc34/pw3c1dq5KM2DQqpi8ulRynMfCHkeHPB7tVd4ry4TItDVOwcvzH1VEtFHe2c+S8blBC4DibDNKBSRo1Wza9R1zCrN4YGwOdpcXweulIDONsspaydFWUmFl+ZZyHpnYVzpGW9/nsl3JdAScHi+rtx6MIOVlBRQsnpBLg9NDk8NDTkYyNreA2+tlXL8MrA1Oyo7V8OSt/Xm3/GRQNrjN5dc6heBMt8xORtbMHELZ8Vpe217Jjbnp9O2ewm0vfcFrdw7nmNUmZdRdlWbgu7M2fll8NffdkoNWpZQc7pF0ODsn6YIaj4Vmi4M/03b11grJ+T2nMEt6TsVrvn3vj65Bp1Gx4+hZnvngoLRNdO6HykW4BC/zR1so6JGKtckFZxojOp1biujAPmvza7EO6JHKA69/w23XZgZ9D5bOiXF7g5yotbPwn98EJQiEOpwhPJAfWu69ad7IVn/mBWalBxJJo/ZKeQ4bNCq0SiVV9Q68gg+9VsXd63cxpyiL/t1TWbGlPKxiorTCihIFy6ecGycd7nOSDGtmDuGnL34uNbbWqBTUNMVOzDhZ62BAZhqzmu83sfJr/fZjUtBr0dhcuqXoqW5wsGxyPr+72U29w0OyQU2aUUuX5Nha5jIylzNeAVa8VR5h/mvFCyyZkEdeRjLTX/6C67M7k5Gix6hVsmbmkCCbWltyhBSDRnpddHLPX1/GugB5kepGFx/sOx1RCknc3hrPQyUwb5QFc6I2akVXrOqPmiZXxGom8M/pa5pcHf7ZoNWo+P0/v45agfPHnwxopytrXU7VO6hpcsnPfRmZK5B2c4jX1tYyZsyYsNdvvvlmFi5c2A5XdPFwegVcbl/EUmnwO9zECLxeo6LYYpYWxDaXgFqp4FS9g3mv7uLVO4ZJr0N8XdILdVhf7PJecbFc73CHZXvJMiEybYnXR3QbPViN4EOSVyi0mFg6MQ+lQsH3NXZ+PyaHh0JKPwMz0ER7La2wIkTp3ukDqcT+YiLblczlTkxbrajG6/PLFqXoNQwBjlqbeGt3Fb3NiVyVamDOup38866RQc7gOUVZ/KeyBp8PaTGfnqTj8an9+OTAaZ587wBFFhMPjstF8PqY/coOqhtdnGlwMXfdTqkyZMWb5WEZdoHPgVDn9fO3Dwpyhoc21y3ONtPTZGTDL4eTavSP556AZ0i8oHiTS+CZ9w+ELWaj6aNflWbgf784FvRaJKdzS4iUMV1oMfGHaf3DeiZsmjeSnjGak9XZXGHOcPA7nBe+/g2rAxzO7RHIP195uSviOez14fZ68Xi97DhWw9j8rpINDMpMi2nDgfd14DxXfF10nD80PlcKYkXCqFXRLdVAWcnhsEz02YVZqJub4zY6Pfz5/QM8N6OAT749TXqzFFOj00NZZS03XNP5imnmLnPl4YOojt/SCitLJuRxstaBzSWQbFDz1LvfUphtDur3JFZ3lB6q5un3D4YdJ1F/zuUQr/q4zn7h1cd1Nhcn6uwcOdOIw2VgycRcvjpaK0nCGDQqDFoVnRI0zRVHrrDgb7zrrHd4Ym7vCNTb3TGDAvV293nPDS41jlub2FZRLUnwNTo9lB2rochipoepYzdNlZGRaUeH+KRJk9i4cSO///3vg15/4403mDBhQjtd1cVBo1BS63LF3EetUlBoMaFWKrjvlj5Mf/kLwL+YTtar+fRgPUUWE91S9byzp0rSFo/VBLA1HNYXs7y3JeXFMjJtRag+eKTtf/rpALQqJafqHby1u4qbcrugUikprahmV2Vt0P7RHE6BTqCWZjzKyMicoyW22ilBy9I39nDvzX0wqbSUVday6qODLJ+Uj80lUGdzBwWq5t1gYdqgq1ixpTyoqWRxtpmlE/syODONbqkGtuw+weqth6T3Jjcv8kP7eYiIGXahzwGRXqYE/u/XI0jSqSmrDG50W2wxc/cNFiatLpXOMaK3Ca1Kyd9nDeWrypogXdZIpBk1UR2PoXqvxc2NR8XPIGo8F/RIZV9VPTaXhyS9hkaHJ2IQO5BoGdNRG5XGcVKfbnBGzO4Df8DydINTuo720OluD3m5Sx21UkFDkwdTgo4jZxqDmmqq4+jONjQ7mkIrJgKd49sqqhF8Ppqcnqj9dpaMz2P5lvDMV/Hv+27uA4DX6+PJn/TH64Mtu6uC9i+0mMgyJ/iDbB09iCFzRRJvTG10eLC5BYqzzeg0Sj46cIYfD74qaB8xSDW4V1rY+4stZgwBTenjBS0dboETtfYLmgfX2924PF627K6irLKWv94+iObUE2j+15Ezjdhdfo10m0sIm3/HG5eS9O3aiq1NqHe4MSdqeWJa/zAN8YWvfxN37LvUOV3v4LtaO29FeO73Mieg06hIlzPFZWQ6NG36JH/22Welf+fl5fHoo4/y8ccfM2LECMCvIV5aWsrvfve7trysi45L8JKoi/1Vm4xaFozOJkmnZsbftmNz+Sceswt7sfzNvdx5fW8Kr+7MU+9+y/zRFm7K6cqyLeWSzjhcvIZRF6O893zKi2Vk2oKEODaaoFNTUlHNjqNnmV2Yxcq39pGdnsS8V3dFzAaHyA2GUgz+Cfb5ZDzKyMicoyW26vF62VZh5YGxSr7+rlZywDY165iGZpXq1EoeDXGGg9/ZuuzNchaMtuDyeunTJZmnbh2AXqPiVL2DFL2a4mxzXOmSiI3Gss18fbyGRRv3SM7nl38xBJVSgUGjYu+JOuas2wEQsS9BocXETbldGJ3TOey6xe2+gIKUQAe3WOaeZtRg1KoYlJnKssn5TFhVIu0beM7Av0PnGpECeLEypkO/j5Y4qWvjZAwGZhS2h053e8nLXcq4vD4SdGp0aiXzR1nQKhVSU820hNjfR6JOHVYxUWwxs/v7uqD9zja58HnhkUl9eWRzeViDvoKeqSzauDviOUorrDww1p+M8tlhK+PyM3j07b1RneePTeknj8kyHZKWjKmpHi+/uTEbu0tgTlFWxOqkbRXV3HXD1UGv+Xt7WAiMgcUKWor2+MInhy5oLejx+ljVLIP4Xz/KRqtWRgx2zR9l4VfX9+bp9w+GrUH1GmXUYFuRxRTk5O+opCVoePWO4WGBxSKLiVfvGI5SeXmLiDc5PayOIJcp/r1ycn57XJaMjEwb0qYO8aeffjro77S0NPbu3cveveca2KSmprJ27VoWL17clpd2UfF6/UoI0TK5Cy0mFAowJWpZ9uZeXvj5YAA8go/pL/u1Re+9uQ/v7zvJW3tOMv/GbOau28Hkgu7MKcxCpVCwcnI+LsGL3SVcFD3K1i7vPd/yYhmZi41CEdtGnR4vY/p25cacLmz99hRwLlstWtYjBEsaBDp+zifjUUZG5hzxbFWhAI3Sb5t2t8DKt/axqjlw7HALvHrHMJocAmtnDZV0T3UaJR9EcCqD3x4fGp/L0+99y1t7TkmvF1vMjOht4qHxOVgbzy9LqthiYt4NFuau2xHkqK6zu0kzakjWq1nx1j5sLiFq40z/3/t5ZGJf3B5f0PPEv9DPRte8YI/W7Lc428yWBUW8+c0JKq22IAmZwHNGy4CPFMSus/k1w2MhPhdb6qRO0MbOhDeGbG9rne72yEq/1LG5BYwaFTaXwKkGJ6pOCkyJOib0y0CtUMa0YaUCCjLTpCBzocXEvFEWvjwavL9aqWDu/+xk/uirWTrJbwfi7y14vZxpcMa8xnq7R3K6X5/dOaZsRJOr48sjyFyZtGRMVSoh1ajhZL2DIZlpCL7o8n+BGuKn6h2Afy0skmL0Zxx/fOAM6Uk6KUB7ss5ORsq5jO0LWQva3AJllbXMH21hfL8Mlm6OXimycEyOJPMStAb1wZIJfVmxJTzY9vDEvkT5CjoUepWKBzbvjqghvmJLOY9P7ddOV9Y62NxCzOe+zX1hvdhkZGQufdrUIX7kyJG2PN0lgw9wuP2TbiAsOj27MAuHW+B4jZ0P9p/mNz/K5rsaO1qVUlqc1tnd5Hfz97I+UWtnzayhHKluAqCq3kFet2SyLmJJTyyt7x9CW5cXt/b1y3RMYtlobZMLvVbFbS99IWklfnn0rLRftCxQ0Wke6vg5n4xHGRmZc/h8vpi26vP5cLj9q299s0NOdMBqVSp++mKp9J5ii5l//noEgje2FndVrSPIGQ7+bLjFm3YzuzALQxzpksBGYz07GTFoVExYXYJRq2LtrKE0ODzU2d3oNSpKD1nZX1UvVZ3Eyz6vbnQyIDOVWYW9cHq8pBo0dEvVo1Yo+PLoWQotJgoy0yJLuhysZukbexgQ4uAIPWesawh0IIhSaLNG9or5ffQyGfnw3utb7KRO0KpjOmwStOHT2bbU6W6PrPRLnSangFqlwOYScAte6po83PXqVzwxrT8oY4+3Xp+Pgh6pPHXrAKkx39x1O6TAFviDOSkGDQWZqfzx3QP88d0DgN9ZNavZyb16xqCY16jXKPnlf+/E5hKk4FE0Aqu/ZGQ6Ei0ZU9VKUCsUaJQK0tP88p2R0KmVOAKciCfqHKx8ax+v3zVSWos1Ot2kGLS8/c2JsJ4bYk8tuLC1oN0lSEHgm/O6xHR6hiKet1OCloc2+sf4hWNzaHT4G2+frnfy7AcHePQydwa3hEZXdIdxSYWVxsv8uWhzxr5++bkvI9Px6fjiV5cATU4P249YKauspSAzjTnNne7FSf767cfI65ZCQY9UABodAhnJBj4+cK77dqJeTU1zxlWKQUN1gxOjVoVaqeC6bPNF1be6GFrfbVleLGuVy7QEo0bFa19WxrTRm/O6ANG1EkNLSIstZrqnGiI6fs4341FGRsaPVqVi/fZjUW31oXF5nKizU2QxSdlpOrWS4mxz0LgKfqe27+19rJiSj1Grirr48UZJBSupsLJwbA7vlZ+KWlpdbDFTZ3ezYEMZBZmpFGSmSeP932YO5Yl390d0QqzffixqaXogNTZ3mLO6ONvMpP4ZLH1zL89OL8CgUUV1aG+rsDKrMIuy47UUW8xhTQ0hfvPOBoc7SAptQI/UmP1NuqcazstJnGrUsGB0NhDusFkwOltqONqetHVW+qVOskGNzwfJRjUpRg1uwUt1o78J7fzRFvaeqItow699WclD43ODGvaJiPdhocXE3TdYSND6dcnFY2R2MuL1+XjmgwPYXAK7KmtiBlI++vaMX6LQYor7eUS5MxmZjkZLxtQ6r5vTDU6S9BpWbNnL8N6dwo5TaDHx8YEzEceaBoeb+W/vY9vBauaPtlBWWRO358aFrAVNCVqe/sDfUPp8nZ7ieVOMWh4an8fHB/zVY06PF7tbxekGJ4vH510Rz/aGOMk5l3t/jGRDbFdY8hWgEy8jc6XTrlb+3XffsXnzZiorK3GFNJ3885//3E5X1fokG9TkZaQwqk86j729L2Kn+/Xbj53bX69Gr1Ex4KpUjFoVg3umgc/nX9BbzBw41cCDG/dI+19M5+7F0vpuq/JiWatcpqWogMXj81i8aXdUGxUd4uB3pM0q7BV0jMCGX4UWEzMLe6FQwNXpiWHn+yEZjzIyMqBUwC+Le7P6o4owW50/Khulwi+lsHxyPj998XMKLSZO1zt4eEIek58rDTteSYWVqloHi8fnBo2tIsXZZq5KM/DXnw1Cp1ZJMivgX7grUdCvewqTBnRjxZa9QeON+Bx4dfsx1swcgsPt5e71u1g1vYA5RVn86b39Ucu4Ax3nsQh87ohsO1jNrJG9sLkE7tlQxgs/GxzzGE6Pl7UlR9g0r5DlW8rDjhnpHIEk6TVBUmit3d8kxailZycjE/p3C3LYnG5w0quT8ZIZx9syK/1SJ1GnpsHhwahR8dDG3SybnC+NeeL9ESrhU2Qx8cikfLSKyE03e5qMktTRnHU7GJSZyv1jcrjtJb+84JqZQ1iwoYw5RVncPqwnHq+PSf27sWJLeVAmaqA+ebHFzOyiXnz07emoY3Jxtpn0JF3rf0kyMpcALRlTn/voEPNHWTBoVGw7WM3vftSHJzkg7VucbWbmyF6S5n8oSXqNND7Eq3qaW9T7gteCLsEr2bJaFbuJb2CT39Dz+oC3v6kKkiS7LtvM9dd0/sHXdjmRFCcQeLn3x9BrVFIiQCjFFjP6ONV/MjIylz/t5nH58MMPmTRpEr1792b//v3k5+dz9OhRfD4fgwbFLnG83DCoVfyt5DCVVhuv3jGM4zV26uxuKfq+YfsxHhiby4yXv6DYYkarUXKoupF1nx1l8fhchmWZQOHjbJWTeaP8mqOBXEzn7sXS+m6r8uKOqlUuS8C0Pl78WaAPjcvlrM0dZKOvba/kV9ddzUffBmeXBmZNFmeb6ZKs5/nbBwW9775b+nDoTGPYb3Q5ZDzKyFyKeHxe0pP9WsRBztF6B+nJWjw+L91TDZxtcpKbkczySX3ZefQsb++pipoBXmt30++qlDCHWHG2mbtvsDD1+c8AvwN8RG8TRRYziTo133xXy60vfo7NJWDUqlgyIY8HxuRQWWNDq/I/B0QdZLfHy+Be57LqRvY2xW3EmahT0+j0xAyelR2vjXgM8fkkSlbEokuyjvV3DKfW7uLBcbkk6PzNQsXxs+x4bcyMb3OilsPNMm7iOe9pdkyKv1Evk/G8M8MDyUg1MC6/a1AG9pCeafLYd4kieDw0Oj0oFf7MT8HnZVlA80vx/ph3gwWtWkmiTs1bu6t47O29LBmfF3a8QosJJbCrskaym5IKK/McHu68rjdfHa2h7HgtNpcQZFeiRv/9Y3KotbvpnKhDpVJQZ3Pz33OupaSimvnr/U68WEEcgEOnG+V5l0yHoyVj6raD1eCDZZP7AuAWvLx1TxENDg+C10eSXs1fmiszQimymNAEOKXjVRwlaFX88QLXgk3Oc5r/JRXVMZ2eJc2vh65BpaSqiis3qSpZr47ZWPRyz6CutbmYXdQL8EWQ7+lFnc0FpoR2uz4ZGZmLT7s9xRYtWsR9993HsmXLSEpK4vXXXyc9PZ3bb7+dMWPGtNdlXRRE/a3/+lE22w9byeqcSCejlgSdipvzuqBRKfjDO/u490fXMOJqE79Y8yXP3T6IuUW96Z6q52SdnRc+PcyyiX15c/cJVk0vkBqQiJlqF8u5ezG1vtuivLittcrbAlkC5uLg9vpY+dZe+l+VSpHFHGSjPdMMJOhUvPjJ4aD3iFmThc0N8j7cf0pqzCPqmP74r59hcwlhv9HlkvEoI3OpoVYoeeq9/fx4cA/Sk3U0OgSSmhdlf37vAPfd0ge314fghcem5GNzeyjomcbS1eHZ4SI6tRKHy8vCMTmcbXIheH2kGDSkGjVMan5fpIzWQotJ0vq2uQQW/Wu3pNkd6uzeVmFl4dhcRuek89ePK5g5IrznQCB+p4GHDV9W8uiUfix5Y0/Qc78428x9N/cJC5IHfiaRWA7tYouZAycbWBSQHT86pzNLJ/Zl2ZvlbDtYLWX0KiBoYRzoQEjWB1f6hTomP7z3+vN6rkUL/MrPxssDl9efJV5v9zumRLsN1ONN0qs5Ve9g/RfHuGuURbpffndzsFNNzFT9975TYVUTtXY3P8rtwvj+GUyOYeMooMHhwZSgRYWCRL2aw2ea6H9VKnOKslhbciQoiJNi0JBm1GJO1Pqb224ok+ddMh2SloypQJCcllGrAh98dewsfbom879fHOX+Mbk4Pd6wBpQrpvTjTL2NNTOHkJ6sQ0nsjG3B68NwgbKBCbpzLo6XPj3M6hkFhDk9s82smJxPvd3FxP7dwtagHTWp6nzwCj4emZTPI5v3hP2uyybl4xUu786iiToN01/ezpyiLGaFyAXNX1/Gm/OL2vsSZWRkLjLt5hDft28fGzZs8F+EWo3dbicxMZHly5czefJk7rrrrva6tFanwe7GqFUxtm8Gy7aUR9QKffGTw9wz+ho8Xi+9zAn8e+8pVm+toNhi5ne39OGrYzW4vF6+PHJWcriJ7xcX4xfDuXuxtb4v9uK2LbXK2wJZAubi4XQLzBjWk7+XHuGZD4JtbHZhFtZGd1DmS3G2me5pBtbMHCI1/PrnXSMZnmUiUafmZL2Dha9/I70n0m8kZzzKyJw/TsHL1ME9WBvSJFK0Vafg5ZWSw9x5vYVlW/ayZEIeKqAgMzVmlnVBj1Re+fAoyyb3xe4SmPn3L1k9Y5DfGTbaErEppfi3qHkqvhapwS5Ao9PDkTON/HRIJg5PbF3TFIOGzw9b+WDfafD5WDG5LydqHdQGVK88++EB/jCtv+SQF7ku28zpBqf0dzQJEzEDfk6IU33r/jPAXu4eZeHhCXk0OT0kGzT86acDaXR4IgaxW0sKrc7mosbmZsmm3UHOC9kBeXnhw5/pKervx7NbV4A92JyC1IRWp1Zyqt6Bwy3wP58f4+VfDJG2GTQqrupkwOPxUtPkZs3MoZQe8gdwxKqNaNIsswqzuO//vsbmEoLm0qu3VnBdtlkaq+tsLu6X510yHZiWjKkijQ5/xZJeo8KHj5yuyZJMUXW9gxVT8nG4vdIY4Ra8/OWDb7nrBgt/2bqX0gor80dbomZsF1pMfHbYSpdk/QXZlUallILANpfA/PVlktMToHuagQzpHJEzgDtiUtX50uDy8Kv/+Yrnbh/EgyolDXZ/gNoteJn19y958eex5dgudcyJWob0DE9ggNaVcJWRkbl0aTeHeEJCgqQbnpGRwaFDh+jb11+GVV0dORp7uZJk0DCnKIsVIc5wCF5MOz0CBq+SZZP6MmFVCeCPxnvxMacoi3qbO+b7W9u5W2dzoVYqgsqmA7kcBoq20ipvK+RshYuHQqGI6fC67+Y+0mvFFhOzm/XD567bKZVkewQv1iYXTS6B0/UONvxyOIerm9ColFI1R+hvFBgUEjMiD1c3ySXZMjIxiGWrSybk8cvrLfzp39+Sk5HM4k17eHhCHgtGZaNEEbQID+3jsa2imiVv7GFC/278beZQ8PkdAfE0T0Md4NFKwpucHrbsrmL+KAsOtxA1a7vIYiJJr5a0yj/Yf4Y5RQ5m/G172L5OjzfIIR8o8SCO36KEyeLxuSwZ7286Cgp6dDLw/Vk7T906IKjqzOYS2Lr/DLcP60nnRB0DM881EO6SHPGjkWLU8viP+3HMaqPW7paO921VPcsn57foWXai1s4nB86w5ZsTYd+L7IC8vPB6wef1YdSoKM42gy+23f7+lnNjbJJBjV6rpMl5LlP14Tf28Idp/fnzv78NCpSIzm0xKFQU4NyeU5QV8ZwlFVZ8nAtkBc6lvzleGySbIM+7ZK4EYo6pARJGRp2K+aOy8Sl8eAQfTo8Xm0tgbckRBmem8fkhvzPb6fHS6BQ4WWdn8sCr8AUcb23JETbOG8nyLXsjOuDv2VDGTTnpF/R5zjY5md08LotO8dVbK6RzNDrcpHSNMpg109GSqn4IdrfA0kl9Izb/XjqpLw537MD+pU6KUcsT0/rz8YEzpCfppAr8U/UORl3TWX62y8hcAbSbQ3z48OGUlJSQm5vLuHHj+N3vfsfu3bv517/+xfDhw9vrsi4KerWSES3QCk3QqXny3W9ZcGN2UKaXuD3Z6M/Gqm50hb3/7hssrercFWU59lXV8+odw1mxpTysVGrllJYtcNuTttIqbyvkbIWLR+BkPZTSCiuLx6v4v1+PoN7ulkrp/nvOtVEz0AotJnqZE9h/sp6n3z8oZaA1OSP/RvGkcGTdeBkZPz5fbFv1+WDpG3ukxfDqrRW4BC/JejX3j8nh147QHgHHmDGsp9QMTBxzn3pvP0sn9sWoVcXVPA3dnp6kw6hVBY3lYia6eO0Pjcvh4Ql9w8bXYouZZZP7MnPtl0Hvr7VHfnaUVFh5cHwe11/TmU7NEg9iZuu4fhnMGtlLyrQF+ON7+/ni8FmenV7A8s3hzQYDJWCcHm+Lx5UTtXYe+NfuMFmXx6f2I6MFWd1iBdSskb2i/r6yA/LywQd4fODxCiyf1BeHxxvTbh8Y65dRKLaY0auVjHlmm7S90GLiudsH8cd394dp2YY6t0sqrCgUCl67czgKBS0OZJVWWFkyPo9fFmUF3V/yvEumoxN3TG3+d6HFhFatpFuKnp+t2c6ffjpQajr4q+t7o9coeWt3VZjjdP4oCyoFzB9toaBHKk6PF7fgY05hFr8s6o3NLUjjsTj2XKizOVGn4RdrdwT1sQg8x7/uGhn3GB0tqeqHYErQ8uf3D0QNljw6Jb89LqtVudIbp8rIXOm0m0P8z3/+M42NjQAsW7aMxsZG/vGPf5Cdnc2f//zn9rqsi4KCYC3PaHyw7xQf7D/Nb36UHXF72bEanpjWn7nrdoZt02mUrbZADJTlmD/awhPv7mNgZpq/bC5gQrFiy16eunXAJb8wbQut8rZCzla4eAQ24Im2PVGn4tYXPpdeS9Cpo2agiX8vHJPD0+8flP5+bEq/sGPHksJZ+sYelk7sy6KNu2X9UhkZWmarJRVWFo7N4fhZO+CXYDjT6OS+//uaOUVZ0qL8lr5duDmvC7e99EWQ81nUQT3d4GROUVbcMTxwe6HFxMFTDUGO5cDMN/A/HzRqFY+/HXl8XfnWXiYXdA9y5sW6hqpaO5mdjFydnii9Vt3oYtG/dgftt2bmELbuP9NiCRidWtmicSXaM2zbwWoe3LibFZPzOWtzxQzmiZm406/NjHku2QF5edDk9ODVqtCrlTz61l5+fYMl5v41NjfFFhOPTOqLL0SWtrTCSoPDE7Gxm7g90Lm97WA1v70pmzi9ZMMCWQ63EHZvyvMumY5OvDHV2uiSGr5rlQq+O2vjeI2dJL2KZL2KNTOHkKTX4PF6KchMo6yyVhpPxTFl5eR8ygIa4kK4dJFIazibE7QqBmVGruwqsphIaIFGeUdLqvohuAVfzGCJ+zLXEJcbp8rIyLSbQ7x3797SvxMSEnjhhRfa61IuOk7Br3NoTvSX5QQ2LDnVrDOcnqzjpQ3+hn01tvDFXvc0Aws2lPGPX0XOnk81tN7DOrA8VCwT9+uJRt73chgoOkojLjlb4eJh1Ma2UaNWhVZ1bgJdbDGhwG8ja0uOBGW+BEoPBFJaYcUVYYUeqyS7T0Yyi/71TVAWJ8iTNZkrl5bYKkCTQ5CcyIl6NfpmaSNREgTg+dsHAQQtxuGc87nO7mZEbxOfH7ZGlTcRM7/Ff4uO78E903j1jmGcbXIFZb6JuNxetu4/E3V8vX1YT+nfxRazdI5oCN7ghWmkzFbRAdgSCZhCi4nTDU6G9EyLuF8g8WQlKs40SsH8aME88XrjBR9kB+TlQaJeTUNzQ80P9p/h3pv7xLTbzok6ZhVm8f9e+pz/mTss7Hh1USokRBJ0auaPtkj23eQSSDPGvldC77VI99bFmHfJFV8ylxKGOGOqOUnLlIHd6ZKk48ujNeR0TWJsfhf0ahUPv7EnZpUR+MeURpcnonQREFHy60LtweYWmFWYFVb9WdjshLe1UOqjIyVV/RAaW5CAcDkjS2LJyMi0m0P8SqLB4SE9Uctrdw5n6eZgHfEii4nX7hyBO6CZkCck2lpsMaNRKrC5BOwub1gZdms7QgMX0fHKxOVMrbZFzla4eCTp1DFsdDh6lRJ3s8Op0GJiycS+CF4vqQZNVMmUZ6cXhOnrRZo8xirJjuW4kidrMlci8WxVp/I7uVKMGkoOVVOcbUavUeL1wnXZJm7O68KcV3ZQ3eiK6HwNdHDr1EoEn48J/TOYMrA7yzaXB2USFWebWTIhjyPVTVKDXdERsO1gNbNG9opY1QXQ5Iq9kBTH3+JsMysm57Pyrb0R9xOvNy1KZqvY46CgRyoJWjVrZw1FrVTEPLdCAQtGZ9Ork7FFz5d4shKBc4lowTzxesuO10YNPsiB38sHjVJJskFNTZP/3ohntxqFQrKVRke4bcQLlDQ5PZRV1kjOOJNRi1qlpNhiCgsoQ7CdQ/R7q7XnXfHk0WRk2poEjSqmbX7zXR1Deqbx3Vk7m/7zPQtGZ7PwlhwWv7EnrGqjtMKKEgWv3jGMGptbSg5pckZ2QJdUWFk8Po+bctJb1dlcb/dIfQQiSaasm33teR/TB/6y7yuIjl4hU2d3xQwGxQvEysjIXP60qUM8LS0NhaJlI8nZs2cv8tW0HQk6NSgULN28J2J0/JHNe7jnxmw2zhtJjc1Fk1OQnN5FFhMrpuRzpsHB2llDSTNqeG7GIO5evwubS7gojtDAwU/O1Lr0uNKzFS4WPghbDIBoo+U8PrUfWqWCV2YNZWdlDSdq7GSajLgFH+u3H6MgM02adIsZ4uu3H2PhmJyg40WymVgTTjkoJSMTTDxbfWxqP6kken9VPUsn5mFzevjz+we4f0wuf/ngW/42cyjPfniA0/UOvq9zSMcIzPAWHWYjevurQf7w9j4eGp+L4PNRb/eQqFejUyuZ8fIXYb094lGcbSZJF3v8vCrNwNv3FKPAx8/XbGfNrKHY3ULUJmRTB3YPer85UcuPctP5f9dmhgXsXr0jPAM3kG6pBjKS9S0eV+ItmkPnEpGCeWIm7tqSIzw7vQAIzuyTA7+XF7U2F6lGNanNWdotsVuRZENwtjf4AyXFFnNYaTuE6/MvHp/LO+Unee3LSl67cziPbA7vgzMrQMKoOM691VrzrljyaHLFl0x7oVIqeGhjtDVqOXcU98bp8WJO1lGQmcZLnx5i8fi8qBJG2yqq+f0Yf5Pcbil6npsxCK0q+vrf4RaCGje3Bgk6ldRIM9r2lnClB7A6emVyol7Nq3cMZ/mW8GDQq3cMR6G4vCVhZGRk4tOmDvFnnnmmLU93yaBSQJNLiKrBJWqdLt+yl4LMNL4+XsvGeSOpqnWws7KGo9VNzHplB+CftN99g4WNd49ErVBeFEdo4OAnZ2pdmnQUCZhLiXg2Wu/woFTAzmYNxLcWFKFVKvAIXmYM6xkxQ3x2YRa2gCzQaDYTa8KZaujY2RkyMudLPFttcgnMKcqiyeVhwehsDp1pIkmnJrdbCiu2lDO7MIs/vfctD47LxaBV4vR4KeiRCiBljxVkpjK7MIsN248xPj8Dt+Dlg/2nmT86mynPl0rnK7b4F8ahcigi6cm6sAzVYouJxePzeGdPVczs1X/vPUWRxcyqrQeZXNCdd/ZUMb5fRsRstyE908KeLSlGLY9M6sv9r38T9n19fthKkcUU0aFRaDFRVllLRn7X6D9CCLGeYaGZuCKhwbzATNzAzD7wBwe6noeDXqb9SdSrUSuUaLQKii2mFtnt/NEW9p6oQ6NU8nVlDatnFDB/vd+29p+o43e39MGLL2pQCMQGnTmsfGsfc4qyeCxEp1+vUeHz+TBqVbzw88GoFQquTk+kS7I+5udpjXmXXJ4vcynSGMc2HxyXS73Dg0GrpKyyptmWYkuOfFdjZ96ru6Smmg0Rqj5ELsY8NkGrjilzlqCN7wKRA1gdvzJZr1axaOPuiMGgFVuCA7UyMjIdkzZ1iM+cObMtT3fJoFUpOd3ojLlPo8M/GZlb1JvVWysk5/jqrRWSxin4GwV5fT5WTMqnd0DzrNYkcPCTM7VkrhTiZVrXOzwk6FQU9Eil2GLC64MGlwelUhmzOd3vb/FniMeymVgTzp4mY4fOzpCROV8a4pSwNjjc7KuqJ0mvQQFoVEpq7W5Jfmjh2By2VVRjc3s4axP45X9/JUmK5GUk849fDee98lO8tr2S393chzMNTuzNi39HiBNgW0U1PnySNnlgw840owaDRs2vrr+ahWNzcQte6mxudlbW4PF6UShgycS+LHuzPKqD7+a8LpKm94INZTw7vYC1Ic+b4mwzj0zqS53dzekGJ41Oj6RL7PR4IzoExLFdgSIo4zbw3Nf26kSKUdsiveMUo5blk/N5aNPumM7KQCI5QeQKqI6DQaNC8Plwuj2smJLP6frY8+AGh5v/VNawZEJf6uyu5kCRgjuv682Oo2e5f2wuM17+gtuuzWThmBy+q7EHBYUCA1Lf1dixuYS4fXDW3zGMLHNCXGd4axFPWkiu+JJpD+KNqY1OD0atmrM2l/R8XzIhL+Z7xKogqWpjXG7E/a7LNpOoV3PodGOrauqnGjUsGJ0ddA2A1Bw0NU5/AZADWCLdUg08eesAappc1Ds8JBvUpBm1bfbcvJi0JFArIyPTsWlTh3h9fT3JycnSv2Mh7tcR8BI/+p2o95duGbUqjFqVtACG8FLj0gqrtDgPpDWb9AQuSpucbh6b0g+X4KXJ6ZEXqDIdkpbYqN3lJVmv5uGJfZnzyg7+/P8GSvYaidIKK4vHK/nw3uvj2kwsR1BHzs6QkTlfklpQNTEsy+TPUFX50KqVnG10SU20Gh3+/ze5BNKTdEGNNostZn4/pg8T+mcwdWA33tt7ktVbD7GqOTAsNuwUMWpVDMxMY3x+Vyb2z2Dllr0RK0V++uLnUtb53hN1AHxdWcPE/t34zY3ZzC3qjcMtBDn4Bmf6Nb/nj7ag0yhZNb0Aj9fHA2NycXoEvD4fHsHHl0fPcsxq428lh8Mc5Usn9g3rOwL+JqL3bCjj1TuGMauwV1jGuc0l0OR0n1e5eJ3dFSQdlZ6k48CphojZ87GCeXIFVMegyeVBpVKgUapwuIUW2W1JhZXlW8pZMTkf8AecHhqfS7/uKTQ43Dwxrb8kvXjf/30dsSoDoHuqQZIZjHT/i+g1KjLaUPago+vxylyetMQ2DWol1kb/36UVVnw+4koYiZRWWPFCWHLHddlmVk7J56GNu/lg3+mg1y9UkiTFqKV7ip4Foy08MDaHRodAol5Nk9NN95SWVRvJASw/HVk2Jt5veKX8xjIyVzJtriFeVVVFeno6qampEfXEfT4fCoUCQeg4ETm7WyBRq45anlxkMUmZM4LXJ3Xbdnq8FEcpNba5BMoqayTHt80lcH8rD1YXc1Hams57GZnWIEGrimujpgQdSiU88mY5Syf1Jdmgps4WvwN7bq9OLbqGaDYnZ03KyJzDGMdWjVoVjQ43WqUSlVLBCx/vY9rgHlJwWQxAqxQKHG4ve0/U8ez0Al7bXsmM4Znc9tIXFGSmMqFfBjldkxneuxNlx2sZndMZg1bFmplDcHq8GDQqTIlanvngAABllTURK0WUKFg1vYAFG8pQcIT7x+Rw20tfYHMJLHljDxP6d6OXycj85t4g4HcozCzMYuLqEgZnpjJlYDcmrS4N2r5icj4TVpUwpygrzBkO/oqyZZvLpTmF+N0FZrFrVH4neKBWs0iKQXte5eKJOk1QMMCoVfHs9AIKMlPlCrMrEJtLID1Rx7I3y/mvH/UhUR/HbjV+uyytsEq9M4xaFWqVvwor8H3FFjNrZg5h7rqdYfdtcbYZBQp2Vdaw/0S91GQzklM8JY4jsLXp6Hq8MpcnLRlTT9U78HjP9bRpcnqYXdQrroSRiM0pBM1jkw0a9BoVx6xN/HjQVcwY1lNqwNkakiRn6h04BS/Pba0IkyxbOqkvZ+odeCFm1rMcwOr4sjHxfsMr4TeWkbnSaVOH+NatW+nUye8Y+uijj9ry1O2KwyXgcgssmdCXFVvCG/s8PLEvM17+gkKLic8PWyUt01SDhiUT+zLludKwYybp1Iz5yzbAP4meN8rCV8dqgva5VAerjhxplrl8sXsElk3OZ+kbeyLa6F8+OEB2lySKLGZKK6wogMem9sOlid30MjSj9IciZ03KyPjxeX08MqlvxEZ5j0zKx+f10SlBR1W9nRc+OcyAHqn+So5DVim4JY63ZZU1FGSmsa70KHePvprtR85iay6hnVOYxd9LjnL/mBxe+PggD47L45HN4c+HWYVZqBWKqM27tlVU8+sbrpYcc9WNLsk5J57n+Y8qeO3O4XxXYyfFoMHhFljQ7MTbVmFl2Zt7ufO63jzzwUHpfUvfKJec2/HOvXprheSgjtTvINRpeF22GZfgPa9y8VBnn5iFPqcoi7tvsKDXqEgxyMG8KwWTUYvNLZDTLYVGp4cErSqm3Qq+c2Npo9PDmplD0KiUnGlwMDAzjV2VtdL9ua2iGhSwZHweizbult5XaDGxeHwuU5//LKgPQGBQSKQ9HNByxZfMpUhLxtRGpxCUyJagU/Pr//2K267NZE5hFskGDfV2d0QJI/A3yg2cx56otbPwn18HOasDx6ILlSSxu4WITXy3VVj587+/ZeHYXB4M0Y4usph4bGo/Mk0JgBzAgo4vG5MYJxiU2EprOBkZmUuXNnWIX3/99RH/3dHplKDFKXi5/W9f8Mef9Oeh8XnU2d0k6FScrncy4+Uv6NM1SYqoP3XrAIotZjon6zh8pik8+8ViRh3QrfvTg9UIPl/ECf+lNlh19EizzOVLg93Df/3jP6ydPRSX20u9w0Oi3m+jT7//LffdnMP/e+lz+nRNAs5py/kgZuMevUaeTMnItCZnbS4aHf4GfAulUmgVTU4PJ2rsJOpVJOjVpBg0fHWshlkje6FUKNh3oo6HJ/bl6fe/lcZbm0uQenfMKuxFfrcU6TxOj5evKmswalXMv/EaTtU7mFvUm4GZaVJGdUmFFR9w3819Yl5znd3Nq82OOYc7eEzXqJXMKszC5hTQa1TsPHaWG/t0YdX0AqkJ4K7KGq7LNksOcfA7BUW5k1iolAoKLSYKMtNi9jsQ5xCic+5kvSPmcWM1xQx0in9zvJbbr81sU2kKmfbHB9TbPRT0SEWlVMS1W2XAUGnUqLj1hc+lvyMFbbYdrGbR2FzeXFBIo0MgSa/mVL2D03VOKagFMKcwi67JevIykiVb+raqnuWT89tlvilXfMlcasSzzQS9X/aoU4JWanyrAG67NlMaM1ZOyefZDw9GdJ4WZ5vRBsh/SmvBOGPRhchVxNKGnja4R5gzHJobiG7czZ9+OpAuzU2cr/QAVkeXjXF5vTETFl3e2PMrGRmZy582dYhHwmazUVlZicvlCnq9f//+7XRFrY/T40WrVtKnaxJzXtnJK7OGsrOyRipZfmJa/6CIeopBw/LJfXmnvIoBV6UFHavQYmLxhFzONgV/X2JDzkhcSoNVR480y1y+JOrVHK+xM3l1qZR1WWNzoVMruTo9CY/Py59/OlBaEKwtOUKDw41Rq2LBKAsQ3rhn/qhs3II8mZKRaU2MOjU/W/NlkPSHzXVO+uNf80aCz+8IfnZ6AYLPR4pBw9KJfTlutXF1elKQY03s3aFRK7EHBKCNGn9G9SOb90TNYhMdbw+MDZeAC0SnVgb1BglEpVDwi3U7pWtZM3MIT7y7L+ycUwZ2D9NDFrW/Y2FzCRRkpjEuPyNqJnlphZWHxuUydWB3yTkXTXdZRG6KKRMLm0vAqFVxptFJSUU1t/TtGtNuV8/wN5AvbG5aHUioo0ykqs7O3GbbAb8T475bciQ7Ka2wMu8GC+NXlUj7FGebeXxqv3YN0MgVXzKXEvHG1NfvGolO7abJ6ZEa3/rwUdAjVXIOn6i1MbcoC3wE6YoXW8zMLcrC2ugky5wIxF4LBq5nL0SuIlaj0PRkXcxGijVNLkk65Uof0zq6bEy93cMv/3snT0zrHxQMEhMW//aLIe19iTIyMheZdnOInzlzhtmzZ/POO+9E3N6RNMQbnB5ULpjdvBDeWVlDWWVNxIVpcbYZh1vgVL2Dzgk6HG6BV+8YhuDz4fZ4KTteS1Wtg0R98E9n1KrokqyTtE3FLJi1JUfCBqv21O/u6JFmmcsXJecaBIXaZrHFzNj8rvxi7ZfNf5tYPaOAZIOGHz//Gc/NGMT4fhlSMzmdWsmpegcOt4CPy3uyKCNzqaEEBmemRR5DLWaUgFvw4fH6+HvpER6Z2JcdR8+iQEF6si5ML1vs3aFSKMgyJWDUqhicmYrg87UooxqgxuaOWSkS2Ask8N9FzdItInOKslj9UUXEcy57szzMISg2wox17l3N843rsjuHf5kBuDxe8gIy5H9oubjs7JMBv0PclKgl1aDhf784xk8KujMoM7K8j3ifivrDJ+rsYftECygF4q/Y2B9kJ3UhjrFtB6t5cONuuSJRRqaZeGOqIPg43eDk+1o7JRVWVmwp57Gp/ehk1Eh2VGt38/O1O5hTlBXWqHneq7t4/a6R0jHr7K6w8wSiVikuWJIkOUZ/ALGxdjTqHcG9ga7kMa2jy8Yk6zVUN7qCAquBXO4OfxkZmfi0m0P8t7/9LbW1tWzfvp0bbriBjRs3curUKVauXMmf/vSn9rqsi0Kizv8139McfR+SmcbE/hms3LIvLIq+YnI+P1+znUXjcunXI5X3yk/y4ieHWTW9gLnrdlJoMdE9xcCp786VMou6oH94OzyjbO2soUGDVXvrd3f0SLPM5YsXmF3UC/CFNeCZXdSLs43nJvD+7Qoen5qPzSXw+39+zeoZBSTpNdTbPSQ1B6z+b2cliyf0bdPPISPT0fEpYtuqF7DaXKQZNZRWWBG8Pla+tY/VMwahUyuDsrtFLfGRvU18dtjK15U1LB6fy5Benfiuxh41iyzUOecRfFLQO7RS5JfFvcEHby4oxOYUGNO3KwU9UvnXV98xdfBVQc3HYuqBH6zm/jF9JOmHU3UOrI1O1pYc4dnpBSghbA4gSsMUW0xoVbEzyUPHX7lcXOZCSDao0SgVXJVm4Hc398Hj9fHIpPwwHf5ii5nFE3KpqvXPa+/ZUCZli4cSKA8UGmgSCbXNSBUUckWijMw54o2pGo2C4VmdpEoLUTKwU6IOgEOnG2lyevjbzCF8dsgq9b8QKbKYpHkxgFEb2/1gMmpZOeWHSxqdqneAAtbMHIJCoZASxMRrStbHPn+87VcSKUYtT0zrz8cHzpCepJOS7k7VOxh1TefL/hlqTtRSnG2OKvVzuTv8ZWRk4tNuT/ytW7fyxhtvMGTIEJRKJT179uRHP/oRycnJPP7444wfP769Lq3VUTZXUg/ueS76btSqpCg6QKpRw4GTjZyut7Nicj6Cz8eR6ia+PHKWZ6cX4PH6KLSYWDAqG6dHYMVbe6XjzynKiprFplQoWD29ALg09Ls7eqRZ5vJFCazfXsmAzDRmBWR6lx2vZf0XlfzmpmuC5Aq2VVTT6PaXhK+eMYjnth4MWkgUWUw8OrWf3ChWRqaV0aqU0W11eyUPjc/FI/iosfkzQ2ttbmwuAY1KQb3Dzf9+4dfyLquskRzG11/TWVow/+7mHN7ZUxWkJx4J0TlXbDHzzXe1vPTpYamBpFKpwOYS2FdVR7dUA8veLA9r3rVySj9+vmZ7mARKLI6ftTPv1V3See8b04fnZwzCKXh5cFwuCqWC72v82bWiFNvgzFSWTc5n89cnomaSR1v4Xenl4jI/HINGiQpwen0UZKbiEARUSiXzR1t4cFweVXXn7tOpz38m2UGRxYTP54t4TNG5XWwxMbPZdiMh2lE0pznIFYkyMiLxxtTF43M53eAMGqvq7G5qmlx8dsjKon+da2xbFCIpJs6Fr0ozSvsom/taRKtqQgErtuzlqVsHnPdYU2ltYlGIPnigzNmgzFSS9eqYjRTTEuTxLRAf8PY3VUFJfNdlm7n+mthVZ5cLC0ZbGJvflS7Jesnhf7LOjiU9sb0vTUZGpg1oN4d4U1MT6enpAKSlpXHmzBmuueYa+vXrx65du9rrsi4OCtApldx9w9V4fT5KK6zYXAKrt1ZIOsMlFdU8/f5BCi0mlk/KZ+N/vqegR6o0oK+YnM+KyfnYXB5eev9Q0KRkRG9TzIwyMQvmUtDvljPOZC5VDBoVdxRlseqjiiB7Em10X1VdmFxBg93Dm/OLwjSGwZ9Bs2TTHrksW0amlVH4YG6ztEgkW1X4YFdlDYMy/T04EvT+bn2mBB0GjapZ8zsHQFq021weaVx1e70M6J4aJk0Wik6tpNBi4u7RFhJ1Kvp1T6F7qgGVSsET7+zng32nWTNzSJgzHPzPh8WbdvPIpL5Bpbrx9MADt2+rqMb7ro+CgFL3rb+7niE906hudGFK0DKhXwZbdldxuLoJhQKWNjePCs0kXzapb9TnVKxy8UAJtkSdGq1KSa3dRaK+beXYZC49BB+gAGtzzxtTgpbFb+yhtMIqVTaGJnMUWkzMKvTLF4VSbDHTLcXAmplD6Jyk47aXvoiqc69TKynONjNzZK+oTnO5IlFGxk+8MRUfJOo0rJ01VMq2TtZrOGptIj1JF3SskgorCoWCf901Eh+QpFcHOcMB1EpF1Iqq2YVZnKl38v6+0+e9Lj1V7whzhovnUKLgrQVFGHVquiTreWxqPx7cuDuskeJjU/tJ+uEygQ1Q2y+Z7mJibXJhcwm8s7sqpDrCzNziLKxNciWRjExHp90c4n369OHbb7+lV69eDBgwgBdffJFevXrxwgsvkJGR0V6XdVFQK5Q4BC9z1u3kV9f3ZuEY/0Lc5hTQqJVsO3iGgVelAv5B2+ER2H+iXnp/aYUVt+Dlk4On+fJwDXndUrh9WE8pgi+Edh8KQcyCuVT0u+WMM5lLkUaXwPwNZTwxrT8PNDdWSdKrOVXvYMGGXTwxrT+mxOCJv1Gnwub2hDnDReSybBmZ1sfu8bIghq3+z9xh7K/yj6FFFhMGjZrHpuaj0yjweP0O5eNn7dLCv9BiYsfRGun4SXo1L358iJxuydEzqi0mOifpKMhMY84rO/jnr0dSdryWBRvKGN67E0vG5zFjWE+6puhjNu9aNDY36LVYeuDFEbJdxQZk80dbKOiRSnWjCx/+aqyr0xMpa3ZebJpXyN9Lj/DiJ4ebq9P8zoj0ZB0f7jvdsi8+hEgSbKJDY/rL2xnSM63N5NhkLj1sLgGVUoFOo0StVOLweCmrrJXuVZfg5d4f9WHhGAVVdQ4yOxl5a3cV92woY1VzZaOIKN1wqt7B3HU7/cfITI1pm7NG9mL99mMRneZyRaKMzDlaMqY6PQJzXtnhl+OcORSNyh94ilTVtO1gNd/X+hveRpLlNCVoefztff7xMywj/ZjUy6LJ6T6vvlc1Ta6o4+22imqcHi9Znf3O7kxTAn/66UBqmlzUOzwk69WkJWhlZ3gIl0Iy3cVE8PpYs+1w2DpODAA8PDGvPS5LRkamDWk3h/hvfvMbqqqqAFi6dCljxozh1VdfRavV8sorr7TXZV0Uam0uRJ91324pPPHu/rCI+IT+3Vg3+1p2HDuL0y2w4MZspr/8hbTP97V2bs7NYGxuBg+9sScogr/+jmExzy9mwVxK+t1XcoMSmUsTm9PDH6b1Z22EjLU/TOuP4PPhEXxBrxs0Kin7LRpyWbaMTOvS5HTHtNUmp5uHJ+Sx7M1ylk/O56cvfk5u12SGZZk43eAEzmVaB+psi3+XVdaycGwOf37/26hZbDMLs4IyVOsd7nNZ2vvP4BbKmdQ/gwStKuZnaXR6pGa+AGtLjrBm5hCUKIIysgotJpZM7MuU50rDjpGkV/N1SKNu0QmRYtAwpyiL5VvOZamHZgBO6N8N03mWiAdKsIkScAU9UnF6vBi1KlZNL2DBhrIOkUEm88NocgooFbD9iJUbc7rQ6HRLWeGh9+DswiyaAmzInHiuSbzYpDpBq+KLI2cBv52snTUUpUIRFpARbXN47048PKEvTk94FuiF6BPLyHQ0WjKmio0oxWzrRyblUXa8loIeqRGPadSqpYzypW/sCZI/STFqWTY5n4WvfxPxWXDPhjKMWhXJBi3zN5S1uO9VaDPMeNu7JOtlB3gcLpVkuouF4PNFTWraVlGNEEW+S0ZGpuPQbg7xn/3sZ9K/Bw8ezLFjx9i/fz+ZmZmYzeb2uqyLQoJejeD1xdT6XvZmObNG9mLviTqmDerO92ftQfv4fLB4027+8OP+YdnViXp1i3S5Zf1uGZnodErQ8ucPDkS0T4Blk/ryXbNdinr+SsAjxNb8lcuyZWRal04JOp7+4GBUW10xOR+nR+DeH13D92ft/gynimoeebOc39/Sh+JsM91TDbz722Le3XMyqMGmuBgfnJnGrMJeqBQKHhyXi1Kh4EyjE4/gY1dljfQeEbVSEeYY7m1OiLuYSjZoeHhSHh7Bx4la//Ply6NnGdzLf36nx0uKQYNKCe/sqYqY7eryeMMWdGI585O3DmBkDFm10gorD0/IO2/noJg1Fih9EXiOYotZ0my93DPIZH4YyQb/EuO5jw7xo75dWmS34L93qhudQVJC4uuDe/llkAb3TEPR/P9ZI/12kmrQkJGi51B1E6tnDMKcqOV0vZ3f3dyHhWOV1Nhckv3+UH1iGZmOSEts8+MD30uvb6uoxiX42H+iLuoxbS4Pc9ftlMbVUOmJbqkGnrp1AIdON1Jrd0sZ4uLY+viP+7Fk057zkuqQm2W2PpdSMt3FoCFOECXedhkZmcufdhsZSkpKKCoqkv42Go0MGhS5q/zlTqJGhdvri7ko3Xawml9ffzUzhvXk0bf2MTonXdIrFsukSyqsNDg9JOnVXB3S6KElutyyfreMTHScgjdqqWVphZUmp0BPk5F3flOMTq2kwe5ErVRQesgatUO5HGiSkWl93HFs1S148frg/X2n6dM1Sdq27WA1v7u5D0sm5DHj5S/IzUhm+aS+DOmVhssT7OjeVlHNrMJezHplB2tmDqHseC1llTVRG1JuP2LluRmDpEaBACfqHGSk6GI27zpRa+eV0qMsn9yXBSFO9kDeuqeIFz85HH5ui5nPD0eXbGp0eNDG0SW3RzlnLMSssWiB/m0V1XjxJwJc7hlkMj8Mo0aF4PUxsncndEoVDo8Q126LLCbuu6UPNREqr7ZVVPPAuByKs818e7KB2a/sCLOXQouJob06kd89hSff3R+mlT+7MEtqnisHamRk/LRkTF1bciTo9QaHmwfG5TJpdXjVUmAzW/G4j0zsG7Zfl2Q9gtcXcV06KDM1qFlnINGkOtIStFHH22KLGZ1aydHqRursbrnPRQvp6Ml0STp1WDKDXqOStPKTdHIQRUamo9NuVj569Gi6d+/O9OnT+dnPfkZeXsfVaPL4fLi9XjRxFqV1djevbj9GQWYaXVMMdE0xhJVJ1zdH0YEwTbWW6HLL+t0yMpFpsMcrtXSjVik4Ve/kVJ2dQouZJpeTtSVHeHNBEcs2l8uBJhmZNiBeWXSDw4PPBwN7pJIYspjxCF7+8M4Bbrs2k9VbK1j8xh7G98sgPVkvOcpERG1Up8fvDHi2Wdc4tKR86cS+fHrgFHqNkrd2VwVtH53TmZVT8lm8aU+YbMOKKf249YXPqG508fDmcu68rjfPfHAw4meyuQRG9O7Eh/vPBJ178YRcpj7/GUDERZ3g9ZFkiD3Vi5ThFU+3VcwaK+iRGjP7fE5hVptlkJ2P1qzMxedskwPBq2Dx+Dyq6uyoVLHnwA0ODw+Ny+NMgxOXN3LlVU2TC5fg48GNeyJuL62w8l83XcPTMaq9xGST0ECNfP/IXKm0ZEy987revPTpYWmMTDZoSNCoGNIzLWjuGypDBn7bi9bvKtq69HB1U5xrCg+0RmuW6ZdS6sX4VSUUZKbKfS7Og46eTKdXK1kzc0jEhrJrZg5BH8d3IyMjc/nTbg7xEydO8Nprr7Fhwwb+8Ic/0L9/f26//XamT5/OVVdddV7H+vTTT3nyySf56quvqKqqYuPGjUyZMkXa7vP5WLp0KS+//DK1tbUUFhby17/+lezsbGmfs2fPsmDBAt58802USiXTpk3jL3/5C4mJiRHOeH54vYDCF7dUS6dWSgvIRJ2aZL2a/7opmw/2nQyagPggqqZaaOZ4JGT9bhmZcBLj2GeqUcMxq415r+6i0GKilzmBHqkGbC4BJfDkrQPONecxqEkzys15ZGQuBqFO7lASdGq8zYtvvUYZtm3r/jPcPqwncM6B9vzHFZKjTCQ9SYdRqyLFoMHmErhnQxlzirLCmoCdaXBwwzVdWLJ5T5gTbuv+M8BeVk7Jp8HpodEhkKhX0eT08M6eE1Q3+jNhtx2s5jc3Zkd1iLs8XmYM68ncot6oVUr0GiX/3nuKqloHNpcQU7rkd7f0YXRO5+ZrCSZShlekZpmhuq3mRC3F2eaIDdVCaYsMspZcs0zbkmLQYXMJuL0+Vn1UweLxsRNfEnRqpv31MwoyU1kxOZ/5oy1hQSqjVo06zj3n8xEz23VOc1+AwECNfP/IXMm0ZEz96uhZSQarIDMVnUqJUqWUnNnWJicNDk+Q7Ekg0aqfIPK6NFkfuz9PtECr1CzT5uJErZ1kvQatWklVnYPVMwaxq7KG9duPSeO93OciPh05mc7t9fL8RxURA6hKFHJTTRmZK4B2c4ibzWbmz5/P/PnzOXLkCOvXr2fdunUsWrSI6667jq1bt7b4WE1NTQwYMIA5c+bw4x//OGz7H//4R5599lnWrVtHVlYWS5Ys4ZZbbmHv3r3o9X6H1e23305VVRXvv/8+breb2bNnc+edd7J+/foL/qxOQcCoVXPG5qDYYorYvCGwvMzp8ZKuVfLoW/u4e7SFvhkpGLUqBmWmkqBV8dDG3VH1QuVBXUbmh6FU+O0woiSCxYReo6KTUSs1CXp522EWj8/jR7npaFRK7vu/r+XFtIxMG6Aguq0WWkwoFJCoVaFUKnAFOM+KLCa0zVmqgY5cwevjzuKrSdKrKeiRikqhQPD50KiUvP7rkfjwSucLzYYutvh7nozt2zWqE27r/jP89iaPVFpe3Nz4b/XWQ0H7RcugK7SY+PywlYIeqcz423Y2zy/kTIOT1VsrmD/aQqHFREFmWkzpkoVjcnB6gsviI2V4BTbLDCRQk7zR4aHe4Wbx+FzsrtjOyavSDBd9ThLvmuV5UfvgFnwYtCrsbr9USkvs1uYSKKusBWBEbxNFV5uxuwW+qqxhf1U9aUYNdrcgNdwMLG0XHW56beyMPqfHGxQIku8fmSuduLYJbKuw4gUWj88lPVmPtclfydGnS7LfPk7DT1/8Iuo5jDoVZZU1La6+uBCpji7JemptLrw+wqpFxAx2tUIBRJdfkYmMD/w3TAdB8BK7qWaUeZmMjEzH4ZIQRsrKyuKBBx5gwIABLFmyhE8++eS83j927FjGjh0bcZvP5+OZZ55h8eLFTJ48GYD//u//pkuXLmzatInbbruNffv28e6777Jjxw6GDBkCwKpVqxg3bhxPPfUU3bp1u6DPp0DBqTo7nZP0zBtlwUtw9kqxxczsol7MX+8vL0sxaPAIPmkhO6FfN9bOGoIpUUeTyxP1wd2SQV0uCW075O/68sIHzG7OHAu1z3mjLExeXSotuMUJtdMj8Mikvjzwr90tWkxfCvfEpXANMjIXglIFD0/oy4ot5WEyJA9P7AsKHwqlAp1aiadZeqHQYmJWYRYOj9+GdQFlsE0ugTmv7JCOMau53NvmEiiymHhofC53FPUGgp8NRRYTSybmMeW5Uq7L7hzzmh1uL8/fPgidWknnJB23vfRFWMZcok4d5pQILD9/6tYBQLPT8HgthRaTJOVi0KhiSpdUN7ooyEyTstt7mxPISNGH2b7YLDMSnx6s5tDpRmb8bbv02uNT86P2UCjONtO1Dapk4l2z7OxoH2wuN6YEHVan/z5vid2KlQ5L39gTNNctsphYOaUfXp+Px97eFyaHIGauDs5MI04fW1INmqBAkHz/yFzpxLNNn98NKlVU/WLtl7x+10hUCiWHzzRiStDGdGAXWUxs+aZKGqNakjByoVIdPh8Rg8Ti3/fd3Ed6Te5zEZuOXEFjc8WWC4pV2SAjI9MxaHeHeGlpKa+++ir//Oc/cTgcTJ48mccff7zVjn/kyBFOnjzJTTfdJL2WkpLCsGHD+Pzzz7ntttv4/PPPSU1NlZzhADfddBNKpZLt27czderUsOM6nU6cTqf0d319fdRr8AGpCToefmMPX1XWhpVcn6p3sPv7OmnxnaRXc7a5jFos7/R6oarWEVfLKtag3pEHtEsN+bu+dGiprepUSjY0a/iL9pmepOPAqQbmrgtu3iVOqJeMz8Ph9vLVsRrmj7ZEbMgiLqYvhXviUrgGGZlInM+YqlEoWfHuXgZmpjUHps7Jlzzxzj4eHJdH6SErgzJTcXm8UlPMezaU8eLPBwdVZBVbTJgTtRi1KmwugZIKKz7O6QyXVFh57O39TBvUnTmFWTwwNodGh0CyXo1Oo+RUs2RJvJJzg9ZfRWJzCTx/+6CIzQC9PqTnj1GrxuYKLj8XnfgJOhWHTjcwuzALJUe5Z0MZL/xscMzzO9xCkMN807yRER0K9XEcA7X24O0r3trHmplDwOcLcmAWZ5v5Yxvpi8a7ZtnZ0bq01FZTDFrsgiDJkcWz28Xj86I2aS2psLLkjT2My+8a1jBP3Hfx+FwG90zj3fKTUasxi7PNXJ2eGCRnJt8/Mh2R1h5TRWxufz8LvUbJw2+UM6BHKt8cr+WJaf0jOrBvzOnMb266hupGF8/fPkiaHy99Yw9P3Tog5hhxIVIdPmJLJz0w9lyac1v1ubgc6egVNPF++6Q4cpqtwfnYqoyMTOvTbg7xRYsW8dprr/H9999z880385e//IXJkydjNBpb9TwnT54EoEuXLkGvd+nSRdp28uRJ0tPTg7ar1Wo6deok7RPK448/zrJly1p0DU1OD0adWpqcR8riWjNzCMXZZu67uQ8vfnKI7C5J0janx4vT42XD9kqWTMiNea5oD/aOPqBdSsjf9aVFS23VKXiZPqxnkAbvmplDYjbv8gGNTjfP3z6INdsOh2n3Pn/7IJqc7kvinrgUrkFGJhrnM6Y6PF627j8TURMb4L9+JJCepMPrg05GLdP++rm0rVOCljuKenP3+l0UWUwsn5K65Y9XAAC8FElEQVTP6XqHlGFqcwnNi+Uc8jKSpcV7brdkahpdHD9rR69RUXqomr0n6nhwXB7/uHMYPp8vZqb0wZMNbJw3kpN1TjonnXPAg98ZPn9UNlu/PRX07Jm7bqd0DNGJX2gxsfu7On57Ux+e+eBb7r35Gs42uUg1xl7U6UKC6QatKuJ+yXEWh6HHsbkE5q7byVsLirC7BWwugRSDhvQkXZs9T+Jds+zsaF3OZ0zVq8CnVlJsMce12/tu8XLDNZ2jVjpsO1jNrJG9Im4rrbDy4Lhc3B4f//P5Mf5x5wgeDtH0FzNLQ3t7yPePTEekNcfU+245J42lUihYMqEvVTU2ySZXb61gYfM88slbB3DodCO1djc9TQbcAjzx7v6IlU/WpvjVFz+071W8zN8Gh5s1M4fQtVn+xX3SK/f+iUBHr6DRqpQx5YK0cZpBtwbnY6syMjKtT7s5xD/99FN+//vf89Of/hSz2dxel/GDWbRoEffee6/0d319PT169Ii4b6JeTZ0tdoZJikHDkgm57Pmujp8P78X2o+cezOICdFtFNU7BG/XBHUtTraMPaJcS8nd9adFSW210eLhnQxl3j7qaB8floFIoaXDEnlA3Oj10TdKx6sODDMhMY1ZzZo3oRPvfL47x8IS8S+KeuBSuQUYmGuczpjY5Y9vlWZsLp8dLk9ODImCaU2gx8c13dQzumcbzMwaxs7IGm8tDqlHLi5/uD2qqefysnXmv7pLeN6l/N76qrOHJ9w5Ir80uzOIPb+8jp1syPdMM3H3D1Xh9vrCF/7wbLHx51MrrZd9TkJnG15W1bJpXyBFrE2qlglP1DhxugRc/OQz4y8vFDPbAc722/RhLJ/blSHUTZ5ucLByTg93td0iLWuLRFnWhx9tVWUvX5HDJlFhl76HHEbG5BOrsbgZmpsX8XS4WF6I1K3P+tNRWG+weEpN1uL0+5o+2xLXbM41O3HEaZsZq4nrMamPD9mOsml7A18dreWBMDmcaXfh8Pq5KM0S830G+f2Q6JuczpjbGmeuKc2Gxn8V/KmskiUHRJsV5JCDJam2cN5Kn/v1tVNmSRyb2Pd+P1WJSDdHt1pyoJSPFwOJNe8Jk0B6b2o9MU8JFu67LjY5eQVNrd0WUyxTnXXV2F3Bx74fzsVUZGZnWp90c4qWl/uZSe/fuZefOnbhcwd2kJ02a1Crn6dq1KwCnTp0iIyNDev3UqVMMHDhQ2uf06dNB7/N4PJw9e1Z6fyg6nQ6dTteia9AolSTq1VyTnshffzYYl+Cl3u7X7zVqVTQ43KhVSrw+yO2WjOCFG3PSefGTwwzv3YkEnQq1Usnztw9CpVDwwJhc9lXVYUrUSc63U/UORl3TOapDSxzQjFoVc4qywqQdmpyxB7QTtXbq7G7q7W5SDBqSDRq6pRqC9IhTDBoSdGqp4VZr6xNfLtrHHX3ycLnRUltN1Ku5Y2RPJvfvRoNLoN7uJsmg4dPf34DH6+V4jZ0mpxAkh5KoU2NzCyyekMeSTXvCMsTnFvs1i5uckTXoRHt0eoSYzYZaYmdATPuod7gxJ2p5Ylp/0pN1NDoEkvRqqhuclFfVxb2GWFwutilz6XI+Y2qSXs21vVJ56taBNDXbarJBQ4JWxX3/9x8UPn8gOVGvpsnpYfP8Qs42ujAn6fhg3yn++M5+crols3prBddf0xmP4GHWyCw6JWjRqBT4fNCjkyGovPuP7+7nofG5WNKT0KiU7KqsYf32Y+R1S+GGazrT6PAwZ93OMEm0suO1zF23g1XTC3j6/YPMKfQ73Ve8tZfF43OxNro4Uedg5Vv7sLkEirPNLBqbw5kGF/8991rSjBp8PtCqldzctytzX9nBI5P6kqhXc7LOSYpRw//3q+H87v/7mmWT+6KEMOmS5ZPzsbvc9OueQpJeTaJOzZxXdnBtr05hdhpNt7U428zMkb24Z0NZxN8kQafm0OnGdnkGXKjWrMz50VJbNepUNHkEGmxu0pO0OAUf16Qn8tzPBuERfDQ0j7F6tRKnR8CgVaMCeqQZOF5jj3zuGLKBOrWy+d5XMPzqTjgFLwU9Uql3ePD6fDQ6PdI4lahTo1UpqbW7SNRrePzH/Xhkcznv7zu3FpDvH5nLmfMaUw1q+ndP5tnpBTg8XvD5JUeanB4cbgFzgpb/71fD6ZKs573yKnZV1rJwrI61s4aSZTKyfHIuf3jnAA0ON4ES/mqVIqZsycVsWBgr0LV6xqAwZzj4pZke3LibP/10oJwp3kxHr6BJ1GmY/vL2iHO3ezaU8eb8oot+DedjqzIyMq1PuznEjxw5wtSpU/nmm29QKBT4mrvgKJq7PgtC6zQxyMrKomvXrnz44YeSA7y+vp7t27dz1113ATBixAhqa2v56quvGDzYr8O5detWvF4vw4YNu+BraHK66GzU8dIvhvDQpt1h0ehHJuXjcHt47qMKpg3uwWvbj/HAuFw2zhuJRqUMay7kb/J3NXPX7ZRKrostJkZebQIiO6eS9RqpWVGgJAT4o6A/GXRV1Os/Zm3iwY3h1/3o1H6s2LKXD/adDjp2aIlqa+gTX07axx198tBRMamUTBuaycKQe73YYubuUVdz1//uCpI4WDtzKAa1kn+WfU9ZZU3YxHpbRTUo4OEJuRHviWj2GHpfB977kezMqFWxdtZQntta4T9nlOOkGjS8esdwlm8pD3rvmplD+OKQVcp8jfTeWFxOtinTMeikUfHkTwayKMK49ORPBqJX+Pjk8FkyUvR0StDyx3f3M21wD3764ucUZKYyuzALdfNcw+XxcntzNptoD89/VMEzHxyUjitmCtncHnZ/X8fqrRXSa2qFgnqHm+7N93o0uQeX4GX+aAudk3SSo12jVLKnqpYRvU0UWcyolQoOnGrgJy98HqYxXmQxMdJi4m8zhwbZsLjt77Ov5VSdnXH9MqRKFbFHyel6v3NRq1Jyx7qdFGSm8odp/aMGwiPptibq1SzeuDtig6nibDM7j9Ww6F+7pdfa+hlwIVqzMheHNJ2aereAQuFDqVCSpiHqPHjJhL788d39/P6WHDbMHcb0NdvDnOLFFhOn6x0RzxVYvbCtoppF43LZ830t39fa8Xh9pBoTeOD1b4Lm0qINT395O0N6pvHY1H4sGpfrD4bL94/MFUQnjYpV0wexbEs5M5qlA0tDAquzC3vxwpvl3Fl8NX+9fRB1djdzXtlBscXMyin5XNM5iWSDJqipbU1T7ASgi9mwMFagNMWgieqoL6mwUtPkkh3izXT0CppEvZpBmakR525FFpPUA0NGRqbjcvGFkaJwzz330KtXL06fPo3RaKS8vJxPP/2UIUOG8PHHH5/XsRobG/nPf/7Df/7zH8DvbP/Pf/5DZWUlCoWC3/72t6xcuZLNmzeze/dufvGLX9CtWzemTJkCQG5uLmPGjOGXv/wlX375JaWlpcyfP5/bbruNbt26XfBnTTXqcHh9LA5ZBIB/4H1k8x6MGjX33tyH1786Tk63FJZuLmfXsRocboGvKmuD3rOtoprVH1Uwpygr4DUrD23czXc1NuZvKGPi6hI+3H+ao9VN7DxWg+D1sXbWUNZvPxaxdO3hN/ZQZwvO0ge/syvUGS5e90Mbd5OTkQwQtRGSqE8c6dgtJZ728YUc+2IgTh4i0REmDx0Vp1LBQxHu9W0V1awKsbfSCivPfVyBQgkFPVKjTqy3HazG64t8T7TEZkLv/UjvmVOUxaqtB4Oc4aHHAdBpVGGOtDlFWaz+qCKs+VhLbetys02ZjoETwpxq0DwubdqNGwWDeqbxfa2Dh98oZ8GobNZvP8acoixKK6z8vfQIKUYNRc3l3yLR7EF8j1KhpKBHatBrKUYNyXoNK7fsC3pGhHJVmoGyyhomrS5l3qu7mPPKDpZuLuemnK785rUyEnQq6uxuHty4R3ISGLUq5o+2sGbmEGYM68n4/G4s31JOWWWt9Prztw9iTlFvdhyxolErWLRxD3PX7WTeq7uYu24nD27cw7NbKzh0pomqOnvwdxCjpDzFqOXq9EQGZqZJTQiXTc4Pe45dl23m7lEWVmzZG/R6ezwDQq9Zdma2L17A5wNTop7tR6y4iW63K7fs5Z4br+HzQ9X4FPC3WUOC9im2mFgysS9Xd05k/S+HMX+0BWOzDr7o2F5bckTav6rOzqCeaew5Ucf+k/Use7M8ql3PKcri04PVPLhxN6YErXz/yFxxuIDlW8q5fVhP1kWYl247WM3fS46Q1y2FVR8d5EStna7NDuNtFdUs3rSHbmlGEnTqoPmuJ04GeIrh4iYIiYHSD++9nk3zRvLhvdezanpBXDnE+jjbryTEwEKksb8jVNA0OT3MKsyi0GIKer3QYmJWYVZcqS8ZGZnLn3YLe33++eds3boVs9mMUqlEqVRSVFTE448/zj333ENZWeSy3Ejs3LmTUaNGSX+LOkwzZ87klVde4f7776epqYk777yT2tpaioqKePfdd9Hrz0V/X331VebPn8+NN96IUqlk2rRpPPvss63yWW1uAZ/PP+kXCZUucQpe6uxu7h5lobrBxeqtFcwpzOLxt4N1TUVKK6zMKQxefJdUWGlwePjqWE3EzFOx5PmLw2fDovLRNITr7O6YUXRRd6ugR+Toaqxjt5TLTftYLt++PGl0CexqdjSFSgqtLTnC3KLeQftvO1iNzeWNqWkKfu3FrsmE3RMFPVJZW3Ik4vle+7KSWpsbu1tg+rWZzC7MYldlDUMy08LsrKW2Vx/Bli/Ubi8325TpGDTEsdUGl4Dg9dE91cBXx2pQKBXMGNZTygovrbDy4FglswqzgiRAYtlDaYUVr88XtMAXj6PVK5lV2IskvYbBmWl81XwdgRVcu7+rixhsW7q5nA2/HI5L8NIp4VyzzUgVJG8uKKSssjZqpdeKyflBzToDr1OcL4hZb6UVVlxC7GdXpGqz0CxstUrBpv98z6rpBWG/g/wMuLJxeX3YXR5ATe/OiTS4BCmYE8luv6uxsWV3FUOzOmFU+6s1nB4vWeYE/lNZw5TnSs/ZVLaZjfMKqaq1s7OyRmqIG8jSzeWM75fBkJ6dJH3+UAJtQ75fZa5UGt0CM0dkkZGqZ1ZhFtOH9QyyTZtLYFuFld/cdA1rS44wpzALV8Dcd1tFNTa3gN0t4AMentiXZW+Ws6uy5gf1vWpNIjXlTI6T9Rtv+5VGR67AqrO7uWdDWVTJlPV3XLhSgIyMzKVNuz3xBUEgKSkJALPZzIkTJ+jTpw89e/bk22+/Pa9j3XDDDZLkSiQUCgXLly9n+fLlUffp1KkT69evP6/zthjfuYYlRq2KO6/rzY256Zyud6JQKNhbVc99//c1gzJTeWRSPqZE/2dxerxsq6hmVmGviIeN5IhrcLijZp76s1V9ER3s4ntDqbfHLncTryG+U/D8dbPFxbi1KXaG2aWoyd2RJw8/hFP1DmqaXNQ7PCQb1JdkJ3eby8NzMwZRVRdcpt0tRc9zMwahUyvC3tPk9GDUqGIe1+XxUmNz08ucEHRPCD5fVMfWq3cMZ8WWcj7Yfybo9Yn9M8IcXi21vUgZLxdqt7Jevkx7YHPGtlWby4PXCwk6f+C50eHh76VHuO/mPueO4RbCnGgtCW71NBkxJ2ql5mF2t8Af3tkXJsXw7PQC7tlQxuDMVJZNzmfCqpKIx9x2sBrB6+NMvZPOSTpemTVU0lUuq6yhLKBCrNEhRB3fSyusLH2jnFXTC1gQwTkY6bOJmU+RHN82l8D9UaSQrk5PlF47dKaRL4+c5en3gyVmxM8vPwOuXOwugVSjljMNTnw+aHK6Y9qt2+ultMLKss17WT6lL3PX7QRgzcwhLNq4J+g92w5Ws/KtvSwckxN2XlE+RXR2r9hSHnXeC8G2Id+vMlciSgV072Tgy8NW0gPm5qJt3r1+l9Q8+dnpBXi8vrDeOI0OD3V2Nws2lHHndb35zY3ZCF4fE/pnUFZZy4ote6Vxqb0ThNIStBRZTEGJaiJFFhNpCVfmWq0l+ADCl0OXLaKkbEGP1KD+SgU9UjFqVbLMqYzMFUC7OcTz8/P5+uuvycrKYtiwYfzxj39Eq9Xy0ksv0bt37/gHuIzw4deoEjO+Xik9EqZPKi4eH9m8h0en9APONQ+KtkiP1FwoSa+Jm+UWmlke+N5QkuOUs4nXEKvRUbRjxyJQl3jNzCEx971UB6tIWQlXIpXWpohav5daJ/dORi1Oj5e3dleFdRqfP8pCRrI+zBnt8nhJTdAyOqczWwOc14Hv/eywla+P17J6ekHQPXGsuok/v38gomNrxZZyBmamBTnESyuskixDoH231PYiZbxcqN3Kevky7YEpQYtLiG6rJqMWu8fL97V2aVFTWmFl0dhz93uSXh3mNI5rDzo1ZcdqeWJaf8lZ5xK8EaUYlCjYPL+Qb47XolYqWD1jEA63EJZ1B/B9rZ1T9Q5mvbJDOoa/v0hfXrh9ML9+9StsLoFEvSrm+L6topq7Rl0tzScCP1+kz5Zs0ETtATBvlIWvjtUE7S/KoKxqfpbV2Vw88kZ4YzLx7zlFWfIz4ArG5hJQKhUkGzS4BS/JOjVuwRHVbrsnnpNgcLhjB6fA7xT/zY3+ZtDiPS/2CBArP/yJJVZmRZn3QnAD3TR5ziZzBWJQq/iu1s6WKLb5q+t7S0HPv5ceYeGYHFTKYK9ogk6NUgGb5hWyYkt50Dq3ONvM2/cUU293kaBr/wShLsl6Hpvajwc37g5yiotrk0stYae96ci9gsyJWl67cwTLNof2azPx2p0jZJlTGZkrgHZziC9evJimpiYAli9fzoQJEyguLsZkMvGPf/yjvS7rotDk9GBK0LJsYh6n6x3MLsxiRkg5GhyRHF02txDUICjSQjZwu0iRxYRRq4qb5RZpe7TStRSDJmYUXbyGsuO1rVYWF6pL3JrHlmlbTtU7wpzhcGl2cvcBL287TEFmmlQ2J9roy9sOs3h8XpAzWnR2l1XWsHBMDi6PN8hORF1T0TEVWortErwtkiMKZFtFNb++4eogh1hL7SNSRsyF2lZHb7Yjc2kSz1aXjM9DAXRN0nOqwYFBq8KoVdHYnBFdbDGjVSoptpiCFkCx7KHQYkKpVLDirb3841fDpeN8dihK/4CKapxuL7ndUiipqGblW/uCmvKGOq1Dn4P+/iLlzB+dLWV9n653Rv1ORBm2FL0Gu0vgf+YO46NvT7O25AgFmamcam5GeKbRyfzRFkb2NlFjc+HyeBnQI5WvjtVI1/LpwWqEKNVkgbIS1Y2usGCASGmFlbtvsMjPgCuYZIOaeoeHjCQd9U5fi8ZYEbGqsthiYs+JuqgyKx6vrzkABa/dOZx/7z0lOcPnj7ZIzu4uyXrmj7YEBaLAP499r/yUdJ93FCePjMz54Pb6Ytrmb2+6hp1HzkqVFz4fuAMktwotJhQK/7x2WUivGvAHrx5+Y48UTBWJVJ3UVo7yTFMCf/rpwHPVq3o1aQmXXvVqexOvV1Dob3q54fB4w5zh4O/NtmxzOU/9dAAp7XRtMjIybUO7OcRvueUW6d8Wi4X9+/dz9uxZ0tLSUCg6UC0O/oWq2+dlSK9OLA7JpgpcGIuZ2w0Ot+RIK7aYpYWsSHG2mXk3WJi7LjibbOnEvlgbHXGz3FJDsr5jla51SzXw6NR+PBQhiv7o1H6sbG6ktbbkCM9OL0BBsFb6DymLC9UlFo8NBH137V1yJxOfmibXZdPJ3eERmDGsZ0QJk9mFWTjdgtRQL9TZ3ej0cP+YHB5SKTlS3RSkPycuvkNLsRvjNGqJFthSKRVBju21JUdYO2soSoUiLHsj0D4iZcSsLTnCmplD4r43GrJevkx7EM9WHR4BpRKUPgXdUvS4BC+v3Tkch9vL+l8OIyNZT3Wjk2WT81n6xrmFkGQPKIKa1BZnm7nv5j4olXDndb2xOQWKLCaWT8nn1hc+i3qdx87amPfqLootJjbNK+SItQmNSsmuyhqpyWdZZQ1lx2vJa25QHUhJhZWFY3MQvH55pUc2l/PSL8IrpiLpjYvfh2jfAE63l64petaUhO8X6qCPVU12ToYptryETqOUnwFXMEaNCp8PPD4fKmULxljPOUe1UaeiyGJixZR+HLU28fK2wxHv2USdX7JsW4WVWQ1OVm+tiGoPRSH3eVFz07TAPgKik2fF5HzO2lxt7qSTkWkPnO7YtqlS+nXBp7/8hX9/jxejVsnaWUM5WWcnI8WAArC5oid6hGr0XwpZx12S9ZfMGuRSpaP3CqqxRQ/sb6uopsZ26axTZWRkLg6XVNeITp06tfclXBT0GhUK4OE4pcWiAyxJr2HW33cwKDOV34/pw0ffnmbNzCEk6tSolAr0ahUffnuKVdML/NpXOhVNTg/v7zvJjTld+PZUU8ysz6vTE/nw3utpaI7IJ+jUNDo8lFXWRJz89zQl8MefDKDO7pb0sFMMGrqlGnjq1gGSJnKyQcOffjqQRofngnSzQxfZNpcQ1PAi6f9n77zjo6rS//+500v6DIRQEgITCClA6JBEiiggfV1Xgd0NxYpYvjZEQaqi4roqqGuh/VbBLS6IoKgISoJIDdISYCAQlEjIpE6fuXN+f0zmMnd6IKRMzvv14vVibjn3nJvz3Oec5zzneWRiqJSSZt9yRwlOsEztLSmTOwPGb2xeAFg0Pg0KiQhr8wZ4GbvtDoK3d53F9MFJmPvpUZ/le4YOCBZuxN/CVozCt5ytCSFmvS+PmDhlaPf6g8bLpzQ1IcmqSIizlXp0VSnxa5UJdoeDC3OSq1Fj6eR0XKgwoE9iLJ4bl4rLlSZIRQIcvFiJ/l1jMTO7K5dcKVGlwGtfFeOx0Sk4+Ws1JvfpiIHJcXh5x2ncNyjRbwgTlwzna3VYuv0UsuqT4rqMDBFSIe5Mi0eF3gqFWIh1Mwd6hVPRm51xWz89cAmTszphd/FV5KaoeRPUQHHFBQyDZZPTYbDYIRML8cY3xQHHIe5t8bco5/qWxSkkXOJDX6FgYuT0G9CW0RksiJZLYLCw+OFsOW5PjQ8qt4BTPmUiIfomxuJQiQ7bfrni8x4GwOJJ6dwxhUSEdTMHghDi8zkFWh0YhsGmBwZDLBDg61O/+0zGufdcBbTX9Nz3gnqNU8IdhgmuU1/7uhh/HpKEt3adg1IixNenfsea3VrkalSYNyoFUpEAZhvrq3gO12JquHsdhxPhniuo1hR4HloX5DyFQmn9tCiDeLhiYx1wEATcWuzyxMrRqKCUCPGvh4bgm1NXYWcd+ODHCzBaWbw3ox9i5GL8cPYaN6l2TbAB4NP7B0MmEuKujA4Y2k2FRV+c9On16VwRdx67Um3CM//5JegKfccYuc/JgK842fHejm4Nwpeh0GhluXZ+/9RwXlIvSsulNWVyJ4Bfz5Z9Wh0InIk3XZNkd4QMgxfHp+Fv3/pOCJzrI3xIoHAj7uGI3LktRY2EKBmiFRKfchbKBMKfR8zNTD5ovHxKUxKKrOrrjVw1JhsMVv6EJl9bgcVfnMJzY1M5vVJYWuU3VMr8sanYVVwOi51Fn8RYvPTFKfRJjMGuonLMyvadrM8zrJm7nnc3MizfcdrnrrHnPz+O+wYlIlohBgNgTk43qCMk2FBQguWTM7Bw6/WdHgHjip+rwIVrBszZeBib7h8c0jjEha9FOVcopCvVJizcepLnSe/uaT4gKZb3zWvOrfGU5kEqFsHKOmC0suiVEB2S3GZrVFg0MQ0CBlizW4u1eQP89tkCrY6X+N2lnzfdP9hnmD/AKQ+PjOgOARx+ZQbgLwZRIx0l3Akmmywh2FVcjodHdMehi5UQChl8drAUgGtuy2Dl1IyQ89KEu9dxOBHuuYKU9buM/KEIcp5CobR+Wo41KoxhGKDOFHwFtbzWjBVTMkEcBLuLy7Fmtxb9EmO4CaZUJIBAwGBdQQkvZIMLoYBBjcmKJLUS0YrgXp8tdYWexiUOH1pTJnd9EG91vdnu00idm6JG+ygpPvhRiydu74Fqk403scjVqLFyaqaXLAUKN7JiSgaW14cjcj9Ow5BQKCHIqsUOQggKL1cjR6P2OUnP11bgOYYA8B+Wy5lQLAV7zpTX3+NMzrdmtxYzs7sCcOpdzx1ZvvQzwDey7dPqwNbHP3bH9XvdzIF4bWcxz2iXm6LG4olpWLWzCH0TY+vDTDiglAQeykVIRVj5h8ygxgr3+uWmqFFex49Z7voGAXCOHbR8Hc0Z+iekIVejhs5gxUWdAdFyCRZ5GM+p1234I2CchrYohQgOQkKS26zEWLCsAwqRs08Hy4nj6qPuC1DVQcbbIoEADgcJeI2nrFAjHSWcMQQJ4VdpsAIAWAfBrOxkVButvN1R+doK1FnZkPPShLvXcTgR7nPySKko4Dw1UkpNZRRKuEOlvAlQioRgg4Sf6hQrh5BhUG20QCYVgdSP1aNkYvx911ksHN8LhZerMS6jA1ZPy/IK2QA4vajbRUi538G8NlvqCj2NSxw+tKZM7hFBvNUjZSIUl9XyjuWmqJE3rCte+6oIz43rhWs1Zl5SIqlIgM6xcnSOU/gsM1C4EfdwRDQMCYVynWCyGlE/gVlXUIIx6fG4cE2PKzVmr+uMFqf+dA/LNX9sKn6tcoZPKa+1wGpn8cGPF7h7XAY6pVSE92b0Q4RUhNnZyXjhrlTUmVkYLHaf+hnwNrLpjFaf9d+n1aHObPeZmGzpttPok8j3CF+b5x1X3PN99O4cDYXYmVzUs16e9XPpWoVEiEFd47y+QefL9X7HDvu0Orw0IQ1LvjyFXUXlmDdK49P7PtjCO/Uob/0wjHP8a3MQREhFEAgC5weKkIrwS2kV/tivEwx2FvNGaSATB/bOkwgFXgtQwRZ+7KwDXdVKv0YeX0nrAWqko4QvkUF0qo11TkqVUlF98s0YLqeOi1qTze/icq7H/C3cvY7DiXCfk1vsDszMTvbaJZFdn2Mi2KIshUJp/VCDeBNgIwQREiFyNWovjyrAOVC4WmPGzA2HsOOxHAgZBpmdopGtUUEiEmCfVofnx6Xi+6KruC3FOVDP6hKDN+7pw8XtPH2lBldrzeifGBNyvVryCj2NSxw+tJZM7kqJMKCXgEIixJIJafUJhhhEykSIlIow9u18GK0sLHaCZ8b09NqG/f1TwwM+19/CFQ1DQqH4RhlIn2rUUEqEYB0E/RNjoJSIkBAtx4odRV7XyiXXjW2usFxj0uO5Y326RONqLd9LWiYWYt4oDZRSISoNTg/V8loLuquVYAiDd3ef8xniwZeRzc7691Kt8ePlmq+t4LzTXQTyysvWqNxivaqx7dFsnK+4ntzTFfM7N0WNxDgFvn9qOKdra+oN9gQA3GyZwcYOv1aZsKvI6VUfKJzL4UtVqDbavAzfBivb7MnWKDePWCCAA4DZ7oBMIoBYIAgot1KRAMunZOLxzUexcEIaCkurMD6jg1fMfPd7ElUK/N/oHrimt2DN9H44WlqFk1dqAsrDTxd06BAt82nk8be7A6BGOkr4IhMLAsrZ8V+dOkbAOMN3We0sDPULqwqJELNzkhElF2P1tCwIGAazs5PxQE43sISgU6wcsQr+mD/cvY7DjY4xcqy6p8/1eZxc5PU3ba3oLXZenjKXM5PLsWHT/YObu4oUCuUWQw3iTYDZ5oBSIsSjI7vDAeK1AvnoCA2OlFYiW6OCSMhgT/FVpHeMwf053VBW79V2rc6CRRPS4CDAsdIq3gQzR6PC8skZUIqFDTKgtfQVemoQDB9aQyZ3M8ti+eQMLPriJM8o7vISWPblKbw0MR1xSgkAArGIQY3RzHlb5msrsOCuXrwyfcUOp1AoNwcD+NenIzVgAIgEDJZMTgcD4Nn//uLlFe00nIvw/p/7QSq6vrD8zamrvBwdhaVVXLLJ3BQ12kVIUeihg7M1KnRVKxAlE2NWTjIc8PY08jSy5WrUOFpa5beNgbxcPT2WAoV8cX9uvrYCi7/kJ/d8Z1oW/nWwFMsmZyCh3thcY7TizO+1+LXKBIZhOMP5gKRYvHp3b0TLQx8buNfVZTjJ6hIDK+tAl1gFfjpfgeU7iri/z8o/ZOKr42VeRtPmDuVGaTjm+r+93mJHJEQQiklAuTVbWfztuzNYMTWTcwb527dnsXxyBl7cesLrnuVTMrBs+ynsLr7GOz4nJxm9O8VAwDA8A5+7PIxObQ+VUoLlkzNgsNphsLJQiIX45VffuzuokY4SzhAHMHdEdziIt2zOHanB5UoDHhuVAhBgzsZD+M/DQ8HWWqCQCPGPGf0hETOwOxxQSESIlImgt9iRECmFiXVAJRNDIhLgfLmet/DZVF7HdLfRzXOl2hS2i9RRMjEvT5knzW0LoVAotx5qEG8CjFY7CIDZGw/7XIGcvfEQPv7rANyW0g4SkQD9k+JgZwmiI6UAcU4i46NkuFBhwCc/X/LyYC3Q6rDoi5NYOTWzQfWiK/QUynUIIbASBy82r7uXgNHK4ukxLMpqzLhaY8Kw7mpEKPjbufWW656Trkl+Q6ADdwolOHorG1Cffv7IMFQZrOgSK8erO4vx9B09sWDLCe7+3BQ1lk1Kx7bjV7ik1TkaFRZNSMeMj3/mGc6MVhazs5O5xeuishq/cb8X3tULKqUEz4/tBYudRZ3ZjvgoGY5druIZ2XLqEwe++rW31zrgNJb7CtngwtMg7Qr5snB8L/zf6B6wO4jf0C2eyT3lYiGWTkpHjdmGyyUmRMtFOHqpGst3nObuc0+W+fznx7Hqnj5+xw65Kfy6uwz7CokQ70zLwvp9JV6LCa6yjVYW7SOlPj2IARrHubXhjEtMnAYF4nQOCSS3a6b3w/fF1zA7pxsSY51Gll3F5Xh2XE/Mzk7GoyM1sDsIbHYHlFIhVngYw4Hrsji5T0c8OlKD58emotJohdXu4MmDXCLEvM2FPAPPqNR2mD+2F7ISY7yMgssmZ9B+RwlbTHYH5viRzTkbD2HTA0Ngs7NwgMBoZWEwO/N0zBvVHR1jZVi87RRPZnI0KiyZlAG5UAALIViy5QR2nPidO+8yfN/qncDhbMhtKlpqvrHGgtpCKBQKNYg3ATEKCcprLQFXIFniHGS8vrOYt906V6PG2rwB2FV0FYdLqpCX3RU/X6j08l4p0OpQWmWCRCwM2RM33OOCUSgNQSkSoazO4ldGAaen27xNR5GVGIOuaiW6eAyolRJnXGFukr/hEL6clxOSLNGBO4USGnVmW0B9Wme2odpkQ5xSguR2EchKjMHavAGw2B2IlosRp5Tgks6IgyWVnDG2QKvDiu2nsG7mQHx7+irPkKyUipy5AeqNdr7Yp9WBJc7cHHM2Hka2RoX7c7qBEIIe8ZFYlzcQSqkQBMCeM+Uoqzbjwdu6w2Z38HR+tkaFZ8b0xNvfn/X5nGyNCpEykVfoiazEGLSPkuGv6w7ijXv6YO6nR/2+P5fXtkIixH2DEvH858e96uBupHYZOlye8nqz3e/YYdnkDNz1Tj53zBXOJSsxFuv3lfhdTHCVHSxeJ43j3HqIlIkgEQpgsrHQW1gIGASUW2v9377GZIPBLeH2xQoj/rn/IlZMyURJhQEAIBeLsMvDGO7CFWbw3g9+RlZiDOaPTcWkNfu487kaFY5eqvIy8LiM67OzvY2CtSYrAOUNvwsKpSUTTKfaWAd+uqDDyJ7tAQCRcjEi5SJo2kfghS0nvL7rBVodlmw7icWT0rH08+NYNCEdB0oqUaF3huHae64C8+uNqd3bR9ySNoViyDXbHWEZBqQxaan5xhoLaguhUCjUIN4EWOwOKGWBEwPJxUL8fddZ7yRa2gqAAfonxSJfWwEHCDdx9KTGZEOVwdogZU5jdVMoTqz1nmeBsNkdPPlbPjmDS1LnCnnkaYgKxYAT7h4YFEpjEhUkZEeUXIw6sx11ZjuyusSgzmLHnI2HkatRY9mUdHx1ogwZHWO8jLH5Wh1m+lgUM1js3DGR0H9iQJONRbtIKd6b0Q9KiQjtIiVY+VWRl7F5VnYyCCFoHynBrJxkPDcuFXoziwiZCOW1ZszbdBSLJ6XDZic8o3duihpzcpIxe8MhvHZ3bzw8ojtqTDavnSzBQpq4vLZn5ySHZKR2HXN5lteZbejePsLn2AEABiTFchNLVzgXuVjo19jiXnawhIh0+3LrQSwUwMo6cLnKhM6xcgiDJNXsFOscu0pFAtSZ7dxxdYQEfRNj8Vu1CXKxEEYbC5OfxLAufq0y8RZzXGRrVHhpYjq+OlnGLZK5cvGsKyjB7uJrmDE4CXM2HubdN7Vvp4Y0nUJpVQTTqZEyETI6RnO7qcRCAaoMVgCMz1j9gNMobrMTFGh1WL79FF67uzdPrm61MTWQIfd0WS2qjDavUEw5GhVemZqJRBVd/HJRa7bxwp15fjPDYZE6nGOkUyiU4FCDeBOgN9tRa7b5TdjnnjzTF/nnKjBzWFcA/ImjJ1KRALVuk4hQobG6KRSnMeunCzq/ybhyNWr8dEGHrC4xAJyyaLKxeGdaFjYduIQHcrvDxnob1EMx4IS7BwaF0phIhIKASfMkQqeBeFxGB1zTWxAhFWHdzIE4WlqF8e8UICsxBqN7xUMhEXrpVE8PZc9kmLEK//Jssztwzz/2AwDmjdKgsLTKr7F5+eQMiAQMPvn5klcM5MWT0vH5kcuYmd0VM7O7wmJ3IClOAaEAkImEeP2PfWC1O9ApRoJSnYEXgztHo0LHGFnA9+NqT6CEl77GGq53o5Q6h47+xg7u3laucC4f/XWA3/cGAAqJ829ECPFbd7p9uXVRZbDAQRiIBAzEQgFEAiZgv5SLhVz/HJfegTseLRd7xe0PluhMIry+sGK2ObD5gSGIkAnxfVE5CAgOllTi79+d4z3ftSvC8xtA+x0l3AlFp1rsDqiUQiyZlIFvT5ehZ3wUHMR/YmjgukNIgVaH+eNS/Z6/FQRK/vza3b29jOGAs54vbDmBv/2pLzWG1hMtF+Pd6f1QVmPiHe8YLcO70/sFXUxpDdAduhRK24YaxJuASLkIj3x6BJ/ePwTLt5/yStg3KzuZS57pD7FIwHmi+tpS7JpETMhMaPT6UyhtAaOFDZicbuGEXpj63k94454+vHs27ruIR0d1h8nKeg3AQ51IBxq4AzRMAIXiTqXegllucbBduPRppcGC4rJaTO3bCWqlGAyAeZuOckbjfVodVmwv8hmmw91D2TMpZa5GDX/z/xyNCj9duF6XYMbmSoMVb+06i5nZybwwaPu0OjAAlk/JwLZfrsc4/+Av/RElE+G9PUUeYdVU2Do3GyU6A0QCBoWXq/H6zmI8OyYVQHHAJJvBwpN4npeKnEaTw5eqoJSK0DFG7jPvga+dZ8EMJ0ar04t/VGo7LJ2UgWVfnqLbl1s5sUopTDYW+85XoHOsHJV6axC5dZ7ffOASpvbthFyNGgsn9ILV7sDs7GQ8kNMNRhsLmVgIk43F7ant8L2PsCmei1gCBqiz2lFltMLuIFj+5emAuyLcvwG031HaAqHo1Bi5GNFyEX6rMuHwxSoYrQ6My+gQsNwI2XUzg97svavjVu34qTFaIRfzd2a7ezknRMsDerY3dLd1OBMhFUEmFmDHiTKvvjFvpAYR0tZtSqoxWvHSFyfRp0sMZg7ryvOAX/zFSbxxTx/6/adQwpzW/RVrJUSIheiVEIUZH/+M1+7ujRfGp+FihYG3zXl1vRHOH0KG4bxXPLdD52rUmJXTFZt+LsVfhiTdyqZQKGFLlFzEeTP6SixUVm2G0cryJstRchHytRV4YnQKHt10mCfHDZlIRwWZFNAwARTKdZQyMf66/pBPOX18cyE+f2QYFo3vBaONRUK0HAYbi4eGd+N5hOZrKzAzuyuA60bw3BQ12kfK8NmDQ8A6CPZf0HFhSLI1KiyZlA6bw4GVUzN4Xtm5KWrkDevKGZqB4Mbma3oLCrQ6Z8JtjzBoBVodSir4Mc4TomV4bWex1yQ+X6vD0u2nkJUYyyvj3gGJzrjn2cmwsg50jpXj5G+1vNjoMXJxwK3QnosDV2vNnEF9d3cVFk9Mx4ItJ/x6Vbl/+2qMVr+Jq9wNmLuLr0HAFGHVPX2gN9tpKLdWjN3hQIRUhMRYOQhCk9t//Hge0wcnwU4c6JMYg6nv/cSFaZiZnYxn/vMLJ48vTUgHAwa7isu5Z/paxLpwTY/SKhOyusRgaDdVwIWqR0do0ClGjq1zh9F+R2kzhCKbEpEDL+84jQdu647/G90D9374M/olxvjd/ZyjUfEWkCM8Qofeqp0XLm/fPl1iOK93z6TOmx8YErCMG9ltHa6YrCzW7NH6XUR8ZUpmc1Sr0dAZrLhvUKLPhN+zspOhM9AduhRKuEMN4k0AAbBsUjpe+uIU5mw87HMrtSvxlL/tavsv6FBYWoWF43vBbGO52IdSkQBXa82oqLPg/tu6QeY2gfXluUU/6hSKb6QiAXJT1Mg/V+E1Yc7WqAA4J9cuw01uihqukKjX9Bb0T4xFN7US3/3fbRAKGKgaIG80yzmFEjpKiRD9En17YOdoVFBKnBPvb09fxZ1pHVBYWoVRPeN5BnHAabR2GWNzU9RYPDEdOr0FP1/QgWGcXt5v3NMHUpEA5bUW/HK5CtEKCb46Ucbzym4XKcV9H/7MS3YdLBa2K6SDvzBoZtv1+McLxzu9ZP15tPkqw2jjJ0gbndoO8+/qhc8eHAKjlYVIwMBgsWNd3kCs3nPOayK4Nm8ADl6sBOD0Ql80MR1fnyzDivqFgJ4JUVjwP34yTsB/3gN/ias8DZgAsKuoHAvG2W9ZsjVK00AIYLGz6N0lBhV6KzpGy4LKbVrHaDy+uRAbZg3yWiRyXzzap9Vh2fZTWDElA0/c0QNGix0RUhF+rzVj/ufHYbSyyNWoMG+UBkYri29P/Y470+JRbQy820oiEiBJrUQSTaBJaUOEolP/8P4BVOitsLAE88ekwmhl8dx/j2PTA0Ow7Ev+7uccjQpLJmXAxtoxb5QGQ7upYDCzXOiyM2W1WDY5o9HnpO75eI5cquJ2fHomdfY0znsSJaPmERcGqz3g2MNgbd2LB3YHCZhLZcnE9OaoFoVCaULoF78JsDkIdHoL+neNxROjU+AgBH/I6oTF205xnlXrCkqwLm8gBAzD87ZynywarSyeH5eKez/gT7wB4L8PD8Vf1x3El/NyEK2Q0HhYFEoDsTocWDIxHUu2neIlsnPJ4KYDl7iwKbkaNV6akAYHnO4vCVFy5GV3xfjVBRiQFItXG7jFmmY5p1BCR2ew4KWJ6T4n4YsnpkNnsEAmFuGf+y9haDcVVuwowr8fGupVToxcjKWTMvBrpRF3Z3XC+NUFPG/Ux+r1bm6KGo+N0sBgYcHA6ZW9fPtpPD2mB6QiIRgGXjo52CK3e0gHX97ksvrt3vu0OiwcnwaLneXCprlw9+52xeD259193+AkTF6zj3f/k6NTcORipc+JoIBhsHB8L2R0jEbh5WpMeZd/b6CQMP7yHriHUtEZnOFU3JOBukPDRLV+HASoMzkTssXIxSHJratPuRa13PFc+Nmn1aGs2ozpHx/gjuVq1PjswaGwOxyw2wkq9BZIxQLcn9sdOr0VqgiJlxy5Y2MdqDFSj0BK2yIU2azQWwE481o9O8Y59q3QWzH9o5+x+cEhMNvY+uTQQpTXWjBr/UFsnD3IK/5/booaK6dmIuEWzEXd8/G47/gckx7Pq0N5rSWgZ3usksq/C0OQBMb+vqWtBYeDBDT4s47A4d4oFErrhxrEmwCTjYVMIsRbu87hrV1ODzXXRNYVr6qrWok9xVfxzJ098fy4VFzSGXnb1VwK59cqk5fyUUiEEAoYrJ6WBZ3BCsfVOhy+VIUjl6p41/nz3KJQKABxAOUGM/okxmBWTjJEQgaxCjHsLEGN0Ya0jtFwEII10/vhaGkVXv26CIsnpiNXo4ZCIsDjHzvl9EblzFfcXbpdm0LxRiYWYfpHzhBk88el8ibh0z76Gf+cMxg1JhvuG5SISJkYRivrpTdzNWqoI6X4tdKImRsO4T8PDeWuKdDqwIDBp/cPRqXBivJaC4wWFo9uOsrlEMjXVuCF8b1wrLQK5XqLl/HblY+AqS/PhS+PaE9v8hyNCu3cDHclFQZsPlDKhU8xWlmvLeDu5a+bORARUiHem9EPXeLk+ObUVZ9G58xO0dyYxJP8cxUgBJiz8bDP83YHwbxRGp+hVoxW1q9Bm0vEWa7Hnz7Y7/MawOmpe/6anu5sa8UYLHYuHFhhaRX6JsYGlNtP5gzGvFEanL5SA4UPgzjgvXhUbeL3s3xtBZZuO4Vlk9MhFQKv7bzgFXN/bd4AzNl42EsesjUq7DuvQ/tIGe1zlDZFKDrVHXfZ6dkhEl8cu8LpIdf89t0Z/bD4i5PeYb7OVeCFLSduyVzUMx+P0ercKZWWEMU7Pv/z4z7zeuVoVHhlaiaNH+5GTJCkmZ5hXFsbxiAe7q3d4E+hUIJDDeJNgNHCQi4RYlxGPP7YvwvaR0mhN7OIlIlwtdaML3/5DY+OTMGqb84itUMUEqJlmPvpUZ9lubZZu3BNit/89gxv0J+tUfEmzy78eW5RKG0dBwEKL1c5t4dKRdCbWTBgUGmwYP7nx9ErIQpJcQrEKiWc0eeZMSzmjtTAYme94vBWG20NljPOWEShUPwiFQkwsGss7xgDZ/yigV1jIRUJoJQKMbSbCop6T+sI6XUDW65GhWfG9ATLOiAQMFg3cyDilBJsnDUIhy5VYl1BCRdj3GUQXps3wCuHQEmFAV+dKMOc3G7o3SkGwPVttkYri88OlGLZpAyY7SxqzXYopSKUu4V0AJwTcHdv8ex67/S3vz+HT+8fjCqjDeoICY6UVoGAcCEjZuck+93mK2AY9E+KxVu7znEh2m5kUme0sj5DOSkkQnRTK/H/9l/0Msa7xh3B8h64h4nyjGMeoxCjrMaMxzYXcjtu6M621odSKoJSIoTeyuJv353Fvx8aGlBubSzBsdIqLJmU4UyEO0rD6VoXnotHvkIT5WsroDNY8fddZ33G3AcYLBqfhgVbTnDH3ReqRqe2v8mWUyiti1B0qjuxCjE+zhsApUQIpVSE2RsOAQBvoTarS4xXSC0Xt2ou6i8fj2f9K/RWLq/X/HGpMFlZRMnEiFVKqDHcgyi5GLkaNW/nrItcjRpRrdwgHi0P3Adbu8GfQqEEhxrEm4AImQgmiw3PjU3Fwq381fIcjQrLp2Sg1mTFqNR2KK81o32k1Gc5nhNnAAEnxa7zntua6VZkCsUbs9WO0b06YOmXp7xk9LMHhwAMsON4GbYe+42TqzqzDY9tPop/PzTU57bQ16ghh0JpdPRma0B9WmeyotJgh0IqgsFqQ45GhQipCP95eCjkYiEipEIs234au4uvcffmpqixaHwaBiTGYuxDHbCr6Crsbltl3eONu5CKBJyBbUj3OC6JpcXuQFeVAgyAFV/xn5OtUeHVu3vj8c2F6J8Yi2fG9ESVwYr3ZvTz2hU2bVAi5mw8jFw3Q/MjIzRYs1sbMGRJ/rkKzBzWFcB1T3UAXHKx2TnJyOmuCmqMiJaLfYZyWji+F5Z5fCdd5QPAoglpQfMeuMJELf7iJO71k9DK1Wa6s611ImAAg42FwWLHfYMSg8ptea0JBVodln55CgvH90JhaRXPscNT/jx/u2MPsA0+X1uB+eNSsTZvAJRSEQwWO0/uaBJrSlsjFJ3qIjdFjV8uV6NHhyhM/8iZWNOl09znpDMGJwV85q2Yi/rLx1N4udorREqF3oo5Gw/jthQ11S8BMFjsmJXTFQDx2m0zK6crDJbWHUOc5nCiUCjUIN4EyEQCKCUyLNhywmuAXqDVYdHWk3h5SiaevTMVIhEDByFe269zNCosm5yBFTtO8+4f1k3ld1LsL1kXHezfWmgy09aJKkLqV0aXbDuFl6dkYmg3NW5PjYdULMBnB0sRKRPjvkGJfreFUkMOhdL4RCukeCGQPp2aiXytDrenxqPObMOzY1JhsrN4/wctnhzdA3oLyzNSA055Xbr9FLISY7Fmtxa5GhUm9u6IDTMHwmhjkRSnwPyxqZwnnHuC3XxtBZ4YnYI//uN6CJCdT+Ti5R2nvTzk9ml1EAD4cl4ObA4H/vDeT369t13hIY6UVmNcphn/b/YgsA6C7Y/lQMgwAWMhu3CPo/pATjd0jJHj9Z1F6NslBhcqqvzGOc/VqCATC7hQTmU1ZlyoMEAqEiBaLsYLW076fN4+rQ4vTUgL6ZvXMUaOFVMz8cy/jwVd1Kc721ofEqEA1+osiJSLkdUlJrjcTskE4JRFB+H3gWOlVZjpFmooN0WNvGFdeaGH3PEXcsWF0cpi84FLSO0YzRtDuxtA6FiO0lYIRacCTr23bHI6xr9TgP6JsTynK9cuH9fvYImlb8Vc1F8+njNltXhlaiYWbj1J8/Q0kBqTDc/99zheu7s3nuPC6Th3uz333+P4+K8DmruKNwXN4UShUKhBvAkQwJmUwp+3SoFWB6ONBQHBsUs1GNItDrOzk/HiXWmoNdkQoxDj91ozyqpMSOsYjRmDk2CxOyAVCSASBh5weMZbpKudtxaazLT1EkxGDTYWFXoLZGIhrtaY8a+HhkAqENxQcjkKhXLjGIPpUyuLrC6xKLxcjcHJcSirMqFC70Bax2jYWAdY7xyWAPiLyPlaHZZsO4k+9QZy4Lp396YDlzB/bCqmvvcTd6/dI/ES6yB+t4vna3UwWO2oM9sDGrSlIgFvC7q7ETo3RY0107Nw4rcaZHSM9orj3T5Kyhm7XXFUX5magbUFF9AnMRbr95WgsLQaa6ZnQQDGK5Hw3JEp+K3ahAipiPt+vfJVEfaeq8B7M/r5rTMAmBoQnkVvtvt9T+5/jyqjFYWlVdQw2Yqwsg5EysX1gRdCkFsby4VJcXkdupLK5mjUiFaI8bc/9eFCB3564JJP+cnWqILWTSkRYuGENNz1TgF3zN0AQsdylLZEKDp18wODYbSy0OktMFpZLqyY65oF43qh1nzdWzhQYulbORdlAIzLTEBefY4uqUiA8joLJEIBzdNzA0TLxVj1xz4oqzEBcNoVTDYWV2vNWPXHPq0+ZApAczhRKG0dahBvAhgBUGsKvDWszmSDQMAgs0s0rtZZoJCI8NXJMi5+Ym6KGgvHp3nFU/zyseyA5bqv0NPVzltLjdHqNYECaDLT1kIwGa0x2rjY/tkaFZLbKdElOniswYZsC6UeaW0D+ne+OYLJVJ3ZBrFIgOXbT6N/UiwWTUiD2cZibHoHMAwgFDB4b0Y/r0SQAH8ROV+rw0y3XVZO724GM7O7oqzazCW3nJ2TjCiZmCvzao0Z1W5bzH1hsTnAOgg2PzAY+87rvHS7KxyEv7Bo+ecqAAKMy+zAS3yZXZ80cO/Za1wIF8A5qWUY4IUtJzEz+7pX34nfajAuswNmZl83HhRersacjYeQlRiDl6dkAAB0BisWT0rHkm2ngnr+ycRC1BhDWwj0TILm9Z7q/x41JhvXTmqYbB3Ume1oHymFwWpHQrQ8qNzWmmxcmJQI2fXpSZ3ZhpJregxIjsOirSdRobdyC0UWu4MnG65Y4HvOlPs1xmVrVBCLBDDZHFiXNxBRchGUEhFiFE7DzqUKAxZuPeG1UEPHcpRwJRSdmhAtx1/WHsCHbh7B7vryUqWRpxvWFZTUL7iCJ0u3ci5aY7TiOR/zMNdzV0/LQvf2EY3+3HAmQiqCTCzAjhNlXt/aeSM1iJCGhymJ5nCiUNou4fEVa+GwjuBbwyLlYjgcBGPfyueOucfQzD9XgRU7TvO2p2VrVCivtQRcgde0i8DWucPoamcTUKG3+hyEAdRTuDUQzMshSn79c+mStxWTM4IaZULdFko90toG9O988wTVp/XnjVYW+ecqwDoIvj191RkKJUWNJZPS8cx/fuHiErvHKfY09nrussrXVuDhEd2x/4KO573tmT9g6aT0gCFNZBIB8tYfhNHKIsejDu4J/lZPy/IfK9zNQ8+Fy2jfv2ss197FE9NwUWdEdP17cW9TRsdonkHdsyyzzYF59WMQl/E/IVqG3BS1T32XrVFh+4kyHL9cHVKf9pcEzYVUJPCKFU0Nk62DSLkIQgBKiTNOdzC5jZKLkZUYi80HLmHJxPTr5cjEWLDlJHI0Krx2d2/M2XiYFwrohbt64fcaMwBwscAB4J1pWWAAXtxgV/jBV3acxi63sEm3paixYkoGlm0/jWmDEps8GSCF0pyEolNX7DiNj/7aHzKRgFv8VUdIOD3nWkx1n5MyYDAuMwEz63NruLy1bxV0Htb4mKws1uzR+g1r9kp9qCsKhUJprVCDeBNgtLGQiAReCT1c5GhUUIiFXh5lnjE0889VYFa9t1eORoWZ2cmY//lxvHp3b971rvMrpmQgUaVEEpS3qmkUN4J5utFkpi0bpUQYUEYlHoayffVbvK/VWQLe5+7p5g+6u6BtQP/OjYMiiKwqJEKe0bfObMO6ghIATs/qJV+c4vSqu54tLK3yStLnyxtaKGCwrqAkoPf24i9OYuH4Xj5jbedqVDjxaw1XhwKtDgzD4H+PDEOlwYqfLug447inQd4TX+fztRV4dmxPZHaKxonfarDjRBlG9mwPvdkOhUSIzrFyrM0bAIvdAWUQ767fqk1cf3WFXllXUIIvHs3GEo/Emu6GfKOVDalPB0pola1R4WqtmSvTHWrcaPnIhELU2VgwcHqLx0fLAsqtXCxAYWkVZmUnw2BjueOyehks0Oqw4K5UzBulQVaXGFjsDsQqnM4kAobBxwUXeP1x04FLeG5sKmbrrTDbrhvsymvNPGM44OxPL2w5gb6JsUFljo7lKOFGKDo1NSEKZjuBnb2+yHvqtxq8O70fPj1wCYWXq3lJnLMSY71k0kVuihprbsF4J9A8TCERwkEIzpfr6e68BmCw2v2G09lXH/6NQqFQWjPUIN4EGCwsymstWD45A1dqzKgx2bit2kVXajB/XC+U6oyIVfKVskIiRFZiLMakxyMtIQoysRAdo2XY+WQuJAIBVn1bjAq9lfOSeXSEBgIBA6OVxdHSKizffhpv3NOHKvsmIpinG01m2rKpNFiwaEI6Xt9ZhF4do7kJd4xCjIRoGS5WGL3uMVpYxEfJMG9kCuaO1OAnt9AH2fWLVpUGC/QWe8CBN/VqaRvQv3PjoNOb8dLEdBy5WIn2UTIufvbVGhMGJMdBpzfDYL5u1FJIRDxPbU/P6n1aHR4docHE3gn4vcbCxTHOSozxMpADzvAjb9zTB13i5AG8t3WYP64XXpmagXi3Ov5eY8LA5DhMXrMPq+sNB4DTiH6lxoxOMTIUllZx9Q0WnsTf+d+qTXjkk6Pc74FJcTh0qRJr8wbg9Z3FnOFjbV7DE2IZrSwuVBiQlRiL58el4nKliTM2uozhQGh92l9Cq9wUNZZNSse241ewYkeRT097aphs2eitdlhsLOwsgd7KQlgXWG6v1Vk4w8ui8WnI0ajw0sR0WB0OrM0bUB+uR4TC0iqvHRnPjOmJYd1VmJ2dXC/vdhRersZ9H/7s1XfSEqJ81rdAq+OcTgJBx3KUcCMUnZrVJQZmGwuDxc4LH/jYSA0W3tULJTojRs5pD7mYwZKJ6bA7iH/9eK4C5XWWRh/v+JuHuXZzLfvylFf4Fro7LzCGEBJ3hwM0lCGF0nahBvEmIFohQoxcjIVfnOStsuamqLFofBrmbDiE9/7cH2Ihw20987sVW6NGXnZXbDpwCY/f3gP3DkiEsd7z5aLOgGt6C/7+3TnuempgaToCebrRZKYtH6lYhPs3HsLavIFYvv0UT+6yNSosnuAdAiFSLuKFOcrVqLFl7jCUVZtxuLQKj28uxNq8gTDZLDhYUokRPdohwcfAm+4uaBvQv3PjoJCKcaXahK9OlPEmt7kaNRJi5OgQLcPuM2XOYylqXK01e5Xh6QUqEgrwe40Fhy5V4vSVGqzLGwhVpARfnSjjyX2ORoUr1SbM/fRo0OSSRiuLr06U8bzucjUq9E+K81kHs42FjXVgwdheEAkZVJtsaBchDRiexJfBHgDiI2W868RCBr07ReO9PVpefQIlPsvVqP2WLxIwWLNbi7SEKM444otQ+rS/hFY1RhsyOkbjjXv6+Iz3Tg2TLRujhYU6QgKz3YG92gpM6J0QUG7bRTrHSPu0OhAAs7KT8dZ3Z/B/d/bE+n0l+H+zB+Elj3E04DSuEULw3NhU3Pfhz1g9LctvGCAg8CKTxe7A6bLaZkkGSKE0F6Ho1N9rrWgXKUSl4fpuZpeMzB+bilkbDkEhEWJt3gC8t6cY0wYnBXxmTZC8PTeCv3mYv91cdHdecKKDhboKAz1MQxlSKG2bwK5HlEZBIRJi+fZTPgfxy7efwmOjNPjm1O9Ysb0Ia6ZncXE6fW7F1lZg/b4SpHWMxqpvinG4tApzPz2KORsP44UtJ5HRMdr5TIkQ80ZpYLGzKCytwvlretQYAyf5otwcLk+321LUvOM0mWnrQMAAj49KwbLtp7zih+7T6rB8uzPMgotcjRoKsZB3Xb62Asu2n8bheg82o5WFlWUxe8MhbD9+BZcqjT7lkO4uaBvQv3PjoBAL8XH+BS85zddW4OP8C1CIhVhXUIJcjRrLJ2dg/ufHvcrwNIrVmW3IW38QhaVVmD44CR/nn8eO42U4WFKJd6ZlcVvKX5qYzpUXzHvbzjq8tqDna3VYsd2ZD8Tz/mi5GN8Xl+P3OjNe3nEa9334MyauKUDesK7I0ah41+Zq1Jg3MoULBeN5LlYhxu6nbsO/HxyCp+/oCXWkFFKx0OudrSsowazsZGR7la/CsinpPssHnIb0XI066DsItU9HKyTo3j4CfRNj0b19BAxWFi9uPYk5Gw9j7qdHMXvDIS7hokIipIbJVkCUXAQBgAiJEFeqjIgIIrcOt/Uhg8WO9ftK8NSdqfju9O8o0OpwpcbsN7Z3gVYHIcPgH3/uj/aRMuR69GcXgRZ5AKdM+5MJOpajhCuh6NSY+jw7nt9893nq7JxkrNmjRb5WF1Q3KCTCgOdvBH/zsGHdfC9wAdd3MlF8IxULkKtR+zyXq1FDKm7dpqRgoQyp7YRCCX+oh3gTYLCxfgfx+VodXpyQhtW7tbhcZQJAMDsnGVldYvxuNdun1WF2tjP26GyP7Z0Wu8Ovd3ljrXbSbUX+8efpRt9Py0cmFCCzczSe9WE8A5yyuuCuXhiYFIcr1UYM666G1eG9VdAln4DTm9Qlb+4JaDz7A91d0Dagf+fGwWhjfcY6BZyGMaONxZrp/dApRgYBiNeW3lyNCid+q3H7reZ+u+Q0KzEWmZ2i8daucxAwDL6cl4PSSgO+O/07Xru7Nyx2B2d486XfczVq/HTBn96/npjTRY5GhUiZCISAtxjunjzwkREasITAZncgPlKGa3oLshJjvOJ452V3xfjVBeifFItZ2V0xb1MhhnaLwzN3pnKxw909rl3lzx+bil+rTEhWKxGnlEAmEmBAUqzP/nr6Sg2eHtMTp6/UNLo3LTdB1fKfy4XTmJCGET3aUb3awlGIhXAQwGRn8dioFOiDyO1TDsL9jpCKMG+UBleqTFiz+zyA4B6llyqNmPvpUSgkQqzLGwCA4fWhbI0KC+5KxZvfnfV5f079jgt3mXPp8sQ4BdpHSmmfo4QloejUzrFy/HxBh9Iqk/f99TrWfe4acPdRihqRQfJX3Ci+5mE1psBGTbo7zz9VBgtm5XQFQDx2D6gwK6crqgxWJKlab64yGsqQQqFQg3gToDcHTjjxW5UJa2b0w7QPf0a+Vsdl4w6E67zndVKR4JZuDaPbioITraAG8NaIA8CVGu+Bvju/15rhIMD3xeUYlKyCQujbw8Vid3AxxO1uk3x/CWj8xdGlHmnhBf07Nw7BdKrebMfsDYfw2QNDIIuRcckrAedE/NERGqgiJWAY4JfL1XggtzsOXryuL12LWi79mn+uAlbWgfgoGT4uKMGqb5wGNafhbSB8Gd4WTuiFqe/95LeOYqGA877OTVHjmTt7YvaGQ3jt7t54a9c5bqeYK5eBTCzE/gs6DEiMxZyNh/HejH545j+/YHZOMv5vdA/OWOgexzv/XAVACB68rRsyOkXjla9O8ya02RoV3pmWhcc3F2LNbi2yusRg7qdHsXXuMMRHOUOu+Ivv/eBt3XH/xkP4y9AkLJ6QjuXbT/Pewc306UAT1H1aHZZMTPcZeorSsjDaWTgcAMMAZrsDBktguWVZp67Mrk9i3SFKhpIKI9ZM74ejpVWQiQN7lHaOlWPdzIE4WlqFeZsL8fQdPfDkHSm4WmuBVCRAea0ZErEAC8enwWJ38PpYdv3uj1e/LnLWvT6BrKsf0/5GCWdC0akWqx1pHaNxpcbsFT5QJGAA8Oeknx0sxaf3D8Hy7ad4xvYcjQrLJ2dw99wKPOdh58v1Aa+nu/P8IxOLMG/TQczOSebsE66cIfM2FeJ/jwxr7ireFDSUIYVCoQbxJiBCdv01+5rkqiMkeOf7c3h0ZHes+uYsFBIREqIDK2fXVrT2kVKoIyS4b1AihnZTgXUQjE3vAAAoLK328oy7mdXOYNuKaAw2SmvGbGfRIco56fUlp0dLqxAjF+Nv351FVmIsFm87iZVTM32W1SVOjqzEWDy+uRDrZw7knfOXgIbuLmgb0L/zzRMpE/mV0XUFJYiUiTA+swOUUiFMNhYTeidgeI92MFjs6BAlwx/e/wlZiTGY0Lsjnri9B+ZsPITX/9iH9wzXpM9Fhd6Cf/x4nrfQbLSymL3xEBaO74UnRqfAQQjkEiHsLAEhxG/9jFYWkTKRU2fKxRAKGEz7yJn8L9Aur2yNChN7J0AhcW5fdxntsrrE+I2ZnK/V4ck7euDN7856LZK7fs/OSUZhaRUXSsLdOOCvvwLAvx4cijqzDSIhgzf+1Ad6s71R+nSwCWowwyqlZVBjtAOEIEouRp3Zjmh5YLmNkovwytQMJETLUW204s3vzmLRhHTM+Phn9OwQiTvT4gPG0//29FWs2a1FtkaFV+/ujcc3O401QoEV7aOkKLxcjeWr92FYdxVeuKsXBAxw/pqBM+5M/+hn3DcoETMGJ8Fid6CbWomEaJlXP6a7JCnhRig61WJ3YOb6g+jZIZJbSDVaWeRq1CioXwx115n3DUrEazuL0DcxFrM8DKnLt5/CSxPTm6x9ETIRcjQqn17wORoVb55O4SMQMMhK9L1rPVujgvAWLmw0BTSUIYVCoRqgCZAIBc7kV6XVfhJlqpCXnYxOMXK8u+c8jFY7lFKh361mrkRa2RoVzl6tw6f3D8FrO4u8Js7uAxZ3bnS1k24rooQzDBgQEIxKbYfpg5O85DRHo8IfsjqhsLSaC1mk92Hcztao8M2pq9y9kXL+YCpa7n9wRXcXtA3o3/nmkAgFWJs3AGv2aL303tq8AZAIBXh+bCqWfnkKz4xJBQDU1ntQO4gzhIrLC/yNb4px36BEiIT8SV20XMwLaRKnlPjUx0Yrixe2nMTavAEAgD998DMUEiE2PTAEhfW5BNzr9860LGw+cAkiIYNktRITVhdgbd4AzhDRLlLqd5fXPq0OK3YU4ct5ObioM3BjhGA7ylgH/MZP3afVYe4IDfp2icHjmwt5YU6u1ppRZbCi1mxHtEKE9lEymKwsLlQYnIbACGfcbxfxUdfLrTFacb5cf0NGQ/cJqi8jTSyVnVaBUiqEgGFAAETJRCHJ7dcnyjArJxlyiRB9E2Px+s4ivHZ3b8zZeBhv7zqLFZMzsHDrSa8dGbOyk/H45kIA/IWe36pNOPFbDVgH4Z65q6gcJhuLl6dk4LODpbzdD65rbktR+3Ty8LVLMjdFjSWT0sEAUEpFMFjsqDHx+z01olNaMqHIZqXBig2zBuJPH/wMoASzc5LxS2kVZuU4w3IB/DAprvApu4uv+XzmM2N8O4fcCgwWO2ZmJ4MAXiHGZmYn00XWAIgEDGbVh47yfHezspNbvUGchjKkUCjUIN4EVOotmJWdjCl9LCivNWN2djJmDE7irb47UIJF49OwaHwvlNdacPJKDaeACkuruQkhAMRHyXD6Sg36J8bi0U1H0S8xBgO6xqF35xjkaNSwswRKqRBCAYP3pvfD3E1HeUbxG13tDO61ZaODfkrrhQH0JjueuqMHjv9a41NOF39xErNzrodS8Fxcyk1RI29YV25inqNRwc46eOfbR0qbrk0UShhisTuwNv8CshJjudAmLjldm1+CZ8f2hIUFdhVfw9P1BnEhw6BdpBQSNw82i93BhSmLVVzXi6543q6QJtkaFQQIPOmzsg5IhM6yZ+ckY9U3xT4N2gyAxRPTYWcJLA4WWYkx6BAl44zn80ZpMLSbym8OkfxzFbDYHXhscyHemZYFAZigycvkksDnWULw+OZCDEiK5cKclOoMWLDlBPZpdW4e66d5bcpNcSYtjVWIeXr+ZkOruSaohy9V3dJ8KJRbi1IsBCNgcK3OgliFJCS5zdfqQAC8PDUTHaNl6J8Yi/ZRTp35ffE1PHWnDc+NTcXTDgKbw4E6sx1HS6u8nD/cc3m4xs7u7NPqYLSyfkNYLZucgYs6AyIMVp5R29cuyfxzFXjpi5PISozFsdIqzKw3zhutLG5LUWPFlAws234au4rKec+gfZjSUghFNtfs0WLR+DQuBNnC8Wn4U//OWLb9NCd76wpKsDZvAARggi7UNmUoihqTjZcXwN1b/fHNhdh0/+Amq0trQ6WUYOVXRby+4Xp3/zpYijfu6RO8kBYMDWVIoVCoQbwJUMrEePjTo/jPQ0Ox8IuTXiusLk9uBwH6JsZCKACmvOuMPfrQ8G5YPjkDi7846eVVPivHOdgv0Oowf1wqXv+6GG/tOscr+7GRKXh3ej88Wm8Uv5nVzkDbihQSIaLkEszbXEjji1NaJQychiGJSIgdJ8r8yulMt0S2kTIxl6QuWi5GpEyE+z50hj7I0aiwfEom/rr2AAA6uKJQGg0GuM/HLg6XxxJxXgIA0FvsAAFilBKYbHZUma5P0t0Nyfb6+MXu8byd28FVTi9zBnhvRj+v0CcuEqLk2FV8FQACJsUuqPfoNttYlFzTY/nkDLzuZjxfV1CCnO7qgM2vNlrRP8kZkmn1tCwkRAdK7qkCIT4KcUOtlOB/jwyDQMDAZGNxpdrEGcMB+PVYzz9XgRe3nsCE3h0xvEc7dIyRN0poNdcE9cez125ZPhTKrUcgYKDTWxApE6HaaIVSJgoqt4BTRkw2FjtOlGHeSA0v1vAlnQlzPz1aP77V4MRv1X5lDXB6rA7tpsLhS5Ve54xWFmkd+SGB5BIhjpZW46538jn5do1jTa64/D5wT3ZPAM5ouPdcBV7YcgJ9E2N5BnHahyktihB06j6tDiwhyO4WhzW7nQZtuUiARRPSMG1QImcoPXixEv27xiJZHTjRYlOGooiSXQ8x1tx1aW1EKyRYOjkDz39+3GthOlzmNDSUIYXStqEG8SZAKRHi6Tt64iUPYzjA39ppsNhBQGC0sNxAvH2EDIu/OOk10c3X6uDA9UF3ea3F6xpX2eMzEzA7JxnHL1cHVF7BvLsDbStaNCENizy2sQJ00E9pPTiIc4L83penAsopAJz4rcYZd1AixJyNh5GjUWHFlEyYWRbrZw5EpFyMSIkQrINg9bQsOriiUBoRBvAbUgQAXpqQBrFQAIVECIVECIOFhdFqR6cYOUp1RgDXQ48BQPsoKRgAa/MGIFmlRLXJitfu7o34KCmUEhGW7zjN2/btGZIsW6NChEzIeZQH94yzI0YhRp8usThWWo3MztHo3j6SCwsSLJ5ptFyMheN74eilasz//DhW/bEP5o7UwAH+luZcjRqzcrpiz5ly/wbzFDVq65OQusYdOx7L4ZUTyMDvMgS69Hyw0Gq/VZtQ4eZ164+OMXIMSIrFgv+d8FsWDdPWsqmz2CGXiiAXC7lFqmByy91rtnPHl0/O4I4rxELMG6VBVpcYGKwsxqR3wG0p7VBrsuPQpUreQlWnWDmEDAORgMHtqfEgBPhw7wXuvCt8mSuEVY3Ryjl1KCTXn2OxO3BJZ4BKKfFKJuiOS+7dvdMBp4F/lttvF7QPU1oKocqm3mxH51gFAKcReX9JJXI1anx2sBTfuS34AMDUrE6B43ZLAifJbUxoWIyboy0YjGkoQwql7UIN4k2Aye7cFr1gi++JnWvwHCETgQG4uKW5GnXQ+xaM6wXAuR08UNn9EmPxQE6y3499KFucA20r6pcYQyeulFaN3mIHwzA+jUbAdVnqECVDpd6CqVMzYWLt2HT/YHSKlePPHx/A5SoTd/3WucPQNzG2qapPobQZHCRwTGwHAcw2FhtmDYRMLMD4dwoAOI2/SyelY1xGPO7u3wWPby5ErkaN4rI6xCkl2HygFE+PcW4Nf35cL1jtLF7ysSDtmYxyVnYyLlQYYLSyUEiEQcMiRclE2HGiDIWlVZg3UoN+STFYtv00Z3SeN0rj15AwOrU9xCIBLHYHElUKfHL/YFjtDkhEDJZPyoDeaofJykIhFeL7onIutuvWudlYuv2U186XvGFd8fHeC9j66DBY7QRmG+v0qncjmIHfYndwej5YaLVasx2VOiPKFWIkxinQqd644gvPenjSlFvuKQ3HaGGhjpTAaGOhEAthqI/d7wuX3LqIrF8U2lfvLQ4Ao1LbIUYp8Rmbf1Z2Mk5fqeEWqvonxeLE5Wo8+/n1cWmu20JW/6RYSEQCFJZWcQ4gOoOVM4b7zPeTovabmwfg7zjxlBl/MkT7MKUlEIpOBQChgIG+PpGmXCxA+0gpXthyAiv/kMnpARfHLldjxZRMLNx6gqfLXA4kMnHTGcRpWIzGgwAIEkGOQqFQWhXUIN4E1BpDS9YhETq3mo3o0R6jU+PBEoISnSHgPXqLHUVXajC6VzwU9avt3gmoxLDa2YCe4aFucfa3SnyhInA96aCf0tJRSoS4VmcJet13RVcxLqMDqgxmRMulmP5xAXI1akzO6sSbPLfULZg0zj+ltRPMUGqw2EEIcP6agZeAMf9cBRZ/cRKLJ6XjXLkea/MGIFYhgUjEYOWOIrw4Pg0WO4s70jrg65NlGNmzfcAFsufHOeOTP765EB/9dQBnSDt7tc5vUmxXfPLPDpaiQm8FAEzITEBax2jOC31dQQnemZYFADxDwu2p7fBsfbJQvie4MzH350cuI29YVyilIvxaZULvzjGYneM0FH59qowXA7RLnBzfnLrK5TvQ6a14d48WBVodvnwsm1fnYDHKXefrzLaAodUA599m7qdHuXfx6h96o3Ocb6N4sLJa6jeW4iRKLgJDAL3ZBolQEJLcAk4Dt1hwvc+Z6ndhPDm6B17b6Ts2PwBkJcZi/b4SLBzfC4OS4zBpzT7eda6dlYvG90LfxFiMe5sfFmXJpHQ8OToFo1LbY5WP5+SfqwAhhNuZ6Y77jhPAW2b8yRDtw5SWQCiymZuixpFLVchKjMGKqRm4cM3AGcHNNofPuaHeZMOL43uBgEGdyYZIuRgMCMQM0C5K1kStc9IWvJxvFWXVJvxw9hraR0phsTtQZbThYEklRvRohwQaEpVCobRyqEG8CYgMsv0ZcG7ZrjJasHz7aXwyZzAEAga/VpmCTkRZB0GvjtFY9U0xHhreDekdo729WjRqLJ+S4beMYFucPb27fW0ripJZA9aTDvopLR15/eJRINpHSfHh5gvI7q7GB3svYP7Ynlg3cyCOllZhgJs3eEvdgnmzye4olJaAIshWa7lECAbOBNSenpn5Wh2qjTY8/e9fnDHCU9RYOD4N+y9U4qUvTmLeKA0GJ8dhwuoCDElWBXzO5UoT1uzWIrveyL1ofC+s31eCwtJqzqDtabheOjkDb353Bn8ZmgQbS5DVJQZKiQiZnWMAgAv54EoAtuCuXjBaWVjr444v2+4d0sll6Js/NhWrdhbzjPg5GhUWTUjHjI9/5gzwgDMeurtH+po9Wq7c8loLz0O98HK1XwO/uyHQZWDwtzXd02hYoNVhwZYTWOMnpBrd5t66kYgEsBMH1BFSGOp3TwRCLhFy+XGqjdf7qlIqQlZiLCr01oBerM+PS0VaQhS6qhQwWHyHNdmn1eH/RveAyWrneXkfvlSF8joLDl+sRGanaL8LYQVaHeaO0Pj0UHctLnn28xyP3y5oH6a0FEKRzbkjNLDYWETJxfi1yggG/MXQ7u0jvL7j0QoJRLVmVBmsYBgGAgCxSinim9gY7l4fagBvGDVGKy5VGrH9+BWvHWbJaiUUEiF9pxQKpVUT2NpKaRSU9XFMc1N8J8rKTVFj79lrUEqdxjiWEBBCoBALUXi52u992RoV9l/QIatLDPZpdRjZs73vxFfaCrz0xUlcrTXjfLkehaVVOH9Nj5r6CUewLc6heHe7Jq6+oIN+SmuAAdA5Ro5cTWA5NVpZyCQC3Dco0RnHf8MhFJZWISFGBoVE2GK3YAbbCVJjDLyoRaG0FBQSoX851aihkAi5GOLVJu9+XWOy4Z1pWVBIhMg/V4EVO07jwdu6oUCrQ4RUjEqDBf0SY4Iu5EpFAmRrVHhuTCpqDDb0qdfFLoN2VmIs1uYNwHsz+mFt3gAsnpSOh/95BMntIjCxd0f8UlqFORsP476PfsaE1QUoLK3CpgeGYMPMgXjjnj7olxgLIcMgQiLEjI+dyXkDGQT1FruXIa9Aq8Oy7adw36BEr7q7cI0hXMz//DgWTUhHjsa5ILCuoASzspORq+EvELgMgesKSjg979qa7jkeyNWo8dKENAxMisO8URrOAJNfv+juC39lNeQbW2O0+hz3UG49VrsDUoHQmZ/DwoYkt0snZ0AuEnBx9HM0KoiFAqzZrYXZ5tvI7eJypTPh5l3vFOCNb85wMu5JeZ0FVpafaXZ2TjJW7z7HJb0NhEwsxPdPDcfnjwzFpvsHIysxlgujkuMmE4Czr74yNRNnymp5ZbTUcQKlbRKKbM7ZeAjtIqWQCgV4/4fzkEkEvMVQf8RHyZCaEIVByXFITYhqNmM45caoNtrw4d7zvPHMupkDkZUYiw/3nke1ke4Ap1AorRvqId4EGO0sJAIB5o7oDgchXiusc0do8GuVM9HX+zP6wWC24+2CC3hmTCpKrumxYFwqHKTIZ7KseZsK8cY9fQAADON/srz3XAXOl+sxvX5SDVz3DG2Mbck0PhultWMlDkgcAswd2R0O+JbTgxd1yE1RgxBnAqJF452JhvZpdVixowhfP5GLGLmYS9DVkkKTNHQnCIXSUhExjH85HamBiGFgZFmwDoJomXefZhgG6woucKEP8s9V4InbU/DWrnO4WmtGt3ZKLJ6UhrJqs1/P6NwUNZJUSswfm4q3dp3F7uJreG9GP+680cp6hVVYmzcAq6f3wy+Xq7DIT5JtBsXomxjL3ZurUWPxpHQoJMKghjoBw/hM+ueZ5C83RY1OMXJsfywHV2vNIB7lVOitmPHxz3jt7t6YPy4VJiuLaLkYr/2xD+rMNvxanyuh8HI1Ht9ciAFJsTw97741vcpohdXuwE8XdJj63k9cElL3WMyBFt1vZps73RHTvDgIYLCxkAgFiJSLgsqtAMDCL05i+ZRMiBnn8ZnZybA7HMjWqEIO3QM4HUEc8B3eRCoSeBnK3RPHBntOtFyM7u0jADgXXOKjZBid2h6RMjEiZCIYLM7cIu599Y17+tBQDZQWS0g61erML2G2syjQ6vD8uF68xVBKeGK02TF9cJLX7nPXgrjRFlpYWAqFQmko9+Xdj7KKKp/nEtSx+Gzjx43yHGoQbwKIAzCyLB7bXIjX7u6N58elQm9mESETobzWjMc2H8UncwbDQQg6xypgsbE4WlqNN74pxitTMzHj4wOYnNWJi/0pFQlwtdaME7/VwGhlucG7yUeSH3eqTfxJp8szdNU9fRplWzKNz0ZpzYgZAQw2Ow5erMT8sc7YwEYrC5GAQYG2AnM2HsLHfx2ASb074pLOiMLSap4hKf9cBSw2B6JVkhZpiGmMnSAUSkugzmIPqE//3+xB0Jvt2H9BhxE92vHuzdGoQOoXpt2NxHa3jH4vfXEKM4d1xeYDl/DShHSvMCW5GjUWTUjDr5VGfFRwgTsXzJAGAMu3n8JzY1Px3Oe+k1AXaHWY5VavfG0Fln55CrNzkkMKoebLAAhcT+qXU59I8w/v/8R5tC6fkgF1hITnqV2ht2LOxsMAgO+fGs4ZAAE5OkTJUKG3QqWUYGrfTj71vOv3km2nkK/ljy3ck5Ku2a0Nuuh+I9vcG5IbhXJr0NfH8ldHSKAQC4PK7fpZA5Gv1WHR1pN4ZWoG53m9cfYgzM5ORscYGXJT1D4Xdj3DlADeC0Gu667WmtHOI/Gt+2JToBBBnmPiUPsmDdVAacmEolMBQCEVcVvLL1cZ0d9jMbSlc7U+fEut2Y5ohQiRUjFMVrbFOK60RBiG8bn73PX7pQlpzVEtCoXSBiirqELC5Gd8n/vijUZ7DjWINwUMYLawePXu3ljnoVSyNSq8endv1JltuOeDn5GtUeGxUSl4d3o/PLrpKGrNdiyelO4zq/3avAHcJCBbo4JEGDgGnK/J9N5zFTBY7I3m3U0H/ZTWioV1QCoS4WBJJf7+3TnuuMsLAnDGRB2/ugBZiTF4Z1oWTFa+Z0SN2YZLFQYs3HrCK3RBcxtiaII6SrhgsgbWpy6P5nUFJUjvGMWdz9GosGxyBn6rdHo4uxvBIqUirM0bgI4xMjw3JhUKqQA/XajEazuLMDs7GbOzk2FlHeiqUkLAALUmG9SRUmQlxqKwtBpGKxtSrO0CrQ7PBWmfpyf4kUtVWDAuFXYHQa5G5TO+sSuE2oge7XhJtY+WVmFdQQmS4hT49P7B2H9BxxtPFNQbINdM74f7PvzZq9zcFDXkHt60oer5Cr3VyxjuwmWsvFXehXRHTPMTJRfBzhJY7A4wIkFIcgs4F4EMtus7LORiIbRX69BdrcSSSelY8gV/kcUzhrc77rKUo1Fh+eQMVBos2HOmnHed+/jYPamtez3pjkdKuBKKbN6e2g4Gi41LVN1VpcTLUzJgtbGoMbb872mpzoAXtzjH5q4E2Ov3nfaScbqDyAMSOFQb8dxiRqFQKK0MahBvAhgAsUoJ3tx1NugKq+v3+MwEzM5Jht5ix/p9JX69vmZlJ2PzgUtYOikdMqEg5GRW7tSabOjWLoJ6d1PaNgRYus13GAPA6c0YIRPBaGW5Yysm85PVysQCaK/p/Sbkak5DDE1QRwkX4oLo0xWTM8Awzh0eSXFK/Oehoag121B4uRqvfFWE58elOuNYi52G3myNCiwhnEe0a2H6/Rn98MinRzFjcBIe21yId6Zl4ZUdp3ny7R7+w58hzdNgFywWsrtxzjVxX/lVEY7UJ+t0BCg/q0sM1w7XubV5AyCTCDBj9QH4okCrwwvj07yM+dn13uSLtp7A4onpSFQpA9bbk2C7UgDcMgMj3RHT/ESIhLAICHQGKwBhULldOimdO1Znci42Z2tU2HnqdxSWVqGrWomjpVXokxiDR0Z0h1gkQIRUxO3I8nQaAYDEOAXem9EPUpEz3vHLO4rw7NieGJKswrxRhEtiW15n4bzP3ZPaujzME+MUaB8ppWNiSlgSik5dNCEdlQYzdHpn0uWyGhPWF1zEsinpWPrlKTwzJrXFGpKv1po5YzjgHM/78npubseVlojRGjgkiq/vLoVCobQmqEG8CXAQZ3KhYMmw3H/Pzk5Gh2g5xEIGWYmxGJMej7SEKJ7HV8cYOSrqLOjVMRqvfl2Mv93Tx6end26KGnnDuvr0ngGue4ZS725KW4YAfg3Z+7Q6PDpCA6lQwDtmZa97n2VrVCDE27vTk+YyxNA4/5RwwcIG1qcW1gGFWIjRvdojUirE1VoTHnPzip42KBHHSqswulc8RqW2wwO53Xkeo66yJ/TuiEdHdofF7vA7gXb9fvC2bgCAOIUYC+9KA4FzIikWClBpsODZ/x7H7JxkZHWJAQMGmx4YjJ/O6ziDnAvPxWvP53oa6mIUYuw5c83nLjJX/QQMgxfv6hXwndaZbFgxOQNlNWZUm2ycAdFVrsV+An/7U98GJUQLtislMU6BhFtkQKE7YpofFoBIwCBCKoKACS63drdElwqpkLfQ4+rb88emYtKafVizW4tsjQpZibE4VlqFV+/u7SUDORoVlFIhzpXX4YMfL1yX/8GJmLPxMHJT1PjysRwwAFRKCYb3aMfpR1cOAJd+vFX9lEJpCYSiU1/eUYSF43tBHSHEvJEpiJKL0CcxBiu2n8YTo3vclCH5VubcuVprRpXRyhvfu+cM8ITuIOITTFdGyqgpiUKhtG7oV6wJcMVRVEiE3ITYcztzeZ2Fd4/F7nB6aMvFKCyt8kpksS5vAE7+WgNVpARiIYNpgxJxtlwPlVKCVff0gd5s5zy9I2QiLNxywudkmXqGUihO9GZ7QBkVCBhUGqy8e+rMzoWsXI0aj92eAgEDxCkkWDdzIHefp9wFG1zeyokBjfNPCQdqTbaAslprsoEQ4IVxvWBxOPBxvef2deOuAwVaHRjmDB4d2R0mK4sPfrzAe4ZrYbpP5xiU15oxrJvK7wR6n1aH58el4vWvi/HWruvhllyxxjvGyrF+5iD8fdcZXhk5HsklczUq5HmEfvCcuHsm61ybN4D77W8nWP65CtgcgRfqFFIR9FY7L/G2OwVaHaoMzgSCoX6jPHeluP/NXNyqrfZ0R0zzY7KxYATOXZJioQAVektgua1fLM7WqKAQC7FkUjou6YxYM70fd407Lhlds1sLBgz+9eBQfHP6d6wrKEFWYgxmZidj+fbTGN0r3kv+AadcLN12ijPiRStA9SOlTVLrkWPKU04dDoIh3eIAACY7i/s+cobXci1aSUSCGzYk38qcO6U6AxZsOYEnbu/BO95SHVdaImIhEzAUnFjINEOtKBQKpfGgBnEP3n33XaxatQq///47+vTpg9WrV2PQoEE3VaZCIoQAqI9X5p2l+Z1pWRAxfIUiFQmglIhw8rcanx5pAobB7Oyu+O+RX/GXoUkwWFhU6C0QMAzMNhZmGwulVASGAX6tNOLpO3vi6Tt7wkGc8RxrTXZcqTFheHcV6kw2XKkxo9ZkQ7TcaUDvHKvgPZOXiEQuQqRMDKPVjiqjDUqJEEqpCDFyMcx2B3ddlFyEWIUkJI8yXxNsAI1mGHSvv6teMpHghsoP1RhwKw2brY0r1SbUmGxcH4uSi1vc1spIuSigjFpsDkRG8v9+SqkIu58aDgEDiAUMLA4CBgyEAgYTeyfg3v6dYbKzcBDnFvBImVMmj1yqRITU2Q+trAN1ZjvqTDZEK8Q4eqkKy3cUcYb021LUeGVqJqysAzUmZ1+Si4WoM9tQY3L2Z5VCApuDBH3HNUYrak02WFmH0xjBOlBnsbfZfklpnUTJxQFlNUouhtFig87qQJxS6pXE0RWSJP9cBRaM64XZG37yuWBssTtgsNjRLkoKo4XFzidzIRYw0BmsEAoEyD93DZ/8fAn3DUqEAAymD0nCrJxuOFpahc8OlqJPYgyu6S1gHQRiIYMnR/fA8V9ruOSVBVodGDD4cl4OBIzTm7bKZMPf/tQHUpHTUChkAk82XRN7X8Z0d6qMNoxKbYe0jtFexsiiKzWQiQXQ6a0+73VRZ7HjzO+1+LXKBJFAAJY44CAElXoLVEoprA4HjPXfE5e+e+3u3vjh7DXER8mgEAvhAMFP53X47GAp7huUiGHdVJCIBIhVSrx0pLsOjZaLoZSKoDfbQxonNGRHDNXVtwZCADgAgdBpHA8mt5EyMReuiCUOLNl2GrOykzFv01Eub4fFxvIWnDnjtrYCz4Igu7sKd2d1wtenyjhZeHJ0D9SZ7ViXNxARMhGEDIONswbh0KVKrCsoQVmtGRcqDNzf3rVYUmu2Oa35AO0PlLDG3VHjenxtvpzmatS4o1cHSATXdZJLty6ekIadT+TCyjpw+GIlouViKCRCCO122ARC6K0sNzZVSoSQiYVoV7+4eiuSH1+tNcNiY7Hya2cOEKVUyDPyeybVDfQ+2jpVRiuWTEzHsi9P8bzsczUqvDQxHdXGwOMGCoVCaelQg7gb//rXv/DUU0/hH//4BwYPHoy33noLY8aMwZkzZ9C+ffsbLlcpEUIQIEszA3BJ+wDn5OBqrRlXa83onxTrs8z8cxV4eHh3PH57D6zaWYRdxdd498/KTsaf1x5EVmIMZmUn4y/rrv9/04FLmD44Cb+UVmJYNxVe2HqCV68cjQovT81EUn28UNcKu+c1M922so7LiMf8sb3woo+yXpmaGTD2qC/vgNwUNR4dqcHsDYd4hsEb8RjwV/8lkzJw34f7OeNEKOWH6slwKz0eWhuXdAa84OP9u/exloBSLAwoo/NGaSATXU8ul6tRQ8gAq74txtN39kR5jRlv79by7s9NUWPeSA1mufVjl3w+9M8jWDO9H97dfc5vTGKjlXVODP53HH0TY7nJibv8KSRCfPbgECzedirgO75WbYLB7vApoy3tb0GhBCKYrK6cmgm5WAhHnQVmm407NyenG3JT1Dwvap3B4jcGplQkgJV14J539nPHcjVqzMrpinmbCtE/MRabHhiCV78u8jLwfXr/ELy2s8jLI/zjvIGY/tHP3DPztRW4qDNgw76LmDuyO+ZsPMydy9WoMbVvJygkQr917BIrx6f3D0bHaBnu+WC/3+scDoL5Y3th2fZTXnVaPiUD7+w6i4dGaHze68Jmd2DMW/k8g0lhfVzzt74/5zM5GQPgq+NlvCSIo1Lb4dP7h3jVxV1HuutQ9+d5fl8DjRNC2RFDdfWtQyUCzACEAiF+M1rQIVIaVG4nZCZAHSGBA8RrIQtwhkxxJaD3dCb5tcqEuZ8eRY5GhWfGpGJdwUW8endvrNpZ7KVjZ2Un4/SVGrwzLQu1Jhtmrj8EAFg3cyDe3a3l9VfaHyjhjlIiRI5GhQKtzm94sHxtBZZvP42lk9N5x/dpdXAAWL6Dn6By/p0ajOvdGS/6GP+vmJIJ6AyoZUmjJz92zfkWjk/Fk6N7Ytn2U3hxXC+syxuI1XvOYc1uLVbdncnlDPAkl+4g4hErl6C8zoxxmQmYmZ0Mi90BqUjAOZq1D7K4QKFQKC0dQfBL2g5vvvkmHnjgAcyaNQtpaWn4xz/+AYVCgXXr1t1UuSKGQZXR5jc+m3PrtnNQn61RYd7IFCREy7FiRxEvpqInNSYblm8/hdSO0bzj+7Q6LhGnr/+ndYzG+n0lmHNbdy9juKs+L245gV+rjLhaa/YyJruucZULAH/s38XL0Oa67oUtJ3C11uy7DX68A/LPVWD17nNc+cB1j4GaBqxGB6r/km0n8drdvUMuP5gng+u+UK9rC1ypNnkZw4HrfexKtamZauaN3i1ZpicFWh0iZWK4HGOyNSrMHamBRCjAH/t3wdJtp6C9ZvCeQJyrwBqPfuySw9fu7o3VHsZw9/Pu9xRodbwwA+7y99rdvb2M4a5rXO+4xmiFkfU2hrtf92uVMeR3RaE0JwZbYFk12FguNIIq4voOJalIgIXje/FCL/iLNZ2rUaO81oz9F7yNAusLnLKXr63Asi9PIc2HDl6+3ft4gVaHv31zhifbgNPLO19bgTV7tLxz+doKLNl2EgvH+47/naNRobzOghkfH8BLX5zE03f29NMWFVgHwbLtvr8TC7eeRKc4JWQiAXI0Kr/P+umCd0KyYMnJfjh7jWdcBIC0jtE+6+K652qtmadD/RpoQhgnRCsk6N4+An0TY9G9fYSXZzjV1bcOs0AICISwOAgipKKQ5Pa3GjNWflUEudC5+LzPTfft0+pgrfcI36fVYcO+ErDk+hjZtfPDJWev3d0b6/eV+NWxrrFwrELijMufk1yvk2l/oLQtiINgyaR05GhUyOoS41dO87UVMPlICv1blcnrngl9Ovsdcy7cegJmOL2PA1FtapjMuc/5pEIRp2ccBHh3z/VF26HdVJg7ojuyPfRdtkaFuSM0vLxebR0C4O3dWryw5STmbDyMuZ8exZyNh/HClpN4e/c5+LdSUCgUSuuAGsTrsVqtOHLkCEaPHs0dEwgEGD16NPbv3+91vcViQW1tLe+fP+qsLK7UBDb8ycVC7Hg8B/PHpuLgRR0e3XQURisLQ4DszVKRwMtQ5sJzEuH5f1cCo0CTkzqzHVUGa8BEK65y20dJA5ZVZfA9qKnQW/16B+zz0TaXx0CoBKp/gVaH9lH8le1A5Qeqq/t9oV7XFqgxBV4IqjHd+jh9ocpqXZC6mKwsCIAvH8tGVmIs5mw8BDPrQPsoKfK1Or+hgfJ99ON99X0vFNni2uER89B1TTDZqzHZUKG3whjE4O+Kh06hNAcN0ame8U59na8z27D/go7nMR2jEKOs2nzdAztFDaVUiFyNmnd/rkaFRRPT0CFa7hW3GODLtD8d7O94vrbC67jLkOdL7vO1OmR2jvY5cZ+ZncyFVMnX6tCnc4xXW7I1KiyamA4hwwT93tSabHhlaqaXUTxXo8bM7GTuXbgbTAIZT/aeq/DpPRbsnioDX4cGuv5mxglUV98Yocqq3spCb2VhtLGQCAUhye2a3Vp8X3wNeje5ddd91/TX8+14OpO47/zI11aEpGP3aXWwsQRZXWKC9kvaHyitiYbo1AqDFVeqzJg3ShM0XIjR4n9e6k4wJxO91RnaMxAKScM2srvP+dwThRIGvIWxOiuLORsPIysxFmvzBuC9Gf2wNm8AN7avpeNhDmOAhcx9Wh2MPhZIKA2jIbIaKmeKijB8/N1e/+7Lu78RakyhhBc0ZEo9FRUVYFkW8fHxvOPx8fEoLi72un7lypVYunRpSGXXmmyQCAOvPRitzljAk9bs4x33l73ZffDvLzmI+3Ff/w82OXEmFQktfqneHFgh+htc1AZJXOKrbQ1JdhJsUOOr3v7KD1ZX132hXtcWCK2P3VpCldVIeeBJgFIqQpXBiqt1Fm77dq3JBra+iwZK0uPrXDCZ8bzHZTTzvCZYOXVmG8RCAedZF+g6CqW5aIhODTZhd51fV1CC2+oNxC4v6cOlVfW/1Vg2KR3nrunx1J09MDO7K7cVuF2kFA5CuIVpX/jTr/6u8Xfc05Dn655fq0zISozF/LGpMFhYKKVCfHv6Kh7fXIg37unDXVdaafRqS+HlapRUGMA6AvtxWewOKKViJKqU+Nuf+l7PuSETQcAAU967Hmc9lLYHOh/sHk+9fSPPCOV7RnX1jRGqrLr0P8Mw0JvtiAqiY93l2v3du+s+z7G02cZyIVA84+cbghju3MfCwfqYZ50olJZOQ3SqTCzEX9YdxOycZIxJjw98rYQvg7katc9kzkHH//U5cQIlbGxoukZ33eH+fL2HTqk12bwSVPPqRmWdI9h3NNQFEop/GiKroWIjAiRMfsbreNkXbzTqcyiUcIAaxG+QBQsW4KmnnuJ+19bWokuXLj6vjZKLka+t8BuvzBUzvKtHDN9cjRoSIcPFdXO/3n3w78tQ5nnc1/9DmZwEG4y4yoqQCQNeF+XHsO9vu7pn+Z71ChV/z3Xhq97+yg9WV9d9oV7XFmjIBPhWEaqsKtxiKHqSo1FBLhaCYQCp2yA7UiaG3eGcSPuTQ3/ngsmM+z2eRjP3a4KVEykTQyJ0xkIOdh2F0lw0RKcGk1WFRAgGgNHKQikTITdFjUUT0kBAkNkpGjsey4FELIDZboeQYVBpsGLOxsMAnHr3rswEDEyO9WsMB/zrV3/X+Druy5Dn6x6JUIA1u7WcJ7TRaucm8u7Xi4X8trhYmzcAIkFgbR4jF3NxU+OjZLwdL+fL9bx3EUrbA50Pdo+n3r6RZ4TyPaO6+sYIVVZd+p9hABvrCEluXbjevbvu86UHu8TJkZUYy+Xc8PV8f7j6jVImhMEafMMs7Q+U1kRDdKpcIkRWYgynV/wZqXNT1Nh7lp+zaunkdExYXeB1bdDxv1wMMNdzaO3zMc8NklPa+5luusPd+9xznNwS5iathSh54Hl0ZJDzlOA0RFZvFpfnuC8S1LH4bOPHt+S5Lu7Lux9lFVXN8mxKy8Vfvzhz7jwSmuD59CtWj1qthlAoxNWrV3nHr169ig4dOnhdL5VKIZWGlkgiUiZCcVktnhnTEyDgxSd0xQwXCoDLlddj+Lq2bK/efQ4vjk+D1e7Ab9UmzuPLNfjP8WMo8zeJcP0/W6OCyIex3UWORoVImQhiocDvNe7lltdaApYVq/SdoEQdIcFtKWrs9bNQ4Nm22xqY7CRWKQlYr/JaC+9YoPID1dX9vlCvawtEy8UB3390kEFpYxCqrIoFDJZMSseSbad49XUlYK3Qm6FSSrk+maNRIUIixNlyE3LrF7V8keujH2fX971AnjHuz5npw/vNdU1Wl5ig71gpEaLaZAsq7xRKc9EQnRpMVsUAWBDkaFRQSoR44a5U/HK5GukJUfjn/otYPiUDb+w8g78MS8LVWjOu1Ji5+xfclQqGASoNVv9GAQ/59KWD/R3PTVGjXaQUa/MG8HQ54Fvnuets1zfGVV9P3e7eFvfnJUTLYLE7kKtRe8VHdtU1SaXwm7zMU6e56rNPq+P935PbUtQor7N4HS+8XO33W3RbihqxSv/P8+RmxglUV98YocpqpEwE1O9M+NVog0omDii3BouN+60QC3kLRr4Wj3JT1Dj5a41PL8/cFDXkIkFARxRXPzRY7Dw58teXaX+gtCYaolOlIgHmjXQmVV5XUIJ3pmUB4Bupc1PUWDIxDTUmG96b0Q9SkQDldRZU6M3onxTrJWcRQRbAIiRCCAQMNh+4hKzEWMx2S9hYeLkamw9cwit/6O11byDc53xXa83c/z3nqMHqRsfD14mQivyOHXI1akQECXtDCU5DZPVm8ec5DjSu93ggA+eIZ96/pc+mtEz89QnAf784ufKBW10tANQgziGRSNC/f398//33mDJlCgDA4XDg+++/x7x5826q7M6xCrw0IQ2v7SzGc2NT8bSDwGxnOW+YM7/XYXByHIxWO/790BBEysSQiQS4Um3C4G5qiIUM9GYWmw+W8gYc2fWTiFe/LuI9z98kwvX/TQcuYVZ2Mj7eex4vT83Ei1tOeE1OXp6aic6xCgDAK1Mz8YKPa9yNdP89chkrpmRi4Vbv616Zmuk3vnK0QoJX7+6N5z8/zpuU5qao8ehIDWZvOMQduy1Fjdfu7t2gjOPxUTK/9V8yKQP3fXg9Pnyw8v3V1fO+UK9rC3SMkQfsYx1j5M1YOz4dYxW4rDNg3igN5o9Lhd7MIkImhMFih4ABOkTKcKXGiHUFJVz9ZQ6C/x65jMWT0lGp9zag5aaoMW+kBrPc+rFLDud/fhxrpveDAAxvoJmrUWHZlAz8VmXCxCdzESEVYcm2UzzvN3f5U0iE+OzBIT6NDO7v2Gpl/cqou7xTKC2dQLIqFTIQA3h/7wWsmJIJQggMFjsGdY3D27vOYtnkDKz+/hyeurMnqgwWDEyOw4VrBmy6fzA6x8phtrOQCYWo1Fs5AwFPpjVqzMrpinmbCpGrUWPxpHSfOnjZ5Ay8soN/PEejwqzsrtDprVjnkSQyV6PG3JEazNno/a3YdOAS5o1MgYBxer2v2FHkpdsfqz+/wu2ZuSlqPHRbN4iEAvzt2zPIy+4KB4jXN2rl1Ex0CiD/njrNZTBh4N944tJ3rv+768LislqsmJKJRV+c5I1pXPfER8n8Pq/Ao+43M06guvrW0jlWgWs6A0CATlEyiAmBVCDwKbdiAYNZ/zzK6SO7g8WKyRn4tcqE/80dhsJLVbzFoxyNCksmpkPAwMtYk6tRYcWUDFhZFnNykuEgxKf36eYDl7BkUgauVJm4+PjrZg6EgGF89kvaHyjhSqdYBVgHwYTMBMzOTobdQTB/bCocDsDucCBCJgRxMLhSbcZDnxyB0coiN0WN58f2RJRMjEdGdPeSs+2//Bpw/C8D0C5WgcUT0/HClhO8ha1gc0d/uM/55n9+HJ/ePwTLt5/i/b9Aq8PSL0/S8XCIdI5VYMXUDCzccoIXhz1Xo8KKqRn0XYUR/rzH/Xlvt2QDZ2NCvdobh7KKKr+LMc3dLxhCCE0QXM+//vUv5OXl4YMPPsCgQYPw1ltv4d///jeKi4u9Yot7Ultbi+joaNTU1CAqKsrnNWVVRtRZ7XA4nFmbDRY7ImUiKMVCmB0sBBBAAOe5SoMVSpkIUpEArMMBmVAIGyEw2xzQm+1QSIWQi4VgiQMiRgCz3QF9fXkSoQDVRiuUUqeHd5XRCoXEGQeUwBkV3EEIZCIhIgQMLHAmGKkz2xApEyNSJvJScFdrzddjispFiJKJYbTaUW20QSERQikRIUYhhtnu4MUejVVKQhrQ1BitqNBbuTq4PHE8j93ohIRX//p6yUSCGyrfV1193RfqdW2BK9Um1NQnuouUiREtFzebMTyYrP5aZUSd2c7VVSkRch6nv9dZoJSKESERQgYCnY2FWCCEiAFEAgYWB4HJxsJoYRElF0EhFsJsZ8ESoM5sR4TUKdNV9fIZp5DAyjp4z4uQCME4CCKV1/uLZ1+SS4SoM9tQY3L2Z5VSApuDBH3HNUYrak026IPIO4XS3ISiUz1l1SmXQK2DhVTgDJtidxAIBQyMLAsxI4CNOPUpcRA4AOgMTplWiIUghEBUf22t0QaV0umxY7SxMFpZTr+6dKpM5NTZDsYVz98OpdSlawkUYhFMNha1ZjuUEiEipSIYbCz0ZhvilFJYWf49EqEAlvrvQUT9MQchkAiFcEU8qaz/dkiFAlQarJBJhFCIhZCJBLDYHTC4fX+UYiH0NhZGiw3qCJkz+RVxjgOMVjti5JIG6SX371CUXAylVMQlMI2RS2B1OGC0sIiW8/WdP10YTEf6ep7e7e/dWOMEqqtvjmCyeq3KCDgIbADEAMwATwdFSITQGcyQip3/Zx0szCycfZ4AEAAKoZA3TlVIhLCyLFgHgVIs4pWnlAghAGB1EFjsrDPxJgH0FqesMQDAAEqxEDKxEHUWO2pNt2bsSaG0FG5Ypzrs0EMIsYBBndUOvdmlXwRgBAKIHQRVdhbEbW4bLXfKqNBuh00g9JJ3mViIdm5zQ19ztIYaw91xlWey2qGKkMJgZWGyOvWgob4u7SLEEItEvPbS8bB/PPsGfVe3jlBkFQCGj7/br4Hxu5UP4I4FH4V8PNC5H16dg569enkd92f0vpHnl33xBn7c8bnPspobf++5Jde5KfC3UHDpwnkkdevudbwx+wvQuO+feoi7ce+99+LatWt46aWX8Pvvv6Nv377YuXNnUGN4qCTEKkKOg5PcrlEe2Wh4xhT1R3T9tQ0lWuF7wtFYkxB/9b+R8v3V9Uavawt0jJG3KG/wQAQa4HVWRfB+N5WY+u5L3u8z2DumfZISTviT1YbIZXK7iOAXtSCS3f/fxOMEX9+PkMYFAfR7oO+R7+f5vu5moN/FW0u7EIwmXTxy6DQlvsSI9gdKW+RGdWr7m3xuqHPM5iqPEnhuRAlv/IVZaW6v3huhMb29G+pR39g0ZltupCx/Ht8nVz7Q6voLNYh7MG/evJsOkUKhUCgUCoVCoVAoFAqFQqFQGo/GNOL+8Oocv8lG/SV29LdQ0FTx0G+kLQ313r6R99IaoQZxCoVCoVAoFAqFQqFQKBQKhdJk+PO2BprGiBso2WhjejY3NMyIv+PAjbelId7bTfVemhtqEKdQKBQKhUKhUCgUCoVCoVAoTUY4GXEDGfcDJRttSPgR1zlK40AN4hQKhUKhUCgUCoVCoVAoFAqFcgM0t0Ge0nCoQbyRIIQAcGYGplAoN0dkZCQYhrklZVNZpVAaj1slq1ROKZTGg+pUCqV1QHUqhdI6aG5ZZVkWrJ31XQaIz3P+jt/IPW2hrOZ+Pm2L/3tYlg1Jn4UipwxxSR3lpvj111/RpUuX5q4GhRIW1NTUICoq6paUTWWVQmk8bpWsUjmlUBoPqlMplNYB1akUSuuAyiqF0vIJRU6pQbyRcDgcuHLlStBViNraWnTp0gWXL1++ZZOTW0VrrjtA69/cNKT+t9KbLRRZbe3vujmg76xhhMv7ulWy2hZ06o3S1trc1toLNH6bqU5tGdD3QN8BEPgdNKdObUt/G9rW8KOp20lltXEJtzaFW3uA1tmmUOSUhkxpJAQCATp37hzy9VFRUa2mI3nSmusO0Po3N81d/4bIanPXtTVC31nDoO/LN21Jp94oba3Nba29QOtoM9WpDYe+B/oOgKZ9B1ROfUPbGn609na2dVkNtzaFW3uA8GuToLkrQKFQKBQKhUKhUCgUCoVCoVAoFEpTQA3iFAqFQqFQKBQKhUKhUCgUCoVCaRNQg3gTI5VKsXjxYkil0uauSoNpzXUHaP2bm9ZU/9ZU15YCfWcNg76vxqEtvse21ua21l4g/Nocbu25Ueh7oO8AaLnvoKXW61ZA2xp+tJV2AuHZ1nBrU7i1BwjPNgE0qSaFQqFQKBQKhUKhUCgUCoVCoVDaCNRDnEKhUCgUCoVCoVAoFAqFQqFQKG0CahCnUCgUCoVCoVAoFAqFQqFQKBRKm4AaxCkUCoVCoVAoFAqFQqFQKBQKhdImoAbxJuTdd99F165dIZPJMHjwYBw8eLDJ67By5UoMHDgQkZGRaN++PaZMmYIzZ87wrhkxYgQYhuH9e/jhh3nXlJaWYvz48VAoFGjfvj2effZZ2O123jU//PAD+vXrB6lUCo1Ggw0bNtx0/ZcsWeJVt9TUVO682WzGo48+CpVKhYiICNx99924evVqi6g7AHTt2tWr/gzD4NFHHwXQst793r17MXHiRHTs2BEMw2Dr1q2884QQvPTSS0hISIBcLsfo0aNx7tw53jWVlZWYMWMGoqKiEBMTgzlz5kCv1/OuOX78OHJzcyGTydClSxe8/vrrXnX5z3/+g9TUVMhkMmRmZuKrr75qcHsaQkuQ1ZZAU8lba6UlyUhbJFzkNBS9HO6y9uqrr4JhGDz55JPcsXBs82+//YY///nPUKlUkMvlyMzMxOHDh7nzjfXNaGmEi6yGQmPJczhxo/IdDjSGzDcVrV1Om2pM1ty0pTHD+++/j969eyMqKgpRUVEYOnQovv76a+58uLSzobQWWQ03mQw32aPyVQ+hNAmfffYZkUgkZN26deTUqVPkgQceIDExMeTq1atNWo8xY8aQ9evXk5MnT5Jjx46Ru+66iyQmJhK9Xs9dM3z4cPLAAw+QsrIy7l9NTQ133m63k4yMDDJ69GhSWFhIvvrqK6JWq8mCBQu4ay5cuEAUCgV56qmnyOnTp8nq1auJUCgkO3fuvKn6L168mKSnp/Pqdu3aNe78ww8/TLp06UK+//57cvjwYTJkyBAybNiwFlF3QggpLy/n1f27774jAMiePXsIIS3r3X/11VfkxRdfJP/73/8IALJlyxbe+VdffZVER0eTrVu3kl9++YVMmjSJJCcnE5PJxF0zduxY0qdPH/Lzzz+T/Px8otFoyLRp07jzNTU1JD4+nsyYMYOcPHmSbN68mcjlcvLBBx9w1+zbt48IhULy+uuvk9OnT5OFCxcSsVhMTpw40aD2hEpLkdWWQFPIW2umpchIWySc5DQUvRzOsnbw4EHStWtX0rt3b/LEE09wx8OtzZWVlSQpKYnMnDmTHDhwgFy4cIF88803RKvVctc0xjejpRFOshoKjSHP4cSNync40Fgy3xSEg5w2xZisJdCWxgzbtm0jO3bsIGfPniVnzpwhL7zwAhGLxeTkyZOEkPBpZ0NoTbIabjIZbrJH5csJNYg3EYMGDSKPPvoo95tlWdKxY0eycuXKZqyV00ALgPz444/cseHDh/MGrZ589dVXRCAQkN9//5079v7775OoqChisVgIIYQ899xzJD09nXffvffeS8aMGXNT9V28eDHp06ePz3PV1dVELBaT//znP9yxoqIiAoDs37+/2evuiyeeeIJ0796dOBwOQkjLffeeSszhcJAOHTqQVatWcceqq6uJVColmzdvJoQQcvr0aQKAHDp0iLvm66+/JgzDkN9++40QQsh7771HYmNjuboTQsj8+fNJz549ud9/+tOfyPjx43n1GTx4MHnooYduuD2BaKmy2hw0hbyFC80pI22RcJZTT70czrJWV1dHUlJSyHfffcfTf+HY5vnz55OcnBy/5xvrm9HSCGdZDYUbkedw4WbkOxxoDJlvKsJNTm/VmKwl0pbGDIQQEhsbSz7++OOwb6c/WqushqNMhqPstUX5oiFTmgCr1YojR45g9OjR3DGBQIDRo0dj//79zVgzoKamBgAQFxfHO/7pp59CrVYjIyMDCxYsgNFo5M7t378fmZmZiI+P546NGTMGtbW1OHXqFHeNe3td1zRGe8+dO4eOHTuiW7dumDFjBkpLSwEAR44cgc1m4z03NTUViYmJ3HObu+7uWK1WfPLJJ5g9ezYYhuGOt+R376KkpAS///477znR0dEYPHgw713HxMRgwIAB3DWjR4+GQCDAgQMHuGtuu+02SCQSXl3PnDmDqqqqJmuPi5Ysq83FrZa3cKUpZaStEe5y6qmXw1nWHn30UYwfP97rGx+Obd62bRsGDBiAe+65B+3bt0dWVhY++ugj7nxjfTNaEuEuq6FwI/IcLtyMfIcDjSHzTUFbkNNw/L66aCtjBpZl8dlnn8FgMGDo0KFh285AhJOshoNMhpPstWX5EjV3BdoCFRUVYFmW11kAID4+HsXFxc1UK8DhcODJJ59EdnY2MjIyuOPTp09HUlISOnbsiOPHj2P+/Pk4c+YM/ve//wEAfv/9d59tcZ0LdE1tbS1MJhPkcvkN1Xnw4MHYsGEDevbsibKyMixduhS5ubk4efIkfv/9d0gkEsTExHg9N1i9mqLunmzduhXV1dWYOXMmd6wlv3t3XM/y9Rz3erRv3553XiQSIS4ujndNcnKy3/bExsb6bY+rjMakpcpqc9EU8hauNKWMtDXCWU596eVwlbXPPvsMR48exaFDh7zOhWObL1y4gPfffx9PPfUUXnjhBRw6dAiPP/44JBIJ8vLyGu2b0ZIIZ1kNhRuV53DgZuU7HGgMmW8K2oKchuP3FWgbY4YTJ05g6NChMJvNiIiIwJYtW5CWloZjx46FVTtDIZxktbXLZLjIHpUvahBv0zz66KM4efIkCgoKeMcffPBB7v+ZmZlISEjA7bffjvPnz6N79+5NXU0e48aN4/7fu3dvDB48GElJSfj3v//daIbqpmLt2rUYN24cOnbsyB1rye+e0vYIJ3mjUFoD/vRyuHH58mU88cQT+O677yCTyZq7Ok2Cw+HAgAED8MorrwAAsrKycPLkSfzjH/9AXl5eM9eOcitoK/LsSVuUb19QmafcatrCN6Znz544duwYampq8N///hd5eXn48ccfm7talDZOuMgelS+AhkxpAtRqNYRCoVdW1qtXr6JDhw7NUqd58+Zh+/bt2LNnDzp37hzw2sGDBwMAtFotAKBDhw4+2+I6F+iaqKioRjWkxcTEoEePHtBqtejQoQOsViuqq6u9nhusXk1d90uXLmHXrl24//77A17XUt+961mB+nSHDh1QXl7OO2+321FZWdkof49bITstUVZbErdC3sKVppSRtka4yqk/vRyOsnbkyBGUl5ejX79+EIlEEIlE+PHHH/HOO+9AJBIhPj4+7NqckJCAtLQ03rFevXpxYaga65vRkghXWQ2Fm5Hn1k5jyHc40Bgy3xS0BTkNx+9rWxkzSCQSaDQa9O/fHytXrkSfPn3w9ttvh107QyGcZLU1y2Q4yR6VL2oQbxIkEgn69++P77//njvmcDjw/fffY+jQoU1aF0II5s2bhy1btmD37t1eW/F9cezYMQDOgR0ADB06FCdOnOB9oL777jtERUVxA7+hQ4fy2uu6prHbq9frcf78eSQkJKB///4Qi8W85545cwalpaXcc1tK3devX4/27dtj/PjxAa9rqe8+OTkZHTp04D2ntrYWBw4c4L3r6upqHDlyhLtm9+7dcDgcnKF/6NCh2Lt3L2w2G6+uPXv25EJBNFVfAlqWrLZEboW8hStNKSNtjXCT02B6ORxl7fbbb8eJEydw7Ngx7t+AAQMwY8YM7v/h1ubs7GycOXOGd+zs2bNISkoC0HjfjJZEuMlqKDSGPLd2GkO+w4HGkPmmoC3IaTh9X9vimMEdh8MBi8US9u30RTjJamuUybYge21Svpo1pWcb4rPPPiNSqZRs2LCBnD59mjz44IMkJiaGl5W1KXjkkUdIdHQ0+eGHH0hZWRn3z2g0EkII0Wq1ZNmyZeTw4cOkpKSEfPHFF6Rbt27ktttu48qw2+0kIyOD3HnnneTYsWNk586dpF27dmTBggXcNRcuXCAKhYI8++yzpKioiLz77rtEKBSSnTt33lT9n376afLDDz+QkpISsm/fPjJ69GiiVqtJeXk5IYSQhx9+mCQmJpLdu3eTw4cPk6FDh5KhQ4e2iLq7YFmWJCYmkvnz5/OOt7R3X1dXRwoLC0lhYSEBQN58801SWFhILl26RAgh5NVXXyUxMTHkiy++IMePHyeTJ08mycnJxGQycWWMHTuWZGVlkQMHDpCCggKSkpJCpk2bxp2vrq4m8fHx5C9/+Qs5efIk+eyzz4hCoSAffPABd82+ffuISCQib7zxBikqKiKLFy8mYrGYnDhxokHtCZWWIqstgaaQt9ZMS5GRtkg4yWkwvUxI25C14cOHkyeeeIL7HW5tPnjwIBGJROTll18m586dI59++ilRKBTkk08+4a5pjG9GSyOcZDUUGkOew5GGync40Fgy3xSEg5w2xZisJdCWxgzPP/88+fHHH0lJSQk5fvw4ef755wnDMOTbb78lhIRPOxtCa5LVcJPJcJM9Kl9OqEG8CVm9ejVJTEwkEomEDBo0iPz8889NXgcAPv+tX7+eEEJIaWkpue2220hcXByRSqVEo9GQZ599ltTU1PDKuXjxIhk3bhyRy+VErVaTp59+mthsNt41e/bsIX379iUSiYR069aNe8bNcO+995KEhAQikUhIp06dyL333ku0Wi133mQykblz55LY2FiiUCjI1KlTSVlZWYuou4tvvvmGACBnzpzhHW9p737Pnj0++0peXh4hhBCHw0EWLVpE4uPjiVQqJbfffrtXm3Q6HZk2bRqJiIggUVFRZNasWaSuro53zS+//EJycnKIVColnTp1Iq+++qpXXf7973+THj16EIlEQtLT08mOHTsa3J6G0BJktSXQVPLWWmlJMtIWCRc5DaaXCWkbsuZpMAvHNn/55ZckIyODSKVSkpqaSj788EPe+cb6ZrQ0wkVWQ6Gx5DncuBH5DgcaQ+abitYup001Jmtu2tKYYfbs2SQpKYlIJBLSrl07cvvtt3PGOkLCp50NpbXIarjJZLjJHpUvJwwhhDSiwzmFQqFQKBQKhUKhUCgUCoVCoVAoLRIaQ5xCoVAoFAqFQqFQKBQKhUKhUChtAmoQp1AoFAqFQqFQKBQKhUKhUCgUSpuAGsQpFAqFQqFQKBQKhUKhUCgUCoXSJqAGcQqFQqFQKBQKhUKhUCgUCoVCobQJqEGcQqFQKBQKhUKhUCgUCoVCoVAobQJqEKdQKBQKhUKhUCgUCoVCoVAoFEqbgBrEKRQKhUKhUCgUCoVCoVAoFAqF0iagBnEKhUKhUCgUCoVCoVAoFAqFQqG0CahBnBL2XLx4EQzD4NixY81dFQqlWfjhhx/AMAyqq6tDvmfmzJmYMmXKLatTc3Ij72PJkiXo27fvLasThRIKI0aMwJNPPtnc1fBJcXExhgwZAplM1qyy0rVrV7z11lvN9nxK+EP1QcvmRnQ8JTQau+8399+qITq1JeoWhmGwdetWAI0z3w3nsT8lfPH8jmzYsAExMTENKiMU+Q4kb839LaPcONQgTgl7unTpgrKyMmRkZDR3VSiUZmHYsGEoKytDdHR0yPe8/fbb2LBhw62rVDNyI+8jFFqysZJCudUsXrwYSqUSZ86cwffff99s9Th06BAefPDBZns+Jfx55plnmrWPU65D9W7bI1z/5je72NCQ+a4/43k4j/1vlBsxrlKalls1r/OkrKwM48aNC6kOt6Lf/O9//8OAAQMQExMDpVKJvn374p///KfXdUVFRZg0aRKio6OhVCoxcOBAlJaWcudHjBgBhmF4/x5++OFGrWtrQtTcFaBQbiVWqxUSiQQdOnRo7qpQKM3GjcjArR5UNCf0m0ChXIdlWTAMA4Hg5nwkzp8/j/HjxyMpKemG7rfZbBCLxTdVBwBo167dTZdBCV9c48KbISIiAhEREY1Uo5YNIQQsy0IkolNGCqUlIxQKb3psG85jf0r40lTzukDPaIo6xMXF4cUXX0RqaiokEgm2b9+OWbNmoX379hgzZgwA51g8JycHc+bMwdKlSxEVFYVTp05BJpPxynrggQewbNky7rdCobildW/JUA9xSqtixIgRmDdvHubNm4fo6Gio1WosWrQIhBAAzu0uy5cvx1//+ldERUXhwQcf9LkKfurUKUyYMAFRUVGIjIxEbm4uzp8/z53/+OOP0atXL8hkMqSmpuK9995r6qZSKH4ZMWIEHnvsMTz55JOIjY1FfHw8PvroIxgMBsyaNQuRkZHQaDT4+uuvAfjfSvbNN9+gV69eiIiIwNixY1FWVsY9w3PbZEOf6f4cd7Zu3QqGYbjfLo+YdevWITExEREREZg7dy5YlsXrr7+ODh06oH379nj55ZdDfj8Mw+Djjz/G1KlToVAokJKSgm3btnHnfW1r++ijj9ClSxcoFApMnToVb775ps+V/X/+85/o2rUroqOjcd9996Guro57Xz/++CPefvttbrX94sWLqKqqwowZM9CuXTvI5XKkpKRg/fr1IbeF0jIZMWIEHn/8cTz33HOIi4tDhw4dsGTJEgC+Pa+qq6vBMAx++OEHANf74DfffIOsrCzI5XKMGjUK5eXl+Prrr9GrVy9ERUVh+vTpMBqNvGfb7Xa/OhAALBYLnnnmGXTq1AlKpRKDBw/mngtcl8tt27YhLS0NUqmU5zniC4fDgWXLlqFz586QSqXo27cvdu7cyZ1nGAZHjhzBsmXLwDAM9y784XpH//rXvzB8+HDIZDJ8+umnAALr32HDhmH+/Pm8sq5duwaxWIy9e/cC8N72Wl1djfvvvx/t2rVDVFQURo0ahV9++QUAUFNTA6FQiMOHD3PtjIuLw5AhQ7j7P/nkE3Tp0gWA05g6b948JCQkQCaTISkpCStXrgzYVkrz4ho3Pvnkk1Cr1RgzZgxOnjyJcePGISIiAvHx8fjLX/6CiooKAMCHH36Ijh07wuFw8MqZPHkyZs+eDcC3J2egfvvHP/4R8+bN434/+eSTYBgGxcXFAJz9SqlUYteuXQCA//73v8jMzIRcLodKpcLo0aNhMBiCttWlt5cuXcr194cffhhWq5W7xuFwYOXKlUhOToZcLkefPn3w3//+lzvv+jZ9/fXX6N+/P6RSKQoKCgI+90b1eGlpKSZPnoyIiAhERUXhT3/6E65evepVbkP1rosjR45gwIABUCgUGDZsGM6cORP0HbYFHA4HXn/9dWg0GkilUiQmJnJ/m/nz56NHjx5QKBTo1q0bFi1aBJvNFrC8devWIT09HVKpFAkJCVxfD0UXeqLT6TBt2jR06tQJCoUCmZmZ2Lx5M3c+0N88kFwDgMFgwF//+ldEREQgISEBf/vb3xr87oxGI2bPno3IyEgkJibiww8/5J0/ceIERo0axcnugw8+CL1ez53/4YcfMGjQICiVSsTExCA7OxuXLl3Chg0bsHTpUvzyyy9cuxrqqe35vgONP5OTkwEAWVlZYBgGI0aMAOB77O9vrOOiuLgYOTk5kMlkSEtLw65du3ihJW5Gb1ZXV+Ohhx5CfHw8ZDIZMjIysH37du78559/zvW9rl27ev1N3evhIiYmhnu3rnf2v//9DyNHjoRCoUCfPn2wf/9+AM6/16xZs1BTU8P9XYKNbyje7Ny5Ezk5OYiJiYFKpcKECRM4u0so47p//vOfGDBgACIjI9GhQwdMnz4d5eXl3PXBwpWcP38ekydPRnx8PCIiIjBw4EBO37pTV1eHadOmQalUolOnTnj33Xd55331J1918Ndvli1b5nMHR9++fbFo0SK/78/FiBEjMHXqVPTq1Qvdu3fHE088gd69e/N09Isvvoi77roLr7/+OrKystC9e3dMmjQJ7du355WlUCjQoUMH7l9UVFTQ54cthEJpRQwfPpxERESQJ554ghQXF5NPPvmEKBQK8uGHHxJCCElKSiJRUVHkjTfeIFqtlmi1WlJSUkIAkMLCQkIIIb/++iuJi4sjf/jDH8ihQ4fImTNnyLp160hxcTEhhJBPPvmEJCQkkM8//5xcuHCBfP755yQuLo5s2LChuZpNofAYPnw4iYyMJMuXLydnz54ly5cvJ0KhkIwbN458+OGH5OzZs+SRRx4hKpWKGAwGsmfPHgKAVFVVEUIIWb9+PRGLxWT06NHk0KFD5MiRI6RXr15k+vTp3DPy8vLI5MmTb/iZrudER0fz6r5lyxbirnoWL15MIiIiyB//+Edy6tQpsm3bNiKRSMiYMWPIY489RoqLi8m6desIAPLzzz+H9H4AkM6dO5NNmzaRc+fOkccff5xEREQQnU5HCCFe76OgoIAIBAKyatUqcubMGfLuu++SuLg4Xt1d9fzDH/5ATpw4Qfbu3Us6dOhAXnjhBUIIIdXV1WTo0KHkgQceIGVlZaSsrIzY7Xby6KOPkr59+5JDhw6RkpIS8t1335Ft27aF1A5Ky2X48OEkKiqKLFmyhJw9e5Zs3LiRMAxDvv32Wy+dQwghVVVVBADZs2cPIeR6HxwyZAgpKCggR48eJRqNhgwfPpzceeed5OjRo2Tv3r1EpVKRV199lffcQDqQEELuv/9+MmzYMLJ3716i1WrJqlWriFQqJWfPniWEXJf/YcOGkX379pHi4mJOZv3x5ptvkqioKLJ582ZSXFxMnnvuOSIWi7kyy8rKSHp6Onn66adJWVkZqaurC1ie6x117dqV07VXrlwJqn/XrFlDEhMTicPh4MpavXo171hSUhL5+9//zp0fPXo0mThxIjl06BA5e/Ysefrpp4lKpeK+B/369SOrVq0ihBBy7NgxEhcXRyQSCdeG+++/n8yYMYMQQsiqVatIly5dyN69e8nFixdJfn4+2bRpU8C2UpoXl8w8++yzpLi4mPz888+kXbt2ZMGCBaSoqIgcPXqU3HHHHWTkyJGEEEIqKyuJRCIhu3bt4srQ6XS8Y4sXLyZ9+vThzgfrt++88w5JT0/nru/bty9Rq9Xk/fffJ4Q4dZBYLCYGg4FcuXKFiEQi8uabb5KSkhJy/Phx8u677waVKUKcejsiIoLce++95OTJk2T79u2kXbt2nJ4ihJAVK1aQ1NRUsnPnTnL+/Hmyfv16IpVKyQ8//EAIuf5t6t27N/n222+JVqvlZMUfN6LHWZYlffv2JTk5OeTw4cPk559/Jv379yfDhw/3KrehetfVhsGDB5MffviBnDp1iuTm5pJhw4YFfYdtgeeee47ExsaSDRs2EK1WS/Lz88lHH31ECCFk+fLlZN++faSkpIRs27aNxMfHk9dee42717Pvv/fee0Qmk5G33nqLnDlzhhw8eJD7/jZEF7rGY7/++itZtWoVKSwsJOfPnyfvvPMOEQqF5MCBA4QQ/3/zqqqqgHJNCCGPPPIISUxMJLt27SLHjx8nEyZMIJGRkeSJJ54I6b0lJSWRuLg48u6775Jz586RlStXEoFAwM0f9Xo9SUhI4Prr999/T5KTk0leXh4hhBCbzUaio6PJM888Q7RaLTl9+jTZsGEDuXTpEjEajeTpp58m6enpXLuMRmPQOgEgW7Zs8fm+A40/Dx48SACQXbt2kbKyMk7GfY39/Y11CCHEbreTnj17kjvuuIMcO3aM5Ofnk0GDBvHqdaN6k2VZMmTIEJKenk6+/fZbcv78efLll1+Sr776ihBCyOHDh4lAICDLli0jZ86cIevXrydyuZysX7/e5/txER0dzV3jemepqalk+/bt5MyZM+SPf/wjSUpKIjabjVgsFvLWW2+RqKgo7u8SyreYwue///0v+fzzz8m5c+dIYWEhmThxIsnMzCQsy4Y0rlu7di356quvyPnz58n+/fvJ0KFDybhx47jrfc1z3edwx44dI//4xz/IiRMnyNmzZ8nChQuJTCYjly5d4q5JSkoikZGRZOXKleTMmTPct8fV1wkJLG/udfDXby5fvkwEAgE5ePAgV+bRo0cJwzDk/PnzDXqnDoeD7Nq1iygUCq6OLMuSiIgIsmzZMnLnnXeSdu3akUGDBnnJwPDhw4larSYqlYqkp6eT559/Pug8IJyhBnFKq2L48OGkV69evI/m/PnzSa9evQghzo/ZlClTePd4frAWLFhAkpOTidVq9fmM7t27eynq5cuXk6FDhzZiSyiUG2f48OEkJyeH+22324lSqSR/+ctfuGNlZWUEANm/f7/PgQIAotVquevfffddEh8fz/32NShuyDNdzwnFIK5QKEhtbS13bMyYMaRr166EZVnuWM+ePcnKlStDej8AyMKFC7nfer2eACBff/01IcR74HTvvfeS8ePH88qYMWOGl0Hcs57PPvssGTx4MPd7+PDhXhOriRMnklmzZoVUb0rrwVMeCCFk4MCBZP78+Q0yArgb3VauXEkA8AbFDz30EBkzZgzvuYF04KVLl4hQKCS//fYbr2633347WbBgASHkuvwfO3Ys5PZ27NiRvPzyy17tnTt3Lve7T58+ZPHixSGV53pHb731Fu94MP1bXl5ORCIR2bt3L3d+6NChZP78+dxvd4N4fn4+iYqKImaz2es5H3zwASGEkKeeeoqT/7feeovce++9pE+fPtz3QqPRcAsOjz32GBk1ahTv/VNaNsOHDydZWVnc7+XLl5M777yTd83ly5cJAHLmzBlCCCGTJ08ms2fP5s5/8MEHpGPHjpxO8jQKBuu3x48fJwzDkPLycs7gvnz5cnLvvfcSQpxGapex9siRIwQAuXjxYoPbmpeXR+Li4ngT2/fff59EREQQlmWJ2WwmCoWC/PTTT7z75syZQ6ZNm0YIuf5t2rp1a8jPvRE9/u233xKhUEhKS0u586dOnSIAOGPBjepdX9/XHTt2EADEZDKF3K5wpLa2lkilUs4AHoxVq1aR/v37c789+37Hjh3Jiy++6PPeGzGI+2L8+PHk6aef5n77+psHk+u6ujoikUjIv//9b+68Tqcjcrm8QQbxP//5z9xvh8NB2rdvzy1sffjhhyQ2Npbo9Xrumh07dhCBQEB+//13otPpCABu8ckTz3cbCoEMdIHGn77+NoQEH/sTcn2sQwghX3/9NRGJRKSsrIw7/9133/HqdaN685tvviECgYD7Lnsyffp0cscdd/COPfvssyQtLY37HapB/OOPP+bOu75DRUVFhBDfcxnKzXHt2jUCgJw4cSKkcZ0nhw4dIgC4xYlgBnFfpKenk9WrV3O/k5KSyNixY3nX3HvvvTzDe6gG8UB1GDduHHnkkUe434899hgZMWJEwLq6U11dTZRKJRGJREQqlZK1a9dy51zzcIVCQd58801SWFhIVq5cSRiG4X13PvjgA7Jz505y/Phx8sknn5BOnTqRqVOnhlyHcIOGTKG0OoYMGcILuTB06FCcO3cOLMsCAAYMGBDw/mPHjiE3N9dnrFKDwYDz589jzpw5XIzIiIgIrFixghdShUJpbnr37s39XygUQqVSITMzkzsWHx8PALwtZe4oFAp0796d+52QkOD32sZ6pj+6du2KyMhIXjlpaWm8mMbx8fENKte9rkqlElFRUX7vP3PmDAYNGsQ75vnbVz1DeWePPPIIPvvsM/Tt2xfPPfccfvrpp5DbQGnZuPcxILT+EKiM+Ph4bpu6+zHPMgPpwBMnToBlWfTo0YOnw3788UeeDpNIJF7190dtbS2uXLmC7Oxs3vHs7GwUFRU1qL2euOvrUPRvu3btcOedd3LhVUpKSrB//37MmDHDZ/m//PIL9Ho9VCoVr8ySkhKuzOHDh6OgoAAsy+LHH3/EiBEjMGLECPzwww+4cuUKtFotbzv5sWPH0LNnTzz++OP49ttvb6r9lKahf//+3P9/+eUX7Nmzh9cfUlNTAYDrEzNmzMDnn38Oi8UCAPj0009x3333+YyzH0q/zcjIQFxcHH788Ufk5+cjKysLEyZMwI8//ggAXL8DgD59+uD2229HZmYm7rnnHnz00UeoqqoKua19+vThxQIdOnQo9Ho9Ll++DK1WC6PRiDvuuINX1//3//6f1xg32Fjak4bq8aKiInTp0oULRwQAaWlpiImJ4X1XbkTvunD/xiUkJABo+Pgk3CgqKoLFYsHtt9/u8/y//vUvZGdno0OHDoiIiMDChQv9htQqLy/HlStX/JZ1I7Asi+XLlyMzMxNxcXGIiIjAN998EzSsVzC5Pn/+PKxWKwYPHszdExcXh549ezaofu59imEYdOjQgden+/TpA6VSyV2TnZ0Nh8OBM2fOIC4uDjNnzsSYMWMwceJEvP3227xQhY1NY40/A411zpw5gy5duvBiJ3uOn29Ubx47dgydO3dGjx49fJ4vKiryOS5xtwmECv1W3FrOnTuHadOmoVu3boiKikLXrl0BOMNmhTKuO3LkCCZOnIjExERERkZi+PDh3P2hoNfr8cwzz6BXr16IiYlBREQEioqKvO4fOnSo1++bHed68sADD2Dz5s0wm82wWq3YtGkTF44tFCIjI3Hs2DEcOnQIL7/8Mp566ikuBJUr1NvkyZPxf//3f+jbty+ef/55TJgwAf/4xz+4Mh588EGMGTMGmZmZmDFjBv5/e3cf09T1xgH824KFKoiUFRWnsEGBgkWK1qlAQUWLzioOsqpsFCNTI4oioHMC4suUgXZMmHNihm6KdY6hU5ANMYumjM6XzEUnIpuCe1GJzAWMYYr+/iDcn4W2tIBD7fNJ/IPe3nPvtef2nPv0nOd8/vnnKC4utthYF62QQl44T3ZE9OFyuQa3ted5y8/P1+k0AW0BQEKeFR1/0GGxWDqvtQfMOuZBNbb/4yfyEPfGMdlsdqcy9eWi7Krc9tcMXYup52rO/r1V5rRp01BXV4fS0lKUl5dj8uTJiI+Px9atW3t0LqTvGaoP7QGgJ+u+oRysHe+fntbb5uZmWFlZ4dy5c53arCcXAeRyuTpB9b7yZHttavsbHR2NhIQE5ObmorCwECKRSOeHuSc1Nzdj6NChevPVtq8RIJVK0dTUhPPnz+PUqVPYvHkzhgwZgszMTIwaNQouLi4QCAQAgICAAFy7dg3Hjx/HiRMn8OabbyIsLEwnBzN59nSsZ3K5HB988EGn97UHQuRyOR4/foySkhJIJBKcPn0aH374od6yTam3LBYLUqkU33//PWxsbBAaGgo/Pz+0tLTg4sWLqKysRHJyMrNPeXk5Kisr8d133yE3Nxdr166FVqtl8v52V/u5lpSUYNiwYTrbbGxsdP7uqi/d0dNoxw2Va2oZ5vSJLIWxZ6D2INT69eshk8ng4OAAtVptMNe2sbIAmNUWtsvOzsZHH32EnJwciEQiDBgwACtWrNDJg69PV/d1bW2t0f1N1dM6XVBQgISEBJSVleHgwYNITU1FeXm5zroVvaW3+p89vebutptd1S9T6Hu26eo5hL4rep9cLoerqyvy8/OZNTpGjhzJ3NfG+nX37t2DTCaDTCbD/v37wefzUV9fD5lM1uX3Qrvk5GSUl5dj69at8PDwAJfLRVRUlMn79ya5XA4bGxsUFxeDw+HgwYMHiIqKMnl/NpsNDw8PAG25xy9fvowtW7YgNDQUL730EqytreHj46Ozj1AoNLoWSHvfpba2VmewnKWggDh57mi1Wp2/q6qqIBAITA5Y+/n5Ye/evXjw4EGnRn7w4MFwcXHBb7/9ZnDEGSHENHw+H01NTbh37x7zcP3k4krPCi8vL5w5c0bntY5/m4LD4egdlcLn86FUKqFUKhEcHIyUlBQKiL/A+Hw+AOCvv/6CWCwG0Lv13lgbKBaL0draitu3byM4OLhXjjdw4EC4uLhAo9Ewo3IAQKPR6J1J0V2mtr+zZs3CwoULUVZWhsLCQsTExBh8b0BAAG7evAlra2tmRFJHgwYNgp+fH/Ly8tCvXz94e3vD2dkZCoUCx44d07lmoO3/Q6FQQKFQICoqCuHh4WhsbASPx+vWdZP/VkBAAIqKiuDm5gZra/2PQba2tnjjjTewf/9+1NbWwsvLCwEBAXrfa2q9DQkJQX5+PmxsbPD++++DzWZDKpUiOzsbLS0tOiMdWSwWAgMDERgYiPT0dLi6uqK4uBgrV67s8vouXLiA+/fvM8Gkqqoq2NnZYfjw4eDxeMwiuh3r9X9NKBTixo0buHHjBjNK/JdffsHdu3c7PcwbY6jdJfoJBAJwuVxUVFQgLi5OZ1tlZSVcXV2xdu1a5rW6ujqDZdnb28PNzQ0VFRWYOHFip+3daQs1Gg1mzZqFt956C0BbULKmpkanTuj7zLu6r93d3dGvXz9otVqMGDECQNuikzU1Nb12LwiFQuzZs0enz6vRaMBms3VGoovFYojFYqxZswbjx49HYWEhxo0b91TqsqH+J4fDAYAeH8/Lyws3btzArVu3mFmi+vrP3Wk3/fz88Pvvv6OmpkbvKHGhUAiNRqPzmkajgaenJxMT4PP5OqPwr1692mmh8q7Qd0zP3LlzB1euXEF+fj7TL+0YnDXWr6uursadO3eQmZnJtBXtC6GbSqPRIDY2FrNnzwbQ9gPakwswt6uqqur0t1AoNOtY7QzVG2trayiVShQUFIDD4WDOnDk9+vHn0aNHzGw2DocDiUTSaQHpmpoauLq6Giyj/Xu5fVCApaGAOHnu1NfXY+XKlVi0aBHOnz+P3Nxcs1YKX7p0KXJzczFnzhysWbMGDg4OqKqqwtixY+Hl5YX169cjISEBDg4OCA8PR0tLC86ePYu///7bpIcRQkib1157Df3798d7772HhIQEaLVaZmX3Z8myZcsglUqhUqkgl8tx8uRJHD9+3OwRtG5ubtBqtbh+/Trs7OzA4/GQkZGB0aNHw9fXFy0tLTh27Fi3O1fk+cDlcjFu3DhkZmbilVdewe3bt5Gamtpr5RtrAz09PREdHY2YmBhs27YNYrEYDQ0NqKiogJ+fH15//fVuHTMlJQXr1q2Du7s7/P39UVBQgJ9++omZ4tpbTGl/BwwYgIiICKSlpeHy5cuYO3euwfLCwsIwfvx4REREICsrC56envjzzz9RUlKC2bNnM2khQkNDkZuby4zS4fF4EAqFOHjwID7++GOmPJVKhaFDh0IsFoPNZuPQoUMYMmQIM9qcPPvi4+ORn5+PuXPnYtWqVeDxeKitrYVarcbu3buZQEp0dDRmzJiBS5cuMcE5Q0ypt6GhoUhMTASHw0FQUBDzWnJyMiQSCRNA02q1qKiowNSpU+Hs7AytVouGhgaT241///0XCxYsQGpqKq5fv45169Zh6dKlYLPZsLe3R3JyMhITE/Ho0SMEBQXhn3/+gUajwcCBA6FUKrv732q2sLAwZrp2Tk4OHj58iCVLliAkJMSsdC362l1imK2tLVavXo1Vq1aBw+EgMDAQDQ0NuHTpEgQCAerr66FWqyGRSFBSUoLi4mKj5WVkZGDx4sVwdnbGtGnT0NTUBI1Gg2XLlnWrLRQIBPjqq69QWVkJR0dHqFQq3Lp1Sycgru8z7+q+trOzw4IFC5CSkgInJyc4Oztj7dq1etMgdVd0dDTWrVsHpVKJjIwMNDQ0YNmyZXj77bcxePBgXLt2Dbt27cLMmTPh4uKCK1eu4OrVq0zwz83NDdeuXWNShdjb23eauWGO9PR0g/1PZ2dncLlclJWV4eWXX4atrS0cHBzMPsaUKVPg7u4OpVKJrKwsNDU1MZ9xex+6u+1mSEgIpFIpIiMjoVKp4OHhgerqarBYLISHhyMpKQkSiQQbN26EQqHADz/8gLy8POzYsYMpY9KkScjLy8P48ePR2tqK1atX602Zaoybmxuam5tRUVHBpKR6Mi0VMc7R0RFOTk7YtWsXhg4divr6erz77rs67zHWrxsxYgQ4HA5yc3OxePFiXLx4ERs3bjTrHAQCAb7++mvI5XKwWCykpaXpnQGg0WiQlZWFiIgIlJeX49ChQygpKenWdRurN3Fxccy92PFHHWO2bNmCMWPGwN3dHS0tLSgtLcUXX3yBTz75hHlPSkoKFAoFpFIpJk6ciLKyMhw9epSZKfnrr7+isLAQ06dPh5OTE37++WckJiZCKpWanErxRUM5xMlzJyYmBvfv38fYsWMRHx+P5cuXY+HChSbv7+TkhJMnT6K5uRkhISEYPXo08vPzmQYyLi4Ou3fvRkFBAUQiEUJCQrBnz54eT1UlxNLweDzs27cPpaWlEIlEOHDgADIyMvr6tDoJDAzEzp07oVKpMGrUKJSVlSExMRG2trZmlZOcnAwrKyv4+PgwU/o4HA7WrFkDPz8/SKVSWFlZQa1WP6UrIc+Kzz77DA8fPsTo0aOxYsUKbNq0qdfK7qoNLCgoQExMDJKSkuDl5YWIiAicOXOGGRXXHQkJCVi5ciWSkpIgEolQVlaGb775hkkl0ltMbX+jo6Nx4cIFBAcHG70uFouF0tJSSKVSzJ8/H56enpgzZw7q6uqY0WxA24N3a2srk8cZaAtWdnzN3t4eWVlZGDNmDCQSCa5fv47S0tJeDaqQp6t9tkNrayumTp0KkUiEFStWYNCgQTqf46RJk8Dj8XDlyhXMmzfPaJmm1FuRSIRBgwbB39+fSV+kr44NHDgQp06dwvTp0+Hp6YnU1FRs27YN06ZNM+n6Jk+eDIFAAKlUCoVCgZkzZ+q0uxs3bkRaWhq2bNkCoVCI8PBwlJSU/Od9XBaLhSNHjsDR0RFSqRRhYWF49dVXcfDgQbPK0dfuEuPS0tKQlJSE9PR0CIVCKBQK3L59GzNnzkRiYiKWLl0Kf39/VFZWIi0tzWhZSqUSOTk52LFjB3x9fTFjxgxcvXqV2W5uW5iamoqAgADIZDKEhoZiyJAhiIiI0HmPvs/clPs6OzsbwcHBkMvlCAsLQ1BQkM76Aj3Vv39/fPvtt2hsbIREIkFUVBQmT56MvLw8Znt1dTUiIyPh6emJhQsXIj4+HosWLQIAREZGIjw8HBMnTgSfz8eBAwd6dD7G+p/W1tbYvn07Pv30U7i4uGDWrFndOoaVlRUOHz6M5uZmSCQSxMXFMTMM2vvQPWk3i4qKIJFIMHfuXPj4+GDVqlXMqNuAgAB8+eWXUKvVGDlyJNLT07FhwwbExsYy+2/btg3Dhw9HcHAw5s2bh+TkZLOD2RMmTMDixYuhUCjA5/ORlZVl1v6Wjs1mQ61W49y5cxg5ciQSExORnZ3d6X2G+nV8Ph979uzBoUOH4OPjg8zMTLNn2apUKjg6OmLChAmQy+WQyWR6Z30lJSXh7NmzEIvF2LRpE1QqFWQymfkXDeP1RiAQYMKECfD29u6Uas2Ye/fuYcmSJfD19UVgYCCKioqwb98+ndk+s2fPxs6dO5GVlQWRSITdu3ejqKiI+SGew+HgxIkTmDp1Kry9vZGUlITIyEgcPXq0W9f5ImA97ippLCHPkNDQUPj7+yMnJ6evT4UQ8gJ75513UF1djdOnT/f1qRBCCCFdio2Nxd27d3H48OG+PhVCiIXSaDQICgqy2HzEhHTl8ePHEAgEWLJkCWUfeAZQyhRCCCEWb+vWrZgyZQoGDBiA48ePY+/evTrTLgkhhBBCCCH/V1xcDDs7OwgEAtTW1mL58uUIDAykYDghejQ0NECtVuPmzZuYP39+X58OAaVMIYQQ8hzZv38/7Ozs9P7z9fXtdrk//vgjpkyZApFIhJ07d2L79u2dFpwi5EVl6J6ys7Pr1iyJzZs3GyzP1NQPhBBdvX2fmsrX19fgcXt7HQFC+sLp06eN3l994Wn1d3tbU1MT4uPj4e3tjdjYWEgkEhw5cqTL/Z6X6yOkNzk7O2PDhg3YtWsXHB0ddbb1VRtv6ShlCiGEkOdGU1MTbt26pXdbv379jK6iTQjRr7a21uC2YcOGgcvlmlVeY2MjGhsb9W7jcrkYNmyYWeURQnr/PjVVXV0dHjx4oHfb4MGDYW9v/1SOS8h/5f79+/jjjz8Mbvfw8PgPz6bNi97ffdGvjxBz9VUbb+koIE4IIYQQQgghhBBCCCHEIlDKFEIIIYQQQgghhBBCCCEWgQLihBBCCCGEEEIIIYQQQiwCBcQJIYQQQgghhBBCCCGEWAQKiBNCCCGEEEIIIYQQQgixCBQQJ4QQQgghhBBCCCGEEGIRKCBOCCGEEEIIIYQQQgghxCJQQJwQQgghhBBCCCGEEEKIRaCAOCGEEEIIIYQQQgghhBCL8D+sq25dcN719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3080" name="AutoShape 8" descr="data:image/png;base64,iVBORw0KGgoAAAANSUhEUgAABcQAAAXECAYAAADjyQ2OAAAAOXRFWHRTb2Z0d2FyZQBNYXRwbG90bGliIHZlcnNpb24zLjYuMCwgaHR0cHM6Ly9tYXRwbG90bGliLm9yZy89olMNAAAACXBIWXMAAA9hAAAPYQGoP6dpAAEAAElEQVR4nOzde3yT5d0/8E/Oh7ZJSkILnYDVVI5FiyhgW1Rk4lmQZ3tEno2TY1PRTdwEFPDMwWdOB3iYE5TfJvjMMdChUxF00Iqo0FmO2kqlILSlpUma5nz4/VESkubYNk1S+nm/Xr42krvpnSbf+7qu731d30vg9Xq9ICIiIiIiIiIiIiI6zwlTfQJERERERERERERERMnAhDgRERERERERERER9QpMiBMRERERERERERFRr8CEOBERERERERERERH1CkyIExEREREREREREVGvwIQ4EREREREREREREfUKTIgTERERERERERERUa/AhDgRERERERERERER9QpMiCeI1+uFyWSC1+tN9akQURSMVaL0xzgl6hkYq0Tpj3FK1DMwVomSiwnxBGlpaYFarUZLS0uqT4WIomCsEqU/xilRz8BYJUp/jFOinoGxSpRcTIgTERERERERERERUa/AhDgRERERERERERER9QpMiBMRERERERERERFRr8CEOBERERERERERERH1CkyIExEREREREREREVGvkNKE+M6dO3HrrbciLy8PAoEAW7ZsCXre6/Vi6dKl6N+/PxQKBSZOnIiqqqqgY86cOYPp06dDpVJBo9Fgzpw5MJvNQcdUVlaitLQUcrkcAwYMwLPPPhtyLm+//TaGDBkCuVyOwsJCvP/++wl/v0TUM9SbbDhyyoQvas7g2wYTfmi2+P99pM6EepMt5s9FO46Iuu6HZgsOnzLhi6NNOHzKhGONrTje1AqjxZHqUyOis06bbKhtasXhUybs+74JtU2tbCeJ0tCJs23qnqNNOHLKhBPNllSfEhG1c9JgDYrTkwZrqk8pKo6NKZGMFge+azCjorYZ3502J2TMJ07AeXVaa2srLr30UsyePRt33HFHyPPPPvssVq1ahfXr1yM/Px9LlizBpEmTcOjQIcjlcgDA9OnTcerUKWzbtg1OpxOzZs3C3LlzsWHDBgCAyWTC9ddfj4kTJ+KVV17B/v37MXv2bGg0GsydOxcA8Nlnn2HatGlYvnw5brnlFmzYsAGTJ0/Gvn37MGLEiOT9QYgo5WqbWrFo836UVzdBlynFm3ePxcObKlFe3eQ/pkSvxbIphRiozQj7c9GOI6KuO9bUikfCxNvjtw1HVUMLfqRRor9GkcIzJKITTa2wuT147N2D+KauBW/ePZbtJFEaitSmPjOlEIMYm0RpoafFKcfGlEgnDVYs2FSJXVWN/sfGF+iwYupI5HVhzCfwer3eRJxgVwkEAmzevBmTJ08G0DY7PC8vDw899BB++9vfAgCMRiNyc3Pxxhtv4M4778Thw4cxbNgwfPnllxg9ejQA4IMPPsBNN92EEydOIC8vDy+//DIeffRR1NXVQSqVAgAWLlyILVu24MiRIwCA//7v/0Zrayu2bt3qP5+xY8fisssuwyuvvBLX+ZtMJqjVahiNRqhUqkT9WYgowaLFar3Jhvl/+4+/4V47YzTWldcENeQ+JXotnvvpZchVyUN+LtJxRBSfaHH6Q7Ml5CaVT4lei3kT9KhptOCmEf2gVkqTdcpEvVKkWK032VDTaMbqHdUor26Kuz0losSL1qaeaLZgQZQ2dcXUkbggW5msUyXq1SLF6kmDFb/7+9cR4/TZ/7q0S0nBROPYmBLJaHFg3saKoGS4z/gCHVZPK+r0mC9ta4jX1NSgrq4OEydO9D+mVqsxZswY7N69GwCwe/duaDQafzIcACZOnAihUIg9e/b4jxk/frw/GQ4AkyZNwjfffIPm5mb/MYG/x3eM7/eEY7fbYTKZgv4jovTTkVhtbnUENdw5KlnYhhwAyqqb0NzqCPtzkY4jovA6EqcmmytqvGXIxMjJkqHRzLgjSrR4Y7W51YEMmdgfq/G2p0TUdR1pU1titKktNld3nSZRrxdvrBqtzqhxarQ6u/M0O4xjY0qkRrMjbDIcAHZWNXZpzJe2CfG6ujoAQG5ubtDjubm5/ufq6uqQk5MT9LxYLEafPn2Cjgn3GoG/I9IxvufDWb58OdRqtf+/AQMGdPQtElESdCRWTe06/WabO+pr+45v/3OxXpeIgnUoTmN0+s02N+wuD1ps6TU4IDofxBurJpsrqA2Ntz0loq5LZJvKtpSo+8TdpvawOOXYmBLJFOP73ZXvf9omxNPdokWLYDQa/f8dP3481adERGF0JFZV8uBtFTLloqiv7Tu+/c/Fel0iCtahOFVIor5WplwEmViILHn044io4+KNVZVcHNSGxtueElHXJbJNZVtK1H3iblN7WJxybEyJpIrx/e7K9z9tE+L9+vUDANTX1wc9Xl9f73+uX79+aGhoCHre5XLhzJkzQceEe43A3xHpGN/z4chkMqhUqqD/iCj9dCRWszOkKNFr/f9uMNmD/h2oRK9FdoY07M9FOo6IwutInKrk4qjx1mp3oaHFDl0m444o0eKN1ewMKVrtLn+sxtueElHXdaRNzYrRpmYxcUXUbeKNVbVCEjVO1TES5snGsTElki5TivEFurDPjS/QdWnMl7YJ8fz8fPTr1w/bt2/3P2YymbBnzx6MGzcOADBu3DgYDAbs3bvXf8yOHTvg8XgwZswY/zE7d+6E03luGv22bdswePBgZGdn+48J/D2+Y3y/h4h6h1yVHMumFPob8AWbKrHkluEhDbpvh2zfZiDtfy7ScUTUdT/KVuKZCPH2+G0jIBYKcO0lfbmhJlEK5arkuECtwOO3tbWh8banRJRcF0RpU5+ZUsgNNYnSQJ5GETVO02lDTYBjY0ostVKKFVNHhiTFxxfosHLqyC6N+QRer9fb1RPsLLPZjOrqagBAUVER/vCHP+Daa69Fnz59MHDgQKxcuRIrVqzA+vXrkZ+fjyVLlqCyshKHDh2CXN4WRDfeeCPq6+vxyiuvwOl0YtasWRg9ejQ2bNgAADAajRg8eDCuv/56LFiwAAcOHMDs2bPx/PPPY+7cuQCAzz77DFdffTVWrFiBm2++GW+99RaWLVuGffv2YcSIEXG9l2i7dxNR+ognVutNNjS3OmCyuaBRipEhFaPF5oLJ5oJKLkZ2hjRsQx74c9GOI6Lo4onTH5otMNlcaLE5kSWXQCkRQQhApZQwGU6UJLFi9bTJBqvTjVaHG1aHE7pMOSwON9tJoiSKp0090WxBS0CbmiUXMxlOlGSxYvWkwQqj1emPU7VCknbJ8EAcG1MiGS0ONJod/u+/LlPa5TFfShPin376Ka699tqQx2fMmIE33ngDXq8Xjz32GF599VUYDAaUlJTgpZdewiWXXOI/9syZM5g3bx7++c9/QigUYurUqVi1ahUyMzP9x1RWVuK+++7Dl19+CZ1Oh/vvvx8LFiwI+p1vv/02Fi9ejO+//x4FBQV49tlncdNNN8X9XpgQJ+oZGKtE6Y9xStQzMFaJ0h/jlKhnYKwSJVdKE+LnE168iHoGxipR+mOcEvUMjFWi9Mc4JeoZGKtEyZW2NcSJiIiIiIiIiIiIiBKJCXEiIiIiIiIiIiIi6hWYECciIiIiIiIiIiKiXoEJcSIiIiIiIiIiIiLqFZgQJyIiIiIiIiIiIqJegQlxIiIiIiIiIiIiIuoVmBAnIiIiIiIiIiIiol6BCXEiIiIiIiIiIiIi6hWYECciIiIiIiIiIiKiXoEJcSIiIiIiIiIiIiLqFZgQJyIiIiIiIiIiIqJegQlxIiIiIiIiIiIiIuoVmBAnIiIiIiIiIiIiol6BCXEiIiIiIiIiIiIi6hWYECciIiIiIiIiIiKiXoEJcSIiIiIiIiIiIiLqFZgQJyIiIiIiIiIiIqJegQlxIiIiIiIiIiIiIuoVmBAnIiIiIiIiIiIiol6BCXEiIiIiIiIiIiIi6hXEqT4BIqJ0Z7Q40Gh2wGRzQqWQQJchhVopTfVpEfVqjEuinoGxSpT+GKdERD0Lr9tdx4Q4EVEUJw1WLNhUiV1Vjf7HxhfosGLqSORpFCk8M6Lei3FJ1DMwVonSH+OUiKhn4XU7MVgyhYgoAqPFEdLQAMDOqkYs3FQJo8WRojMj6r0Yl0Q9A2OVKP0xTomIehZetxOHCXEioggazY6QhsZnZ1UjGs1sbIiSjXFJ1DMwVonSH+OUiKhn4XU7cZgQJyKKwGRzRn2+JcbzRJR4jEuinoGxSpT+GKdERD0Lr9uJw4Q4EVEEKrkk6vNZMZ4nosRjXBL1DIxVovTHOCUi6ll43U4cJsSJiCLQZUoxvkAX9rnxBTroMrmLM1GyMS6JegbGKlH6Y5wSEfUsvG4nDhPiREQRqJVSrJg6MqTBGV+gw8qpI6FWsrEhSjbGJVHPwFglSn+MUyKinoXX7cQReL1eb6pP4nxgMpmgVqthNBqhUqlSfTpEFEFnYtVocaDR7ECLzYksuQS6TCkbGqJuFE+cMi6JUo+xSpT+GKdEPQNzStQRvG53nTjVJ0BElO7USjYuROmGcUnUMzBWidIf45SIqGfhdbvr0rpkitvtxpIlS5Cfnw+FQoGLL74YTz31FAIntXu9XixduhT9+/eHQqHAxIkTUVVVFfQ6Z86cwfTp06FSqaDRaDBnzhyYzeagYyorK1FaWgq5XI4BAwbg2WefTcp7JKL0YrQ48F2DGRW1zfjutBlGiyPVp0REYTBWidIf45SoZ2MMExFROuiO9iitZ4ivXLkSL7/8MtavX4/hw4fjq6++wqxZs6BWq/HAAw8AAJ599lmsWrUK69evR35+PpYsWYJJkybh0KFDkMvlAIDp06fj1KlT2LZtG5xOJ2bNmoW5c+diw4YNANqWplx//fWYOHEiXnnlFezfvx+zZ8+GRqPB3LlzU/b+iSi5ThqsWLCpEruqGv2PjS/QYcXUkcjTKFJ4ZkQUiLFKlP4Yp0Q9G2OYiIjSQXe1R2ldQ/yWW25Bbm4u1q5d639s6tSpUCgU+Otf/wqv14u8vDw89NBD+O1vfwsAMBqNyM3NxRtvvIE777wThw8fxrBhw/Dll19i9OjRAIAPPvgAN910E06cOIG8vDy8/PLLePTRR1FXVweptG3JwcKFC7FlyxYcOXIkrnNlvSeiniFSrBotDszbWBF0kfUZX6DD6mlFXJJElCTR2lTGKlH6YJtKlP46u38OY5gouZhTIgrVne1RWpdMueqqq7B9+3Z8++23AICvv/4aZWVluPHGGwEANTU1qKurw8SJE/0/o1arMWbMGOzevRsAsHv3bmg0Gn8yHAAmTpwIoVCIPXv2+I8ZP368PxkOAJMmTcI333yD5ubmsOdmt9thMpmC/iOi9BNvrDaaHWEvsgCws6oRjWYuESXqLh1pUxmrRKnDNpUo/SVinMoYJup+zCkRxdad7VFaJ8QXLlyIO++8E0OGDIFEIkFRURF+85vfYPr06QCAuro6AEBubm7Qz+Xm5vqfq6urQ05OTtDzYrEYffr0CTom3GsE/o72li9fDrVa7f9vwIABXXy3RNQd4o1Vk80Z9XVaYjxPRJ3XkTaVsUqUOmxTidJfIsapjGGi7secElFs3dkepXVC/G9/+xvefPNNbNiwAfv27cP69evx+9//HuvXr0/1qWHRokUwGo3+/44fP57qUyKiMOKNVZVcEvV1smI8T0Sd15E2lbFKlDpsU4nSXyLGqYxhou7HnBJRbN3ZHqX1ppq/+93v/LPEAaCwsBDHjh3D8uXLMWPGDPTr1w8AUF9fj/79+/t/rr6+HpdddhkAoF+/fmhoaAh6XZfLhTNnzvh/vl+/fqivrw86xvdv3zHtyWQyyGSyrr9JIupW8caqLlOKHw/NweD+KhQN0MDu8kAuEWFfbTO+OWWCLpN1Eom6S0faVMYqUep0pE0dX6DDzoAlrkqpCLNL8nHVRVoYrQ58d9oMXYaUdYiJEiwR41S2tUTdjzml7me0ONBodsBkc0KlkLDf0QOF61P6jC/Qdak9SuuEuMVigVAYPIldJBLB4/EAAPLz89GvXz9s377dnwA3mUzYs2cP7rnnHgDAuHHjYDAYsHfvXlx++eUAgB07dsDj8WDMmDH+Yx599FE4nU5IJG13F7Zt24bBgwcjOzs7GW+ViFJMrZRiyS3DsGjzfqzZUe1/vESvxbIphWw4idIEY5Uo/amVUqyYOhILN1ViZ1UjlFIRVk0rwuvlNUFxO75AhxVTRyJPo0jh2RJRe2xriainO2mwYsGmyqD60+x39Dzt+5Q+4wt0WDl1ZJfaI4HX6/Um4iS7w8yZM/Hxxx/jT3/6E4YPH46KigrMnTsXs2fPxsqVKwEAK1euxIoVK7B+/Xrk5+djyZIlqKysxKFDhyCXywEAN954I+rr6/HKK6/A6XRi1qxZGD16NDZs2AAAMBqNGDx4MK6//nosWLAABw4cwOzZs/H8889j7ty5cZ0rdwQm6hkixWp37l5MRB0TrU1lrBKlj1j9X9/MLI/Xiyf/eRC7qptCjmHcEnWvzoxT2dYSJR9zSonDa9j5x9enbLE5kSWXQJfZ9dn+aT1DfPXq1ViyZAnuvfdeNDQ0IC8vD7/85S+xdOlS/zEPP/wwWltbMXfuXBgMBpSUlOCDDz7wJ8MB4M0338S8efNw3XXXQSgUYurUqVi1apX/ebVajY8++gj33XcfLr/8cuh0OixdujTuZDgR9Xzx7F7MRpMo9RirRD2HWtk2WPmuwRw2GQ4wbonSEdtaIurJeA07//j6lImU1gnxrKwsvPDCC3jhhRciHiMQCPDkk0/iySefjHhMnz59/LPBIxk5ciR27drV2VMloh7OZHNClynFyqkjkaOSwWxzI0suRr3JhgWbKru0ezERJY7J5vTXIh49MBtqpQRikRDNrQ64PV540nfhG1GvFRi37esRryuribuNZS1Qou5Rb7KhudUBk80FlUIMmVgIXaYUjWZH2OPZLyaidGaKcY3qyDWMfY/U667PIK0T4kREyaJRSPDm3WPx5NaDKA+YxVai1+LNu8dCKhKk8OyIyEetkGDVtCJs2HMMlw3Q4PcffRMUs6Vn68mxNiBR+vDFbfsa4sV6LVZNK4JKIYn5GqwFStQ9aptasWjz/rD93+mvfR42KZ4ljx2zRESpoopxjYr3Gsa+R+p152cgjH0IEdH5TyYRhSTDAaCsuglPbT0ImUSUojMjokAZMjFeL6/BsDw1Xi+vCYnZXVWNWLipEkZL+FltRJR8vrhtH6/l1U14o7wGGbLoc3SMFkfIYAhoW/bMeCfqvHqTLSQZDpzr/66cOjLkZ8YX6KDL5OxIIkpfukwpxhfowj4X7zWMfY/U6+7PgAlxIiIAJqszZDDgU1bdBJOVS0OJ0oHZ5kJ5dROKBmgixqyvNiARpQdf3IZTVt0Es80V9efjqQVKRB3X3OqIGpv9VPKgx8afXYXFcgFElM7USilWTB0ZkhTvyDWMfY/U6+7PgCVTiIgAmGIMxmM9T0TJ4asJaHd5oh7H+qZE6aOrtTwTWQuUiM6J1b9tdbixff7VaLE5kSWXQJfJ2rlE1DPkaRRYPa0IjWZHp65h7HukXnd/BkyIExEBUMmjXw5jPU9EyeGrCSgTR1/kxvqmROmjq7U8E1ULlIiCxdP/vTgnM0lnQ0SUWGpl52/ise+Ret39GbBkChERgOwMKUr02rDPlei1yM7gbBiidOCrCVhx3IDiCDHL+qZE6aWrtTwTUQuUiEKx/0tEFB77HqnX3Z8BE+JERAByVXIsm1IYMigo0WuxbEohctvVUCSi1PDVBPzmlAmzivNDkuKsb0qUfrpayzMRtUCJKBT7v0RE4bHvkXrd/RkIvF6vt0uvQAAAk8kEtVoNo9EIlUqV6tMhoghixWq9yYbmVgdMNhdUcjGyM6QcDBAlWTxtqtHiQFOrA26PF26PFxaHG2oF65sSJVNH+79Gi6PTtTwT8fNEvVE8ccr+L1HqMaeUntj3SL3u+gxYFJeIKECuSs4BAFEP0JWagESUGl2NW8Y9Ufdg/5eIKDz2PVKvuz4DlkwhIiIiIiIiIiIiol6BCXEiIiIiIiIiIiIi6hWYECciIiIiIiIiIiKiXoEJcSIiIiIiIiIiIiLqFZgQJyIiIiIiIiIiIqJeQZzqEyAiSidGiwONZgdMNidUCgl0GdxVmigdMVaJeh7GLVH6Y5wSEVE66a52iQlxIqKzThqsWLCpEruqGv2PjS/QYcXUkcjTKFJ4ZkQUiLFK1PMwbonSH+OUiIjSSXe2SyyZQkSEtruO7S+0ALCzqhELN1XCaHGk6MyIKBBjlajnYdwSpT/GKRERpZPubpeYECciAtBodoRcaH12VjWi0cxBAFE6YKwS9TyMW6L0xzglIqJ00t3tEhPiREQATDZn1OdbYjxPRMnBWCXqeRi3ROmPcUpEROmku9slJsSJiACo5JKoz2fFeJ6IkoOxStTzMG6J0h/jlIiI0kl3t0vcVJOICIAuU4rxBTrsDLMkZ3yBDmKhABW1zQnd1Rjovh2Tic5Xukwpfjw0B4P7q1A0QAO7ywO5RIR9tc345pQJukzGD1G6YdwSpbeTBiucHg/WzhgNgUCAfbXNWFdWA4vDDaCtL8w4JUqt82nceD69F+o+vhzNV8eaMbskP6gPWW+ydbldYkKciAiAWinF05NH4NHN+7Grusn/eGmBDvdeo8eNq3YFDQoSsatxd+6YTHS+UiulWHzLMDyyeT/W7Kj2P16i1+KZKYXsTBOlIcYtUfo61tSKRzbvR3lA/7dYr8WqaUV4YGMFLh+UjcduG46m1rZarYxXouRLxrgxWUlqjoEpXmqlFCunjsSxMxas3lEV1IcsLdDh6kv6Qq3s/OsLvF6vNwHn2euZTCao1WoYjUaoVKpUnw4RRRApVo0WB76pb0F1gxm5KjnsLg9ysmT4tr4FT7932J8M9xlfoMPqaUWd7iQYLQ7M21gRdpOIrr42UU8XrU09abDi4b9/jbKAgbtPiV6LZ//rUnamiZIk3v4v45YodWK1qb/7+9dByXCfUr0OS28dhne+PumfLc6kFVH3iTZO7e5xY7KS1BwDU0cZLQ7M21CBXdWJ/86whjgREQCDxYk/bq/CI5sPYM76r3Dvm/tgtDrxyOYDIclwoOu7Gnf3jslE5yuj1Rk2qQYAZdVNMFq56RdRumHcEqUno9UZNhkOALuqG2FzubFmR7W/L7yzqhELN1XCaGE/lShZunvcaLQ4QpLhvtdOdLxzDEwd1Wh2hE2GA13/zjAhTkQEoNXhChkQ2F2eqD/TlV2Nu3vHZKLzVUuMxBljhyj9MG6J0pMpRmyabYmfFEJEHdPd48ZkJqk5BqaO6s7vDBPiREQAWsPMApeJo18iu7KrcXfvmEx0vspSMHaIehrGLVF6UsWIzUy5KOzjTFoRJU93jxuTmaTmGJg6qju/M0yIExEB0IQZEFQcN6BYrw17/PgCXZd2NfbtmNwdr010PsuQilASIS5L9FpkSMMP3okodRi3ROlJrZBEjc0Gkz3sc0xaESVPd48bk5mk5hiYOqo7vzNMiBMRAcjJkqG03YV2XVkNZhXnhwwUxhfosHLqyC5t+KFWSrFi6siQi3siXpvofKZWSPD4bSNC4rJEr8Xjt42AOsZsNyJKPsYtUXrK0yjwzJTCiLG5YFNlyM8waUWUXN09bkxmkppjYOqo7vzOCLxer7erJ0jRd+8movQRLVZPGqxYuKkSOwNqqP14aA4ev204bE4PWmxOZMkl0GVKE9ZYGy0ONJod3fLaRD1VrDa1zmDF92csyJCJYLa5kSkXodXuRn4fJXI1ihScMVHv1JH+L+OWKDXiidOTBiuMVqe/P6pWSCAE8HC7frEvAdGfMUuUcLFitTvHjeHGwd0Z7xwDU0d1x3eGCfEEYUKcqGdIZUeDiOITT5vKWCVKvY72fxm3RMnXlXEqY5YoeVKdU2K8U2+T9iVTfvjhB/zP//wPtFotFAoFCgsL8dVXX/mf93q9WLp0Kfr37w+FQoGJEyeiqqoq6DXOnDmD6dOnQ6VSQaPRYM6cOTCbzUHHVFZWorS0FHK5HAMGDMCzzz6blPdHROnJ4/XC6fGgvsWOo6fNMFoSt7s2ESWOFwAEbf/faHHguwYzKmqb8R3jligt+OLy6+PNMFid8Hi9QXFLRKlXb7LhyCkTvqg5gyN1JtSbbADalqpfnJOJywZm4+KcTCbHiFKou/u5jHdKJ8kY14kT/ooJ1NzcjOLiYlx77bX417/+hb59+6KqqgrZ2dn+Y5599lmsWrUK69evR35+PpYsWYJJkybh0KFDkMvlAIDp06fj1KlT2LZtG5xOJ2bNmoW5c+diw4YNANruxF1//fWYOHEiXnnlFezfvx+zZ8+GRqPB3LlzU/LeiSj5ThqsWLCpErsClooV67WYVZyP5e8fxhO3j0Ael4gSpVy4WC0t0OG+a/WY/caXsDjcANqWeq6YOpJxS5Qivljde6wZq6YV4dkPv0F5dZP/ecYoUerVNrVi0eb9QbFZotdi2ZRCDNRmpPDMiMgnXN+XbSidr5L1fU/rkikLFy5EeXk5du3aFfZ5r9eLvLw8PPTQQ/jtb38LADAajcjNzcUbb7yBO++8E4cPH8awYcPw5ZdfYvTo0QCADz74ADfddBNOnDiBvLw8vPzyy3j00UdRV1cHqVTq/91btmzBkSNH4jrXVC9vIaL4RIpVo8WBeRsrgi66PsV6LYoGZqPyuAGrpxXxbjlRN4vWpsYTq2t2VPsfG1+gY9wSdZN4Y3XeBD0qapuDEm4+jFGi7hUtTutNNsz/23/CxmaJXovnfnoZclXyZJ0qUa/WmXEq21A63yTz+57WJVPeffddjB49Gj/5yU+Qk5ODoqIi/PnPf/Y/X1NTg7q6OkycONH/mFqtxpgxY7B7924AwO7du6HRaPzJcACYOHEihEIh9uzZ4z9m/Pjx/mQ4AEyaNAnffPMNmpubw56b3W6HyWQK+o+I0k+8sdpodoS96AJAeXUTigZosLOqEY1mlmAgSrSOtKnxxGogxi1R4nQ2VosGaMIm3ADGKFGidSROm1sdEWOzrLoJza2MTaLukohxKttQOt8k8/ue1gnxo0eP4uWXX0ZBQQE+/PBD3HPPPXjggQewfv16AEBdXR0AIDc3N+jncnNz/c/V1dUhJycn6HmxWIw+ffoEHRPuNQJ/R3vLly+HWq32/zdgwIAuvlsi6g7xxqrJ5oz6OnaXBwDQEuM4Iuq4jrSp8cZqIMYtUWJ0NlbDxWUgxihR4nQsTl1RXyvW80TUeYkap7INpfNJMr/vaZ0Q93g8GDVqFJYtW4aioiLMnTsXv/jFL/DKK6+k+tSwaNEiGI1G/3/Hjx9P9SkRURjxxqpKLon6OjJx2+UyK8ZxRNRxHWlT443VQIxbosTobKyGi8tAjFGixOlYnEbfUizW80TUeYkap7INpfNJMr/vaZ0Q79+/P4YNGxb02NChQ1FbWwsA6NevHwCgvr4+6Jj6+nr/c/369UNDQ0PQ8y6XC2fOnAk6JtxrBP6O9mQyGVQqVdB/RJR+4o1VXaYU4wt0YZ8r1mtRcdyA8QU66DJZn40o0TrSpsYTq4EYt0SJ09lYrThuQLFeG/Y4xihRYnUkTrMzpCiJEJslei2yMxibRN0lEeNUtqF0vknm9z2tE+LFxcX45ptvgh779ttvMWjQIABAfn4++vXrh+3bt/ufN5lM2LNnD8aNGwcAGDduHAwGA/bu3es/ZseOHfB4PBgzZoz/mJ07d8LpPDf1ftu2bRg8eDCys7O77f0RUfpQK6VYMXVkyMW3WK/FrOJ8fHPKhJVTR3LDEqIUixSrpQU63D+hAOvKavyPjS/QMW6JUiQwVteV1WBWcX5IUpwxSpRauSo5lk0pDEmKl+i1WDalkBtqEqWBSH1ftqF0Pkrm913g9Xq9CXu1BPvyyy9x1VVX4YknnsBPf/pTfPHFF/jFL36BV199FdOnTwcArFy5EitWrMD69euRn5+PJUuWoLKyEocOHYJc3taA33jjjaivr8crr7wCp9OJWbNmYfTo0diwYQMAwGg0YvDgwbj++uuxYMECHDhwALNnz8bzzz+PuXPnxnWu0XbvJqL0EStWjRYHGs0OGK1OKKUiiIQCiIQCaDOk7GwQJUk8baovVltsTmTJJf7ZAu0fY9wSdZ+OxGqr3Qm1QgqH24NWu4sxSpQk8cRpvcmG5lYHTDYXVHIxsjOkTIYTJVm841T2c6k3SMb3Pa2Lgl1xxRXYvHkzFi1ahCeffBL5+fl44YUX/MlwAHj44YfR2tqKuXPnwmAwoKSkBB988IE/GQ4Ab775JubNm4frrrsOQqEQU6dOxapVq/zPq9VqfPTRR7jvvvtw+eWXQ6fTYenSpXEnw4no/KFWsmNB1BNEilXGL1F6YbtKlP5yVXImwInSHNtT6k2S8X1P6xniPQlniBP1DIxVovTHOCXqGRirROmPcUrUMzBWiZKr0zXE//KXv6C4uBh5eXk4duwYAOCFF17AO++8k7CTIyIiIiIiIiIiIiJKlE4lxF9++WXMnz8fN910EwwGA9xuNwBAo9HghRdeSOT5ERERERERERERERElRKcS4qtXr8af//xnPProoxCJRP7HR48ejf379yfs5IiIiIiIiIiIiIiIEqVTCfGamhoUFRWFPC6TydDa2trlkyIiIiIiIiIiIiIiSjRxZ34oPz8f//nPfzBo0KCgxz/44AMMHTo0ISdGRJQKRosDjWYHTDYnVAoJdBnczZsoHTFWiXoexi1RemJsEqU/xilRYnUqIT5//nzcd999sNls8Hq9+OKLL7Bx40YsX74cr732WqLPkYgoKU4arFiwqRK7qhr9j40v0GHF1JHI0yhSeGZEFIixStTzMG6J0hNjkyj9MU6JEq9TJVPuvvturFy5EosXL4bFYsFdd92Fl19+GX/84x9x5513JvociYi6ndHiCOlkAMDOqkYs3FQJo8WRojMjokCMVaKeh3FLlJ4Ym0Tpj3FK1D06NUMcAKZPn47p06fDYrHAbDYjJycnkedFRJRUjWZHSCcDAJRSEUYO0OCU0Yajja1cnkaUYo1mB/Yea8a8CXoUDdDA7vJALhFhX20z1pXVoNHsYHwSpRnGLVF6YmwSpb9I41SgLSnOOKWeKB1KAHUqIV5TUwOXy4WCggIolUoolUoAQFVVFSQSCS688MJEniMRUbcz2ZwhjymlIqyaVoTXy2uwZke1/3EuTyNKHbPdGTYui/VarJpWhFZ7aCwTUWoxbonSE2OTKP2FG6cGaonxPFG6SZcSQJ1KiM+cOROzZ89GQUFB0ON79uzBa6+9hk8//TQR50ZElDQquQSX5GTipf8ZBafbC5PVib5ZMjz2zgGUVzcFHetbnrZ6WhHvxhMlmUYhxbMffhMSl+XVTRAKBHhm8ggYLZwpQ5QOjBYHzFYn+iil+H2kuIUAy6aMSNEZEvVu0dpUAFg2uTAVp0VEAVRyCXSZUqycOhI5KhnMNjey5GLUm2xYsKkSWXJJqk8x7aXDbGRqE6sEULgci9HiQEOLHQarExlSETJkYmgUki5/hp1KiFdUVKC4uDjk8bFjx2LevHldOiEiolTQZUrx6s9H49Et+/2DgLUzRmNXuwGCD5enEaWGw+0JGbj77KpqxA8GK04ZbRjYR4n+XMVBlDJ1BissTjc8Xi/qTfaI7emu6kYcb7ZCJBJy5RVRkkVrU8urm+Bwe5J8RkTUni5TirfmjsNj7wZP1CrRa/HW3HHQZXI8Gk26zEamNrFKANWZbEE5lpMGKxb8vRK7qs/9TLFei/snFGBQF8d7ndpUUyAQoKWlJeRxo9EIt9vd6ZMhIkqVFrsrKBkOAHZX9EEAl6cRJZ/RGj3unB4v1uyowqffnuYmQ0QpYrQ48P0ZCxpabHjs3YMx49ZgdXJjMKIUiBWbsZ4nou5nc3lCkuEAUFbdhMffPQBbjDFrb8YNSdNPrBJAJ5qt/s/FaHGEJMOBthu2qxMw3utUQnz8+PFYvnx5UPLb7XZj+fLlKCkp6fTJEBGlSovNFdLJkImjXyK5PI0o+TJk0Re3ZSsl2FXdhJwsGRrN7OQSpUKj2YEMWduS1vLqppjtqUws9K+8IqLkidWmxnqeiLpfc6sj4kqOsuomNLey7Ywkng1JKblUceRQfJ9Lo9kRkgz3KU/AeK9TLdzKlSsxfvx4DB48GKWlpQCAXbt2wWQyYceOHZ0+GSKiVDGFmQFTcdyAYr02bAdkfIGOy9OIUkAARIzLYr0WLrcXQNsKD67iIEoNk80Jm/PcjLVo7WmxXouK4wYAXHlFlGyx2lRB8k+JiNox2Vxder4344ak6UeXKUVpgS7sjQpfn1Cb0ZZnifX5dXW816kZ4sOGDUNlZSV++tOfoqGhAS0tLfj5z3+OI0eOYMQIbopDRD2PShF6p3JdWQ1mFeejWK8Nenx8gQ4rp45k/XCiVBAgbFwW67WYVZwPo6WtUyQTC7mKgyhFVHIJMuUiZMpFACK3p6UFOswqzse6shoAXHlFlHQx2lRmxIlSTyWPPo811vO9WazZyOx3JJ9aKcVTt4+I2O6sK6vxfy6xPr+ujvc6HTl5eXlYtmxZp38xEVE6yZKLUaLXoixghozF4cYDGyuw5OahWHLLMFjsbqgVbbt8MxlOlBoquQRv7TmCooHZmF2cD7vLA5lYiIrjBmzYcwzD8tQo1WvR0GLH6EHZqT5dol5JlynF4To7AK+/bX1gYwVml+T741atkCBLLsadr34Oi8PNlVdEKZApE2PjnmNh29SNe47hids52Y0o1bIzpCHjVJ8SvRbZGWw7I9FlSjG+QIedYWYjs9+ROtlKCW4ZmRfS7jywsQKjB2X7P5don19xAsZ7Aq/X643nwMrKSowYMQJCoRCVlZVRjx05cmSnT6inMplMUKvVMBqNUKlUqT4dIoogWqwea2rFo5v3B3U2SvRaPDOlEEqREH25CzVRUsRqU481tWLx5gMhu43PKs7HW3tq8YvxF2FQHyX6MWaJulW0WK0zWGFxuuHxevH4uwdD2taltw7HXX/+HI1mh3/lVX/GLFHCxdOmRur/DtJmJPNUiXq1aLFa29SKR8LE6bIphRjIOI3qpMGKhZsqg5Kq7HekXryfy0mDNWRj1GK9FvdPKMCFXRzvxZ0QFwqFqKurQ05ODoRCIQQCAcL9qEAgCNpss7dgQpyoZ4gVqyeaLWixudBicyJLLkGmVASVQsIZ4URJFE+betJghcnmhNnmQoZMDIGgbWW3XCKChjFLlBSxYtVoccBsdcKFtlVXLTYnVHIJVAoJ7E43jNa2tpYrr4i6Tzxtavv+b5ZcjAuylUk+U6LeLVas1ptsaG51wGRzQSUXIztDilyVPAVn2vMYLQ40mh3+axz7Hekh3s/FaHGgocUOo9UJpVSEDKkYGmXXx3txl0ypqalB3759/f+fiOh8xM4/Uc+Qp1EgD5zVQZTO1EoOOIl6AvZ/idJfrkrOBHgnsT+SnuL9XLrr84s7IT5o0CAAgNPpxBNPPIElS5YgPz8/4SdERERERERERERERNQdOryppkQiwaZNm7BkyZLuOB8iopTyLdsx2ZxQKSTQnd2kpP1jvMNMlFq+pXMGqxMZUhEyZGKWSiFKQ7521Wx3QqOUwuHywGx3sT0lSiPh+r9qpTTi40RERMkUVDJIIUa2suslgzqcEAeAyZMnY8uWLXjwwQe79MuJiNJJ+w0blFIR1s28Ai/uqA7avG98gQ4rpo5EHjfhIEqJkwYrFvy9MmRTzfsnFGBQHyU3yCFKE752de+xZqyaVoRnP/wG5QEbgrE9JUq9cBuWjS/Q4enJI/Dk1kP4+HBD0OOMWSIiSqbaplYs2rw/qA+ZiE1l495UM9DTTz+N5557Dtdddx0uv/xyZGQEn8ADDzzQ6RPqqbipJlHPEClWjRYH5m2sCBoMzJugR0Vtc9CF12d8gQ6rpxVxlgxRN4jWphotDszbUBGUDPcp1mtxy8g83DSiH2OTKAlixurZdpXtKVHqxBun7ZXotbhsYDbW7KgOepwxS9Q9mFMiClVvsmH+3/4Ttg9ZotfiuZ9e1umZ4p2aIb527VpoNBrs3bsXe/fuDXpOIBD0yoQ4EfVsjWZHyGCgaIAmZBDgs7OqEY1mBwcDREnWaHaETYYDQHl1E2YX5zM2idJAYLvK9pQoPYXr//qUVTdhVnHonmGMWSIiSpbmVkfYZDjQ1k41tzqSmxCvqanx/3/fBHOBQNCpEyAiSgcmmzPkMbvLE/VnWsL8DBF1r3CxGsju8jA2idJAYKyyPSVKT/G0qeEwZomIKBlMNleXno9G2NkfXLt2LUaMGAG5XA65XI4RI0bgtdde6/SJEBGlkkouCXlMJo5+icwK8zNE1L3CxWogmVjI2CRKA4GxyvaUKD3F06aGw5glIqJkUMmjz+OO9Xw0nUqIL126FL/+9a9x66234u2338bbb7+NW2+9FQ8++CCWLl3a6ZMhIkoVXaYU4wt0QY9VHDegWK8Ne3xpgQ5urxffnTbDaHGEPG+0OPBdgxkVtc0RjyGijgsXqz7Fei0aWuzQZXIZN1GqBcZqtPZ0fIGOMUuUItHa1BK9FhXHDSGPM2aJqDM4PqZwYn0vsjOkKInQhyzRa5Gd0fn2qFObavbt2xerVq3CtGnTgh7fuHEj7r//fjQ2hq9Ddj7jBghEPUO0WD1lsOLTb08jJ0sGu8uDDKkYfbOkWP6vI0H1FUv0WswszscDGytgcbgxvkCHFVNHIk+jAACcNFixYFNl0M+0P4aIIovVph5rasWjm/ejrN1O409PLoRSLEQO44woKWLF6kmDFQs3VaKmsRX/b86VWLLlQEjcPjOlEIO0Gck8baJepbNt6jNTCtHYYsUn3zZhXVmNv8+7cupI9Gc7S5Rw53NOieNjCife78WxplYs3nwgaB+pEr0Wy6YUYmAX+pCdSohrNBp8+eWXKCgoCHr822+/xZVXXgmDwdDpE+qpzueLF9H5JFqsnjRYseDvlUEX2lsK+2HhTUNhtrnQYnfB6fLgs6PnBgY+4wt0WD2tCAAwb2NF2A2KfMdwEyKi6KLFab3JhkX/qMSwPDWKBmhgd3kgEwtRcdyAwyeNWHbHyE5vrEJEHRNP/9doccBkdeKxfx5k3BKlQFfa1OljB+H18u/x+G3DIQCgzZCyH0vUTc7XnJLR4ujx42OjxYFGswMmmxMqhQQ6Xgu7LN7vxUmDFUvfOYAh/VX+dkqjkGBgHyUu6KPs0jl0qtjKz372M7z88sv4wx/+EPT4q6++iunTp3fphKJZsWIFFi1ahF//+td44YUXAAA2mw0PPfQQ3nrrLdjtdkyaNAkvvfQScnNz/T9XW1uLe+65B5988gkyMzMxY8YMLF++HGLxubf/6aefYv78+Th48CAGDBiAxYsXY+bMmd32XogovRgtjra7kwHJcKVUhMmjLsCCTZUor27C2hmjMWf9V2F/fmdVIxrNbct7wl3UA49h40nUec2tDuw4cho7jpyO+DwTa0TpQ62U4pTRxrglSkOx2tSHJg3B3mPNeOLdgz0iaUVE6afR7OjR42PObu8e8XwvAPj/9h8fbgg6JhE3UzpdfXzt2rX46KOPMHbsWADAnj17UFtbi5///OeYP3++/7j2SfPO+vLLL/GnP/0JI0eODHr8wQcfxHvvvYe3334barUa8+bNwx133IHy8nIAgNvtxs0334x+/frhs88+w6lTp/Dzn/8cEokEy5YtAwDU1NTg5ptvxq9+9Su8+eab2L59O+6++270798fkyZNSsj5E1F6C3dBnl2Sj9fLa1B+dgmp3eWJ+hotNidiLblpsTm7cppEvZ4pRgzFep6Iko9xS5SeTDZX9OetTswuyceaHdVpn7QiOt/1tFnKvvNtao1eKzwdx8e+c3d7vXjqnwexK6CkFNCWsF24qZI3CrsgVt/P973ozpspnUqIHzhwAKNGjQIAfPfddwAAnU4HnU6HAwcO+I8TCASdPrFAZrMZ06dPx5///Gc8/fTT/seNRiPWrl2LDRs2YMKECQCA119/HUOHDsXnn3+OsWPH4qOPPsKhQ4fw8ccfIzc3F5dddhmeeuopLFiwAI8//jikUileeeUV5Ofn47nnngMADB06FGVlZXj++eeZECfqJcJdkIsGaLBmR7X/3zJx9H2Is+SSmL8nnmOIKLJYMcQYI0o/jFui9KSSR08HZMhEKBqgAZCeSSui3qKnzVIOPN+1M0ZHPTbd+gDtz719MtynJ8xuT2eqOPqG8SbNOyt6dieCTz75JK7/duzY0aWT87nvvvtw8803Y+LEiUGP7927F06nM+jxIUOGYODAgdi9ezcAYPfu3SgsLAwqoTJp0iSYTCYcPHjQf0z71540aZL/NYjo/JchDR0QtJ8RXnHcgOIIOxyPL9BBlymFLlOK8QW6qMcQUefJxcKoO43LY9y4IqLkMlocjFuiNJUpF0eNzQaT3d8fTrekFVFv4S/t2W6mrG+WstESfQZ2srU/33jG0Omi/bnHs0KcOieevEk8SfOuSPve51tvvYV9+/Zh+fLlIc/V1dVBKpVCo9EEPZ6bm4u6ujr/MYHJcN/zvueiHWMymWC1WsOel91uh8lkCvqPiNJPvLEqEQlCGur2M8LXldVgVnF+yHHjC3RYOXUk1Mq2ZWsrpo4MubgHHkNEwTrSpjq9Hiy5ZXjIAL5Er8XSW4ej1eHCSUP4tpuIuqaj/d+TBivmbayA0eqIGrdOb/QBJxHFryNxanG68PTkwoixuWBTJWRiYdolrYjOB/HGary1ltNF+/ONZwydLtqfu1wiino8bxR2Xjx5k+6ebNjpGuLJcPz4cfz617/Gtm3bIJen10Y7y5cvxxNPPJHq0yCiGOKN1aZWB2YV5wOAv2Z4xXEDSvRalJ39t8XhxgMbKzC7JB/3XqOHXCKERtF2oQ5syPM0CqyeVoRGswMtNiey5JKQY4jonI60qR43sHr7t5hVnI8FNw6B2eZGplyEBpMdf9z2LQr6ZWHfsWbW9CPqBh2JVaPFgQV/b9us+vJB2aiqa4kYtw9MLOjmMyfqPTrapu47fgbzJuhDYvOuP3+Owf2y0NBiT7ukFdH5IN5Y7e6yEYnW/nwDx9Czi/ORJZdAmxE6hk4H7c/d6/UG5QMClei1yIxRdoqii5U38SXNF26qxM525YIS0S6l9ae3d+9eNDQ0+OuVA22bZO7cuRNr1qzBhx9+CIfDAYPBEDRLvL6+Hv369QMA9OvXD1988UXQ69bX1/uf8/2v77HAY1QqFRSK8PWYFi1aFLR5qMlkwoABAzr/ZomoW8Qbq5kyMX71171YOXUkFp4dEGRnSHDbyDw8sfWgP0lucbhRUduMywZo0F8tx0V9M8P+Xt9scSKKrUNtqgD4yRUDsLasJmgGR6lehzml+bj3zX2wONys6UfUDToSq3UmG3ZVt8XoqzuP4qXpo7B2V43/MeBc3MbakJqI4teROPUCWPavI3htxhV49l/ftItPLZ6cPAJ92Kcl6hbxxqpKLoFSKsLsknwUDdDA7vJALhFhX20z1pXVpN0s5XBlLiwOt39vru3zr8bFOeHH0KnW/txFAgFmFrf1U8oDkuLFei1mFuej1R59Y2KKLVbexJc0N1icaHW40OpwQ6Noi4muSuuE+HXXXYf9+/cHPTZr1iwMGTIECxYswIABAyCRSLB9+3ZMnToVAPDNN9+gtrYW48aNAwCMGzcOzzzzDBoaGpCTkwMA2LZtG1QqFYYNG+Y/5v333w/6Pdu2bfO/RjgymQwymSxh75WIuke8sdonQ4o100Zh9SdVQY3dhCF9seCGIWg0O2BzuiETC1Fx3IAHNlbgr3PGdOepE/UaHWlTVTIxjBIhbhrRDzOvuhB2lwcysRD1Jhu8AVm1dJstQ3Q+iDdWjRYHTjQHly7yeoEbC/thZnFw3ColIqjTbDBP1JN1pE21OlxYMXUkVm3/FpcO1PjjU62QIEsuhsniQL4uPRNXRD1dvLGqy5Ri3cwrsHpHlT+pDLQlZdfNvCLtyhn5ylzsDFPmJd3LL7U/d4vTjd++/bV/druv/8J8QHK1OtxY/M6BhG8qm9YJ8aysLIwYMSLosYyMDGi1Wv/jc+bMwfz589GnTx+oVCrcf//9GDduHMaOHQsAuP766zFs2DD87Gc/w7PPPou6ujosXrwY9913n//i86tf/Qpr1qzBww8/jNmzZ2PHjh3429/+hvfeey+5b5iIUsYL4MV2yXAA2HHkNOwuD4oGZgd1QAAk5K4kEXWMw+3Bmh3VYXd8L9ZrMbskH2t2VKfdbBmi3qR9PdPZJfl4rexoSBsLtM0S//1PL03WqRFRgGylFM9t+xbl1U3YceR00HPFei2evn1EhJ8komR6cUd1SBtaXt0EoUCANdOKUnRW4XV3mYvu1P7cZWJh0Oz29pgP6H6xNpXtSpnMtE6Ix+P555+HUCjE1KlTYbfbMWnSJLz00kv+50UiEbZu3Yp77rkH48aNQ0ZGBmbMmIEnn3zSf0x+fj7ee+89PPjgg/jjH/+ICy64AK+99homTZqUirdERCnQ3OrA3loD5k3QBy1FqzxhgEAATBiSg2H9Vf7laYdOGiESClJ92kS9TqvDjcN1LVg7YzRyVDKYbW5kycWoN9mwYFMlZhfnp/3sE6LzncnmRMVxA4r1WpRXN6FogAZvfVEbMW6bWx3IVaXXfkFEvYHN5UFFmP7vvtpmvPVFLbwAvmsww2RzQqWQQJfB8ilEydZodgSVMwq06+ymmukWl+m+p5bR4kCj2RH22hZ47k63B6V6Xdi/f7Fey3xAN/J9RmcsbXu9XTpAg3VlNbA43P5jdnbx+9/jEuKffvpp0L/lcjlefPFFvPjiixF/ZtCgQSElUdq75pprUFFRkYhTJKIeyGx3YdW0IrxeXhN0B7hUr8O9116M//7T5/6Lb4leiyW3DIeYDSBR0jmcbrx591g8GVDbH2iLyzfvHosGoy3tZ58Qne9UcgnWldVg1dlZa14gaty22lniiCgVLBH6vxOG9MWbd4/FY+8cCFqRlYgl6kTUMT1tU02fdN1T66TBGjLjuP21zXfuR0+bMaP4QnjgDakhPqs4nwnxbhLuMyrWa7FqWhEe2FgRlBTvyvdf2KWzJCI6T2gzpHi9vCZkKdqu6kas+aQas0vy/Y+VVTfhqa0HoZT1uHuKRD2eNlOGp9ol1YBzcTlIp0R/DtSJUkqXKcXoQdl4YGMFigZmQ983I2rc6jK5Lw9RKvSJ0P8dlqfGU1sPhpQn8y1RN1qCyyIRUfcJt0lloN5UJtBoceC7BjMqapvx3Wlzh69FscpvtH89bYYU//dFLYoGZmPtjNFtG4TPGI2igdn4vy9qoc3oWMK/q+ffG0T6jMqrm/B6eU1QXgbo2vef2RwiIgBOtzdsbVOg7eI7p+SioMfKqptgtrmQq0rG2RGRj8XhRlmEWC2rbgqaMUBEqRFYg3PNjmrcNKIf45YoDUXq/44Ks3eOT1eXqBNRx/TkTSoTKZ6Z3bE0mh0hiVafcNc2tVKKJ24f4e/PBP7ejq5ITcT59wbRPqPy6ibMLj6XEO/q958JcSIiAC0xlmuLRaHLodJ1eRrR+azF5or+vD3680SUHIE1OM+0Rp8BxbglSo1WR/jYi1UW0GDlrEaiZOnJm1QmSqI2VuxM+ZlE1EPvzo0hzzexPiO7ywMgMd9/JsSJiAAopdEvh9nK0KU4vWl5GlG6yJRHj9VMljIiShu+GpyOU6aoxzFuiVIjUimG7IzofdxY/WYiSqx036Syu3V0ZncknS0/09V66Ik6/94g1md0oVaJ7fOvTsj3nzXEiYgACNC2UUM4xXotXG5v0GO9aXkaUToRCKLHqoB72xClHcYtUXrylWJoz+X2Ro/Z7j4xIgqhVkpxcU4mLhuYjYtzMntVAjVRG4tGuuYB3Tu+76kbo6ZCrM/oRxpFwr7/TIgTEaFtsD6rOD+k8+/bQdpoOddI9ablaUTpJlasMrFGlH4Yt0TpyVeKoX3ywe50M2aJKG0kamPRSNe87h7fc2PU+CXzM+JaJyIiABqlFM9+cARFA7MxuzgfdpcHMrEQFccNeGvPMSy+ZRi23HtVxOVpRosDjWYHTDYnVAoJdBm9ZwkbUTJpFFI8uyd8rG7ccwzL7hiZ6lMkonYYt0TpK0+jwP/+5FI0tzpgsrmgUoiRIRHh8X8eZMwSUVpI5MaiqSg/w41RO6b9Z5QpF0MmEqLZ4sAJgxUahQQ5WbIuf2YCr9frjX0YxWIymaBWq2E0GqFSqVJ9OkQUQbRYPdbUikc370dZdZP/sRK9Fs9MKcQgbUbE1+SO0USJFatN7WysElFidaT/y7glSo1YcRquHzthSF8suWUYlmw5EBKzy6YUYiBjlijhmFOK7qTBGnFj0f49YMzd088/VU4ZrDh2xoLVO6pQHtAelZ7923Ul38KEeILw4kXUM0SKVaPFgUc278cdoy5AjkoGs82NTLkIDSY7Nu87gWemFIa9A2m0ODBvY0XYTTLGF+i4YzRRJ0RrU+tNNjzyj0oMzVOjaIAmaNba4ZNGLLtjJHJV8hSdOVHvEm//l3FLlDrR4jRaP3bCkL74zcRLIBAArXY3NAoJsjOkjFWibsKcUmy+Vdk9dWPRnn7+yWa0OPD+gTpsrTwZlAz36Wq+hSVTiIjQtvPze/vr8N7+urDPP/jjwWEvtNwxmii5mlsd2H7kNLYfOR3xeQ7WidIL45YoPUXrx+44chrTxwzCnPVfAQC2z7+acUpEKaVW9uwEck8//2RrNDuQkyULmwwHup5vYUKciAhtOz9fkpOJl342CkIIYHW4YXG4oc4Qw+nywuH2YM/RJqgVEqgUEv/SHO4YTZRcJpsLA7IVeHH6KIhFQrRY2+r2O90e3PfmPphsrlSfIhEFqDfZGLdEacpkc0aNTbvL4z+22eKA0cKJHkSpUm+yBdX6z1ZGX7GRbntcpdv5JFu49w+gR/5NYn2WifqsTTZnUDsUTlfyLUyIExEB6KOQ4M8/H42TRivWfFKN8uom6DKlePPusVj2/qGgu5KBNU+5YzRRcmVnivH/5lyJxVsOhMTl/5tzJRxuN04arJ2qJ9fbO+pEiVbb1IpFm/dj3rUXR41blzd0sMN4JOp+2QpJ1NhsMFr9jxmtTty/sYJ75BClgK89bR+nkWr6p9seV+l2PsnW/v0rpSKsm3kFXtxRjV3Vkf8m6dgXivVZJvKzVsklaLZET3h3Jd8i7PRPEhGdR0RiIcq/a/QnwwFg5dSReHLrwZAlOmXVTXh0836cNFj9O0aHwx2jiRJPIRaHDNyBtrhcsuUAlGIxFm6qhNHi6NDrnjRYMW9jBa77w78x5aXPcN1z/8b9Gytw0mCN/cNEFKLeZPMP3i/QKKPGrUIcPEeH8UiUHGKxMGps5mmUAIBivRYVxw3YWdXYqTaWiDovsD0NVFbdhEc270e9yRb0uNHiCElIAkhZ/Kbb+XSG0eLAdw1mVNQ247vT5g6dc7j3P7skH6t3VAUlw4Hgv0k69oVifZb1JltCP2tdphRKqQglem3Y50v0WsglnU9rc4Y4ERGAFpsLuSp5UEcjRxW5XlVZdROMVifyNAqsmDoSj71zAIP7q/ybhWUrJRjYR5nyO7hE55sWmytqXJod7g7Xk4vVuePmuEQd19zq8Meq2eGOGrctASVTGI9EyRNPm1qs12JWcT4e2FgBgHvkECVbYHvaXll1U8g+HOm2x1W6nU9HdXXGc7j3XzRAgzU7qsMev7OqEQ0tdjy59VBC+kKJnGUe67Nsbk3sZ61WSpGdIcHM4nx4gaA4KNZrMbM4Hy32zpfdY0KciAiAyRpan8psc0f9GV+9qjyNAo/dOhyL/lEZ1LD1pmVgRMlissZXt78j9eR6ekedKB0F1gWPN24BxiNRMsUTm0UDs/HAxgpYHO6gx4koOWLts9H++XTb4yrdzqcjEnGTPtz7j1UX22h1JqQvlOhSNbE+y1jf1c581kaLEw9srMDsknzMLs6H3eWBTCxExXEDHthYgTdmXdHh1/RhQpyICIBKIYG53d3FTLko6s/46lUZLQ4s2rwfu9rduedsNqLEUyniq9vfkXpyPbmjTpSuVPJzw4x44xZgPBIlUzyxGW4WI/fIIUqewPY0nufTbY8rpTS+MXU6SsRN+nCfh0wcvcxHrL9ZPH2h7lhxF+u7Feu72pnPOksugcXhjjijnjXEiYi6KFMqQoPJhuKA+lQNJnvUelXqs4OIeBpKIkqMjBh15DKkog7X70+3gQPR+SA7Q+qP1Xji1ofxSJQ8HYlNH+6RQ5Rcge1peyV6LbIzguMxnfa4Mloc2FdrCBpjp/J8OioRN+nDfR4Vx6P/TTKkXU8sd0eOItZ3Kzsj8d89tUISV06mM5gQJyICAI8XV12sw7xr9f7GacGmSiy5ZXjIBbhEr8UzUwr9y4w4m40oec602iPG5dJbh+NMqx0rp47s0IyHdBo4EJ0vclVyLJtSiBK9FkdPt8aMWx/GI1HyxNOmBhpfoOtwG0tEXSMXC/H4bSPCxunjt42AvN1sY7VSihVTR4a0pamI30azA09tPYRZxfkhCeBivRZP3j4ira8nibhJH+7zWFdWg/snFKA0wmekUUq63BfqjhxFrO9Wrkqe8O9enkaBZ872JwO1z8l0hsDr9Xo7/dPkZzKZoFarYTQaoVKpUn06RBRBpFj9pt4Eu8OJLLkMXgBWhxsWhxvqDDEUIhHMDjdabE5kySVQKyRBF97vGsy47g//jvg7t8+/GhfnZHbn2yI6r0RrUw+fMuFna/dg5dSRyFHJYLa5kSkXocFkx4JNlfjLnDEY2r/j7fBJgxULN1ViZ7saeyunjkR/7gNAFFY8/d96kw1nWh0dilvGI1HidKVN/evdYwBvW11YlUKMbKU0aPM+IkqcSLF69LQZJ85YIZUIkCET++O01e6Cw+nFBX0UuKhv6FjTt5mibwzrS6ImaoPFeFTUNmPKS59BKRVhdkk+igZogmpAXz80ByMHZHfb7+8qo8WB+zdWBPVHfMYX6Dq1uWW4zyPwMd/rdbUv1J05inDvJfDvEOv5zjhpsMJodUbMyXQGa4gTEQEQAJBLpfjy+zMYcnZQ7vZ4YbV7IFEIIRYBV+aHX6rjm80WqaHkbDaixJFLhBjaX4X7z26uUjRAg2aLA3KJCA9dPxgKSecWv+VpFFg9rSjhnTei3i5XJYfF4cLQ/irMWf9VyKB49bSikLIMjEei5JCLhbjsAg0qjhv8MWl1ilBx3IDLBmhQcawZizYf8B/PDeOJks/l8eJPu75Debv9qoC2WdaP3zo87M+plcHtZqI3WIyHb4Z1pBrQUy77Ubf83kTxzYiOlJjuSL+k/ecR+Hg4Xe0LdWeOItJ7iff5eBktDhgsTrQ6XGh1uKFRSDA4Nyth/UEmxImIAMjFIjzxz4OYNmYQVn5wJKjD4VuOE4laKcWyKYVtG2t2saEkoujEAgEemKCH2+PF6k+qgzrXpXodrriwD04ZrJ2aRZqozhsRnXPSYMXpFhvmXauHTCTAnWMG4fXymuDYPdteBg7IGY9E3U8IYOFNQ/HYuweCYtJXiuHOV3cHHc8N44mSz+Pxhk2GA0B5dRPcnthFH7pjg8V4nA8Tx/I0CvzvTy5Fc6sj6atlutIXSmQyPxVOGaw4dsaC1Tuqgr7/4fqMncWSKQnCkilEPUOkWD1yyoTtR+rRRylFjkoOu8sDuUSEfbXNWFdWg8sHZePxW4fDYHGgT6YUbo8XHi/g8Xphtrng8njRandBJBDA4my7ezlIq8SPspUpfLdEPVP05d1GCAAYrE7/stEsuRj1JhsWbKrE0P4qPH7rcAiFQB8m1Ii6Vaz+r9HiwLwNFfjV1RehT4YUMomobZaP3Q2JSIhdVafx6s6jsDjcHV56TETxiRan3zea8fTWQygcoMG1g3MAtM3klIiEOHrajNwsGX715j5YHO6gn2M5QKLEixSr+46dwf+s/SJodVXgOPWvc8Zg1KDoZUdSWeLzpMGKpe8cwJD+Kv/5ZyslGNine8bKvnIdgWVhgNilYsL9nFopxYkzFiz6RyV2BSRlfzw0B4/fNhw2pydp5Wc6qzvKl3Q3o8WB9w/UYWvlybA3g0oLdFiTgD4jZ4gTEQGwOly4cUR/LHnnQNBFt1ivxappRXhgYwWON1vg8njx4qfVuOvsDLf2x84qzsdv3/6ag3uibiIVCyASiLD6vcMhKznevHsspr/2Ob5vasW68rbNagb1UbLmMFGK1JlsOFxnwo+yFagz2rD6/eC4LdXrsOauIszb0Fafs9HsYJtJlER2twfTx14IuUQYskKyVK/DE7cPx4t3jcJ9G4KT4twwnih5NEopVk0rClld5RunapSxN3bsjg0W4+VxezD/x5dg+fuHY64O66r2ZWGUUhHWzbwCL+6oxq7qyKViIpWTeWryCDzxz4NByXClVIT/vnIgHt5UGXTNTNeSUj1xxV2j2YGcLFnElRG7qhpRZ7J1+X11rtAmEdF5pk+mDI+1S4YDbcvQXi+vweySfMglIrxeXoNheeqQZHj7YwH4B/dElDhSoQiPbtkfEn9l1U14autBrJw6EnaXB+XVTVi9owqffnsaRgvjkCjZ6k02nGi2YuXUkdj9XRNWf1IdEre7qhvxetm5dtNoZZKNKKm8wCmjFWsixOdj7x7EKaPVH6M+GTLOqyNKFt8YNNzY843yGsglogg/eY6vlnckWTGe76x6kw07qxvxzPuHg5LKQFtSc8GmyoT108OVhZldko/VO6qCkuHAuVIxRosjajmZxZsPYFieOujx2SX5YT+PwNekrjHZnLC7PFGPOdFs7fLfmglxIiK0LQ9t30j7lFc3oWiABiqFxP//o9VxKxqg8f873WbQGC0OfNdgRkVtM747bWaDTT2O2eGOGH9l1U3IUckgE7d1b8qrm5CTJeONKaIUaD7bvuSoZMhRySPP8gloN5XS2IN6Ikocj7dt49tos/ByVfKgvm2xXgupiGkEomQx2ZxR+76xZn8D52p5h9OdtbybWx0xrzGJ6qc3mh0hSe1o43bf5LVwP+c/v+rGoOtfvK9JXaOSS/zjuWjqTLYu/R7e2iUiAmCKY1aa4OyOC7HuVgY+31132zsjFTuLEyVarFhttbtRcdzg/7fd5UGzxYGK2ua0ru9HdD4xWhz4odmKiuMGlFysi6vdLNVrIRAk6QSJCABgtrk61K/1lQc0Wh0AMrr57IgIAExWV5eeB1K3waIpjmtMoiaQhbsxEM/vjrWpYvvXSNb76c10mVJ88f0ZFOu14WuI67WoOG6AQAD0U8k7/f1lQpyICIBKET1xnaOSwYO2xi/W3Urf8+m0c3aqdhYnSrRYsapWSLCurMb/b5lYCLPdhZmvfwmAN4GIksE3O2pdWQ1uKuyPVkf0wbpGIcGSW4fjjNkOo4V1xImSJVMujjm7VCYWom+WDGtnjEbFcQMe2FiBf84rSdIZEpFKHj1tF+t5nzyNAqunFSV1g0WVXBwzQZyoCWThVpnFGrfH87vV7cYeiXjN3s5ocaChxQ6D1YkMqQgZMjE0Con/u6hWSnHNJX2Rr2u78dp+f4tZJRdi3oYKXDP7yi7tP8OEOBERgAypCKV6bdiyKaV6LY6cbEGfTCmKz96NjHS30vd8d99t76hoS8G4kRn1JJlSEUr0WpSFib8SvRZuj9e/8VexXosGkw1jL9JClylFo9nBm0BESWCyOVFx3ICxF/WB1+NFQ4s98iyfAh36ZEjxn9pm1DZb0Ter8zN9iKhjMqUiNJhsUeOzwWRDxXGDfzO8dJrwQdQbZGdIo/Z9szPij8dkb7CYnSFFRW1z1GtMIq4nRosD+2pDx+jRxu2B17LxBbqgmfM+JXotsuTioNeoOG6I+HnEc300WtrKtJhszl65evWkwYoFf68MquterNfi/gkFGNRHif5nJy311yjgdnvw6E1D4To7vhMLBSirbsS8DRUoGqiBVCzs0ox8JsSJiABIADw9uRCLtxwIuTjfN6EAUpEAc/+yFyumjsSGPccwq7htc6Ggu5UFOjxx23AAwC9K8tOqYUvlzuJEiWSy2c/G6v6gjmiJXounJhfi52v3AGiL3XnXFsDmdOPp9w5h5dSRmLP+KwC8CUTU3VRyCd76ohZv3j0W//vBYcy4Kh/3TygAEDrL5/Fbh8NgsaNvlhyP//MQJg7JSdVpE/U+Hi+uuliHC8PNwivQ4dfXFcDqcOOp9w4D6P7yCkQUKlclx7IphXhkc2jfd9mUQuSq5Ck8u+hyVXKU6CNfY55N0PWk0ezAU1sPYdW0oqDfs66sBmtnjIZQIAgpGxp4LYtUTubpySPw7AdHUDQwG7OL82F3edBHKcFPLr8AS7Yc6HD5md5ewtRocYQkw4Fzn9ctI/Nw04h+/r9hk8WB02ZHyCamvvJdp4w26Ptmdvp8BF6vN1bJHIqDyWSCWq2G0WiESqVK9ekQUQSRYrXmtBl/3P4t7i65GGKRAC02F5QyEWRiIQ78YMSogdlosbtgc7jRJ0MKt9cLrxf+2ahqRfCSs3S78/tdgxnX/eHfEZ/fPv9qXJzT+caEKJGitalV9S14dHMlnvvJZTA73GixOpGlkCBDKsIPzRY0W13QKCToq5Lh/f2n8Kd/H4XF4cY/7y/GravL/a+z5d6rcNnA7GS/NaLzSqRYNVoceP9AHbZWnkR5dROUUhEe+vEluHZwDqwuNyx2N7LkYiilIni9Xmz5+qQ/VtkeESVWtDb18CkTdn93GlfpdZCKRLA63LA43MhSiOHxeGG2u6BWSmC0uKBSiJGtlKZ18o2oJ4uVU6o32dDc6oDJ5oJKLkZ2RuR4TLexaIPJhla7CxZnWx9ArZAgVyVL2DlV1DZjykufQSkVYXZJPooGaGB3edrG8ieNuGlEfwgFgqilYnx/s/bHdPTxSIwWB+ZtrAi7ant8ga5XrF6NlZNYO2M0LtRm+PuB3zWYceuaspDPtOK4AevKavDaz0djeJ7q/CyZsnz5cvzjH//AkSNHoFAocNVVV2HlypUYPHiw/xibzYaHHnoIb731Fux2OyZNmoSXXnoJubm5/mNqa2txzz334JNPPkFmZiZmzJiB5cuXQyw+9/Y//fRTzJ8/HwcPHsSAAQOwePFizJw5M5lvl4hSyOZy45ZLf4TlHxwOe/ex1e6CXCzC8Dx1zNdKxzu/vp3Fwy0F49JX6klysmSYf/0QPLJ5f1CJI1+s/vbtr2FxuLF2xmg8v63K/7zZ5g56Hdb3I+o+aqUUowZqsOgf+/2PDdJlYMm7B0La2CduG+FPhrM9IkquFpsTg7SZuOGFsqDHlVIRVk0rCpmVl+r+LFFvlquSx3VDKh3HojndfCNNdbZfb3G4/eWdAt1SmBfzZnukcjIdfTwSljCNvWrd7vIErVzXZUpx+aDssJ9pqV6HC7XKLv3N0joh/u9//xv33XcfrrjiCrhcLjzyyCO4/vrrcejQIWRktC25ePDBB/Hee+/h7bffhlqtxrx583DHHXegvLxtFpjb7cbNN9+Mfv364bPPPsOpU6fw85//HBKJBMuWLQMA1NTU4Oabb8avfvUrvPnmm9i+fTvuvvtu9O/fH5MmTUrZ+yei5BFAgE+P1OOZySNgdXpgsrbdTVdKhDhw0gQIBGgy2+F0e5AhFUEVsOlDoHTdvFKtlGLl1JH49NvTyMmSwe7yQC4Rod5kw7WX9D3vG186f9hcHvz7cD2WTSmE2eH2x2qmVIS/fn4Ms0vysWZHdcgO8CpF22zU9km3dJtBQ3S+sDjc/pla11zSF3aHG8unFKLV4UaLzQm1QgKJSIhGsx1//9U4mGwu5Pfp2sCGiDpGJZfA5vBg2/zxcLm9MFnbYjNDKsKZVhuW3jIcZrsTDS12yMQi7KttxmPvHMDvf3IpY5UoyU40W9Bic/njNFMuxgXZyqBjUjkWTWWfursmfyXyPaWqhGk6jXVUMSYkycTCkElLj948BBa7C9oMOSzOttXBKoUEyrObcXZFWifEP/jgg6B/v/HGG8jJycHevXsxfvx4GI1GrF27Fhs2bMCECRMAAK+//jqGDh2Kzz//HGPHjsVHH32EQ4cO4eOPP0Zubi4uu+wyPPXUU1iwYAEef/xxSKVSvPLKK8jPz8dzzz0HABg6dCjKysrw/PPPMyFO1EtIxMDdpRfj0S37/TNhlFIR1s4Yjbe+qA2aiVqi1+LpyYWwO9zIaXeXPZ3v/HoBvF95Kqhm1/gCHa6+pG9KzoeoMyx2B/57zCAs3Lw/aNaaLy6bWixYsyN4B/gSvRYtNidWTSvCW1/U4qnbR0CtlKblDBqi80WG7NwM03cqfsD/m3MlFrWLW9/Kjpmvf4lRAzVYNqUwhWdM1PuopSLItcqg/i9wrk194eNvsOU/p/yP+2K2qfX8n8lIlE6ONbXikTB932emFGKQNsP/WKrGoqnuU6uV0oh1wDu770Gi31OsZLBCKurwa8aS6s+lvWg3Lor1WjS02DF60LmSlkaLE1KRCGKFEI+EaaeemVzYpe+zMPYh6cNoNAIA+vTpAwDYu3cvnE4nJk6c6D9myJAhGDhwIHbv3g0A2L17NwoLC4NKqEyaNAkmkwkHDx70HxP4Gr5jfK9BROc/qVAUMhiYXZKPNZ9UByXDAaCsugmLt+yH2emG0eIIeq6jd36NFge+azCjorYZ3502h7xeovhnC1SHny3QXb+XKNHEYWIVOBeXOSolivVaVBw3AGjrLD15+wjM21CB9eXf4+7Si6CUimLOoGFMEHXeSYMVMrHIX27hxemjsGTLgZC4La9uwuvlNZhdko+y6iY8snk/6k22FJ01Ue/jBqK2qbNLLgp63BezTnfwKiwi6j4nmi0hyXCgLU4f3bwfJ5ot/sdSMQs5XfrUeRoFVk8rwvb5V2PLvVdh+/yrsXpaEfp3IvHbHe/JlwwOp1ivxb5aQ0L/VunyuQTmOxpbHVh+RyEmDg3eQL1Yr8X9EwqCVq7Xm2xosbvg9nrx2LsHw3//twR//zsqrWeIB/J4PPjNb36D4uJijBgxAgBQV1cHqVQKjUYTdGxubi7q6ur8xwQmw33P+56LdozJZILVaoVCERpAdrsddrvd/2+TydS1N0hE3SLeWDU73CEX2aIBmrD1qoC2C7Dd5Qm5yx7rzm/gEqBk3rFN55nrRB1pU8PFqk9ZdRPMDjeenjwCDSY7Jg3PRYPJjh/OWNtioLoRM4svRKO5rQPImCDqmHhj1WhtG3D7YlUiEqIsQtyWVzdhdnE+gLYYbm51cNM+oi7oSJvaEqNNfVQUOn+uvLoJHm/Xz5Oot4s3Vltsrqhx2mJz+f/dkbFooqTTOLOjdb0j6Y73pFZK8eTtI0JuQvpW3jywsQJXXtgnYX+rdPhcIuU7lk0pxMIbh8BgcbaVPpGKoVGeK0l70mDFgr9/jV3VTfjn/cVxf/87qsckxO+77z4cOHAAZWVlsQ9OguXLl+OJJ55I9WkQUQzxxqrJGnq3vH0N4vZarE5IxcEDhXjrlyW7vluqapYRxaMjbWpLmFgNet7mRKsN+O9XPwfQVvrozbvHYO2M0bC7PMjJksHj9cLiiN55YkwQhepsm2qOMVgJbG9NXRjYEFHi29RwYsU0EcXWlXFqoPabEHZHLe2o5xfnOLMztaxTVf+6u8bORqsDRQOzMbs4H3aXBzKxEBXHDXhgYwUsZ/dYSZRUj/8D8x2+PWWKBmhgd3lwvNmCi/pmQp+TFfnnzibBzTZ31N/TlffRIxLi8+bNw9atW7Fz505ccMEF/sf79esHh8MBg8EQNEu8vr4e/fr18x/zxRdfBL1efX29/znf//oeCzxGpVKFnR0OAIsWLcL8+fP9/zaZTBgwYEDn3yQRdYt4Y9W3MUPghXpgHyXmTdBjXVkNLI7QC3GWQgKBoO2i7WuY461fluw7tqmYLUAUr460qVlhYlUuadvoa11ZTdB3WSltq2H8h4++CSp9VFqgw1O3j/BvshmOSiFJq01oiNJBR9rUQJlycdS4Daz5r5L3iOEJUdrqrjY1UCbjlKjLOtumthcYp91RSzuWeMaZ4WYKlxbo8PhtwyEAoA3Tx05l/Wvfe9JlSrFy6kjkqGQw29zIkotRb7JBHeMziSRTJom4Ah1I7Jg8keP/zoyJfPkO33js9fKaoPdeevY72f6zbDQ7sPdYM+ZN0KNogCZmv7Arf7O0bsm8Xi/uv/9+bN68GZ9++iny8/ODnr/88sshkUiwfft2TJ06FQDwzTffoLa2FuPGjQMAjBs3Ds888wwaGhqQk9NWp2bbtm1QqVQYNmyY/5j3338/6LW3bdvmf41wZDIZZDJZwt4rEXWPeGNVJRdj3YwrsPqTqqALdYlei1XTivx3bX1K9TpkSEX4294TqDxuCGqY8zQK/O9PLkVzqwMmmwsqhRjZSmnQEvBk37FNxWwBonh1pE3NPLvZ7ZpPqoNitVivxdoZo5EpFcHjbVvLPbsk31/DONCuqkYsfecAltwyDIv+sT/kd/x4aA6kIiHmbaxIm01oiNJBvLGqVkhgc7pRqtdiV3UTlBIh1s28Aqt3VIWN2y++PwOgrc01WJ04abAyzog6KdFtanslei2ymBAn6rJ4YzVLKkKJXhu29FiJXouss3HqS1qa7U48NXkEHC4PWu0uZMkl0GV236SOWOPMTLkYv33765DJYL7+eNHA7JDxdLJXU4d7T7cU9sP9112CJ7ceDLuZaWdfN1lj8ky5OOr3Jt4bm529MeHLd0Qbj4X7LM12Z1ACfd4EPYr12rBlU7raHqX1ppr33Xcf/vrXv2LDhg3IyspCXV0d6urqYLVaAQBqtRpz5szB/Pnz8cknn2Dv3r2YNWsWxo0bh7FjxwIArr/+egwbNgw/+9nP8PXXX+PDDz/E4sWLcd999/kvPr/61a9w9OhRPPzwwzhy5Aheeukl/O1vf8ODDz6YsvdORMnlcHvw4idVYTdreOPshl8+xXot7r1WD5fHi3VlNSEbU5w0WPHbt7/GDX/chZ/+aTdueGEXfvf21zhpsPpfI9kztn2zBdpv5NGdswWIustLn1SH3ZzvpU+/AwC0nr15Ne6i8J0noK1DPWqgJmxMPH7bcCzavD/lm9AQ9VR5GgUkAuDpyYUo1esgFAjw4o7QNra8ugkvffIdvN62Qc3Tkwsxb8M+xhlREsVqUwP5EkEXZCuTdXpEvZ4Mbe1piV4b9LgvHmVoG3/O21iB6/7wb9z+4me4+n8/xVNbDyFHJcfFOZndOtaLNc5stbsirowur25C0QBNSB87ntXU3UmtlGLhTUNDkuHAuc1MO7MJeDLH5K12F2YW56O43femWK/FzOJ8tNpjl77qysacvnxH0QBN1PFY+89So5AGJdDXldVgVpj3kYj2KK1v7b788ssAgGuuuSbo8ddffx0zZ84EADz//PMQCoWYOnUq7HY7Jk2ahJdeesl/rEgkwtatW3HPPfdg3LhxyMjIwIwZM/Dkk0/6j8nPz8d7772HBx98EH/84x9xwQUX4LXXXsOkSZO6/T0SUXqwONxBJRUClVU3YcGNQ1Gi16HV7kLFcQPmrP8Sb80d6581Hngxj+dudipmbPt23m40O9Bic3b7bAGi7mCOEqu7qhphdrjhBfD+AyX+xHgkVoc7bEykwyY0RD1dk8WBQ6eMWDZlRPS4rW7EIzcPReGP1LA4nGg0OxhnREkST5v6j3uuQn2LDVJRW63bp7cewu9/cinjkyhJzB4vXv53NR67bThcbi9arE5kKSQQiwR46ZMq3HdtAR5N4WxqIPo4s6K2OerP+vYRCWz7U13/GmjbKyHaZo6d3QQ8WWNyo9WJBzZWYHZJftia5RvuHhPzNboyJvLlO2Luy9bus3S4PUF/d4vDjYWbKrFy6kgsvHEIrHY3shQSON0evLDtGyy8aVinN2NP64S41xt7+2q5XI4XX3wRL774YsRjBg0aFFISpb1rrrkGFRUVHT5HIjo/tNqjJ85a7S4YrU788i97/Y+1rz3su5jH02ikor4bkLidt4lSJZ4NwAQCAWas+wKv/Xx01GOz5JKwMXG0sTXm7yCi6NQKKS4fpMPCzfvx6wkFUY9tsTkxZ/1XeGvu2KDHiKh7xdOmmmwuPPS3r4P6vbxhRZQ8Npcb1w/vj8ffDZ6tXKzXYlZxPixOd1pM5Ig0zoy1MjpwHxFf258O+1/F2uS7K5uAJ2NMrpJLYHG4I9Ysj+dv2JUbE758x/cxxlXtz8Pcbua6UirCiqkjsa5d2RXf999g6dyNCSDNE+JERMmiUkS/HLo9XvRXB19oM2TBdRWz5JIONRqcsU3UcSpl9M6bSiGBRCjElvuuglQkxMShOfj4cEPIcdFWYqRDJ5yop5NJRHj2w4P4RclFccXtuplXoE+G1L/ZLeOMqPvFE5uZMjH+/PPLYXd5/ZttGmMk0okocYQCATbsOYaigdn+mb6+zW837DmGhycNifrzgePPjm6OmIgN5jPlYmy4ewwMVmfQpr0WhxvFei0qjhv8x2YFbGaZ6v2vYm/mKMbRBjMcHg8sdlfbKvA4/z6J+LuGe61MmRhSkRAmmwMahTTi3z3ev2FXx0R5GgVEQgFKC3Rhb9qUFujg9nrx3Wmz/2/Q/nfOHX8R3ghTg9z37yU3D4v5PiJhQpyICECGRBTxQl2s12L30SZcc0lf/2OlBTqIIPD/O95GpX2jwRnbRB0jEwkjbqxSrNdCIhTi8XcPYEZxPt7aU4uHbxwCr9eL7UdO+4+LtRIjHTrhRD2d2e7Egz8ejCazPa64nf3Glygt0OGV/7kcf9n9PeOMKAlixabD5cHKD45gVnE+HthYgaKBGqyaVhQyKYSIuo8XwF1jBvk3GfTxzZANGJKG5Rt/dnRzxM5uphjrNYr1WqyaVoQNe47hrjGD8MDGCv9r+9r+VK2mDpSdIY26KaVEJMSSdw8EXT/j+fsk4u8a7bUmDOmLBTcMxcLN+0NmVK+aVoT/+6IWT94+Iq6/YSLGRLkqeVu5k3afZYleixlXXYjJL5b7k/Qrpo6ELlPqz8sopSJcNzQHL3xcFfa1y6ubELuuSGRMiBMRnbXk5mF4Ymv4pWgPbKzAiDw1AKBUr8W8a/WQSNqWd40v0GHZlEI0tTrg9nojJtaZSCPqumaLo63zD4SN1XqTFbuqm+ABUDQwG0/98yBmFudjTslFkEmE0Cik/pUYkWZnpEMnnKinkwiF2H20Ce/tP4WHfnxJzLgFzpUcW3FHIeOMKAlitamnjDb/47NL8rFmRzUEAJ6ePCIVp0vUKwmAoE0GfXz/XnrLMIwv0OGrY82YXZKPogEa/yzyepMNukxpzM0R29cZ7+jx4UR6jfLqJgghwMziC3H/xgp/MrR9HzvVq6nlYiEev20EHn/3QFBSvESvxeO3jUDl8eaQzyTW3ycRf9dYrzUsTx12M9Dy6iYIBQL8/ieXxl1iJFFjosDP0mh1wuZ047OjTXjg7OcPnPsb/P4nl+K+a/WA14tLB2ajwWSP+trxbA4aCRPiRERo21So0WTH7OJ8LLxxCMw2NzLlYjSYbFiwqRIWhxuDtEq8MfMKfFXbjFlvfIlN91yFf//2GkhEAix99yA+PtwApVSEVdOK4PV6gxpOJtKIEkMhFWPhX/b6N1ZpH6uvz7oSQFunb3Zx2+B9ZnE+7nptDzbcPQYKtQhqpTTm7IxUd8KJejqby4NclRzl1U1YfHN8cQu0JcVtzugbMBFRYsRqU1dOHQngXJsKtG0mZ4uxSRoRJY7Hi4ibO5ZXN8HjBVZOHYljZyxYvaMqaBZ5aYEOV1/SF7YO1hlPxAbz0V5jV3UjHr15KDbcPSZqHzuVq6kbzQ7c+epurJw6Egv810cRGkx2/+PhRPv7JOLvGuu1igZoItYN31XVCLPNhVxVXL8CQOJuTPg+y+8azLjj5c/8jyuloqAbOWdaHfj8aBOW3DoMdpcnZkI8Q9b5tDYT4kREAMw2J1QZEvz+gyPYFdDhKNVr8ex/jcSGz4+horYZJ402fwNT09iKt76oxb3X6vHZd20/Y3G4/bs533uNHnKJCGoFE2lEiSIUAC/eNQqrd1QF3XQq1Wvx4l2jELAvDxzutgG7b3dzg9WJhZsq8b8/uTSu2RksaUTUeS02J+wuD5RSUYfi1vezRNT9FGJh1Nj8vObcYxkyMeZN0LfVoI2xGT0RJY7Z5gpJGgbWhDbbXchTy/HijuqQxPmuqkYs2FSJJ24dfi5+HaHx277d7cpmij5GqyPq8xaHG6MGZcd8nVQx2ZywONyoOG7w/92tThEqjhtgcbj944twIv19EvF3jfVa0c4LaFsZZLSEJt7br5zNlInRanfBaD27kjZTiotzMuM+v3jO2zeZMFw5oFtG5uGkwYL9PxgjlvYqLdBBFKNkUDRMiBMRAdBlyrD0nQNByXAAZ/8twFOTh+OmVWVYc9co/3MysRA7qxrh9nr9y0gB+HdzXrOjGtvnX52QhoOI2kjFQqxpN3AHzsaqQIAnbhvuf+yCbAWUUhHkkrZap76YbW5N3OwMIgpPpZBALBRg1bSimHH75G3D/ZtpAoBCyvrERMngFSBqbI69qI//sVa7CxW1zVg1rQiaGJtxElHiZCnEEZOGq6YVIUsubpstXB1hNnZVI1qd7rak+V2jcN+GfSFJ8fb7XCVig3mlNHq6URlHWx+uvCGAhG1IGe33RkvWrppWBLEgciY20t8nEX/XWK8laz/LoB2j1Yn7N1YE1SwPt3K2RK/FzLOlYwNrfHe0znm0855dkh+xHNAT/zyI300ajAf/7z9YNa3I/7hPsV6Lx24dBqko+vuNpvM/SUR0HnG4PSHJcJ9d1Y0w212wONyQnL0FWarXoU+GFOtmXoGigdkYPTD83W3OciNKLLsrSqxWNfpnhRfrtdh/woglNw/FxboM/OvXJciSibH1/hIAwPpZV2LeBH3Yzni8cWu0OPBdgxkVtc347rQZRkv0mTBEvYlCIoLH68Vpky1m3NpdHqyaVgSlVIRivRb7ag2MJ6IksDmjx+aYfC2Atja14rgB5dVNeKO8pktL1ImoYzIkoohJwzfKa5AhEcWceXz8jAXv7T8FhUSIt385LqgPXFqgg9vrDerLZsrF2HD3GLw0fRTWzbwi6Ph498USCgUo1mvDPles10IkjD6196TBinkbK3DdH/6NKS99huue+zfmbazA4boW3LqmzP/Y/RsrcNJgjXk+0QT26b+ta8H7B+pw0mCN+neXS8OnU6P9fXybVHb05zryWhXHDSiJ8nevOG7wr4o1np0tHm7lbFl1E14vr8HskrZyWTurGvHYOwdQb7J1afzj2zQTAEYNzI5YDmhXVSM8HuDyQdlnN3XOxtoZo/HS9FFYO2M0bi7sj/f2n0JrmBUP8WJLRkQEwGSNvhmD+ezSUG2GDKV6HWYUX4jpr+2BxeFGsV6LyZf9COtnXYkvj50JWorWkbu8RBRbS4xYbbG6gjbD/b9fjsUTWw9i4tBcDMtTo7HFDrfXi1yVHAOzFWFnysQTt4ncIZ7ofGO0OPDsvw7joUlDsO3wd9DnZEU9vsXmwuvlNVh881DkqOR4YGMFrrywD1dqEHUzsy16m+ryeIPaVKAtSdLRGrQ9VaTNt4mSqdXpRkWtAfMm6MOWTGl1umPOPJaJhf7E44IbhvhXe2zccwzTxgzC5BfLYXG48eOhOVhyyzA8uuVAUB/XNyv6/76oxZO3j4grDsRCQdRNe6MlxCMlaXdVNcLTbnV2ZzakDBSuT1+s12LhjUMiJmvLqpuw8MahIaU8Yu0blqhNKqO91pGTJjx+2wg89u6BsH9337V8Z1UjGlrscHu8EVfOllc3YU7JRQDaZvT/95UD8du//SfoRmpnxj/3XauHRCSAUhJ9lYDD5cZjtw7HY+8eCJmlP6s4H0+/dxjjLgqf/I8HE+JERACUsugXY6VUhNICHeQSIZbeNgzTXv3cn0Arr27CE+8exKUDNaiobcaLd43C1ycMuPLCPjBaHfjutJkdaKIEiRmrMhGKBmb7l/edaLZix5HTmD5mEJ778JugHe1L9Vrce60ev7z6Ijy/rQpAfLMzErlDPNH5qNHswB2XD8Bj7xzApQOz44rbOSUX4Ucauf9mM1dYEXW/WLGZJRcHtak+vSE+Txms+PTb08jJksHu8qDZ4sQXNWdwzSV90Z83vimJLHZX1NIdFrsLF/fNxPgCXVBiNPC4iuMGAOcS0+XVTRBCENQvBoDB/VVYtHl/2FnRQoEAv//JpchVyeM6b22GFMvfP4yigdmYXZwPu8sDmViIiuMG/N8Xtfj9Ty6N+LPRNp8M3OTXp7MlDyP16curm2Ju5mhxuLBsciEsTjdabC6oFGJkK6Ux/z4d3aQy2o259q+llIqx99gZ3PnqbvzP2EFYdONQnLE4kK2UwOX2wmR1YXZJvn8CX+0ZS8ya4+KzK+QDy5u0r2l/rKkVIqEg4nsPfA8KqQifH23Cz8YOgsfrjfq7lTIxXB5P2O+Qr13qygREJsSJiNC2tDvSZg3Fei0ypGIsvXUYblldhssHarBi6sigwcGu6kbMLL4Q68pqIJcIsff7M3jh4yr/a3DmKFFixIpVpUQUtErDV1eurWRDI351zcVYNa0ID2yswK7qJngAPH7bcIzIUwMABmQrY55DrB3ifzBY0djq4I0w6rWMVgdyVHLsqm7CzOL8mHErF4sw+40vUarX+ttXrrAi6n6xYlMhEQUl4HzO95IpRosDx85YsLXyZMgMy3xdBpRSEdt3ShqNUorntn0bNkkNAI/eNBQAws4Wbj8rGEDI+DXwZteogdlhYx5om53dkdUhaqUUT9w+Ags3VQa9ZjyzoWOVgAmXxO3MjbpoffpYsuQSPLplf9AeDPGO+dXK+MYI8axIDXyt7xrMWLT5AJRSES69QAOZWIg//fu7kOuYbywExK45nn12z4iiARqs2VEdsbZ66dnP1XdeRosDTa0OeAE83m6vtmK9FtcNzcGHB+sjb5ip1+Hjw/WYfFkejja0oGiABgP6KGC2uXHD8H4oGqDBpr3HkdGFfWfO75aMiChOYqEAD0wogBAIuliX6rVYdNMwWBwuWJ0erLlrFPbVNmPDnmNBS7WAtoZ5dkk+1nwSusN3uswc5dJP6umEAH593SUQoipo86BSvQ73X1cAL7z49XUFWP6vIyjVa7H/ByOAc509o9WJN/ccwy+vvghOtxdFAzQ4Y3ZAIBBgX20z7t9YgdGDskM6s0aLAw0tdhisTmRIRZg3QR+UeA/0fZMF9765z9/hV0pFjDvqVZRSMYzWtoGp2+uFUIDwbWyB7uyGSAJsvb8YPxhsyJCKsPX+Erg8Huw7dgYapRQZMjHMNhdjiCjBYsWmRCiALlOKRvO5GrHFem3YTczOpz6mweLE6h1VEROQyyYX9tj3Rj2Pw+2JWLqjvLoJFocbjWYHLs7JxOppRThltOFoY2vITFofcUCpkgyZGC9NHwW5RIT9PxhibnTZ1OqA4LQZ8rN1y03W0JnRvkSoy+OFx+vFA9cVYPEtQyEXi9DqcKPF6oTR6oQXbTOcw147FLFLwLTXmRvp0RLvFccNKC3QhU2Yl+q1qKhtDtmQONqYP55rZOAxmTIxvjrWjL3HmuP+Hb73M7skH6eMVvz18++DZlf7Su28tacWT90+HAdOGjEiT4037x4Do9UZVIrHVxrW5W6bxe27CTFvwsXIlImw8MYhMNvcyJKLUW+y4fF3D+Lf357G6EHZMFqdyJCJoZSIUG+yYv71g/HwjUI0tzoAL+DxepEhFWNyUR7uKPoRHnv3YNDfuVSvxeJbhmHKS+UYMygbD98wFI9uCV65UKLX4unJhTBZ7QAyIn6O0TAhTkQEwONxQ5clxY2F/TEzoMHor5LhuY+O4OMjp/3H+u60y0RCrAl4DZlY6L9zGk5nl3IlCmse0/lAACA3S4obC/thZvGF/qVzDSYbcrNkgNeLa4b0xQ9nLLj50jxYHG5MGNLXv1RUJhaiotaAx24Zjie2Hgy79PSBjRVBHc2TBisW/L0yKAEfeGz7pLivk/7VsWYcO2PBizuqg36WcUfnO4kIbYO9TCkK+mYCXkCXJcVNAW2sTCxEvcmG42eseHPPMcwpyYdUJMSc9V/h8oHZmFF8IRZuqsSKqSNDNrUaX6DDsimFcLg9MFp7fvKNKGXiiM2//XIcZqz7Asebrf4+sNHqQGACoqN9zJMGK4xWJ0xWJ9QKCVQKSVq1ia0OV9QEZKsjeu11okRqiVHr/7TZDo8XwGkzFGIhzHYnNAoJDFYnRg3MBkrgT3CW6nUoC+iTttpduPfNfQCAZVNGwOOJXsLCbG+7Of16eQ0qag3+shk/NFthsDiQJRPj85ozKMjNRIPJDoFAgCN1Rkwc2i+kFEuJXotnphTiqa2H8PHhBv/jvjb+x0NzsC3gcZ/SAh3yNApsuucq7Ko6jVd3HsXoQdkRSx5GS0RHuwGwrqwG795XjCf+eTBkdvOSW4dj8ovlYX8u3Jg/nmtkpFrm4cYbXx1rhsHiDHsjQSkV4fphuRAJgRyVPGypnVnF+RjQR4GcLDle2Rk8g7xUr8Pme69Cs8WBXJUcJ8+0bViqOduvu3FEfyzeElyf/LohffH/5lyJxVsOYNE/9vsfL9FrseSW4Vj5wWHsOHIaukwpXp95JcRCwOX24qmtB7H37Pdo5lUXAgByVDIcPmmCUNBWdueCPko8EqaMT1l1ExZv2Y9lUwojfoaxMCFORATACyGWvhN8YZ83QY+K2uaIs0OW3DzM/5ivNtuw/tHXkKWq5iJrHtN5QyDAI1tCO0XA2Y715ELYnR78YvxF+NehU9j5TSMevmEI7nz1c3+czi7Jx1NbD0aMbd/qD9+MuPbJ8HDHAm2d6sU3D4VaIcFL00chVyXHN3Um7K2Nf2YH0flAJhJBIgLW3DUKX31/BqMG9cHSd0NjDmhrP4sGZmPNJ9W4ubC/P6Y88GLl1JFY1y4ZDpyNoX9U4rKApd280UTUcW4vYsbm0ncO4M27x+Do6VZ8VduMBzZWYPO9V/mP62gf81hTa0hyw5cYG6Tt3Cy/RGt1uENq5LafOUmULJkxShRJRUK02JyY+foXWDtjNF76pDokgbvhF2Nhc7gAgQBWhxvzJuhx6KTRP2EEAHJVcnx2tClqCYsfaRTYe+wMvqlriVg2495rLsZ//+ncflt/++VYPPHP0OtMWXUTHt28H5cNzA5KiO+sasQjm/dj+R2FsLs8QSVgSvRazLjqQkx9+TN/gv/1mVdgUB9l0HXGlwRvtjjgdHtQ/l2TP3Z9/YUMqQgSoRClel1IPx8AigZq8N6BU1hww1D82uWGy+OFUiqCAAJYY9wUCxzzx3ONBBCxljkAf93v2SX5GDUwG0qJCCeN1pD3tXxKIV6feQX+94MjmH/94JAJBYGvueCGITjRbPH/O/Cad6LZCo1Sis+PnkHxxVp8NL8ULVYXNv5iLJa2S4YDwNA8dUiSHGj7jJ/aehCXDczG50fP4LUZV+DZDw7j0oHZQXmWoO+QXovf3TAEdQYb/nr3GJgd7qDvc/vX78r1mAlxIiIAFqc75AIebbZ3eXUTfPfPA2uz+Rq0SFJVEzVWzeNUzlwn6ohwsepTVt0Ei9MNgQA43mzF9UP7Qd9XBaFAgKsu6oO7xg7CvA1tcRottn0b9RisbQnxcJ3k9scqpSL/IOSRzQf8x0Sa2REp7s6nJefUe7U43FCIhW0zlfqrYHNFjltfHK3ZUY05JRdh5AUafwIqT6NA0cBsVNQaQgY8ZdVNmBWwqRZvNBF1XLyx2WJz4avaZqzZUY1SvS6oZEpH+pgnDdaIM/0e3bwfz/7XpWlxUytbKYm6iaFGyT0OKHnkYiEmDs3BkP6qkBs0h04a0dBixw8GK2aX5OPPu47i0oHZQSue99U2Y/X2bzE0T+3/Pvtm7k5/7XP/77G7PFhXVoNVZ8ez7etOzyi+EFNeKkfRQA3WzbwCKz84EhLLu6oa4fF6gyaMZMjEUfvus9ptkAm0XTtsTg9WTytCQ4sdp1vs8ALYfbQpZB8vCIA1AWPwWDOtff2FZyaPwNPvH8LiW4biya2HQt7vrOJ8LNxUiRuG98PyD4JruJfqdRFXigLBY/54rpG+v1045dVN+EXJRbhsmibiNcn3vnZWN+L9ylPYVd2Eh28URL2+CwRtM8gBRKwLXqzX4kKtEllyMX629gusnlYUNjkdLW/i+4xnl+TjuQ+PYG+tAb+eeEnkWvXVTfiVxYkL+ihwotkaVOInnBZ751fsMCFORATAYg+dCZKTJYtaJ7jV7sKGu8fgs4CGuaHFHrHW2PgCXchSrmQlv2JtTJKqmetEHdVidUadtdVic8Lp9sBodSE7Q4p9tc04csqER24ehkazHS/eNQraTCmUUlHEGQW+Gnl2pwdGOMIe45MhE+P/5o6FQirCsx8cCaklGG4muf+9tIs7ljWi84XZ5oJHJkKrzQWFVBS2jQ2MW1/MKaUirPzX4ZCZbZEGne031eINXqKOiTc2zXYXigZoUKzX4t5r9XC4z8VeR/qYRqszamLMaHWmRXuXJZfgjQgzKwUAnvvpZSk5L+qdXF4PFt44FI+9eyCoL1mi1+KpySPg8nhQX2nD5QOzcdmAtqSpbzZx0YC2m8w3DO8HeM+VTtlXa8DeY2fwyv9cjoYWO+QSkX+cunBTJVZOHYlHbxqGU8a2chmBtcjLq5vQYoteVmhOyUWYN0GPogEamGOUfAm3QSbQdu24OCcTjWYHrE435qz/KuxxuwLa/kizsdv3x3dWNcJkc2HHkdP4+dgLg+psB9Zen12Sj6fbJcuBtkS8F96w/fvSAh2cHg+q6luQkyWD2R557PLWF7Vwuj1we73+Wu7hVqKolRL8/qNvgs5DKRWh6Oxs8T/97HI43V7oMqV4aushKKUitNqiz5y2OjzokyH1n1uk2eRCAI/fNgKrpxXBFaGkTqTPMPD5ogEa/w0XY5Tx3Ftf1CKvj8I/43ztjNFRXzvWCopomBAnIgKgVoqx5q4irCsLXfa18RdjMWf9l0EbCgFtjVBBTiZyVXJMHJKDLHlbXa2rL+kbssN3uN20k5n8UsWYmZ6qmetEHaVStpUjWbvraLvldTq8NH0UsuQSCAWAzemB2e7CoZNG3DVmEJ5+7xCGnZ0ZU1oQfVaHTCxEsV6Lz4424ZbC/lHPx+JwQ61o2/CvfTLcJ3AmeaDAuGNZIzqfZCnEaLG5oFJK0GJ1QaUUR41b35Irt8cbMvMo2k2lcJtq8QYvUfzUccZmlkICoUCARTcOwczXv8Rf5ozBkVMmZMrFHepjmqw9Y4JGtDa9rLoJZpsLudGrJBIljEggxJKA0p6BicSjp1uRrZRi7EVaaJQS/NBsxdzSi6FWSvC/Hx4JGdeumlYUtD9H4KrGUr0Wr8+8AhaHG6+VHcXs4vyISWhjjFhWSkWoOLuq5I2ZV/iT4+HKD4Vry4Fz1w6TzRkz4eq7dkSbjd2+P246m6j/zwkDvq41BP2tfH/jG4f3w7D+KswquSgkUb2v1oBHbhoa9L7qjVb0Uytwx0tnS7oU6PD07SOw5q4irG2XZ5gwpC/evHssnt4aWqO8/ThFLBKGJMPDlqzRa7HmriIIIIAHsevBv342QS0UCKLO2P6+qRVvfPY9ltwyLOykokifYeDzdpfHn3j/RclFEc///+aOw7FGC+aUXISigdk4UmdCqV4bdmZ6sV4LQfQJ5FExIU5EBEApFuH1spqQzu+uqkbA68Ubs67ET/+023/xL9FrkSETQ60MndGtVgKrpxWh0exAi83pT5S3r2uWzOSXLlOK8QW6oCS9T7iZ60TpKksiwjO7joZ0inxLJpdPHoEWhxsVxw246iItRl6gwfryGjx8w1AIBF6IhQIU/kgNAPjLnDH45JuGoM5tsV6LBpMND08agjnrv8Ttl+VFXPVRoteiv0qG0y12yCSRN+UBQmdOtI+7WMspG1rsTIhTj6GUiCAUAAqxCM2tDmSKRVgbJW7vLslHaYEOu4/Gf1PJtydAe7zBSxS/jHhiU6+DRCiAw+2B2+bBrOIL0Wp34b9e2Y0SvRbLpxTG3cdUKXrGBA2jNfrqsFjJQOo5TjRb0GJz+Td4zZSLcUG2MtWnFcQaUC4wUiK0RK/FzLMlPGeX5IfdB8tXzmTl1JF4c8+xoFnRviT1n3cdxYQhOSivbsL0MYMinlOsBKjb40V5dROUUhE0GVJ/ctzHl/TduOdY2LY88NqhkktwptXhf/9zx1+E8QU6KCRieAVtq7blUhGO1Jng9XqjrvAO7I9rlBL8ZmIBRg3QYGx+H3hw7pxXTSvCG1HKkwDAqmlFWP5+8Kq2Ur0Ws0rO9Vd2VTXis6NNeL/yZMjnMSxPjSfj2NOotEAHuzP4vUSa0e07lxsL++Ok0RaxHnyxXot9tc1ny0J6cf91l4QcE8jh9uDSARo0ttj9N032BtwgqDhuQIle68+lBN60AYALshWQiIRQSkRYV1aDPplS/G+4kjvVTVj67oG2vWV2VKNYr8Vjtw7H6EF94EFwGZ9SvQ6zSi6E1xs98R8NE+JERABanZE3a9hV3YSFAH559UV4flvV2eVphXB6Ii9DCpcoD5Tsmt5qpRQrpo6Ma+Y6UTozR4vVqka0Ot1osTlx6KQRADBpeC5e3XkUXnghFAiQmyXD/QEzLgI7t5cPysaSW4bhXwdOIc/ixIqpI/HCR9/goesHA97gWuLFZwcez330LX4z8RI0mO1Rz1sekDAPjDtf2aSm1uiD79ozFmTIxGmxlJwollaHG5lSESxONzJk4phxu/DGIXjs1uG4bU1ZxNcMLNEQOPAPxBu8RB0TT2wuuXUYvPCin0qO1Tu+xbwJBXCfXTZfVt2Ex/95EE9NHoElWw7E7GNmKyRYfkchcrJkITNFLx+UDU2MhHmyKKXR0yRKafSb4NQz9IQNXoG20kY+kRKhZWf3t/IlIaPtlbPoxqG4a8ygsPWiZxXnQ3x2ym24pLcv0alWSLB2xmgIBIKQmdOleh2+/P4M5k3Q4/phuWETn77yQ09NHoGnth4Keq79tUOXKcUX35/BhCF9MWPchWgw2ZApk+CpMDOrZxXn49BJY8SVoDKxEEqpCItvHopWuwuFP1Kjr0qODw/W4cr8PphdnI8+GVL84aNvopZBBBAxIe1B8Kq2nCxZh+tul1c34ZEbh+LGEf2gEItw3GCJ+2d3VTdhZnE+nn7vcNh68KV6HWYUX+jvQ7XVG498g0MpFWFwThbUcgkMVqf/un3klAnv3FeMUwYb6k02/NeoC7DknQPYe6w57E2biUNzsPSWYfjHPVfBaHViVslFuHRgdsjNi8BJEOXVTXjynwdxRX6fkLI29SYbmlrsuFiXGfHcY2FCnIgIgMkavbZZncmGWwrzMCJPjYrjBjy99SAW3zys878vBTW98zSKmDPXidKdKUYdwhabCyq5BL++7hJM+/PnKNXrsOauIpwy2vDLv+wNWYbYVhtPgL/NHQe5VITaMxYU5GRBlynFkToT7rlWD7PdhYU3DsEjQgFabC5kykTIlIlxrMmCOy6/ACKRAF6vN+IsjBK9FvlaJd6YeQV+lK1ATpYMaqU0qGxSrPp4AFg6hXoMs80F8dl80Qsff4t7rtFHPd7qcONMiyNiXX8AuFCbgW0PjofL7QYgwHMffRt0PG/wEnVcrDbV6nBjxl+/QKPZ4a9XbHe5kCGR+JfNbz9yGr+7wY0nbhsOi9PdVkpMLkGuShYSj3a3B+9XngxJYq2dMRpCgQCegJl+qdxkWigUYMKQvhiWpw67iaEoxiZvlP5ONFuibvC6YurItJkpnik/l7aLlUT1JQyjsTjcUetFP3bbcMyboMeBk8agvm20jRf9k0sGZuOJ24fD6nShzmiHQCCIeNOtrLoJZrsL911bgN9MvASnjDYM6qNEhlQEo82J4zUWqBQSqOQSFF/UB0UDNTC0OuD0ePFEhJnVQgAP3zAUB34wYuMvxqCp1elP2BcN1ODASSPWzhiNlz6pDioXM2FIXzw4cTAcbjekImHEcy6vbsKDEy+B2eaK+jksuGEIRg3Mxr7a5ph1tyPV0j5hsOKXf9nbdu29fQRK9Tr/5JxYn7HD3VaeRCwQ4LfXD8bCG4VotjjgcnuRrZRg+mt7gvpQLnf4cYxSKsK6mVfgsXcPhL35sPxfhzHyAg1ys+Swu9xYcstQyEQiLN4SHFtKqQh3XjkQj27eH9c+MSq5BH/75ThkyEQQC4Vwuz34r4DV+j7/vL8YNnf0WunRMCFORARAKYs908PmckNw9o757qNnYIvREEWTqpresWauE6W7WBunZMjEyJSK0NRih8XhhkIqwpodVXjsthH+JZRC1OCtuWNxotnq73QKhF480a6zV1qgwyM3DYFaIYbT7YXHA9icbrTaXfjaaEA/tQK/fftrWBxuTBySg2cmF2Lxlv1BM0qK9Vr8btIQ1JlsEAoFcJ8d7Lcvm1Rx3BB1WWPFcQNLp3RAKhMpBKiUYkiEQlhcHlSeMMYVtxKREDeP6If8nMyQQeGRkyZ8eLAOX31/Bk9NHoGfr/0C916jx/zrL0Grww2NQuK/0URE8YsnNl+bcQXuXv8lyqqbsGTLATwzpRAmmytoBqTJ4sRPX/3c/3Mlei2WTSkMKRe4uF0yBDiXxLr8wj6YNLwffoSz++z8vTJoZVbp2ZtenVkp1dE2QSIUYMENQ/Hk1oMhZSmW3DIcYibEe7xom0KWnd00Ml3IJUJ/+b54Ni+MVc4kSy6O+N53VTfhWJMFXx83YPHNw3DzyP748ugZ5KjkkIiEEIsEKBqYjYpagz856YvhTb8ahwyZGCv/dRj5OVlxbahptrlhdbpRb7Tiiov6QCIU4niz1T8TeWdVIw6fNGLBjUMhEwmx+pNqzC7Oj3r+Dwu8yFHJzq7OdKD4Yi2uvqQvVPK2vsneY2cwszgf08YMglwiwv4fDLj0Ag2e/aCt/MlL00dFPWej1YkB2cqwtbR9TjRbce+b+1Cq1+KOoh9FrLsdeJOh/UaoP9Io8JuJBXh151E8/d4hPDl5OJZuOYhd1Y0xP+MLshX46+fHwq4AMFqcIefi9Xrx2C3DQ2bdL7l5KF7cURVxf5eigdm4bmgOVvzrCJ567xBWTSuCQiIKOd63sqGi1oB5E/QYNTAbYqEAfTKk8Hi9ePPuMdh+5FwZyyy5GMfOWGC2C9HYYsPICzT42y/H4XizBTLxuZVFJ5qt6Jspi/q3iIYJcSIitNU7jVQn2JeMGi/XISdLhhK9FlcO6oNW+7lZ3B3taKeqpjeTRNTTCQSImjgWCACXx4uBWiVuHtEPQFvn2On24KYR/XDD8FzMfP1LnG6x49439/l/7raRedhbawh6vV1VjXjmvcN4+IYhWNluuWexXot51+r9pZQ+PtIACIBnJhfC4nSj0WyH2+NFnwwpXvj4W+w4ctr/s6UFOjx5+3CMvjAbe481w+Jw+3ddFwJhZ2D4ljV2tnRKb4r9ZG5YTOHJRSJYXW7YnC6sm3lF7LgF8PuPvsHTk4dj8eYDIRssPXbbCEDgxXVDc3HSYMNrM0ZDKBTAZHFCpRBDLBTglNGG706boVZKu/z97k3xQr1bXLH54RGsm3kF7nz1c5RVN8HicKPV4fLXhgXaNrxeO2M0clQymG1tyYyTRisUEhH6quQAzpYLjJLEmlmcjxabs+2G8d+/Dq1rXtWIBZsqsaaDK6U60yYoZWI8/Y/KsDWWn/3gMJbdMTLu30/pqads8AoAYoEA867VQyYSICcrevJPJhZGnWRRqtfB6Y6dVN9V1Yin3zuEhTcMwfv7T0Wd1auUinDpwGx4AFQ3mHHPtQWoPGHA/RsrsPpsyY5IJCIBLA4vclRyuNxeVHzfhMf+ecj/uotvHopJw3Nx4owF/TUKFA3MDiqhFo7V4YZaLoZcIoJcLEKzpS25/u9vT+PIKRMW3TQEtU0WyCUi2JxuXHNJDg6dNPrHAbGSzQDw1HuHwm727eN7jV3VTXjsnQNYfPPQoBnpQNtkmCU3D/UniiNtMun7W9ucbvzuhsGY2XIhdJnSqOWn9p8wRixTM6vdniyleh2O1LXg6fcOY3ZJPmaefT5HJYNYIMSiducdOKM9QyqGUCDAwhuGoslsx5/LjoatPV80QOMf60Qq1eMrdbNhzzHsq23GSaMN68pqsHbGaPz+wyMYcnbFjs3pxlUXa3H9sFwYLU5kxLixGw0T4kREAAQAnrx9OJZuaTdD9OzGGPM2VKBogAY//dPnZwfnw/311U4ZrPj029P+BqnZ4sQXNWdwzSV90T9CR1utlOLpySPwyObg2aQlei2enjyiWwbenTlPonQjFABzSvJDEse+WBUKALPdjZUfHsHTt4/Ah4dPAQBqGlvx5p5jmHetHutmXoFTRpv/Z8urm/DU1vAd27LqJtwTZhaRr9TKIzcNReGPNP5OaPVpM94o/x7zJuiRlSHCf44bMX3MIPzX5QOCOquLtxzALYV52HzvVagz2vHlsTNYuKkS62ZegZktdv8Mn4rjhqABR98sGb5vbEWd0Rp34q83JYiTvWExhWd1uQCvAEqpCM+8dxhLbh0WPW6FwOgLs2Gxu0NvTFU34Yl3D+KRm4bg1tVlAT+rw28nDcZpox21zRbkquSwuzwwWF1datt6U7wQxWpTBcJz7aCvjWyxOdEvS4bWs3WNrxvSFwqJCOvalWAo1evw5OThkFra9sWJVS7Q4fYgSy5Bvcketa55vSn+lVKdbRNa7S5Mi1JjudWePrOHu1tP2HSyM3rKBq8AYHW5YXd6MP/6wfg6RrIbAN76ohYrpo6EAAgaZ5bqtVh00xB4EX0TQn8yt6oR91ztDIpHpVSEooHZUEpEeGPWlciQiiAVC7H8X4fDllE5UmfCsikj/G10UOJ2YDZcnrbktt3lwUmDDS6PFy/eNQq/+/vXWDF1JF4vrwlKJJfqtbilsH/U81dKRVBKxSElcYr1Wvyi9CI4XB6sK6sJel8Th+bgX78ubZs57f3/7N17fFP1/T/w18k9aZu0TaC0SqGYyqUUqTfAtiqKIqCIw20Iv4mA4lS8zG0i4yrenXMOcFM3cew7cW5jonjBMUG5iMjNccdWOkChLb0lbe45Ob8/0oSkubRA06b09Xw8eAA5J+eS5H0+n8/7fM7ng5gd5QKf8c6j9fjpNRdFTYi3nPR7U3kt5owdhOsH9MDAkGGYjClKGHQqzHl3H2ZdZ251TPJGpxdpGgXyTCkQBEQdfmr51CuQbVDj3a9P4I2pl0d85pvLazG9pN/p88k34YFrzZi+YjvsbjHiiZiHWky2GW/YnCfGF+CKvpnonanF76dcGrZfl9cXc/z70N7mb287ijljB+J4nQP9TKkY2b8nvq1uxOThffDG5siJZJ+aUAiBk2oSEZ2bRqcbeq0aYwqzcVeLyRoECBjeLzNYsPkb5wfw9G2DYbG7cbTOjg9azBxdbDYiz5QCnUoetaJtsbvx/NpDmFach9ljBqDJKSJVo0C11YkX1h7C0y0eMz1XZ3ucRMlGq5AjRSWPGqspKjm0Cjm8ohebymow7719mFbcF4C/ch/47d9cmIOCC/Rh291UXoPZY/pjdEFWsHdbldWJ2av2wBKjF9Gm8hqcsDjw4Nu7MW/cQPzjp8MhgwyPjRkAq8MDuczfoIg1ief04jws/uBA86On9Xhu4hBsOFyNryrqoo7h98bUy/HC2kNhjZvWEnVnmgzo6j1jO3rCYorO30PcB0kSsPNYQ6txq5TJcGXfTCjksuBTF6E2lddENN83lddApRAwb9wg/GHjt+1StvGGCnU3bSlTAf8QAYEe4WkaJTwScHEPHUrMRiy8pQBzo4zFvKm8xn/zd0gOrrm4R6vDs2TrtUhVyVHZ6Io5pu7yzRWwnEHP3bMtE7w+KW7iZtEtBW0+hq7sWK0NW8pr0LM5mWlzi6g67kTxRUbkJtGkk2cjTSVHidkYMXEi4E+0pSXRxKmSBJxqcuKPm77FzuaexEDLiRKNmFrcF29tO4rnJg7BR3tO4MlbB8Ph9aHJ4UGaVgmNQoYnPzyAQTmGVpPqgSE+GkLqwLGSoYGJrr88Uhc2jIpaIcPDoy7Gi2sPRUncXo4eejWe/vBg2FOUgScw/zztCjz/ceRknJvKa7HrWD1KzcbgNkOvFwCglMux8L190TuzCALGDu4VkeSfdGVuMIEeOE9JkiKGQQx8xkvuKIJSLkR8ji2f7AxwuL2YfdNAvLD2IBQyASVmE7yiBNEnYc2sErhFsdWx4VPVSvgkHwQA81bHPr/FtxZg+//q8PJ/TtelQtsfaWoF/j5zODw+CWkaBSa9/mWw403L664pVRU23EuspPbuYw2oaXRhR4z9KgSh1fHv7ynph6G907H4/fBhW565bTDe3Bx9Itn57+3DsxMGR91mWzAhTkQEIF2nxq+ijGsI+Av5x8cMxI9e2xp8bVN5DeweEaJPwh83fhv1kcrXN36LhTcXRK1o19rcuP2y3jhpcQDw3xV3eERUWZ2YeFlv1NraN2nTYPdg6fqymBX7Zya0bwKeKFE8PgnL1pdHjdVSswlP3FoQ7LW2qawGvxo7EOMG9wre0NpSXosZJf0gE4SI8fwcbh9UCgGpGgXqbG7oVAr8494ROFHviHk8qWoFVt13FRqdbpxqdOOPm46EN1DyTfjgwRKs3X8Sy9afTtpNL/FfLwKV3EAF8Yq+mZg10hzRW2/+uEH4/YbyiIZba4m6M0kGROsZW5pvwrO3FeLCzK7RG6wzJiymSD74e1gKAJbcURQ/bvNNWDy+AIIA7P3OgpH9e0YkxAEE4zrUwBwDFsRo9AKRZVtrN3x4Q4W6m7bEpk4lh1ohg8vrQ4nZCJ1SjkqrAzkGLX41dhBOWJyYVtIPl+Rm4N/7KvHijy6BQi5Do8MfZ1qlDC9+cggPXpcfd3gWg1YBNQCDVoFlk4uwfHPk0AHLJhfBoG17CsPicKN3hhavTLk07Jg8og8PvLUr5g1vn0+KOUbxlvJaiDEmyTufnKy3o6bRgaG56ZAgBD+7bIMaNU1OKGUCsrtwT3EFgEXjC7Do/f0RT+suGj84qRJlEoBBOQb8/B97YEpVQSHz3wwOTPSuUcqhEATU2l2YWXoRUjUKPDLqYixesx//aU42v3v/VXjmwwPYVF6LL4/URU2qt0z4PvT27rDhQ2IlQzeX10JonqD+e4v/2uDyilDIhYhkeGCfMkHAg9eZ8eWRuohlALB4/OCYT4q8tO4bf/3c4kSTy4s8UwoWrzk93v8bUy+P+5TJw9fnx03y2t2iv+NKSR7uu9YMUZLg8frCntp0eX14/KaBwRyAXqOE1emJeLJzekkeLs3NgATA4/Nh7rhBePGTQ/D6JBT1Tked3Y10nRJKWfxhWrRKOfZ/34ATVieuye8Zewz1shqcbHDGrBdNL8mDR/ShZ5oa39bYIJcJwWONNpZ5RY0N//jpCKw7UIW/fnkUNw7KQlHvdExpHn89cKNyekkelm4oj73f4jzIBQGzrjNHvdEJADkZWpxqdOGOYX0wraRfcNkF6TpckpsRvGkb+r5NZTVo8nBSTSKic9Lk9j+m/bMb8jGyf08A/sJQKZdhU9kpKOWRybMmpxfQKDB1RB5USgEpakWwZ2lgnHGHJ/ojlaIkQaOU4cO9J6OOS9zeFW2bO/bEMVvKa2Fzd59HP6lrc3pEHKxsjBirNNCb2+kRwybJtTg8+OVNA/CTN7YFX0tVy2F3efGPe0dg3cEqvL7xCOxu/1MaAgBR8iFDp8L6w1XYe9yCuTcPhClVhZomd8TxNLm8+PHrX+LZ2wbjoxbxDPgrpgve24e5YwdiYC8DfvnP/6IoNwOjC7Jgc4pYftcVyNZr8H/Tr4Rb9CEnXQuby4t5Nw+CXCagzuaGTBCglMsw5929UT+TaIm6QOKv3u7GmlklcHlFnGpyQa2QY893DRAEYHCOAbU2N3CqCalqBRa8ty8iGbiprAaP/2sPnvvBELhFHyyO04nEQM8ha/NrqSo59FplpyYMO2vCYgrn9IhIVSugUsjw0n++wdyxA+PGrc0touKUDSMuMsIp+oIT4IaWuTq1HG/edQV2HqvHe7u/x6LxBchO12JQtj6s4RTaO83u8YbFglYph1v0werwYmPZKeQYtBhyoQF2twi9VgmLIzLGQ/GGCp1vnJ749V+3z4c/33UFtlbU4pr8nlg4vgAOjwcyAfje4kCKWgFJQnCOnR9feiG+rKhFZqr6dI9iqxMPX5+P6kZXcOzaaD0qG+xupOhU0CnkWPnlUQzNzcC0FgmQlV8ew6JbBrX5/NK0CvxlxpVRhkQ04S8zrgwO19BSk8sLU6oKz08cEvWa1dQNhkzxeH3ITNVi7urw3v+BYQo8rUzumOzq3SJ+8sY2PD9xSMjTunJUW12Y9PpW/N+MYejV2QfZTIC/PmtKVWHlPcPx5Bp/D9pAwnVEPyMUMn9b9PNv/PXay3LT8YvRA/D/hveF3SNCHTLRYSDhu/SOItx/rRkWhydimD6X14f5Nw8KG/ojXg/fTeU1eEyQoJLL8Nzag9hSXhuWmI7W+zhVrcArky/FAyt3hZX3W8pr4RZ9wQklWyaX/TflXPB4fTD3SEWV1YnJw/pgenNdwNtKO9ri8OCVyZfiv981oPACA3qmqSPOKzB8yLL15Vh+1xWYsWJH2PIt5bVQKgSMK8yG0yMiRS1HRU0Tinqn48UfXoIUlQIGnRK//uRQ2LavH9ADj0WZsPetu4fFPWYAGNonA5cJAipqbHHXa4hxo29LeS0euNaM7UfrkK3XYFCOHna3D8vvugKSJGF5vLHM803450+vwlMfnL7JEnj9/VklkAvAtRf3wF1XedDXpINCEGD3iLC7ROi1iuYbKwLe2HwkYqiVZZOLIEDAk2v2Y+exhrCJRf9x7wikahSosoZ3TsoxaIK/nXOZAJcJ8U4iNY9zIwicoZooGTjcXrwy+VLoVDLs+94SNs5ZVpoGcpmAF2+/BHf9eXvwPWkaBQQByMnQYOH7+yMqi4vGF8AHCYcqrcjQqZDVPKkQAMgFAcvi3EV9cvxgnGhwtNt4pQ6PiEdG5Qcfz0pRywEIWH+4Cq99fiTmDNlEycbtFbHynuHY8T9/j5LA0xXVVidW3jMcdpcHGbrTj/elqhWY/94+/N/dV+K9r0/gtc+PQKuS48ev+R8PLM03YeU9w/HHz8vxyf5K7DxajyfGF8DlETE8z4gbB/XCqUYX/m/6FdjwzSmUmHsA8FeUtUo5MnVKrH2kFJCAwRem4x6bG6JPws6Q5Nzm8lrU2z3oZdDgX/ddhW1HalFtdQWvMV9/14Dii4xodHrQ5PKPD6iQydBgd8OgVUKnlMPmEfH2PcPDGuQ1Te5gA8HlFbHraB1S1P5JhJ5csx9fNPcAenPLNxG91meNNOPLiloMzjGgpsmFDJ0SD12fj6+PN4Ql/nUqOYbmZsDi8KDW5obXJ+HTQ9WoONWEWSPNOGl1wekR/UkPiwNXXWSC0y0iq5PGWu6sCYspnFcUodeo4BR92H2sodW4PVZnxwd7T6KvKQU90tTYfaw+bMKuUrMJ6w5U4eX/lKE034T/m3ElnvrgAP5z6FRYQqDkIhMcHhE7j9Xjb18dg1Iux6yVu7Gp/PTvodhsxN0l/TA8z4hl68vwy3/uCS5b2UqDlDdU6Hzj9Ih4dcpl6JGmQp3dA4vD05x8rsGhE1bcPCQbR+vsyNZrcLDSiuH9MpEqV0KtkMPp9UGCAJkgQi4TYNAq4ZUkFPVJh9MjocrqxGP//C/690pDnikFGTolpr65HdNL8oJPVYYm4d69/yo88e/DeGhUPibFG7/bG7vOGjHetUqOt748imduK0STWwy7gbty2zFMGZYbdTsGnQJ/u3c4ahpdYa+nqOX4273Dg23585kgEzAvylA4m8trMW/1Xjx7W2EnHVn7sDo86GfSIb9nKmxuETJBhEImQ37PVPQz6ZLrBqgAGHRKPD9xSFgy/JXJl+KkxQGnRwzegMpKUwcThS9+cggLxhfA4RbR2JwkDU1M90hTY/yyLVF3uaW8FnPHDsK6A5XB11yt3ASxu0SoFDLMKOmHK/pmBnuXxxpqpdRsxAMj8/HqlEux94QFpfmn69iSJOECgwavTrkMe0804MZBvbDjf3WQJAl1djdSVAr01Kux6P19EcOx3Db0goiObKHnnaZRwJiiRoZOhZNWBxweX9xhmhTy8JxdYF3RJ8Hu8neo8fmAPsYUNLm80CnlEATA7vY2D4vYEDyWgTkGLP5gP3YfawjrLW3QKlFqNoXVV0LP6YsjteiTqcP7X38fnPQylmhjeAf2r1TIMK4wB0+8vw+PrTrd0Wbl3cOwpbw29ljmZTWYt3ovhuZmhCXEN5XV4In392NsYS88+eFB/GHKpahtdEX0Fn/2B4URY54DgTmZgDGF2cHhgCJ/JybcP/IizFixI2wIylkjzbj3mn6tDscVDxPinUCSJPh8vmAynElxos6XoVPhfzU2aJTaqL2283qkoF8PXXByinSdElqlvxfqojX7ow6Z8txHh7DwlkE4Um/H7qP1KDGb0NuYAovdDYdbjNtj2+EVsWjN/jaPV9raY+CZKSrsbDGmV6nZhDljB+DS3hkwtDKxDFGyMKao8V2DI2qc9jWl4MJ0LQQA917TDzsq6pGmlmNTWQ0cbh+u6mfEiLxMKGQClt5RhAff3o1NZTWQJAlP31aIJqcXf/3yKBa+tx+X9c0IxkugN9TYgmws/vBA2FiHpfkmLL61AE83J+dCjyc0odfg8MAjSuiZpsIFGTo0BJMO9ThwwoI8YwouSNdAo5Tg8Iiw2F3Qa5X4z8Eq7D7WgEdG5WPXsToM6OUf+/ytu4eh2uqETwJe33QkohfH4vEFcIs+PPXBgaiVWkjAmMJeYT1eSsxG/OOnI/BdnQPb/lcXnJQpWlJiwc0FeH5t5LiPfU0p6KXXoKyqEU0ub9j16GzHJz+T9xl0Kjw3cQgeX7UnLCl+db4Jz08cwuEuOkimTg0JgM3mxZI7ipCZosb3ceL24h6pKMrNwB83HcG8cYPCHu3dfaweD4w0Y+cxfzLd3yjbh6G5GSE3fSJ/o3+aegWe++hARONyS3ktxhVm46O9JyOGIPriSG3MMWV5Q4XOR5k6FTRKEU99dDBqr+3nPj6Eh67Ph0wQ8KPXtuKy3Aw8e9tgCIIMT30Y2RnkqQmDoZXJIUr+G9J/nTEMSrkMr20sx6yR+bisT0bMSeh2HWvAlGG5kHzAym1Ho9atV247isdGD4h6Lt/X2tDo9kKCv20tNf+ZMqwPNpbXBDu7BG7g3nFlLkRf9OS6Ti6HQ/Rh6fryqB1edPLkGV86UWzNN/Sj2VxeC1sX70xjSlPi17cPxdwWQ2aWmo349e1D4ZWS5/wE+OfC6aXXBI/13mv6xXza+MGR+fj7vcNR0+hGg80Dudzfe/yxmy7GqAG98GRz7+TfT7k07n7tbi+euKUAM0sd0KgUYcOnRJOiVqC+yY0+Rh36GXUQBAEfP1yKJqcXqRoFfjV2IGob3fjqaF1wUksf/MOjaJThndLsbhFeCcjN1KKnQQWZICDboIUPQFl1IwovMKDe7okYXmNLeS0Wvb8P88cNxJMfHsT0kjxc0ScTOekaLF6zH3/76hiW33UFKq3O4A3AFJUcv59yKf7Usj7d3HvZlHK67I83qeS04jy8ve0o7hjWBw/91d/rfdSAnvjwwRI4PCKaXCJS1XKMKegFnyTh+bX+3uOBmxv3j7wISoWAQSETb2bolEjTKPHoO1/j5UlFWPj+ftxV7G8HWELaEoGkd2lz57fQNkZoeyRNrcATLW4i6FTyYK/6eE8BbC6vDT7lE2pTeQ3uKu6L6SV5ONHgwAdRnpjtmaaOPYxNeS3uKs6LOSTPpvIa+CBhafMwP4EyoaLGhhsHZSH1HMb7Z0K8E016/Qu8c29xZx8GEcE/pldRbgZqbS7Mbx6TLUUth0Yhx/F6O1Z8UYFf3DggbHK8QCLsZzdcjOc/PhRxJ3P+LYNQaXXCmKpCldWBExYHFHIZLA5Pq0OU2N0ihvROjzqWeJXViXqbG1anFwatAikqBRat2Y//HKwOrhM60Z7F7o54VBRonqTso4OYO24QtK1UcFrq6hPvUaSu8p16fRLe3f0dFo0vgFeUgr29FHIBf9z4Le67xgyn14cbBmbhliE5cIr+3ixNLi/+V2ODVwIKLzCgutGF92YV46O9J/Ha50fwXb0Dx2ptWHnPcJyodyBVI8f1A7IAQYLNJaLJ5UWKSo7ZNw3Az2+8GD7f6Scs5jcn50IT4v4eDwLevb8YH+87iTS1AtnpWix6f1/EBD3TivOwYmsFHh8zEE6v6H9cXSHDJ/srse97C+aOHQhB8CcuAH9F8ESDE1qVHBkpSjxy/cX41Rg5qhqdOFRpxaBeBjS6vFDKZRENhcD1K1B5DbW5vBYLVu/HL2/qj0MnLPj7vSPw9IeRCfUt5bV4Ye1B/GR4H9x/rTnsqZODJ/2NmRt+uzG4/tX5Jjw1YTCeX3sIeT1ScWluBhqdXjjdIiqtTijlMhhb/N4sdjeqG12wODxhw1x8eqgah09a8cStg2M+QZOTrsXSO4pQ0+RGo9ODNI0SptT4v+eu8vvvKrw+CS7Rh4wUFf60+Qh+OXpA3Li992oz/nusATNK/U87BIZMeXyMP/E1fcV2/GX6lcHtby6vxa/GDsQtQ7JxssGJGSX9UJSbEfyN++PvMC7JTQ+Ly4AsvSZqomf55gosuaMIgiCEDR/UVW6o8HdMZ0oSgD9t/BZzxgyATqWAwy0GhxA7XGlF4YUGCIK/J/kDIy/CKxu+RZNHxJNRbrb6ew7vw7O3FcLh9mHan7fD7haDN5VdPi8W31oQMRlc6CR0795/FSQAk+P0EEeUvmRV9XZ4JOCpDw9GSdIX4pILDRAl4KTFefo9jU7khDy9GcoLRDz9GTjHRe/vx9NdvHd0W7Q2LExXHzZGLZNj2YYyLIhSLv3h83LMutbc2YcYpJTJ8Ou1h3DnVaeTkSP798TzayMnnQz8f+7YgchIUWHGCn8czr95EEb2z8J3DXb87Ib+mHezHI1OL9bMKkasp4ZT1Qps/18dinIzcNLihAAFSvNNUefaKM03IUUth16jg83lhUopx1ffnp6QtdHlRaXFgWyDFodOWLHynuG4e8V2bCmvhdMrQpQQvVOaMQXpOiWqG13oa0qB0+tFbmY2nng/ctiY0KfEivpk4M27roBPAtI0chw4YcH8WwZBIZNh4Xvh7eKXfnQJctI1mD1mAB4IGR5p0fv7UWV1ISddi3dmDoe++anNxR9EXhsC/y/KzcCbWyrw2pTLkJOhhVv0ocrqQqpGgUanB/e/tROPje6PNf89EayHTC/Jw582H8Hhykb8aeoV+E2LYVZK803449TLYXd78O79V+GpDw5E9IpfckdRMBk/5U/bmpPjRiwcXwCv6MM/fjoCjQ4vJAB3FefhYGVj8EnTJXcUQS7zX1hbewog1vJUtQJjBveCTBAw5919cd8XOvyNQiYgM0UFuSCgl0ETNRmvU8lxZV4m+hpTYHN7g8N61TQ6oVGc281JJsQ7kRCtNCeiTqGQATJBwKuffYvC3ukY2b8nvD4Jp5pc6KnX4FdjBkL0SXjr7mH49FB1cBKHBe/tx8PXm3F3Sb/g+HOBQvS36w7jop5pWLa+HKVmE2ZdZ0aDw40xv9uMVfeNiHs8OpUc4wqzoZAJ2PtdPXRqf8PW6vBETP45bnAW5o0biJ/f2D9YmfOIPrz4ySEsvKUAp5pcuCQ3AzNK+sGgU0Ihl6E+ZFiHBrsbGkX0BkE0oRPvBQq0q/oZoVTIoNcokN5ieBgKl4wJi2iTKYbeVEkmHknErGvzccLqH7vUJwGiT4LF4casa/Ph9Hlhc3mRolagtskFwD/+v8frwxV5mbC7RYg+YN2BSuSZUjB+SA5G5BmhUyswLM8IlygiXaeAQavyj6ndotfQwvEF8IjAq5+V42c3XowbB/Xyj6utUeCWITn4z8FKvLLhW9jdIjaV1+C7ejt2Hq3HrZfkoMrqT9wNzc3A3746hklX5qKodzoA4JFRF+OL8ho8+eHBiJtutU0upDYP1RB6U67EbMRdzUmEwPAvgfWVchlkAoKPeYaOtRd4f5pGiX/+dERwbPFA0lySgEdvHICaJjd+fmN//GrsIByvs+MX//xvsPI8ZXifYO+egGKzEQ9elw8JwIppV+Lr7+ohNd+A+PaUDQ9dnw+FTIZ6u9v/3fkkNNg90KrkWLa+DI+Muhgur/8Jupa9VwKJkAMnLJg8rA8WvLcP828ehPQYY5YbdNHjKlr82dxil/n9dxU+CbA6vEjTKvDjK3LhbUPcbiqvAQRgwc0Dg0OmVFtdKOqdjnfuHQ6HS8THD5dCJgBH6+yQJGDn0XpkG7SYtXIXinLTw3pBbSqvwS9v6o9LczMibgjFatAFxlV974FiyAShzTdUkkFXuo5T8vBKPjwy6mJ4fYDDLcLq9A/bdaLBgXUHqvCzURfD6vTAoFPgugE9cW3/HnC4Ys9Ls7m8Fk1uEb/55DCml/gnjA4dYuNUkwtFuRm4p7QfNEo5DFqlv0UsAO/PKoEEH3w+RO0lGPj/gpsjxxB3+6SIsa4DxzN/9T48cWsBqhtd6NcjBSfqnf7e45J/UtFoAjfWYp1jdxhqMKWVYQhaW57snD4RP702P+YY6c4YTw90BqdXxP8b0Qc909R4f1YxBPjbrfGeNvZJEg6csOCvM4bB5vZCp1RA9ElIVSuhVckhSUCqRoFPD1Zh59F6zCzth+sG9ERtoxt2j4gMnRI6lRyX5GZgXvPk1b8cfTEeuPYi+CQpInEdmBB+7rt7cXleJobnZSJadOlUMhT2NuA3nxzG2zOH447X/UMYBoYSbTl0iQ8S5HIBM1Zsx2W5GXhyQgHmN3f0itdb+5Yh2Xhg5S78v+F9cMOgLPQyaOFw+7D/RD0OVjYGhyuRAJh7pEb8Dq4f0AP/N2MY5q/eizn/Oj20SGm+CfNvHoQhvdMjbiDsPtaA2TcNwBV9MpGdoY0YzqXEbMQ7946A2yuGDVcS6JU96zozlnz6TdQJJJ9csx93DOuD5TGujTIIuKu4Lx58ezcA4Gc35OO6/llweXxocnmhkMvwZUUtXt94BJfmpuOtu4djyp++xKQrc/Hmlgpc0TcTpWZjq08BxFpuc4v4sqIWV11kivu+eN/ZgpsHRR3qxj+srRwLW3QqKs03oa8pFT3Tzr5+JkjdYQCsDmC1WmEwGGCxWKDX6+Ou6/P54PP5MOVP2/C3e6/ikClEHShWrH5fa8Nv1h3GA80Jm+/rHWFDGhw6acXjYwZCgoTdR+vRI00TTCytvHsY5DIh2BMG8Bd4828uQLXFiZ+8+RUA/0X7qQmDcaiyEQOy0rD4g/0YGPJIVGBfB5sTPjNW7ECJ2YgnJwzGx/tOYtfRBtxdkodZb+8OJtI8ooS+Jh12Ha3HUyGJtMD7ZBLglYAX/30ID4w0Y+93luCdeo1SjiqrE5f3zYBX9GFgtqHVz89id2NW8zAToQXalhZJw6dvK0SuMaU9v7rzwokGB2b/c0/YI/ylzT0POythEfqdtnR1vqnNw/a0p3hl6ve1Njh9Pnx1pC78t2xx4sp+GdDIZHBLEgQJcIo++HwSFHIBXtH/ELXHJ+G1z7/Fozf2x3+PNaAoNx3/q7XjgZW7cFmfDDx562DIBAlz3t0XtaFRmm/CnDEDIJcJsDg8MKaqYHf7UG9zQymXIStNDVHwQfL5k4KNjuanTZRyyACsP1yFwRekI02jhMXhQar69JjgA3ulYf4tBfh438lgJbvUbMTsMQPgEf0TFdncIhxuL3Yf90+MeUWfTCjlMqRqFEhRyVFnc0GjUsDj9UEhFyBJAo7V2WHQKpBj0EAQBNiax1E1aP2NHbvHC6vDP+mNVumfcHTiq1uD15PrBvTAL0cPgCD4JxNO0yhQb3fD6fbBJfqQY9AGJ+1M1yqRpdfA6xOhkMlRaXFGXEvnjR0ICP7Kc2DsRbVC5j92pQIHT1hwwurEJRekh93EU8plsLu9eHvbMTx4vRmpaiUaXV54RB/S1P7zd3p9aHB4kKqWI1WlgNPrQ6PTgxSNAiqZDHa3iNrmG4L//a4BV11kxNJPy6I+xnkmv/9kvNHVEWLF6jfVFni8gNMtQqdWQK+SR49bqxNX5mVCbB5K8IG/7sLSyUUY/fImlJqNWHzrYGw9UhtWvhWbjZhRkoe931vCfv8KuYDKeid0GgU2HPbfuP7tj4di7/cWXNXPCJlMgMPt7zl2eW5G2JwgLX34UAlkggCZAAgCAMnfk1YI/A0BCpkQ8WRDNB3x20jG63h3l0zXhHhl6ne1NnglCVu/rY0oU6/Iy8Bv132DX9zYH4IAnGp0IU2jgE6lwE2/2xQzKfz3e4fjR699iY8fLkWqSo4VW47gT18cw8cPl0KpAJxuyV+G2j3Nk6X5y8ABvdLw5K2D4fT6MOZ3m2Kez8cPl2Jgdvh5HDxpjfueN6Zejje3VGDR+MHY/10dhvYxwh5SFqZqFLgwQxdc/6sjtfjR61/G3N7f7x2OK/OMMZefDw6dtOLJKE+JAf7r8PxxgzAgO37eI5kdr7Xh8ShjpAP+dtSztxWidwe3ZWLFanm1FYIgoLbRhfJTNmTpNdCpFJixYnvUca//9tUxvHPvCHx1pBZZBi10Sjl8kPDFt7XBm8OBjgZ/++oY7hzRF1UWJwovNARviinkAqx2NzJT1HB6fahpcsGYosbtr34R3KfXJyHboIG7eV4QhUzArmP1uHlINpqc/qcABUEI3pQuyk3HgyPzkZGihFeUoFXK4fR6IZfLMPq3m2K3LfNNmDduIKqtLmSmqDBu6WYAwKzrzNh9rB67QyZiDHwOtU0uDO2djifW7A9Lol43oAdmN09quaW8Fn++6wqcsDjC5g/b810Dhl6Yjjc2H4laPyw2G3FzYTayDBrMWrk7OOnnK5MvRaXFgYILDPj12kNR31tiNmLOmIHBcwCA30+5FPe/tQt/vusKeCUp4vwD31W2QY1xS8LHfA+9gZCiUsDhEdEjTQWbS8SS9WURn+OCmwfho30nsed4A+aNGwS7W8QPX9uKVyZfCo1ShooaGz7eWxlsq4ZuHwDSdapgHSu0Xjb7pgHY970FeaYUbPm2NuI3qZQL+KqirnlM9fqocTdqYE/ccaV/XofAewH/0xurdn4X9fMMdAbKM6VGLGuLrn1bLwFeeeUV/PrXv0ZlZSUuueQSLF26FFdeeWXrbzwDkiR1i4k4iLoSuyjiwesvhigB81r0wD49juJBjC7ohcILDbC7vLj3mn747boyNDg8ePurY/j7zBE4Vm8PXvhfWHsQs8cMDG5nU1kNGuweZBs0cPlEzB4zEE+sCZ9husRsxIJbClDV4H+kM9CzZdZ1+bh+QBasDjf+fu8IzH9vX8Rd1dCecYH3PXtbIZ5dsx+P3tgfFocnYkyvYrMReaYU9EpTY9fROhh0qriNtpomd7DBHXucr1rMXb0PL/7wEvYUD2GxuzH7n/+NHLqmrAazV+3Bsk5KWIR+py1tLKtBTVPksD2dyQegptGND1uM/1tqNqJfjxTkGJortAoZUprH+f9frR0rtv4Pk4fl4q0vj+LB6y/Gsx8dxMyr+0EA0NeowyM3mPHMh4cxf/U+zL15YMxeN5vKanDXVU7MWLEjeJOrweZEk8sLjVKOHUfrMCzPiHlrIq8jD11nxvUDemHe6r0RPUYCPTWeXLMft1ySE4znnccaoJLL8ezH+8Mq/IUXGNDLoMG6A1V4fWMgeW7C4gkFcHrEYKK9zu5PRu8+Xo8eadlY+H5kT6j5Nxfg/re+Qk2TG6VmExaOL8CrUy7Do//4urlnTU94RB8UMgES/In+dK0K0AFeUcJL6w4HxxLXqeSYf/MgFPVOxymbC2qlHN/8rw6vbzyCotx03F3SD1WNLixbXxb1Ovv4X3fh5zf0x40DsyCTCRGPhQbGR3eJPtTZ3EhVy6FVKqBRyoITpqWq/Yn9ExYHGhxe5Bi0EEXgSJ0trGF2WZ8MjL8kBzuPNUT9rjeW1aDW5p9gNF5i60SDAwve24cB2XoU9U7HSYsT1TolcjN1uCAkwRIQLVEGAA12/3BaDo8IY4oKHlGKGIc91vuTKUYBQCNXQClI0CjkqLO7kaqSx45bUwp2HK3Dl9/W4Y93Xo5Gp38Su03ltThSY8OHe0+GlW+BnlBjCnth8p+2BbcVKD8n//FL9O+VhmWTi9A7U4e/bP1fRHk5dnAvjBrQE/85dHqosdDlH++rxLL15cHf5cptRzF5WJ/g33/bdhSTh/fBMx8dxJwx/iGNUtQK2Fxe/xMjzd+L3S3isZBe24H4uDQ3HXa32G7fX1e7jp/vulpv/UqLM6J+WGo24bI+GZg10j9shFwC6h1upGmUsLnEYO/vaNI0Sky6PAepKjma3CJuGJyDiVf0QapKDo0ELPw4shwKlIHz39uHh6+/OO7xNjkjh+qwOuJPgOjy+pqHO9mHF24rRGgqXwIg+SScrLUhuzkBmtbK3DrdYoJdAcHxgqMl57r6w+5NrTwF0JRETwGo5P62ZY7hdLtKEIC/3zsCe75riBjS8517R0CSpIgyN7S9GChLH73xYjg9IvqYdPjBH76ATiXH8xOHoJdeA1EC7B4RlRb/8CG/+dFQf2/u5nGvl9xRFDZsi04lx/KpV2Deu5FP+QX2u3RDGWbfNADjl21pHpN/MCT4sPyuKyBJUtQe0JvKarD4gwOYfdMAVFpPD3tU1DsdyzdXBCcXDeUVffD6fLi7pB8mD+sTlpgNTGr5sxvy0ceoi0h8l+ab4tYPt5TXYnpxHt7c/D/MvLofXv5PWXBM9w/2nkTPkLHeW9pcXguZTAgODQcAWXo1AP/EqS/++3DMHuBzxw3EBw+WQKOUobbJDb1GAbVSjoUt8gLP3jYYH0UZx3tTWQ0Wr9mPsUNyMG/cIHgkH7w+CTOv7oc/bT6C3ccacO81/fDErQVY8N4+7IoxyWXo91mUm47HbxqAsqpGDMszwun1t0cUchk2lZ0K1v9nlOSh+CIjlHJ5zGFRJl2Ziz9vqYj4LuaOGxh7/PGyGjg98Yd5iYcJ8RDvvPMOHn30Ubz66qsYNmwYXn75ZYwePRqHDx9Gz549231/oYlx9hIn6lxKQQan1xe1J0TomGADstPQYPegR5oGNw7Mwm/XlUGtkGFTWQ0evl7E/W/tAnC6sii2uPnl9vrw8qffYMHNg/BUlPHHNpfX4sk1B/CL0f3DXps9ZgAWf3AA04vz8PKnkT1XQycgCxQygcrcgBx/z+9lLWZ7Dn3fE+ML8IM/bAUQv9FmDZlx/fIYEyMBgeS/mwnxEFVWV9zCvMrq6pSEReh3Gk1jK8s7mleSsGx9WcT4v/7PVsDiCQVodHqhTlHBK0l4+sOD+NXYgZg8LBcrvzyKgTn+xzQvyU2HV5RQ2ejC8VobbhyYjdc/r8Cm8ho02FpvWAP+723uu3vx2E0DcO9fdwZ7dPfO1EVUogMT+S1bXx7xO9hcXosnP9iP5ycOwYwVO/DYmAH47bpvML3E3xB9srniHn3m9dOV0k3l/skGby7M9o+z6PHhF//4L+xuEX+bOQwL34+8drTc96byGjzx/j48eH0+/jT1Ciz99BsMvsAQs7fK280Jwi+P+Cc8DBxj2OOlZhOWTS7CrJW7cdLiiDqZYWDby++6As+vPYTvLY6oPUg2ldVg/nv+MdsDDbLlU6/AKxvKIm4yLLilAC6PhOfWRk4WF/jMFr63L2ZiR6eSQwIiet5GzNHw3r7gI6ctb3A+94MhuDDzdFI8WqKsNN+EhbcU4JmPDuDL5kkiX1r3TdgxB8awloAukWize0SkKeVo8vgncGotbuffMhC//uQbzHtvH56dMDi43OX1RS3fYo2Bv3jNfrxw+xBM//MOyACMLcyOWu49+9EhPDmhAC6vL+yJnRKzEb8cPQB3/PHL4LrA6TFBw/7e/D9c1jcDC97fh6LcDHx9rD5sCKOr8024f6QZO4/WAwh/TDg0Ptrj++tq1/HzmcXujohRwH9j4vFVe5Kut77HJ2FplPrhpvIaPPGBf9L4/x5vwJO3DkZBlh52UYTXK2FEP2PU62aJ2YgUlRw/v/ZiPPJu9KEohmSnhb3eshyaOy5+iiJVE7lc30oCO/C4/ubyWlijjIEeOLbqejt6ZuiQqpLHnGC3xGw8p0ncuoo0pRxvt5jcVK2QYffxBry97SgW31LQ2Yd4Tlq7iZJM102HV8TQC9Nx0uqMOs522HBhZTXYdqQ2bl0rUJ4GytJAJ4/fT7kUOelaPLEmcsLcv8y4EqdCktHROkZNL8nD0g1lbWqnAgjepFo4vgDT/7wdb909LO4wMI0tboa5vL64k4v2NaXgv9834LfryoKvLby5AP+39WjzsGzO4HAwoTaV1cStHwb2vam8Bg+PysfL/ykLG9N9yrA+Ud8TUFFjw9fH6vHK5EshQYJH9KHEbIRCHnsYnE3lNfi+wYEZK3YE6+BfVtTiq4q6yAks4yTkAxNYzn9vHx67aQCWri8LngMA/HZdGZRyAXPHDoQE4NkWEy4DpxP0f5s5HBsOV0OjkiM7XYsFLdoZofX/t748igU3F6D8VFPU44rZ0a6sBt/XO6K+JyDaTdK2OrNZ1M5zL730Eu655x5MmzYNgwYNwquvvgqdTofly5e3634CQ6YA/ok1iajz+QDU2txxC+Gi3umotrqgUcqx6P190KkUKDYbsft4AwAEZ2cOrP/mlgoILR4GSVErsKW8FhIQp6CqgarF+FxNTn8vhp56davHGMrq8AQfaYv3vtDxVAONNovdHbGuPqRHTGuTWLSstHR3llYq3q0tTxR9K72ckq0XlNPjixs7To8PqWoF7B4Rdo+I/xyqhtPrw5ubKzCgeYiiTeU1KOqdjgaHB0vXl6F/th7zV+/D8xOHAAB06vi/7dDx8zY3V9ADyetN5bVYtqE8+P9QWa30GOnZ3EOk2uoKzjDvP97auE9kvLmlIrg//3VCg2UbynHS4gi+Hrj2tLbvwDZT1Ur85pNDGJgTmQwP7OfNLRXB5dNL4s8O/+Zm/zqxJjMMbLPR6Q1ey+Idb+BaF2h8RbvJsHjNfqiUkY2LLSGf2aYo182A6SV5WPTevpiJrUBP7QHZ+qjnvbm8FnPe3Ru8lsZKlG0qq8Gi9/dhUI4h5me4sawGn31zyj/kUpzjSRZWhxeNHtF/c0ohazVum+e+xaayGjR5TvfKC8RatPIt2jjgm8trgzdiNzXHQqx9NrlEXNY3A29MvRx/mzkcb0y9HENzM1Bvc4cNBRH6ewz9e1N5DUrMpuD/N7eIxY1lNVi6viz4/3jf7bl+f13tOn4+a0tv/WRi98TuJRv8rZfVYP7qvfBK/sn9BEGAWiFDiTl8yBD/cH2FcIoinAKiXhPnrd6LycP7RuwrtBzSKeUR2w7dR0qUZHQggR1NaF0dAL6vd8Q8NldzXV4O4KkJg6Oe41MTCnH+p8MBFYAFNxfg62P1mLFiB+5/axdmrNiBr4/VY8EtBUie2zpnp7WbKMl03VTJZBCl2J2bQsseIPbE0YH1Q8vT0E4eb2yqwI7/RSZYA08ea1T+STUBRK2nxau7he43tIzdXF4Lj9cfd21pK+0+3oDS5rhUK2QY2b9nzM9l2YZyjOzfM+y1wM23N7dUIEuviZOAjl0/DOwbON3+F0KueW0Zh3tzeS0qLQ4s31wBp9uHu4rzYHXEbzsHvqvAdz6yf8+ox9+WiTED7ZcB2XpUW11hy/tn6YNDJ8aru51qdMEjSthRURf1Owit/w/MMWDe6r1RtwXE/+20prV2WzxMiDdzu93YuXMnRo0aFXxNJpNh1KhR2Lp1a7vtp+VwKZxYkyg5ONxiq4VwoHBRyAX/hDoeEdOK84KPO+laVNC3lNcitDgqNhuhUvhjvrGVAq/lnc5Ujbz59fiP77UsAPVaJVxeH+yu+O9ruTxWo82UqsLVzRUhvS5+RbGrT7bT3lorrM+lMD8Xod9pS1fnm2BKTa4mT2u9AJqcXgjw/6YDv+tGpydYsQ3ESKCnU6Dytam8JiwpXNzGhjXgr6CHVpqjJe8C+4x/7KfjMPRYA/9v682wQK/aLL0m+Hpr146Wy5tc3uBn1tp+A3/HW7fl5x9L4Drc1lnuW0ucx7oOxfqOQl3VzxizIRC4RlqdnvjnHXItjZco29yGz7BnmjqsN3O040kWKWo5LHYPUtQKuERfm+I2IFA+toy1lr+JWA3O0G3F+x01ubx4+T9lmLFiB+psbsxYsQPL1pfD7omMldDrRujfgYZwaCM11rUg3nd7rt9fV7uOn8+6Wm/91uqHwWRZc73X4fFBgn9S3EXjC/Dxw6V4Z+ZwfPRwKR67aQCW/OcwBAgxh5uINxRFoBwSJR8WjY+ejF40fnDUR9yVAJ6aUBjxnkBPykBdPZ7QY5PgT4rPHTcQH4Wc49xxAyFvXn7ek8ugBfDsbYX4+OFS/H3mcHz8cCmeva0Q2ublXVlKnJsosW68dBan1went/WbVwFtrUMB4WXppvKamE/3bi6v9U96Pr4AxWZj1H20db8KWXgOLHBdbEsiefnmCsy/uSBYRxCi3HwLiPb6ppAOZq0dbyyh9ZM0tQJvTL0cjtDJNY83tKkd0bP5xoXd45/QW6Ns+4SW8ZLHbZ0Ys2X7JcDl9cHuFlHd6IpY1lJR73T0bMONhUAHn1ifTbzvIvQmSEulZiO0SibEz1lNTQ1EUURWVlbY61lZWaisrIxY3+VywWq1hv1pC0mSwnqIE1FitTVW7W6x1cIjXavE7uMNqLf7C+1Gpyf4eFqsQi/wOF6gQh4Y96zV5GhIJazEbAzeuQ0kxmMJPYfAI53pWiUU8vg339KiPH4ardFm0Knw3MQhuDrfBEGKnzTk7b5wOqU87uelO4fC/FyEfqehAkM0dMSj3WdSprbpxoLgf6Q6Tev/XQcerw4kwYHT8Qyc7qnS5PTH8obD1ZhWnBfxfcVqWKsVsoiKXLSKXWvXmFSNPFhRdnl9MGiVwST92TRuXF5f8PXWrh0tlwcagm3db+i+4q3b1kp6W9c7k5sM0Y4HAHrq1RHfdWm+qdVjaHR6oNcoWz2GwLW0tURZa59hW/eTSG2NVa1SDr1WCQH+BPeZ3BDUqeVRYy30+4h2YyogtFdfvO8wtEEeul6097T8XQb+DpTVoe+JdS1I5PeXDNdx8kuG3vpnUqZGG34kVOhvu9HhQaPDA5vLi156DcYv24KKGht+/PqXGPu7TXhh7SE8fEN/PPDXXWiM08kk1rJUjT9BeazWAaXMP2HemgeL8fY9w7HmwWLMus4MtVyAMkp9SatVQgFg7rhBWPtIKd6YejnemHo5inIzgnV1wP8If6xrB3A6DmUyAd4YWW+vJEEmO/9ruT3StfAK/mF1Qnl8EsTm5V2ZEoh746Uj+oe3NVYbnZ4237wC2l6HilaWxr2R7PSiptGFotwM9M6M/P7bst9SswmbW9zcD1yH4iWSA7Frd4uoqLWhKDcDl+dmwOmOX7ZGm/zX1lw3bO14o9UPQ+snxWYjREnCjBU7IAsZAnn55oo2tSMCn7Va4Z/0fcPhU2fUISfWxMbxP8fT2wm0X3Yfbwj2/A+8Hvp3LGfSRgmsE+uzSY/zxEboTZBQxWYjFo4vgOcccqvsvneWnn32WTzxxBNn9d5Jr3+BlXcP999aPv/LUqJO1dZY1WsV+LzMXwhFu8NZajYhO12D5ZsrcGluBgB/oyaQDJ81Mh8bDkdOzqXX+O8a7z7egIfe3o1lky8F4B9uJNa+is1GqJvvEIdOElbcnBiP975AAReozMkB9DHq8EV5LUrNpqi9C0vzTfCKkbX+WI22nHQtlt5RhJNWZ9zJdjg1QrgUtSI4OVXLz2vWyPxO7VEf+E5rmtxodHqQplHClNpxE/WdSZkauLEQKwZCbywoZAJKzSZUNd+IStcq8cWRWpSYjcF4DqwH+ON1WvMYwIB/iIO54wahpskFhSDgiyO1YQ3rwD53H2+I6GERrRJZZXWi1By913GJ2Qibyxvc/5/uvBwyGfDpwWr/NeEsGjeh76m2uuKOhxr6uGSp2Rgctqm9EtiBdaqtTpTmm6L2lA5NVAQq861d69pykyHe8RSbjfj0YHVwjNQUtQI+n4SLeqa22qs5ECdV1rYlwFpLlLX1s25tP4nU1liVCf4hDOxeEWkaRfCzjvV9apuH4Cpu7unTMokV+p2Xmo24f2Q+ZqzYHrGtErMRyuYnsUrNRlSHjHcaKrRBHrrtaA3OwGvR/o72npbfU1tj5Fy/v86+jpNfoLf+xijXuI7qrX8mZapGKYtZP2z5207TKv09pwXAKYqwu0XkmVLw95nDkdbc+WLmih34prop7qSU0ZYFysAFtxTgd+u+wdwxA3CBQYsmtwi5IEIhk+ECgxYqAD2i9GA16FRwu0VIAuD1iTD3SMXc1XvDyrwSsxGLJxRg3JLNsY+tOQ6zM3Q4XmuDxeF/0sUnAaLPB5vLi1SDAtlRJkw+H+UYU3CiweFPZjXX6zVK/3jBXZ0gE6CWgFnX5WP2mAFocopI1chhc4lQywUIHXDTo62xmqZRtvpYQmgZE6++GVqGhdZ5o22npVSNHC6PLziudst9tFZ3q7Y6Ma2kL2atPL3PErMxWE9fvrkCS+4oggxC2DWp2GzEL0b3x+8+/QaAv94eOIZV942I/aEgsjc64J+8si3HG1o/dHl96J2pxSf7q/DQ27txWW4GHhhpDrb/N5fXBK+ldre/x/f0kjxMb24rp+uU2HD4VFjdJvBZB44jcP5A9LZ1y+9KIROiHv/yzRV4Y+rlkCF8iNZSsyn4+Ye2X5ZvrsCaWSVY+P4+bA7pxR3v8yk1G3HoZCP69UhBgz3+DX21QgZNc/us5WcT6CzTo/nmQ7R9XZqbjo/3n4yYz6Da6oTTI0YMNXsmmBBvZjKZIJfLUVVVFfZ6VVUVevXqFbH+nDlz8Oijjwb/b7Va0bt37zbtS/JJEEUREiQOmUKUYG2N1TSlHIdOWqMmeEvMRiwcPwgf7zuJotx07DpWjxKzEWkqOd6YennwYvza50fCtlliNsLr8981BvwFR1XzDNjf1dvjJkcVgoA1Dxaj2urC5D9+if690jCtOA+zV+3BcxOHQADCKvmlZhOeuLUApxpdGF2QBZvLC5kApGiVMOhUGH4RkGvUAZAiZm5+8tbB+Mkb28KOvbVGm0GngtPrw6/XHoo52c4zPxgS8/3dUU+9Bi6PiJsLsyMK8wvTNTHHuu0oBl3nJU7OpExVy4S4saOWCcE2w+7vLVg4fhAmvf4lSs1GpGkUOHTSil+NHYiP951sngTTnxgrMRuhUsrCKqpfH6tHUe90vLXtKB6/aSC+PlYfkQyfVpyHlduOhh1jab4p4jHDYrMRF/VIxeIJgzFvdctJZ4xYPKEQH+87gWXrv8WluenITtcAErDvewumFeehyupsNUFcajZhanFfPPS2v6JbZXXihMXfyJi9ag/+NnM4Fr2/PyJBELjp5j8WExaOL4BaLqA039SmxHRJi4RirIpztdWFwRcY/A1pKfxa1LKxE6tRUGI2BicuBOI3ZgIJlmgCn0+ggRG4uXnzkBxce3EPZOk10CjcrSa2DDoV+hh1MW82hF5L4yXK2vIZVje6Oj3R1tZYVQn+Gm5Kc6JbAOLG7fF6e1gMh08ca8LiCQWoaXRh7OBsKGT+DV6WmxExIeai8YPx7wMng2MZu0VfRLKv1GwMaxAGfgOlZhMeGGnG9JBEe2iMt/x71sj8YL0h8HtsmUAMvRbE+6221/fXmddx8gv01n981Z6wWO3I3vpnUqZqBAGzrjOjZf2wZQKmNOTJv2+qGjH0wnSUmo34cO/JiEnn4k06GW1ZYFzu47V2/G7dYTw2ZiByjCmosjohuEWg+XqiUsrjTtbeo3mi45omCalw49nbCtHkFoM3iFJVcsjgT67Eujkc+sRkb2MKBJmARqcXcpk/KX9hhg4XdpNkeEBOujapJm1uL70ydPi+1oaeaWq4vL7gjZeeaQrImpcnWpvbqSo5Tlidbbp5VWw2ItugxbSSPPiAFvVNfx2vptFfN2zZyaPUbIp5IznQeWLv9xaUmk1YvrkCyyYXASHJ6+WbK7B86hURCe1AOb6jog6zVp7eZ4nZiMW3DsaPXvMPUWx3i/jbV8cwd9xA+CQJNrcIt9eHrUdqMWPFdjw3cQjczT2aA+XpprKamJ9LtN7opc31v8A5tJaAPv10ib838qW56Rh193A4vV6kqOTB9v+e7xow/5ZBeHLNfv8QU24Ry9aXo9RswqzrzPjJG19F9OiubnS1OI6KsGRxYCiQWB1yNpfX+DuhITwvcGluOkxpasweMxCPC/6e/XKZgM3lNZi1cjeKctPD2i+X5abjv8fr8eStg3HC4oTdLWJi0QV4+sMDsTu/leTBlKrG/u8tkBC//l9ldWLwBYawGwah5Uax2Ygr8zIxa6Q5ahJ/8a0FeOrDA/j00Kmw138xuj/+8Nm3mDt2YMR+20qQQge07uaGDRuGK6+8EkuXLgXgn/wyNzcXs2bNwuOPPx73vVarFQaDARaLBXq9PuZ6Pp8PE363HjKZAKVSBUEQ8Ld7r4IgCBDYnZIo4WLF6ql6Oxw+CYs/OIAB2frgWLcGrRKZOhVONbrw560VmDysD97edhQLbimAzOdEk1eJFJUcT6zZH3aRDjTG73xjG47XO1BqNmLRrYMhA7Dgvf04WGnF2zOHY0dFnT9RGpIcLTabYNAqUdPkRr3dDVdzRWD55grY3SKuH9ADi24pgFuU0Oj0QKuSwycBPskHq+N074a8TB2yQiqwJ+vtcHh9cHj8YyunaRVIUcrx2/98g3/tPhFcL9Boa0vvj2O1Nvzq3cgeOM/cVohcY8o5flvnpyqrE/U2N6xOL/QaBTJSVHEbeN1RvDL1VIMDDtGHLeU1UWNHC/8kuYIkocrpwbQ/78DAbD0Wjy+AR/LhwPdWGLQqPLByFy7LTce0kjy89eVRzL+5AD9pjlfgdKL4d//5Br8Y3R9WuxvpKWp8X+9Ag8MTvPlz8IQFdwzrE6yolpqNmFHaD99UWTHiIhOcbh90Kjm0Kjlqmlz4+d//i1uLLgj2KL8gXYuTFgd++c89qGlyozTfhF/c2B8zVmyH3S1i/s2DcGmfdEACVHIZFry/P6x3danZhPm3DIIkSfjPwSq8suFbFOWmY9bIfDg9Ih5Yuct/XPkmzB03AJUWF4ypKjQ5RRi0SqSp5bB5vGh0+HvyalVyQJLg9vmgEGR4+qODmHRlbsRkgIHGwt++OoZ5Nw+CyyvCavcgXafC4ubGQPAY801YNL4ADrcXNY1uZGdooFPIYfeI+L7BAb1GCZVChupGF/pm6vDEBwewqawGOpUc00vycFU/f491ryhBp5bj5f98g/XN11udSo7lU6/AKxvKI5KjC24pQGWDE69t+ja8QZhvwsJbBuHDvSfx2udHgp/Pk7cORoZOGZawOtHgiJnYCr1Gfldnx5x394Z9N9HWi7Y9//EU4JmPDuDLI3VYckdRxOd9db4JL0wcAh/QpuPpKLFi1WJ3w908LIIIQC4BDgBbvo2M26suMuG7ejuO1dn9Meyzo8wiQKWQQauUo9HlQY80NUSfhCfXHMSm8vDfhrJ5vSaXFz3T1HCLPqQo5XCIIk7UOZGZqoLb60NNkxu99BqkaRSwONzQqRRQKWSos7mhUcpxqtF/bR50gQGNTi9S1QrIBH+nPJ9PggQJbq8Ei92DkxYnruyXgQ/2nP4Nhd6ssbvF4PeiU8lR0+SGzeWBXqvCgvf2Jc33R4kTmHQ3GXrrt1qmen3YcsQ/74ROJYfok8LqnaVmE56c4H/q0ObxQKdS4qM932PMkAuwOEr99+nbCqED8LMo9UP/Mgk1bl/ws0lRyVHT5IRWpUSaRpHwhPPRWhvmxji2Pqy7djvf1dvR6PQGf48d8RuMJWY7tcEBp9cHl8+HJ95vUccyGzH/lgI02N3wihK+aI5dAJg3biAuuTAdNrcInUqOFJUcL/77MG679MKIekZpc71JKRcwb/W+iPh46rZC/HrtIWw4fArLJhfhzc0V2HmsATOv7ocSswmiT0KqRoEUlRwKQYDVJaLJ5f9MNQoZ3D4fVDIZnF7/vCKpGgU0ChnuXP5VsO4dqJ+p5TJ4fCJECVAI/vc0Oj1IUyvg8UmwODzopddg8QcHsPNoffB4WtY9Z400Y9qft4c9bTatOA//2nkcj9zQH0+uOYCdx+oxvSQPRb3TIQhAtkGL3cfq8dSHB8OGWvrF6P549fNyTB2Rhx56FdQyGU5aHTjVdLpNcKS6EY+PGQh786TiaRoF9n5ngSlVjT9tPhJRF51380Co5XLMW70Xu441BI8DAC7I0CJVKYdLlLDo/f0RPeYDCfsR/TLx8KiLUdPkhtMjIl2rxIUZWjy/9hA+3FsJU6oKb951BRqd3rD2y4ETFkwe1gd/++oYZt80AB/tO4n/23oUj95wMYZcmA6n24MsvRY2jwhI/rqQzeWFVinHnu8sePLDA9Cp5Fgx7YrmOpQLS1tMrBla3/6/rUfx4g8vwRubK8LqyoFzeXvbUSy8pQDbjtQiM1UdrCfW2dy4Ki8THknCiQZn2DkcOmnFgpsHnVPOgQnxEO+88w6mTp2K1157DVdeeSVefvll/P3vf8ehQ4cixhZv6UwT4oIgQKlQQiaTATLgnXuLmRAn6gBxGwW1NngANHpEWJvHPNUq5fD6fJAkQGoe5ihVKYfaJ6KiyQO9Vgm9Ug4vAFtIL5Q0lRxOn4j6Jg/StEqo5TI0NDfA1Qp/we72iEjXqcLfF6US1pYEalsbXtHWA3BOjTYmeKm9tVamnqq1wQWgsUXPr9BfXZPPixqbCL1GAbVSBjkEOEURckGGBrsbWpUiOKyPTimH5JPgFH2wOE5X3j2SD5Kv+SlVCRBkCFbmbS4vdCo5UtUKOL0iGuynG/YOr4hGhxcpagUEABIkqBVyKGQC7B4RTU7/MpkAqOUyOEVfMAGnUciCkxCmqv3HqJL7X7O5vMjUqeAWfWHXKJVMgM0rwmr3v6ZTyiGXCbC5vWhy+m9+pSrl8CH8OpXS3FtO9Emobf5MZAIglwn+IaFcXnh9EnyS/4k2nyShyXX62GWCAKVcQJ3NDa1KjlSVAqJPgigBTq//cXqDRgm1UgaL3Y0UdeT1JfSalKJWQN18rqJPgt3tT9KrFDKIPh8UMpl/wsPmirnd7T8WuQCoFfLmc/Nfh/RaJVwe/2TJhubJhZtcXv+47Gn+MQ/bet07l+vrmVyHG+we2NxeOD0iMlNU8IgSbC5vxLa6UqINYvi4jk4gosdmg90JhcJfbqp9TtR4/a9bHE7I5f5/2zwimpweZKao4WmOU31z2Vpn9ye0dUo5BAGQCwJk8N8Y8/qkYONbp5ZDq5Aj8PR0vcMNgzYQT6djorbJBVVgewAaHG7oNSq4ff4JqlPVCijlAtyiDz7J/ztM16qQqlHA5vIGt3WuvxOi9nImZarNdTrOrM0JnRSlHAoAYvN4nz6fCJlMDjWix7QGAHwuOGXqiGUKnxMNzTFuczshoXMSkMmUBCUKaEs71QN/T+pGZ3g5mKJWBMeEbnT666g6pRwSgHqbGykaBbTN9eGmFknOFLW/Dmf3irA7vchMUTcndU+XjYF6sk8CHG4vMnQquFqUn05RhM8HKOWAWiZHU0idN7Q+rJT5y2kJ/utOsIxWyuERffBJ/vW0MgFe+K8xgWuTu7nObNAqoGmu+9ldXqTrVPD4/OW9VuXflkImwNGcnA4cAwQgRek/VsnnrysE6uBqhb++atCp4GneT0pzXVySJKjkcn+dUyZAAf+N/pb1ajmApuY6eZpWjhSlIiKprGs+PgCwOFzITNFEbEeS/J83cLrt0ej012mVchnqbC6kqP3r2lt8zoIM0Cn8dadGhxepGv/3awtdTwAEAdAqWrxf8A97p5DJUG/35y40Chm8Ph9ECbC7Tn/3wRsbzRPsBuv/LhGpzb83heCfZLnJ5V9XrZDB7fVFfCc6pRxunwiVTA578/qB5TK5BJ1cAbdPCnbs02sVSFUrcME5Xrc5ZEqIH//4xzh16hQWLFiAyspKDB06FGvXrm01GX62JEmCBEDGYVOIkkIPYwq+r7dDKZdBp5bD7hKhUgjQqRRocnqDCV+lUo4e+hT06NGWjZ77cWXpNa0mmNv6mHSs9c6lMd6W4yNqTz2MKTjZ4IBaIcGn9senTABEhQxu0QcBAuQyOS7uqY372w4kpupsbqRplOil16B/r+g3tS12N6wOT7Bxr9coz6ubP33O4b19Ta2vgxi9NzpziIe27vdcr69tXa+9j6ezBYYvCI2bQEPP5fFCIRP8N5Wbn4iqsbmRplEjx3D63JrcIk5andBrlOidmRI13vLO8vj6xng90U83dZXvj7qPHs3jRANicyJEgMvb3FaV/GMtn/mY2bHiKAXZra6TeEx+U1cTiFO7wxMsT/UaJXLSta2Xgz1O13nrne6E3Iy12N3wNEmwuz1QapRI0ypxYQLL08D5uJo7mAXOJ/B6IFHvr9uf/XmG3sRWyeXISGnvz00VPA9jijqss5rDJSJNo0RmlH3265HabsfQEQKfo6W5A1F+z9SkqAuxh3g7OdMe4pIkQaFQQKFQBIdNkcnOfjB4ImqbtsYqEXUexilR18BYJUp+jFOiroGxStSxmIHtYJLkf1aC9yGIiIiIiIiIiIiIOhYT4p3I6/VCFMXmsYklJsmJiIiIiIiIiIiIEohjiHewwLjhgX97vV4IgixqQpyTbBIRERERERERERG1HybE20kgmW21WuOu5/F4IHo98IUkvz0eD6qrq6FUKiEIAuRyedRkeMvXAvtk4py6irb+VtPS0hL2u25rrBJR6xIVq4xTovbDMpWoa2CZStQ1MFaJkl9b4pQJ8XbS2NgIAOjdu/dZvf+C2e15NERdWyInEjnXWCWi0xIVq4xTovbDMpWoa2CZStQ1MFaJkl9b4lSQOHB1u/D5fDhx4kSrdyGsVit69+6N48ePd7mZg7vysQM8/s52JsefyN5sbYnVrv5ZdwZ+ZmfmfPm8EhWr3aFMPVvd7Zy72/kC7X/OLFOTAz8HfgZA/M+gM8vU7vTd8FzPPx19nozV9nW+ndP5dj5A1zwn9hDvQDKZDBdeeGGb19fr9V3mh9RSVz52gMff2Tr7+M8kVjv7WLsifmZnhp9XdN2pTD1b3e2cu9v5Al3jnFmmnjl+DvwMgI79DBin0fFczz9d/Ty7e6yeb+d0vp0PcP6dk6yzD4CIiIiIiIiIiIiIqCMwIU5ERERERERERERE3QIT4h1MrVZj4cKFUKvVnX0oZ6wrHzvA4+9sXen4u9KxJgt+ZmeGn1f76I6fY3c75+52vsD5d87n2/mcLX4O/AyA5P0MkvW4EoHnev7pLucJnJ/ner6d0/l2PsD5eU4AJ9UkIiIiIiIiIiIiom6CPcSJiIiIiIiIiIiIqFtgQpyIiIiIiIiIiIiIugUmxImIiIiIiIiIiIioW2BCnIiIiIiIiIiIiIi6BSbE24kkSbBareAcpUTJjbFKlPwYp0RdA2OVKPkxTom6BsYqUcdiQrydNDY2wmAwoLGxsbMPhYjiYKwSJT/GKVHXwFglSn6MU6KugbFK1LGYECciIiIiIiIiIiKiboEJcSIiIiIiIiIiIiLqFpgQJyIiIiIiIiIiIqJugQlxIiIiIiIiIiIiIuoWmBAnIiIiIiIiIiIiom6BCXEiIiIiIiIiIiIi6hYUnX0A3ZXF7kZNkxtWpwd6rRKmFBUMOlVnHxYREVGXwHKUKPkxTom6BsYqEREls0SUU0yId4ITDQ7MXrUHm8pqgq9dnW/CcxOHICdd24lHRkRElPxYjhIlP8YpUdfAWCUiomSWqHKKQ6Z0MIvdHfFFAsDGsho8vmoPLHZ3Jx0ZERFR8mM5SpT8GKdEXQNjlYiIklkiyykmxDtYTZM74osM2FhWg5omVjqIiIhiYTlKlPwYp0RdA2OViIiSWSLLKSbEO5jV6Ym7vLGV5URERN0Zy1Gi5Mc4JeoaGKtERJTMEllOMSHewfQaZdzlaa0sJyIi6s5YjhIlP8YpUdfAWCUiomSWyHKKCfEOZkpV4ep8U9RlV+ebYErlbN5ERESxsBwlSn6MU6KugbFKRETJLJHlVNInxDdu3IhbbrkFOTk5EAQBq1evDi7zeDyYPXs2CgsLkZKSgpycHNx55504ceJE2Dbq6uowZcoU6PV6pKenY8aMGWhqagpbZ8+ePSgtLYVGo0Hv3r3xwgsvJOR8DDoVnps4JOILvTrfhOcnDoFBx0oHERFRLCxHiZIf45Soa2CsEhFRMktkOaU414NLNJvNhksuuQTTp0/HD37wg7Bldrsdu3btwvz583HJJZegvr4eDz/8MMaPH48dO3YE15syZQpOnjyJdevWwePxYNq0aZg5cyZWrlwJALBarbjxxhsxatQovPrqq9i7dy+mT5+O9PR0zJw5s93PKSddi6V3FKGmyY1GpwdpGiVMqSpWOIiIiNqA5ShR8mOcEnUNjFUiIkpmiSqnBEmSpHY6xoQTBAHvvvsuJkyYEHOd7du348orr8TRo0eRm5uLgwcPYtCgQdi+fTsuv/xyAMDatWsxduxYfPfdd8jJycEf/vAHzJ07F5WVlVCp/B/o448/jtWrV+PQoUNtOjar1QqDwQCLxQK9Xn/O50pEicFYJUp+jFOiroGxSpT8GKdEXQNjlahjJf2QKWfKYrFAEASkp6cDALZu3Yr09PRgMhwARo0aBZlMhm3btgXXufrqq4PJcAAYPXo0Dh8+jPr6+g49fiIiIiIiIiIiIiJKjKQfMuVMOJ1OzJ49G3fccUfwjlplZSV69uwZtp5CoUBmZiYqKyuD6+Tl5YWtk5WVFVyWkZERsS+XywWXyxX8v9VqbddzIaL2wVglSn6MU6KugbFKlPwYp0RdA2OVqHOdNz3EPR4PfvSjH0GSJPzhD39I+P6effZZGAyG4J/evXsnfJ9EdOYYq0TJj3FK1DUwVomSH+OUqGtgrBJ1rvMiIR5Ihh89ehTr1q0LG2+pV69eqK6uDlvf6/Wirq4OvXr1Cq5TVVUVtk7g/4F1WpozZw4sFkvwz/Hjx9vzlIionTBWiZIf45Soa2CsEiU/xilR18BYJepcXX7IlEAyvKysDBs2bIDRaAxbPmLECDQ0NGDnzp247LLLAADr16+Hz+fDsGHDguvMnTsXHo8HSqUSALBu3Tr0798/6nApAKBWq6FWqxN4ZkTUHhirRMmPcUrUNTBWiZIf45Soa2CsEnWupO8h3tTUhK+//hpff/01AKCiogJff/01jh07Bo/Hg9tvvx07duzAW2+9BVEUUVlZicrKSrjdbgDAwIEDcdNNN+Gee+7BV199hS1btmDWrFmYNGkScnJyAACTJ0+GSqXCjBkzsH//frzzzjv43e9+h0cffbSzTpuIiIiIiIiIiIiI2lnS9xDfsWMHRo4cGfx/IEk9depULFq0CO+//z4AYOjQoWHv27BhA6699loAwFtvvYVZs2bh+uuvh0wmw8SJE7FkyZLgugaDAf/+97/xwAMP4LLLLoPJZMKCBQswc+bMxJ4cEREREREREREREXWYpE+IX3vttZAkKebyeMsCMjMzsXLlyrjrDBkyBJs2bTrj4yMiIiIiIiIiIiKiriHph0whIiIiIiIiIiIiImoPTIgTERERERERERERUbfAhDgRERERERERERERdQtMiBMRERERERERERFRt8CEOBERERERERERERF1C0yIExEREREREREREVG3wIQ4EREREREREREREXULTIgTERERERERERERUbfAhDgRERERERERERERdQtMiBMRERERERERERFRt8CEOBERERERERERERF1C0yIExEREREREREREVG3wIQ4EREREREREREREXULTIgTERERERERERERUbfAhDgRERERERERERERdQtMiBMRERERERERERFRt8CEOBERERERERERERF1C0yIExEREREREREREVG3wIQ4EREREREREREREXULTIgTERERERERERERUbfAhDgRERERERERERERdQtMiBMRERERERERERFRt5D0CfGNGzfilltuQU5ODgRBwOrVq8OWS5KEBQsWIDs7G1qtFqNGjUJZWVnYOnV1dZgyZQr0ej3S09MxY8YMNDU1ha2zZ88elJaWQqPRoHfv3njhhRcSfWpERERERERERERE1IEUnX0ArbHZbLjkkkswffp0/OAHP4hY/sILL2DJkiVYsWIF8vLyMH/+fIwePRoHDhyARqMBAEyZMgUnT57EunXr4PF4MG3aNMycORMrV64EAFitVtx4440YNWoUXn31VezduxfTp09Heno6Zs6c2a7nY7G7UW93w+YWYXeJ0GsVSNepkKXXtOt+iIiIzmdVVifqbW5YnV7otQpkhJSlFrsbNU1uWJ0e6LVKmFJUMOhUnXzERN1TIB7tbg/StSrY3GLUuCWizhNaphq0CqgVMlgcHqRqWIYSne9Yb+56uuN3lohzTvqE+JgxYzBmzJioyyRJwssvv4x58+bh1ltvBQD85S9/QVZWFlavXo1Jkybh4MGDWLt2LbZv347LL78cALB06VKMHTsWL774InJycvDWW2/B7XZj+fLlUKlUKCgowNdff42XXnqpXRPiJxscOFprx9INZdhSXht8vdRswtO3DUauMaXd9kVERHS+OlZrw5x394aVpSVmI565rRBKuQyPrdqDTWU1wWVX55vw3MQhyEnXdsbhEnVbJxocmL1qDw6etOKtu4fj8RhxyzowUeeJVqYWm42YVpyHO/64DZf3yWAZSnSeCpTTrDd3Hd3xO0vUOSf9kCnxVFRUoLKyEqNGjQq+ZjAYMGzYMGzduhUAsHXrVqSnpweT4QAwatQoyGQybNu2LbjO1VdfDZXq9N2F0aNH4/Dhw6ivr2+XY7XY3fjs8KmIZDgAbCqvwdx396LK6myXfREREZ2vqqzOiIY7AGwur8Xcd/fis8OnwipLALCxrAaPr9oDi93dkYdK1K1Z7O5g4+X5iUOw+IP9UeP2V6wDE3WaWGXqlvJavLmlAtNL8liGEp2nQsvpUIz55NUdv7NEnnPS9xCPp7KyEgCQlZUV9npWVlZwWWVlJXr27Bm2XKFQIDMzM2ydvLy8iG0ElmVkZETs2+VyweVyBf9vtVrjHmtNkxs99eqIykbApvJa1NvcfGyUqJ2daawSUcc7kzitt7njlqV3FedFXbaxrAY1Te7z/nFCokQ6k1itaXIHGy/x6sCbWQcmalftVaZuKa/F9OYylWUoUfvr7HZqaDndEmM+OXXH7yyR59yle4h3pmeffRYGgyH4p3fv3nHXtzo9cHl9razjbc9DJCKceawSUcc7kzhtrayMV9Y2Oj1nfYxEdKaxejrempxi3O2yDkzUfhJVprIMJWpfnd1OtbYS04z55NMdv7NEnnOXToj36tULAFBVVRX2elVVVXBZr169UF1dHbbc6/Wirq4ubJ1o2wjdR0tz5syBxWIJ/jl+/HjcY9VrlFAr4n/cek2X7rBPlJTONFaJqOOdSZy2VlbGK2vTNMqzPkYiOtNYPR1vqRp53O2yDkzUfhJVprIMJWpfnd1O1bcS04z55NMdv7NEnnOXTojn5eWhV69e+PTTT4OvWa1WbNu2DSNGjAAAjBgxAg0NDdi5c2dwnfXr18Pn82HYsGHBdTZu3AiP5/SdhXXr1qF///5Rh0sBALVaDb1eH/YnHlOqCtWNLhSbjVGXl5qNyEg5vx5tIEoGZxqrRNTxziROM1JUKIlTllY3uqIuuzrfBFMqy1mic3EmsWpKVeHqfBMAoNrqihm3JawDE7Wr9ipTi81G7D7eAIBlKFEidHY7NbScbokxn5y643eWyHNO+oR4U1MTvv76a3z99dcA/BNpfv311zh27BgEQcAjjzyCp556Cu+//z727t2LO++8Ezk5OZgwYQIAYODAgbjppptwzz334KuvvsKWLVswa9YsTJo0CTk5OQCAyZMnQ6VSYcaMGdi/fz/eeecd/O53v8Ojjz7abudh0Klw7cU98OB1+RFJ8VKzCU/fVsixE4mIiFqRpdfgmdsKIxrwJWYjnr6tENde3COi0nR1vgnPTxxy3o2pR5TMDDoVnps4BFfnmzB71R7Mv7kgatw+wzowUaeJVaYWm42YVpyH5ZsrWIYSnadCy+lQjPnk1R2/s0SesyBJknSuB5hIn332GUaOHBnx+tSpU/HnP/8ZkiRh4cKFeP3119HQ0ICSkhL8/ve/x8UXXxxct66uDrNmzcKaNWsgk8kwceJELFmyBKmpqcF19uzZgwceeADbt2+HyWTCgw8+iNmzZ7f5OK1WKwwGAywWS9w7exa7G/V2N2xuEXaXiDStAhk6FRsCRB2krbFKRJ2nLXFaZXWi3uaG1emFXqNARsrpstRid6OmyY1GpwdpGiVMqarzsoJI1NnaEquBeHS4PTBoVbC5xahxS0SJccZlqlYBjUIGq8ODFDXLUKKO0lntVNabu57u+J0l4pyTPiHeVTDJRtQ1MFaJkh/jlKhrYKwSJT/GKVHXwFgl6lhJP2QKEREREREREREREVF7SFhCfMWKFfjwww+D/3/ssceQnp6Oq666CkePHk3UbomIiIiIiIiIiIiIokpYQvyZZ56BVqsFAGzduhWvvPIKXnjhBZhMJvzsZz9L1G6JiIiIiIiIiIiIiKJSJGrDx48fh9lsBgCsXr0aEydOxMyZM1FcXIxrr702UbslIiIiIiIiIiIiIooqYT3EU1NTUVtbCwD497//jRtuuAEAoNFo4HA4ErVbIiIiIiIiIiIiIqKoEtZD/IYbbsDdd9+NoqIifPPNNxg7diwAYP/+/ejbt2+idktEREREREREREREFFXCeoi/8sorGDFiBE6dOoVVq1bBaDQCAHbu3Ik77rgjUbslIiIiIiIiIiIiIooqYT3ErVYrlixZApksPOe+aNEiHD9+PFG7JSIiIiIiIiIiIiKKKmE9xPPy8lBTUxPxel1dHfLy8hK1WyIiIiIiIiIiIiKiqBKWEJckKerrTU1N0Gg0idotEREREREREREREVFU7T5kyqOPPgoAEAQBCxYsgE6nCy4TRRHbtm3D0KFD23u3RERERERERERERERxtXtCfPfu3QD8PcT37t0LlUoVXKZSqXDJJZfgF7/4RXvvloiIiIiIiIiIiIgornZPiG/YsAEAMG3aNPzud7+DXq9v710QEREREREREREREZ2xdk+IB7z55puJ2jQRERERERERERER0RlLWELcZrPhueeew6efforq6mr4fL6w5UeOHEnUromIiIiIiIiIiIiIIiQsIX733Xfj888/x09+8hNkZ2dDEIRE7YqIiIiIiIiIiIiIqFUJS4h//PHH+PDDD1FcXJyoXRARERERERERERERtZksURvOyMhAZmZmojZPRERERERERERERHRGEpYQf/LJJ7FgwQLY7fZE7YKIiIiIiIiIiIiIqM3adciUoqKisLHCy8vLkZWVhb59+0KpVIatu2vXrvbcNRERERERERERERFRXO2aEJ8wYUJ7bo6IiIiIiIiIiIiIqN20a0J84cKF7bk5IiIiIiIiIiIiIqJ2k7AxxDuKKIqYP38+8vLyoNVqcdFFF+HJJ5+EJEnBdSRJwoIFC5CdnQ2tVotRo0ahrKwsbDt1dXWYMmUK9Ho90tPTMWPGDDQ1NXX06RARERERERERERFRgiQsIZ6RkYHMzMyIP0ajERdccAGuueYavPnmm+e8n+effx5/+MMfsGzZMhw8eBDPP/88XnjhBSxdujS4zgsvvIAlS5bg1VdfxbZt25CSkoLRo0fD6XQG15kyZQr279+PdevW4YMPPsDGjRsxc+bMcz4+IiIiIiIiIiIiIkoO7TpkSqgFCxbg6aefxpgxY3DllVcCAL766iusXbsWDzzwACoqKnDffffB6/XinnvuOev9fPHFF7j11lsxbtw4AEDfvn3x9ttv46uvvgLg7x3+8ssvY968ebj11lsBAH/5y1+QlZWF1atXY9KkSTh48CDWrl2L7du34/LLLwcALF26FGPHjsWLL76InJycc/koiIiIiIiIiIiIiCgJJCwhvnnzZjz11FP46U9/Gvb6a6+9hn//+99YtWoVhgwZgiVLlpxTQvyqq67C66+/jm+++QYXX3wx/vvf/2Lz5s146aWXAAAVFRWorKzEqFGjgu8xGAwYNmwYtm7dikmTJmHr1q1IT08PJsMBYNSoUZDJZNi2bRtuu+22iP26XC64XK7g/61W61mfAxElDmOVKPkxTom6BsYqUfJjnBJ1DYxVos6VsCFTPvnkk7AkdMD111+PTz75BAAwduxYHDly5Jz28/jjj2PSpEkYMGAAlEolioqK8Mgjj2DKlCkAgMrKSgBAVlZW2PuysrKCyyorK9GzZ8+w5QqFApmZmcF1Wnr22WdhMBiCf3r37n1O50FEicFYJUp+jFOiroGxSpT8GKdEXQNjlahzJSwhnpmZiTVr1kS8vmbNGmRmZgIAbDYb0tLSzmk/f//73/HWW29h5cqV2LVrF1asWIEXX3wRK1asOKfttmbOnDmwWCzBP8ePH0/o/ojo7DBWiZIf45Soa2CsEiU/xilR18BYJepcCRsyZf78+bjvvvuwYcOG4Bji27dvx0cffYRXX30VALBu3Tpcc80157SfX/7yl8Fe4gBQWFiIo0eP4tlnn8XUqVPRq1cvAEBVVRWys7OD76uqqsLQoUMBAL169UJ1dXXYdr1eL+rq6oLvb0mtVkOtVp/TsRNR4jFWiZIf45Soa2CsEiU/xilR18BYJepcCeshfs899+Dzzz9HSkoK/vWvf+Ff//oXdDodPv/8c8yYMQMA8POf/xzvvPPOOe3HbrdDJgs/DblcDp/PBwDIy8tDr1698OmnnwaXW61WbNu2DSNGjAAAjBgxAg0NDdi5c2dwnfXr18Pn82HYsGHndHxERERERERERERElBwS1kMcAIqLi1FcXJzIXeCWW27B008/jdzcXBQUFGD37t146aWXMH36dACAIAh45JFH8NRTTyE/Px95eXmYP38+cnJyMGHCBADAwIEDcdNNN+Gee+7Bq6++Co/Hg1mzZmHSpEnIyclJ6PETERERERERERERUcdo14S41WqFXq8P/juewHrnaunSpZg/fz7uv/9+VFdXIycnB/feey8WLFgQXOexxx6DzWbDzJkz0dDQgJKSEqxduxYajSa4zltvvYVZs2bh+uuvh0wmw8SJE7FkyZJ2OUYiIiIiIiIiIiIi6nyCJElSe21MLpfj5MmT6NmzJ2QyGQRBiFhHkiQIggBRFNtrt0nBarXCYDDAYrG0W7KfiNofY5Uo+TFOiboGxipR8mOcEnUNjFWijtWuPcTXr1+PzMxMAMCGDRvac9NEREREREREREREROekXRPi11xzTdR/ExERERERERERERF1toROqtnQ0ICvvvoK1dXV8Pl8YcvuvPPORO6aiIiIiIiIiIiIiChMwhLia9aswZQpU9DU1AS9Xh82nrggCEyIExEREREREREREVGHkiVqwz//+c8xffp0NDU1oaGhAfX19cE/dXV1idotEREREREREREREVFUCUuIf//993jooYeg0+kStQsiIiIiIiIiIiIiojZLWEJ89OjR2LFjR6I2T0RERERERERERER0RhI2hvi4cePwy1/+EgcOHEBhYSGUSmXY8vHjxydq10REREREREREREREERKWEL/nnnsAAIsXL45YJggCRFFM1K6JiIiIiIiIiIiIiCIkLCHu8/kStWkiIiIiIiIiIiIiojOWsDHE26qwsBDHjx/v7MMgIiIiIiIiIiIiovNcpyfE//e//8Hj8XT2YRARERERERERERHRea7TE+JERERERERERERERB2BCXEiIiIiIiIiIiIi6haYECciIiIiIiIiIiKiboEJcSIiIiIiIiIiIiLqFpgQJyIiIiIiIiIiIqJuodMT4q+99hqysrI6+zCIiIiIiIiIiIiI6DynSOTGt2/fjg0bNqC6uho+ny9s2UsvvQQAmDx5ciIPgYiIiIiIiIiIiIgIQAIT4s888wzmzZuH/v37IysrC4IgBJeF/puIiIiIiIiIiIiIqCMkLCH+u9/9DsuXL8ddd92VqF0QEREREREREREREbVZwsYQl8lkKC4uTtTmiYiIiIiIiIiIiIjOSMIS4j/72c/wyiuvJGrzYb7//nv8v//3/2A0GqHValFYWIgdO3YEl0uShAULFiA7OxtarRajRo1CWVlZ2Dbq6uowZcoU6PV6pKenY8aMGWhqauqQ4yciIiIiIiIiIiKixEvYkCm/+MUvMG7cOFx00UUYNGgQlEpl2PJ//etf7bKf+vp6FBcXY+TIkfj444/Ro0cPlJWVISMjI7jOCy+8gCVLlmDFihXIy8vD/PnzMXr0aBw4cAAajQYAMGXKFJw8eRLr1q2Dx+PBtGnTMHPmTKxcubJdjpOIiIiIiIiIiIiIOlfCEuIPPfQQNmzYgJEjR8JoNCZsIs3nn38evXv3xptvvhl8LS8vL/hvSZLw8ssvY968ebj11lsBAH/5y1+QlZWF1atXY9KkSTh48CDWrl2L7du34/LLLwcALF26FGPHjsWLL76InJychBw7EREREREREREREXWchCXEV6xYgVWrVmHcuHGJ2gUA4P3338fo0aPxwx/+EJ9//jkuuOAC3H///bjnnnsAABUVFaisrMSoUaOC7zEYDBg2bBi2bt2KSZMmYevWrUhPTw8mwwFg1KhRkMlk2LZtG2677baI/bpcLrhcruD/rVZrAs+SiM4WY5Uo+TFOiboGxipR8mOcEnUNjFWizpWwMcQzMzNx0UUXJWrzQUeOHMEf/vAH5Ofn45NPPsF9992Hhx56CCtWrAAAVFZWAgCysrLC3peVlRVcVllZiZ49e4YtVygUyMzMDK7T0rPPPguDwRD807t37/Y+NSJqB4xVouTHOCXqGhirRMmPcUrUNTBWiTpXwhLiixYtwsKFC2G32xO1CwCAz+fDpZdeimeeeQZFRUWYOXMm7rnnHrz66qsJ3e+cOXNgsViCf44fP57Q/RHR2WGsEiU/xilR18BYJUp+jFOiroGxStS5EjZkypIlS/Dtt98iKysLffv2jZhUc9euXe2yn+zsbAwaNCjstYEDB2LVqlUAgF69egEAqqqqkJ2dHVynqqoKQ4cODa5TXV0dtg2v14u6urrg+1tSq9VQq9Xtcg5ElDiMVaLkxzgl6hoYq0TJj3FK1DUwVok6V8IS4hMmTEjUpsMUFxfj8OHDYa9988036NOnDwD/BJu9evXCp59+GkyAW61WbNu2Dffddx8AYMSIEWhoaMDOnTtx2WWXAQDWr18Pn8+HYcOGdch5EBEREREREREREVFiJSwhvnDhwkRtOszPfvYzXHXVVXjmmWfwox/9CF999RVef/11vP766wAAQRDwyCOP4KmnnkJ+fj7y8vIwf/585OTkBJP2AwcOxE033RQcasXj8WDWrFmYNGkScnJyOuQ8iIiIiIiIiIiIiCixEpYQ7yhXXHEF3n33XcyZMweLFy9GXl4eXn75ZUyZMiW4zmOPPQabzYaZM2eioaEBJSUlWLt2LTQaTXCdt956C7NmzcL1118PmUyGiRMnYsmSJZ1xSkRERERERERERESUAIIkSVIiNiyTySAIQszloigmYredxmq1wmAwwGKxQK/Xd/bhEFEMjFWi5Mc4JeoaGKtEyY9xStQ1MFaJOlbCeoi/++67Yf/3eDzYvXs3VqxYgSeeeCJRuyUiIiIiIiIiIiIiiiphCfFbb7014rXbb78dBQUFeOeddzBjxoxE7ZqIiIiIiIiIiIiIKIKso3c4fPhwfPrppx29WyIiIiIiIiIiIiLq5jo0Ie5wOLBkyRJccMEFHblbIiIiIiIiIiIiIqLEDZmSkZERNqmmJElobGyETqfDX//610TtloiIiIiIiIiIiIgoqoQlxF9++eWw/8tkMvTo0QPDhg1DRkZGonab9E42OODwiHC4RdjdIvRaBdJ1KmTpNZ19aERERF3GiQYHLA4PrA4PDFoldCo5LA43dGolTCkqGHQqWOxu1DS5YXV6oNeefp2IOo7F7kZ1owtNLg+MKWrY3GIwbvVaJXLStZ19iETd3nf1djQ6vcHYTNUocGGGrrMPi4jOI6yXd09n+70H3mdxuJGiVkClkMEt+mBzemHQqdrl95OwhPjUqVMTteku61itDd83OLBsQzm2lNcGXy/NN+HpCYORa0zpxKMjIiLqGo7W2vCrd/eGlaUlZiPm31yAH7+2FYOy9XhqwmAs/uAA/nOwOrjO1fkmPDdxCBNwRB3kRIMDs/+5BwcrrXjr7uGYEyVun76tEH1YBybqNLHKVMYmEbWXEw0OzF61B5vKaoKvsV5+/jvb7z3a+0rMRtxVnIeH3t4Nu1tsl9+PIEmSdNbvboXT6cSePXtQXV0Nn88Xtmz8+PGJ2m2nsFqtMBgMsFgs0Ov1EctPNDjw2eFqfLj3ZFhlI6A034QXf3gJe4oTJVhrsUpEnS9enJ5ocOCX//xv1LK0xGzEtOI8zFixAyVmI4bmZmDZ+vKwda7ON2HpHUXskULUDuLFqsXuxqyVu7GpvAZvTL0cy7dUxIzbF26/hA1iogSJF6ff1dsxe9WemLH53MQh7ClO1EHO13aqxe7GrLd3hyU3A1gvP3+d7fce733FZiOKQtp35/r7SVgP8bVr1+InP/kJamsjC1dBECCKYqJ2nZQsDg+y9JqolQ0A2FRWg3qbmwlxIiKiOCwOT8yydHN5LWaPGRD897TivIh1NpbVoKbJzYo3UYLVNLmxqdzfmOmpV8eNW4vDw4Q4USdodHrjxmaj09vBR0RE55uaJnfU5CbAevn57Gy/93jv21Jei+kh7btz/f3IzupdbfDggw/iRz/6EU6ePAmfzxf2p7slwwHA6vDA5fXFXafRxQoHERFRPFaHJ+7yJufpOkascrfRGX8bRHTurCFxFhqX0TQ6PbDY3Yk+JCJqobUyleUlEZ0rayvXEV5nzk9n+7239r6W7btz+f0kLCFeVVWFRx99FFlZWYnaRZei1yqhVsT/uD1eH040ODroiIiIiLoevVYZd3mqRh78d6xyN00TfxtEdO70IXEWGpfRaFVyPPj2btaDiTpYa2Uqy0siOlf6Vq4jvM6cn872e2/tfS3bd+fy+0lYQvz222/HZ599lqjNdzkGrRLVVieKzcaoy0vNJnxxpBaPr9rDHjJEREQx6DUKlMQoS0vMRlRbXcF/7z7eELHO1fkmmFL5WCZRoplSVbg63wQAHxqKmwABAABJREFUqLa6Wo3bjWU1rAcTdbC0VsrUNE3CRlglom4itD7QEuvl56+z/d7jva+4RfuuxGxE6jmUUwlLiC9btgz/+te/cNddd+E3v/kNlixZEvanu8lJ16LYbMKskeaIpHhpvgkzSvOwfHNFcAwcIiIiiuT2+jD/5oKIBnyJ2YgFtxRg9qo9uDrfhGduK8Thk9awda7ON+H5iUM4TiFRBzDoVHhu4hCU5pswe9WeVuMWAOvBRB3M6/XhyQmDo8bmkxMK4W1lyE8iotYE6gMtk5ysl5/fzvZ7j/W+ErMR04r9eVPAnxy/qzgPtnMYelqQJEk663fH8cYbb+CnP/0pNBoNjEYjBEE4vVNBwJEjRxKx207T1hmBTzY44PCIcLhF2NwitCoZNn5zCq9s+BZ2t398xdX3X4WhuRkddehE3cr5Ons30fkkXpzuPlaPe/6yA89PHIKeejWanCL0WgVUChmO1tqRY9DggnQtDDoVLHY3aprcaHR6kKZRwpSqYqWbqB21pUy12N2obnTB5vIgM0UNm1tEg92DVI0c1VYXZq/aE5YEZz2YqH21VqY+9PZuvDLlUijkMjQ6PEjTKuEVfXjgrV1YekcR45Gog5zv7VTWy7uns/3eA++rtbnQ5BIhSRLkggC7R4RaIcPu4w1YvrkCK+8edtblVMKegZo7dy6eeOIJPP7445DJEtYRvcvJTtfi2+omjFu6OeY6HEOJiIgoOr1GiZomN2as2BF1+aePXhOsZBl0rGgTdbaWcfhtdRPu+OOXMddnPZio4+g1Shyvd2D8si1RlzMeiai9sF7ePZ3t9x58XzXwo9c+j7leUo4h7na78eMf/5jJ8Cg4hhIREdHZYRlK1LUxhomSB+ORiIiSWSLLqYRlq6dOnYp33nknUZvv0jiGEhER0dlhGUrUtTGGiZIH45GIiJJZIsuphI0h/tBDD+Evf/kLLrnkEgwZMgRKZXg39pdeeikRu+00ZzPeE8dQIup45/vYbETng7aOS8wylKhznUuZyhgm6hgsU4m6BrZTiWJLRDmVsDHE9+7di6KiIgDAvn37wpaFTrDZnXEMJSIiorPDMpSoa2MMEyUPxiMRESWzRJRTCUuIb9iwIVGbJiIiIiIiIiIiIiI6Y5zxkoiIiIiIiIiIiIi6hXZNiP/gBz+A1WoN/jven0R57rnnIAgCHnnkkeBrTqcTDzzwAIxGI1JTUzFx4kRUVVWFve/YsWMYN24cdDodevbsiV/+8pfwer0JO04iIiIiIiIiIiIi6ljtOmSKwWAIjg9uMBjac9Ntsn37drz22msYMmRI2Os/+9nP8OGHH+If//gHDAYDZs2ahR/84AfYsmULAEAURYwbNw69evXCF198gZMnT+LOO++EUqnEM888067HGBgI3ur0QK9VwpTC8dqIiIjOFMtToq6HcUuUnBibRJRovM5QshEkSZI6+yDaQ1NTEy699FL8/ve/x1NPPYWhQ4fi5ZdfhsViQY8ePbBy5UrcfvvtAIBDhw5h4MCB2Lp1K4YPH46PP/4YN998M06cOIGsrCwAwKuvvorZs2fj1KlTUKlaD9K2zAh8osGB2av2YFNZTfC1q/NNeG7iEOSka9vhUyCi1nD2bqLk11qcsjwlSg5nUqYybok6B8tUoq7hfG6n8jpDyei8GUP8gQcewLhx4zBq1Kiw13fu3AmPxxP2+oABA5Cbm4utW7cCALZu3YrCwsJgMhwARo8eDavViv3797fL8Vns7ogLAABsLKvB46v2wGJ3t8t+iIiIzmcsT4m6HsYtUXJibBJRovE6Q8mqXYdMCVVVVYVf/OIX+PTTT1FdXY2WHdFFUWy3ff3tb3/Drl27sH379ohllZWVUKlUSE9PD3s9KysLlZWVwXVCk+GB5YFl0bhcLrhcruD/A2Onx1LT5I64AARsLKtBTZObj4sQJcCZxioRdbwziVOWp0Sd52zLVMYtUcdhmUrUNXSXdiqvM5SsEpYQv+uuu3Ds2DHMnz8f2dnZwbHF29vx48fx8MMPY926ddBoNAnZRzTPPvssnnjiiTavb3V64i5vbGU5EZ2dM41VIup4ZxKnLE+JOs/ZlqmMW6KOwzKVqGvoLu1UXmcoWSVsyJTNmzfjrbfewn333YcJEybg1ltvDfvTXnbu3Inq6mpceumlUCgUUCgU+Pzzz7FkyRIoFApkZWXB7XajoaEh7H1VVVXo1asXAKBXr16oqqqKWB5YFs2cOXNgsViCf44fPx73OPUaZdzlGpWcj4oQJcCZxioRdbwzidPWytMUdcLu9RN1e2dTplrsbmiV8rjrpLUS10TUdu1ZpjI2iRKnu7RTeZ2h9lBldeLQSSu+qqjDoUorqqzOc95mwlqNvXv3jhgmJRGuv/567N27N+y1adOmYcCAAZg9ezZ69+4NpVKJTz/9FBMnTgQAHD58GMeOHcOIESMAACNGjMDTTz+N6upq9OzZEwCwbt066PV6DBo0KOp+1Wo11Gp1m4/TlKrCD4pycHdpHlLUStjdIhodHqRplbC7PJAJwEmLE1aHB/V2F5QKOXQqBdK1yqiPj7TnDL3xtsWZgKmrO9NYJaKOdyZxakpV4c7huZhemgenxwerw4tUtRxapRwHK62QIOHgCQtS1Ao4vCJsTi8MOhXLL6J2cKZl6ql6O9w+CWqFDB8+VAyZIAMgARIgCAKsTi9S1HJ/PbjBgWxOrEV0zs60TP1BUQ7uKs6DUi5Dk9OLVI0CAgAIgEYZ3n+ObUOi9nOmZep39XY0Or2wOjwwaJVI1ShwYYYubJ1kjFFTqgpX55uwMcqwKaX5JijkAiz25Bo2pbXPMRk/54BzObZE5wYD22hyeZCuU8Ht9aHJ5Y27PYvdDavDA5tHhNXpb/ep5TJYHG54PSIuMKac0TGESlhC/OWXX8bjjz+O1157DX379k3UbpCWlobBgweHvZaSkgKj0Rh8fcaMGXj00UeRmZkJvV6PBx98ECNGjMDw4cMBADfeeCMGDRqEn/zkJ3jhhRdQWVmJefPm4YEHHmi3RJpBp8LPRl0Ml+jDr97diy3ltcFlJWYjFo0vwOQ3vsTAXno8cWsBfvTaVvTvlYYHr8tHn0xdWAOhPWfojbctAcBjnAmYiIiSzIySfpj37l5sCilLi81GPHhdPqwOD+5cvh2X5qbjruI8PPT2btjdIssvog52qtYGhwR8b3Hgj5uOYPKwPli57SjuHNEXb2w6EhG/s0aa4RF9yD2Hhg0RnRm314eHr78Yc1fvxeYWMTmtOA9vbzuKBbcUoI8xpV3boER0Zo7W2qLmkZ6+rRB9msvNZI1Rg06FJycMxtx3w68zJWYjFt86GP/vT9uQZ0rp9OMMCP0cdSo5ppfk4ap+RqgUMmSmqKCSyzDn3b1J9zkD5/YbiPXe5ycOgQSc828rsP2dR+ux5I4ivPDJ4bDfc7TtVTU44PCKmL96X2S7b2Q+1AY5Tlmd6KE/u+GzBSlB3bgzMjJgt9vh9Xqh0+mgVIY/BlFXV5eI3QIArr32WgwdOhQvv/wyAMDpdOLnP/853n77bbhcLowePRq///3vw4ZDOXr0KO677z589tlnSElJwdSpU/Hcc89BoWjbPQOr1QqDwQCLxQK9Xh+x/Lt6O76rt2Pp+vKwLz2gxGzE9JI8TP/zDpSajbirOA8zVuxAsdmIm4fkYOzgXjDoVLDY3Zj19u6okxJcnW/C0juKzujuT7xtjSnMxpx/7Y267Ez2Q5RMWotVIup88eL0u1qbvxIapSwNlJnfNziwbH05is1GFOVmYNn6cgAsv4jaW6xYrbI64faI2FRegw/3nkRRbgZ2H6tHUW4G/nusPnb8Fmbjmv49O71BSXQ+aa1Mnd0iyRYQKEO/PlaP5ycOweP/2tsubVAiii5WrH5Xb8fsVXti5pGemzgEaWpFu+WJ2luV1Yk5/9qDQTkGFPVOh8vrg1ohw+7jDTh4woLJw/pgxoodnX6cQHiOTKeSY8kdRXhzS0Xws591nRm7j9VH/S46+/jPJVcY773P/qAQH+05iU3lZ//bCt1+Wz9Di92NExYnnvnwQNx6Y4nZhN5n2ZkioT3EO8tnn30W9n+NRoNXXnkFr7zySsz39OnTBx999FHCjqnR6UWKWhH1SweAzeW1mDN2IABgU3ktHhszAACwpbwW04vzgjPvtucMva1ta+pVfdtlP0RERO2l0S1GrRQBp8vMnmnqsP8HsPwi6hj1NjckAFl6TTAOl60vD/4dTWA9i8PDhDhRB2l0izHbp6Gxa3V6260NSkRnptHpjZtHanR64fL4kjZG621urD90CusPnYq6/JEbLgbQ+ccJhOfIppfkhSXDAaCod3rMekxnH/+55ArjvbdnmjpqMrwt2422/bZ+hjVN/rpka+2+JrcYd9/xJCwhPnXq1ERtukuyOjzwtdIXv8npDfn36S/V5fUFZ95tzxl6W9uWy+trl/0QERG1F6vjzMqulv9n+UWUeFanF5IkBeOv5d+xhNZ5iSjx2lqmthaXjFuixGktThudHijlslbX6SzWkDxXNKG5r86+loTmyKIlblurx3Tu53z21+l4722Pcw7dflu3Z3V64E5wvbFdE+JWqzX4aIfVao27bncbqkCvVcLri/9lhs6um6qRB/+tVsiCy9pzht7WtqVWxL6ociZgIiLqDHrtmZVdLf/P8oso8fQaBSQATS5/IzgQh/HqloHljFGijtPWMrW1uGTcEiVOa3GaplFC1UpCvDNjVK+Jn3YMzX119rUkNEcWLXHbWj2mcz/ns79Ox3tve5xz6Pbbuj29RgmXGD+Heq71xvhHcoYyMjJQXV0NAEhPT0dGRkbEn8Dr3U2aRgGby4sSszHq8hKzEUqFAAAoNRtRbXUB8I+LU93oginV/whCYIbeaK7ONwXXa4vWtlXd6GqX/RAREbWXVJUcpTHK0kCZuft4Q/D/gX8DLL+IOkpGigqpKjmqrc5gHAb+LjVHr3sWm42otjphaKXhT0TtJ1Ulj9k+DcRsidkIvUbRbm1QIjozaRpF3DxSmkbRrnmi9paRoop7/IHcV2cfJxCeI4uWuA3UZ6Lp7OM/l99AvPdWN7rO+bcVuv22foamVBUEIH67z+pEWis3XOJp14T4+vXrkZmZCQDYsGED1q9fH/En8Hp3c2GGDhcYtFg0viDiYlBiNuKJ8YOx7kAlSs0mzL+lALNX7fHPnHpdPkZe3CM4Jo9Bp8JzE4dE/CADs7+eyXhFrW3r2ot7tMt+iIiI2oteq8RTEwojkmqBMrOotwHLN1egxGzEtOI8LN9cAYDlF1FHytJroAFQfJEJs0aaceCEBdOK83DghAUzSvNQmh8Zv7NG5qPYbOL44UQdKFCmtmyfFjeXoQdPWPD0bYW4IEPXbm1QIjozF2bo8PRtkXFaYjbi6dsKcWGGrl3zRO0tS6/BMzGOf0Fz7isZjhMIz5FFS9wu31yBacV5EeeSDMd/Lr+BeO8deXGPc/5thW4/8Bm2/Gxbbs+gUyFTq8STsdp9zfXGCzN0re4/FkGSpFZGtj57TqcTe/bsQXV1NXwthgsZP358onbbKeLN3h3q+1obvADsbhGNTg/SNErYXR5kpqjh9vmgVchRZ3NBpZAjRaVAuk4Z9QdmsbtR0+QObsOUqjrr4Iu3rfbcD1EyaGusElHnaS1OTzU44BB9sHtENDq80Knl0CnlUMkEnGouQ1PVCji8ImxOEQYtyy+iRGg1Vq1OuD0iXD4JLq8IAQIkSIAECIKARqc/frVK/59sJsOJ2l1rcVrV4EBd8xjFTU4vUjUKCAAg+B9ZD71JxbYhUeK0Fqvf1dvR6PQG4y9No4hIBiZzjFZZnai3uWF1eqHXKJCiksPicEOrSq7jBPyfY23zBOGL3t8fNuHkDQN7YtH4Ajg9vqT8nM/lN5Do3GBgGzaXBwatCm7RB5vLG3d7FrsbVocHtpbtPoUMF5xDMhxIYEJ87dq1uPPOO1FTEzkbqSAIEMWznwk0GZ1Jki2ZL1JE5zsmxImSX1vilGUpUec70zKVcUvU8VimEnUNbKcmJ14fz1/tOqlmqAcffBA//OEPsWDBAmRlZSVqN12Kxe5Go8MDj0+CW/TBI/p7y9TZ3LA4PDBoo/cGJyIionCNLi/cog8urw8a0YdGlxdWmxs1Dg/0WiVMKaysEnU2i92NersbNrcIp1tEZooKHp8Pbq8PHtGHJpeXcUqUBKKVqYxNouRyosEBi8MDa3PuSK9VdplhxgJJZauz69XTDbquc6zJqL2++7AnDLQKZOhUyNJrzunYEpYQr6qqwqOPPspkeLPKBgdsHhE1jS4sW1+GTeW1wWWB8W+qrE5cmKHj46JERERxHK214Vfv7sWWkLK0xGzEUxMK8exHB/DV/xpwdb4Jz00c0mUaCkTnm5MNDhyttWPphjLsPtaAJXcU4aX/fBMRt0/fVog+xpROPFKi7i1WmcrYJEoeXTlOTzQ4MHvVnrBhR1hP7x7a67s/VmvDnCi//2duK0TuOfz+23VSzVC33347Pvvss0Rtvkux2N34X50d247UYmmLZDgAbCmvxdINZSivbsJn35yCxe7upCMlIiJKbt/V2yMaBACwubwW81bvxYs/HAoA2FhWg8dX7WGZStQJLHY3Pjt8Cks3lGFLeS2ml+ThzS0VUeN27rt78X29vZOOlKh7i1emzn13L75jbBJ1uhMNjrhxeqLB0UlH1jqL3R2REAVYT+8O2uu7r7I6I5LhgP/3/6t396LK6jzrY0xYD/Fly5bhhz/8ITZt2oTCwkIolcqw5Q899FCidp10aprcSFHLkaXXYHOLLzFgS3ktphfnBdfnIxlERESRGp3eiApRwObyWtjcp+co2VhWwzKVqBPUNLnRU68OxmpR73QsW18edd3N5bWwOr24oCMPkIgAtF6mNjq9HXxERNSSxeGJG6cWhydpe1rXNLkjEqIBrKef39rru6+3ueP+/utt7rMeOiVhCfG3334b//73v6HRaPDZZ59BEITgMkEQulVC3Or0wOnxj8mmU8kxvSQPRb3T/WO0KeXYdaweyzdXwOX1AQAanZ5OPmIiIqLkZHV44paljY7wMpRlKlHHszo9wXotgFbrwIxTos7RapnK2CTqdFZH/DhM5ji1tnJsyXzsdG7a67u3Or1xyynrOdy4TVhCfO7cuXjiiSfw+OOPQyZL2MgsXYJeo4RC7oXLI8eSO4rw5paKsF4yxWYjltxRBIUgwAcgTaOMvTEiIqJuzKBTxi1L9brwMpRlKlHH02uUqLOdfhRWp4xfB9ZrGadEnaHVMpWxSdTpWovDZK7r6ls5tmQ+djo37fXdG7SKuOWUQXv2ae2EZardbjd+/OMfd/tkOACYUlWwuURoVLKo4yduKa/Fn7dUQKOSIceggSmVj4wQERFFk6pWxC1LU5Ry6FRyAEBpvgmpmoTd+yeiGEypKlQ3ulBsNgIAREmKG7epasYpUWdorUxlbBJ1PoNWiZLm8rSlErMRhiS+cWVKVeHqfFPUZVfnm5j7Oo+113efplHGLafO5aZKwrLVU6dOxTvvvJOozXcpBp0KfTN1SNep4o59k6pW4sV/H+7goyMiIuo6HG4xblna4PBgekkeis1GTL2qL+Yl+WRDROeri0wpmDXSjGKzEYIgxI1bl8cXdRkRJZbdFb9MtbvEqMuIqOMoZQIWjS+ISIqXmI1YNH4wlDIhxjs7n0GnwnMTh6C0RWK02GzE/SPNsLt5jTlfBb77lknxq/NNeH7ikDaPHd9a289xDr+hhN3yFUURL7zwAj755BMMGTIkYlLNl156KVG7Tkq90rU4cTR+g/x4vR3/OViN6kYXJxYgIiKKoqGVcRRtbhGjC7IAAA+9vRt2twiXdw+W3lF01mWrxe5GTZMbVqcHeq0SphQVy2miOGqa3Ljrz9tx7zX9MPumAXC2kvDmGKJEncPSSpna2nIiSrxamxv/741teH7iEMweMwBNThGpGjmqrS5Men0r/jpjGHqc5aSCHSFFJcfYwmzcdVVfuLw+qBUy7D7egOl/3o7L+2ScUx29JdbZk0tOuhZL7yhCTZMbjU4P0jRKmFLP7DtJ5Dj0CUuI7927F0VFRQCAffv2hS0LnWCzOzFo43/pKrm/wz4rHkRERNGlNA+HEotOJcfxOkfYGHPnMov9iQYHZq/aEzZL+tX5Jjw3cQhy0rVnvD2i7sDq9MDuFvHbdWX47boyvDH18rjra1uJayJKDJ26lTK1leVElHhWpxc1TW7MWLEj5vJkVtPkxpx/7Y267Fzq6C2xzp6cDLpzuymRyHHoE5YQ37BhQ6I23WVpVXKU5pvCAjSg2GzE7uMNABAc+5SIiIjCpagUKDYboz46FxivWK2IHBHubHoPWOzuiIo14K+8P77q3HqdE53PAo0XnUqO6SV56JGmRqnZiE0x4nbXsQb00msYT0QdTKeUxy1TdUq2S4k6m16jCJanRb3T4fL6oFHKsetYPZZvroA+yefLSWQP3wDW2c9MV+pJHxiLfGOUPOq5jkPPGS87yMkGB76rs+H+ay8KNtgDSs0mzCjJw/LNFSg1G5GiSu4LGhERUWdJ1ynx9ITCqOMoPj2hEBWnmoI3mEOdTe+BmiZ31JvYwOkeLUQUyZSqwqiBPbHkjiLsPlaP6X/ejnk3Rx//dOEtBfjNvw8znog6gRzA0xMGxyxTmQ4n6nyZKSq8MfVy7D5WjxkrduD+t3Zh+v9n78zjoyqv//+ZuTN31swkmSFhMcHARFkSJMhqEhBK3Rco1a9IWxarbTGotSpYFxBQxKW2gLZaAe2vblUUBRWr4kJQXCCVHYlEgkCAhMxMZr2z/f6YucMs985MQpKZJOf9evEC5t773Ocu5znnOfc857zwDWrqm7F65kjkajLTkcnTkRG+PGSzp84xsxNVr9TgZ3/5DFOf+QI/e/IzzHulJmNrLrVXLnIhyPPaCVgcHD49cAobdx1DTb0ZcyqKMKe8KJw/6aTVhV1HLbiwMAdVk0zIVmdulWCCIAiCSCcurx+LN+7B8MIczI7QpTVHzFiycQ/uvWII7n0rOlVbW6MHOiOihSC6I3o1i4VXD8WCN3dia20TqiaZsHzTPkG5ffT9fbhhdCHJE0GkAZ8EWLJxr6hOvf+qIenuIkH0eBQyKZ75pDZuJcfW2iZIJRKsml6Wpp6lhlYpQ4XJgGqBlSgVJgO07RDhTjZ7anTVSPr2yEUuBDnEO4FGG4c8nQJba5vi0qFIJBIctbhwRUlvXDI4HzlnmV+HIAiCILozzXYO2w6dxpC++vBvfG2SLw+dhtvji6pYX3kW0QOdEdFCEN0VO+dFTb0ZVZNMuHRoPob00UUt8Y6U0xlj+pM8EUQacHn8CXVqsoK4BEF0PI02TjDlGABsaccc3B2BxcGh2cGhamIx5k404YsfmsI2QLnJgFnlRbC7zz4HOtnsqZFKJH2mvks8AQBop7KU5BDvBKwuD9xeP9QsgxXTy7B2a11Usa9ykwFThveDXinL6OrABEEQBJFubG6vqC5dMb0MDs6L1TNHhqPcCnPV6NPGQjodmbOOILo7NldiWb3tlZqwU1wiAckTQaQBu9uTUE7tboqqJIh001Wjn4WKXFaajHhr7kU4bnbh2/pm3PZKDV7+7ZizPhfZ7KnRnd6l9iiYSg7xTkCnlOO0ncOciiKs234Ec8qLsODyQbC5fMhSynDC6sJT/z2AB68Zmu6uEgRBEERGY9CwWF19SFCXvrH9CO6+ZBCue3ZbeP+P75zQ5nPxOesWrNsZZWC3R846gujuGDQsnvm0FmWFOeFUgXyE+LrtR7AytMTb7fWjr77tkxmCINqOQaPA6uo6UZ16z6WD0t1FgujxxBaqji2sqVNlXvSzWGqOLbWNWLxxL8oKc8If4dojeptsdnEiC2iqWAZVk0xxK/V4MjGSviPTvHR5h/iyZcvw5ptvYv/+/VCpVLjooouwfPlynH/++eF9XC4X/vSnP+HVV1+F2+3GpZdeimeeeQb5+fnhferr6/GHP/wBn3zyCbRaLWbOnIlly5ZBJjv7W2TUsvj6x9MYbzLg6mF9sXjjnqj8TxUmAx64aigsTg75FCFOEARBEKJ4An7cMfl8UV3qCZxZ3t0eESEdlbOOILo7Xn8AN47pHxd5OmlQL8y/bDCWbtwTtQS8PSJ9CIJoHa3RqQRBpAejlsXPB+fh/0YXxunUCpMBN4wsSGPvhEmUmmNrbRPmlBcBaN/obbLZ4xGKrK4QWKkHZG4kfUemeZGeTccygc8++wy33nortm3bhg8//BAejweXXHIJ7HZ7eJ8//vGP2LBhA15//XV89tlnOHbsGH7xi1+Et/t8Plx55ZXgOA5ffPEFXnzxRbzwwgt48MEH26WPejWLi8/rhV5ZyjhjAwCqa5uwZOMeyKVS/HDKBouDKuASBEEQhBByiTSxLpUETZv2jAjRq1kYtSyylHJYXR402rl20dUWB4cfTtpQU9+cNv3flj5kQr+JzCcAYO3WujhZHdJXj8UxznAgOKmZv24nDjfZw+/UCasL+49b8XXdaexvsOKE1dVZ3SeIHkGqOpUgiPShV7NYdM1QQZ1aXduEP7+166xssdbadansnyw1h9vr75Do7Y6y2bsiYpHV1bVNeGFrHeZUFIV/y+RI+o5M89LlI8Q3bdoU9f8XXngBeXl52L59O8aPHw+LxYLVq1fj5ZdfxqRJkwAAa9euxeDBg7Ft2zaMHTsW//3vf7F371589NFHyM/Px/Dhw7FkyRLMnz8fixYtAsue/UvRJ1uFfcetcQMYT3VtE1xeP6b9/QuM7J9DETIEQRAEIYDL60+oS90+Pz6+c0K7RoR0RN66jsqF19F9yIR+E10Dvz8gKKtlBdlR0W2RbDnYiNqTNrz4xY9YMqUED23Yg837T4W3V5gMeGRqKQoNmg7rN0H0JJLpVJeXIsQJIhOwub2isno2UbKttetS3T9ZkcsBRs1ZpboQg+zUMySKrK6ubcL9Vw7B5EF5GR9J35EFU7vdJ1+LxQIAyM3NBQBs374dHo8HkydPDu8zaNAgFBYW4ssvvwQAfPnllygtLY1KoXLppZfCarViz5497da3ZF8uWlwezKkoCufC6alfsgiCIAhCjFR06cA8bbsZdcny1rVFV3dEm53Rh0zoN9F1cHBewd/dSRxsbq8fnx9sxH1v7cKQvvqobXwkHEWKE0T7kIpOJQgivVgcHI6anQn3aYusttaua83+fJFLIcYXG9FHr2x3ByzZqdEki6x2eXwYXpjTrvOmVEh1RQK/n1QaDIgQosJkgFbZ9jjvLh8hHonf78cdd9yB8vJylJSUAAAaGhrAsiyys7Oj9s3Pz0dDQ0N4n0hnOL+d3yaE2+2G2+0O/99qtSbtX75WgQ/vHA+PN4AWlwc6lRxyRoojpx0wahWQyySYcF4vXFHSGwoZg2Z78MXQq9moRPg6lRxGzdl/wemINokz0P3NDNoiqwRBdC6tkdMspRyjz83GE9cNh53zweoMjrEalsFdr/8PWUo5DjRYoZEzcPn88PoDcLi9wSWUScbhyHFbr5JDo5Ch2cFh+uhCzC4vwo765qgiNG2NyOnIXHgd2YdM6DeRXlojq3oVCzXL4JbxA1BZbIRaHoBWoYSN8+G1W8ZGye3XP5rDxylkwXid6tomzC4vimu3urYJzXaqu0MQYrRWpw7rp8OK6WVwevxhnaqSS3HbKzXQq4I6NQDA4fZCq5BDxkjQZHMjSymHTiUPR12299yH5lJEdydVWW2yc+itU6JqkimuoCZvl7YlSra1dl1r9terWSyfNgyffn8KeVmKcJ9PWF0YU5SLpghfV3uRav8sDg5mhwd2zgs750O2So68LEVUXyLHH61CBjkjQZOdg0rOIEshg1QqgdXlhdUZnDNEjoWp0JHjm8XBhfuaiFTeGaF+Akh6/yKPtzo9sHE+tITmVzsOm/Hkhwdww+hClBVk48dGOwpy1MjXnWnjeLMDbp8fnM+PFrsHC68ZAiXDwBYx95MAUMgkcLiFAzBSoVs5xG+99Vbs3r0b1dXVHX6uZcuW4aGHHkp5/5+a7PAEAlj0TnzBkiVTSrBk496oJaHlJgOqJprQaHcjL0uJ+9bv7nZLtbszdH8zh9bKKkEQnU9r5NTIMnjsl8Nx71u74vTpY78cDrUEmPb8VzjXqMGtFw/EnBe/DTuwU10CqmYZrJheFpersVygCE1bInI6MhdeR/YhE/pNpJfWyKpKLsXaWaOwavNBbP+xCUumDMMCEbm9542gU7yy2Ij9DWccAmLR5FZX2yc/BNHdaa1OXTF9BO5bHy+bK6aPACsB7o6R23KTAbPLizBz7TcYUZiNR6aWQsZI23XuQ3MpoieQuqwGAAA19c1RKcd4u/TVr+vbVAyxtXZda/cPAHhv53FsqT0jx5UmA/J1ClS9XNPuqYKT9c/u9uC42YnDpx1Yuflg1LhWGcqh3TdbJTj+8OPeHe/8D2tnj8ZCAXvm4aml6J9CSreOHN+OmZ148O3duGF0IU5aXSg3GQRT7aRSQFOon5MH52HB5YOx8J3doveP54TZCafXH6dfJg3qhZd+OxaLN+6Jep/5eyDxB2D3+rAw5DstyFHhXzeNFrQhl04phfQsij93m5QpVVVV2LhxIz755BOcc8454d979+4NjuNgNpuj9j9x4gR69+4d3ufEiRNx2/ltQtx7772wWCzhP0eOHBHt2zGzEz9ZnOEHGkl1bRMeWL87bkno1tomrPqkFl5/APe9tavbLdXuztD9zSxaI6sEQaSH1sipG4gzrIBQLrz1u+AG8MyMEdhysBErP6mNKhiT6hLQORVFgoWLttY2YW1MEZq2ROR0ZC68juxDJvSbSC+pyqrFwcHrD2DV5oPYUtuER6YOSyi3T1w3HOUmA+ZebMLQPmdsYj5aPBbdWSyPJYjuTnvqVA+QUBdW1zZha20j5r/RfnMfmksRPYVUZVUCCR5+b5+gLL6wtQ4PXjUkaToyIVpr17Vm/7Ac10bL8ZbaJqyuruuQVMHJ+qdXsfj0+1NxznAgWMNkwbqdOGF1CY4//Lj39IwRcc5gIDhm3vfWLhxLktqmI8c3vu1BfXRYu7UOS9/dh9nlRSiPSTeSSgFNsX4O6qMTvP4tMf23ODicdnoE9QtfXD32d/4emN2eKN/p0zNG4P71wvf8/vW7IJG23a3d5R3igUAAVVVVeOutt7B582YUFUUvrbzwwgshl8vx8ccfh387cOAA6uvrMW7cOADAuHHjsGvXLpw8eTK8z4cffgidTochQ4YInlehUECn00X9EcPi9ECjkCUsWFJWkB33+9baJmgUMmxJUjyhtaSylIRoO3R/M4vWyCpBEOmhNXLawvkS6lMb54OMCZo3WwX0q9A4HDtulxVki54jss1UoiuESJZXsS1tdkYfMqHfRHpJVVYbbRzsnC9sw9qSyK2d86GsMAc3vfgNDFnB96jCZEDNEXPc/hUmA3I09K4RhBjtqVP51VCxROrCPJ0yzunF05a5D82liJ5CqrLq8CSW0xa3F6ftrZeL1tp1rdk/kRxHjh/tKdPJ+sf5/MjLUiQsTtpsj+63mmVQNcmE1TNHYsaY/pAz0oTPwuJMHKXekeMb3zY/j3FwPtz2Sg3KCnOweuZIPDNjBFbPHIkl15agT5JIdLF+JpojRfa/0cYhgPgPqqm0EYAkarssyT23ieipVOjyDvFbb70V//73v/Hyyy8jKysLDQ0NaGhogNMZ/DKj1+tx00034c4778Qnn3yC7du3Y/bs2Rg3bhzGjh0LALjkkkswZMgQ/PrXv8Z3332HDz74APfffz9uvfVWKBSKs+6j1emBzZX4IYl90Ut2XFddqt2doftLEATRcViTGJotTg9aIvYR0q/JloCmUvQvlegKMfRqFo9OGxZntJ9Nm53Rh0zoN9E1sLmj5TAVuV21uRYOzgeby4fxxUY8PLUU+45ZovarMBnwyNRSyh9OEO1EKrIpBq8rk+nM1s59aC5FENHY3Yl9Qg63r02pxFpr17Vm/2RyHDlutJdMJ+ufze1NOl5F3kc+hWJNfTNuevFbzH1pB+oa7QmPT3YtHTm+8W1HXqOD82HV5tpw/2968Vs0pxCF7gsEwk70NbNGoWqSCWqWSXm8t7o8ovojaRsxxyXSQ5HnbAtdfr3h3//+dwDAxRdfHPX72rVrMWvWLADAU089BalUimnTpsHtduPSSy/FM888E96XYRhs3LgRf/jDHzBu3DhoNBrMnDkTixcvbpc+6lRyeP2JH7rYklCt8uwT4cf1h5Y8dyh0fwmCIDoOnSrJGBuzXUi/JlsCKqaTeQYYNVg5veysHMB9s1VYOb0MjTYOLS4PspRyGLWdWzCsLX3IhH4TmU+2ioVDdmYC3xq5zVbLw/L1yC+GodnOweryQqeUIUfDkjOcINqR1urUSApy1aiaZIKyHQq3RfWJ5lIEEYVOldhtl3UWacRaa9elun8yOY60tZUsA4ujfQqzJ+qfg/MljaSPTMkmlEIx2Rwh2fjUkeMb3/bZ9vGY2YklG/ZEZarg89VLJZKU2tYp5XD7hH2gSfsXo3cS6aHIc7aFLh8hHggEBP/wznAAUCqVePrpp3H69GnY7Xa8+eabcbnB+/fvj/feew8OhwOnTp3CE088AZmsfb4X6FVy2N0+VMTk7uERWxJabjLA7vaiUuS4rrxUuztD95cgCKLj0LJMQn2qZRmo5EHzplxAv6ayBLTmiDku317k8X30ynYx2vVqFgPztBhemIOBedq0OJXb0odM6DeR2XA+PzQsg8qQXKUit/y/czVnJtb5OiUG9dFhdFEuBvXRkTOcINqZZLKpZoWd3eUmAz7Y04Ca+mb00SnCsh5LW+Y+NJciiGiyFDJRGassNkIiCZxVKrHW2nWp7J9IjiPt83KTARt3Hse8V2qS5t9OFbH+GbUsTra4E9r4OZoz/RZK7ZFojlBhMkCfxHnbkeMb33ayeUyic5zJ/S5cOyIQCIjqjMi2jVoWUkBw35oj5oRtSGKO8/r8CfXU2XwQ6vIO8a5A32wV8rMUWHRNSdyDrDAZsGRKKfbGLAktNxlQNbEYMqkED08tbdflybTkuWOh+0sQBNFxODxuLJ1SKqhPH55aCofHjf/ua0ClyYh5k4qxprouvE+qS0DXVNdhdnlR3DloHCeI1LC5vbBzXlRNNKHSZMTRZkdCuf3zWzspHQpBpAE7l1inSvyBOMdKucmA2eVFWFMdjJx88sPvsawd56s0lyKIaOSMFLdePFBQFm+daIJGLss43Skmx5HjR+S/O6Norl7N4uLzemHepOK4e1kZGl/ydcpwv4VSe/BzhNjj+TGzb5Lc3B05vvFtHzhubXMxzWS53zUsg0XXlIjeP75tvZpFtlKGpVPifaD7j1mwdEppXOAv379clTzKd3rrSzuwRKAd/p5nKdruEJcEAoFAm48mwlitVuj1elgsFsFiCPsbrPj8+5P4+eDecHn94eUbapZBg8WBXlkq2DkvnJwPGlYGpZyBXCqBXi2HXs3C4uDafXlyR7RJnIHub2aSTFYJgkg/ieR033ErnvxgHxZeXQIb50OL04MslRxalsFDG3bjT5cOBstIsGlPAy4+Lw8NVhd0Kjly1WzScThy3Nap5NAoZLC5vDSOE4QIYrL6w0kbnB4frn/2S9wyfgB+PiQfj763F49MHRYnt0ebHdBrFMildCgE0SEk06mPvLtHUDb//NZO3HfVUDASCbz+AE7Z3PD6AthR34w11XVRBTc3/2kCDBq2Xec+NJciehpisrq/wYpfPf8Vlk8bhjydAjaXD1qlDCetLsxftxP//u0YDOqdmfPaSDnWKGSQSSX4/qQNMqkENUfMcWPJx3dOwMA8bYf3yezwwM554eB80KvkyMtSRI0vFgeH4xYXLvvblrjj1SyDORVFuLK0T3h80qvkSZ3hsX3oqPHN4uDQZOfg8wfg8wfC15jKOWrqmzH1mS9Et7/5h4swsJcm6f0DgrbgrLVf4+kZIyBnpDA7PNAqGZy0urHonT24tqwfygqy4fb6McCoiVqBa3FwsDg9sHM+WJwe5GrlUDFMUE+F7pk25EvN1ara/M50+RziXQGLg4PXG8CW75vwyHsH4rZXmoy469Lzce3TW7Hp9krBpdh6dfsbAB3RJnEGur8EQRDtDyMB3F6g8vFP47ZVmoyQSoBF7+zBzPIi/GR24nf/bzvWz70oJUNJaNzOz8z5BUFkNEYti33HW+DgfPjrRwdDv0pF5fbhqSXkDCeINCCVAIlkUwqgOD8LNfXN+M3qr0XbsTo9GNCrfVNo0VyKIILY3V48Om0Y1sTksy43GfDotGGwu1tfULOziJXjmvpm/O7/bRfdvzOK5qYytvDbxxcb8XlMxLSD82HnETNuriiCvk/rJwq8M9waCsAxatp3rDubsTNZjnO9Sp5y+1aXB0eanbhm1VY8M2ME5r60I2r7qs214X+vn3tRVJv8OSwODv87YobdrYDb64dCJg1/SCkrzEZZYQ4mD8pr5VWegRzinUCjjYNUGsCfrxiEZqcHXl8ARi0LGSOFx+uHg/NBKZdi850ToGaZVr28rRGmZPt2tGASBEEQxNkiZ6S4Y/JA/PnKQQhAghanJ1QULACH2ws5I8WW2ib4Acy/bBCAYLGevccssHM+ZItEMRAE0X4EJzJnJlUSCRLKrd9PC1YJIh2wKehUoOcWuqT5MXDC6jpT3FglQ46aVvN0NjlqFn/58Pu4fNb8/5dcW9Jqv9DJFjfMTg80LAONQobskKOzo+nosST2PmgVMtjdXlic4veFP8bi5KBWyMBIJJAzErh9fjx49VA8tGFPVBqRymIjFl4zFE2hAp1C903seRwzO4M5uiPa41OFqFkGjTYONrcH2WoWnNcPm9vbaj+f0DUDEH0/Iq9fo5Bh2S9KsWTj3qjIfb6fWqUMP5y0RbUj1nbks25roU+9msVFAwzYfvg0Sguy4fEGoFXIcGVpH8gZKWav/RpTh/dL2HYiyCHeCdjcHmgVcjz4zm5srW2CmmWwYnpZXMXaCpMBi64Zip+a7DjHoEnarpgwPTptWNxyjWT7tqatdEEGCUEQBOEN+JGrVeL+9bvjdOiSKSXw+IP5/rbWNoHz+lFpMmLH4WYsfXcf5lQUoawgG/WnHSjIUSNfR45xgugoslgGlSYjttQ2YnT/nIRy6/b5ErREEERH4UlRpxq1LCYPzsOgPrrwEnelnMGO+mbsP27tloUuu8L8uKOpb7Lj3rd2xb0bj0wtRWEK/gqifXB7/XHOcJ6ttU1we/2oeqUmdb/QGzuxpfbMvuUmA+ZNKkb/XDX6dPC7zRd+jI265vt8NmOJkMxWmAyYVV6E216pgYPzxd0XoWMqTUbMnTgQN734LQBgTkURfj9hIBQyKby+AKp/aMTVK6sF24ttk0+vctEAA1iZFB6fHxf2z8HIc3NQ0lcPt9cPDStDs4PDPW/sx/b6ZqyYXobHPjgQ9cxb4+eLvebKYiNunWjCnBe+CTu5eSd8ABC8/tUzR+KmF7+N2n/plBLc99YufLTv5Jl9E7StVcrCekOvkmP1zJGQSCRRabfULIMHrhoCfyCAmvpmQT+fXCrBsIJsLHxnT9xYtHb26LN6ZyiHeDuRKDdb3SkbHnx7d7hSa9UkE2rqmwUHtQqTAVWTTCgyahN+ebU4uLhBj2d8sRErp5dFffFJtO/j112Au17/LqW20gUZJER7QTnECSLzSSSnQpMzHn6SNj609HvtrFFQswxufXkHHp02LO5DNOkRgjg7xGT1mNmJb+qaMLSfHg9t2IuHp5QklVtyrhBEx3C2OrXQoMEpqwsOzoetPzQiX6cMO8RPWJwoNxmhkjPo1Y2ihlsz1+6unLC6cOd//if6bjx5/XCKFG9nxGT1mx9P47p/fCl63Ou/Hye4XdAv9HJNlDOcp9xkwFXD+uKKkt7t+m4LBTU6OB/mr9sZ5RTnnahtdcgnktlykwFlhTnhFB38fQGQ8jFA8L2fXV4UdpRH9p2/z5H9EAuEjXS4OzhflH8wka+wNX6+2P4LXc+yX5TivZ3HBd+HSpMBd182CKda3CjMVUOnksc5w8XOpWYZvDB7FKQAcrQsvjp0OkpvNFic6KNX4e43vsOqG0fg6c21UX2InJ9ZHBz2NbRg5eaDHTIWUYR4J+D2+cPOcAAoK8iOehEjqa5twoLLB6PZziV8qImqv35+sBGNNi4sKMn2bban3pYQHR25bXFwcc5wvm8L1u3sEQZJV4eW2hEE0V7YOZ9olEx1bRPsEcv78rIU+Gj/CdwwujDOGAU6To/Qiiaip2NxemDKy4LVyeHWiQNTktvvT7RAJpXAQPJCEJ1GqjrV7fHhmMWJd3cdj8thfF5+FvKzFNh33Aqr0wO9So4spQz9ctSdcg0dQWvm2t2VZjuX8N1I5q8g2o8spSwcaRy7QmNNdR2ylMJuPUG/kIDzEwhGms8pL2rXd/un0w7c++bOKF9YZbERy6aWYuX0snYtKplIZvlr4+HvC4CUjwGC7/38ywfF7Rt5n5vsHC4oyMasi86FnJFCxkhQVpiDmnpzOIJ6S20j/AhgTkURVm2ujfIPJvIVtsbPx/c/8r3RsDKMKMwJvzd5WQrR92FLbRNu9/ox75UabKiqgM3lxUf7Toq+h+POzUXZzJHI0yngcPuQpZRDIgmgycYJ6o37rhiM138/Dg+u3x31fvDXuWDdTjx+3QVotgfTuHTUWEQO8U6gxRksDMC/PBo28W2PzdUjhDVJsYHIYgTJ9rW6EhdhSFTYoDMit8kg6drQUjuCINoTqzM1/VdZbIRSzmDi+Xk4beOwproOVZNMYQNOw8rg9fshkQSr3edq2HZxXNOKJoIAbC4PemkVaHF5sPKTWtw2qTjx/m4v1lQfwrQLC7DsvX146NoSkheC6ARS0ak/NtoRQACrPqkVzGEslRzE5SW98ee3dod/rzAZ8PDUUvTvorZ+a+ba3ZVkPoJk24n2g5EAa2aNwsrNB6OcpeUmA9bMGhUqjitMrF8okWPd7fW327t9tNmBBW/uRHXMmLHlYCMWvLkTj/5iWEoF71PFFwhg9cyRcdfE+9bcXn/U/i0uD5Klyog9BgBsLmFfHX/fAggWDo19Tiuml4VTmKhZBmWFObh0aD6G9NFBozjjHxQ6p9B5gOTjFOfzhyPUhfrjTVK/xeL0YMX0MtjdHvgCiIp4j2zv8pJ8/HLEObhvfbTPZ9nUErwX4wwHgnrjkff24Y7J58U5w3k+P9iIH07a0OL2IluVOK/82YxF5BDvBHQqOQpyVFgzaxQabW5IpRK8f3slWEaKZgcHNcvAHwA+3n8Cz352CDqVDCpGiiNNduhEihskK0aglDPhHDxaReLHrBP5osjDJ7gXStafLHIbEE/enypkkHRdTlhdgsswq2ub8Oe3dtFSO4IgWo1OJcd5eVo8/asR8PoCsIYKxsgYCW799w5kKeW4siQff7p0EBptbmQp5Sg0qPHvm0aDkUohkQAnW9zok63Ekg17ogwx3nGtCRW1aU1BHqD1K5po9QzRXTFoFQgAWBlyoN1/5RAYtSyWTxuG3noFpJACEsDm8kLJMlDLGdx7+WCs+uQgzu+jw/x1O/HEdReQPBBEB5OKTj1hdSJbzYpG6G052IhZF50b9Vt1bRPue2sXHp02DG6PP24umMpKqnSutuqpRUQj0Sll4XE7T6eAzeVDllKGE1YX5q/bmdSHQLQfChmDpzfvFfkgJcHDU0qgZhnBwMrId1WvkuPpG0fgVIsLepUcXl8AWUoGvxjeD1eW9oHV6YFKweCE1QWby5tU9oRkFAja2S6vL8oZHuuIb3F7Ud9kh9vng5JhYHZyUCvizyWWcsXi8kCCYGFgt9ePo2YnJBIJ9h63Yk11HS7sn4N3qirg9njhD0ggkQSgZhkAwZzgSpaBXCpN6ETPy1Jg9cyR4Hx+5GUpIWck4Lx+rJk1CruOmiGTSjCmyACvLwBWJsWPjTbs+PE0aurNcdcMAP/vpjHYcvAUygqy8a8vf4SckWDi+XlgJBL853djoVex8Pr9eGbGiLj+8G3xfj4NK4NeJRd97gDQS6vAUx+JF2NddM3QhNcPAGu31uGRKaXw+oMR7Wu31qGm3hwVZFSYq8YXPzTiQEMLqiaZMLIwBzkaFkq5FGWFOfAjaO/JpBJ8fvAU/r3tMIYX5iBZPXVvIIDCXDUkCT74AMn9mYmgUawTUDJS/GvOaDzw9u6oQaE8lIPoN2u+xoWFOaiaZMLYolzsOmJBWf9smFvcONHiRr9sVVwupUTFCCpNBmza04C/fnQQQDA3UGWxUTQHWo4meWEDoYi3l387JmHkdoPVhaXv7jvrKDkySLoutNSOIIj2Jodl8NxvRsZFIVSYDHjuNyOhlAB3XToIv1nzNY40OwGc0be3vVKDssJs3H3pIDz6/j7BJXrz1+3EFaV9cO+bu6LaTlSQh6c1K5po9QzRnfH6/fD4AuH3W8cyePWWcXjkvb24cUz/uBRG5SYDqiaaMPdiE442O7Fqcy1+OGmDzx+gSHGC6EBS0alHzT44OVfCdoSiGqtrm9Di8uLyv20J//bzwXl44KohuG/97oRzxHSvturIwn9dBYOGxau3jMPCd+ILrr56yzjoySHeaTg8PtFI2i0HG+Hw+KIikHnGFxuhVcrww0kbrC4PemlYqFkGG747hi21TRERv/uxNeL/i7dGO9+TFY4Egs7fNbNGhfNBPzNjRHhfscjiCpMBD149FI9u2o/bJ5+H/3v2SwzpowufS7DgZbERVRNNcHv8kMskePqT2jgfG38vFr6zO5SupBnzJprwjxkXwhvwBx2yBdl4YWud6LEXFubg+xMtWPruPsypKAJbIAUA5OuU+KquCeMGGLHy4+/x+AffRx1fNdGEp28cgbvf+C5cv2jV5tqo4pqMVII7f34+pBLg8f8ewLZDp7Fiehn+9vHBONtoxfQyLFi3M6qt8L0wGeKKX0Yey8qkCYuxnrK6o/KhR15/WWE2ao6YsbW2KfRBQIGLBhiwprpO8FlOGtQLL/12LJZv2ocRhdlY+fH3uEHA3qs0GfHyzWPx6Pv7wh8KxGAkEnywpwH5WQqUmwyC11JpMiBH0/bxWNrmI4mUkUgleDDGGQ4EX8K1W+swp6IIW2obsWrzQRxqdOCoxYlF7+yB1x/AwRM2fPr9KVgcXNSxejWLR6cNQ2WxMer3cpMBcycW44JzssNfwJZs3ItbJ5owPmZfvnBBvk6JR6cNE90OxFeeBQBzkiV2PzU7RaPkYq8nEbxBIkRPMUi6KrTUjiCI9sYDxE3cgeDE+/71u+AB8MDbu7HomqHhbZH6dmttE5784ACG9NULtr/lYCPyshRxbfPHA+K6LNUVTclWz5ywJnY8EESmEwgAdveZyVkAwMJ3dmNIX71gPv+ttU1Y9UktvvzhdDgIxOz0tNpmJAiidaSiU9durUNukvmWQibsVmiJmS+e30eHe9/alXCOmGy1VWeMCXo1i6VTSlBhMkT9XmEyYOmUkh6RrtPt88c5w4Hgu7Hond1w+xKndiDaD1uSObPN5cULEXYqEPSTLJ1Sgvve2oWf/eUzTH3mCzQ7vVi5+WDYuc5H/G4V+T8PHzByuMkuKqNzKopCbQd/ixwTxNqtrm3C4g178IsR52DJhj1YPm1YWM75lQix48CWg0G/GSuXYFWMMxyIt/nLCrKxtbYJKz+pBSuXYG11XdgWETv2gauGYO5EE/7y4fdYMb0MNfXNuOnFb3HTi9/iqpXVyFWzWPnx93EfKXhb5rjFieUhB3bkh4aa+mbc+PxX+L/ntuHKldV4+L19uHFMf9wyfoCobbR2a11UW1H3orYJz3zyA+6/cnDU73zxz+OWxPOJWH8ef777rxyM2eVFWFNdBwCwu73Qq1mwMqnosxzSV4/FG/dgSF891lTXYZCIvbelthFLNgT3qzliRnnMGBt5DV8eakKFyYgl7+7D7PKiuH3LTQYsnlIC31mMReQQ7wTsnPgXPV5IgeALnZelQGk/Paprm6BRyJCnUyAvSxFO+h+JhmVwRWkfrJ45Es/MGIHVM0eirDAHN734DZ6vPhQeEB2cD3Ne+AZLri3Bx3dOwPq5F+HjOydg5fSy8KSjb7YKK6eXCW7nCwPw51kzaxSqJpmgljNtuh+RRQxSgXf+iznse4JB0lVJtnyFltoRBNFabEkKgNm44BLNPF20Uzta3zYmjEoQinSLPB4Q1mWprmhKZfUMQXRl/AFApwrqeDXLoCUkt/zEVIitIbnl5U8hk7baZiQIonWkolO31jaB8/pFHRflJgNqjpgFt2XF5H5NNAbw8p7KaquOxuLgsHjjXgwvzImaaw8vzMGSjXt7xIe6Fpc34bvRQoFNnYYmSQpcjUKG6tomXDo0H8/MGIFNt1fi8esuwOKNe/HRvpPh/QIIhJ3AapbBJUPyMae8KOzjuWRIfjjdRyxbDjai9qQN816pQbPDg+2Hm6O2x8p2zREzKk1GwW2R8Db7lgjb/fODjWi2i48DW0K+skT2BG+z8zbF1tAxW1KwRS44Jxs3vfgNbhhdKOjUzdMpE/r38nVK5OkUST808AE3FSajaH9q6s3ol60ST1lV24jz8rPC49T7t1diTkURZBIJ+ugTr8QX+pC5tbYJ5+VnRa024OcvOWpW9N7xv5cVZKM6yT3mn8Ga6jpBR3dlsRGzQg55ry8AB+cLRa3nxPk+G1vcsFAO8cwmWbGSyIl35L9tLl/4/0J5shttXNSS7khiq+I6OB+aHRyGF+aI9kOvFs4NJVYYYPLgfEwa1Aub95+KO6ay2ChqGIldTyJ4h317ViImOp4cDYsKkyHu6ysQ/Op3NstbCILomaRaVFOo6I2Yvo1FLNJNqCBPJKkusabVM0R3x+byIl+nwORBebhhTGFYbpMVi+ILekU62KhWDEF0HKnoVDXL4JTNjdnlRZBKJHHpC+ZebMJNL34Td2yFyQAZE538NZWCcckK3XXGmNBo4/DRvpNRzsTY7d19HpqqvUV0PBJANGVEuckAXsqOnHbi1a/rw36T2PfXEVq5xUcsP75pf5RjtzKm+GMsbq8fnx9sxANv78aciqIo/1CsbK+prsPLN48V3BYLb7NH2u7JbGGx4pax/Ym06fljkvXH4vTAwflQVpAddY08XJKIZM7nj+qfWDtA0G83b6LwqMc/p6NmZ8LznWxxY+5LOwAAq2eORM0RM1ZtrkXVJFPC90bMX3eyxR1+/pHzF6OWxY9NdsFj+Hsa+7cYbq8/7OieU1GEOeVFcHv96G9QQy6VYMozXwRzpyuCQbgOzid4Dy8Zkn9WYxE5xDsBXejLOJ83aGRhDvRqOWSMFM12DrkaFlWTTFhTXRclsFolAwcX/L9Qnmx+abZYpeDYqrE6lbzVxUksDg6L3o5fKhX8/37Mv2wQPL5AXH63xdeW4IoVWyDG2eT9DgBAksT6RGaQr1Pikaml+PNbu6Kc4nyeXMofThBEa9Gp5AmLPPH6JVsd3C8ykkwpZ8JFYLQKGdbMGhVXQCaRgRjrKI/VZfyKpgXrdkY5xSuLjVh4zVA0hSK/9SpaPUN0b7RKGTi/D4uuHoJFG/bgT5cOglHLojhfiw3zyuPklpdThUyKLKUcN1UUoerlGgBUK4YgOpJUdOrK6WVgJBLMfXkHNs6rwGk7h1M2N1hGCjvnRV+9EiMKs6Ns/UqTEYuuGYrjFmd4nuvgfKIfnHlSkfdUx4SzKcqZagq07oxORXW8MgYJMDsU7BibY3p2eREgAe657Dycn5+F+ZcPwvcnbMhSynDH5GI89/mhsI3LyiS4Y3IxLi/pjaUb98ZFOW+pbYIfiHN28yhkUqhZBhcUZOPSofkY0keHLIUMerUcckaK124ZC51KDkYqwSmrCy1OD5ZcOxSuJA5kfkWZVnkmA0EyWzhyXyEUMmmcTZ+tluOPPy9GYa46YTFJvm0xp24vrULw98jtqlD6YjXLQM5Iw/+eU1GEEYU5kEklyNWw8Pj84X1j4SPLIwNdxa6Vh5FIcMmQfIwozAHLSPCLsn5Y+M6euA+ZMy86F7e9UiPY3jk5KqyZNQonrC5MPK9XeNzUq1n0y1EJ+h+N2mB+er4vyiTZJPj9Ih3dapbBu/Mq4Pb68cR1F0ApZ6BimYROfeDsxiKacXUCWSwTjpB5+atgAv8n/nsgbjBbM3Mkjpx24HCzExUmA+xuL05a3YAEGNk/PrJbp5SLFiioNBnwi7J++OPPi/HsZ4dQPtAAlpGi6pWaVhUnabRxCZeDONw+PHHdBbC5vFGR20Cwz+1ViCTdhVWItlNo0ODJ64ej2c7B6vJCp5QhR8OSM5wgiDYRLM43Fgvf2SNQ5GksVIwUlSYjFIwUr9wyFtOf24ZGG4dykwFGLSu44ulMAZ1s3DqxGHMEIt1ijWoxXRa5osns5OD2+PHFoSZcvbI6XJBz6dRS/GxQL3wssMKKVs8Q3QE9y4ABYPb6cMOY/shKILcv/XYsZjy/Def3zsJJqwvn5WkhCUU+UK0YguhYUtGpp+UMtAoZxg7IxZs1R/FdvRn3XzUYx80ufH/Chuc/P4SnbxwBG+eDze2FxxvSe6uCei9Sz9YcMYuuHo2U98pio2C6hMoUx4SznTummgKtO5OllCVc6ZtFH+87Da2cwatf1WN0US7mXzYIQDDaWy6T4tBJG0y9NLhkSB88GJPzvbLYiLfmXoQGixv/+6kZcpkU2388jdJ++oQ+HiEHbLnJgF1HLVG+J6OWxUu/HYvFG+PHjyVTSvD3T2txU8VA7AylT+Hzi0dSaTJCJWNQaTIEfV8IymqORnzVZWXIV5bIUXrC6sLs8qKw07fcZMB/9zZg9Lm5WP7+vqjrjy0medLqRrnJIPoBjw0528XOrWYZWF0eTBrUCzeO6Q9GKhH125WbDFh41VBMHpSHj/ZHR/TzkeVlhTkJikoaseuoBUCwsGW2ho2K/FezDO6/cjDuuex8nGpxo2+2CjaXB//49JDgKoDgfTqBVZtrMb7YiAnn9YrarlPIsGbmSKz8pFawwOfXP57G5EG9YNSKZwqoFAg+UrMMVs8ciQff3h31bCYP6oWHrimJq2cQLGBajAPHrRg3QDidVypIAoFAslVJRApYrVbo9XpYLBbodLqobfVNNgAS3PvWrnCV25p6c9xXlRMWF8YMyMEj7+7DgiuGwOxwQ6uUI1spR28BxW1xcHhvdwM27jwmKoxXlvbBgF5aFOaoMP/N+AImQHDAWTm9TPCL+Y7Dp/GLv38pet3rfj8OF56bK7jtmNkZFyXH5/3u0wontsXBxTnyU+k7QQiRSFYJgsgMEutUOxaFirHErozad8yChVcPBecL4Mn/7sf44l7I0ynxwtY63HXpIPzt4++F03yZjLj3ikGQSiQ4YXXhuS2H4gz7WSGjmndqJ9NlFgeHqpdrBI3/8cVGPDylBPeKrJ4pNGgE22trpBtBdBRisnq02QG/P4BmpwfLN+3HsqmlCeX25vEDEAhIYMxi4Q8EsHjDXlw1rC8uPq9Xq2xGgiDiOVudetTsAhCAMUsR9ZG5rDAn7BB5//ZK9NUrReds/P4HjlvxwFVDcP/63aJzRIuDw76GFqzcfDDOATJvUjEG985KusL5bOeOFgeHea/UiAZ39YT5p8URXAmw6J09cbbKomtK0IvSl7Y7YrL64ykbTrS44A8Aqz6pjXZ6m4xYMqUEizfuEbRxednrp1fivV3Hg4UYZ4wIp9gQYvXMkbjpxW+jzvHQtUPBeX0IIFg0+5TNjYIcNXb+ZMbSd/fFOVd/NqgXHrhqCI6aXfAHAsjVsPjuSPS+5SYD5k0sRr5OAY8/gBv/uQ1D+uiw+NoStLg4ZClZPPD27ihZrjAZQjmypWBlEqyMvR/FRiy8egje3XUcz352KPxRbnZ5EXYfteCbH0+L+s6uKu2DCwqy8Zs1X+P5maOw75gFG3cdj9v/2V9fCEYqicsLzp9Hr5ThDy/twJpZo7B8036UFeagr16JdwXa4q/pnssGYfmm/VHb+ecQ6UyPfvYGzJ1YjK9/bMLXdacxX6CNyGc4q/xcvPzVYfx67LlQsQxWRRRYjex/ZMqc2PHuhNWFu/7zP8EPKpXFRlw9rA8G99HhqY++x41j+sf1ucJkwMNTS7F4w56owKBHppbg/dD7GcvkwXn4beUA2N1euL1+KGRSnLC6MLCXFsYsBdQyKfrkqOOOSwX6rNcJODx+BAJnvratqa4T/To0dkAu7r9yCADAoGHhC0DQGQ4ElyyMKMxOmkf8mU9qseTaEkGjQM0yGFaQjeMWFw412uMm2Wo2eQEHMdor73cqhVVIGRMEQfQMHB5f2MCK1aGzy4vg8PhwwuLG+7tP4JcXFqBvtgoPXVMCl9cnOFEAggVpFgA4bnFh51EzRp2bG85lp5QzCAQCOCdHhZd/OyZlXdZgdQk6w4Gg7uJ8gZRXz9AqKaKr0eL2IhAApBJJcEVhErnNVrOwuTw43uyCVslga20TFl09lJzhBNHBpKJTHZwXN734LSpNQb1z2ys1UVGkFSYD9Cp51JxNaEl9kUGN3Ioi6NVswjlio43DnBe+icorq5BJUXPEjDkvfIMNVRUJdXB7zB3FUqDxjvueMPdstHG44bltWD5tGOZfPgg2lw9aJYOTVjdueO5LvHbLuB5xHzIBu8eH734yY9g52VgQehaRqY0eeHs3LijIFrRzI2WVdzYmS13UL1uF92+vxLFQ7uqaI2Zc/+yXWDm9DM98UisaXc07UdUsg+lj+uOB9bvjcpSvn1uOuiY7ZFJJUKZf/Abr/nARAn4fXvrtGOyoN+OKFVuC+aNZBg9dMxT3XTkYZocHepUc7+46Hk6p9p/fjT0TMc/5IJNK8FVdE97ddRyTBuWhOC8rPHbc9koNVk4vw18/Oih4zVtrm/DHyefB6w/gpd+OgT8QwEmbGwuvGoolG/dEXYdWIcPN//pWcIy67ZUarLpxRLhA8NbaJtTUm/Ha78biz2/tFjx3dW0T5tg4lBXmhNvTq+ThVDJCubYVMil6ZSlww3Pb8NrvxsLjC4TPJ8SW2kb8/uKBmD6mP/L1LBosHC4v7YNZ5UXQKGSwu73h/kd+3IgdM5sd4hkkthxsxJ+vGAwA2Lz/FLYdOi14j1xeH4YVZOPGMf3Dv+tVctH789G+k5h7sQkanQJOzg8Ny6C/QY2fTjvxf89+if930xj0ETwyORQh3k4k+vL+Td1pZCkC0CqU4PwBOD0+2N3BQYzz+mF2ePDN4dNYU12HC/vn4KFrhuK0nUOWUgaVnEHAHwAjlcDh9cHi9EKvkkEhY2B3e2HnfMgKOaVPtbjx1Y/BdoBgzqFLhuTjp2YniowayBgJPF4/fIEA7G4fNAoGGlYGmVQCO+eD1RmMOlPIpNDKGeRlq/D9iRY8tGGP6Fe0RVcPRXF+Vvi3Y2YnLE4PrE5PSIjlCSfrkRFvWoUMrEwKzueHzx+Aw+1FtppFs4PDNJEodTXL4O1byyGVSFKKmuvMCLtMjeZLR79OWF1nnD4qGXLU6UuZQhHiBJH5JJLT/ceteO6zWsyqGAAZI0VLSHd5fH68sLUOt4wfCIVMCm/ADxXDwO8PoIXzwcH5oFPJoJJL4Q8ALq8fLSFHNMtI0ezgoFHIIJcG/63llwJLALWMgd3jg83lhTakcwMIQCljIAFgcXLQqVi4fX60OL3QKBio5QwgDUbR2N3Bc8ulElicHHLUiuD5nR5kqeTQsAz0Kjn0ahYWBwezwwM754Xd7YNeLYNMEszTaud8kDNSbDl4Cs99fggj++cIRqnx47zFyUGtkEEqkUAmlcBwFvoxU3Vaa+ku15EpiMnq/uNWWJweaFggX6FAk9efUG6rJhWDlUpgc7sBiQwKuRRyiQQtnC8sJ0qZFJ6QXNs9XrQ4g3KVnUabgiC6AmejU+dNKkaT3Q2NQh7Ua4HgvFQBwA2gJWIOqWUZ8JLo8LsglSphC23Xh3Sd3++CyyeHVs7AB8AeIeMaloFMKkGzww1W4oVSoQ4fz7fvcjtg98owvDA+nSgA/NTsQIvLC4vDg2y1HCwjRaPNDbXijPPw9d9dCLlMiRaXN9w3rVKGcwQiDPn2+D5kiezXHampb8Y5Ki9c0vjnoPQ7cNQp/hyItiEmqzsOn0aBRgFOArj9ATgj7FoFI4Xb54c/ANjdXmiVMkgQqrsWAKTSYPk1fwCwOtzorVfHySXn90EuZeDw+GB1eqFVMFDJGbBSCQJAWBfr1HJo5Ay8gQBcHj9srqDNq5IzkEslCPgD8AOQSiX481u7ohyn/EeyiwYYwMqkyFLKoJYH7esWpzecgoe3r+VSCbx+HwKQwuX1QSKRIBAIFu3WqYK2e5PdDa0imEbY6fXB5vQiN5R20OHxwcX5kKthg0Uu3V5oWBmOmp3hj3Q7fzJDIgFK+urh9vpxrkENpZyBJ+J+6kI+ObvHB4vjjAyE74E7ODeQ8DXuAgD/AKRShOcVPj9w3bPimRfe+N1Y5GoV8PiC85MsZdA35uJ8UMoZ+AMA5/NBKpHAH3Ef+Htoc5159pAASqkUEqkETq8PrFQamvd4wmmXOZ8PvkCwn3JGCmfM/eK9xDa3FxpFsF2GARRM8D0JPvvg71IGUDEMbJwPdrcHRo0CgdAzcITmQKxMCq/fD5kk2Beby4ssVfDeNrW4oA49x9N2F/QqBdw+P2wuDwwaBTifH/aQb9AdOlankkErZ+D3O3DcJsXooralTaEI8U7gXC0Dl0QGG+eFyxOAyxN0Rnt9AXzf0II8nQJ7j1nCX9bqGu3hJSr8ko9TVjcMWgVcbh/sbi/+GbOcm/+Kv/eYBatuLIMEEjxffSgqQf3aWaOilkXweXpiv/JVmAxYOqUUFgcHaZICDpKI4paHm+z481u7BJdE9BdY/i0U8VZpMmLuxIHh618xvQwqkYT8/NKRxRuiv9iJRc11ZoRdpkbzpaNf9U123CvwXoilBSAIgkiEXAbcPvk8HLe6oFHI4A8g+BGV8+L2nxXDG/Djta/r8YuRBVj2/n7cc9kgPLRhN77+0QwgqFfnTTJh1tpvopZs3lRRhC21jRjZPxeMRIJjZhcaLC6MLMrBwg3Ry1B5HfjyV4dxc+UAGLQKLHl3b3gfMf1aaTJi8ZShWLJxb1R7FSYDllxbApvTg6NWF/72cXCZuFHL4vmZo/DkB3ujdPcDVw7Ba78bi5+anThudQFA2KkrNM7z/V323r5QShk/LM4zDmE750uoGzJVp7WW7nIdXQIJMCBLDkgYOJBcbn9qduIfn/2ApVNKcfcb/4NCLsPci4P2IC+nFSYDHrhqKJb9dx9un3w+/vDS12i0cag0GfHw1BKyKQiiDSSTTZfXC5vbh9+s+QYjCrOxKBS4latW4M/r4+37pVNKoQaglijxYW0j8nVKuL1+2DkfTlicKB9oRC7jgAvqqIAsLcugvtGK/BwtjAoWLrBYIDB/WDqlFP3kwvF8QnNRXv/NeiHY///8bhwYiQTz1+1MOmdt7dy2u3GOSg67hMV9Ys9B1T3iKiM/eiT6OJJOCrQKuALB1VfL3tuX1J8TaafeOKY/Xv26HndMKkKeTo0tMXJpdXIoK8jBfTEObD5FUa8sFr9e/RUabZygTym870QT+uhV4Pw+eDnEOcOFMiTEpiSMta/76lV45tODuGRoH9H0JPzYNKeiKOj4ZX047fDA5vaiyKjBA2/vxo56M1bdWIa/fvh9nF0e6Xv63YQBuLKkT1zBUT5Ny66jFlzQLxtMtiouajz2nsf+LY10nMWgZhnoVMH0MLHpcBZeMwQnW1x49vNDUSlIxNKolJsMuLlyAApyVXji/f24Y/L5uF+g3cXXDoXH64PV5cGKzbWoqTdjxfQyPP1prWCqk3KTAQ9eNRSL3oufEy2dUoKFG/Zg26HT+PuMEfD6XHGpbCYPysN9Vw3GA+uDz4NfQQQA/XJU+HjfCew5asE9lw3G/et3YUeoP099dDDctyc//D4uPc7Sa0tQpI3PhZ4qFCHeTiT68n60yQ4r58X/6s3I16vCFWX9gQDkTLBs0OYDJ7G1tgllhTkY0kcXldOp0mTArZNMOHTKjgG9NHh6c63gMgU+P9R39WZcUdob90YsOaiaZML/6puj8n9VTTKhpr5ZNI/Rsqml8PoDWPLu3qi8cvxSh73HLHjgyiEo6qXFMbMTd7/xnWhbj/3ygqjJZqLcbvx1AMEv03ze9di2E/U/NtdRZ+Yhz9Sc5+no1wmrC3f+53+i78WT1w/v9KguihAniMwnkZz+1GQH5/fjZIsbGoUsvGzU5vYgL0sBVipFAMC9b+3C7PIivLC1Do9MLcXUv3+BRhsHIGgIXlCYHVMMxojLS3tHLdfjDfyvfjyNpz6MXmLJ66qa+mZcVdoHRy2ucHvJ9OvwiLyrkb8vvqYE3x4+jXvW7YKaZfDaLePw2KboiY+Q8cs7dTUsk1S3/q++Oer8y35Rivd2HhfNdf74dRfgrte/yzid1loyVTd3dcRk9UCDFZpQQMP8t3Zh+dTShHIrl0hR+cSnqDQZ8cjUElQ+/mlcjmIgKCezy4uwdmsdZpcXnQkgMRnwRBpsCoLoCpytTl32/n4U5WmxanMtKkwGVE0qxqFTNsHl7fwcEkCcQztYBM2EwmwV7hFxsh5tsqLQqIs7NnK/R6cNi3NY/tTsiHNyR56XH0sqi424vKS3aN/5thO1J9aH7kZPuAeZ9tFDTFZ/arKjxe3F0vf2RfU1kb05aVAvzBjTHyo5A0YqQbZajkAggJ0/WWDQKs7UsbO6MNCoxqwXvo3LAx7Mq90Xo4pysf5/RyGTSvDtj6cFCyXy+w7M08DvB27457aU+hmr62Pt65FFuVj0jnjGgrBsmwx46JoSPBAqvhh5TiFfWGQbo4tyMbSvHietLtE83/w84ZjFlfRaIn1Y/N9zyouwJsZ+53lkagne23VctADl5aV94s6b6J7yfc3XKbFma51g/cIGixNyRoqhfXX4zZqvccPowoS+NyDxHIZfLdJPrxTMu873l3dux+dDN+JPl56PFaF6T7HPT/Rai41YNqUE57RRXhMnDyLaBc4fgMXhwcZdxzHnhW/wmzVf46qV1Vi+aT+Oml144oMDuGxoH9TUm1FWkB2X02lLbRM0ChnydUpoFLKEFYHLCrKxpbYRJedko2qSCWo2OBkpK8iOE7CygmzRHEPVtU2wcT6ctnO4cUx/1NQ346YXv8Xcl3bgphe/RU19M24c0x+n7UHngsXpSdiWxemJ+i1Rbjf+Ovj+rakOTnrKTdHLIC4aIFxpFziT6yiV88XumwyLg8MPJ22oqW/GD6dssDiij23Pc7Un6ehXs108j1V1bROa7em5FwRBdF0CCC77XLm5Flev3Irp/9yGq1ZWY9XmWvgDwe02zofq2ibk6RTYEtJny6cNC7expbYxHJUQ+VusM21rbRNWflKLiefnxfWD11Vba5uQp1NGtZdMv8aem//d6fHhgoJsrJ45Eq/cPAZSSXSEzZyKojgDEgiO4QvW7YTZ4UmqW2PPn5elSJjrvNmemTqttWSqbu6uhJdYcz4caGhJKreQBCdL2+ubYfcEJ+RbBWSlurYJffQq7Kg3I0+nCP++JYFNkcxuI4ieTCo69RcXnhOWxeraJmgUjOjHJ34OaeN8cbpqa20TVn1SC7c/ELeturYJ96/fhUKjTvDYyP1aXN6431tcXtFjIseSLQfjdb1Q24naE+tDd6O734Ofmh1xznAgeG33vbULPzU70tSzeDh/AGanB2WFOcGI8BkjsGbWKFx8Xi/BZ6RmGdw4pj9e2FqHG5//Cv/33DZMfeYLNDs82PDdsbBfZ84L32DjzmPwBYLR0bFsDdnSTo8XNfXN+NngPEGnbeS+WQo5fDExt4ns4lhdH2tfe33x40XkviMKc1A1yYRZ5UU4ZXPjpooBqJpkwsjCnPBxQr6wyDYmnp+HtVvrkK9TJszBnR+y95Ndi9DfjEQi6NMqNxlQeo5etH9bapsEz5uoH3xf83SKsAM60p8354Vv8O6u47jgnGw8+d8DWDNrFEaE7ldb5zC8/y5P5B7y7YrNZbbUNuLJDw5gSF993PUlvNaDjWiJ+ZDTGihlSifgDwArPwkuQ7hjcjEqi43w+QPQKmRQyhncfdkg2N1e/Od342C2c9j24+m4NmwuXyhfTuKHzfn8qJpkQiAQQFlBNtb94SJs3n8CXn8grrhJooKYANDi8kCjkOG2NV9jTkURbq4YAL1aDhkjQbPdA58/gOxQNJU1xuEt1FYkVlfi/d1ef/jfYkUE5EmKQUSe0+JMPPmJ7Z8YqSy3TnZtqZ6rvUlHv6xJDKVk2wmCIGLxA/jn5z9g0TVD4fUFwsutZYwE//z8B8ydWIwWlwdGLRvWmVanJ8p5BkTrGR6FTAo1y0RFyEQaYLF6NC9LgapJJijlUihkUrw19yLIGCkcbi/WzBqFHfXNWFNdFxdxI3RuIDgmZqvlwUgepRy1jfao7WUF2XFRGTyfH2yEnUs8pvLnjTy/WF8i+5SIdOm01pKpurm7IkHwnkokwL9vGp2S3PbVK/H0jSNgj3jnNAoZqiaZouTI7ODw9xkj4HBHy5XQu3rM7MT8N3ZGffShNDkEcYZUZLO/QY0fTp3RR/y8VIyWBPPCraGPvxvmlccVBuSd6a2dVwLJ56Kp6j2+7bb0obvR3e9BV3L4uz0+GLMUqDAZwis5dEpZuPDk7yYMwM8G5UElZ8D5ArC5vfD7/ZhVXoTZFQPg9vpQkKOGVAL8aty5mF0xIGyj8vdg/mWD4lZDAgj7oLbWNuGk1R1nC6vkDPyBABiJBCqWgUQCFOSoMHlwHj7adzLcRsLri9keaa8mew+1CgaXDsnHKZsbds4Hl8eHiwYa0EenREGOCteW9YOGjfZ7xV6DnJGirDAHnM8fvp8Tz8+DVAIwUin8gQBO2zlkq1l4Q/vE2vZCfQcAhVyKOyYXI1fL4rjFhQWXDQYjBSxOLxxcsJDlT83OVt0fsd8ikcukcLh9og7orbVNWLJxDy4ozEGLywuZVJJSu2LbUz1uRGEO1lTXoWqSKSpinX8fZ1cUxbXn9voFCzXzx5zNWEQO8RiefvppPP7442hoaMAFF1yAlStXYvTo0WfVpssbjI55/Xfj8Oj7+6Iq21aGlp2pFQz+/mkt7r50EG4wqDHp/F6wcz5wXj9YqRQ5ajmy1XLY3F5snFeBz74/iac/+SFOEAf20uDcXDU8/gCylHIAwGVDe8PjD+Bfc0ZDw8pg57w4ZXNDKzDJiCRLKYdUAjz2y2EY3DsLHn8AR5udkEgk4Zfvwv45WHJtCXQqecJ7kKWU44dTtnDxqhy1HC/MGhVysEvRbOfg8wewPdRuXpYiamLj4HxxToBNt1cmPScAnDQ7oU7i/FeyDCyOxBXHLQ4OD4YqOM+66NwoQVz49m48cd0F0KvZcME1IdQsgxw1ix9O2lpV0Cu2KKVOKYfb44PZGd1GomJhOmXyZ9Te6JSJ73uy7QRBELFwfh/mXlyM+9fvQmzl+qVTSsH5fSjIUmDDHy5CAMCHd1ZCJpXC4/Pjgzsqg0VdfH74AXx61wR4/H7IpGcKvfxrzihoFcECfgEJwHn9sLq8eO+2CmgUMri9PlgcZ4oI3XDhObB5ghN4rZyBhmWgkEuQ45ejb3YfTCjuFVVwyOn3we8D3r+9MlhQRimDQiaF2+cDK2UglQB99Eo4vD4U52nx6Z8mwOn1QQIJIAE+uKPyTOGkUDFqsyNYPFMC4P3bK6CUBQuTObw+WCP6qpBK8PndF8PO+fCfW8ZCFyqmtOmOinCBQpWcgSQQgMPnh83pRY6axQd/rAQCCBYziiiuI5UCCAB1p2yh4jfeUIEnBjbOGy6kAwD+QAAKGQOv3x8s9sMwcHp8aAkVAZJLg9eRpZJBKQtus7mC5+f8/vC9Yplg8e3I4lFSCaCUMcHibC4PspTBfLQOrw8tDg9ytQqoWQZv/H5cKEduAB6vH4xUCouTQ66GhUrOYH+DFQ63F3o1G6U/UynEGVUMlfMhWyVHXpZCUL8LtQcgfLzT44NBw8ITmtTGnrMrFAYNBACjVgEGgE+SWG6XTCmF2+dDpckIt5+DFHJ88qcJOO0IFvL7vwvPwVXD+sDq8EAfKpLX7HAjR63Apjsqgw48ZfBd/l99E5Ty4L+dPh+sDg8WXzsUbp8/vJ+aZdDi5vDjKR+kUglsbm+48K1GzsDu9SHgD602iZBRzu9HwA9IJADLSMNjB19UV6uQwe72RuXnj7XN9Cp5yJnh7ZDn1xXejZ5CV3kWnN+HP1xcjPti8oFXmoxYdM1QuLw+7DxiwdiiXDw9fTjuXrcLWiUDBycemJSVZF7ocPuiistVmoz4z+/GYeaar8NFPRMhNGdJdkzkCuzY1dhCbbelD92N7n4PupLDXy6TQCaRwJjFQiFlIJMGC+Dq1XJ8cHtlsDClyxt08v/QhFe/rsej04aJ5t2uenkHLuyfg43zKnDM7ITHF4CGleGFWaPgDQRwrkEDtzdYYDNbLQ+l8RuNXlkqvH1rOb4NBXAyUgmMWgV8/gBc3qAz2u3xoSBXjT9dcj5+P2Fg2Gb84I5KqOVB+/BUS7TvJ1Im1SyD8/Oz8P7tlbC7gzr4wzvHo9nOQc4EC1TKpVIYtCykUgkcbi+yFDLoVHI4+OKfqmBwyb9vGg2nN1jwfkNVOQAJvjx0CmMGGLHyo+8BACMLc8B5/biytA9sbi/e+P04ZClkOG5xQq9m4/KJVxYb8e68CtSfduBPr38XtcLQqGVRnK/FhnnlcHM+fPKnCeB8fpQPNELOSGHqpUWD1QmpRIreegXe+a4JIwtzwkE7apZB1aSB+PmQ3vB4AyGbVhb24f39VyOQl6WEnJHAxfmwZtYo7DpqRiAAlPbTRxULLcxWwQ/g8qG9Mb64F+6/UgbO64fZ4cE3h09jTXUdttQ24fbJ50EiQThYNnZ8jHVEF+aq43yIapbBoN5ZkCBYSPM/vxuHLGX0+dRyBmqWQR+9AutvLceSDXtiUlca8OyvLkRBripk2wXnXiqWgUIiwX9vrwTnD8Dp8QVtNqUMuvOMGHNubtKxKhHkjYrgtddew5133ol//OMfGDNmDP7617/i0ksvxYEDB5CXF79cOlVcnA//mjM6qgACT/D/ElwzvC9+P8GEpRv34E+XnA+tUo5b/t92XHCOHvdcNhiLN0bnTaosNuKZGSMw96Ud4Rdx8uA8eH0BPByTW6rSZMRvK4vgCwTw1EfRiegrTIZwMc9Ip3hlsRGHTtmgV8pR0lePB9bHF1ngj7t//S4sm1qKCpNBcKlHhckAs4PD9H9+hatKe+PuywZh6ca9uGFMfzzx3wNxg/TqmSNx6JQNg/roUG4STotSYTJAq5ShstgouAS6stgIozY4CXF4/dhxuFm0rXKTARt3HsfOI+aEEUNNdg43jC6MKwbBK5bTdg52zodvRc6lZhmsmTUK96/f3apIJbGilA9cNRQ3/+tbNNo4jC82YumUEizeuDf8JTa2baOWxfhiIz4XyZ9q1La/kZ6jYRO+FzmazJsYEASR2aikDO6NKfwDBPXp/et3Y9nUEkgCgN8fgAeAQirFXz86iP8bXQiXx4f/9+Vh3Dx+AFweH/715Y+Yf/lgPLHpAO74+Xl47L/7Me3CAvz+3zuwcnqZYNHp2OI/VRNNcHn8uPXloD6uMBmwZEoJHn5vLz6KKTpz2yQT8nRK3L9xt+CY/vh/9+M3486FVAI4OD9e2vY9bh5fBDvnw7+3HRYtcjO7vAi/Wv01ygqzo4oRRfbr8pJ8zL9sEO5bL3zuyAKFC68ZglMWNzi/P2FxndnlRXj163rcVFEUVQxbKC/g7Ipz8e9th/G78QOQo1Hgz2/titINfGFTq8uL56sPhZd4/iXGboksgMRHRq2ZOQpPfxJfAOnBq4fCwfnxVEwxocjCR78a2x8nrG48Xx1drHx8sRHLpw1DAEi6Muy42YnDpx1YuflgnK22PEa/CxYULzZi4dVD8ch7e7Ht0OngdccUDmpNfzIBu9sLrUyGgJSBx+uDWiYutw+s341bxhfh2c8PYemUUmgkAdzx1m7MLi/Cr1cHi2XFyt2DVw2NKmQLICx7v1n9Nfob1FgypQROzo/7P4p/55dMKUGjzY2/fRRdGGzyoDzcc/kgLH53j6Cc/O3jA5h2YQFe+eow7rlsMB7/IDhmzHj+67h+xtpmyWoAnO3zo6KxmUNXehZKKSOYr3tLbSMefGd3uD5VYa4aF5yTjXW/HwOnx4eToYLOsVSYDNCGUnaKwX8ojTzXwnf24MXZo8D5A9DImYTzhyyBgJospUz0mHKTATVHzACC422ivvNta9nEfUh2jd2BRPdU7Dl0JbqSw1/NMMH0YoiXVyHbdM2sUVi+ab9gVDAQTMG3anMtHnh7d1R+/ZsqilCYo8bCd4T15s4jZuTpgjmieTvt0U1nfE+8Tfbg27sFC07yuvPO//wPjTYu2NeZo7C9/nT4+NUzR2LhO7sFbUQJJHhp22HMGNsfy97bh+31ZvxjxoXQqQJY+FZ8nxddMxS/ev6rsNO63GTAfVcMxtObD+KGUMHL4QXZeOyD/XHH3nXpICzftD/ebjnYiPvf3o2rSvvg5ZvH4sZ/bkOjjYNRy+LVW8Zh4Tu7w/fmqY8PCtqft72yHRf2z0HVxIGwcz7sPmrB5EF5+M24c9E3R4mF78TbILPKi/Cn/3wXVXx0wbqd4flKZNDt5EF5uGpYn7h2eHt87zFL2JdncXowwKiB2+tHRWis5H1ZYsVQI32BALB21kictMYX0ow83yVD8vHinNH4X71ZMMf49noz5DIpHli/G7GFT5dOKUGD1YUVsXa2yYiF1wyFhhEvWJoMKqoZwZgxYzBq1CisWrUKAOD3+1FQUIB58+ZhwYIFCY9NVKyk7pQNFqcXU57ZKnr8G78fB5lUio/2n8C4AQbUN9mRp1Oi5og5YbJ8vihYucmA+68Ygoff2yuotJZNLcG7Ion6Y5PjByf4xeirV8Dh8WHpu/tEHcn8APrhnZWQQIJF7+yJOkdwICqBkpGg4vFPsXrmSKzZWpcwWX+lyYgLz83Bzp/MWBD6GBA7IM4uL8L6HT9h7kRT3AcAviLy4N5ZsDo9WPDWLvHk/cVGzLzo3KjJi1hhre9PtOChDeIFHR6eUoIH3t6D7YebBc+1LFQsQSgHvNh5kxWljCwoJVbkILLtY2YnFqzbGeUU5yfZfTrAQD9ldcHi8oi+F3qlDL2oqCZBEDEkktP9DVZc9tctosduuqMyXMzvqCU46VWzDB7ftB9XhIpfflffHP73/+qbw8U3Z4UK3iQqfCNU/OfKULEb/jex8fiRqSV4X0QP8GP6mq11uLK0DwDgmMWFvnol3tt1HMMT6M3IPkUW9InsF69/U9EnlSYD/nzlYDz87r6UzssX4QGQQLcbcEFhDvrqlaL3gC8c9Oe3dqdcgClZAdOqSSbc8NxXom18V98cPmcsyQqOrpxeBgB4b3cDNu48JtiHSB2cqLBnZEEisetJpT+dHYGaqKhmMBLMB6VMCrfPn1hub6/EZX/bEi7IF1tUM1buEhV2uueyQbhm1VZUmgy4orRPVJF5HrFtyd4nXkb5ArWR/0/Wz9YUg28tVDQ2c8jEZ5FIp+47bsXlfxOXzdUzR+KmF79FZch2l0gAuVSCABD3YZMvRqgG8OXhRtz2HwHZKzZi0VWD8LOnquO2bbq9EhqWAQvABeA+kfbFih0ebrLHHXPGAVWDEYXZeGRqKRAA/rw+cdunzE7YvX7cL7KfmpGiV4Z93OgIhO5pOotOtic/NTuwIJSqJ5Z0FQ0Vk9UjTXZ4/AE8EPOBnydW97z02zGY8Xy87cPDy3Xsv4UKzPMEC9+WhAMrhHRaKrYbrzsjzzmn4lzMfuHbhHZyZHFJvkBm1SQTKkwGrNxcm5J9y59vVvm5KfmkeF+b2D2MLPD96i1jwv1I1Ybli2mOKsrFJYPzYXF5RK9FaP4hNl9JXHAzaI/ztntZQTZOWl34aN8JTA99JOB9cKnMAfrqlZAAgk7uyPP1C81nZsU8j1T6nMiXWRkajwqpqObZwXEctm/fjsmTJ4d/k0qlmDx5Mr788su4/d1uN6xWa9QfMVxeP1yexLm/vaFlJmUF2bA4PcgLJcFPliz/kiH5WD1zJMoKc3Dc6hJNxp+nU4puq65twqVD8/HMjBHhtm568Rs4PH4EIEmpAILZ7sUNz23D7PIibJhXjlduHosN88oxu7wINzz3ZTjRfZ5OkTRZ/5baRpT202Pz/lPwIYDhEcUj+P7d9koNNu5qwEmrO6q4BL99zgvfoNHGhYuy8HnIY/d96JqhUdHxiQpr+QUKwETeC6fHjy0HG0XPdUFBjmhBVLHzJitKGZkTV6zIQWTbfbNVWDm9DB/fOQHr516Ej++cgJXTyzrEGQ6EouoTvBdNnVBUszWyShBEemiNnFqdSXJaO73hgl4aBQONgoGMkWJL7Znil5H/jiy+yeso/m8hhIr/5McU1RQbj/N1SlE9UB1x3nydMtxmfkh/p1qQKFLHRvYr0TXF6pMttU0IQJLyefm/E+v2pvD1iN0DvnAQkHoBpmTFf8TqpfBtRJ4zlmQFRxttwZQIeVni9zZSBycq7Fmdwj1MpT8dTaqyKmek4VzALq8/udyG0uTxOYQB4feaJ1FhJxkTnN7wci6E2LZk71OkHRv7/2T9TNT22T4/KhqbOWTCs2iNTk2U7xs4k8d1S20TXN5QTSvOB87vwz2XDcL7t1fiP78bi/dvr8SykDMcAEoLclFZbIxqq7LYiKXXlmDWC9uF++LywuHxId+gQX+DBo9OGxbV/qPThiV0wsYes+mOSiy9tgTZKhnW/eEiLJtaCrPDBVnAh2VTSxO23StbBVYCPMzvd0twv4enlkIe2t4TaMtz6CoovF4snRJc5R4J7/BXeDs+h3iqsmrjgrKXqm1qaWNOfaEC8zzVIX9HokKHqdhu8TZnI3rrVVg9cyTOy89KaiNGFsgsK8iGRiFL2b7lz5eqT0rIzuBxe/3hQt+rZ45EllKeUhHIyGfF2/glffU4bnUnvBah+YeYbZ+KPb61tgnjBgQjwvN0Sny8/xRue6UGQ/rqwz64S4fmJ+zPpUPzcV5+lmghzcjz5YXsf7Fc4wnt3wS+zC21TbBTUc2zp7GxET6fD/n5+VG/5+fnY//+/XH7L1u2DA899FBKbdtcXqgViZdVqUPLrk7buWAu0VDxgmTJ6X9qdmLuSzsAAM/MGCG6X7J2jpw+0w5Pi9ODZMsH+HbVLINGGyf4tYdvC0C4wFmqSffNdo/oVzkgmKNIbHuLyxNXnDN23//cMjYuf7pYvjBHkmJlLUlynr9y89gkxwsUiElSzCO2yKrYfY1sW6/uvByGVpc34XvRGUU1WyOrBEGkh9bIqSaZPlUwYZ3jCykxqSRe90T+mx9LY/8WQ6z4T1t+iySRjmxNkRuh4pnJril2O38PUz1vsv1au097nTfRdSdrI1nbLa6gnZTKfkDrCoq3tT8dTaqy2mRzwx8ILknni7QnItJOjryORIXwRG0ep/DxsbSHjArJbKLiYIk4m+dHRWMzh0x4Fq3RqcnyfUfmk3W4fYhcXH79c9vwn1vGotHO4fpnt0UdZ9SyWD5tGO657Hw43T5kqYK1HW58/iscESkgp2aZKEdeW6JzhY4p6qXFT80OtLi8cHkBixfIUkowuE/ilaJ9DRocMzsB+IKVghH82JdpaW86ms6Oku4sDrV40DvLjWVTS2EL5Z7m31O/34E6mxS9enVsH1KV1WT5zoFoHZMoT37s9th9Uy2Yeza2apzN6fLgphe/TejPEmqf95klQmh7a31SQvD3zeIM9j3S19NaG1bsviTrj9j+qZ6fkUqwproOT1x3AYAzPqzygUas2lyLIUnGyCOnExcDFeqP2LvZWnstkrPRqxQh3kbuvfdeWCyW8J8jR46I7psVypNWHvP1kafcZAhXdc1WyVFzxAyFTAqtkjmrwUxsv1S3Z6nkKRlJ5SYDVEnyqPHtaJVMq/rD759sP8FzKuXJc4MJbBfLF6ZXJXYiJysQmexaBAvEtLJNsfuRrhxomVBUszWyShBEemiNnKrlTEJ9qpYzYf2lVTLQKpnwWK+QScPjZOS/+bE09m8xYsfayLbE9hH7LZJIHRn5J5VjhewBoWtMdm6eyHuWynmF7oHQvq1prz32S3TdydpI1naWUg6dUp7SfkDy4tbJ7k+q5+lIUpVVbcgG07AMspTylOSWJ/I6Etm5ojaPSvj4WM5WRoX+n6ifHfn80lE4nRAmE55Fq3RqKFe2EJG5t4FgTmlev/JylqUSHgP5gJirV25FlkqOy/+2BR5/AIUGYedquckApZzpsPtzTo4ag/voMLrIgMF9dCk7eftmq6KO62nO8O6MTiXHhCe/RuXjn+Lyv23B9c9tw+V/24LKxz/FhCe/zihZ1amS+zUi5bDmiBmVJqPgfpFyHSvjse3Ekky/ttXHw9/r1tqRvM8sEULbeR9EsvPpRe555H0Tmju01oblr6u18w+x/VM9v4PzwcH5RNtN9Xm05rnxOcpb0+eOtJ/IIR7CaDSCYRicOHEi6vcTJ06gd+/ecfsrFArodLqoP2JoFTIcaGhB1URT3MPn83VrWAYHjlvRS6fA3mMWnLS6cNLqRs0Rs6iRUmkyRg1gJ60uVIrsm2ib0EBYYTJAJZdCgkBCI+mk1Y3Z5UVgpRLR/SpMBmhCDvOTVndUsv5E/eHbF9tvfLERJ1vcotuMWjZcDESsX/KYBPyJikvyRSnFzpejEd/OX4tYX8TOyxelFOv/Sas76v+xzzFR251Bsv53RlHN1sgqQRDpoTVyysqkmDexWFCfzptYDFYqgZZloGUZ2N3BSuRenx+VJgNOWl2hScKZf/NjaWWEzkmke2J1ZrnJgBOhtnjExuMTCXRxRcR5T1hd4Tb5Y1LRm5H/ju1XIh0Uq08qTQZIEEj5vPzfifbl20p0DypDfQbEDebY6020X4XJALtbeCUS30bkOWM52eJOqPeNWhZGLYuTLYltFV4HJ7IjKlK4h6n0p6NJVVazlDJksQxkALJYBqxUklBunaHVehUmA7JCNmOiSbuYjFWYDPD6gpFElTHvdSRi2xLZ3ZEyGjl2pNrPRM/2bJ9fMhs1XXZgTyQTnkVrdKpcKsGia4bGvfd87u011XUAEEp/EoBCJoUmpGMrTUZoWSap3PAFKhVSScL5cLPD3eULNRJdh2R+gs54F1ujUxUyacofr/Yes+BPl56fUK5jZRwI+pcSFZ31+vzhVEhCOi0V203Ih5EVGiOS2ZEnIux4/nx2tzdl+5bvh0qe/HzloXdAaLzi71tk+5F2dqo2bKSNf8LqSngtQvMPsflKYh/imeveUd8c6nu0bZ6Kzy5yLnXS6kpq/5+0ulBZbMSa6mDe9dj9+e1CJPJlVp6lrJJDPATLsrjwwgvx8ccfh3/z+/34+OOPMW7cuLNq+5wcNcYW5YKRSnBlaZ+ovNJXDeuLftlKNDvcGHVuLp7efBA3Vw7EyKJczF+3E/uOWfDAVUPjXpjKYiNuqjwzgJWbDBg9IBdVk+InG5UmI/pmqzC7Iv7Fqyw2Yt7E4qiBkM+b9fyWQ2hq4QRza/HVXlvcHF79qh4WpythDq67Xv8fAOCtHT/h4aml2HfMIigI/ACz/5gV8yYWY/66nYL78YUgLz6vV5zRyW/Tq1mck6PGw1PF+zX33zsEjxNCr2bx6LRhoufL1ykFt/PX9NaOn/DI1NKE/Y0lX6fEIyL9f/DqoZi/bme4jUemluLA8ei8Y8muqaNJ1P9HppaK5igjCIIQo1+OGn2zlbgqVp+W9kHfbCVYAHIAjD+APlkK9NUp8UJ1HaomFaNvtgr7j1nD/953zIKFVw/Fm9t/woNXD8Ub249gdnkR5q/biaqJpjjDLFxUL0L3Vk0sRh+9KvxbsOhQKfbHjMflJgMG9tJi8ZSSOJ3Gj+lvbD+CqonFGNhLiz76YF8H9tJidkUR9ibRm5GTm73HLHH9emP7EVE9HalPghXbS9DUwqV03v3HragK2RG8kStkM/BtDeylxQNXizhfKorQR69ChckgajBXmozh8wHAmuo6zJtYHBcJxV8X5wmI9n3vMUvUOSMZX2zExPN6JdT7fAqyi8/rhXlC9leMDhazIyqLjVh0TQn2HrOIXneq/ckUzslRQwFAHgAUAYAF0FcvLLd99Er87t/bz+Rt9TviJpyxcvfg1UOx95gl6pwVJgOWTCnFrS/tCP/7nByVoLwtmVKK4nxN3Huz/5gVD14db3dHyujs8iLsO2aJ+r9QP2NtMzH5aI/nl8xGzaR3o7vT1Z5F3xw1FIwUVZNM2DivAq//fhxe/u2YcM0mB+dDZbERS64tgZaVQSmVQAbg433HsXRqCdbvOIJ9xyx4eGppnMOCl+mXth3Gw1NLwfod6KdXCY4DeToF8rOU3TY9B5F5JPMTZNK7eE6OGgqpRNSOi/14dd8VQ6CUSbB0Sgk23VGJtbNGYd0fxuGha4ZCLpXgtd+NxZWlfaJqqVWYDLipsggXnpsreI4lU0qxuvoQbq4cIOrYDNtkIv4QXnfyNueZMeJHPHj10MQ+opC9ti9ku1Wagn3gPAHBj3oVpmAhYP5cfDvzJgU/vt196SDsP2YVPB9/T+e88A3KCnPw8m/H4LVbxmLNrFHhsXFEYXbUtby5/afw+yRmy0XaNpXFxigbv49eBUYC0WuJtYOi5isCtsyia+LnG5H2eOTcYWRRtB9x/rqdeOCqxM+jalIxRg8wYP8xK/pmqwSDHvjz7TtmwciiXNwyfgAu7J8TVW9v9cyR2DCvHAoZgyXXlsRdS6XJiIsGGkX9nEvPUlYlgchEYD2c1157DTNnzsSzzz6L0aNH469//Sv+85//YP/+/XG5xWNJVL2bp6HZAafXD4fHB4fbhyyVDBo5g4A/gIAEcHp9UDAMZFIJmuxuKGQM1AoZOJ8PPj8QCAB2txdZShm0cgZ2rw8WpxdqloFSxoCRAJAA/gDg9ASXP2QpZVAwUrh9fjjcXuSoWbh9frQ4g3nN1SwDlpHC6vKixeVBljKYN4vz++DxAgEEoJExkEolaOF8UfucdrihkAfb9/j9kEsBmZQJ5uAK7ZellCHg9aPJGfy/URucPJ6wumB2cAgEgAAAh9sLtUIGCQCJBMhWs/D7AzA7PbC7PcjVKODx+eHkfFHtAMFq7o02LnzOyG08fN64yH5lKWRJjxMi2fn47RanB2qWASOVgJFKYNAE90ulv7GcsLrQbOdgdXmhU8qgU8nh9vhgibmvbWm7M4jtf46GTZszPBVZJQgivaQip7HjupZlEDmqeBHULzafD3KpFB6fH/5AcNmdN+LfnN8f3O73Qy6RosnuhkYhh0omRUACcF4/rK6grtUqZHB5fbCGdK9azkAulcDmCRYP5Pvh9PmAQFAf8/pWJQ9GyTr9Pvh9wW02txdahQxKmRRunw9yKQOpBOD8fvj9AWhYGfz+AJxeHySS4IomCYLH2t1eaBTBiCGzg4OKlUEqAfyBABSyYL8cXh+sjpC+lzNQSCXwArDH6HO7x4sWZ9BmULMMpADsXh9sTi+y1Sy8AX/4evjzSiRBfS0JADJGCs7nh83lRZZKBiXDwMZ5w3ZIsM/Bfnn9wehdpYyB0+NDiyt4D+SMFGYnhyylLLzN5gqe3+P3w+7yQhOyabjQ87OH7p9UCihkDBwx1+XwBnOC5moU4f5pFDIwEgmkUkAulaLZwUHFBlPUubx+ONw+6FWttzMsDg5mhwf20HXrVXLkZSkEdbBQewDCx7s8PuRqWHh8gZDd1/r+dBbJZPVUsyP44oRwAVF2opZlcNruAiuXI4tloPC70OSTQ8FIcdrhhpoN/s7LmE4V3NbscCNbHXyukbLXZHdBIT8jh1bHmefP76dhGTi9XrDSoI1mc3thd/ugC9nldq8PoVc+SkY5vx8BPwAJgu9haOywODnolCy0Shnsbm/4PEK2mU4lh0Yhgy1i7GrP55dJ70ZPJ5OeRWt0auS8yxYadzXy4GoPGQAfAK/fB4mUgcfvgtMbnFcpvF64YuaBWpaBx+8DKzsz7/L4PMhiWVgj9lOzQZ3VN4MckETPQchPkC5neDJZbWh2wOMPhOVMp5IH9VaEHaphGTTaXFArzmxDyOfi5IJ2Fefzh3+zu73QRviMXJwXuRpFlK2oZhlYHG5oFCy8fn/I3kSUncbbWCq5FFKJBHbOd8ZmBAAJoJHztllQt2pZBgG/DyfsQftRJWPgiOgv3ze5NGjrapQyqOVBG1ECwI+gHylXzUIilUTZgRqWQSAQgNPrR4sr2mcmC9nuCAT7FWlbq1kGGoUM7lA/1YqgfS0P2Z8tLi+yQn23e32wOCJ9aF6wUhlsnC9qLLWGbF3eZlcrZMgKpYprieiHVAKwUikkEgkcntAzDt3/sM0celan7RyUobkIJIDb44ctdL+lEkDJSIP3J8IvyD8HNmz/BveFBFBIpUG/XMhXqdfIoGKi3x/+/qhCffcG/JBJg/UPpZKgXR17vgCC6S5P291QKc48Y/59CfeJkUIGQBp6NlH+SokEfgBefyDKl5qlkKHfWcoqOcRjWLVqFR5//HE0NDRg+PDhWLFiBcaMGZP0OHKyEUTXgGSVIDIfklOC6BqQrBJE5kNyShBdA5JVguhcKElXDFVVVaiqqkp3NwiCIAiCIAiCIAiCIAiCIIh2hnKIEwRBEARBEARBEARBEARBED0CcogTBEEQBEEQBEEQBEEQBEEQPQJKmdJO8KnYrVZrmntCEF2frKyscAG59oZklSDaj46SVZJTgmg/SKcSRNeAdCpBdA1IVgki80lFTskh3k60tLQAAAoKCtLcE4Lo+nRkIRGSVYJoPzpKVklOCaL9IJ1KEF0D0qkE0TUgWSWIzCcVOZUE+M9QxFnh9/tx7NixpF8hrFYrCgoKcOTIkS5XObgr9x2g/qeb1vS/I6PZUpHVrn6v0wHds9bRXe5XR8lqT9CpbaWnXXNPu16g/a+ZdGpmQPeB7gGQ+B6kU6f2pGdD19r96OzrJFltX7rbNXW36wG65jVRhHgnIpVKcc4556S8v06n6zIvUixdue8A9T/dpLv/rZHVdPe1K0L3rHXQ/RKmJ+nUttLTrrmnXS/QNa6ZdGrroftA9wDo3HtAcioMXWv3o6tfZ0+X1e52Td3teoDud01UVJMgCIIgCIIgCIIgCIIgCILoEZBDnCAIgiAIgiAIgiAIgiAIgugRkEO8k1EoFFi4cCEUCkW6u9JqunLfAep/uulK/e9Kfc0U6J61Drpf7UNPvI897Zp72vUC3e+au9v1tBW6D3QPgMy9B5nar46ArrX70VOuE+ie19rdrqm7XQ/QPa8JoKKaBEEQBEEQBEEQBEEQBEEQRA+BIsQJgiAIgiAIgiAIgiAIgiCIHgE5xAmCIAiCIAiCIAiCIAiCIIgeATnECYIgCIIgCIIgCIIgCIIgiB4BOcQJgiAIgiAIgiAIgiAIgiCIHgE5xAmCIAiCIAiCIAiCIAiCIIgeATnE24lAIACr1YpAIJDurhAEkQCSVYLIfEhOCaJrQLJKEJkPySlBdA1IVgmicyGHeDvR0tICvV6PlpaWdHeFIIgEkKwSROZDckoQXQOSVYLIfEhOCaJrQLJKEJ0LOcQJgiAIgiAIgiAIgiAIgiCIHgE5xAmCIAiCIAiCIAiCIAiCIIgeATnECYIgCIIgCIIgCIIgCIIgiB4BOcQJgiAIgiAIgiAIgiAIgiCIHgE5xAmCIAiCIAiCIAiCIAiCIIgegSzdHehpWBwcGm0crC4PdCo5jBoWejWb7m4RBBGCZJQgCIIgCIBsAqLnQO86QRAE0VFkqo4hh3gncszsxPx1O7HlYGP4t/HFRjw6bRj6ZqvS2DOCIACSUYIgCIIggpBNQPQU6F0nCIIgOopM1jGUMqWTsDi4uJcAAD4/2IgF63bC4uDS1DOCIACSUYIgCIIggpBNQPQU6F0nCIIgOopM1zHkEO8kGm1c3EvA8/nBRjTayNggiHRCMkoQBEEQBEA2AdFzoHedIAiC6CgyXceQQ7yTsLo8Cbe3JNlOEETHQjJKEARBEARANgHRc6B3nSAIgugoMl3HkEO8k9Ap5Qm3ZyXZThBEx0IyShAEQRAEQDYB0XOgd50gCILoKDJdx5BDvJMwalmMLzYKbhtfbIRRm/4KqwTRkyEZJQiCIAgCIJuA6DnQu04QBEF0FJmuY8gh3kno1SwenTYs7mUYX2zE8mnDoFeTsUEQ6YRklCAIgiC6JhYHhx9O2lBT34wfTtnOukgT2QRET0HsXa8sNuKRqaX0rhMEQfQw2tOmynR7SpbWs/cwJAAuL+2DmRedC7fXD4VMipMt7nR3iyCIECSjBEEQBNG1OGZ2Yv66nVFFm8YXG/HotGHom61qc7t9s1VYOb0MjTYOLS4PspRyGLVs2idvBNHe9M1WYdkvSnG4yQGz0wOFTIqaI2Y8tGEPHrq25KzkiCAIgug6dIRNlcn2VLdwiB89ehTz58/H+++/D4fDAZPJhLVr12LkyJEAgEAggIULF+Kf//wnzGYzysvL8fe//x3FxcXhNk6fPo158+Zhw4YNkEqlmDZtGv72t79Bq9W2Sx8tDg73xLxYPOOLjVg5vSwjXgiC6KmQjBIEQRBE18Li4OImbgDw+cFGLFi386x1t16dGRM2guhILA4OC97cJWgDu71nL0cEQRBE5tORNlWm2lNdPmVKc3MzysvLIZfL8f7772Pv3r148sknkZOTE97nsccew4oVK/CPf/wDX331FTQaDS699FK4XK7wPjNmzMCePXvw4YcfYuPGjfj8889xyy23tFs/G22coJEBBF+wRtvZLe0kCOLsIBklCIIgiK4F6W6COHtIjgiCIIieqAu6fIT48uXLUVBQgLVr14Z/KyoqCv87EAjgr3/9K+6//35ce+21AIB//etfyM/Px/r163HDDTdg37592LRpE7755ptwVPnKlStxxRVX4IknnkDfvn3Pup9Wlyfh9pYk2wmC6FhIRgmCIAiia0G6myDOHpIjgiAIorN1gcXBodHGweryQKeSw6jp/CjyLh8h/s4772DkyJG47rrrkJeXh7KyMvzzn/8Mb6+rq0NDQwMmT54c/k2v12PMmDH48ssvAQBffvklsrOzw85wAJg8eTKkUim++uqrdumnTilPuD0ryXaCIDoWklGCIAiC6FqQ7iaIs4fkiCAIgugsXWBxcPix0Y6ql3fgZ3/5DFOf+QI/e/IzzHulBsfMznY5R6p0eYf4oUOHwvnAP/jgA/zhD3/AbbfdhhdffBEA0NDQAADIz8+POi4/Pz+8raGhAXl5eVHbZTIZcnNzw/vE4na7YbVao/4kQquUocJkENxWYTJAq+zywfoEkZGkKqskowSRPlqrUwmCSA+ZJqsKuZR0N0HEQPNUgugaZJpOJXo2Ri2L8cVGwW3ji40was8+evuY2Yn3djfgvvW7sKW2KWobn6vc4ui81Cxd3iHu9/sxYsQIPPLIIygrK8Mtt9yCm2++Gf/4xz869LzLli2DXq8P/ykoKEi4f4vLg1nlRSiPMTbKTQbMKi+ipWgE0UGkKqskowSRPlqrUwmCSA+ZJKsWB4efTjsS6m6725um3hFE+qB5KkF0DTJJpxKEXs3i0WnD4pzi44uNWD5t2FmnM+GLduZlKbA1xhnO09m5yiWBQCDQaWfrAPr374+f//zneP7558O//f3vf8fSpUtx9OhRHDp0CAMHDkRNTQ2GDx8e3mfChAkYPnw4/va3v2HNmjX405/+hObm5vB2r9cLpVKJ119/HVOnTo07r9vthtvtDv/farWioKAAFosFOp0ubv9vfjyNmWu+xpyKIpQVZMPt9UMhk6LmiBlrquvwrzmjMfLc3Ha6KwRB8KQqqySjBJE+WqtTCYJID5kkqz+ctOHAiRbc9fp3orr75d+OwfDCnE7tF0GkG5qnEkTXIJN0KkHw8Lm9W1weZCnlMGrbJ7f3Dydt+NlfPsMzM0Zg7ks7RPdbP/eiTrPduvz6p/Lychw4cCDqt++//x79+/cHECyw2bt3b3z88cdhh7jVasVXX32FP/zhDwCAcePGwWw2Y/v27bjwwgsBAJs3b4bf78eYMWMEz6tQKKBQKFLup4Zl4OB8WLW5VnC7mmVSbosgiNRJVVZJRgkifbRWpxIEkR4ySVatLg8UMmlC3U25j4meCM1TCaJrkEk6lSB49OqOKW7JF+1UyBInKulM263LO8T/+Mc/4qKLLsIjjzyC66+/Hl9//TWee+45PPfccwAAiUSCO+64A0uXLkVxcTGKiorwwAMPoG/fvpgyZQoAYPDgwbjsssvCqVY8Hg+qqqpwww03oG/fvu3STw0rw6RBvTCkrz785V0pZ7Cjvhl7j1mgYbv8oyCILg3JKEEQBEF0HXRKOT7efxLlJoPg0tvKNuS75KOirC4PdCo5jJqOmRQSRCahZWV4ZGoJ8nXKKPt3TXUdygqzyQYmCKLHQfZA+8MX7aw5Yha13dorV3mqdHntNmrUKLz11lu49957sXjxYhQVFeGvf/0rZsyYEd7nnnvugd1uxy233AKz2YyKigps2rQJSqUyvM9LL72Eqqoq/OxnP4NUKsW0adOwYsWKdutntlqOP18xBAvf2R319b3CZMCia0qQraYIFoJIJySjBEEQBNF1MGpZHDhuxezyIgCImlhVmAxYNrW0VZPXY2Yn5q/biS0HG8O/jS824tFpw9A3W9V+HSeIDEMqleD9XcejCpyVmwxYPXMkGKmEbGCCIHoUZA90DHzRzjXVdVgxvQxAtO3WXrnKW0OXzyGeKVitVuj1etF8TxYHh6qXa7CltjFuW2WxEauml9EXJ4LoBMRklWSUIDKHZDqVIIjMIN2yeszsxMK3d+P8Prrw6q5slRz9DWr0y1Gn3I7FwaHqlZqoyS/P+GIjVpINQHRhEslpone/0mTA8mnD0LcVskQQRNtJt04lyB7oaI6ZnViwbie+PdwcrlsBAOfkqNBbp+z0e9vlI8S7Co02TtDRBgBbQpVUSbAIIn2QjBIEQRBE16JvtgpPXHfBWRd/arRxgpNfAPicbACiG5Po3d9S2wSnx9/JPSIIgkgfZA90LH2zVVg5vaxDina2BXKIdxJ8AnkxWpJsJwiiYyEZJQiCIIiuR3sUfyIbgOip0LtPEARxBhoTO56OKtrZFhKX9yTaDV2SSqmdWUmVIIh4SEYJgiAIomdCNgDRU6F3nyAI4gw0JvYsyCHeSfAJ5IXo7EqqBEHEQzJKEARBED0TsgGIngq9+wRBEGegMbFnQQ7xTkKvZvHotGFxwpWOSqoEQcRDMkoQBEEQPROyAYieCr37BEEQZ6AxsWchCQQCgXR3ojuQakVgi4PLmATyBNETSSarJKMEkX5S1akEQaSX7iarZAMQ3ZFU5JTefYJIP91Np3ZlaEzsGVBRzU4mkxLIEwQRD8koQRAEQfRMyAYgeir07hMEQZyBxsSeAaVMIQiCIAiCIAiCIAiCIAiCIHoEFCHeyfBLL6wuD3QqOYwa+vJEEJkEyShBEARBdG9I1xOEMCQbBEH0NGjc67mQQ7wTOWZ2Yv66ndhysDH8W2WxEcumluKcXHUae0YQBBCS0Td2YkvtGRkdX2zEo9OGoW+2Ko09IwiCIAgikrZOYIXscdL1RE/H4uDQ7PDggfW7sKW2Kfw7yQZBEN2ZVGwCcph3X6ioZjuRSqG+qldqogSNp8JkwPJpw9Avh5ziBNHRiMmqxcGh6uWaKGc4T2WxEauml5HiI4hOgooKEUTXIF2y2landiJ7fHyxEStJ1xPdkGRyeszsxGffn8LGncewNcIZzkOyQRCdA9m/nUsqNoGd89FH9G4M5RDvJBptnKCgAUB1bRMONzlgcXCd3CuCIHhOtrgFneEAsOVgI062uDu5RwRBEARBxGJxcHGTUwD4/GAjFqzbmdCeTmSPf36wEY02ssWJngUvT3lZCkFnOECyQRBE9ySZTXCyxd1me4PoGpBDvJOwujwJt5udHjI0CCKNmJ2JZdSSZDtBEARBEB3P2Ti1k9njLUm2E0R3g5cnt9efcD+SDYIguhvJbAKL00Mf0bs55BDvJHRKecLtCpmUDA2CSCMalkm4XZ1kO0EQBEEQHc/ZOLWT2eNZSbYTRHeDlyeFLLFbgGSDIIjuRjKbINn8n/x3XR9yiHcSRi2LymKj4LZykwE1R8xkaBBEGtGwMpSbDILbyk0GaFiqQUwQBEEQ6eZsnNpGLYvxIvb4+GIjjFrKkUz0LHh5qjliFrWDSTYIguiOJLMJks3/yX/X9SGHeCehV7NYNrUUFTGGRrnJgNnlRThw3EqGBkGkkWy1HPMmFcdNBspNBsybVIxsNSk8giAIgkg3Z+PU1qtZPDptWNzx44uNWD5tGBUNJHocvDytqa7D7PKiODuYZIMgiO5KMpsgWy2nj+jdHEkgEAikuxPdgVQrAh9tduBwkwNmpwcKmRQ1R8w4cNyKxdeWoA9VqSWIDieRrB43O/Hp96eQl6WA2+uHQibFyRY3Jp7XC71JPgmi00hVpxIEkV7SJavHzE4sWLcTn0fk9uQnsKnY0xYHh0YbhxaXB1lKOYxalhx+RLclmZzy8vTt4WbMqShCWUE2AOCcHBV665QkGwTRSZD9mx4S2QRna28QmQ05xNuJ1gxeZIQTRPpIJqsknwSRfmhCQBBdg3TKKulrgkiNVOSU5Ikg0g/Zv5kJjY/dF0qKmwb0ahIggshUSD4JgiAIIvMhfU0Q7QfJE0EQhDA0PnZfyCHeyfBfl6wuD3QqOYwaEi6CyCRIRgmCIAiCEIPsBKI7Q+83QRAE0dFkiq4hh3gncszsxPx1O7ElJv/Qo9OGoS/lHyKItEMyShAEQRCEGGQnEN0Zer8JgiCIjiaTdI20U8/Wg7E4uLiHDgCfH2zEgnU7YXFwaeoZQRAAyShBEARBEOKQnUB0Z+j9JgiCIDqaTNM1GecQN5vNrdp/0aJFkEgkUX8GDRoU3u5yuXDrrbfCYDBAq9Vi2rRpOHHiRFQb9fX1uPLKK6FWq5GXl4e7774bXq+3PS4nTKONi3voPJ8fbESjjYwMgkgnJKMEQRAEQYhBdgLRnaH3myAIguhoMk3XpNUhvnz5crz22mvh/19//fUwGAzo168fvvvuu5TbGTp0KI4fPx7+U11dHd72xz/+ERs2bMDrr7+Ozz77DMeOHcMvfvGL8Hafz4crr7wSHMfhiy++wIsvvogXXngBDz74YPtcZAiry5Nwe0uS7QRBdCwkowRBEARBiEF2AtGdofebIAiC6GgyTdek1SH+j3/8AwUFBQCADz/8EB9++CHef/99XH755bj77rtTbkcmk6F3797hP0ajEQBgsViwevVq/OUvf8GkSZNw4YUXYu3atfjiiy+wbds2AMB///tf7N27F//+978xfPhwXH755ViyZAmefvppcFz7fZ3QKeUJt2cl2U4QRMdCMkoQBEEQhBhkJxDdGXq/CYIgiI4m03RNWh3iDQ0NYYf4xo0bcf311+OSSy7BPffcg2+++Sbldg4ePIi+fftiwIABmDFjBurr6wEA27dvh8fjweTJk8P7Dho0CIWFhfjyyy8BAF9++SVKS0uRn58f3ufSSy+F1WrFnj17RM/pdrthtVqj/iTCqGUxvtgouG18sRFGLVXvJoiOIFVZJRkliPTRWp1KEER66MmySnYC0VVoi5zS+00QnU9P1qlEzyTTdE1aHeI5OTk4cuQIAGDTpk1hx3UgEIDP50upjTFjxuCFF17Apk2b8Pe//x11dXWorKxES0sLGhoawLIssrOzo47Jz89HQ0MDgKBTPtIZzm/nt4mxbNky6PX68B/esS+GXs3i0WnD4h5+ZbERi68tSelaCYJoPanKqpiMji82Yvm0YdCraSJAEB1Fa3UqQRDpIZNl1eLg8MNJG2rqm/HDKVu7F2YiO4HoKrRVThdfW4JKer8JotPIZJ1KdA862jZqLZlmS0kCgUCgU88YQVVVFTZu3Iji4mLU1NTgxx9/hFarxauvvorHHnsMO3bsaHWbZrMZ/fv3x1/+8heoVCrMnj0bbrc7ap/Ro0dj4sSJWL58OW655RYcPnwYH3zwQXi7w+GARqPBe++9h8svv1zwPG63O6pdq9WKgoICWCwW6HQ60f5ZHBwarC781OwEANQcMWNNdR1G9s/Bo9OGoW+2qtXXTBCEOK2R1eNmJz79/hTyshRwe/1QyKQ42eLGxef1Qh+STYLoMNqqUwmC6FwyVVaPmZ2Yv25nVKGm8cXGDrGtLQ4OjTYOLS4PspRyGLUsOQuJjKK1csrLz/bDzZhTUYSygmwAwDk5KvTWKen9JogOIlN1KtE96EzbqLVkii0l6/QzRvDUU0/h3HPPxZEjR/DYY49Bq9UCAI4fP465c+e2qc3s7Gycd955qK2txc9//nNwHAez2RwVJX7ixAn07t0bANC7d298/fXXUW2cOHEivE0MhUIBhULRpj4ufXdfXGXVzw82YsG6nVg5vYyMDoJoR1KVVYuDwz0xCoNnfLGRZJMgOpCz0akEQXQemSirFgcXN+EDOs621qvJAU5kNq2R01j5WbW5NryNt38JgugYMlGnEt2DzraNWkum2FJpdYjL5XLcddddcb//8Y9/bHObNpsNP/zwA37961/jwgsvhFwux8cff4xp06YBAA4cOID6+nqMGzcOADBu3Dg8/PDDOHnyJPLy8gAEC3zqdDoMGTKkzf0Q42SLW9DhBgRfzkYblxEvBkH0NBptHMkmQRAEQXQB+Mgiq8sDFcuQ/iaINkL2L0F0HSJ1n04lh1GTGU5FIvOgsT010uoQLywsxMUXX4wJEybg4osvxsCBA1vdxl133YWrr74a/fv3x7Fjx7Bw4UIwDIPp06dDr9fjpptuwp133onc3FzodDrMmzcP48aNw9ixYwEAl1xyCYYMGYJf//rXeOyxx9DQ0ID7778ft956a7t/rTtmdqL+tCPhPi0uT7uekyCI1LAmkT2zM735tgiCIAiCiF8C/MyMEQn3J9uaIMRJZv+S/BBEZpDJ6S+IzIPG9tRIa1HNRx55BEqlEsuXL0dxcTEKCgrwq1/9Cv/85z9x8ODBlNr46aefMH36dJx//vm4/vrrYTAYsG3bNvTq1QtAMC3LVVddhWnTpmH8+PHo3bs33nzzzfDxDMNg48aNYBgG48aNw69+9Sv85je/weLFi9v1Wi0ODg++vRt6lTzhflnKxNsJgugYdElkz+3xp70IBUEQBEH0RPiiUDsOn8bhJjsuKMiGmmUAAApZ4ukM2dYEIY5WkTg+TpNkO0EQHU+y9Bc0RyViSebb6EzbKNMKe0aSVg33q1/9Cr/61a8ABPOGf/bZZ9i4cSPmzp0Lv98Pn8+XtI1XX3014XalUomnn34aTz/9tOg+/fv3x3vvvde6zreSJjuHG0YX4vsTLSg3GbC1tilun/HFRhi1tGyBINKBUcuistgouLSo0mTE1z+eRj4VFiIIgiCITkUoKq7cZMCK6WW47ZUa1Bwxk21NEG2EZaSi8lNhMiT94EQQRMdD6S+I1mLUshhfbMTnIvXROss2yvSVDWn/5OtwOFBdXY1PP/0Un3zyCWpqalBSUoKLL7443V1rV7z+AF7+6jCGnZONBZcPwkmrGxKJBDvqm7Gmug4X9s/B8mnDaCAjiDQyb+JAXF7SG/k6JdxeP5RyBg0WJwb20mJbXROa7Bxwykb52giCIAiiA+HzpPoCASzZsAdbYpx1vPNuTkUR1lTXYUWo8N/W2iaoWQZzKopw0YCgM6/RHoxEIr1NEPGYnRzuvnQQJNiPHfVmzKkoQllBNgAgX6fEV3WnoVfJSX4IIo1Q+ovMJVPzuuvVLB6dNgwL1u2McoqPLzZ2mt+Rz5JxQUE2Zl10bti/sqO+GQvf3o0nrrsg7fcqrQ7xiy66CDU1NRg8eDAuvvhiLFiwAOPHj0dOTk46u9UhBAIB3DimP9ZurcNfPzqTDqbSZMD6ueWQMxL0yYAvJATRU2myc7BxPry36ziqIybelSYDZlcU4YJ+2WhxeXD9s19m1FdNgiAIguhOREYTrZ45Ms4ZzrO1tglzyovg4Hy47ZUazKkowoNXDYGMkWLR27uxanNteF/S2wQhjFYhx5HTDowqysWDVw3Fko17omSn3GTAqHNz0+60IIieTCalvyDOkOnRz32zVVg5vQyNNg4tLg+ylHIYtZ3nsOezZKzdWhenV2aXF6HJnv6VDWl1iO/fvx8ajQaDBg3CoEGDMHjw4G7pDAcACYCXvzqMssIczCkvivo68uimfbjrkvNhcaT/hSCInorXH8C/tx3G8MIczI6R0X9vO4w7Jp+H/+49AeBMvraV08tIZgmCIAiinYjNk+r2+hPuz293cD7sPGLGr8f2x12vfxfnRP/2cDM++/4URvbPgc3tzagoLoJIJ1qlDL5AAB5fAI9u2ocLCnMwK8YOXvruXjyZAZF8BNFTyZT0Fz2NRNHfyfK6Z4qfQK9On63j9QewdmtdXEou/v+Lrh6ajm5FkVaHeFNTE3bt2oVPP/0UH3zwAe677z6wLIsJEyZg4sSJuPnmm9PZvXYlAIQjxIW+jgQAyv1EEGkkchWHkIzKZVKsqa4L/0752giCIAiifeHzpPJpTwpyE0dY8fmN+SXANpc3bnKqZhmsmF6GtVvrcO+bu8K/Z1IUF0GkC7vbizydAiMLczC8IDujI/kIoqeSCekvehrJor8zMa97pqVv8fsDgvUpgKBT3OcPdHKP4kmrQ1wikWDYsGEYNmwY5s2bh+3bt2PVqlV46aWX8Nprr3Urh7gESPh15M9XDKbcTwSRRlKRUQcXXeiXZJYgCIIg2g+ryxPlwAYgWvCvstiIwlw1Pr5zQngJcE19c9x+cyqKBPV7pkVxEUQ6aHF5IJNKkatlsXzT/oyO5COInky601/0JFKJ/s60vO6ZmL7FwXmTbPfF/dbZTv20OsR37NiBTz/9FJ9++imqq6vR0tKC0tJSzJs3DxMmTEhn19odXwAJv44AlPuJINKJP4mMSgR+J5klCIIgiPZDp5RHObDrmxx4cc5oLHx7D7bUnpnkVZgMeHhKCQoNmrjjYykryI6KeI2EVnsRPZ0cFYsTLU5olWzGR/IRRE8nUfqLTIsO7sqkEv2dSXndMzV9i16V+Jx6VfQ9SodTP60O8dGjR6OsrAwTJkzAzTffjPHjx0Ov16ezSx2CxcGhOVThXgyH24dzIh4yDWgE0bnY3Mm/YKpZJvwlk/K1EQRBEET7YtSyuGiAAas210LNMlh54wgsfXcvLijMxk0VRdCr5WAZKeycD8ctLijkDPJ1yqjj+TyrfNoVDZt4ukOrvYieTAABeP1IPlcViOQjCCIzyMTo4K5GpP/Nm+QDYIvLgyKjJqW87p3h18vE9C1A63Lfp8upn1aH+OnTp6HT6dLZhU6h0cZBKWcS7pOllIUfMA1oBNH5aBSJh0OfP4A5FUVYtbmW8rURBEEQRAegV7NgQ3nB51QU4ckP9mNLbRO2HTqN4dOz8cR/D0RFsVaG9DFvH/N5Vhe+vRv/N7oQa7fWoawgO+E5abUX0ZPx+YF/bjmEO39+fsL9YiP5CILIDDI1OrgrEet/Wz1zZML9s5TylPK6d5ZfL9PSt/C0Jvd9upz6aXWI63Q6mM1mvPHGG/jhhx9w9913Izc3Fzt27EB+fj769euXzu61G1aXB1kqGSpMBlQLLEWrMBmgZoMOcxrQCCI9aFgmoYyqWAZXlPTG1OH9KF8bQRAEQXQQOWoWapbBxef1Cqc6EcsDvkXAPu6brcLSqaW46z//w9baJpQV5ojmIafVXkRPx+n1YUhfPWxuT0I7WKtMq9uAIAgRMjU6uKsg5H+rOWJOyW5IlNe9tX69s4kkz6T0LbGkmvs+XU79tGq2nTt34mc/+xmys7Px448/4uabb0Zubi7efPNN1NfX41//+lc6u9du6JRyOD1ezCovQgDReYrLTQbMKi+CPZRwngY0gkgPDo8voYwyUoDz+jGkb/dL60QQBEEQmYJRy2LNrFGwOM9MflqbB9zm8mJLSJevqa7DiullAKL1O632IohgKpSygmy4OH/iuWqS1IIEQaSHTI0O7ioI+d9aYzeI5XVvjV9PLJJ8+bRhULNMUkd5a1KTpINEue950uXUT6tD/M4778Ts2bPx2GOPISsrK/z7FVdcgRtvvDGNPWtfjFoW+xvcWLBuJ5ZPG4YFlw+CzeVDllKGE1YX5q/biadvHAGLg6MBjSDShNXpSSijK6ePSLsyIQiCIIiewNObazG7oij8f7fXn3D/WPs40p52cD7c9koN5lQUYU55EdxeP841qNEvW9UmZzjV+SG6E3qlHKda3ACAB9/eLWoHP/+bxCkECIJID5kcHdwVEPK/RdoN910xGJzXLxrZ3Jp2I+HtFrFI8m8PN+PwaQee3lwbVVRcKOVKa1KTpBsxGypdTv20OsS/+eYbPPvss3G/9+vXDw0NDWnoUcegV7PI0cjx2C+HYU11XdRStEqTAY/9chi0SibjqtUSRE9Cr0oso9kqGVhGmsYeEgRBEET3p9HGYUttI2aVnxtO4aCQJda/sfZxrD3t4HxREeYf3zmhTUuVqc4P0d1QyaXIUcuRpZTh5d+OxZKNe8KrK4BghPij04ZBRznECSIjyfTo4FRI54dmMf8bbzdMHd6vTSvEU/XriUWSz6kowsrNB+PStoilXEk1NUk6SWZDpcOpn1aHuEKhgNVqjfv9+++/R69evdLQo45DJWOwNsbRBiBkcEjw0DVDYW1FtVqCINoXjTyxjD4ytQTNDg6AJi39IwiCIIjujsXB4bSDAwAwEkk4hUOq+Tx5WuMgEJqgVRYbseTaEuSo5eFJGNX5Ibojdo8X+TolvjrUhI27jsfJ2NbaJkgAPHn98LT0jyCIxHSl6GAh0v2huaM+KKTSbqTNE0trU8UBqaUmSRfJbKgl15bgtIPDA1cNActIYXFy0Cg63qmf1nDHa665BosXL4bHE1wuIJFIUF9fj/nz52PatGnp7Fq7Y+d8UV/bI9lS2whXaBkGP6CNLzZG7dNVBjSC6KrYksiojfNBo6DoGIIgCILoCI6ZnfjT699BEvq/wxNcslxWmIORhTl48KohqDRF28c/H5yHZb8oRaONQ019M344ZYPFwaVsT4tN0LYcbMR963fhvd0NOGZ2AkgtHyhBdD0keODt3cjTKQU/OAFAdW0TbC7KIU4QmQofHfzxnROwfu5F+PjOCVg5vQx9MnzlUjInqUXEWdyedJT/LVm7Ds6HqldqYHUKp1Zpbaq4VLA4OPxw0hZlL50NrWkvmQ1Ve8qGqc98gZ8/9TkeeHs3jFlKDMzTdrj/M60R4k8++SR++ctfIi8vD06nExMmTEBDQwPGjRuHhx9+OJ1da3dakhgRdrcX/bK1ALrGcgeC6G4kk1Gby4vz8rWd1BuCIAiC6DlYHBwefHs3bhhdiO9PtKDcZIBCJo1KdaJmGcypKMKs8nPh9voxsJcGGlaGBW/uCk+y1CyDB64aghGF2XBwvqSRRokmaFtrmzCnvCgc/U11fohuSSD4rs8Y0z/hbhYRpw1BEJ1HotQimRwdLEZrCk92JB3lfxNrFwCqXqnBloONuKAgW3AFXGtTxSWjvSPxW9teMhsq8gNAZ668S6tDXK/X48MPP0R1dTV27twJm82GESNGYPLkyensVoegVjBJt6dSrZYgiI6htTJKEARBEET70GjjMKiPDmu31qGm3owV08twwuqKmiRGOsfHFxvx+HUX4K7Xv4tyhq+YXoa1W+tw75u7wm2f7QSNn5RTnR+iO2JzBwNCkjlf1GxiO5kgiI4l3alFOoJM+tDcUf43oXZ/OGkLP8c11XVYMb0MAKKc4idb3KgsNgp+MGhtKpf2TvnWlvaS2VCxOqizPohkRIW4iooKzJ07F/fcc0+3dIYDgErOoNxkENxWbjJAJScjgyDSCckoQRAEQaQHq8uDsoJsbK1tgoMLpko5ZXNj4VVDURmjm/nlxjaXN2oyNqeiCGu31okWoBJayis2QVOzDKommVCQq8IzM0aA8/qgVcrilj5H9onq/BBdEd7RzefpF6IitGKDIIj0kAmpRTqCnvqhOfJDAG/zlBXmYPXMkXhmxgi8d1sFrijpjeXtlMqlvVO+taU9Pqe6EOUmA2qOmON+74wPIp0eIb5ixQrccsstUCqVWLFiRcJ9b7vttk7qVccjBfDQNUOx6J09UUX7KkwGLLpmaGZ8mSCIHgzJKEEQBEGkB51SjuMWF4AzqVFK+upR12THgssH435GAq8/AAfnQ7ZKDjXLoMHqimqjLQWohIpeRUaaR7b388F5WDqlBPev390lC5cRhBAaVoZKkxGvfl2Pl347Fks2xtvBD149FJw/cT5bgiA6jkxJLdLedFRBy0wn9kMAvwKOt38GGDU41GiHTiXH49ddALvbC6szmHJFq5TB7vaipr45Lm2OGO0did+W9vRqFkunlODPb+0S1DE3/nNb3DGd8UGk0x3iTz31FGbMmAGlUomnnnpKdD+JRNKtHOIevx/L39+P4YU5mF1eBLfXD4VMipojZjz63n7cc9n56e4iQfRoOJ8fj20iGSUIgiCIzsaoZXHCKo9zRkf+PzLye3yxEfddOTiqDbECVPwE0+31oaa+GXqVHBqFDDaXFza3B4uvLcEDb+8OOxvEIs0/3HcSAPD4dRfA5vJSnR+iW5CtlmPJlBJ8eagJyzftE7aD39+H+ZcNSndXCaLHkkmpRdoTvvDkgnU70/Kh2eLgYHZ4YOe8sIc+uOdlKTr8vK35GM+nxRnQS4tjZmdUqrjI7YnS5rR3JH5b2rM4OCzeuFdUx9wwujDuujvjg0inO8Tr6uoE/93d8QWAj/afwkf7Twluv/OS83HC6kK+TtnJPSMIAgD8SWT0rkvJIU4QBEEQHYFezaK/QY0Hrhwc5YxOlAbl8npz1IRSLQ+mOSkryIbb64dSzmDXUTNK++mxulrcwc4X4rz/ysE4anaiV5ZCNNL8w30nseByLwbmUZFtonvg8vqxeOMe3HPpINz75i5sFrGD7yGHOEGkDZ1SHv64G6njdtQ3Y011XZdOLdJRBS2TcdzsxOHTDqzcfDDKxqgMOeM7Mi+70IeAZGnfHr/ugjbnAW/vSPy2tNdo4/DRvpP4KBRcEEtkYefOXHmX1qKa1dXVqKioSGcXOgWLg8PRZmfCfVpcHkilIIc4QaQJvqhQW7cTBEEQBNF2+uWoMaJ/Du59azeAoKP64vN6iTqnl2zci/duq8SDb+/Gt4ebka1hUVPfHLX/I1NLsLY6sYPdwflw75u7woU66087Evazq0biEYQQzXYOm/efwu8nmBLuZyc7mCDShlHLYs2sUVi5+WCUjis3GbBm1qgun1qkowpaimFxcPj0+1PYuPNYnAN6SxsLTbaW2A8BSjmTMO1bs73taXPaOxK/Le0lW+WgU8mxfu5Fnb7yLq0O8UmTJqFfv36YPn06ZsyYgaFDh551m48++ijuvfde3H777fjr/2fvzMObrNL+/3myJ91JaAGhUEillM0iq20dRRQQFB3G9xX5jRRQZxRwxmVEHVABFZ3R0VFcZhTU9x3BeR0XFFxGxVFaccMqO1KoFGQpLW3aNPuT/P5IE7KnQGkRz+e6vKTJkycnz5OTc873vs/3fvxxABwOB7fddhuvvPIKTqeT8ePH8/TTT5OTkxN8XU1NDTfeeCMff/wxqampzJgxg6VLl6JSnfwlCpjKJ4rqpevVHGp0kK5T/2SrBAsEP2VStKqEfTRF26k/lwKBQCAQnPHYXDJwbOuwxR69gAodq480O1h0uX/9cM/qLVEL25x0HetDHkvmM251eOiSZBF2vJl4FpuLOquLJoe7zX6fAkFH0eTwYNAoSderonZYBObANpeMQSPmwQJBZ/LUuqqoMa6iqh6FJLFsWlHC17ZlHPo5jVV1VhfZadqo6xkgUmA+3mvT1uNDAwGVNQ0J29zkSByUTBasb+9M/OM9XzKbFbfHy1mmlA7XQjt1ZDtw4ACvvPIKq1at4qGHHmLIkCFMnz6dadOm0bNnz+M+31dffcXf/vY3hgwZEvb4Lbfcwtq1a3n11VfJyMhg7ty5/PKXv6SiogIAWZaZNGkS3bp147PPPuPgwYNce+21qNVqHnzwwZP+nE0ON1sOWFg+YzjLPq6KjurNGI5C8n+p7l29hUeuGnrG/vgIBKcrCom4fXR5ax8VCAQCgUBw6ggsmAKZ3LOK88Kej+ex+fJ1o8KE7wCRvuLxfMYDNDvc5JlS2m1r8YFGe9QW57b4fQoEHUWGQcVT1wxDq1RE7bAoNht5YloRK7/Yi5gGCwSdR53Vxfqq2NnB65NkB7dlHPq5jVVNDneb5gMQ+9qU5ptYMmUQWQZ11HU/0WuZTDBO1yWWbtsSrG/vTPzjOV8im5Vis5HP9tTz7Ce7T3lmfiSKDnunGJhMJubOnUtFRQW7d+/mqquu4qWXXqJPnz6MHTv2uM5ltVqZPn06zz33HFlZWcHHLRYLy5cv5y9/+Qtjx47l3HPP5YUXXuCzzz7j88/9lUz//e9/s23bNv7xj39wzjnnMHHiRJYsWcJTTz2Fy+U66c+ZrlPj88HTH8eO6j31n92oFQr+9N52+ndPD2aUCwSCjkOjVMTto09/vBuNslN/LgUCgUAgOOPRqhWUmI0U9cqkoqqeLQcsPHjlIJbPGM7T04fxzxvG8GKE//ctF+ejjjNGa1WKhH9HkqZTB7cCn59vCnvueLcWW2yuhH6fFpuY7ws6H71KydEWZ8wdFhVV9bxYUc3vx52NUMQFgs7jRItqJhuH9ta18M3eo+ytb2For0wMGmXUMT/Vscpic7G71kplTQO7j1jDPke6Tt2m+UC867d+Vx1/fHMz72w5xIHGY9bIJzPuBwTjWJyfbyIrJfHzp7ttTmBuVRrxGYrNRmYW57GivDqYmd+RnDZ7n/Ly8rjzzjsZOnQoCxcu5JNPPjmu18+ZM4dJkyYxbtw47r///uDjGzduxO12M27cuOBjBQUF5ObmsmHDBkaPHs2GDRsYPHhwmIXK+PHjufHGG9m6dStFRYm3oCTDlKphZJ8uPP7hrpjPr99Vh1P2cvWo3qgkSXgTCgSdgFP2xswuA1hfVYdLThxFFggEAoFAcOJYbC72H7VR1poVbtAoGXxWBi+UVwfH5+UzhvNNTSNzx5oZnptFjywdR60u3HHG6Mp9jRSbjUGhL/LvAIHCml6fj8qaBjL0av581VCsDs8Jby2us56436dA0FHY3B4G9sjgtlc3xXy+vKqeOU4PWfozL0tUIPipkCx7WB8iZIeSbByqOmJl9ktfA8d2hNy8qjJoX9bWsep0s1tJlqVtStXw5Q9HY84HAseaUjUJr19FVT2zivPC/MZPZtyP5csdmJsMy83kQKOdBZMK2VjTwJI124L3qCMLUJ4sPTL1LJxcyL6jNpweL1qVgsp9jWHfuY7WQk8LQbyiooKXX36Zf/3rXzgcDqZMmcLSpUvb/PpXXnmFb775hq+++irquUOHDqHRaMjMzAx7PCcnh0OHDgWPCRXDA88HnouF0+nE6XQG/25qaorbvgyDBk2SCFST3c0LFdXcfkn/n3SVYIHgdKOtfdWa1JfLg8UmFq8CwangeMZUgUDQeZzKvlpndXHU5ub2V7/jf2aNZFZJHsvLwwtgery+oGUKQA+LjrWbD1KUmxVzYbuivJoVZSNQShKf7qpjRXk1T0wrQsIv9IF/wbmibARPravirtc3B18bWDz3y049oc9zohl9AsHJcjz9VKdUcrjZGfd5AJVSQbperE8FgvamrX01md3ENzWNdEvXRa1Tk41DobYhocWnQ62Tko1Vp5vdSrIs7YB4fcHZXckzpQCEzR1KQwTmPXUtCd/L6fGGCd0nO+6H+nK3ON2k6zUsfHNL1NzknZtLabK7SNWpSdGqsDo8VNY0nBbBiGQoJSkYhIlFR2uhnSqI33XXXbzyyiscOHCAiy++mL/+9a9MmTIFg8HQ5nPs27eP3/3ud3zwwQfodLpT2Npwli5dyqJFi9p8fGoSz590nZqKqnrunqg47bc7CAQ/JdraV5P10VSdSmRzCQSniOMdUwUCQedwKvtqk8ONTq3E5pL5z/dHGNPXyLJ1VWFFNHsbDdz71tZgZhb4F7KVNY080VpULHRhe27vLPp0MYQVfkrXq3n0v84JZn9nGTQseHNLlD9r5OL5eEmW0ScSYASniuPpp178gaZEpOlUYv4rEJwC2tpXMwwaFk8ZxB/f3Bw2xgXsJm5eVcnIPl2i+mmycSjSNiQwtoaOu26vj91HrHELcbZFfO5I2pql3T1Tj0Gj5MErBtPi8mBzyWTo1WSnaYNtbuv1Cwjd7THuB3y5LTYXc1dVxpyb3LN6C09OK6LFJXP7q9+dNsGItpAouNMZ1i+daor76aef8oc//IEff/yRNWvWMG3atOMSw8FviVJbW8uwYcNQqVSoVCo++eQTnnjiCVQqFTk5ObhcLhobG8Ned/jwYbp16wZAt27dOHz4cNTzgedicdddd2GxWIL/7du3L2E71QoFxWZjzOeKzUZUKr8xm90tiwmHQNCOtLWvJuujaoVCZHMJBKeI4x1TBQJB53Aq+6p/Iaph6ZWDGJ6bhUapCBbRrKxpYPZLX2N3y0ExwOnxBrPbbC6Zm1dVUpSbFfQbXz5jOPdMLqRbpp4Mg4Z+2amck5tF366p5KTrgn97vL64xcpOxs8ymR+oSIARnCqOp5/aXTIb9tTHnQOX5ptIUce2YxAIBCfH8fRVi90VNcYV5WYF7SZirVMTjUPFZiOV+xqjHnfJ3rBx96pnN3DRo58wb1VlmF82tE187miOJ0s7w6ChtymFwh4ZDO/ThfyctDAtrq3XLyB0n8i4H8/rPNm1rW12/iTrlLRXnZb2olMzxCsqKk76HBdddBGbN28Oe2zmzJkUFBQwf/58evXqhVqt5qOPPmLq1KkA7Ny5k5qaGsaMGQPAmDFjeOCBB6itrSU7OxuADz74gPT0dAoLC2O+r1arRavVtqmNFpuLoy1OZoZksgQIRPUaWvxf2AyxHU0gaFfa2lcbba6EfbTR5iJTBKsEglPC8YypAoGg8ziVfTVVq6LO6uSdzQdZX1XPirIRzCrJ44WQIpotTvlYWyIy22wuOWybN8BHt/4i6fueKmuTWH6g8NPy+xT8NDmefmpzyUErIYieA9932UC0QhAXCE4Jx9NXU7XqqDEulFjZx/HGodDM8ki6pmp57MPvoyzIYmV9n47WYKnaxBJnSpLnQ2nL9QsVuo933E9kN5Ps2jba3D/ZOiWh1jAnWqelveh0D/H//d//5dlnn6W6upoNGzbQu3dvHn/8cfLy8pgyZUrS16elpTFo0KCwx1JSUjAajcHHZ8+eza233kqXLl1IT09n3rx5jBkzhtGjRwNwySWXUFhYyK9//Wv+9Kc/cejQIRYsWMCcOXPaZdJfZ3UhSRI3r6pkVkkes4rzokzk/3f2SErzTWSnCUFAIOgMUnQqfr3iy7h99PWbzhPZXAKBQCAQnCLsbpknP9oVLKD5TU1D0DYlgCGkcFjlvkZ6ZOjiFsW6eEA2qToVu2utCQt9nUprk9Np0ScQxCJNrwrusIg1B/b4vDQ7PGSnd3ZLBYKfNydqNRE5DqVoVXy9tyGskGGA0nwTxhQNRblZwd8CnVrJNzUNrCivjhJaT0drMI1SEXdeUGw2olEen0lG4PodanKwv8GfIR/QB4b3zooSuts67iezm1k4OXZibgCtOvHnON13tgesYTqbThXEn3nmGe655x5+//vf88ADDyDL/g6ZmZnJ448/3iZBvC089thjKBQKpk6ditPpZPz48Tz99NPB55VKJWvWrOHGG29kzJgxpKSkMGPGDBYvXtwu79/kcPNFdT3n9s6KGdUrMRtJ0ai4f8qg0+JLIRD8HDGolXH7aGm+CYPIjhEIBAKB4JRhd8lBMRz8BTFLzNFbjwML3RXl1Tx1zTDmXmgGwjNbJw3uxh0TCrj9/74NO2csb81T7Wd5uiz6BIJYpKiVlOabWL+rLmoOXJpvYmpRDyz201tYEQh+DpzMrqPIcShFq+Ld3llR5/nT1CHY3DKVNQ1hvwfFZiNPTCvi5lWVYULr6eYHDdBoT7zr22J3ASnHdc7A9euWrqPO6sKYouHKc86KG+Buy7ifzBJFo1QkLKSajNOhTonF5qLO6qLJ4SZDf6wAaKIkhY5G8vl8iatonEIKCwt58MEHueKKK0hLS+O7776jb9++bNmyhQsuuIC6uthfkNORpqYmMjIysFgspKeHh9D3HLGyt95GTrqWB9/ZHqxqD8c65itf1rBg0gD6mE6skr1AIGgb8frqvvoWfmy08+THVVGD57yx+fTI0OKWoV+26KMCwakm0ZgqEAhOH9qzr35VfZSr/rYh+LdBo+SfvxnNZU8es1i8Y8LZXHB2Nkvf2cH6qjoMGiW/+UVfLh6Qg88HNrdMlkGNTqVk/uubYmaInZ9viir0daDRHldk6H6aFqYSCNpKon76Q52VQxZHzPnv3Avz6ZquQYFE365i/isQnGraMqYGRMaT3XUU6zwAc1d+ExZIDlBqNvKHCQU4PV66pGgwpWiwu2R+OGrjyXW7wn4/SlvF9c4YP3fXWrlsWXmwKGjojpcV5dW8PbekQ9bzoWJwLPG3sqaBK5/+LO7r35pzHqY0XVy7lq0HLHxZfbTN85yOJtQOJlAPJtQCL9DOzi4A2qkZ4tXV1RQVFUU9rtVqaWlp6YQWnRpStCqeL9/Db0v7MbM4j/kTC7A6ZNJ0Kg43OZj/2ibqrC5uH9+/s5sqEPxssbll5q6q5OGpQ7gzoo/OXfkN/7huFI6IbWUCgUAgEAhOHovNFWaHAjCrJI/N+y3BjHCDRklBt3T+8u+dDM3NpKy4D06Plwy9GkmSMBrU5GTqsdhcbD3QFHORCLG9NQNbnBttblpcHlpcMpl6dVSbBIIzDYfHG3f+O2/VN/z16iLMIhlEIDgtSCayHg+xsph311pjiuEA66vqKWt2MvulrwG/mHnThWbmrvyGq0fmhtkt1TY7O238NKVqGB5n13dHZa0n8gYPiL/J7GZStOoo+xWNSsE7Ww4Fvd9j1X44HeqURNrBRNaDCRDLl76j6VRBPC8vj2+//ZbevXuHPf7ee+8xYMCATmpV+2N1eKisaSQ7Q8viNduiou8PTR3Suv3Eg8V2+prfCwRnMlaHh4emDmFFxI91oI+2ODyiqKZAIBAIBKeAOqsLlVIK8/0s6pXJvFWVPDGtCK1KwfRRvXmhvJr1VfV8uONI2OsD2VCBczUmsXiI5a3Z4pJZsHpLwgWsQHCmYXMmnv9anR6sDg85YrOWQNCptEVkPVmSFXJ0erzBf3+6qw7Z5+PqkbkxxeeRfbp0iq7VngWtTyQAkcwbPCD+ttVuJjRwsbvWGnatI2s/9DWl0D1D1+l6YqQdTFGvzLgFYTu7AGinCuK33norc+bMweFw4PP5+PLLL1m1ahVLly7l+eef78ymtStNDjezSvK4P0IMh2PRnFkleaRoVad1NViB4Ewm06DhLzEqagf+Xnz5IFFUUyAQCASCU0CTw41aKQX9wCtrGlErFdhcMne+tonnZ4zA5vTEzVwLXVA1OdxoVYmLTUV6a7Z1ASsQnGlkGjQ8+kH8+e/8CQWnfXE2geBMp6PGqGRZy5Fja0VVPbNa/boj6czfjfYoaH2iAYhk3uCBucqJCPeRIrrNJQeF5tPBJiWA7POxfMbwYFFWlUJKeHxnflc6VRC/7rrr0Ov1LFiwAJvNxjXXXEOPHj3461//ytVXX92ZTWtX0nXqhFGRiqp6brrAjEKCFqeYcAgEnYFb9sbdXl1RVY9b9p4WA4xAIBAIBGca6To1u+usqBUKpgztwb2TB1Lf4gTg6pG5/Pn9Hfy/0b0xaJRhvqA6tZJvahpYUV4dXFCl69R8tKM2LNs8lNIYW6bbuoAVCM40nJ7E81+Xx0uW+O4LBJ1KsjGqttnZLmNUoqzlYrORyn2NAGFjsUGjYkXZiOBYbGu1GO3soo7HU9A6MhM8Vas64QBEsiz7UPG3rcJ9aPsWTCpkY00DS9ZsC17r08EmJcCBRjtL3t4alsDw8nWjEr6mM78rnSaIezweVq5cyfjx45k+fTo2mw2r1Up2dnZnNemUYUrV8EN9Yk90pULC5+v8Hw6B4OeK1ek5qecFAoFAIBCcGKZUDQ63nqv+toEnpxXxp/e287txZ1NiNlLUK5MV5dXcfWkBz0wfxoFGe9hrz8rQ8cz0YaTr1cFz7TzYxMzWrLVQsa/EbGTplYOjFo3Hs4AVCM4kks1vmxxu8oWHuEDQqSQbo2qO2kjRqoKZyyfqNR4vazlQyPHmVZVhBRJDEz6LzUaemFbEzasqGd476yezszpWJvjK60adcJA8WZZ9pN6XTLiPl6n+zs2lNNldpGhPvLBqe2Oxufjk+yOUFecxbVTvYNLCVz8cpcRspDxOkoJKKXWadXSnCeIqlYrf/va3bN++HQCDwYDBYOis5pxSMgwaemYl9nUyqJVolAoswkdcIOgU0nSJfw6TPS8QCAQCgeDE2bTfQlFuJkpJYvro3vz1w++ZXdIXjUrBrJI8nG6Zrmlanl+/JyzzqNhsZN6F+aRq/eN0hkHDoimDuHf1Fopys4Lempl6Nb2NBs7Kil5vHO8CViA4U0hPMr/NSdPRZHeLtalA0IkkG6OAYOZyi0uOElBL800svXIwPbsk19sis5ZTtCq+3tvAzasqsblk5o41xyyQGPh74eRCxvQ1Hucn7BziWdGcSB2SAG31Bj+Z9n26q457Vm+JylRvz6KrJ0KDzc2aTQei6lFcV9KXIT0zkJBYXxUeaJlxXh8m/nU9w3tnRdnRdMTn6VSFZ+TIkVRWVkYV1TwTMaiVlJqNMb0PS81GMg1qWtwyBy120rQqMekQCDoYvVoZN3JZYjaiV3dOpWyBQCAQCM50DjU5WLJ2G09dM4wemXpsLplv91uYl6rB5vQwPDcLY6qOBW9sjppLBxZeD1wxKPhYj0w9j1w1lEabmxaXhxaXTGbrNuhYtOcCViD4KaFRKig1m8JEigClZiMfbD/M1z8c5dH/OoecdF0ntFAgELTFyuTTXXUctDj4sdHOzOI8hrburrK5ZNbvquPO1zfx8NQhMYPCkURmLadoVbzbO4tPd9UltQK+ZdzZXPpEbIHzVHO8Amo8K5rjrUMSSnsW9TweO7e2ep6fKpHZYnOx8M3NwTlZqK2O1+ejS4qGxVMG4vH6qDlqA6ByX2Mw0BJpR9MRRWShkwXxm266idtuu439+/dz7rnnkpKSEvb8kCFDOqll7Y/NLTO7tC9IUni0zmxk7th8vF4fNocHjVIhtmUKBJ2AwyNzz2UDozyvSs1GFl42EIdH7sTWCQQCgUBwZmKxudjfYMfmkvlufyMryvcwb2w+K8pG8PiH3/P7cWeToZOwOuIX1ayoqqfFFT5Ot7hkFqze0qbFVHsuYAWCnxJur5d7Ly/kvre2hiWFlJpNLJoykBkrvmRfg50Gm0sI4gJBJ5Fh0HD/FYO4+43NYf20xGzknssGcs1znwOwp66Fm17+Bgi3MLG5ZMqr6tlbbyP1BJIvQ7PG61tcCY+tbXbGFDhPNScioEYWfwz4oFfua4xbh6QtQfL2KOoJya1y6ltccMTaZs/zUyky11ldwTlaPFud0nwTCyYNYPZLX8c8R0DkBzqs0HmnCuKBwpk333xz8DFJkvD5fEiShCyfOQJUi9NDlxQNEwd1o+y8Pjg9XrQqBYebHNhcMve/s50/XjqAj78/wpXnnNXZzRUIfpY0tDiZOLg7Za3bqwN9tKHFSVaKWAwLBAKBQNDeBBY/AEN6ZvL4h7u45/KB1DY5KeyRweMffs/CSYXsqUtcj8fmPLZuSLTNON5iSgImDu7OjJB5em2z8+Q/oEBwGqNSKPjz+zu4Y0IBNzo8WOxutCoFlfsaeWDtNp68ZhjXPPc5VoeopSMQdBYWm4vFa7ZxTm4WM0PWqZX7Gnno3e1cPTKXZeuqwjKbA2LurJK8oCjZaHefcJHoYNZ4rTXhcaFt6Kii1Ccy5scq/hgIItz52iYemjoERUQy6/EEyY+nqGc8klnlNDvc/NffNrTJ8xxOrcgcKt7PKsmLaauzflcd+xvskS8NI5Ac3FGFzjtVEK+uru7Mt+9QMg0aHly7jYIeGcHouiRJHLA4+HD7YQp7ZOCUvew82ISpJK+TWysQ/PxQKRT87dM9FMbpowsmFXZyCwUCgUAgOPNocriD2VgqhQSA2+OjyeEObs2+7ZLkSTJp+mPLmuPZZgz+xfQdMRaK4F8At2Wh2NnenQLBiWB3y/TLTuPxD7+nsEcGRb0ycXq8DMvNAmDZR7uYVZJHShy7IYFAcOqps7r4cHstH26vjfn89FG9g9YpoVTWNDJ/QkGwX+d2MeD1+U6qLW2xbwmlI9wPTmTMn//aprgWbFePzOWfX9bwyFVDsTo8J5XlfTK09Von8zy32N1I0qkVmUPF+0S2OslI06k7tNB5p45sbfUOnzRpEs8//zzdu3c/xS06dbhkL9eM7s2K8ohtA2YjM0vyUCDRZHezZMogMXkWCDoBp0fm/yXoo05hmSIQCAQCQbuTrlOzoryaJ6YVYWzdjdVgc9IryxD0mWxxygm3MJfmm8gKmT8nW0y1ON1hArZeo2Ror0w27m3AFmG90paFYkd5XQoE7Y3NKTOqdxfGDcjh0fd3hM2Bi81GZhbnkaJRInViGwWCnzvJxjSAmcV53LyqMvh3wLbiz+/tCLcDbc1yPtGxKZ7FWOD3IrQN0DFFqS32xDYukQJqIgG9oqqeOReYmT4yl5x0HTnp7dbMuMQLqLf1WifzPHe4ZXyoMWiUUXOcACcrMoeK906PN+5xlfsaKc03sX5XXZjPuNPjJcugJlWnQkoy4LTnd+onEer99NNPsdsTp9af7kjAC+XVUQX7/D9OEreP749WpSD+V0cgEJxKFJKUsI8umDygcxomEAgEAsEZjClVw3n9jOw50kyvLD3FZiOZeg0KCbIM/kVPqlYVFM2BMFG82Gxk8ZSBYf7GkduMQxddHq+PNL2auSsrwwoJRvqthpJooXgiW7UFgtOFdIMKU6qGBau3RAWbAn8vmFSYVKAQCASnjmTWGRl6Ndeu+DJs7EpkW3GyY1OoR3ajzYXD42XDnvqo8bMjilIfaLTjcPtVtEiBNeALnq73X7+A8JzMB12nVtK9g4LZyQLqkf7tza276kKvdbyEAYNGyYJJA9CoFPxQ18L/zh7Fxztrg8VWQznZXUCh4n0igX5FeTVv3lTMw+9tZ9qo3lE+4+fnm3jwysFcPCCbD2LsiGjv71TiUIKg3fBB3EJA66vq0KgU6NVK7l29BYstcQcVCATtT7I+enKbywQCgUAgEMSi2e7mzokFDOmZydEWFzOL89CoFDyxbhfd0nVcVNAVr9fHublZ3LyqkqLcLJbPGM7T04exfMZwJg/ugQLYfcQanEMHMpXgWJZcZU0Ds1/6ms0/Wljw5pYwMRz84t8LFdXMimFdmCgbqS1btQWC05UUlZKDFkfMnRdwTBRPFZYpAkGnETqmRXJ+voldtdYogbOoV2bcft0eY1OGQYMpVcMzn+zG7paprAnfYVViNvLglYNPWHS32FzsrrVSWdMQNr5HHjP/tU18tqeesQVdw8b6m17+hlkvfsW3NQ1olAoONtqZu6qSi/7ySdJs6Az9qc9qD21/vIB64DNnGDT0y07FmKJh9ktfs2xdVdi1XlFezcziPEpDviMGjZLlM4bz7uaD/OrZDcx+6WumPvMZlTUNPDGtCINGGTy22Gzk670NHGg8uSTkgHhv7poa1pZQinIzeXfrQa4Z1ZuXYgRsPt1Vx91vbGbh5MKoc5yKQudiZOsADjc5aLInLkRidXpY9tH39O+e3iGFBwQCQTjNSfpos8ODxSb6pkAgEAgE7cXhJgefVtWxdvNB7pxYwLodtXRP19E9Q0e/7DT+9P4O7pgwgMc/3MnCywpZ8vZWlq2rCmaBndfXiDknlR/qbXy1t4GdB5tYNGUQPTL1wUylIb0yw7LkEnlbVlTVM6s4XBBPlo3UkV6XAkF7Y3XLSf1nG1pcfH+oiVStSsyDBYJOIJ51RkAgDPw7ltd0PELHphOtgRHwNv9sdz2zSvKYFVHw0yWfmP9BW23IAgHpjXsbeOWG0Tz83o4ogbW8qp6739jMxMHdg+dLZMHWEVntke2Pxae76jhocbCnriV4T+J5ittcMv/8soaFkwawr8GO0+OlZ5aeP723I2r3e2Sx1WKzkdkleWz+0cIPdS0cstj9wY4TrIMSsHp5OInVy5PTiuImI366q46qIy0M7ZVJ2Xl9AOiZpadbuq7dxyAhiHcADS0udOrEyfh6tZK87DSKemViSTIpEQgE7Y9Bq0z8vEYpglUCgUAgELQjDS0uumXoqaiqx+aUGdozk39s+IE+phSKemUCsHjNViqq6vnqhwYe+dVQ7psyEAmJe1dviel3fO/qLTxy1dBgptJBiyPsOKfHG3db9Yry6jDvy7ZkIyXbyt4R/qkCwYnS7PCgUyeeAzs8Xvpmp1LfIubBAkFn0SNTz5+vGkpDi4smh4d0vYosgyZoFxaw1QgUgExWPDMwNp1MDYxAQNjmkmMGmscVZIf9nUx4t9hcNNnd7GuwM21kLjOL84JjcywbstD3r7O6EmbEz2gVVoG4FmynIgM5EckC6nvqWrjp5W+AY22LFxhZPGUQNpfM7Je+BmD5jOFRYniAiqr6YLHVzT9akJD4svooj32wK+ycJ1MHJTAH+7HRzg/1tmCQJGD1kshnHPy+55FWKk+23rP2RAjiHUCTw4NBraTUbIranglQajZhUCsYnpuFzS3jcMscaLSLIjwCQQeiT9JH9WolNqcIVgkEAoFA0F5YnW4MrWKcKVXD0ne2M310H1I0KupbXBT1ymRFeTW3XJzPRQXZGDQqvthTz5rNB+P6HRflZgUD2BkGDXvqWsKOM6j9FiqRvpUBD/FeWXrevOk80nRqTKnJM6TiZWxBx2aaCQQnQppOhValoMRsjCmelJpNfFPTQFGvTHK7JBbOBQLBqSOZcB0Y8wJYbK6kY9PJ1sBIFBA2aJRkGTTsrrXS5HCTolGxsaaBJWu2Be0+Qtt/sNHO3qM2nlq3KyxzOLS+R2SR69D3d7hjF4sMECrA2lwyN6+qDGa1p+nUGFszsJON+SeaTR/zdUmsWUK9uD/dVcf81nsSGfwItPtwk4OV142i0e5O6gne4pRRKRSMLcim2eFh+qjezC7pmzAAcbxkGDTUWV1BUT/eZ0v22aFtBc5PBOEh3gGk61TUWZ3cdGE/is3GsOeKzUZuutCMWqmgR5aOftkpZGdoeeT9HcJLXCDoQFQKKWEfVSkkMvRiUSsQCAQCQXvRJUWL7PNh0Chxyz4G98pEp1aw81ATuVkGPF4fT10zjPP6GrE6Pdy7egvZ6bqEfscTB+Xg8XqpPmJl2wELmohFlezzxSw0VlFVz4sV1WQaNJyTm0W/7NQ2LbwCW9kj/V07OtNMIDgRDGolj3/4PWXFeVFz4BKzkYWXFbKivBoA2Ssq6ggEnUFbvaZDacvYFM+yw6BRMqRXJgcsDiprGth1uJm9dS18t68hbr2OyNevKBvBgje3cNFfPuHKpz/jksc/Zc2mA2H+1YH2H25y8J/vj/BkhBgO/rH5pYofeLL1daFWL6Hvf7wCayCrffZLX2NM0bRpzD8Q4kN+5dOfcdGjnzBvVWVS7+14r1MpFYwbkB3zNcVmI5X7GsMeCxWF+2WnkmdKwevz8X2tlR2Hmli3/TDX/Y/fP73FmdgO1u6WcXu9/Pm9HUx//oug53qox3h7eM3H+45U7mukJGLMCRDrs8OpsaDr8AzxYcOG8dFHH5GVlcXixYu5/fbbMRgMCV9z991306VLlw5qYfuTlaKhweZi9ktfx/RWmv3SV6yYMQJJAknyIXvh5ovyaRDb0gSCDiOwxSheH339xvM6u4kCgUAgEJxRuGQvX+89ygtlw2l2eBjbP4eH3tvOiD5dcHq8DO2VyY6DTejVenzA0NwsUjTxly8GjRK1UkG91cWyj6uoqKpn7lhzmFeoJElxBfXyqnqsDg856cf3OQJbg2NlbAkEpzM2t8y6HUf4fM/RmHPgg40OinIzqdzXSJb4PgsEnUJbijfHGm+SjU2xLDsChahj7aKaWZzHtOe+YHjvrGBmd8DC4+u9DUErMp1aic/nY2huJhtDim1G+lcH2t/Q4iI7TRt3bF5fVcdvL+jHE9OKSA/Jqg71Vk/mC17b7Ix57rbu5DrRbPpEr7v79U3cMaEAu1sOa3eo13YkAVH4QKOd+f/aFLa7PTSbPtH1KM03kdvFwH1vbUnqMX6yInQ8//ttBywsnDwwaIvXls+u17T/LqUOF8S3b99OS0sLWVlZLFq0iN/+9rdJBfG77rqrg1p3ashJ17HvqC2utxKAy+vluU92c8eEATz03nYmD+5OsTl2ZVaBQND+WJ2ehH3U6vRwqhNjTnQLlkAgEAgEP0WsDg8+H+w50sI5uZl4vccKW85/bRP/mD2KgWdl8PB7O5g/oYDKVuuGeMwqyWPjDw1hliqRXqHJtlWf6OIvcru6QPBTwOrwZxHGmwMvnzE8KE5cec5ZHd08gUAANNoTZ+kmej7R2BTL8mRWSV7cXVSB55etqwqKwAHRvcHmZuGbm2NakQV8owPniSxe3eTwJPWUttjdrPxiL4/+1zlhjwfev77FxZVFZ3HfW1ujbGXiFR49np1cJxKUsNhcHLQ44r6uvKqeWVYXRblZwWBkpl6N3S0zL+SahZKmU/tF9ggxHMLvUTyf9GKzkQWTBrD/qC2hx3jgHrVHHZTQwEyj3YXT7eWzPfVMf/5zrh6Zy5wLzGjVCtJ1ar7e2xD2fQlt9zc1je1eWLPDBfFzzjmHmTNnUlJSgs/n45FHHiE1NTXmsffcc08Ht+7UkaJVJSzgk2VQs76qnj/gC34BW2J0AIFAcGpI1kdTtCqkU/j+J1PQRCAQCASCnyIZejVDemYCYFCrONTkAMDj9fHQ1CEcsNjJSdNR2COD+9dso6KqnhF9ulBqNkZtqwYY09eIIyLTKtIrtFuGLmZbAnMAnVpJZU2DCEwLfhYkm/+elannl898xvDeWcIPXyDoJAwJdkYlej5ZspUpVUNpvils/VnUKzNuglioUBopAi9cvSWm3QmEZ4QDUeJ3uk6VNBitVSni7uIKFf2XJciIP5mdXMkKYEa2P7C2nzYyN+HrIotHAqy8blRMMTyQzV5ndbG+qi7ub/fw3CyWuaqCc5/5EwrY32AP2/lja4PnenvWQQm9Rxabi5x0HeMKsqPug1qpoCg3M27W+Mg+XX7agviLL77Ivffey5o1a5AkiXfffReVKroZkiSdUYK4QvJH2Jd9XBUVNVs+Yzje1tTTwBff6fGeEo8cgUAQm2R9VCFB5ilaFJ9sQROBQCAQCH6KZKdpOdriwunxYvfIGLRKDBolfYwGFq/ZFkwQGZabxbJ1VRg0Sob2zGRUXhe8hGc9leabUCqk4EI73kJxSpceUVli8baIi8C04Ewn0fx3xYwRaFUKivsZWTxlkJiLCgSdhARx7S8C3v8HGu1hY1Vbk63unVzIvW8fs61Ilqkd+nxAr0qUPR0rI1yrUgTH6PP6GmlxeeiRoYsb7A71lE6mkSXKiA88FwgU7KlrIV3valPwO1EBUQjPpA5d25ed1yfh62J5n2vVioTZ7HvqWhJa21w2pDsGjTK486eoV2awsGXg+5Jotx1Apl59yuqgJLpHFnt4xnxAxA9kjbe3Rtrhgnj//v155ZVXAFAoFHz00UdkZ8c2kj+T0KgUPN3qZRhKRVU9CknizgkFgL+wH/g7RntsTxAIBG0jWR9dPGUgtU12rE5Pu2eMnagvnEAgEAgEP3Vkr4+sFA1WhweDWsmKGSOwu7xUVNVTlJvF5CHdg4kjs0ryeL58D5U1jVF+x4ebHKiVUnChveyaIlaUhy8US81GrhrWM8rPMt4WcRGYFpzpaJQJ5r9IXH5OD+69bCDdRVBIIOg0JAlmtorKsTJnvT5v2FjV1mSrOquLtVsOMmlw9+B42qtL4r4eKuAG9Kpk2dOhInqx2ciWA5YoMdegUbJ8xnCQpLB2R3pKn6xGdqK7sgPFIT+NsWaPzKQOXdsn8vKOLB4ZCBKkaFT8flw+d08agFKSUCokjCH6Q7pOndDa5v4124NZ+aHvUWo2MaO4TzBzPJHHeL/sVHLSY++oaw/i7V5I1arj7lCA9rFwCaXDBfFQvN7E0ae28Mwzz/DMM8/www8/ADBw4EDuueceJk6cCIDD4eC2227jlVdewel0Mn78eJ5++mlycnKC56ipqeHGG2/k448/JjU1lRkzZrB06dKYmesnisvjZWNNI3PHmmNuR/PhozTfRHlVHaVmI/VWJwO6H2dFH4FAcMIk66Muj5f3t9WybF1Vu2eMHe8WLIFAIBAIzgTqrC6+2nuUCQO7oVaqcLq9PPXxLq4Z3Rvw+39fNews6n1+QTx0K3esBdNbc4s53OTgvssKeaG8Osofc31VPQtWb2HZtKKwrdM6tTLuAiyRN6io+yH4qeOSvayvqo+7o6Jrqpa739gsgkICQSeSadDw5/d2xsycfeWLGqaPzg0bq0IF2Vh9u9HmJsOgocnh5m+f7OGJaUWsaBVXIwtRhxIqroaKwMmypwMi+vn5JhZPGYRb9rL47a1R9mazX/qahZMLue2S/hxotEdlB5+shcfJ7MqOVxwylg956No+npd3idlIWYjQn2ynWqjdiEohcV5fY9x5y/qqOsqK+1BqNrLwsoFU17WwfMZwuqRomP78F9hcctx2BT7PqRTDEwUljifw0B50qiAOsHv3bh5//HG2b98OQGFhIb/73e/o169fm17fs2dPHnroIfLz8/H5fLz00ktMmTKFyspKBg4cyC233MLatWt59dVXycjIYO7cufzyl7+koqICAFmWmTRpEt26deOzzz7j4MGDXHvttajVah588MF2+5xWhyfuloYnphXhcHu577KBfLP3KGPG5tM9Qye2ZwoEHUiyPmp1eIJbi9o7Y+x4tmAJBAKBQHCm0ORw4/OBz+ejsqaRIT0zWV9VT1lxHqZUDY9ddQ4Oj5cNe+oZW9AVrUoRN3Btc8kctbronqGnW4aOO17bHHyfSEHgYJOD7uk6+mX76xhV1jQkbGc8b1BR90PwU6fJ4Um69f7rvQ1it6JA0InoVAquK+3Lkx/viuqj8y7MZ2PNUeDYWBUQZOP17dKAiKv3rzG3HrAwv9WxwOGWufKcs7jv7a1xM7VLzSaWXHHMRimRiFmabyK3i4GPbv1F0Ct6d601pjWKzSVz1+ubef/3pbzyZU1C4flEgtInuys7UByy0eamxeWhxSWTqVdj0CjDjkvXqcPmHR6vjzsnDMDpkTlidZJnTCFNp+K+t7YGLZMDGd+VNY38flw+JWYTHtlHilaJxeZCrZBwe33Mf20TG/c2sKJsRMLPmqJVMTQ3i2ue8xeuLOqVidPtZdk1w4LzpptXVbJwciH3XTaQFqfnuH3VY5HsvrQlKNHWwEN70KmC+Pvvv8/ll1/OOeecQ3FxMQAVFRUMHDiQt99+m4svvjjpOS677LKwvx944AGeeeYZPv/8c3r27Mny5ctZuXIlY8eOBeCFF15gwIABfP7554wePZp///vfbNu2jQ8//JCcnBzOOecclixZwvz587nvvvvQaNrngmcaNPzlw+/jVutdfPkgDjTaeeu7A8wsyWPJmm08ctVQMfEQCDqItvTRupZjFbzb08qkoyOhAoFAIBCcDqTr1JzTMxOvT+KFih948JeDAdh5uIn/+81ofMAhi5NXvqxh5fWjkfCL17EC1zevquSsLD1KhUS99dh43RZ/8BP1Bg1F2KsIfoqkalVt2nrfaHfFOYNAIDjV1FldzHrpqyirsMp9jcx66SuebM30DYxVgTEtXt9e3zpe/fmqoawoG8GT63bx2Ae7gs+PLejKHy8dwI+Ndtyyj9wuBsDHvgY7T04ronJfI0vWbGPxlEH0yNQnzZ6OtFxKtjva7pITFsA80aB0e+zKbnHJLFi9Jey9S/NNLL1yMD27GAD/2j5wXVeUVzOrJC9ojZzbxUBWioacdB2PXDU0bKfaivJqnp4+jOXr9/D4h8fuR6nZyF2XDuAv//4++L6xim6GtdPpCWaBx0v4++eXNVxwdtd2s8RKdl8sNhcHLY6kQYl+2aknVQD1eOhUQfzOO+/klltu4aGHHop6fP78+W0SxEORZZlXX32VlpYWxowZw8aNG3G73YwbNy54TEFBAbm5uWzYsIHRo0ezYcMGBg8eHGahMn78eG688Ua2bt1KUVFRzPdyOp04nc7g301NTQnb5vZ6Y247Af9kw+31BreseYGi3CwRiRcI2oG29tW29NHuGeFbh9rLyuR4tmAJBGcixzumCgSCzqG9+6opVUOLy0N9s5Nnf30uLtnL3LFmxhd252iLE7fst0q5emQu39Y08MnOWmYV53HnxAKsDpk0nYrDTQ7+tXEfCycXkp2mJcOgweG2BN+jLf7gJ+oNGomo+yE4HTiefqpTKRjThq33bo8Pi018twWC9qStfbXJ4Q4WSIx5Ho83bKwKjGmhNmORfLqrjia7m6fWRdcQWLfjCNeV9GX2S18zd6yZ//38h6hjDBoln3x/hOG9s7A6PaTr1fz5qqG0OD002ROLmG0JQscrvHgyQemT3ZVtsbm4Z/UWhvbKpOy8PmE71e59awuLpwzirCy/KP7Uuip2HmrmlRtG0+zwYLH7Re93txxi58EmFoUEE8Af7J9zYT+Wr98TlT2/vqoe3t3B0F6ZfLijFoBvahriWtuUtFrbJAp2KiSJR64a2m7WKMnuy9JfDubO1zczbWRuwvME9JVEhTfbk04VxLdv387//d//RT0+a9YsHn/88TafZ/PmzYwZMwaHw0FqaipvvPEGhYWFfPvtt2g0GjIzM8OOz8nJ4dChQwAcOnQoTAwPPB94Lh5Lly5l0aJFbW5js8OT9Hmd0u+tVFFVzy3jzqbFKXyDBYKTpa19tS19VIp4rD2tTAJbsDoiEioQnG4c75gqEAg6h1PRV9VKBT266Km3OshK0VJZ08Clg7rRJUXLwtVbKMrNorifkUyDinNys/i2poGuaVpStEp/oetULXdMKMATUpsoRaMKLhSTCQKBbKQT8QaNhaj7IehsjqefOmUvSilyhhtNTrqWoy1CEBcI2pO29tVkQm6mXh02VgWSrbYfTBy0ttjdrK+KHeD9bE89pXFE9dCdV3e9fsyeLJAN3Ldr6rH3iGGhERqEjrQ0yzKoSdXFlylPJiidqlNRYjZG1RcBv4ic6H0B6ltcXD0yN2bG9XUlfWmyu7G5mmm0u5lVkkfPLD1L393Ouh1HgseOLejK78edzd76Fg5Z7GQYNJhSNGTq1VzYP4c/v/99zPdev6uOsvP6BP9O5AH+4JWDccleHO74QZT1u+qwOjzoVNH3B0hqexL5fLL7srfeFvUZYtHRVrGdKoh37dqVb7/9lvz8/LDHv/32W7Kzs9t8nv79+/Ptt99isVj417/+xYwZM/jkk0/au7lh3HXXXdx6663Bv5uamujVq1fMYy02V5SvUCQGtRJjigaDRonNJSN7fWSmadu1zQLBz5G29tWkfVSjpOaoLfj3qbAy6ahIqEBwunE8Y6pAIOg82rOvHmi088DabcwszkOn0pCqVfOXf+/k+pK+KBUSdpdMRVU9lTWNTBrUHa1Koq7ZSa8uBh5+b0fYArDUbGLxFQO5/dXvWDRlEJkGNfPG+tcXTo83XhOAYwJ2WwPTou6H4HTnePqp1eHB5k689T47Xcv9a7excHJhu7ZTIPi509a+Gm8Xk0GjZOHkQrqkaNjfaMfq9AR3SvXI1CcN0CYSgFeUV/P2vBJ+qGuJeu43v+hLbZODWcV5TB/VO6yeR2iWdjwLjYenDuGhqUO4d/UW/juGwJzI/uRkgtItTg9lxXn4CBeRi1sLXDY73Akzpj1eX8yM68qaRnRqBQ++sz0suztQOPPzPUexuWQMGiXXjOodNYc5P9/E/VcOprbeRiJStCrmjjUH66bcvKoyaKOToVeTZdCEzVuS1UdptLuivOLHDcjmtkv6c9DiwOGWabC5+bL6aNBaJd49vfmi/FhvEfJe/vtSua8xbmZ7Z1jFdqogfv3113PDDTewZ88ezjvvPMDvIf7www+H/TAkQ6PRYDabATj33HP56quv+Otf/8p///d/43K5aGxsDMsSP3z4MN26dQOgW7dufPnll2HnO3z4cPC5eGi1WrTatgnWdVYXerUyYbVerw/ufWsrs0ryWLauCqvTw91vbOahXw4JehEJBILjp6191ZCkjxrUSvQqv2gurEwEgvbleMZUgUDQebRXX7XYXDywdhs3X3Q2steL1+dfqP5uXH+2/thItwwdLaH+mJIPCQVVR1pYu/lgtB9qVR33rN7K0F6ZwcV47y4GJg/pQa8uib0xQwXstgSmRd0PwenO8fTTNJ2K/3x/JO4cuDTfxEfba/loxxFuH584uCQQCI6PtvbVWPaaBo2S5TOG8/THVWFZ2oGCmT0y9WiUioTrW02rQ0EsbC4ZCVr9w49h0CiZOLA7i9ZsjRKVA/U86lrreMSz0JjfOk7ff+Vgbv+/bxNamrVnUNpid4eJyKFe7DevquTJaUUYNKowIT40G1qnVlJZ0xhV3Nvn87Hs42jrmfKqenwQ1PgSWbj98Y3N/GF8/4SfrcXpobKmgZXXj6axxYXNLaNTKznc5GB476zjvlZOtzfs/hg0Sq4emcv9a7dF3ds8UwoKhRT3nv72F/0SvpdW5f+uJcps7wx9pVMF8YULF5KWlsajjz7KXXfdBUCPHj247777uPnmm0/4vF6vF6fTybnnnotareajjz5i6tSpAOzcuZOamhrGjBkDwJgxY3jggQeora0NZqV/8MEHpKenU1jYPlHwJocbg0bJvAv9UZPIL9fcC/NZt/NwcAtBcavnT3lVPXe9sZllojiPQNAhzL3QH1iL1UcBehvDK2QLBAKBQCA4fuqsLn45rCdL1mzl1ov7o1CAMVXLkrXbuPvSARxucpKuVwULU0lIWF0ectJ1cet9BObRy9ZVBW1QLh3UjUabm9J8U8ytvCciYIu6H4IzCbVSwbYDFmYW5wHhc+ASs5ElUwZx6RPrAbA6E9sLCgSCU0foLia/H7U/IznS/mN9iJhc3+KK2beLzUZmFudxtMWVMMBrbLXPCD1mVkkeSyLE8NDzzyrJC2ZpJ7M2AaL8siOPiRxTTyYona5TJ/RiBxJmuP9j9siYRSpfvm5Uwlpks1rvQSILt/W76vjdRfkJAxiV+xqpqKpHp/qea0b1RqtS4HDL9DEaaHZ4ONriotEe25omktJ8E5/tCX+fhJ7jSNw9aUDcexqw2In1fGm+ic0/+mu7RGa2Oz1e+ppS6J6hC97rWJYsp2pu1amCuCRJ3HLLLdxyyy00NzcDkJaWFnVcRUUFw4cPjxk9u+uuu5g4cSK5ubk0NzezcuVK/vOf//D++++TkZHB7NmzufXWW+nSpQvp6enMmzePMWPGMHr0aAAuueQSCgsL+fWvf82f/vQnDh06xIIFC5gzZ067Zaul69S4vV66pGqYPKRHWDSqtsmByyPzt0/2tF4TmFmcx82rKgF/xxDFeQSCU0+91YnL42Xy4O4x+2h9ixOfT6KLyPwSCAQCgeCkaGrdlrzjUDOyz4dOqcTu8VLYIwO7WybToKKxxc0/rhuFxeZCpdPQ4pCj7E8ivUez07TMHWsO1uEJZHw/3M4Ctqj7IThTqLc6+X+je7Py870U5WYF58CZejVpOhVHmh3YWndrpGo7VToQCH72BMa03bVWfqhviemFbdAoGdIrk4MWBylaFdeu+DJuRvTrN54XDPB+vbchOJ4C9GotDhkZBE4k6gbE3zSduk3WJr4knzeW/cnxBqVDxdUuKfEF4oDgHCrWR2ZDZ+g1PPPe9ijB2GJP/FkDc5dkFm5HrM64AYzZJXls/tHCi2Uj6J6p4/4126LsWW4fX8D057/A5pLDrGliXat7Lx/IZU+Wh71/Ua9MVpRXR2XAB+xwLLb4n3NFeTVv3lQctXOg1Gzk3ssKOdLs5KWZI/F4vUiShMMtI0kSFrs7TAyPZ8kSz0LnZDltRrVYQniAiRMn8u2339K3b9+o52pra7n22ms5ePAgGRkZDBkyhPfff5+LL74YgMceewyFQsHUqVNxOp2MHz+ep59+Ovh6pVLJmjVruPHGGxkzZgwpKSnMmDGDxYsXt9tnM6VqONzsQKmAPJOBFK0Kq0MmTaciRavE5T72U9AjU8//a/0SBxDFeQSCU0+qXo3N5SWva0rMPpqqUzPhcX+GzKn8URYIBAKB4EwnXaemvsXFw1OH4PJ48QJNdjcj+mRhd8qY0rRsa2zCmKrB64MGmwudWhHccgvhRb0ii1v9aljPsPcLFbBbnG4y9BpcspdDTQ5sbvmEso9E3Q/BmUCaXo3d5eW68/sG57856SqsTjcNLW6Maf4t98VmY5uKbwoEglNPk8MdU1yNHBeXzxjOsNzYAnaJ2UhWioacdB1PTiuiweZm4Zubw44tzTfx0JWDSdWpWDi5kEa7mxSNMszHOhZt2XnVlnob8Y6JDEqnaFVolApqm8PH9B8bbOytt9Fo99udfLrrCHMuNOMjPHs9kDEfSEqNl+Hu9Mgxs7dD5yaxCDyf7Lh0nZrr/+drZpXkMX9CAfsb7GhVCjb/aEFC4svqo7hlH5XlDTHtWSRpJ09OK2Leqsowa5pYAfz6FlfU/fN4fXHnVU9dMwxTmoblM4ZHCeU2l4zNJXOg0R4MrLpkLz2z9Gzeb+HyZRUAwXOHCeb5Jn5xdlcyDP7gRSKbnUeuGprQ4/1EOG0E8UT4fPFjR8uXL0/4Wp1Ox1NPPcVTTz0V95jevXvzzjvvnHD7kpFh0NBgc3G4ycmydVVhkbxSs5G5Y/P5zS/68nX1UXxe+PWY3jz2wa7gMaI4j0Bw6klVK7GoFTy5blfMPpqiPlZ0M5Gv2cnQkduDBAKBQCDoLEypfkHaoFHyxZ56uqSo6ZKqxmKTSNOpuHf1FmaX9EWtVLLs4+3cUNoPnV5BilZJqdnE+qq6mFt7DRolRblZHGi0c7TFSYZBExxLA/91dPaRQHA6k2z+q1MrGVvQlWtG9UalFIK4QHA6kK5Tc7TFFfV45Lg4/7VNvHzdaJas2RrWv0vMRh68cnCYuLjwzS1R9iUb9zZQ02Dj6Y93s77q2JhZajby5k3FVNe3oFYqwoTRnln64Pp16S8Hk52mjRJQh/fOCormJ2p/kmxMX3LFIBa9vZV1O44EHy82GxlyViZ3TyzgwHmOqIz5gECsUSk4aou+vkeszphtSVQosqQ18zxwXGAOE4pBo2TBpAFkGTQ8Oa0IqTX4ePur32Fzycwda+b58j3BDPxEtiu//UW/oJf7p7vqqG9xBa1vfACtP+PGFE3w/ni8Pnpk6EnRKLn3rS1xi4Yuemtr2Hck1Df+3N5ZfLu/Mdi2uWPN/OPzvcFzzR1rjmnHErD4WTJlEC0uT1xLlvW76thda0X2+tp1rvaTEMTPBHw+WBYx0YBWzyRJYtHlA7moIIfNPzZyUUF2UBAXxXkEgo7B7fPF76P4+2go8XzNThSxQBcIjh+325/BoVaLwLFA8FNDAlwemUsKc2hxyagkBS7ZS4tLZmNNIwsydThas7GuL+mLzSWzr97GnZf25w/e/qiUirBFYbyM8YsHZHPf5QNxuL3IPh9L3t4ateg/VYFugeB0J9n894+TCrj5orN5/tPdPHDl4M5ppEAgCMOUquHLH45GibCRdiZ1VhfTn/+ch6cOYf7EAmxOmVStiqwUTdj6srbZGSXSQmsxyBjFItdX1bNozVaKcrNYtq4qKIz+88saurWK7C0umXc2HQw7b7HZyIqyEfTpYgiOtSdTkyMyozjURq2q1sqcC/Mp7JERFOuDPufFebz42Q8xxddis5F3thwKWseEEq8IaaBQpAIpPHCQb+L+Kwbhlr2MK8gmXa/mynPO4p4Q0dmgUbJixnCe+riKu9/YEvbaFWUjmPXiV2H3NZHtikGjxKDxJ/H97dfnkqJRoVJI3PZ/3/JhSGDg4gHZLJxcyDubDrKxpoEnphXx0HvbmVWcF9PTPd73IPD3gkkD6Ns1lS+q438XY1nthN4vv8VP4t0HjXZ3u8/VhCDeQTg83rgFA9bvqsMleyl74UsGdEtnRF4XTKkaCruni+I8AkEH4XQn6KNVdTjl6MGnveyMEm0PEgt0gUAgEJxp1FldHGl20ttowCl78eGfK7vcXtQKBTec35f712zj5nFnA5CdrsVid/Pu1kNkpWp5oaKa6aN6h50zXsb4f4/M5Y7XNlFRVc/yGcOPu4CXQHAm40gy//X6JB55f7tYkwoEpxEZBg0XnN2VPFMKcEyYjCWW1lldzH7pawCe+X/D+O+/f866234RtjPZI8d2ZGiLX3jg3xLw0C/9vxPBtW2EyF5RVY9SknhyWlHwsZOpyVFndYWJ4fHsPgJZzAFRfHZJXxZOKmTJmm1Rgn3AOmVWSV5UwCFeJrjNJbPyi73MLOnDHRP7U9vkDB4/8a/rGd47K5jktueINcxWJD87NSrzGo7ZtSycXBh2X+PZrgQ+/1/+vTPKW7ysOI/P9hwNisz9u6dz1xubqaiqD8vcjpxXBUj2Pbhl3Nlcu+JLnr92ePDxyO9irBowbblfoWhVinafqwlBvIOwOhJX5f6xwc7DU4cw+6WvWfjmFl6/8Twy9Gox8RAIOohmZ+I+2hLj+fayMwodzCMRC3SBQCAQnGk0Odxs+rGRrula1AoFDS1OlAqJrmlaFBJcNCCbv3+6h1StirOzU9GrlTzwznaKcrOCC7fAQjxArAVbpEierKCVqNsj+LlhTTL/tbk8lFfV43An7jsCgaBj6Z6px6BR8uAVg2lxeWhxyUkL33ZN1WLQKPEBc1dVBtefy2cMj3l8sjEz9PnyqnqsLv/vyfGubU+0Jkdo4c5YQXE4FiyYVXLMasThlnF7Zf4woT93Kgqwu2S0KiVOj8wRq5Nl1wxj0/5GrivpG3aOFeXVrCgbgUKSojzIrxnVm80/Wviy+mhUG77e28An3x9heO8sfMB3+/zWInPHmknXqRMmzv7uony0ar8IHsj+fvm6UVhafdEDNjTxPn95VT2+iM8fOl8K/Xc8sT3Z96C22YnNJaNVKbh4QDYfbK+NOlfk34nulwK44fy+PP7hMRvpUrOJzT9agPadq/0kBHHpDCjgYdD6ty/ccH5fSswmPLKPFK0SkFi38zBKScKYpgX8X9r9DXYy9GILuEDQUaRqVZhSNTw8dQjZ6dpgUc3DTQ7mv7aJlIgJRnvaGbWlCrdAIBAIBGcKKVol5+dn02z3YNAqccleclJ0+Hw+VCoFh4/a/duPFT6WzxhOo8NNZU0jt158NsvWVcVcFKoU0euFSJE8ckEW2K47LDcLlUJCp1by/eFmVAoJo6jjIfgZkKpVhW1bD3jJBoShFK2KF2eOwCXLfFl9lHS9iiyDpt0LmwkEgrYRq+aURqVg6bub+MP4/nG9rEvNRnQqf1+/b/UWNtY0MnesmaJemXRJ0VCab4oSsdtaLDJAk90viMs+X9zii3Bya9vQz68PKfDZ1mx2gAy9mne3HA7OJ1bMGM5fP/w+yh97SM8Mis1Gllw+CIdHpsUlk2VQ88hVQ7E6PDTYXDg9XjbsqefmVZU8Oa0orBYghGdC3/X65uDfPp+Pol6ZSXWAI1YnWw80BWs5rIgQkQMZ1QaNss2fP1Tg9uEPiGSna7G7vKy6fhQVu+vD7lfgPoeOFaH31qD2a516jZLbx/fnhl/0I02nYukvB7NkzTZsLjkquz7yfkWeO7D74e+f7qEoN5ObLjTz5Q/+17ZnjcVOE8R9Ph/79u0jOzsbnS7xgJqoqOZPAYvNhUGt5IWyESxbtyss0lFsNjL3QjMpWhUOlweDRonNJdNod4usUIGgA1Eq4JUbRnPvW1vDBpkSs5FXbhiNN+R3qLSNvmZtJT3Jj7oorCsQCASCMwWLzcXRFjc+n490vRqbU0b2+kjTKDlidaJUSvTsoufet7by0BWDaXHL2F0yz04/F6/32OIydFFo0ChZdf3oqPeKzGoKXZAl2q47sziPpe9sZ9GUQaKOh+CMRiH5xZBlH1cFfXAfem972Fy4NN/EzOI+zF3p38IeKMiXa0zpxJYLBD8/fmywsbfeRmNrIPijHbUcaLAxd2w+d0wowOb0sGBSIRa7m7krv6HO6i8MWWw2ctOF+WjUEsX9jMG+Hhj/QkXa0HoCh5scMYtABs4ZKBYZIF2v4kCjPapWR6QNxvGubS02F/UtLnzAfau3RFmCPDGtCI83sWbo9PgLeS9sLV45sEc6K8pG4PP5+Pv6PVFZ2pU1jRyyOLjg7Byq61uQJCmsKOhDU4egkDS8VvkjRb0yeeSqoaRoouXVyExom0sOWrKk61ToWgP88eiaqmVFeTWv3DCah9/bESejWmLeRflJP3+AgMBtStXQr2sKC97cEqV/hN6v2iYH4wqyuXpUbtScqcRs5OIBObxQNpwH39keXpw5xAc98J2T8CcAh7Yn3nysNN/EmzcV8+7Wg8x+6SuenFbU7jUWO1UQN5vNbN26lfz8xDevubm5g1p1aqhvcaFRSCxbtyuqowW+eJMGd2dUnjG4lUGrUtBgc2GxCVFcIOgIdCpl0EsrlPKqeu57aysPXjmY//vNaJodHmqbncHstPbAlKo54QrbAoFAIBD8lKizurC1Zlnp1UqUCokWpwePz4cpVUuLS8bq9vt8+iSw2t10TdXi9MgcbXFzw/l9eTFCDH/qmmFolBIlZmPYYiwyey2wIAPC7FdCCWYv5WaJOh6CMx6NSsHTrcXSQr1kQ1m/qw58vuA6tbyqnrvf2Myj/3WOyBQXCDqI/UdtzH99U1R28P1XDGLJmm2sCymaWGI28upvx7D7SAsS/mDw7Je+4ry+Rv4woT//M2skFrub2SV9KcrNYkV5dVCkvfECM7LPh9vjZcsBCzNL+uDFF/W+Aa/tAKVmE1qVgk++P8LGmsawtofalmza19imtW0gE7zB5sIte7G55KjsaCA45t8xoSDh+QxqJSvKRvDUul3cFVG8csZ5ffg8xGM7VKANLXQZKuzf+dom/nzVUDa12p9AbOuZWJnrNpfMivJqLh/Sg417o4ujhr6fRqXA5pKps7piHgP+eg93TxqQ8POHzocq9zVS0noPI8Vw8F9TSZJ4e24J+47aqG128MfJA+Ifyw4uHdw9ujjzrjok4N2bS2mwuUjXq3n0v87B6vDg9BzzB49nn7J+V12weGvg3rR3PYvEeyBOIQqFgvz8fOrrY9/UMwmP18e+Rntcb6CKqnpy0nXY3B6KemUGo20Wu5t5qyo50Gjv4BYLBD8/WkIqT0dSXlVPi0smw6Bm9ktfc9frm4MR9/Ygw6DhoalDOD/fFPZ4WytsCwQCgUDwU6HJ4cbhllErFagUEt7WYl6yF9xeH7LXR63Vwd2T+iN7fWQYNMg+H7IXvtp7lIsH5IQtumaV5HHQYufP/95JWbG/CFaAwKIvQCAzqyg3i4kDu8Ud9yuq6inqlRn0OhUIzlScnmNFNYt6ZSYQXOoZlpsV/Lu8qp6GFtE3BIKOwGJzcVeEGA7+sWrhm1so7JER9nh56+MKCWa/9HVQkL16VC73r9nGr57dwOyXvmbWi19RWdMQDBQvW1fF9Oe/wO3xMvulr3nsg13MXekfM9/9XSmv33ge7/2+lMmDe4QVPSw2G5lR3IdJT5SzZtOBoIVHZFvP62ts09r2QKOduasquegvn/CrZzcw7bkv0KmVCdfqGqWCUrMp5vOlZiNnddHzVIwE1fW76nip4gdevm4UK8pGMHesmRvO7xs3YP5Chd+v+9NddVgdnrA1fGAXWijx/LdnleSxeM1WlqzdzsyIuUugzTOL8zhocQB+3/NEOD1y1DkClERk8+84YOG+ywfRLV0X/zd/Vx2Hmxx4fD7ue3sbBy2OhONDdpzg6Ke76vB4fZyTm0XfrqnkpOvol53KWZl6SluvW6KxJzAfA8jtYqB7O+/a61QP8Yceeog//OEPPPPMMwwaNKgzm3JK8Xp9NNgSewM5PV5aHDI56TrmTyjgb//ZDfi/QCI7RSA49TTbk/t4d03Vhv3dnpxMhW2BQCAQCH4qpOvU2JweXB4Zh0ciRaMkz2jA2rrYa7C56Nc1hf7ZqdjcXnw+0KglmhxuhvXKiioCGFgordtxhM/3HGVWSR6zivP826PVSsYNyEFiZ3DLt80ls2lfIxee3TVhOwOLWFHHQ3Am0xQy/01WOE2tDPfpb3IkLsgpEAjahzqrK25yZXlVPTMjikwHHr97UmHQkvd4ik6G/hbYXDKVNQ1cNqQ7j33wPRtrGphVkhfMMge/EBwQyGOdL4BWrcDu9p8vVatCo1TQaHeRqvN7oWcYNFhsLua/tinKz9ySZK1eXd/CjOLY2ewzivPYdzR+gur6qjrKivsw+6WvKTYbuXNiQZjNceT1ml3Sl7ljzTg9Mk0ONwsnF6JRKmh2uPjVsJ7cs3pLcOd3vNol4wfmBK9PIDs/MHfRqhR0TdNy9d8/58nWYEUyP3e1UmJ2SV6wjaGf/w/jC2hocQW9wj/aXsvVf9/AU9cMS3jORrubl7/Yy6ySPBrboGeGfr5Qn/GA9WzA+sbj9eHDx72XDWTRW1vbVLz1/HwT2WnahMedCJ0qiF977bXYbDaGDh2KRqNBrw9X+48ePdpJLWtfbC5PmwoStLg8XP3c55SYjSyeMoj/+tsGIHYlXoFA0L6kJSlim6ZT4/B4WVE2gm9qGkg/BUVvT7TCtkAgEAgEPxVMqRo0SgmbW8brBbtPJkWtDGaaZRo0eLw+aq1OVAoFPp+PrmotXdO0SEgcanKEnS9y4R65ADdolLx83SjKivvg9Hjpa0qhe4YuaeZ3YO4u6ngIzmRCv9/J1qvGlHAxIl3fqVKCQPCzodGeeLyKJSgaNEok4H9mjaS22UmvLoY2F10M/S0I2KM0tLiCgeVl66oYlpvF7Je+btP5gu10exn76Cdh555dksd/vj/CiN5d0KgUpOpUUWJ4ZKwVwGwAAQAASURBVJtioVEqmBciLIO/eOZ/vj8SLHiZiMA1rKiqp7bJmfBYg0ZJZU1D2PU8P9/EQ1OHRCW5ZRmOWaOGWrEUdk8PvjbW3OXp6cMYlpsJ+K1Y4hU+Bf913LS/iUE90rlzwoBgUeQ+xhTcspeDFgcqhUTlvsZgsUyDRklGEj1Dq1LEvZexjk3kBf7AFYN4+L0dXDmsZzAwExDPe3cxJDx3pl59ynbNd+oo9vjjj3fm23cYGXoN63YeodRsjBmVKjYbqW12crh1gl9eVc/C1Vu4emRu8IskslMEglOLQaOM8h4NUGI2YtAoOdLsZNaLX1FiNnL18F6d0EqBQCAQCH76tLhlDGolLS4ZvUqJ1wepWhWSBJIEaoWC59bv4Y4J/dEolXy+xz82D+6ZyYY99WF+m4FFcmRWkr41K0kpSTjdXiRJYtvBJnpm6oKLqnj1OwL2haKOh+BMR6dSBOe/oUVnIynNN6FWHcsQLzEbkxaFFwgE7YMhRrHGUGJlIT8xrYgH124L6k9PT0+cDRwQhEvNRrqmaXl6+jC0KgWV+xp55YsaCnqkhx2vUkixThN1vgAlZiOf7YldEHLi4G5c8/wXCduZ6PcpMGZHCsvLZwxn2boqis1GumUkrneQTHAPRfb6otoR6ewQKt4+NHUI81/bxNBemUExOJnInKFXc/8VgzlksXPU5qbJ7mHR5QNZuPqYj7dBo+S+ywoZdFYmTQ43SoWE7IU9R6x0TdNhc3mY+syGqHMHvh+VNQ1Jr6n/eFVCQb7UbKJ7ho4nIwqeB1i/q46739jMzOK8sOdD71c8HaY030TXNC0HGu3Y3HJwJ0F70amC+IwZMzrz7TsMU6qG6iNW7rlsIIvf3hZWpbfYbGTehfn0yNTxQ50tuKUlspOI7BSB4NSiAu6/YjAL3twc9mNcYjbywJWDUeFfrAcyxBe9vZVHrhoqMroFAoFAIDgOjlid4AObW8bu8gAq/6K7poExfY1IgN0t8+vRfdCpVNjdMtnpOjQK/1brV76sYUXZCJodHix2N9lpOnYctPgXvh9XhS2GS8xGyorzmPXSV9hcfn/NXw3rCRyr33Hna5vCRPFANtw/v6wRdTwEZzwevMH5b2jR2YqIufDCyYVBz/Di1n6VzNNWIBC0DxLETa6M9IeG2EUK2+JYUGo2MedCM1f//fMwf/D7LhvIlKcqwo7PSvHrU7EsMr6pacCgPuYhHihcGVqEM0DAriRZOwO/TwqkKD0tssBnAINGxfIZw9lywILX64sruhZHXMPKfY2Umk1h7xP8LGYTG/bEtl6J5+zQI1PP/VcMosV5TABOFoDsmaln0ZqtYcVSxxV0Zf6EAuqs/kKjeaYUlry9lTte2xz2WeZeaEYhgdGg4eXrRmGxu4P35ZUva/jTr4agUynJTNFw18QBbN5vYcnabWH3PPSa2lweZr/0lb9oqI+o6z+juA+/enYDz107PKHP+/yJBTGfD9xbSZLCBPfSfBM3XWBmylMVwbaFZuK3B52+z2n37t288MIL7N69m7/+9a9kZ2fz7rvvkpuby8CBAzu7ee1ChkHD/AkFLH57K+f2yeJ34/LxeH3BQgM7Djaxr8GGL6R6N4BL9kfVRHaKQHDq8QIPv+cvajF/YgFWh0yqTkltk5OH393OXRMHoFRKzHrxq+AgUd8irIwEAoFAIDgePF4fSNBs99A1VUOd1YlXq+IvH3zPv34zBh8gSRJHmh28/PkP/OYCMx6vj74mPYeaHDw0dQgPv7cjLEPq9RvP44G126IWWuVV9fg45mVaUVXPPau3BDO4Qrc2W+xuDBolSoWEUiGJoLfgZ4FWoeS+t7dyTm4WM4vz8Hh9zJ9QgMvjpcnhJidNh0Gr5NrlX/K3X5/L8hnDg37B/5g9qrObLxD8LJAUsHDyQBat2RrlD33PZQN56N3tYceP6WuMsuBIKMCaTWSn6bhsaHccbpnnrx2OWqWgxemhS4p/nA4IkgEBXK9WMq4gm6tH5UZZZJS0Bp9fLBuB7PPRNU3LUauLf/5mNFaHTJpOxeEmB/Nf20Sd1RWWTR6vnTaXzMov9lJW3IffXtAPpUIiRavi/a2Hwgp8hr/Gw+yXvmbuWDOPffg9ZcV5+Ij22I4U1FeUV/PmTcVR17s038R9lw3ksmXlMe8TxPY6t9hcLHhjM3MuzA97j8gApEGjZOHkQoblZrL7iJX/N7oPhT0ygjYnH+44gt3jpai1wPH/bvghSuAPnGvS4O50TdMhe33o1Uo21jSwu7aZldePZsnbW8OCK6VmE6vnFLOnriVorRK4pqHZ97Nf+poFkwZwx8T+QVuZ0GOT+bxbHbGDqIGC56/cMJqy8/z2dtlpWr4/3Mzs1oSGAO1dY7FTBfFPPvmEiRMnUlxczKeffsoDDzxAdnY23333HcuXL+df//pXZzav3bDYXNjd/i/whzuOxDToXz5jOBl6NcaQon1dU7Wcn28S2SkCQQdgdcm8u+Uw7245HPP5eRedjcPl/5EPDDT3XXZmBO0EAoFAIOgofD5QKcCg9YvPplQtR20unr3mHHwQ/G/QWRl0SdViUCvRZug4aHFgd8tR3pNFvTJxy964xbIid11GZnCJ+h2CnzMtLpl1O46EZSGG8u7vSrnq2Q0M6J7Ov7cdDlvHBpK7BALBqSVNq6Zi1xEmDe7O/AkF7G+wY1ArkX0+DjTaKTsvj1sv7o9b9qJTKbDYowvextsBUmw2ctOFZuxuD8P7dKG2yYFBq6K22YkE/Pm9HQzNzfILozWNQY/oFeXVvHLD6LAAdYCABfC5vbP4x+d7+ddvx7DlRwuyz4fT48XulqltcrDy+tFc89znYVnh8dpZajYxf0IBstfLQYsTSZLQqhR8V9MYUwwPzfou6pXJsnVVYYW31SoFSkliw576KEH93NwsDjTaOa+fkVvGnY3H6yNFqyRNq8Lj9cV8vwAOt8yBRntYBnOgKOofJhQEHwuIwIH2eLw+zs5O5Z7VW7nr9fCM7yemFYUVLQ3MaZJ5wludHq5d8WXwPIEk3UgRfX1VHYvf3sbEwd24+40tYe8dnikuc/cbW1gzrySmf3yyXQgZhviuFzaXzFGri8p9jRT1ykSjUoS1JZT2rLHYqYL4nXfeyf3338+tt95KWlpa8PGxY8eybNmyTmxZ+1JndSWtwu30eJG9vmB0rNhsxJiiabfIh0AgSExzkohms8NN9/Rj3mMVVfXIXt+pbpZAIBAIBGcULU4PxlQNKoU/W1yBf1uvUiGxv9FOZooGVasP5gsV1dx+SX8UkkSj3U2KVklFVT2mVA3PzxjBo+/vYEV5Nc/+v3MTvmekl6mozSMQ+GnL/HdEnyxuu6SAy0OyIovNRpRJPIQFAkH7YHN5MKXp0KkVWB0ebn/1u6AwHSlu33/FILz4vbhDbTKuHpmLVqHg3ssGInt9NNndpGj9mdrzVn3DgG7pXDa0O3e8tplbLs7n0kHdqW12sr6qno2tQvikwY6w96yzuuJaZKzfVcfvLsrnnJ6ZHLQ4WLv5YFRb+5hSePb/FWGxyyyfMTxoubJpfyMj87qwcHIhLU4PTreXz/bUM/35L1h53Whe/mIvhT0yGJabxZwLzdx4YT8+210fzKSOFHIDc4BQz+pQH+1QgbvUbOIPE/pTfcTKxEHduXf1lrCA+9JfDk5Y3PKzPfU8+8nuMB2vKWTOEZr9HtqepVcO5p4NW6KC+4FjQ50kQj9TPJweb5itVUVVPc0OT0zLGPCL4r8bl8+LZSPolqHD7fXS0OJG9vpdLEKLcdrjBAQC2f2VNY1RNjqHLHasDldc659xBV3JStEEi5Um87xvr3lcpwrimzdvZuXKlVGPZ2dnU1cX/QX7qdLkcJOqVTJ3rDnKWynwxdKqFKTp1FidnqDHUrPDTV7X1M5uvkDwsyBNr47rgbaivJo0nRpbhFdiouiwQCAQCASCaNJ0KhxuL3qVAocsY1D7lyMur4+/r9/DHeMLePzDncy96Gwqqur5bakHvVZJmkaFTq3EoFGyomwED7+3g8qaRp66ZhimVE3YYjp0jg3RWUuiNo9A4CdNf6wvxJoHG1O03Da+Py63J8pfVgjiAkHH0GBz84d/fceffzWE7pl6XrlhNH+OkZldUVXPwje3cE5uVlA8LTYbefm60Tz+4U7O6ZXJorejbVcemjqEm1dVBr28fT5Y/PZWpo3qDRzLZv6fWSPDsnZj1REI/R2RvT66Zer4Zm8DlTWNUW3VqhTcM3kgj324OapN88bm0z3dXwTbYnORk65jytAePPzudq4Z1TvKpqXUbOKtOcX4gK/3NoRlfcfKXLa5ZO58bROrrh9NbbMTi92NVqVg848W7C7/711oAcsAS9ZsY0XZCIAwUTxUhLe5ZA41OYKCeKAA8cc7a5l7oTn4+UNfO6hnOne9cSwzPPJahe50M6ZoUSbZoKNVKUjVhs91klma1Le4SNepeCCkGGugfYEs9Vklebjl2GL8ivJqnrpmGHq1kic/3hV1f2aX5nHPZQO5L8Z38LZLCnjwnWPWd8myzdtrHtepgnhmZiYHDx4kLy+8wmplZSVnnXVWJ7Wq/cnQq1EqJLYdsAD+LRsOt8x5/YxcUpjDM/+porbJQX52Kn2MKSyYNIArn/6Mt+eWdHLLBYKfD2kaJS+UDWf3kZawx3tk6HihbDhpGiUHW72yAmToxYJaIBAIBILjQa9WcrjJiTZVg1apxOP14fZ68co+ysb4/T2njepNi9O/u9Lj86JXa9CplDQ53My5sB9eL1TWNPL0NcPQqRU8+M72sKyn0MXb6L5dAIKCeZZBTaqu08soCQSnBakaJRcVdGVwz0wuGpBNbZPfimDbwSZWlFdzbu8s7rt8IKlaFU9PH+YvgLuvkX9+WcMjVw3t7OYLBD8LUrVK/vSrISwvr6a8qp7lM4bHtQkrr6pnZoh4WlFVz5I1W5lZnMeKiIzywPPgz0AOZB0PPiuDxz/cRVnIeWwumdrm8LVwpGgZyLqOFKsjbT8CFPbIYOGbm2O2SSFJ3H/FIOCYtdnuWisFPTKiMuPBn+G8aM02lk0r4hdnd+Xd3lnBgtmV+xpjFtS8emQuD7+7nYIeGcFAYGl+V3YeaqJHhj7M2zsg8rtkLxqlgvunDKLZ6cbqlFEpJMqr6sI+34+NdjINGqwODxa7i1XXj+KbmgbSdWrunjgAq9ODQaPEh18o/7HBEXUvQwncmxKzEWOKmoNNjoSZ6rVNTkwhdsyx7lckfU0pLI7wF4fw78iYvv4s+NBM99Dro1Up8OGjKDeLyhA7m/VVdSDB4ikDuWvCAHySjwabG4/sY/OPjdjcnrD3TeR53541Fjt1Nnj11Vczf/58Xn31VSRJwuv1UlFRwe233861117bmU1rV1K0Kv74+qaYkawSs5ElUwax76idFpcHi81NTrqO8/oZRSFNgaAD8Xh9+HzE3M41b2xrIVztsVCsKHYrEAgEAsHx45BlDFoldreMSikhy/6CT268nNVFR7PdzVmZehweLwaNElOaFo/Xi1at5Nv9DUwc1J2aehtPTCsiO13LA+9sj7vAX3RZIUN6ZbE4ojDW+fkmHpo6JMzjUyD4OeLwyiyYXMg9b24J8wcPFbDuW72VRVMGcvur32FzyZSYjTx45WBh6ykQdBCpGhUvtIrh0Da7jFDKq+q5c+KAuPYmFVX13Hrx2TS3eo8HXh8pSkYKqpHPzyrJiylWx7P9CHh7x2L9rjqqaq289NkPwfG6yeFO+po6q4t+2anBgtnNDjfpejVXD+/Fore30r97elD8zjMZGDcghz+/vyNKwL9ncmGwTkKob/qskjw0vRQ0tGatf76nnk37G7mmNZs+QNc0Lbf/37dBkdeUquF/Z42iweai0e5Gp1ayvqqObQcsXDOqN1kJ/LUD177UbOLuSQXIPh9//2Q3M4v7gK9VbA5p+7wL83F6ZBpaXGHnqNzXSKnZFHZ8gNJ8Ex7Zl7Aey00XmFFKUpjPe6ivfLIgyPpdddicMkesTuas/CZowfLEtCIabeHZ6/G85Nu7xmKnCuIPPvggc+bMoVevXsiyTGFhIbIsc80117BgwYLObFq7YnV4KOiRwcov9lKUm8Ws4rywLZ0PvLOdotxMRmqMlO+u57t9jdx/xSAxyRAIOhDZB39fvydmH/37p7v546WFGNT+QVEUuxUIBAKB4MTQKZWoJR/1LS6MKRrq7S4kSSJFo6Siqo5iswm37MPn8/L6jWP4sdFB93QdFpubgm7pPPr+Dm69pIB73trCnRMKogpsho7fw/O6cM+bW2Ies7e+BaVCIiekPohA8HPDK8OS97YxNDeLsoj578ov9gYFLLtLZtX1o6hrLXq2ZM02HrlqqJgLCwQdgN0dXjg6WaZvPIuQeBg0SlI0KlK0Kv7263M5K1PP78flo1ZK3DmxgNomJwpJwpiqYdX1o2iw+QXdzT82cn1pXxTA+qr6hGJ1RVU9s0v6hj3WFmH/01113PnaJp6cVkS6Ts1BS+JM6oC3dKyC2fdeNpC7Xt8UbOPcsWYqaxpiCvj3r9nOP28YQ22zgxUV1XGF31KzkdvGF2B3eXj2/52Lx+vjsMWBSiExNDeLja1WMc/PGMH9IZYg4BeNZ5fkUdfsJM+YEjcjujTfRE6ajqG5mby/9TAbfzjK+qp6PttzlBvO78vvL85H9kKqToUC8Pp8bP3RxoEme9h5dhxoYtGUgdy7emuUiH7TBWYsSXy59WoFGXp/nUOX7OW2i/vTJUXN/Wu2tTkIcqjJweEmR/DxQBDllnFnh70+suhomk5Fs8ODuWsq3dsxmaFTBXGNRsNzzz3HwoUL2bJlC1arlaKiIvLz8zuzWe2Oxe5ieG4W5/TKjBk5mVmcR/cMLWqlgn9vOcT3tVbsMfyYBALBqcMlyzF3cQT6qEuW0amVfHTrLzClRg+wAoFAIBAIktPikknTKEnXq3DKXlJ1KqwON5IEfboYWut1+EjVqLDLfosTrVpJg91N9wwdv7u4Py7ZS2VNIw63N+EW7cmDu7O+VQyPuZBtDXCLTHHBzxUfJJz/qhV+Yc3q9NA1VcvHO48E/fnrrC4xHxYIOoBIoTKRnUSx2Ujlvsaox9PiWIUFxsdI3+hSs4mbLuzHf//t86CYXmI2UlacF9wtMragKxMHdefSwd0pK87DoEksLxo0/joggfNlJrEfDQj7n7ZmfptSNRxuSvyaeN7SFpuLu97YHPYZE2abV9VR1uxAp/YX85471hzHqqUe2ElZcR/mtWZDl5pN5GRo2XbAwhPTith6wMKj7++IGZzXq5XkGg1U17f4gwuSFLRBMWiULJg0gKE9M2l2ejg3Nwtjqoa/f7oH8IvGf/90D4POiraRKc03sXByIQXd0lErFRyy2BnV14jTLXPp4G6UFffB6fEGbbBmv/QVz107PO51NWiUZBg03BdRZLTUbGJGcR8+23M0KugS6X0e4OycNAb3zKCwezq9uhhYtq6K+RMUUd/pQNHRYrORRZcPpOyFr1h53Sh6kxK3ncfLaWGgl5ubS69evQCQpDOvOIdBo0KSJB759864kZP5Ewpocbp59L+GctmyCmxOIYgLBB2JQpISbvG6Z3IhTreX7hk6MfkXCAQCgeAEsNhcWB0edCoFBpWSFreMQa1Eq1Rgsbvo2SqI65RKfD5QSRJ6jRK3VybLoEKvUnKo2YHNKXPD+X1xy96EW7R/bLRjStWwomxEzAJk60Myz8TYLvg5IkHc/qNAYtGUgSyfMRytSsLq8rDxhwaWXVPE3JWVwUxMgUBwaklpFZIDQqrH6+PyoT1YEuL3bNAoWThpAIN6ZrC/wc6KshHBAtPn9s5CgpgierwxdH1VHV58YRm+5VX1+DiW9VvYIyNYpNOgUfI/s0Ym/BwZejVPXVPEnJWVnNs7i3S9us3CfoPNhdXppmeWPqYfOPgF+3g1QmqbnVF+28ky1F2yN3hMMvH8txf0C1qEbKxp4FJLd/4wvoCGFheXFHbDLfvYfqiZh6YOYeUXe4PnbLC5yTKoMZtSsLllJg7qRtl5ffB4feQZU1i8ZmuwkKn/Hhfyz9+M5qDFQfd0PUg+apuczC7pS1FuVjBguX5XHUve3kZZcR/mrvyGc3MzGd3XiOyDu0IKo4ayYU894wqyKeiRHrXjLjdLHyWGBz575Pck9Ltq0KiC38VtByxU7mukqFcms5/9GoCnpw8D4KDFwXUlfZk0uDs56brgex+y2OmeoedIs5P/mTUSt9fH7iNWTCntk6DY6YL48uXLeeyxx9i1y+9Zlp+fz+9//3uuu+66Tm5ZOyKBTqWIacWworw6WDTA6pRJ06n9kTOtEotNRN0Fgo7C6/N7YM0da44aAFaUV+P1wdRnPmN47yzhOyoQCAQCwQlQZ3WRpldhCxHCfV4fkgIyDRpaXB50KiUKhYTN7WHrj01oVAoGn5WJy+vBB8hefxD7ogHZvL/1MGP6GuMuUjUKBS9fN5o6qzOYKR7LWqW+Rcy5BT9Pks1/q+taeKGimsVTBnG0xRncZn/D+X3jZmIKBIL2JVWj4oWy4ew+0gKA7PVxyOLg/isGY3N5aHJ46Jqm5d7VW1iydntwnCvqlcmrvx2D1wtNDlew2GaoAJ1oDI2V4Rv6WEAkDmSZf3+4OaHAvXbzQb7b18hbc0vw+rx8vOMI17XaqERaicwszuPmVZXBx7RqBZc9WcH/zhzJ7eMLkNgZZftRVpyHzenBYnNRZ3VhsbswaFVIEOVRDcmtZ7qmarE6PMwda6Zrmpanpw8L+30MzYi22N28/MVefvOLvgxsLfx51xubw9r3/IwR/O2Tqpi7cpZeOYjexhTub71/F5zdlX0NNmaV9OWc3Cxe+bKGh6YO4YWKapas3cYT04p46L3tUdct1Lc7Uqi/Z/UWfvOLfnE/7ytf1vDqb8ew4M0tUXUPJw/uzh2vbY75utDvRLwdeSVmIwsnD2T6859T1Csz6h5olQq8+Hhn88GwYEep2cjMEv+5f/XshuDj7VULplMF8XvuuYe//OUvzJs3jzFjxgCwYcMGbrnlFmpqali8eHHScyxdupTXX3+dHTt2oNfrOe+883j44Yfp379/8BiHw8Ftt93GK6+8gtPpZPz48Tz99NPk5OQEj6mpqeHGG2/k448/JjU1lRkzZrB06VJUqva4RD40KiWVNQ1xjebtbhm37KXJ7mbBpAGs2XSQTfsahfAmEHQQdpcnYUEIu8vDnAv78ef3vxfZZAKBQCAQnABNDjeZejUNThdKhUSKSolCArtbxuuDFJUSL/5C15IkUXhWBnq1km9rGhiWm8Xdb2xm2qjeaFUKapucrCivpqSfKa7QnZmiZvGarUwf1TuhtcqVRWd13kURCDoRmzPx/Nfj9VFeVc89q7ewZMogwJ8ReOfEAlFcXiDoIHQa/66ptZsPhgmgAQuTLT9a+OqHo0l9rt/Y6K9pN39CAfsb7GhVCmSvL+F7x8qiDjwW+H8gyzzw/hBf4La5ZO59awtFuVl8V9NI/25pjMzrwh8vHRD0B6/c1xhWjLHYbMQj+9vZ7PLwm5c3MqskL8r2487XNvHP34zhtle/o6C1eOahJieZBjXZadowu5bA+yQS8HVqJSqlIqGOFzifVqWgoqqe+RMKeDjGjjR/EuxOFkwagFqp4I+XFrKvwYZaqeCbmga6Z+hpTvB7/PyMETzx0fcJ7Vti+XZb7G5WfbGXV24YTW2zk56ZepbPGB4V/LS5ZK4emRusuxJKeeuOu0REfhdinWPxmq3cevHZYZn/Ow41UZpvQvb5WBHHksYHwWBOgE/baYdfpwrizzzzDM899xzTpk0LPnb55ZczZMgQ5s2b1yZB/JNPPmHOnDmMGDECj8fD3XffzSWXXMK2bdtISfF7y9xyyy2sXbuWV199lYyMDObOncsvf/lLKioqAJBlmUmTJtGtWzc+++wzDh48yLXXXotarebBBx886c+ZolZx9xub425Fe3JaEWk6FRk6NT7JR5E+i/uf+QybSxbCm0DQQWQaNDz6wfdxB5YlUwZx/tld+fP73/PprjoONvkHbNE3BQKBQCBoGxl6NQ6PF1OqFptLxiv5PYybHR58PkhN1+ILWZxrlQpaXDJFuVlYXTLrW4typelVNNrc2FwyTo83vof4kO4U5WbRq4uel68bxV/i2Bfe99ZWlon5tuBnSFaKhr98GH/+O39CAeAXM+whwtihJgc9s0TSlkDQEbQ4PTz5cVVMkdEH3DLubB7/cFcSn+sdLJ4yiAWrt1DUK5ObXv4GgOUz4vtGQ+ws6p5ZelaUjcCUqsGgUYbZiQQKId45sYB9R+1BsTpUPA5kFAdec26fLGqbnPg4ZuFk0CiZO9bMmL5GlJKEWqlg7lgzBrUy6C0dydyxZpau3cbVMTKwS81GVswYztxVlVw9MpeiXpm4ZC8TBnZj8/5GlqzdHibAzyzOw+by8NePdiUVniPtXWIJ7AAb9zYgIbFw9ZaogMFlQ7rjlr0sfTeOmM5OhuZmsm7HkaTFS0Oz+rPTtMwu6YtaqeCsTD0HLA4UksS2g02sKK+mKDczKO4X94u/WyAZGa1+8MnadufEAu5fuz342MDuGQzLzcJH/OtWXlXPrIiCrHDMW/4nK4i73W6GD4/ugOeeey4ej6dN53jvvffC/n7xxRfJzs5m48aNnH/++VgsFpYvX87KlSsZO3YsAC+88AIDBgzg888/Z/To0fz73/9m27ZtfPjhh+Tk5HDOOeewZMkS5s+fz3333YdGc3KTY5tbjvLaCRDYxqBVKnhg7TauO78fmXp1sDO2x00WCATJcXq8cX+EK6rqcXq82F3HFgLVdS08uHa72MUhEAgEAkEbSdWqONpiQ5JAqfJnhuuUCtL0/iWJzSPj9frQqZRoFQrsshe7041epaDZ4cGgUZKVqqGu2RnM7PL6vLwUQwCorGlEpTiW2bV8xvD483Ex3xb8THHLiee/bvnY3LfZHm45IPqMQNAx2Nxywn4670J/IDmxz7V/PTuiTxe6pmkpNRtZX1UfHEsraxqjdlodstjZcsASdp5is5F/bzvMsnVVlJqNLJ8xnCbHMe0uIFYXdk8Piu6xCGQUr6+q44+TB+B0yzz5URVFuVlcX9KX7pk67l+zLSrQfXFhDn+aOhhjqjYqy/m8vkYgdl2E9VX1aNV+n/MH3tkeVWD7zTnFVNe1oFJIQQH/Xzeel/C6zyrOi7J3SVQLcFZJHkvWbI0peN+/ZjsLJg+I+37rq+ooK+4Tdu3iEXi+1GxizxErXVK13L92W1x7FagOZq7Ho3JfI6VmU5hNTei5HG6Z5TOGJy2sur/Bjs0lB3f2ZWfo2FvfgjFFm/B1Dnfs63qytSw6VRD/9a9/zTPPPMNf/vKXsMf//ve/M3369BM6p8Xi77BdunQBYOPGjbjdbsaNGxc8pqCggNzcXDZs2MDo0aPZsGEDgwcPDrNQGT9+PDfeeCNbt26lqKjohNoSoMmeWNy32N08+8luhvbKxOaSydCrMaVqqLO6gJO/yQKBIDktzsT9tMXpIUWjDP7dM0vP13sbxC4OgUAgEAjaSIvTQ4pWRbPdQ7d0LXZZxgukqpT48AviCknC64MGuxOfD7qm6Wh2uknXq7jh/L488t4OyorzWFFezbPTz6Vrujam0D2rJI9Fbx3Lwkq2gBTzbcHPkWZH4vlvqL1AwDM8kA1pTBFzX4GgI7A55ShrsBSNCo/XiyRJKBQSK8pGoFZKCc9zwGInJ03H1X//nGXXFIEksaK8mqeuGYZOrWDZx1URWdUmZpb0CVqNRIq/66vqQZK4a2JB1Hsl8+cOff7HBjv1VidXj8rlhYpqACrLG2IKx4+8t5NLB3dj9ktfh7TTyOo5xTTYXAmDAgXd01n6zvZosXxXHYve3kpRblbwtcVmI1JiNxnSdGpuv6Q/TXYPs0ry2HbAgirBPUhWmNMlt03obsu1LTUbuelCM19U17P6uwNJs9xvGXc2Kdr48vCK8mrWzivhnojCmgHbnnmtOwBevm5UwrZltNZMjNzZdyI7FYCTrmXR4YL4rbfeGvy3JEk8//zz/Pvf/2b06NEAfPHFF9TU1HDttdce97m9Xi+///3vKS4uZtAgv8fZoUOH0Gg0ZGZmhh2bk5PDoUOHgseEiuGB5wPPxcLpdOJ0OoN/NzU1xW2XQauM+xz4b+76XXWUndcHh1umocXFw1OHBDu5TiMKbAoEJ0pb+2qiASDwfGCSUWw2snm/JTiAiAwZgeDkOJ4xVSAQdB4n21edsoyEhEGrxOqSUUigANxeH06vF41SgcPtxe2VMRq0eCW/IKeQFFTubeCCs7N5/MNdDM3NYnTfLmSlqDkQw9fSoFFywdldwxaeyRaQokCg4EzhePppsvlvpsHfL0rMRtQqKUwQmzK0R/s0WCD4mdLWvpqmV4UJiKGCYqjQuTKJGJmuU9MjU8+5uVls/tHCpYO6UXZeH7qkaHjk/WirjvVVdSDBazeex4FGe5T1CfjF5Dsm+KKyh5P5c4dajAAU9sjgLx/spCg3i/EDcxIKx4FM6WOP1bP47W3cdWlBMKk0Fm21Ggn8zpF42kCzwx3U7ErMRpZcMQibUw5m3x8vDldiQTxgS5Lo2paaTfQ2Gpg/YQD/9fcNPDmtiMc/3BXzfKGfubbZSV+tKu55h+Vm8tamAwzNzaKs9TU56Tr0aiX7jtp49L+G0jNLT4vTE79t+Sa6Z+h47trhSBIU5WZRWdOIzSUn/EwlMb4v4C+sebK1LDpcEK+srAz7+9xzzwVg9+7dAJhMJkwmE1u3bj3uc8+ZM4ctW7ZQXl5+8g1NwtKlS1m0aFGbjjWolZTmm1i/K/b2gsDNDRQEcHi8ZKf7twyUmo24PF6+3ttArywDOelaIbwJBMdBW/uqJJFw0JYk2H/UHrYQWHbNMEBklQkEJ8vxjKkCgaDzONm+qlMpcXhkDColR1ucgIQmVYMCCQkfTrcXu8tDlkGDT4Ila7bx21+YSderONzs5OwcL3PHmhmem8XUorM40FqAK4BBo+Q3v+jLxIHd2ddgC3su0WKrPRZVAsHpwvH0U4nE81+P7KPEbOSBKwdjd3koys3i5lWVFOVmokmwvV4gECSnrX01Ra1k5Rf+gpizivPokqKJWRPjsz31lJiNlMfpzxqVgiabm8VTBmL3eLn0r+sBklqKuWVvWEZ2JD82OJhR3AcvvmCbVpRXs6JsBApJCtPBIrPMS1v1sBKziaG9MhnUIwOrI77tCMTe8bW+qo4/eH1B0bitrwslRaNi+YzhVO5rZOUXe5k+qnebRf3yqnoeWLudG87vyx0TCyhrciJJUtDOpSg3M6jxxUOpkFh65SCy03VRdjDn5mbRM0tPqdnEivJqVl4/GokdYfe62GxkRnEfHnxnO/PG5mNzyW3OOs/Qq4PFK7UqBYU9MoK7ETINalK1Kma9+FVYwKHYbGT+hAJuWvkNs0ry0KqUaJQSS6YM4t63tobd91KziTkXmJn0ZHmYV3vAtmVFeXXMgqyl+SYWTi7koXeP+Y6Df9728NQhJ62Ndrgg/vHHH5+S886dO5c1a9bw6aef0rNnz+Dj3bp1w+Vy0djYGJYlfvjwYbp16xY85ssvvww73+HDh4PPxeKuu+4Ky3ZvamqiV69eMY/VKCQWXz6Qe1ZvDYuaRf4YZBrU7K23cbjJwag8I6X5Jm66wMzVf/88+KU5P98kPIsFguOgrX1Vko5VL45VFVuSoEcXXXAhYHPJwS1RIqtMIDg5jmdMFQgEncfJ9lUfYFCrUAGmNB0e2Ydb9iJ7IV2jot7mxGjQYG9dwJWNySPDoEQlKdi0v5HLh/YIeoKvKBuB1+cjO03L2nklWJ0euqZp+WJPPYvWbA0rKgXEXWy116JKIDhdOJ5+KikSz391GiUzi/P403s7yM9JY9m6KkrMRu65bCDNDheQcko/i0BwJtPWvmpzy1wTUigynoAdGOckpCjdaXZJHj6fj1Sdmj11LXTP0DF3rJkV5dVJheLQjPBY9O6iZ93OWm4ZdzbzLvSRqlOhVyuRfV6uPKcH8ycU0OL04PH62LCnPriWDliy3PGvTVw6qBvF/UzUNjvJTg+XKSPtYnK7GIJtD23bQYuD7hm6uEGBRGI5QIpOyayXvqIoN5OZxXnMf20TD00dAsT+fQzoeIE2Xj0ylyc/2hV2b0rNJlbPKeadLQf5aHttwsxujUrBO5sPhr2+uNWnvUeGnv31Nu69fCB761tQKeCc3CxmFucFE2tDM/j/ML4Ag0aZtPixVqWgxGwkTafikMXO6xv3cfNFZ/Po+zui/NsfmjokqjiqWqWIsj8xaJQsmDSAOyb0x+aU0aqUbD9oYdZLX4Xdr0jblkBB1vkTCtjf4C/IWtvk4GCjnaG9Mpk+qjcA2elaUrUqDJrEThxtoVM9xNsDn8/HvHnzeOONN/jPf/5DXl745Pfcc89FrVbz0UcfMXXqVAB27txJTU0NY8aMAWDMmDE88MAD1NbWkp2dDcAHH3xAeno6hYWFMd9Xq9Wi1SaO8ARwen24ZC9lxX347QX9sNjdUV/YUrOJszL05KRr+c+OI2Qa1Fw6qBuzI740n+6qE57FAsFx0Na+qlEowiLvoQPLyi/2snBSIZJE2MDQxaARWWUCQTtwPGOqQCDoPE6mr1psLhxuLyoVKBV+P1JJAq1SgdXuRKdSkGXQUt/iwKBV4/OCTqPAoFJx9xubGZqbxb2rt1BZ08jcsWbStUqMaVoWvOn3CZ871kxlTQOzivOoqKqnKDcrbOFpc8nBxdacC8zo1Mpg3R4xpxacSRxPP9UqFaxKMP8t7JERnPu+9Yt+DD4rg8p9jTz07nbunTzwVH4MgeCMp6191ecjbJ0ar3BhYJx7+bpRlBX3CfbnzT9akJB45P2dEWKtkTfnFCfd7ZymVbHy+lF8trs+SoQeV9AVnVrJ57vr+fP734ede86FZhas9js//OYXfbmwfzaXFOZQajZh0Cr5aHstd/zLr209+M72oIg9d6w5KGrH8pv2n9/EGzedxyGLk6/2HmVFeTUqhcSsF7/i+RkjkNgZFhQoNZvonq5L6NywZX8Tb9x0Hm9vOsidr23i6pG5qCSJ2y/pz4JJSpodHtJ0KhxuOegbHrges0ry4hTzrGPxmm1cOqgbS9Zuj5sFff8Vg/hyTz1lxXlMG9U7LDv86Y+ruGxoD2oa7KgUEht/aGDaqNy49i/grw+xcFIhm/dbklqY3HzR2TS0uNh2sIn5Ewu4+40tST3HA3i9vqjPbXPJ3P3GFkrMRu69fCAWm5u73tgSs52hti2BgqxFvTLDCrIWm40U5WYFdym8fN0oNEoFt7/6HYumDDqpZOFOFcQdDgdPPvkkH3/8MbW1tXi94ZGpb76JX5U2wJw5c1i5ciWrV68mLS0t6PmdkZGBXq8nIyOD2bNnc+utt9KlSxfS09OZN28eY8aMCfqWX3LJJRQWFvLrX/+aP/3pTxw6dIgFCxYwZ86cdlmg210ydrfMvFWVPDGtiJe/2BsVYVoweQAOj4zL46XkbBMGlTLsSxMZFTvY5N8iKibwAkH7cLTFFRZ5DxCIAB+1uUgJmXyUmk1o1QqRVSYQCAQCQRuos7qwOT101WiR8duNaZQSaFRkp+mwOD1oVBKmFB2yz4cD/zZdq0tm+6Fm7ry0ALVSYuHkgfz1w51cNewsFq3Zxsi8LsyfUIBKoWDZuqpgBlGsjHCbS+a7fY1MH5lLd7HbUiDAJXuZlmD+G5oBub/BHiZS3DUxcVapQCBoJyT49eg+HLT4a2akJKhRZ3PJHG1xhVmczB1r5vnyPTHE2noWvb2VeWPNUR7gAUrNJg41OZi3qpJhuZlBi4tAkc3bLimIKrQYODfAP28Yw/vbDvG3T/bw2AfHvKzfnleCx+vjjvH9Wb5+T1i2s16t5JLCHNL/U8XUc3vxYgKh2e9D3cDyGcP58oej1FldXPPc5/5M44n9ccs+VEqJJrsHl9fLkimD+OObm+NmfP/zN6OD84fA76IpVcOKshG4ZS/VdS3o1Eo27W8kN0vPP38zmv0NdnplGQCCnthhbd1Vx+8uyufJaUV4vD7mTyjA5fHS5HDTPUNPqkaJx+vj3a2HglYlDrfMef2MXFKYw6wXv6KsWEt2mg4fPi4ekIOXxBU/rU4PRbmZ/PKZz2KK8MVmI/deVsjlyyqC7S3NN3Fh/5yY4nng9XdOHAAQDAR4fcQ9vryqHpfbizdJcdLQHQqx/OVDRXMAi93Ns//ZzdDczJNOFu5UQXz27Nn8+9//5le/+hUjR45EkhJXxY3FM888A8AFF1wQ9vgLL7xAWVkZAI899hgKhYKpU6fidDoZP348Tz/9dPBYpVLJmjVruPHGGxkzZgwpKSnMmDGDxYsXn/BnC8XhlknVqYIRuxvO78st487G4/Vh0CiRkHDLXlweL09/XMXN485Grzr2IxcvKibsUwSC9kOnUXLnPzby8NQh3DmxAKvD329rmxzMf20TL80aic3lAfwR74WXFSJ7fWJBLRAIBAJBG2hyuOmSosHukZGADIOaVJUSq9u/ELM5ZQwaDV7giNWJXu3fct3kcLLy+tEoFHBJYQ5//XAnv7u4Pza3l1+P7oNOreDh93YwfVTv4Pbg5TOG4/R4USsUzCrOY3ZJXxxuGa1Kgblrqhi7BYJWLHYPd762iYenDuGPkwqx2Nxh899QYSdye3qL09PRzRUIfpZIgE6tYO3mg8EdUYmyfrumaVlRNiKYYXxeX2PCYpLXl/Tlpgv7Ab4ou44ZxX14+Yu9QSFc4gde/e0YvD4fHtmH7PPF9x+vqqes2UFlTUOYkA6w76iN7/Y1ctmQ7nRJ1fJCRTUryquDSaBHmp3cPO5snG5v3PMHhNJl66pQSBK3XXI2g8/K5JuaBl75soapRWdFifXjCrKZP8FffDMwLwh1brA6wrO9DRolz88YwcPvhRcdLTWbGHVhP/77b5+HeWI/dc0wvtvfyOCzMsJ8wOtbXPzmfzdGfYZ//XYMFruL5z/dEzM5r8Rs5J+/GYPDLWNQK3lg7TY+3HGEWy7O58ErB5ETw2+8KNd/DdR5XQDYesDC/AkFgD9golJIlFfVcajJwZPTisJeHwi6xGPfUVvwfr7yRQ2OJHY6e4/akhY1DzwfKxAbQPb5WD5jONnpWmxOmfkTC9CqFbzyZQ11VtdPUxBfs2YN77zzDsXFxSd8Dp8vSbgB0Ol0PPXUUzz11FNxj+nduzfvvPPOCbcjEV1SNHy+p57SfBMb9zYw6KwMHvvw+4gOZWTRlEGM7NsFhSTR4pIxaJQJt18I+xSBoP1IUSt5cloRyz6uioqePjmtiBS1EoNaydvzitl+oIl3txykuJ+pE1ssEAgEAsFPhwy9GpVCwiWDVq1Ag4TMsYVQl1QVTo8XSYI0vRqFAtyyl67pOjbtb2RA93QabW5+c4GZJW9v5Y+TCjlksbOmVSC4vqQvT0wr4k/vRReZmlmcx+2vfsfw3lk82ZopJRAIIF2v4qGpQ1gRsdaM9IstNZs4K0sfXJ+CqKEjEHQUaqWC59bvCVqmuGQvEwZ2Y9P+Ru5fuz3YJ0vMRmac1ydYg64038SaeSVhhRBjYXPL3LTyG965uYQfGx0xLX7dHh8vXzeKBpsbCYJC8NPThyU8d7pOze8uOps0nYr/u2EMZS9+SZ3VhValYP2uOpweLy9UVFNZ0xgzCXT5jOEJzx/ILl6/q46y8/ow+6WvKTYb+d9Zo2Jmrn+4oxa7R6YoNysqSGDQKMlO0zJ+YA6F3dOZXdIXn8/Hso++j5mh7sUXZiFSWdOITq3g6x+O8viHx7Lhi81GLh/SA1OqhqtH5gZdH3RqJalaFbLPS0GPjJiaX3lVPfet3srQ3Ey+rWmgrDiPb/dbGHxWBi+UV8f0G3e4vcxZ+Q0jencJXtPQ7PzAvEgpSWE7CYrNRsYPzEl4vbUqBRVV9UjAnRMLkuSpE/weJbNtWTuvhHe3HgoLmgQwaJTkd01lwepwK5cSs5GXrxuN3ZXY8icRnSqIn3XWWaSlpXVmEzoEl+xlydrtrJ1XwuFmB7IXpo/qzeySvsEozvqqeu59ayuLLhtIg92Fz+dj4aQB3PXGFop6ZcaN6H26q+6kIiICgcCPQiGxPGSiERopXb6+mnsuK8Tr9fHXD3Zx9ahc7nt7G5cUxi66KxAIBAKBIJwUrQqb04NaqcDrBY8CWtwyeqUCDz50CiVen38RpFIo0EoSTnw4PDJDe2Zy39tbmT+hgHqri401jSBBdroubHFU2+RgZnEe10T4b0I1CycXcsHZXcWcWSAIQadSRtXQCfSdlV/sZVZJHt/ta+T2S/rj8sj87+xRfLyzlh0Hm0QNHYGgg3B65JjZw6VmI2/eVIzV6cbh9vJZSMFK8IvE967eyh8nDUh4fq1Kgc0l0+TwMP35L2Ies76qjrJiv+BcajYGM76TZf82OdxB0bXUbGLl9aN57IOdQVsMSSKY9R5LEE5G4P0NGiU9MvW8NbcYm0vGB1FieKgNcYpGxbDcrJB5AqwoG8F9b22JKoo5o7gPn+05GiXURlp5zCrJi0quCxy3ZM02XigbwUPvhRerLM03ce9lAxkWQ6APELj2y9ZV4QMenjqE5eXR16qiqh4FEvMnFPDIVUM5K0vPvW/F9gOXgHsvH8jT04eFzZc277fE9VkvNZswpWp5e24JTo+M3e0lVaOk1GyMmcUfsD+JV9S82GzknsmFKBUSVqeH72oaYhZwXTi5kHtWR3+O8qp6lqzZytIrB8e8bm2hUwXxRx99lPnz5/Pss8/Su3fvzmzKKaXZ4d9O5vH5qD7SQna6LvhcjwwdT10zjDkrv2H9rjrsbpksvQYkKOqtptRsSlr1N1kRBIFAkJwWl4fpId5sAXpk6Dg3N4sWlweNUsm8i8xMe+4LinIzUZ6AzZNAIBAIBD9HWpwefD5wyX7PSY1awu70oE/R4vP58Ph8GJRKfIDLK+OVlLhkvzjX4pIp7JHBn9/bQVlxHk9OK+LHBjser4+5Y80Mz80i12jgfz7/Ia7/5n2XZQmrFIEgApvLE+ZNHCAw/+2eqWNq0Vlc9bcNLJ4yiJte/oYSs5H7rxgsgksCQQchIcUp2FjPojVbWXT5QH75zKcxX7u+qg6X7A0WqYwk1LPZ5gy3SAqtYadTK8kyqDFolKyvqseLXwDe/KMlqSAa2pYlb2/lnssHMmVZBQANLX4tK14SaKLs4sD5AxbDD67dxsaaRmaV5HFJYU5Q7N38YyMqhcT5Z3eltsmJJEmU764L2os8Ma2IBquLp9btiuGFHp0JHkqoVpcokXV9VR03OvpF38NddSx6eyvXl/aN+brI9/H7eBfEDRysr6qjrNnBTS9/w4qyEQn9vfcdPVYXorg1yHHna5v4v9+MYWGMbOyZJX042uIK86M3aJStWfxSmAd9qP1JaFHz+RMKcLjl4A4jHz42/tDAw+/v5KGpQ/ASLZoX5WZy1+ub436OliS2LYnoVEF8+PDhOBwO+vbti8FgQK0O33Z19OjRTmpZ+5KqVTHnwn7UNzv5YPvhsIl6H1MKWXo1c8f240/vfU+LS0apkEACq8PD0NxMenVJPHkX29UEgpNHIUkYNLEj3AaNAoVCwuGRkSSJotxMZhbnoVIeE8QPNzloaHHR5PCQrleRZdCQExL8SobF5qLO6qLJ4SZdr8aUohELDYFAIBCcMbhlL16fv7iVw+lBp9WiSfXbL+jVCiQkWjwyOpUSjUKJ2+vD5/NhdXiwuz2M7d+Vc3OzyEnXUWd1olcrSNdrePWrGop6ZfLg2m1Rwp7D7WVvnYUVZSOwu4TfsUAQiUKS0KkVfBhnjaqQwOHxBi0OwC9ALFy9hWXCtlMg6BB8xC9cWFFVj9OdOIHyoMVBWXEeEkRZbAREy1KzkQyDX1eKVcPOoFGycHJhsIikVqUkO1XL0RYXo/K6oFYpgr8hTo+XLIOaVK2KmS9+FdaW9VX1ONzeYCawz+cv+pmiiS1NvvJlDS9fN5ola7aGCfolZiNLrhjE/qN2inpl8kJFNd/EsF0JCLZPf1zFn9//PuyzB7LcFdIP3DO5kD+8tinuNQ7NBA8lNEM+WSJroz12Iuv6XXXc2erxHY/Q97E6EgvAgXY4PYmPc7TWcDFolBTlZqFXK3nsv8/B6fFy3+UD8cg+jlidKCWJDXvq2fyjhS+rjwa91QMBk0a7mzsvLeAu/MU8mx2eMLsd8HuXL1tXRVGvTIwpWqY+81lYMc+XrxtFbZMzWPfF5/ORoVfzn++PYLElTgBucpz4/K5TBfFp06bx448/8uCDD5KTk3NCRTV/CqiVCi4p7MbSd7fHNcpfPGUQy9btJlWrotnhwYcvKHR/tL02blTs/HyT2K4mELQDGqUCr49gsZIAxWYjcy80o1EoaLK5MKZquL6kL//auI8HWrfn1NS3cNcbm6OiqA9eOZhcY0rS9z7QaGf+a5vCtiaJorkCgUAgOJPw4RffUpVKDAYlLq8Pp+zF7XGjV2nxtjpROmQZWQaFArQqJQca7PTooqfFIXPI0sw/Pv+B+RMLUCsUVNY0cPekQg5ZHAzulRlWdCxAsdlInimVHhltD1ILBD8XAt7E8dao918xmGa3k9LITM9d/oJsQhAXCE49yQrY2t1yTH/qgA2GSiExb1UlN5zflz9OKuTHRn/gOCBaFuVmMqM4D1n2tWbkZoVlpIcK5KGZuqX5Jm66oB93/GsTT14zjEff3xFl6RJaiyCAtVXANGiUdE3TUFnTQFGvzJif7eqRuTz83nbOyc1iZqutU8CXesmabRT2yGBMX3/2eyzblUQ2JsHn11Xh8nhjZsVv2t+IJMH/Z+/M46Mq7/3/PufMnnUySYAACQkTyMIWBEGSqCBWNlFre69AWzaXqmi3W3dEFqvW9tYr6q1aUNvr0tv6U9nUqnhrgjumAgGUCBKUNZNkssx+zvn9cTLDTGaJO4Ln/Xr5ksxy5pyZc87zPJ/n83y+eRnmuHiRqsLsmPviZy0emQhJEj6Tix+ITFwkw2KUIkXG+9qfRJMf4c/89XllGEWBOQ9rMTpr5o/jDy/t6fM9T771ES/vPpbwOI52+HF1+WOKrNbtaWHFhp1UFdppaG6LTNKsnlPF+83tzBw5IOVxZFq+uKx9QgXx119/nTfeeIPRo0efyN342mn3BrAYJSoKspJmtP1m0y6WzqrAIAk40kx4gyEOtntpaG7j0poSRg3KAmJnBs8szeWui0fpHREdna8ARSWmWEn09flw3V5unlEBaB2OwhwbN04rI8tm4kiHL04MB809c9Mz2/n9v41J6RR3ewJxYjjoRXN1dHR0dE4xVG3wFQLCHqpuf4j+6RZ8sopBFDCLIkZR4KDHR16GhS5/kMEOG3c9v4trpg5jQJaVuROK2PGJmzGFdsoHZLL0uR3Mm1DE5OH53PXC7qSD3tsvHPHNHq/Od5qTZeWfN6jFEfUWkWwmiTGFdg62ezEZRG6eVcELOw7HFNX8pM1L/0zLt/K4dHROJdLMqWW7kKzw50Wnc/umXXEC5Zr543j7Yy3/+p6X91A+IJPtn7qpGpxN9dBcqgZnR4TxP/z7GBZWF2MzSjHbWVRTnDiyZU8Liqpy2+xK7n4xvv2NjlaJ3l5Gj4B5y8xy7ti0iy1NLqoK7QlNoOEYks0JBFbQavO5vcljV1LFmEQ7v7v8oYQib60zlxtnlHG0wx95rCDLwqMLx4MKC6Ic8Ec6fCnzt6NF7d6oqsrtF47klud2xLx/SlkeP586jJauAA/MG0u2zUhIVpIaZmucDnLTTfx50emoqva50VEmYcIie7LfdkuTC7PhQ26ZUcGa+ePwhxTyM8wsmeLEKCWO8NEyzHdz2+wRnFPeysqNOyPthWYyLEUU4M19Lp57/2DMeRH+LcJ/L6rRfpf51UOwGaWkkwU1TgdpJinp99oXJ1QQLysrw+v19v3CkxybyUCXL8SEohymlveLmzkLL1UpzLHy8q7DvLe/naWzKjB1BSMn2enFORGhLsNixJFmIjf929mx0tE5GQnIMj+aWMTa+vhiJQtrignIMj988A2gZ4nWBSNwewK0dQdSZnO1dQdSCuItXYGEjSboRXN1dHR0dE4hBG3y2ReUEQStmJ/DZiKoqCiCjE8WsBm0DHFHuhm3J4jNbMATlLnsLCeH230MyLbQ5QtQmp/DlqYWCh1pNDS388tzhwHEuNl6u7yU1CuZdXS+Mk6mlX8ev8y4QjtAxBCSZjKQZTNyd4Ixa7SrD9D7qTo63wCiAFPL8ykbkBnnAN950E13QOb+JC5oEYHThtgjjxlEIXJdr5k/LuIc//Oi01FUsJokjJIQM/nVl6icKtO6d9xIrdNBmlmLMcmyGrnpmR3YTBJWo8jy2ZV4gzLdfhmjJFK351ifNbvSzAbyMjRHdKLIkr5iTMLP28wS927ek0DUb0HdpDnUw99BtdPBNVNKMYiwek5VxLUuCQLLzq9g2brGuJVq/3HecP7rlQ9JhCaiH2NYfia3nV9JQNZiWlVVMw50+0MRV7onIDOlLI9l51eycn1jrwKgDpaeX8lvn9/F63tbueKsEpaeX8HKDTtj2qOwvnHd37fxxx+dlvC3tZkk5k4oYlmvIqPVTgfLzq8EiDMRrq3fR12Ti49d3WzafpD1S2pwdfsjjvWN2w/xlzf28+TlE5lS1g9vQOa0Qjtbe94bnZO+qLqYgmwrLzYeZmC2lQXVxXHRQdVOBwuqi+n6EpF4J1QQv/POO/nVr37F7bffzsiRI+MyxDMzM0/Qnn21iAJk2gzkppu4JUF11PDf108ro2qwnfL+WazcsJMbppexZIqTtfX7tCydnuq8r/zyLIbmp3/jx6GjcyojCgKP1O+Lm3nUGgCBW2Ydr84dzk6846KRfWZW9f186kwsvWiujo6Ojs6pgAD4ZRlJ0Jzg3qCMVRJRAItoQEVFVlQQBQIhBZNB5E+vNbGguoTfv7ib66eV8+D/NfHzc4dzoM1LfqaFLn+I++ZW8eHhTkrytL5xsqW8tT0rK79tgqTOqcXJtvIvw2og02qgob4tcr0smeKkobktZcTA+wfaaTjQjiPt23MsOjqnKqIIt8ys4OZnt8fFGi2dVcnRDl/CopagCboLe9y20dEbtc5cXF1+7ptbxSP1+7jn5T2R99SW5sZMfvUlKveVaZ1mNvDAvLGRXPGArJBuNqCqWpt9/9yxWIxinJBcW5rL+aMKYsT53nT7Q9y/eQ9r5o/DmyBL/bPEmFQ7HaAKKU1uC6NE/fDrls8ewf992BIRqtfMH8fG7YeYOXJARCwOx7ssfuwdHpg3lnPL+5GfaYkIyUfcXqqH5hJSVW59bkdMDnpv8Tf8m2zefQwRgaunOFlYU4JBErDbjKgqyIpCVZGdeROH8Jc3P2bUwGymj+jPgklDIvtztMOHJAj85w/HJP1tUznHV27YyfQR/SP6ZO/984cU6ppc3LpuRyQGparQztr6fdw7p4oV6xrjRPZ751RhiJr8kAQBk0HknY9bGdYvg//42/ssqimO+16vfbKBxxadnvI3TsUJFcSnTZsGwDnnnBPzuKqqCIKALH/xaqHfJlQgzSDh6g6mnDkTBLjv1SZmjhxA2YBM9rs8NDS3ce+cKkKKlquoZ4br6Hw9qJCyI6H2eqy+yUVXQO4zs6rv51NngOlFc3V0dHR0TgVECURFwCCKCKKAHAghGs2gqHhCMukGCVlRURQVfzCE2WTgyslOfCGFK84citEgsKCmhANtXjp8QURBYIjDxsoNO3mvuZ2//3QSkHppd1iQBE6KOAudk4+TbeVfmlHipqjoP5tJ4uxheSndoFed7eTisQOZeW89F40Z+E3uro7OdxKrJCWN6FyxoZGbppcneadGpsXA/14xkZx0Exu3HWJqWR43z6rAH5S5feOuuDFw3Z4WVFWNRFqEs6Z7r7wKu4LTLakjKwyigNkg0tZTHHGg1UqL7Mds1LZ5yO2Nq/8R3o/b1jeydGYFNz6zPW67YYE/bGC7eoozLkqk4UB70niRaqeDIx0+FlYXc9Adm1zR+3j7Z1lYM38c1z+9jZYubYW4JxCK6HVhIfjBf+7l3jlVrO2VwX7b+RVkWo3kZ1oQBIGdhzpYW7+P0wqzGT04m//8xwdJc9AhPvP85d1HmTuxCEVVefCfe2MnEpy5nFfZn59MHMKf3/w4YdzMzBH9+NX3yvAGE2uuqVYF1O1pYcGkIUn3LzwJEW4vxgzO5tonG1KK7ALETDoMzrFxW4+ZeFF1caQoZyIyTtYM8VdfffVEfvw3hihCSFFxdftTvq7NE4z84P16Zo2i3eN6ZriOztdHZx9O7kTPd/qCFDnSUmZa2ftwzuSmmzizNJfXEgye9AkwHR0dHZ1TBasoERJUfCEZGxJZFjNBtSc7XBCRVRVFBYMkkGMz4wnJBBQFiySRm2kiGFIxSiJd/hCFOVaMooQvKEcKbbm6/Tx52QSMkph00PTu/jbaPEGW9sro/LbGWeicfJxsK/+6AnJEDAuvrgjn8SZDQHMhjiuy6/1UHZ1vgK6gHCNa9xZrRVGIJAskclKbjSJ3Pb+bW8+v5MNDnVw7dRibth/i7GH5SQ1h9U0urjzbyX2bm9hx0M2a+eO479WmuBiltfPH4w3ISUXnWmcuHx7p5KZndkQeq3E6WHHBCP7V3MakEgfeoJzUOFq3p4Xrpg2P2b7NJHHLzHJGDsrikzYvaxeM573mNuxpRlZeMIJl6xojbfza+n2smT8OESEmSzscL/L8jkOs2riLh38yLub7TbTSrMbp4PFLJzLvT2/S0hXAEzi+31ecVcIgu5XVc6oIyAq/PHc4108TONrpp9BuY+WGRq57+rioH+2ovuP53YwenM3Lu4995sxz0PpLvcVw0Mx8y9Y1MmtkAXMnFPHm3taY88JmkrjsLCdLexzciX67zxo103v/rjrbyRt7j2/LKGkub0gtstc3uVhUUwJouekhRWFBdTFzJhSRbTPxm4tGsGrjrrjzu9aZ22esTipOqCB+1llnnciP/8awSBI3P7OdBVEnbyJCsuZBDZ9cg+zWyMVtNooxS+xOlkItOjonC+l9FCtJ9HyGxUiXP8QdF43ktvWNvBI1+1rjdPCbi0amzA8HyLKZuPPiUdzw9LYYUVyfANPR0dHROVVwewIEFBUByJAkFFEgoKgEZIVQz2pmmyThI4SKgZCiYjFIqKrK9k/bycuw8OfX97GwppiSvDRcXX7+9+29XHPOMAZmWZAEgXSzAYMk4vEnn+BeVFPM0me3xwkA39Y4C52Tj5Nt5V+0QB927y3qY8yaZTXiD6p6P1VH5xui03u8XUsl1vbO+AdNeA3JquYmX9/IoppiLZN6fxsjB2an/FyjJPLsVdVYTSKrNuxMmlF++0UjWHXBCG7tEaLDgv2kEgeSKOAJyDGCfX2Ti2XrGrlpRjmqqmINSXGxKDaTxOVnllDjzMUbULhpejlWk0S3P4TFKLF8fWOMyF7tdHD+qAH824Nv8PBPxrGwujgSJaIoKtdPL+PnIZmgrK1Ee32viwvv3wJoxT0daSbWzB/Xk92txji8w9Q3uVi5oZG7Lh7F4sfexSBqQmxDczvLZlWyYkNjjEmu2ung1+eVcecL8S783o7vBZOGYDNJGKXUES/RQrTdZuwzu33tln1xRU0X1RTz+54iqA09ES3R+wTafT4VyaJojJLI2EI7D8wbi8UoYTGKbPvk+GekPjYtH/36aeWs2tA7Hz2XNfPHsfixdyPniTapURH5Hb4IJ1QQf+2111I+f+aZZ35De/L10t0z8z46yewLaPlIuw65Ae3ksholjnX6uebJBqoKs7moamCkw3EyFWrR0TlZCOeHJVtOFV4qFr4B1zgdWAwik3//T84szWXVRSO5bloItzdEpsWAPc3UpxgepiBbm01u6QrQ6QuSYTHqRXN1dHR0dE4Z2j1BvEEZSRQwGCW8IRkVlVBIJstqJqSqKIBNMtAVlDFLIn5ZRlagsiCLe1/5kOumlaGocKTDR5pZ5OfnDueQ24skChRkW1m5oZGtze08dflE1swfF7ek2xOQY9xJiZZ/t3uCetur86U42Vb+ZVqNkWvhvMp+VAzIJD/DQq3TkdA5Wut08NKuI5xX2f8E7K2OzneTDOtx2S5Z7ER9L4EVtDHswupi3D1RJe81t7PCkUZAVvj1tDJUFf6y+HTSTAYMksAhtw+jJEbazU5fkLVb9rF0VkXKaNHugMzvX9zNuCF2rj+vDEkSONjuxRdSItuqKsyOEezr9rRwsN3L4sfepdYZm1mem25izYLx/O6F3THZ5tVOB9dMduIJhHivuT1mP7Y0uVi1YReXnF5IlzdEbrqJTl+IA63emAKkP544hLx0M1WDs3lg7liKHDaWPrcjRlx//NIJKfPEb5heTq0zl/oex/mimmJ++8KuyIq16P7HfZv38POpw/jBaYPj+iTRju+QonLvnCqkPsTdsBAdnuhIRPienpdhZt6EIgpzbAAJ+0KegByJMwnncw/OsXK0w5+0HYjOou9NUFZY9Og7kb9rnQ7mVxfz1FvN/Ozc0pTHVuxI48cTi1ixoTGh6x1Unrp8Ip+0eSnKsSGrKve89AHLZo9Iud1UnFBB/Oyzz457TIiyu58qGeLhmffnGj7l0UWns+y5HTEzRzVOBytmV/JJq5dap4OjHX7OGJrDig07IzeG29Y1cl/PrMrJVKhFR+dkocMb4NZZlazsNbMbXtLV2uXjicsm0Nod5Ijby7jinEgM0mt7Wrjlme2snlPF8P5f7PrLsukCuI6Ojo7OqYknGMIflEkzG+gOyqBCusmAaNCGIpIg0K3IGBCRBAgqCukGiU5FJqDI/PLc4YQUlds37uTGmWWYRImugOaYK3TYImL4vXOq+O0Lu6lvckUGhGeUOKgZmksgpJCboTnAQopKcW4aK9Y36oU3db5STraVf+lGiUcXjmf1K3tiJovWzh8HvSMGSnOZP2kI1z7ZwKShudyxaZc+9tTR+QYwSceNW33FTlw/vYyKAZmRooNPvdXMnAmFDLZbuX/eWI52+LCnmVi1YWdcYcOF1cVc9/f3+eW5w/jbFWfQHZC5YVoZ9BS/BCITyQFZIT/DglES6PQG+fEZxWTZjNz5wq44l3RY04JYt3LY7azV69Iyy9fW72PtgvHc/cLupK7qmSMHxLmebSaJ0YXZTB/RD6vRwNKe/Onex/c/b37M3AlFLH7sXZZMcfJwfXzkSF+xUd6gzKW1xVz5+HsAjCu0M2ZwdpxrP/yZJoPIgCwLHd4QBVkW7p87lqufeC+mYOlgu5XbN+1KGmECmkt6+6duaktzuXF6OWajwLol1XgCMkZJpG7PMf7nzf3cefGohPsSnXUeTe987qcun0hIUVl+wQiWPbcj1qldmsvVZztZ9Ng79KbG6YiJSwGtRpsCVBXaUVVSGoTbvQH6Z1mTx+c0uVjQ6efxt/bHFOvs8oXol5nwLX1yQgXxtra2mL+DwSANDQ0sXbqU22+//QTt1VdPeOb9v380lq0ft3LdtDKuQzvxDKJAfVOL1sGfUcHyC0bQ0uXH45d5c28r/pASudgPdfgwiMJJVahFR+dkIctq4rcv7mZhdTHXTy+jyyeTbjFwtMPH717czfXTytnX0s2iR9+htjSXgXYbOWnHlxLp15+Ojo6Ojk5iJFEgL92EJ6RgECEkEymkCWjucFGiMyhjNYgYBBBUsEgikigQUlQCisJltcVIgsSBNi/5WWZ6as4zutDOr6eVcXeUGH7vnCqeeGs/oA1WB2RbIgLAkilO/vzGxykLbyZqz/XIQp3Pwsm08i+kqjz0z48YXWhnQZSz8a2PW5k9uoCfn1vKkQ4/ZoNISW4aM1fX4wnIWE2i3vfV0fmGaO32c2lNCTNHDiAvwxyJo4h2G4fxBmQEQTOaFmRZOK3QzvM7DvLEpRPo8IUQRZHW7gCjC+1sbW6PvFeLP4G//fQMlj4b65iudeZy/9yxqKisqU8s+jYedPP2vtY+i0FGRzJFx26ExfzzKvrT4QsmdaSHXdWjBmUzrbI/QVmh0xsiO83IPS9/CMD7zW0xeeNhER/gqsmlmCSR3HRT0gLCyeJAwgRDCtk2E/fNHct7zW3kpJu464XdSY/9P743nN/94wMWVhfz8q4jXFZbwpIpQ/EENDd2OKqlqtDOU283c+fFo2LeD9pvcPVkJ1k2A9+vGkhLp5d/HeiO1B60GCX6ZVh4dOHp3PH8riTxNnDf3Cr6ZaRexd7tD3HFX7ZGstpvmlnBIbcXVYXdhzvISTcxtjA7zkR46/mVzH34zbjtbWlycVlNCSICN0wv42iHH0EQYlYPzJ80hD+9tpcbZlTExedEk242cM3k0kgx0HGF9i9Vm+OECuJZWVlxj5177rmYTCZ++ctfsnXr1hOwV189NqPE8tmVmA0Sz71/MC5Mf2F1MQ+9thdfSMYoCSgqCKLAXy8/g4WPvh25aRxu91HksLF2wXh8QTnhTfDbVqhFR+dkIagoXHza4Li8sPA1esjtJbtHAK/b0wIq3Da7MvI6m0lCUVU+OtqlD5R1dHR0dHSiMIoiAgIGEcyiRAAZAa04H4BXlrFJEqghJMGMCMiC5hxXFBVJFLAgUpBtY9n6RhbXFGMURNbU7eXX08rYedDN2cPyqOsRwx+YO5ZjnT5umFbOyg2NADTUHx8gp3LYJRP59MhCnc/DybLyzy8rXDKhKKmzUQCuevw9qp0OVl0wAkeaidOK0rAYtcksfeypo/P1k24x0uELsWn7oV5CtYNnr67m+R2HePCfe/EEZDx+mcaDHVQNzqZfpoV+mWauOtvJjc9sT+rcDmtJdU0uDrb7Yl6nPd7CjJH92bj9UFLR9/ppZfzhpT0J48jea25jXKEdOO4Kr3XmkpNmitTMW1u/jwOtXswG8TMVdGxu9UTuTQuri/mvlz9k7oQiDIIQs9olUd56bU9xzE/aPAm333CgnVpnbswKmejv7fW9mlN/8WPvUuN0MHPkgJRZ3jdMF473PwrtPFy3l1tmVrD0uR1x993wCqNLTi+MRJiYDSI5aSbm/ekt/nrFGWz5yEXV4Cxe3nWEioIsqgZn4wvKFOXasBolGnrFyYSpa3Jx9WQnhzt8PH7pBNzeYJymGB2H4gnI3PTMDmqcDsYU2rlvcxNLpji58/nYeJjwaoQ7n9cia3r3r2wmKcaUEP07PHtVNc83Hoqch365kWeuqsYfkuMifDwBmQyrkf2ubswGiYFZFgrsVr5EhPiJFcST0a9fPz744IMTvRtfGZ6gzLgiO7f2WrYBsTNm3oDMyx+18IeXtJykWmcuaxaM57Dbh80kUZBt5ZYESz+ib2TftkItOjonC6pKwjy26Jnd6CIXdU0tBHoa63Bju2J9bPEHfaCso6Ojo6OjCd9BRSVNlPApKmZR0kTvnufNoogKpJvMhBQVVRQIqSqoYBAFAoqCVRTpCMosOKOYAVlWPm33UlaQxb0vf8jPpw7DG5CxmSTunzuWQTlWLCaRY11+5kwoYnCOLWaA1tdgu7fI5/YE9MhCnVMSVUnd/71lZgW1pbksrinmSIePvyw+HVToDoawmSR97Kmj8w1gM0qsqY+/TuuaXCxf38jMkQO4d04VT289QHaaiYbmtkibt2SKk4Yox3SY3s7tMMniQvIzLXFCee9tJROgwwUvbSYJi1HijotGMGJQFp+0eTEbJAqyLPxx3mnkpJlQSJyLHU20gztaaH5kyz7+43vDI88ly1uva3Lx2xd2cd20soQ1R9bW7+OZqyaxolch0bD4fu2TDfzuh6MBzdne2h2IvCbRhIAoCNhMUkxm+LIU2uCPzygiGJUPLghCJFv8QKuHDdsOMn6InR9NLIpz7PfOY4/GZpKwp5lY/Wr8cYVX1c2dUNQTb3Oc+iYXC3v2O2wo2Lz7WIJfBuZNKIr7DvplWnhvfxtbewn1dU0ulm9opKrQfnxSZk8Ln7R5WLtlHwuri1nyxHuR/Pkn39rPpu2HIsdb63RQkpfOwKzPVrctESdUEN+2bVvM36qqcujQIe68807GjBlzYnbqa6DbH0I2Sn0u+wiEFKYM7xcRxOuaWuBF+PV5w7llZnnCcPnoG9m2A+3fukItOjonC4pKnzO74cF2+Ibd5dfyS5M1tvpAWUdHR0dHh8jwVgYMgoACiGgiuQSIouYE9ykKVoOEV5ZRFa1tFkVIM0gEezaUl2HiNxt38pNJxYwrtDO1vB/39IjiT10+kQ8OdWA1itz/alOk7/3AvLEx+9PXcujeIl9LV0CPLNQ5JVFJ3f8FmDGiPzlpJkwGkVue3cHtF47kSIefNfPHkWH5VvrrdHROKcIFGBMR1pIe3bKPZbNHsGxdrNCaakVUtEAbJln72NdEsicgJx0ThwteLp1VQUmujbX1e7kxyuk+pSyPW2dVcMjto80TZLDdltKh7ery40g3x4jZuekm1tbvwyAdtwsnO3abSWLOhKKEOephMbm1O0BVoT3Gpd1woD0iNJsNYkT4zbQaI9tN7EjPjcnvTvWbNDS3s2xWJcs3NMa52u+dU4VB0Nzm7+xrTejYr2tqQenJY+/9GYtqilnVS+QP/z6iILBg0hCuSSCkw/Hfv6/zIFwcNFWGefT2E52D/pASN2EjANdNK+OSh45Hsmi/ncCKCyr5opzQFmzMmDEIgoCqxs4CTZw4kbVr156gvfrqybGZONrp7/N1GRYtazxacKvb08Kvzh3OyEFZMctjotnS5OKqs53UOHPxBGSybF/p7uvofCfo7hG3k9HmCWIUhZjGJVxcZFKJ43MvvdbR0dHR0fmu4AnKpJsNhACjAOEWN6QqmCQJBS1n3CyI+GQZqyRxoMOLzShgsxhRgN8+v4sbp5fT7g2y5JxhePwh0qxGVr/yIT+aWMTdL+xmQXUxZQOyuPOF2PzM3gP8hgPtSQs7nVmaG2cw6egjFkKPjdA5Wenqo//b6Qtx4zM7qHXmcvtFI6hvcuEJyqgqPPDqR6y6aMQ3tKc6Ot9d+rpO08wGRhfaCcpKXLv2WeJHwtQ6cyNxGb0JxyQlwyAKnJFiTFzX1MLNs8pZtWFnjNPcZpKYO6GIm5/dEeM0XzN/HAjETEZXOx1cO6UUe5qJ5etjzaJhwdjtDUba92THnkq4B7hlZjlpZkOM0z6aWqeD7Z+6I8JveN/CLvVEIjXA6jlVSIKAJxgvOIfF9bOH5XGgzcPimhKqCu2RqJC6JhcqRJzafTn2e4vMQOrfZ08LCyYNSZrdHe5H9WUoCBcH/awrEiD+HA1/RvRx1De5WNQViNu/uqYWfH2c46lIfTRfM/v27WPv3r3s27ePffv2sX//fjweD6+//jplZWUncte+UgKyElnikIyBdiv//tAb3La+kXvnVEWENgBvMES3P/GJGUZWVRY9+g7XP70NtyeQ8rU6OjrxpJlTzw8aRYG39rVGCnLUOnPJsBh44tIJmI2pb6X6QFlHR0dH57uMIstatmlARgYURcUApElafzegyARUFZMAZknCJ8vkZ5nIS7dgETWR/BfnDddiV8wG7n5xN+/sb8VsEBkxKJtH6vdR1+QipKiIQrzjNSyAh1lbry3FjX4MNDH8rotHxU1iZ/YRC6HHRuicrPTl8A6nBdY1tdDZI8p1eIM0HGinrqklYihxewJ8dLSLhuY2PjrWpY9HdXS+QtL7uE67/SEamtvo8sUL530JmOHnq50O/uO84ew86I57jc0kMSDTTE2vNjNMbWkuVqMUEy+aiA5vkJd7RW0kEqc9AZnFj73L9BH9WX9NNf97xRlsvLaG66eV4QmE4sRw0NzCj2zZR/9MKzdM16JQCnNsLJnijNHWQHOOp3LcD+uXwaJH30nYT6h1Olh6fiWCcDxuKtynOKMk8US7tn8tWIwS2WkmcqL6GDaTxC/OLeXZq6p5v7mNH/zxDRY/9i6LHn2Hhua2GG2wvsmFIGi6Yl8THb2pdeYiCV8sbLsmKle8d3+q9+tkVU353Ya1lGiiz9HoDHOIPU5fgokEIOF5/1k5oQ7xoqIiXnnlFV555RWOHj2KosT+qKeKS7zDG2LLRy1Jl33UluaSZtRc4XV7WlDU2CUOWVYT7d7UnYpgSMETkHU3qo7OF0QUSOoWq3E6KMiyIgjaTbna6eCqyU4URaU4Ny3pTGoYfaCso6Ojo/NdxmEz0+714QlqESgWUcQPmAAFsIoSPkVGFSRQVKyihCpocQ6CKGBSRBDgjY9cDM1LY1F1MUWOND5p9XBOeT73vKwV8irJS6OtO34S+qm3m1m7YDydvlCkiNS2T9q5cMxAbp1VgbenDk9ueuJCiLnpJs4szeW1BLEpiRzlOjonCzajlHKM+ubeKJGqx6CVaTWytl5zRXYHZL3grI7O14zVKHFOWR7lPQUUozOvdx5003CgnS1NLq4+O14kTbUiqtaZy8BsK+uWVCMgUNd0lB9NLIqJrABYOrOc3//jAxZUF8fFLNU4Hdw4vYwjHX6sUS7yRFnauenmmDQESB5rEi7oqEUzGdl2oJ1N2w+xsKYkpeB6tMPH3D+9FbN/vaM6+hKTj3b6aekKcO2TDSyqKY6JTRmQZeH5HYcYUZAViTr2BGSufbKBP/7otJTbdXuD/Pf/NfGbi0ZS43TwXnM7986p4miHj+VR8cjR3x3AXxZP4NUPjrK2fh/+kHYMfU10ZNuMrJk/joCsMCDTSqbFkNCZHk2/TAt3XDSS/Exz5Dc77PYyvjiHOzbtAjRDwb1zqhDQBPrwvp5R4kAShD6NvL2/+2gBPDqjPUx0NM3gHCsPzBsbVwg0zZx69UIqTqggvnz5clasWMG4ceMYMGBAZLbjVMNmlnh66yf8efHpHGz3xVRz3XXQzdLzKxHROtstXQG2NLlYXFMCaDNQoOINyClzlIBIhlIgJOP26KK4js7nQRDhttmVvLuvlfxMS6QROOL2MrHEQUCVGVGQRX6mmapCO4sfe4e//fQMhuSl4/YE9IGyjo6Ojo5OEgKKSrbVgtWsxSQaRYEuWUaUJFRA7Sm0KSsqkiigAt6QjEWSUFQVURTo9AUZU5iFxWjgv57dweW1QynItnKgzUNuuok/zR/PXZt28eteRbK2f9rOyIFZ3PXC7tjl1aW5/GDsIAblaFmDbk+Alq4Ae1u6ybQayU07Lo5n2UzcefEobnh6W0xbn8xRrqNzsiArKrddUMHb+9rIz4gVQZx56XiDx+vnZFgN1DgdWKJWRmZaDHrBWR2drxlvMMR107SactHicY3TwdJZlcz7k5ar/PpeF7WluTHXY28BM0y108H86iEc6/Dz1n5tFfTwfpnkZ1j42Tml3DyjnHZPEHuadv3e+MwOXt/bGicQNxxo52iHnz/V72VRdXGM0BuXpV0aX/Dxs0S6FFgMHO3yc+vsSlq7UhtF26OKgtpMEmMK7ViNEn/80WmEFJX3mtvItqU2q2VZjQkF/SNuLwOzrTz4z72RopphPAGZoJz6WMwGkfomF53+EAuqi5kx0scjW/axqLo4YWHStfX7WFSj1Uv5XkU/Zo4cQJc/xPprakgzSkwty+fl3UfjPqfWmUua2YAgCBhFkT+8/AGbdx9jyRRn0smRaqcDVVXZtP1gTK56rdNBQbaV0YOzWVxTglES8QZklkwp5ZZZFQjAqg07I7/zmvnj+vwOord92+wRHGj1sGb+uJiM9vA+7TjoTplJ/uRb+0nvY6V/Kk6oIP7HP/6RRx99lB//+Mcncje+dqxGiQd/fBpLn90RcxOqdebyq/OGc9fzuzizNI8188cz5+E38QRkDJJAbWkuC6uH0O0P0T/TwrLzK1jWa3lItdPBsvMrufP5XTGVXvVZeR2dz4dVkjjo9rFx+6Fe16lWvbigp3rxi41HIjfjsFNGHyjr6Ojo6Ogkxu0JoKLlhksCeEIKBlHC2pMdLigqBlHAr2jCt0eWMQoiJkmk1eMHVHKtZtLMRmRF4daenNFbZpTzrwNtjByUxSMLTue/Xv6AeROH8N7+NvIzLZHPn1Ccw/2bm+KXV+9p4aZntrN6ThXdAblPh2tBtpXVc6po6QrQ6QumdJTr6JwsuL0B7GlmNm2LF0EW1hTzxJvNXH5mCVv3t2E2iPz6vDJ++8JuFtUU09DchlEU9YKzOjpfMwICKzbEx4TUN7lYsaGRS04v5L7NTayt38e6JTUxhTU9AZkn3trPddPKWNQVwBeUI0L2DU9v4/FLJ8RlZdeW5rLyghH85z8+4OXdxyKFqT0BOaGb+4F5Y9nS5OKymhIWVBczc6Q/cZb2nhbUXmkIfTmds6xGNm4/xPvNbVw0ZiCyoqZ8fXh7qQpcXjC6IPnKGGcuA7MsrJ0/ntWv7on7XiaWOHhw3mk4MuLva9s/dTO1LI+yBE7+3Qc72P6pG5tJQkTAIAqU5mewuMaK3WaMTDyGI2QaeiYVnnhrP2MGZ8dP6jtzI8Uko0Xxc8ry+NnUYRxs9+ELythtRn4xdRjbPnFHJkcg3uX/6/PK+MPLH8a0AwBbm9uZ3u7lrNJ8fCHt3Mm2GvAGZUySyLLndsS8J+WKhNJc8jLMPHX5RC3m50A7//7QG9x58ai48yXsFt/xqTtp3rsIXDetHG8otSs9FSdUEA8EAkyaNOlE7sI3gkEUuGPTrrjQ+3AF2KpCO/2yrPzuHx9w+Zkl3PPyHvLSzdx+4Qjm/ektHvjRWP7w0ofcMrOcSUMd/GLqMNxRM1+9xXDQZ+V1dD4vIUXl3s17EuaRKcCqC0YwMNvKNVFLeDKsx2+h+kBZR0dHR0cnnpauAAYBzWlqlLBJACqSCkFVc4vLgCgKdPsDpJuNhFTwBUPYbSZEQBUE7nnpA356tpO6niW6FpPE+vcPkp9hIS/DzMjB2dhMIr2HyhaDIW6AF+a1PS20e4Lc8tyOz+RwzbLp7brOqYUjzcxNz2yPu0bC/d+qQjuTh+dzUdVAVEXlkS17ufi0wWSaDYwZnE1bH1nheh0dHZ0vj6LG18YIE1140BOQ6fAGqCq0R1zcxblpbNx+iEseejMu5nPJFCerNuxMKFzf8ux2xhTaeXn3sb4LKfZEWTjSTWz+4Cjnlvfnxme2J3xtfZOLq852RoTmhgPt1DgdCQtE1jgdZFgMkYimTl+I1/e6UkbAhOM3khXOrGtq4Y7nd7H8gso4MTfsmt+44xBvfORK+L3c+twOfj2tjH/1En5tJomxg+3MGjWAZevinfy3zR7B5g8Oc++cKn6zaWevCcjjzvlwhMySKU4e2bIvZaHOpc/tYMXsEVw5eSjdARmjKGA1GRKK509eNpEufwijJHDdeWWI0wV8AZl0i4GgrNDtD8VpitGTCjc9s+P49kpzufrsobR1B+PajlSi+4oLKvnJmre5+wejWfzYu5Hnrn2ygSvOKuH6aVodSX9Q0XQWVau1eM/Le0hEXZOL6wXo9H7xDPETWlTz0ksv5YknnvjS23nttdc4//zzKSgoQBAEnn322ZjnVVXl1ltvZcCAAVitVqZOncqePbFfamtrK/PmzSMzM5Ps7GwWL15MV1fXl9430AYAyTri4WB5gyRQt6eFGmcutU4Hiqpy0zPbufuHo9j+iZuygkyWrmukrH8mP1n7NjaTxKNbPgaIO3HDhGfldXR0+sYTlFN2NDxBGYtJjHQkapwO0npV286ymRian86YQjtD89P1QbOOjo6OznceTyCIJAqIIvgUGYMoISFgFASMPfEoIVSCikyW2YQBARFIMxlp7fYjCAJeWeYX5w7n0zYvuekm/nr5RG59dgdbm9sZnGNDEATOH1WAosLG7YdY/Ni7XPX4eyx69B1c3f6U+9cdCPXpcNXROVXxfIZxalBW+O0Lu1EFuGpyKU9vPUCm1ci1TzaQ1kexP72Ojo7OlydcvDYZ4diRWqcW4Xnf5qZIO+gLyvyruS0yhrWZJJZMcbJm/jjOq+yX9PqvjyqAmKiQYng7j186gbZuLRL4xZ1HeP9Ae5/7a5AE1i4YzwPzxjKu0M5NM8qpdebGvKbWmcuvzytj0aPvRJzThzt8SYtiVzsd3DKrPCKepyqcuXn3MfwhmVtnV0b2Y838cVQV2rn2yQbK+mcmFOhBE2E7fSFWbdwVsx+Laor5pN3DsnWJnfzL1+3ge+X9eWzLvgQTkC08ukWLRwn/luH9T3Uc9U0uDnX4MEoiwZDClo9c3P3i7oTi+W3rG3ll91HueH43bZ4Ark4/NpNEp1fro0livDScdFJhTwurX20iq8fZHj6fHpg3lvvmjmXHp25OL85h3ZLqyHc7ptDO7Rt3sXbheDIshsj7Hl0wnr9ePoELRg/k7hd2M/u+LfzwwTeYdk8dt2/ciVEU44qiRtPtD5Gb9sU1lxPqEPf5fDz00EO8/PLLjBo1CqMxtsH8z//8z8+0ne7ubkaPHs2iRYv4/ve/H/f8b3/7W+69914ee+wxiouLWbp0Keeddx47d+7EYtGWVM6bN49Dhw7x0ksvEQwGWbhwIZdffvlXIth3+kIJM4jCQfD+kEJ+phkAVYVbZ1cSklXqm1zcNLOCVRvfZfWcKu7b3MRNM8p56vKJ1Dcd47QhdtJMqX9CfVZeR+ez4fHLKa9Tj1/GbjawdsF4Dru9DMiyfqnlOTo6Ojo6Ot8Fsq0mQqqKWZIQ0VZkiaJAAIhUD1LBJEoIaNEqAVVGUQSy08woKlgkiU/bvRRkm/n7TydxuMPLuOIclp5fyW3rNIfXS788k4fr9sY44yxGicw+BLvuPgpjd/uDkXzxDl8wLl9cR+dkpiOBsy66P2wzGbAaJb4/dhABWeHel/bwb+MGowKThjqw2/SCszo6XzfpfbRjg+xWnrxsAulmAwsffSfyuM0kYRRFrp9exsIOP6Ig4Eg3cc/LH3Lf5qZIFEoywuJsb9dvqjiSX503nEAwtSCebjZiMUosevQdWroC2EwSS2dWcOOMMrr8MqIAb+1z8eoHR7nr4lH4QwqFOTYUVVsDlqjYZcOBdlq7A585m3xfi4cn32rmqslDWfLEezHu+b7e2+UPsaimGKMk8LNzhnHLTAMmSeRAqyepeF3X5MIbVFJOQFw12Ym31/73tS9ub5AMiwF/SElaoBSOryS4b3MToiBw9eSh/PDBN/AENA3kiUsnxr2nr+3dOF1Mmu+9sLqY1q4AVz3+Xsz7fja1lGBI5emfnsG9m/dwWqEdgyhy87PbE67UX76+MSZipzchRY1bGfh5OKGC+LZt2xgzZgwAO3bsiHnu8xTYnD59OtOnT0/4nKqq3HPPPdxyyy1ccMEFAPz5z3+mX79+PPvss1xyySXs2rWLF154gXfeeYdx47QQ+NWrVzNjxgx+97vfUVBQ8AWO7jjpFkMk/we0E8sXlJk01MH3KvphNopIgoDNJGlB/CoYDdrxuz1BPAE5ciHsa+nm71sPcOP0cvwhBU9AZu2C8TFVVqPRZ+V1dD4bmTYD988dyyG3N+bxgiwL988dS6bNgL+nERYAUYAu3xdfnqOjo6Ojo/NdoDsgI4ggimAWRSRR6+PKqopBEFAAgyDgUWQsooRXlkmTDMiqiiekYJVEVBX6ZVoQgff2tzJ6sJ2S3DS2ftzKwpoSLjtzKCFZ4ccTh0TacUkUyEs3Iwqwdv44EIS4/vKZpblkW5P3lW0miSyriU07DkcKDrZ5gry9r5Wzh+UxQK/Vo3OSYzPHOu9sJimmP9zmCeANyhzt8DPEYeOH4wbTL8tCW3eA5bMr6Zdp0evo6Oh8zVgNEueU5VGeIJt650E3/9ip1biqdjq48+JRXNsT8blm/jjufOF4dK8mPJfzi3OH8cNxgxlkt6X83CGONJ66fCJGSeTNvS2cXpzD4poSCrIt3J4oaqWpBRWVZedXMrU8n5d3xRd8rHY62LTjEP9qbuNP88czt6eG3o3PbGf9NdW0eQIU5liZMWIAtz63IyYuY2p5Pk9fOYlDbi0fWxAEdh7qYG39Pk4rtHPBmALOKcvjld3HsBk1B3JCo1tAZpDdysKaYj52eVh+fiW/fnpb5HP66hc489L5nzc+7jUZ4OCWWRWRLPBEdHhTm1VFQSAvw0ytMzcSU9NXXI3FqH2ezSghSak11LCmuHV/G5kWI3+9YiKftvkYZLfS5Q8ypSwvJn3is0wMJMv3FoCFPVE+0ZOsXT4ZX1AmIItce84wgrLWr0o6kbCnhSvPGppQEK92Onhjr4vpI/qn3M9UnFBB/NVXX/3aP2Pfvn0cPnyYqVOnRh7LyspiwoQJvPHGG1xyySW88cYbZGdnR8RwgKlTpyKKIm+99RYXXXRR3Hb9fj9+//ElmB0dHUn3wSyJPPHWfuZOKIqbPQnnCbV2+3ls4XgaDrRRt8fFitmVPDBvLNk2I0umOOmfacZmkuiXaeZHE4u4LUFxzd4Ve/VZeR2dz36t2gwSFqPIxu2H4q6tJZOd2AwS3QGZRY++E3ksJ6qT/1W4x1JtQ3en6ZzKfJ42VUdH58TxRa5VXzCIzWzEJmrCW3i4JvWI4bKqYhEEVFFCQSVdkgiqKjZBwCeEkEQzKtDh8ZJptSIrKo9t2cvC2pKYgvUv/ryWfplm1tbvZdfhTtYuGE+HL4jbG4wRDsL95XFFdu66eBQ2k5TU4bp8diWH3D42bDsY1zcozk3TBHO9Ldb5lvF5rtNMs4Ha0txIbNAVZ5Uk7Q8X56VRkpdGa7efgKzgC2piiV5HR0fni/FZr1W/EmLprEpufnZ7nJZ06/mVzH34TeB4ZvOimmIKsiw88GpTjBgedvPe2JMHvWSKM2V+96YdhyKfV+vMZWHNEFxdfiwGMaXT+Vinn5tmlDPn9EKEnsnop95u5lfnDqOq0E67J8jMkQMwiAKPLhyPzaTlWBsEbfK7obk97h5kM0lccnohqzbujLs3rZk/Dl9Q4a5Nu1k6q5LrpsuYRJGH6/fGOZfDRtXwJEKt08HKC0fy/M9q6fBq42yrUYq5L0azdFZFZGVaNHVNLlZt3MXqOVVcE6XJRZNpNfLAvLFx4nyYLKsRVVVZNruSd/a1Uu10pCxSeU5ZHoNzrIRkFVEQyLAYWDLFmdAoC1rW+4M/Po2S3DRWrG+MK6S89HytSGdYFO9LjM+wGFLGuSyqKUm6mqDG6WBxTQl56WbSLYaU34vJIFLrdMTlvS+sLubaJxs4qzQv5X6m4oQK4t8Ehw8fBqBfv34xj/fr1y/y3OHDh8nPz4953mAwkJOTE3lNb+644w6WL1/+mfbBF1KoKMhKOHtS37MM4MIxBQRklUklefxm0we4uo8vL6h1Opgxoj+PLBiHrCg8Up94FgaILCfQZ+V1dDQ+67UaUlTue7Up6bW16oIRdAdCkRUZD9ftZenMCgAOtnu5/ultMY3mmaW53HnxKAo+o3ss2TbuungUKnzp7evofJv5PG2qjo7OieOLXKt5aRYkQEKLQxGBAGACQoqMURRRgKAiY+nJsPQG/dhMFtIMZoKKigDYbVZueGY7vzp3GBNKHNz8zPaYgb7VKHHzM9vZ2tzOE5dNjCsqNaUsj59PHUa3P8SfF51Ots2IKAq0dAW49pxSrjx7KFs+ckUGYmeW5jKuyM4tz+1I2jf4zYUj9b62zreOz3OdCsDy2RUc7fSTZjZgMxq4dV3yc/7mGeVk28x0emXavfH5+mp4ozo6On3yWa9Vi2Tg5mfiIyXqm1ysXL+TH00sijiptzS5uGF6Gf6gElMIMVEedHQUSrQoXuN0sKBHbAxT19QCaGLth0dS19pr9wbxBuVI4cSpZXn8/aeTWPrs9ogYD8dF2Od3HOL9A+3cOL2c32xqZEF1cdyxJsuz3tLkQgROG5LDy7uP4gvJLKwuZm0K5/J108q45KE3e47LFSkgGhZsp5TlsfKCSpY+29hz3Mf3d9TALG78f4kLhtbtaeGnZw2NM6qGv9ON249PMPQ2tFY7HfiCMhc98DpTyvK47rzhTByaw6oNO/n1eWUI7I75jaaU5XH99HLe3ddKfqYFf0ihyx9iYM/q9qt7xcDUluZytMPPflcXrV1+FlQXM2dCUYwIvXL9ThbVDOEnE4eQZTOSYTEknRiodjqQldRhJb6gnPR3e6+5nauNIne9sCtO6O79/ZmNIuePLuC66WV80ubFJGkROeHXZFi/uKx9ygviXxc33ngjv/zlLyN/d3R0MHjw4ISv7faHUubv1O1p4eaZ5YRkJbLMIRR1ctU1uWDTbmaPKaBiQGbKwic3zSjnojEDk87K6y5Tne8an/Va/SxFNbOtJi7+7zciM5K+kIzbE4gTq0ErxHXD09tYPaeqz2ss1Tb+78NjbNp2KKYx/rzb19H5tvN52lQdHZ0Txxe5VrWimSBzXCdTFRlFlBBECSMQBKyihAr4VZVMkwU/EFRU3mtuo7Igi3ZPgLOG5ZKXbqY7oBUCDC/DnTGiH0FZZXFNCUvtVlb2WklpM0nMnVAUEcmjHUtbokT1pbMq+H9XTaLTFyLbasTbR9+gO6BHp+l8+/g812lIUVFUgdWbNVPIuiXVKc/5kKKy9NkdLJ9diTeo9YO7A7Ju3NDR+QJ8nnFqMg2orqmFn00tjYkW6fbLSAKsX1KDPyRzrMvP4J54lIbm9ojQ6AnIkTzu66eXcaDVy+AcKy82HomIjb1rbAVllUF2a8poELNBjInbKCvISpkRPXPkAOZOKKKly09dk4s5E4ritjmu0A4QUyMkLOTWNblY0BPPUd/k4vrpZSmdy5dGZY2HH4uO96goyKLDG+LGGWXcJAgcbNcipPIyzDS3eRJuN4wkCgjAXxZP4NUPjrK2fh9jC7PjJhiiDa0NzW0srC7G7dEiVbSinwq3zKygvCALowRjCu0sjMpMlwQBV5efDUlWt19xVgl/eGlP5LGlsyr4w0sfcN15ZXET/dEi9M+tpbR5gvzuHx/Q0NyuTZioauT8s5kkbplZzshBWXT7U8c3mw1iRAftfR71y7TwweEOtja3x7ynt9G32ulg+yduDrp9PPf+QaqiJi5AE/r7crKn4pQXxPv31/Jkjhw5woABAyKPHzlyJJJf3r9/f44ejc03CoVCtLa2Rt7fG7PZjNls/kz7kGY2cLQztsJ97xNCUVQ8ARlHulZxtXcl1fCNrq9o9W6/TGVBVsLnvgoXq47OycZnvVb7LKoZkCO5p+Eb9dKZFbR0BRLOmoImWrd0BVIK1m5PgENuH3NOL2RhdXFcg5KfYY4Twz/P9nV0TgY+T5uqo6Nz4vgi16oMiIpKSACLICADZlErsBlEE8tVjjvIJUF73B8KYRElRg3OQhSgKNvKgGwrNz2znZ9NHcZ104YxrXIAv39xNzbTQN7Zp2WLt3b5GV1oZ0HPwDHNZMCeZqTTF2LehCIW15SgqmqMeyxmKXmU8+uvl8cXmYommRhwotCNLzrw+a5TQRC47bnjQlX4nE7WJw7KCj+eVERAVuj0B2n3SNzyXOOXMobo6HxX+azXaoc3RG66ibsuHkV+ppkun0yGxcCRDh/XP70txkwJ4AvIhFSVe17Z02fMricgc9/mJioGZHLV4+/xwLyxrK3fx6KaYsYV2hmQbWHVhp1xedlr549n0WPvxLWDtU4HeRlmPH6ZRxaMR1FV+meZqRiQyeKakrixbrjY49ot+/iP7w3XvpdeAqfNJDEg20JDfVvCCJRrn2yIEeA9/tRts8UoxQn6/pCCzSTxx3mnYTIKCCK4vSGybVqe+PVPb2PFBSP6FF+7/aGIM77W6WDDNTWs33YwzjEePvYbp5cD8PTWA/z7uEI2XVODxSjhDcl0+ULMHDkARVXjBOd1S6rjVsKFtwla5Ftpfkak4GiHN8gvvzecW1OseltUU4ysqNhMElWFdj443MmOT93cNKOCTn+QdLOBNLOBlesbY1YfJDqvaktz6ZdpodsfShqbkuh94f1ZVF0cE4uyek4V921uYlHPxEX4My6rLaG1K0BxbsqfJSmnvCBeXFxM//79eeWVVyICeEdHB2+99RZXXnklAGeccQbt7e1s3bqV0047DYDNmzejKAoTJkz40vtgMYgxwfxJq/KW5nL1ZCerLqhETLDWLKSodPfR8c5MUoH4q3Cx6uicymTaDClv1JlWA53e406wLU0uLdPUF0wppHf6khfPSDRJ1bth6KuYRart6+jo6OjonGj8skyaJCGoKjIQQgW0/HARTQgP9vwXThl/+p1mLhlfiAAYVBFFEAgBtzyznV2HO+mXYeb8kQXUN7Xwi/OGc8jtQwX+daCNcUNyeL+5LeJIundOFXe/sDvGXff4pRNiBoTJlvSGJ8KTkZWi8NY3jW580fkieIJyzDL8NLOUUry4uGog3T6Z7//361QVZrPyghFs3d+WcNu6cUNH56sh0yrx+KUTWbEhdvVTjdPB45dORFaOa0TVTgc56SbuTiGWht230aSZDKyZP46CbCtr549HQcUbkLmrV/sJPQkGgsDSmeW9IlByuWqyk0seevO4MOrM5VfnaUJsS1eAWmcuT1w2kUsfe4eWLi12yR9SeqJetDa3d2725WeWsCpBEc/o44kWqtPNqWVOWVHjvgOzQeTn5zoZnGPl9o07KespYNrmCZBtM/K3K87gYJuXd5rbqHXmJjSshTO/o7+nZc/tYHShPekEepc/xEdHO/nFucNxe7QJ7duf3xVzrLWluTx52UTaugN4gjIWo4QoCKlXtwfkSAQzQNXgbAIhJWXaxKLqYkRBwBsIMa7QzverBsYVNg3H6by+tzVmUgNiXd1Xne1EQI1818nibqLfF02a2UBVoT1OE0kza3njZoPI0Q6fJuD3Kg79eTglBPGuri6amo5/gfv27eNf//oXOTk5FBYW8vOf/5xVq1ZRWlpKcXExS5cupaCggAsvvBCA8vJypk2bxmWXXcYf//hHgsEgS5Ys4ZJLLqGgoOBL759fVhiYbY0ULEh2QtTtaUFRVVZeMIKunpmU6AvHZpIwSmLSUP0apwN7WuIOx5d1seronOpYDFLKKsm3XzQSpdcEfrc/RE6aqQ8hPfFgOdkkVe+Goe9iFt+ewbiOjo6Ojk5v0iSpJ1dYG+hKgII2CAn/G7Q4FRmteNic8YUomm6OLAj4FRkRkZ+eOZQihw1FBRWV0YOzkRA40Oph1KBsArLCbzbu5LQhOfzi3GFkW00c7vAxZ0IRC6OcaW5v7GRysmjD+qaWpAPf2tJc8jO+HStbdOOLzhelyxcb+yOoAktnViTtE9+6rpGbppdFluMvW9eYUMwIoxs3dHS+PGlGAzckyxDf0MiqC0cAmiN5xQUjUkashIXPaKb2FGdc2ss9HC6kOXpwNiMKsiKrrkKKgiAIZFkMvPLLswjICl2+EBajyLEuP/fNHYuvR7h9r7mN1a98yCMLTueV3UcYOTALV5efvyyewIuNh3notb2R8W6bJ0itMzcm27yhuZ1zyvNjRNnex3P12U7yMs2sW1KNN6B9bqrs6zf2uqganB3z2I6Dbi4cM5Dl6xuZO6EoYRHIFReMoLjbz4TiHBCIM7Ut7BWLAsTEuSRCUVSuPNvJux+3IkBcBAr0fI4Kv/zeMASvQEhR+lyhFv18WKivGJCZ8j2ZFiOKqnD909u46+JRLHtuR1zB1foeU2Dv+/6WJhc3TCvjexX9CIQUjnX5ybTY8AZlJg11JG0jEp2PoOksvScswo9HC/01Tge/uWhkyuNKxSkhiL/77rtMnjw58nc4h2n+/Pk8+uijXHfddXR3d3P55ZfT3t5OTU0NL7zwAhaLJfKexx9/nCVLlnDOOecgiiIXX3wx995771eyf53eEIINVlwwgmXrGlPmiW9pcuENyjQd6YzL/TH0uFSWTHYiCkLMBRg+EfplWhJut6OPzojeWdH5rtPlD6XMGuvyhyLXYJh0swGjKKQU0n//b2MSbjPVJFV0w3C008+Zpbm8luC1Z5bmkpuuD3B1dHR0dL69iICqqAQBmygQQiCEioQQyRU3osWmdCgyaaI2PFEE7b1t3V7sNiseOcTgHBtdwR4BT9UGkgKa2+uw28cgh5XrZ5Tzr/1tpJuNLFu3I0YUmFKWx1OXT0QQBB6YNzYyWO+93DzMQ6/t5b65VXED329b8Xrd+KLzRUmPWl1sM0nIqkJVYTY3PpO8aFzrWUEmD8/nDy/toW5PCwsmDUm6fd24oaPz5ekKJK9nUd/kwhtUeP5ntfyruY2Zq+v53Q9Hp9xe9Ark6p7ClomKdoYng6eP7M/ix97FZpK4f+5YXF1+nPnpZFpN3NbTziaqzQGaqH7r7AoUReXc8n50+kKkWwwoisp5Ff2YVtkfX1BmyRQnJkngV+cN5+4Xdx/PNp9WxtGO2Pjh3hgNInds2sXm3ccA7V727FXVLO/lqI8WrX//b9p3VFuay7LZFaDCp21eKgqyEo7t65tcLFvXyIoLKunwBlkxu5KuQAhvQCHNLPH8jsMJY1FA8wMsmeKMrCa3GiUUVYsmCcoqRkmM6HjJfue6phYW1xQTUlUe2bIvoYgcTVi36B07koqArCAK8MRlEyN57olIKmIHZFZvjo/p+fk5w1J+rtEgxpiBa525bP/UHbONhgPt1DpzYxz4ED7/v3h83SkhiJ999tmoavIKp4IgsGLFClasWJH0NTk5OTzxxBNfx+6RbjEgqKCqKtNH9CfNlPpr7/KFGJRjo6rQzqiB2ZiNInarCVAJhhREQeD688q4bpq2jCXTYsSeZkoqhoM225OKr6qzomcX6pysfJZZVoMAG66p4UiHj6e3HiDNJLHnWHdqId0Xol+Cydi+Jqn8IYUzS3OZPCyPs4blccPT22JE8W/bYFxHR0dHRycRIqCKAuHQDgMQ4Hh2eDhLXATSRAkBzTUuKyoBFPqlWfH1dPODqoJBFAnKCrsOdnD6kBw6/CFe2XWEeROH0NrlJyfNzGCHjZUbGmOKQF1xVgnTKwfEPA7aQGv2qIKEBcI8AZklTzTw/LW1hBSVTl+QDIsxafH6E4VufNH5olgMIjVOB+/1FE/73YsfMHdifEG7aNzeIBlJYjqjqXXmxgjuOjo6X4y+7uGdviCrX9kTadv6WmFcnJvG8z+rRVFVWnsKTI4ptPNeVMHNMHVNLVw3fTgPzBvLgCwLZoPI2vq9jC6009DcFrO6OZGQvLW5DVdngPte3RPjNg4LtU+91cyvpw2nxulgQJaVyx57lxmjBnDzjAo6fEEMYt8FE2VZpaIgi3kTiggpKoOyrSioVBXaI0U4w1naYQf38H4ZbLy2Bo9fJiSrKIpKpz+U0rxat6cFX1Dhty9+EHOcj186Iel7AAqyraypj3ecL4gS58NyZqoo1iybkd/9Q/vsqkJ70uSI2tJcjJLImvnjIsfsCchxUTTRhJ3zDc1tzBpZwND89JTfeaJYV1lRE5oErz47dQSsJAiRyNiqwmyumuzk7Y+17dQ6c5lfPYQn3trPLbPKueiB1+Pe39lrpdPnQW+hvgGsBhFRFLj5me3UNblYM39cytfbzBIGUeT2jbu4eWY5P3zwDcoHZLLs/Eq8QT856Sb2Husm02KgJC89pRAeJjfd9LW7TPXsQp2TmWT5+9HPr992iPs2N1HjdLDywhF4ZRlfHzOSyTowfU1SleSlxSxxXj2nipauwLd2MK6jo6Ojo9ObQ20eQBO/zWgCeAgwq1rxzGhRPPwa0KJTrKKAgEQICKkKVoO2TNskibR2+akYmEnYDvOr84YjCSLvH2hDVbU2dkF1MXMmFGE1SjjSTew+1BHnFgNtsLZyQyO3zCyPKRIVZlyRnWyb8Vvd5n5TxhedU4+AonDr+ZVs/bg1ImalWt4PmtgW3f/tn2mJE1mqnQ6umuzE/y0rPKujczLS1z08w2LktCE5bO0RtFMJn1PK8vCHFO5+cXfcNZuowCHAgVYvVz3+HkumOCMi+ILq4kitjkU1xZxX2S9h4cxFNcWsfnVPwrYXoKrQzooNO6kqtPOv5jbumzeWw+0+7ti0k7omFw/MG8vOQx0pxd/cDDM7D7pZW7+P++eOpcMXZF9LNw3NbXFCtc0ksXb+eJY9F7uCrLY0l5UXVOIJyDEryHoXszzY7o3bjzf2uiLxyIn2r2F/W0LHeTh6JC/dTIcvhAgpo1iNkhjZTnSsTO+88dvOr8QXDJGfYcEoHV/hHn5P77SJaBe5JyCzqLoYqyn1RMTgHGvM97T7UAdv7E1sEnx9rytl7vobe12839zGU5dP5B87j7D4sXd46vKJjC/KoX+WhWaXh4qCLA61+xKaGNP6yIxPhS6IfwOIooBflllQXcx108swCGLSTKPa0lxQBTq9QUYOzuJwh4+7Lh7F4sfe5bZ1O7hlZgUX3LcF0C4eVYUDrR7saaaUbuwsm4k7Lx71tblM9exCnZMdU4p8/mqnA5MkRrLG6ptcLH12Bys/Q6XpZB2YdIshacNZ43Rgt8Vez1k2XQDX0dHR0Tm5CCkqBlUlpCoYRQkRzf1tFIRIjngo/JiiIosCEiD05IeHBfOQomBCwCyKyECmzYhZkvCHFO7YtIvRhXY+OtrJ9dPL8AcVgrLCkNw0RNAKRIVkRg3Kprwgi7buALKisjVqoFvX5OLmWRVx5pGTZTXWN2F80Tk1EYBuX4AxhfZIcbzdhzv6LBo3a+QAQBu7vrTrSEIn5uLH3uHvPz3jmzwcHZ1TkjSTlHDcaDNJLJ1ZTkhRGDkwi2eumoQ/pOD2BJla3g/Y3Su+xMHSWRUsfXZHQoHabBAjsRrR7mSbUStaGO2e9oeUlAV47587lp2H3Ewe3q/P/Oj7NjdF/r9y/U5umlHG1uZ2gB5HemLxt9rpYP6kIdy5aRc/mljEuCF2rCYRVYWKgkyqCu20dQewGCUMksAht49Cu5XfbNoVXyh0Twu3PLuDMYX2yP6mmiSIJrx/AkLMfbPG6WD57ErWvX+QNfPHxWSwS6KAKAjkZZgRgGybkdbuAE1Hu1hUXcy8CUUxorzAPpZMLo1s2xOQI7Ey4Xvv4BwrLzYe4fz76vEEZKqdDq6ZXMr0Ef051O7nnf2tPLP1E26eWc6nbd4453z4GP0hBaMoJm0HapwOXmw8EvmeapwOVl04go3bD0WO02KU2PZJO4IAowdmR/LZewvxl9aU8P4n7SyoLsbjlxlbaIca8PhDZNtMHO3wowADs6zkZZhZMsUZM0lR7XSQuvx5anRB/BsgoMgYRYm1PbPu4RuHqqoxN7Xa0lxWzK5kz7EuBmZZmTw8n3ZvkPxMzS9T3+QiqGjLDRLdePpyYxdkW782l6meXahzstPpC7DqwhEsfTa2eITmBh9Jp9cfszSovsmFL6SknIFPNQjt9odYUF2MSnzDvqC6mG7/F1/6o6Ojo6Oj820gpKgYRYF0QYrkhctoand0VIqiqKiigNDzmKFHDKfn+SyDgRDgV1S2ftzK+OIcXv/IRd2eYyyoLmZgjhWzNJBV63cyb+IQ0s0iBknAIIqs3LgzUiArlRvOF5BP2tVYX7fxRefUxSyKiFYzza5uQJtcObeiP2ML7Siocc7DK84s4dHXP+biqoFaH/mCEcy4ty6pWNRXJKGOjk7f+EIyK3uNU20miUcWjGPvsW6Odmjj1E/bfRzp8FGQZeHBfzZxw7QyBEHgSIcPgB0H3bR2BxIasmwmibkTinh0y74YsbjG6WBqeT9sJilmLGw2iEljUhqa27GZRMYW2jnk9qY8tvA2w/+va2pBUeGPPzqNkKKiqioTS3IiGdhXne3E7Q0mEHJVbppZwW827uSSCUXc92pTXJu/uKY4ZcHR+iYX108vBzSROzoO5r7NTQkzrOG4OP34pRNYUD0Ef0ihKMeGIICiwjsft3LPy3tS5Kw7uHV2JXkZZv7rlfgM7nBfJa3XinZPQI7RA9fMHxdX6BJg5sgBHHT7+FdzGysvHMERtz+SCR+OZ/ndD0fHTIAcdvuYXz0krh2IjnoJ815zO4fdft74yMXdL34YdVy5XDV5KIsfezfyPf70rKFIooAnILP903ZU1Mj3E/19fL9qIOu3HeTBf+7FE5CpdebSL0tbCRAdr7Kwupgvo4jrgvg3gFmUIlWBwyedQRD41feGc+N0ke6ATLrZgNUoElIVBtttqKoCKthtRrp8xzsSHr/MXy8/g7te2BV34/ksbuxELtOvIvdbzy7UOdnJtpm54/ldLKwu5vrpZXT5ZNItBo52+Lj7hV3cML2cY12x53GnL5h0xrqvQajbG4yb1Y1u2J+4dMLXd7A6Ojo6OjrfAEFVwYwUcYMDKIoCooQKSCqIgpYxLqGJ4ZKqFaAKx6iA5hL3hrQB76QSB35ZZXyJnbOcuQR6CmJ2+UP86rwydh10U5RjR1ZVlq9rZFxxDkc7fAkdV7AvMtDNsBhP6tVYX6fxRefURRAF/vD8Ln7xveGsmT+ONJOBli4/73zcyvghOTF91KMdPopybFx5VgkBWWFhdTHeYCil6J1l1eN6dHS+LG5vCH9A5vYLRyCr4A3I+EIyWVYjqzc3xWVzXzOllH8fV8h/vbyHX35vWMSZfNawfFxd/oQ51aqq8vhb++PE4vomFwIf8PilEzBKYsSh23CgnTNKHDECbHi736voR+OnbjZsP9Rn8cfwauvoVdf7Wz1c9fh7QI9p9IJKVr+8B0kQeGOvi3GFdrJsRs6r7M/pQ3KQFRVFVVn23A5GF9p5ZMs+GprbYwpZWowSR9w+LAYp5f4caPXQ0NwWEV23NLm4rKaEOy4aSVVRNvtaulm7YHykH2EzSdx18SjyM834AjJDHGl4giG6/Frx0Hf2uWjocbsnm0Coa3Lx7r5WNm0/lDRaZlFNMSFZSR4d43SQl2GOi3sJu/D7ZVq4b3MTS5/dwcLqYqaW5XFJj1lgbf2+yPlQNTibflkWDru93PD0Nn40sYhfTB2GrKhkWo1s3H4ozjGfLBanrqkFBTXSz9L6XXBGiQODKFDjzOODwx2R7yf6+1j63A5mjSrguaur2bTjEA/+cy9sgeunlbH9Ezf/e8VEXmg8wlNvN3PzjPKUv2kqdEH8GyBcFTjZkpLwRR4IKRglke0H2xjTs7zDIAmkW45ftDazRGuXtqxtYU8HJfqEf21PC0c7/Z9Z4P6qcr/17EKdkx1PUObi0wZHVnKECWdqeYIyH7d0x7wnfF4vX9fIQz/RagN0eINkWY1kWo0MSHENZVqMcbO6ibato6Ojo6NzsmKXtAxwibA7HGyi1q9V0HLEo8VyI9oLw8MsAQgqKgZU0gwSgqoio+UeZxklgsCRDh+re5xgjy4Yz9hCO0e7/GRajFwzpZS8DDO3PLcjqeNqUXXxKRMrcjIL+jonBl9I5mfnDmf5uvhiswuri7mml/Cx8Zoa3L4QNrPWT/UEZO7+wSiKc9MIySppZu1q3/zBEbZ/4iY/w9z7I3V0dD4n2TYD5nQzXYEQd/TEfUTneUcT/nvl7BHcNKOcVk+AohwraWYjS5/dzuW1Q3nq8ol0+kK4vcHjGdAHO5g7oYg397YmLKy5sKaYRY++Q01P+3nD09uoGZobeU201lU1OJv8TEvfxR97RNw188eRbTNFxPZocXzr/jbe/MjFFWcPpcMXonpoLmlmiXte/pDNu49FXvf4pROoa3KxsKYkYlhLFOWydGZFyu/abBBjROi19fsY7LBxyO3l0zZvpPhlQZaFB390Gv2yLCxf30hDT2Hie1I4vFMV7MzPtCR1rodFbaMksOz8Slaub4zLP7/qbCeXPPRmTJRI+HN7r3K/rHYot8yq4OZnd0T2O06jdObyux9qxT7/8PKHbGly8eCPTwO02mbROuTYqJiZZPueKl4nUSxN+H0r1u/k/NEDIq+RRIF+WWYMokih3coPxg7EF/riK5F0QfwboNMXxGaSeHDeaRiNAjf0uE8zLAaOdPi4/ult3PpcI9edV8Z7+12ML87hSIcPgyRiNkgEZS2f6bRCO5IgMDjHysN1bUlPpOZWT2RZAiQXuL/K3G89u1DnpEeFp7ceYFF1cdw1+vetB/jZOcOoKc3lkQXj2drcxq6DbtJNEldPHsp5lQNYtm5H3HKi31w0kkJHWsKP068ZHR0dHZ1TnWixGzRhHDTHt9TzfO9KHHLP8wY0QdwkCgTRHOQBQeBYl4/8dAshQFZUsm0mfjl1GCtnmwipCiEVHvrnR4wYlM055fnsbelmcU0JVYX2iDupqtCO1Sjxxx+dRk6aiTu+P1IXknW+kxhFkd+9uDtS66p3/zfs7AvT6QuRl2Gm2x8iICvkpJm456UPY8UZZy43zijj/FEFJ+KQdHROOaySRFcgROOnbn49rYxfA5IgpBQhfSGFw24vA7KtmCQRV5ePG6aXk2Y2cPOz2xMawJ54az9XnFVCUFZjnNXvNbeRbpawmSTqm1xYDCK//cEo0iyGiCNZVVX+vvUAVYX2nnuEJlI+9XYzj186kZUbGuNiSZfNruSSh96kpSsQ2Y8188fx9setQKzIfmNU0WstC72Sfx9fiFESea+5DW9QZskUJ+lmQ1In9pYmza1d63QkFJ+rnQ6ASA52YY6NcYV2jnX42NDLvV3tdHDzjHJ++7yW3LBkijPpZ4ImrkcL02FsJokrzir5TGa4sCP6vrlV3DizArcnSLbNiNsbYMkT78UJyuHP7V3zzGwU8QaVuP3uvXLAbBCRRIEPDnfyi3NLKc1P589vfBynQ0ZPjCTCH1JS/iYiAqvnVMVMwNpMEv2zLFw3fTjegEyGxciGJTW0egLkpZsJyiqCIKCqYJZSu/5ToQvi3wDZNiN/nHcagxzWuHziWmcuf/vpGVzx560YJIHRg7I51ulnzsNvRb3GwdoF4/EHZV7adYS397WmvNB6k0zg/ipzv/XsQp2THVGEX547nBW9Z1ydDm49vxIVlU/afJGZ8aWzKvHJMjNGDIhznoE2+3rTM9v5/b+NoV+mJe7z9GtGR0dHR+dUR4SexHBN6BZ7/i1EPZ4IQ9Trw8O7EKComgDeFQzR4Q2x+pU9bO1xN/3nyx9SVWhn79FOfjZ1GJ2+EAdavVHuNzfPLanGE5D57Qu7P1cdHh2dU5WgqvDzFP3fw24f90W9PtNqpMMbJDvNiFESufXZHfHF6ZpaUDft4uYZ5bg9Qb1Pq6PzJQkqKkaDyKAcG3e9oBXKfGDe2JTv+djVHYkdqXY6uHVWJe8faGP9+weTakmnF+cwvXIAyzc0xomeF4wu4IqzSnjwn3u1qI36fXETYbfMquCuF3Zx3+Ym1szXVk9fcnohd72wKybhIBwTeuemXTyy4HRe3Hk4Eu8hCgI3TCsjKKsYRCFpxMjyDY1U9TiTp5TlcfHYgTyyZR/nVfaLc2JHC70BWeHmmRW819zGqo27IgLs1LI8bp5VwSG3j3aP5px/ofEwM0f2Z9XG+LjiLU0u7ti0m9GF2by8+1ifLunLakvISTPFFZ0cO9iO0SAQlOPF8mjyM8089XYzd148iode20tFQRZVg7Np8wTIthlZu2A8ix59JzK5EP7cm6aX096zEiDswE8zS3T6tFC68HcVPfkQHaECmvteVeHWBJrHliYXV53tTLnvZoOY0h1f19TCT88eGjH4glYz8c5exU/DEzfh/PAlk50c6/JTkEBr+azogvg3gNkgYTFpHYbeBQzqmlpY+uwOHp4/DleXD0mU6J9pITfdFDmZ65pcIAjcOqsCe5pJy89JwJYmF1ef7eT1vfGzXYkE7q8691vPLtQ5mTFJIksTdupdrFi/k5UXVmKQtKF7fZOLFRsaWTqrgpCqUFVop6G5PW55WX2Ti9buAF3+UMLoIv2a0dHR0dE5lYl2gEtoIjgcF8PVBO8RgQBg6nm/3PN/RdEGx4oKDfvb2bT9EHVNLn5xbilHO3xcVlNC/ywLVuMgtnzUEjMZXZBl4bRCOw37E4sBX2R1pI7OqYBRTCZqa/3f5RdURh6rdjqQRMiyGTGJImk2iY9dnoTbrW9y0eoJYu4jr1dHR6dvFBXe3tca41Lu7frtTfTzW5pc/PaFXVw3rQxHupk5UfU0nnq7mUtOL6RqcDYZFiOubn/c2HZLk4sV6xu5blo5QVlNIlK3sHJDI2MK7WzefYyGA+1UOx0RITQ63iSan57tjCmUWLenheumqew86OYX5w6LKbYYdlNPHp4PgC+oMHl4Ph3eACs37GRLk4uQHNuzSBpb7HTw7FXV7HN1Y5ZEinJtcebVaqeDi6sGxmVcRx/zguohABjE1JUd080G7n5hd9zE43kV/Vi1aVckWqahuT0u3/2I28trHx7jktMLeeKt/ZFC4dHHU+N08Kf545n78JsxmsQn7V62f+pmbKGd6qFasUp/SEFAYe2C8ZH9Dju4k0WoPHHphITFWAHe2OuitjQ3odm22umg4UA7FQMyU34/bm+QJ9/az+VnlhBSEp9jvYucglYwNC/9i0dz6YL4N4AnECLTYmTX4U7WzB9HfqY5LjLl0zYvg+xWvv/fr1PWPyPuZK7b00Jzq4dHX/84YcZOGKNBZFplf4ySEKnIGqa3wP115H7r2YU6Jyu+kJLyGvWFFOy249fEliYXqgrT/6suafYVaJni//7Qm0ndZ/o1o6Ojo6NzqhJ2iIeLY/buWfYePoZbUJOqEhSESKyKXw5hkwzIgF9WOL3YwaBsG8suqMQkirR5ggRkzXV2yO1lY4KlzUsmOxmanx4ZjPZ2jOVnWGjtDvCxq5t0yxcrMq+jc7LhDyls7Sk+Fy5UZ5BE2roDyIqKgBbzN7x/Bgurizns9jPYbmXWffWMLczm0UWn8+8PvhHjSgzj9mrL+XV0dL4cvpAcyeQOExact0S1aWGxWBDAG1B4+spJ1O05xv+8uZ85E4q4+4XdlPU4i31BmRqnJpAufW5Hn7nOdU0ubhA0ATKZ07e+ycXCniKa4RzvvujwBZk7oYgn3tofETqPdvipKMjiaIc/8rrcdBOPLTwdSRIIhBQEQcAXlJEVlcMdfuafMYQ397bi9gTJzzwukEZHdfSOBGnp9jMgywIq7D3WzaKaEsb0xKt5euoA3vpcY1x0VDThGBR7Wup7nc1sYGFNCaOjtl/XM3EYjnL573ljMRtEVr/aFJfnvbBmCGJPrymRWBwufhq9rzaTRLEjjT+/8XHk91jay+X9+KUTgONO8WTRL+3e5GbZtfX7ePbqalau30ld03FRPJxtvvixd1jdx7lgNojUNbm4bnoZ3b5Qn5nk0f/2BPUM8W81AgLHOvw8cdlE7np+F+VRyxvsNiP/78pJdPsDHGz3RoTw3//jAy4/syRmRswfUqjb04Kiqkkvyg5vkHte/pAlk52MGpjN1VFZQmGB2+0J0NIVwO0N8ORlE9jykStyUYbRM4x1vmt4AyGeunwi7+zTMsv8IQVvUOZoh4+nLp9Ily+IIMTOxHf7tSF+otnKMJlW7brT3Wc6Ojo6Ot9FBMDYKyAlkY9KJspFLgiRuBQJsEoG/IqKPyRjMUp4gwpWk4hREHn341ZGDs7GJIuR1ZA3TS/H1RXg7f2tkWXYAD87ZxigDRLvnzuWQ24vAKqqiXcfHO5gQJaVOQ+/RfVQB7fNrsQXVD5ToXodnZORbn+I++ZW8fd3D/C9in49hfZ8Effo42/t56+Xn0GnL8j/fXiMaSP609nT/61vcrHsuR3cdfGomPpVYSxGKaGBS0dH5/Ph8cvIqsqSKc6ImJtmMjC1vB+wm4bmdu6fOxaLUYxEqoSpLc3lf684g4f+2cT1M8oJBBU6fCH6ZRpQVJXbN+78TE5cgP2tHgySELMf4XtFWE8K9ER/eAIy1z7ZwJ8XnZ7y2AqyrBx2+7huWhkWg8i4IjsWg8S0yv4oqorNpK0yWbNgPH946QMtrqWXYFvtdHDNlFL+dsUZtHYFMEkim66tIaSokaz15E7xXOZXD4mI/70nA6Jd4InIthqxmSTMBolaZ26MIBy9f/6gzKJH34ls/4ant3HJ6YVk9OSwW40SA+02lq+LjyXRtqmybHYl6RZDyuiRBdVDIsL/98r74QvJ3DC9nG5fCBXi3P9v7HVR43REhP1xhXaMksD108oA8AZkMq1GzAaRB398WiSzPVo/9ARkDrZ5mT6yPz+bWorbGyTLaiTDYuBQu4+/XjERgyD26SIHONrhZ5D9uIGw9ySGxShht2nfefh8+zLtjC6IfwOoQIHdym827WROkuUNqy4cicEgc9em47M6108r46HXjru8w8tetjS5+MXUYXEidvhE0oLp4fzRBZFthQXug+3euEKaNb0uej3DWOe7SG6amU/bvQkLZhTnpTMwy8LRTj9rF4yPNALp5uO30C1NLm6YXkbFgMxIx2DXQTdppuNLRT9vNr+Ojo6Ojs6pQeqlxHC84KaAFpkSfkdIVbWiSYKAaDJw0zNaMbBfnFtKdUkOowZnc9u6xrhlzguri9l50M39c8fy/iftjByYhQCsXTAeEa2oVDIn+dWThzK8fybXPb0t5vmvIms8bEzRRXadbwM5NhNr6/by86nDWb6hMWGhvds37aSiIIt/Nbdx9vB87ntlT2TsWN/k4sYZ5TG5uOE+sKqqZFp0uUFH58uSaTPgSDfR0umPeTwQkrllZgVd/hAmSaTxoDsu3qNuTwvL1jWy6sIRkfYzTFgMfmNva5yoGO3EDVPksGI1Gnjs9fjCiuF7Ql66OUbElEQhTigOPz+pxEGnL0S/THPC+NJwLb2t+1v53Qu7GV1oT1GYEZbPHkFBjpVjHT5Wv9oUk7WerKhjXVMLCscNp+Hnw9EdVYOzSTMZYjQAT0DGZpJY2hNp/MiC8bR1+/nVecNRUGM+Y0pZHj+fOgxRECIFSF2dPtYuGM9dveqZPH7phITFPrX9dLE/SURVNGlmA89dXc1dz+/itEI7h9xe+mVaIvfngiwL988dGzHOhp3jNqNWNHVgjoX8zH7ckSS/e8kT71FVmB2jH1Y7Hbzb3MZ9m5u0vHHgp/+zlb9efgYP1++NuPPvnVMFKjHnQnQueJhw7E3SSYzSXO6bW8WSJxoYZLf2GR+UCr2F+gbo9ofAbGDkoGyefGs/VYV2FvUUFAh3GlZt2MmlZ5ZQVpDJ2cPyWFu/D29A5n8vP4OWLj9yTxGhcBC+2xuMOQlrnQ6Wnl/J8zsOYTNJkeUG+RmWiMANxInh0LO8QhB47upqREGIZBjrHXad7xIhReWhur0Jr8+HXvuIpTMrePXDY9y3uSlSATta7AY40OqNFC8JF970hmI7F+4Uy410dHR0dHROFdyeQMTh/XlQ0PLD/YCqKEiiSEhVUQT4V3Mbt180QnMyqWA1SnT5Q1w3rYxrgzJZVhNd/iBHO/3YTBI/mTgEq0ni3Y9bueflPZFB+EVjBnJbLxeWzSRRVWhHUeH0IQ6CSnyNkC+72iuRMUUv6KlzIgkoCldPKWXr/lYWVRczLypbeG39PmAfVYX2SME4ld1UFdp5bMvHrJ5TxTVPNtDlC8U4xMN9YLfHj+lLCBU6OjoaFknkWKePkrw00swGfAGZvAwLS5/dHicgh3Oxo528dXta+LTNS0NPPFK02/aw28sVZ5Xwh5f2xH1u2DUMMLUsH5tJc/zOm1DE4pqSyPbDbeny8yvISzfx9JWTONjuRRAE/vnhMRbVFKOiUh8ljEaLnEumOGlobktYPBNB4OYZ5dz94ocsqI5fjR0tvrd0+zEbJPa2dEcmBsJiaaqijmHxP3pbGRYjIUXh9ag0hallefz18om4ugNYjRKKqrJx+6GeeyXcdn4FN8+ooMMXJM0kYZAEJFFkxfrjk/Y2k8TaBePo8oXivse+dIJwQdJUKIqKq8vP2CF2LCkm/sO/edjJ/+zV1Sw/v5JQSOX2TYmLiIoQk2KxqKaYhua2GEFbRWXHp27+NH88H7u6WVxTQlVPTMy1Tzawek4VV549lHZvMFJcNVpYbzjQTo0zV8ufTzIBUrenBVTt+97xiZtqZ27K7yQVuiD+DZBpNdDlC3FuRT4jBmYlXKbxq/OGYzVp+d+g8tcrJuINyHT6Qwy0W1n06DscaPNGZt8kQWDNln08dflEjnX6aTjQzoX3b4mZrTna4Weg3crdPxxNv0wLHx3tSrhEAbSTKigrmI3asEXvsOt81/CFZH40sYi19fEFNxbWFOMLyUwoyuE+iFTAXhFVaAhii5dECm/OrIh5ja2XiH4qTDydCsegc3Kiqiperxer1YrJpJ9zOjrfJjzeIAZFhT4KTfVGBIJog5SQIGrucFFAAcYW2iOFOI2SgLcnN1ISICfNzPJ1O9gaVZDK0jNgHVNoZ/fhTu7+wWgOub14giHmTChiYc9A9Km3m7nz4lFxffREOapfdLWX2xNIaEzRI9V0TiSiACajxMbth2JWWdQ6HREHXlgospmkiHB03+Ymfnr2UO6dU0V2VHauzSQxptBOS5cfkyTiDci4PfrqSB2dL4UK2Wlm7ty0ixGDspk1akCcGA6agLx8QyNVPRNY0W2Y2xdM6LadUpbH0pkVjByo5YpHT4iFx7bnlOXx62llcQV4a525PHPVJI64/SiqSlGujVt6v6Y0l9mjC1g6qwJF1cyiRknk+mllHHL7MEoiuekmnnq7OU6s3/5pO6oKsqrywLyx5GeYIwbRsEs7WQzKE5dN5NLH3olkrUeL+4nIsBh5ZMF40i0GDrt9/Op//8UFVQM5o8RBzdBcArLCgGwLLZ1+PAEZRYXtn7ZTaLdGtLt0swFPIESbJ4AnIGEzifzptb0xYvi9c6q4f3NTnPv63jlVGITU/SWzQWTHQTe/uWhEjOs7/HtVFWbz+l4XDc1t3Da7ktvWNSbMTleB748ZyKyRBfhlhU5vEFlRmViSw6duX5wAHX1+XTddS7HY0uTi5h6dI9xHyk03MSjbxoMffxQT/VztdPDEZRNp7w7glxX6Z1m4//+aEq5IuvbJBqqHOlh14QgOtvtSxsPcOKOcH/zxdf7flZNSfm+p0AXxbwCrQcJgE/EH5aQO8dWvfMjSWZVsO9BKUY6VBY++G+l41zgdPLbodP7twTfY0uRCQJuNqdvTwsLqYq55soFFNcWsnlOFP6RgM0ms7hHNg7LCr//2PndePIoOX+oZJ7c3hLfDz7FOP396ba/eYdf5TiEKAk+8uZ8xhXYW9ro+n3izmeumDWdQjiXy+ro9LTENa3T2VZgtTS6i61xXOx2IUQ3diZh4+qrFa33yTOdEEgqF+MmftvDklWfrgriOzrcMA3xuMRy03HAFkBUVSRSQVRW1J0BFVuHelz9gyTmlWEQRowjdQRlUgZCi8LOpw8iwGrAZJIKKijcg0x2QmTGiP/82diABRWVt/V5uemZH5POqe5Zkh3NXew8cw/3qa6JE8d6F6j8LLV2BpMYUPVJN50RhliRWrG9M2v+9/MwSArKCNaqGVbj/6/YGeeKt/dxx0UhsJonLzyzhnPJ8jnb48YcU3tirOSvHFdn1fqGOzpdBFPjD87v52dRhdPpCkYKMifKV32tuY+bI/lQNzkYQBFRV5S+LJ5BlNfD7f3wQtzJq7oQibulVaLHWmcuGa2oIyAp/++kZ5NhM3LZuRwIBvoUVG3YyaaiDKWX94gRzOB7ZMmNEf27s1faGIzhOK7LzxGUTufP5XTEFIdfMH8cDrzbFiathkX9RTTFPbz3AoupibpheRpdPJsNi4EiHj4f+2cTaBeNZ9Og73HnxKKzG1OvVOn1BFj/2rhaFMrOch+ePo7UrQKbVSFBW8IcU3t3XSv8sK7c+t4MfTSzi3PJ+HO7w0dIZwJFu4nf/+IDNu4/FfI/zq4fwek8kTaoCn+lmCUe6mScum0C7JxiXzV7tdLDjoJuRA7N4pH5fnKC+Zv44fEElEoUSDKkxUSXRkwaD7Vb+sngChzt8uL3ByGq7dLNEttXE+mtqIoWVt/bKCz/a4Y+0BV2+EE+93cyimmLGFdopcti4+dnjsTzRx+jq8pNtM/GvPcewGkR+/b0yrpksk2aWUIFXPzjKtU82UFWYzZaPXOw92smC6pKUv1m4nlu4rsUXQRfEvwF8ioxREDEYBG6YXs6xTj/t3uMn+c6DbuZOKKLDF6Q414aqErNsRStY0hgpWFLfMxuzZIqTdLPEfXOrWBPnatVc5/6gwiWnF7Lf1Y0jzZxsFwHwBLTlbscvXFdclpTeYdc5ZRHgx2cM4WC7N+bhgVkWxhfZUQUwibFLlLp82s03nA3W0hWIZIOFG7Dwa8KNvtojkZ8Ip9hXLV7rbrcvhu6o/2oRJb0ro6NzqhCWmUVAEQUUVGS0HHFFVTCLEteeMwyDKBDoyRY3SSK/f3E33z9tMAOyLAhAUFH5zcadlEUVsi/JTaPbLzN3ouYMDzvPRg7MwhuQWVxTwvghOYwelM2f6vfG9aujneLhQvWfh76MKV9EZNfR+bJ4QzLzJg6JFJgNMzDLyvcq+qGqCmaDgS5/qGclM6SZtHbXbBCpb3LRHZT5049Po3+2tUfYMZBpNfL9qoFMKs7h0r9s1fuFOjpfAl9Q5vKznNzZM3H74I9P4xfnljJ9xABWrm+Maa+mluXzg7GDeHTLvrg4leUXjODyM0sIhlRy0k2ICCxLUsRx2bpGbphehiQI+ENK0mzrhuZ2Vl0wgoNuX/L86z0tLJg0JOax3lndLZ1+rjxrKLfMqMAvK5Fc9F9PK+NHbh8Wg0RIUWJEfqtBxDC6gOXrY+sfhGOb2j1+Ljm9kGufbOD+uVUxRR3Dk3g1zlxkRSXDYuDVX52FAHzs8nCw3RfjvF5YXcxLu45wxZlDWbtgPL99YXeMUF/jdLCgupg3e8Rvm0lidGE2NqPE2vnj8QZl8jJMWI0ivzx3GLKi7YOqQl3TUSzGTFaviz2O2tJc1i2pISjL2IwGOv0hjnT4+Pm5w/n1NIGjnX76ZVjwh2Q6vEGy00zcP7eK/AwLKir/e8UZ5KaZYn5jm0lizYLxMcI1aKsArptWzopetSRqnQ6evbqa53cc4sF/7gW0+BmAkKzw+KUTueflD6ganI0nIMd8TjL3/qxRA9i4XdteWOxfWF3MxJIc5k4oYvm6Ru6fNxYpKne9dyFPgKCs8MC8sWRav/hYUB9FfgOYRYmG5jbGDLZzS4Kcp4U1xfzPm/u57rwy/CGFDIuB80cVADCiICsy21eYY41UU3V7gzQ0t3FR1UAe/OdHCfOgdh50M3pQdiTT+I7vj/xMlV13He4g3Szxt5+eQYc3FJllu/7pbbR0BfQOu84piQBYkiwZXTKlFAHNsbZm/rjItZBmNvD8z2rwh9S4it7h2etMq4E188fRcKCdJ97az43Ty4Ev5xT7IoLq1yFe6263z4/uqNfR0dFJjgDIqEgISICAAAJ0BmQ8gRD90kSMPWK4L6jgC4RwpJu5ZuowOrzaBLQkiGz/pJ0fnzGET9u9WCSRwfk2On0hvEGZwXYbLZ1+zijJZfUrH8YMaGudDiYU58QXJYsqurXtQDu56Z+/bcvsQ0T/IiK7js5Xgc0ksSlB/7ckL40BWRaOdHiRRIkXGg+z66CbH4wdyIVjBkTGjgYJBtptbPmoJbKMvzsgc8TtZdLQXDZeU81P1r7DoQ4fgN431PlWcTIYVVQVVr/yIdVOBytnjyCgaBNPLV1+Rhfa2RpV66KsIDNO7AQt7mLZukaWz67kWKe2ikNR1ZQi9nXTYPMHRxlXaE+6b4tqirn1uR3MmVCU8hjSzQaevnISdXuO8dBreyPi6Q3Ty7jz+d2R4o73vLInzq1+6/kVyKpKIKTQ1h3knR5xdOmsCl7ZeThhAsNvX9jF9dPLI0Lttk/dLJnsxCwJjBycHZlM6O0+v2ayE0GA6/72Pr88dxh/vWIin7R5sZkk5k0o4uHXPuKc8n4x90vQTKxqz/cRPpZoMdhmknhkwXje/MjF3S9+GPOZN88o5z8TuPdHD87mSIcWK9PmCcbkmYdrCN75/C427z4WU6jUE5SRBIF3PnYxeXge108v41ajRCCoIIkCK3tNIACUF2TFieGaqG/nWKefcUU5nHdVf1ABAdYvqcZsEjGLIteeU4qAQIfvuFM7VRHTZesauXDMQJ7/WS2eQAgBARW48mzN8PuXxRPiIoF6R9hVOx28vtfF+wfauf3CESnPvVTogvg3QHdApqowmxXrGxldaGdBguVoowZlE1QUfvjHNwBtNuiaKU4WPPJO5OZWW5rLM1dVc9jtw5FuoqG5ndvWNXJakZ05E4riLrhbZpYjiQL//aOxmA0S2z5p55opTgQ0sSpM+GLa19LNXxadToFdWwYSPbuzdGY5f1k8gf0uDxaT9J3OgjsZGk2dz49REnn4tY8SLhl9+LW93DyrHE9QpiDbyjNXTuKRLft6RHQDv9kY3+kIxxutunAEix97N+IilxWVhuY2QoqacD/CJCuq8UUF1a9DvNbdbp8P3VGvo6OjE4+CNr5S0JzhYTFcBUJoESqiCDk2A6og0B2SEQUBQYAMq4mbn9kes3T8jBIHBdk2bGYJV5efAXYrNz4T207fcdEINm0/FDPYCg/8FBX++KPTCClqjCNpS5OLq892Mu/0wi90r85NN3FmaW5MHzzMmaW5X0hk19H5spjE1P3fm2aUk59h4eI/vkF5/wwW1hSzauMuls2qYN22g9hMEhZR4kiXn7iAJEGgpdtPv3Qzf158Osc6vPzuxQ9YMbuSoKzSHQjRHZDJthrJzzDrfSCdb5xD7V7+78Nj5GeY8YcU2jxB3t7XytnD8hjwbTKqCLC4ppgBWVbe2OtiQJaVLJsRgyRyRomDaZX9eXnXER56bW/K4pF1e1roDoRY+KimMa2dPy7lxx5o9dDQ3MbsUQURY2Zvwp+3oLo45ba6/D1pBFGa1jv7W3F1BtjS5GLJFGdSAfW29Y2MH5JDfoaZkYO0lV//e8UZCEC/THNcWkL0yuz+mRb+dsUZZFoNKIrCL783nMZP3Wz9uJUF1cXM6VVIePWrTVw4ZiBPXDaR5esbYyLWaktz+dX3htPpDcaZUcPv/8XUYcyo7E/jQTfXTysDwBdUyLQaaNjfxtZeE+5bmlzcsWk3owuzebknbiWZuzpaFK5rckXirt7c25rYjV2ay4yRA5CAA+1aPMrgHFvCSZDe501Sh3dpLrfOqsAdkMm0Gmlu8WBPN7Htkzb6Z1mTbi+8zXC8yqAcGyvXN3JJj44Z/t2TFVgN/927kKcnIOMJxp+XnxVBVdXUqozOZ6Kjo4OsrCzcbjeZmZkxz72114U9zcgRtx+jQSDNbIjkG3X5QwzIMOOTFVRUrAZtKcQnbV6yrAb8IYWrHn/vuCjuzOW0IXa27m9j/qQhXPtkA3//6Rn860A7//nSh1xyeiFjC+3YjBIKatws0uLaEkocaXhDMu2eIDazxPZP3KzauAtPQGbN/HGsjTohbSaJ++eO5ZDbGxPcf6TD9+1rKL4BdHfnyU+ya3X34Q5au/wYJIGcNDP+oOZuSTNLpJslAoqC168w+74t1Dgd3H7RSIKKjD+g8nzj4bglPGE2XlvDsQ4/2Wkmfvfi7shs8pr54yL5/4ka0/935STKBmj7F56EkVWVlesbEzZiZ5bmphRUG5rbmPent5J+3hOXTmBMitn/RHx0tItz/vOfSZ9/5ZdnMTQ//XNt81RG/74+O6na1Gg8Hg/zHqrn8ctrsNls3+Ae6ujoQOpr9Zir+3NvT0YTwVVFxdBTSFOkJ1McEHqKdHYFZLyBILnpFmRFxS8rEdcSKiiqSpsnwIBMK13+EAoqkijS7gmQZjKQbTPiDWrCeqcvRJpJwmQQueP5Xby5tzXSVgL0y7REhIb/WTyBsUWfr62M5mC7lxue3hYjip9ZmstdF4/6zvWpdb45Ul2nuw930Nbt5+MWDwOyrVgMElk2I6ggiGAzSrR0+bCajBxye3n63U8o7Z/BeZX9+VdzGyV56fTLNHO0w0fTse6Y8eJhtxdnfjr5GWZWbtjJbedX4vYFEQWBOzbtiiu8t/KCEdhtRl0Y1/lGcHsCfHSsiw8Od5LfS+cY3i+doXnp3/i5mOxabTragUkQCangD8kYDRLL1/UucOngP6aVEQgq/PDBN5J+xl8vn0h+hhlfSKHLF6LTH+K95jaea/iU22ZXkp9ppssnk2U1YDNJ7Gvx0D/TjCAKPekBEhajRLdfpssfItNiwGSQUFSFlet3UtfkIjfdxF0XjyI/00y3TyY7zYjNKNHpC0XG1y2dfh5742NumFbOhQ9sYfWcKhY/9m7S/d54bTXvH3DTP8uKURJwpJkQBQFFVZEVaO8OYE8zoaDiC8rYbSYUVcXdk3iACgYDtHUHyE23sLRXbnp0Ucc/Lzqd/3r5w4Rj7hqng9svHMnW/a04+2UA4AnIWI0SoiDQ5Q3QP9vK4Q4f970aXzhycU0x2z91xyRBvNfcxrhCOwsefQdILgqHtzFpqIOy/pnkZ5rx+GVy080JM95Bu7eumF3JkU4/mRYD3QE5YsKNzvi2mQzMefhNQJvAf2TBeERBc333ToyodjqoKrTz/oF2VlxQSZcviCiIeIIySk/9lv7ZFgI99SY8ARmTJGKURP7w8gdUFGTR0NxGVaGdhuY2GprbueKsEiYPz8coiVz8368n1Sz+esVEXmw8EqO9/P2nZzBuSE7ScycVuiD+FdFXR0MStSWcWz9uZXiPyOUJyGSYJTItRrqDMgZRjL+xleay6oIR+GUZWQGPP0ROmglfUMHtC5JlNWI1irx/oJ3ygqy4/KToC1sTxbUlJys27GTZ+RUs65VTtP6aas5fvSXy9y/OLeX0ITkJL+ZrppRS3j/jO9NpcXsCLHmyIaHLti8xUufbQ7Jr9aNjHZgQkQUhbolObWkuqy4cQVu3n1aP1mnYddDd07EP0eUPEgypXPE/W2NEcZtJ4v9dpVU9PtjmBUGI3MyvnjyU0wpzWP3qnvhra3IpuRkmnPkZMZMwa+aPS9hRCDdms0YOwBuUE65c2HOkk/2tnriZ9/A9oijHRmlPo/5ZcXsCXPNkQ1K3m35NxNLQ3MZFD7ye9Plnr5r0uSclTlV0QVxH5+Tgywrias9/YtTf4XLVctTf3pCM2SDiDyo9fWEzPlnGIooIooAnKNPpC5FuNiCgOcqNokhAVlBVOOz2kZthRkWl2y+TaTEgCnDI7UNFwBeUybYZybQYaOkK8HDd3rgMzfnVxZTkplGS9+UmLsOT3J2+IBkWI7np+kpDna+XVNfp3mMdtHtC/OGlD+P6vrfOquBfze2MH2Lnx2vfpshhY9n5lXgCQQIy5GWYuPflPVw7pZRjXT5klV7GryCSAHnpFg66veSkm0GFlRt3JhR6ap0OZowq4KxheV+J0ehguxe3N0iHVxszZ1qNuoFJJ8IBVzeubj+7DsUL4uX903GkmRnsSPtG9ynZtfqJqwtZFdjyUQvD+2fgCypkWY2YDCJBWcHVpRVAPNzhY8ygLKbfWx+z3WjhM9tqJNtmwh9ScHX7STMZSDOLWIwGbnkmfgy8fHYlri4/VpMBk0ETxS3G49nXgZDK6UNyMBpE7br3BUk3G/m03YsgCOw50hkpthtdR2/3oQ6un1bG4XYf/bIsyKrKx67uSLKBIByPD84wGxicY2Vpr6Kd4XHsU283c/PMcn73wm5e/bCFB+aNZU3d3oSTbkFZYcX6RrY2t0fcylk2I0ZJpNsfIsuqxZepqJgkiaAsYzFIyCr4QjIev0yWzYDVINEV0EymWVYDRoPI4TYf+VlmOn1BHvi/j2IKbEZHmqhAoCeyRhK04uEDs6280HiYp7d+wp/mj+OTNm+cGBzOJt94bQ23PHtc0O9LI5g5cgBd/hA2o4TVKPHCzkNU9M+iwG5h68dtDMiy0i/TQkhV6fAGKOgpHBr9/YVz2ef96U1augKsXTCeJU+8x/LZlYwr0lbXhb+fTKsBVVX57YsfJDQZAPzbg29ECpbfP3csFqPIw3V7+emZQ+nwh5JqFlkWA8e6AjHfy9NXTqJ8QPLxYip0QfwrIlVH45CrGxnwBL3YjFa6gjIdXq2KqzaTBL6Qgqxos1ubPzgSCZiHsBhXSbPLS4bVyN0v7o7LVVp54Qj++H97eOrdT4HYmx5Ats3Eqx8c1ZynV01i2j11bLq2hhm9bpZPXjYxMjMEsG5JdVw2cphqp4NVF4ygOGpg8FXEiXwdkSRHOny0dQfo8IXItBqw20yRi/GzciLdnXpMy1dHsmv1sKsbCfABXQGtMEWm1Ui6SeIPL+3mWHeIm6aXMf3eempLc7mstoT8TDPT7qnjnLI8ls6qpNUT4LDbh8WoNeSjB2Wztr5XY+zM5ZZZ5YiiwIp1id3etaW5/ObCEWRajTGTMA/MGxupCRAmejlT9HXae+VCs6ubm57ZHpd3BloD95uLRlL4BTp9vZcahjuSk4fl0V8fdMSgO8Q/O59HEJ/z3//Hny+tJisr6xvcQx0dHfjygrgMSD3/DgEhRUUUBbyKjFmU8MoyJlEkqCpYRImgouINykiCTJrJHGmvs6xG0kwSrm4fFqP2b68s4+4O4kg3E5AVOjxBMqxGgrLCf/zv+yy/oJIHXm2KaYcTRamEqXE6+P2/jfnc/UcdnRNNqut0v6uLp985wA/HF8b1fzv9AYwGiZAMWSaJnz7xHplWI6suHIEvqLB68x6un1YWmZAKykrM6uQap4PbZlciCVoMUhAFV2cAX0ghL8NCp1e7Jm0miW5/kCv+8h5/mj+Oje8fZHFtyZca6xx0deNTVPwhJXJMZoOIRRDoVmUyzZ9/LKhzatHs6iKgyIhIceeJgoxJlCh0fLP98mTX6gFXN0e7/HwY5WZPMxkwG0WybUbau4NkWAxYTRIBWcHt0Y4lzaRFh5l7hFAFFW9A4UiHD6HHqPXU2838ZfEEViWYqLKZJJbOqqBqcDbHuvxkWrSJ46CiYBTFOBHUZpQ45PZiNEgYJJG27gAmg0h+upkDbV66A6Ge/RZINxs52umjIMuKySBqC7xU8ARluv0hMq1GNu8+wiNbPuaRBeP5w8sfMmpQNjXOXEKySprFgNUo4Q1o9UEcaVpb3+XXVn1JooDbE8Rq1vYLQcXVGSDDauQfOw8zZpCWz11RkEWHN4g9zYRBEmjrDmA2SGRZDbzX3E7V4GyEHsPc1h4n8/TKAazc0BgnGN96fiVzH36T8gGZLJ9dSbsngN1mQlVVArKKqztAVk8/pMMb4mC7l9OGZHOo3c+/PmljaF4aIwqyE5rzVsyu5ECrh+0H3TTsb2PEoGzOLM3FajSAQOS4td8/xI6D7ZxZmk+HL0inL8QguxWLUaS1K0Bmz33XF5I52OajwG5lxfpG6nuia5K508MTJMc6/WT1bENWVI50+Fj9ahMNUZMMOemmyCSDzaStKjD2GBi6/SFybCZUtN/bG5BJN2tp3qII7ze3c7TLz4Rih/ZbmyUEQcAT0M6LDs/xdqrL70MQjQzv/8UEcT1D/BtAAMyKimq0UtfUQr8sKwZRwGaS6PSHsBhFTAbt5EyzGLhozECmj+iPrBBZxikgUOSw0u4J8ZMzhnDj9HIsRhFXT2G/wx1erp5cysu7j+EJyEkzh564bCKqqvLU5RMB2HhNDSoqKgJdvhD2NGNMHpJBFBNeDKDl+HQFtAu5INv6lcSJfJFt9CUWN7u6I/mSYWp7Ii8+jwB4ovKST4WYlq9iQuLrRgL8Knza4SXNbEBRQVZUPnX7+OW5ZTy6ZS8K8PzPajFIAmvq9rK4ppi1C8aTbpLwBEIoiorQE6DYL8OMzSTG5YTVNbWwasNObps9gjOcDm6dXUkwpPY4xQwc7vBx3d+30R2UCSpqzO9uNogxk13+kEK/TAsfHO6IKwDWO5e6yx/ivQTFd8Mzq13+EF8EFdi07RB1TbHn51nD8r7Q9k5l9PxYHR0dHY1wuokEBAAFFQEBi6hNTAdD4PL6ejJSBXwhONSp/W0zSSiqxE29+nY1TgcrLxzBT9ZoTtaVPaJd72XRNU4HD/1kHCs2xE9K52dakhYYq29y0eUL0e+Ljbl0dL6dKAr/Nq6QT9zx/d8BmWaOdflJNxtRgAfnjqXV68MXVLCZJBbXDKHTH+Kw28dt6xq5oGogk0ocnDUsj3SzgaCscP/mPfx86nBUIE2QMGdaCKqaGSyaLLORJxafTrs3wL+fNpiu7i9Wr8rtCeDxBgipAkc7faT1iCwmScQbkGkNau5OX1Bm16EOOvsYm+impFMXKyAKBj7pNfY72ulnUKYFM98e36iCiiwrmA0iRY40grISWWVkEkUMklaAWlUh3ShhzRBAEOkOyIQUsAgCAVnBJGmv1VZMGBiaN4jpI/qjqGpCMfzeOVU8vfUA+RnmSJSKQRLINBsIKWpcTEdYFN7+STvFuelYjRKZVk2wTTOL5GemYZJEfveP3bzzcRt3XTyKoKLQ3hEk22ZEEEAUVKwmCbc3yNnD85kxcgAhRWHZrEpe/6iFDl8IgyiQDngCIU1MFwRu37Qz4sjWauBVUFWoCfldojZxkJdhBmD26AL8IQVjz/dRkG2hOyDT1q0JrrKs8nGLhxEDtQbfG5T52dRhZFg0cb3NE+TqyaVcN60MENj8wRH+8sZ+tn7cyv8snkCnL0QgpJBjMyEIAp+6fRF3/AuNh9l50M3cCUW8tOswowdnMSDbjM2US5pZE5hvmF7OuN3aNi85vZBxhXY6/SHyMi1MzbIwpaxfz2SDRMOBtkj8MWjmuxUXVlKSa+NAm7ZKJs2kRZ5YTRIiAofcPg67vZxR4qDQYcMfUvjZ1GHcPFNbZTe1LJ9LawIICHhDMvkZFoyS9r6gojAgS/u+Drl9ZFmN9Mu0sHRWOaIg8l8vfcC5Ff24+4XdcaL+TTPKeOOjFs4ano8CLHsucTrG6MFZIAioKv+fvTsPb6pM+wf+PdmT7gsUkBYKqbasFlDAtiiIIooCMs6I+pPFZUZZHB1HRUEUUFxmHAdwGR1AfV/BeR0VBbcZwYUioALKqlKoFAQKXZK0zZ6c3x/pCUmzFtombb+f6/KSZjl5zkmenOfcuZ/7gVs8E+zvkqiG3e1GklYBtcIztzBVpQHOoa8yQ7yJF154Ac8++yxOnjyJwYMHY/ny5bj44osjPi+aDBkHgLrGX9AT1AoInu8tAIBMABIUcjjdLshlclSZHbA01lfy/hqiUcJgcUApl2HzwdPY+6sRj1xTALvLDZngKZqolMkgEwQcq7X4TUnx/aX+wpw0b6Bc+rXJ2pg5k6pTYseRM53qxZuH4P63f8DM4lwMyUmDQiYgPUHl/VWra7Iaz/3nJyyZPBBPf3wA04tyoZDLUNf4C6vD5cZrW8qx8Nr+QQcPvoOMBLUCO36pwWKfDi0JVX4hUrC40mTFI+/uRn6PFO90GOnXSqVchl4ZuqiDyrHI7mxumZZoBm1tPbCrqG4IWMzqXDKSz1WovlpZ3QCZKMImCKhrkiGjAmByuVBbf+bXdo0ImEQXjtVYkZagwvOf/ew3LUrqW8dqLfj9/+4AAL9Adt8uCdDIZTjROFj3XVegW5Ia1Q2eH7usThdEEZDLBNRZHUjTqWCyOmC1u2F2uKBRymFosGFQdhosDhfqm9T5+tedI9G3ayJ2HqlBvc2FV786FHDiuaOkDxLVcgzp1bzaWywj1HzxXD82ni76mCFO1D6E6qtGsx32IItDS7Ow6iwOpOiUUMllqG7wBNwSVHI02G2oNbuxpUmW6XS/8n8ZuHu0Hre9/l3AeLFYn4EHrsrHdSu2eMovDOyOeT4LYklK9JkYnBO44FOwmVi+WNqK2qNw59Rg419pxoXBbINaqUCCUo5/fXcUU4ZmQyEADrcL+0/Uo3+PZJgdLqgVnvIJTYNjUslBe2PpzySlHE4RmN80+1GfiSWTB0AtAm4BkDf+YqbRKps1LjltsMDqcsPiciFVJoNN8Kw3YG1cb0DKgE9LUHrLHfiO9zUAuvhcm0jbC3icXIYu7SQpqSUcqzWjzur0fjYSNQr0TGv/ZeoqG2cRuICADHE5AI1MQFaclEz55XQ9HG47khRqOBB4HjWY7UjVqTyzoSxOJDRWIlDIBFQ32KBRen4Y0ihljfvquV5UK2Rwut1wi/A+T6OUQwZPnMrqdkNsXKKj3upEklYBsXGmllal8AblNQoZ7G43dI2lRZZs2OeNv2QkKpGsUTXOJDnzeKfoxnfltX6xHymY63SJKK9ugFouh1YlQ5dENcyN17kKuQw7jlTj/KxkZCVrGsulefbX4faUIdEoFN6Mbt+qCT3TPNnoNqfne8veuP6ICHj/32DzHBuFTAaTxZPhDcCvZIqUDd/0fThWa4HTLUIA0CVJDblM8JaOkWJyQ3ulYeG1/eF0uyEAUMo9ZW/qrZ7SyIAna/pM6RFP1rRGLofV5YLbfaadUla1IAAahRw1DTbo1ArIBUCrkMPuFv22pVXKIQdgsrtQb3UgM1HtVxrF80NCAYb0SoMonnnfEzWeevJ2lwsKQeb3OdMo5BAEwOF2e9opk6OqwQGrw4UEjRwquRxutxtKpQwyCLC7XFDL5bA6PT/qpGg9x66mMfahbvwsCQAUMhksPu0H0Pj+yhvvFyATAaXg/93dHAyI+/jXv/6FW2+9FS+//DKGDx+O559/Hm+//TZ++ukndO3aNexzIwXEpdxLB4CGxo6T1DjYkMHza6T0Rsgbv7iUcjlcogibw4lkrcr764hOKYdS7lloSJoOo1PKIYgiBJmAepsTDrcIq8ONJI0CKrkAh1tETb0NWclaONxnpo0mqjwTVaXOnKxVQquSQ3S78f7uE7iwZxoAEccNFr/aWieNFnRP0eLN7Ucw/5p+ns4hk2H74eqAGlwj+6Sjqt6GRI3S++v7KZMVDXYnHl0XOHB6dEI/fLT3BP7x5WEAwJ2j+uCy8zORolV5O06yVolkjRJ/+fRH9EjTBWS8/nTChL/cMBgn66w4WmPBmu1HcFOTFWyl13vsuv4QAGREGGQZzXbc//YPuKB7csjXS9GpYDTbUdNgB4Az7dWcqVvXnKBTpCD8R3OLoVbKkZmggtnuwgMRMsnbOtu80mTFYx/sxW+GZnt/VZaCte/sOIqF1w1o80zxUH31dHUDIAJ2AX4njySNZzqaTABEN2BrPNk73S7YXZ4TRULjwMHkcyGRqJLD6nahus5/KveXB6shisCovC5IUIvQKdUBA22H24VfDTY4XKJfX3vwqnycMFhRabIgv3sKTtfbYHe60TtTB4PZ7hckrzRacFFuOqx2Jwb0TMPR6gY8vt4zOGn6+f3xhAmPXFOA2sZsnGgCoUazHSeMVtyycrt30RTf99c3GE9nnDRY8EuNGQlqud+PIL3TdTEtMRNvM1EYECdqH8KeUyU+VxpWAQFlTkxWK+SyMz8237duN9wQ/NbAkRZwkgLYTf/29dE9Jbj675sBhK6rGeq+cI8HWNqK2qeIiVsiYBOAuiBBNp3aExBXwDOjQ1r49rMDJ3B5QfegQWUAeH/vrxg34LyA/r7l55N46P0fA9pYkpeJpyYNgBJnEsaClTEMFYw2mu1oMDvgEDzrdPkGWqrrbUjQeJ7/a60ZvVK1cDYGy323rRQBuUqOLskaGM12WM0O2IXANqhEQNNJFv88Xd0Q/H3A2Qeg4sWJ6gYoRP/zknf/RMApAN3jJCB+vKoeSkGADUCd3QkRAuosnmRGnVKOBseZfub5odmOBLUciSqFJ87j0x9qzXboVJ7Ao60xEKuUC5AJAmQywGJzoWuyJwNYimNoVXIYzTYkqlVwwg2VTAaLw40GqwPpiWpPsmRjZYMktcITsLV7SmMkNK7tIQieRXrNTheMZs/MjESlHA1OJ06Z7EjXqZCglsPmOhOE9w1OG8x2JGoVUMk9AVmHQ4Rc7kkczdCpPOuJ+MS0dI1xtoomiaI/njBh/jUFgOgJcttdLgiN2chSJnJiY1JancWJNJ0KdrfnOPkGoM/sy5kgvxtuKAR5Y/DeU7JNSiRN0iigUpz5XhUAKOQCnG4RohuQyQGVTI5nPzmA631iJylaBZLUCpidnrLLyRoFlHIZahq/15JUnnJyvoFvQQDUMhnc8A+uA56Aslohh8PlhgjA5vD8GCSKIs5L10IUAYfLDbkgeAPivscgSaOAUiaDweIJYGuUcticnh80lDJZ0NfTKDw/Vshlnn08abIiSaM880OLRuEpc+MW4ZYJ/iWmVXKoBE/s09lkPxOVnsRFEUDXs+yrLJni47nnnsMdd9yBGTNmAABefvllfPjhh1i1ahUeeuihc9q2UwRsbhELPwictvnYdQMgE0RvENXlFpGWoMZNr27D4J4peOCqAizasC8gkHtbcS7ufnOnN3vmiUkDcNJkxd83HgyoMX57SS5coohHm7x+SV4m7r6sr1+WTbE+A0smDURBtyRkp2txymTFhj0nAorazx6tx8CeKZi/bg9uL+4DtVIW9HG5GQnYUVGDZz/9GZfnd8Gj1/bH12VVAY8FgM0Hq7Bo/X5cO7g7XrhpCAQBePvbCowf0B3zm0x5vTy/C+ZP6If56/YGlIaZUZSL6gY7RDeweks5CnPSAoLh0us9+v5eFOakYfdRQ9jgT4pOhQUT+mHee3v8Xk/Kdk7RqXDcYMETH+7H3MvPD3jPihvLtCzesB+fHTjlvT1c0ClSmZYjNWbc9b87MSovE3eP1mPHkVq/+33LZgAICHg1fUxLD+yMFjv+OPaCoMdiwYT+MFrscVU6xQJPYHB5k0VkS/SZmD1GD5VcQIJGiaUfH8ADVxXgzW2HMeqCrli7/QjmXV2A/7dyO6rqPf1Y6kcL1u3Cz6fqvX+P0qfjuf+WYe+xWsyfMAAPBcmeXzJpIJZv/Bnf/GLw62uPrd+Hi3PTcXHvdDzzyYGAKWrTi3Jx/9s/eIMHuZmJyE7V4NcaM8xOF25s/FEoWH+x2F24/iXPitORAqFS8HTaJb3x5u0jgr6/b94+AhZ765QRaq+MZjt+qTFj+aYgC6mOyYNWJY/JxZXRbG/z74aWJooiHA4HFAoFBKluERHFjNX3DwHQAGgQgUdCnPPmrpVqEw/Ec5MH4aJnvwDgmVm1YpPnnDyzKNf7vKZ/+6rzyUy3NSnL4CvYfbuOes67wcoFsrQVdVRmAA836ZvS+PDmld9gaK80LJk4AAp4gtV1NhvGFHQPOYbVAZjY/zz8McT9d5VY8dLmX/zasPlgFeodLqQrPclaZhF4eF3w56vMgeVUbBYH7Aj8jpH249bV32JITiqenDwQdjFwf6VtJzg818N2iwOWINuTHiezOIA4Hxudq9O1Zs/3doj3AbVmdGnHmeIKAA0I/R7HU7hfKQhwAHCKIpZ8eCCgvdOb/IB8e3EfmKwOrCwNvjDhLSu/wZCcVL/nFeszcHtJH/RI1Qad3b140gC89EUZbi/pi0fW7cWuCgOWTS3E33xiTzqVHKumXYQXPj8YdPHLtduP4IGrCnD3mztQVW/3bvfhd/fgaK0Fl+d3wQNXFWDxh/sC2n1bcS5MVife3PYLbhrRC6tLy7GjwoCXbx6KFK2Ihe8Fi7P1x9y3dnmvz6XtnK6zwukGXt18OGjSZLE+AzOLcyFAwHOf/Rz0GK7dfgQPji/A3W/uRFW9HVcPyMIDVxXg4XV7vMfm+Y2B13zS8R+ak4bZY/qiwe7C298dxQPj8vH0JwdCxk6avsczinLxhzd3YvnUwoD1UMYWdMVD4/Ox8IN9ATGNGcW98b/bjuCOkj6wOtx4c9sRPHh1PgwNdpwy2fDq5sO4dWRvrNx8GDsa9yPUMbhl5TcY2ScdD11dgOo6W9AYivR6d13aF12SNXhs/T5MHd4r4Nhcnt8Fj07oH7iwq94z0+ikyYplmwLjnEsmD8C5fAvJIj+kc7Db7dixYwfGjh3rvU0mk2Hs2LHYunXrOW3bCk9d4qbBcMBTj/CxD/biVJ0dTreIg5UNOHS6ATt+qcHTUwahoEdKQIcAPIOGlZvLMbM417udrw9VY3mTDxbgqVl83GDBqtLgAeEVn5d5tyNta/66PSjolgxRRMAHG/BciKz4vAyjL+iK0rJq9EzXYkWIxy3//CDGFmQBAAp6pODh9/aga7ImZG3yzWVV6NMlESeMFqzcfBjXD80OegwKeqT4ra7r+5qrt5R7s+63lFWjMDs1bC30wuxUb/DHaLYHfZzRbMcjQV7Pc7z2erNirx/SM2h7S8uq8ch7e5DfZAXccK8r/QoZSpdEtXcbyzcd9HsffbdfVe/JSg9W2sL3MS1NKZOFPBaLN+yDUhY/X0FWAFsOVQX9vG8uq8KKTQfxY2U9dvxSgylDszF/3R7MLM7F6i3lKOiRgsc+2IenpwzyPkfqRy/cMsTv7xSdpz7pwmsHBAwwfR/3lxsuBODf17aUVWP0BV2xoslJT3re6i1nvhOkvucC8NXB03C5xKA/Ckn9RSY7E0QM95n0DZ72ytCFfX+TtR37QqG5DGZHQDAcaHyvNh2EwRybHxBi8d3Q0pxOJ3734hdwOs+uFj4Rtax6u8vvPysCgyrAmXPesqmF3n9LwXRpfCZpGsAOFexO0iq9/5ZqTAaT6vM4yarScswZk4eSvEy/26XSVvH+4yBRc1kRGHgGzowPZxbnYvPBKsxftwc2UYRVFKHTqFFaVhWyP9sET9ZtqPtvGtE7aFtMFiesYdokPd8UpByTDcG/Y3z3o7Ss2nMtdyh026Xvn0jfWX4/+nVQVrcY/hi423ehgfb0HlsBOESEjEU0vQY8YQwe+2naH3yfV1pWjZWby/HdLzVBX2PBur24Y1RfPL7ec+0nXQf7PnZmcS6WNwmG+75uQY8ULN5w5ppZ2u4LN3uul0PFvraUVWN1aTlOGC3I75GCVaXl2NzYBpVSCAj8Sttuen0ubcclAis+L0O/HilBr49LfV4v1DEs6JGCRevPbH/K0Gzv5ynYsWl6/DeXVeHQ6QasKi3Hb4Zm47jRit+EiHsFe49XbynH01MGBY0L5HdPDnpMNpdVYXVpOfr1SMGKz8saj2cyviuvQdmpeu8xWbn5sPf4RtqPgh4p+La8JmQMRXq9slP1WPDeHhSEOOYFPVLwcJNyWtI2vj5UFfQaenNZFea/d259NX6iUTFWVVUFl8uFrKwsv9uzsrJw8uTJgMfbbDaYTCa//0Kpt7uQoFaEDMiWllUjQS1HglqBrslqZCVr0DVZg67J6rCB3M1lVX4XCuEWAuqarEFphIBw0zbV212wOl1hA8kSm8Md9nFOl+eEKe1PuIwdwDMdIqtxf7omq4NuO1KQ2+UWvQsFRno96f5wwZ9IQaPaBs/9odoLeI5r02Md7nVVchmK9BlBt1Wkz4DK50Iv2PsoqbM6YrIoqNUZ+nNRWlYdsKBOa4i2r9bbXRF+qKluXFDE0zdLy6phafzcF2anorTxs+qr1OezL/0tfdbq7aH7VmlZNRp86qIGOwkF0/QzsKVxO12TNYAghH1e0+JZoT6Tvv3AHuH99d0HAhrszrDvQYM9NsHcWC0Y7Ks559RQZHJOeiNqbdH2VZPF4fdfpHOexeH2/rve59zhO35rGtwOFuwu1mfA6fI8p0SfgVMmW9DXLNZnoEeqBiV6/8D3sF5p6J2uw4qphdh436VYd/cl2HjfpVg+tTDm6zwQRau516nRjCs3N45hbU43zHZXyBmeUh+uDzEGbNrHfelUcu9zw31fBHt+1PtxsCpi2yNtL9w+dCQd/RjEw/415zrV7IjuMw4AWVHGfpo+b3NZ+P7hdJ1ZfDNYLCaaJMSm18ylZdVQyGURn7+5rBpZyRrvNqTHR4qzNb0+31xW7X1ONK8X7b74xoCiOQ7Amfepa7IaRosjbBwp2HX+2cTJNvvst3Q8uzbGH6XX2NyM/SjMTkVWhBiK9BqbwxzzcK8VLpa5+Rz7Kq8ez9LSpUvx+OOPR/VYk8WBSD+g1ls9b6LvwL/e6oo6kNv03+EeF+39niBI+KnnUpmVSIEv6X7pdcJl7ACeAZFUQkY6NtG0uWnbpAzrSK/ne3+o4E+koJHJ6glmhWqvJFS7g72uwWLHjKIzvwRKpGkqJ4z+v4eFzJbSBGZBnc1jmitSIK0tAm3R9lWTxRF1P5HeY2ladtPbfdU1yWKR/g6W3RLueVJfM9ua9/mqa9yvemv4YGuw+4O9P779wGQJv822eH/bk0jfk00Xh2sryRH6fmt8NzTVnHNqU1K5FCJqfdH21eQm2dfNOef5njuk8VmRPgO7jhq8t5foM1Fp8h8DeaZeD8StK7d7/320xhxQAkUqYSe4RTw5eQCsTndjnVIlMhPPrKHBbHBqr5p7nRqO77gy2nJETcew0dxfpM+ARilHdYMtIEkj4PnBxqfN2I+wbbdGOU7vBGPcjn4M4mH/mnOdGkm0n/FIj422bwd7XHOvpZtut7kxK881bvjrp2D3B4u9RfN6we6TtuX7OtFu13cbaoWs2XGks42TNX39UM89l+PT3G2eSyzzXPoqA+KNMjMzIZfLUVlZ6Xd7ZWUlunXrFvD4efPm4b777vP+bTKZkJ2dHXTbyVolnO7wb2KiprFeml3md5vv38H4BnLDBX2bExCWJGmUEcLhnpVdi/QZ0KrCb79pYDpcjUYpI1p6rHRsommzrxStEnKZ56Ip0uv5XmSFCv5ECholaxRh2xup3cFeN1GtxNRXt2NmcS5mFuXC5nRDrZBh11ED5q7d5a0NHm7bvjUvR+Vl4qsgWe6tVRcz8jFr/UBbtH01Wav0zigIpelnUpqWHe6zmtQkKCD93TRYEOl5Ul9TyMP3yqafgSStEnU2J3Sq8J/LRE3g6SDYZ9L3PYv0WW+LQGp7Emx6vq+UCPe3lsxEVZt/NzTVnHNqU6LbhTv/ZwdU2vZbx5KovYi2ryZpFIDPgvGR+J7zpHOHND7zrZ0p3T6juDf2/GrEm7cPh1ohQ4JagcTGxatfuXUYElVyWFwuaFUyLJ44AHaXZ9GoJI0SSRoFerbjurdEkTT3OjUc33Glbz+tCzNmbjqGjXS/Z72cPByrNXtmNUYQdHzajP0Idw0pbTviOL0TjHE7+jGIh/1rznVqJNF+xiM9Nmz/iFCSLNrXbXoN2fSaOtLzff+OdD0a7H7ptrOJkTW9T9qW7+tEu13fbWw5VIXx/QPjjuHac7ZxsqavH+q553J8mrvNc4llnktfZcmURiqVCkOHDsXGjRu9t7ndbmzcuBEjR44MeLxarUZycrLff6EkaRRosHkWKgimWJ+BBptnFd5TJhsqTVacMllxymTzXggEIwV6JadM1oCpn/73hS694bsdqU0JjQG0UNss0Wfi8Ol6zCjKxVc/nw77uEqTBQC8+7OqtBwzinIDyoGUNA6IPv/pFCob9+eUyRb0GIQ7NlIQJ02nwuwxevx43Bjy9WYU5WJVabnf84KRgkahXi8twXN/qPYCnuPa9FiHe93MRBWG9UrDik1luO3173D3mztx2+vfYcWmMhTmpPpnS+Vl4lSd/9Rg35qXKToVnpoyKGAfWrMuZlqCKuyxSEto/UBbtH01SaPAKZM1ZImaEn0GTtXZvH2zWJ8BrVLmd8HedGp2cZMAdrE+48yJTyUPe2wSfALYvn2ttKwqbBmdphl0SRoFTtXZUG9zhH29ppl24T6T0mco0mc9VgHeeNU1SR1Ql1ZSkpeJrknqoPe1tlh8NzTVnHNqMCIAsZ3XsiRqD6Ltqz3TdFAD0Iie/5IinPO0Spn330kqOUr0mVh03QBcN7g7npo8ED3TtHhtxkX45I8lWDJxAJI1ClzZrxt6ZegwrHc6CronIzsjARfmZHj/fX7XZAzrnYE+XRKR3y0ZF+d67mMwnDq65l6nhuqbvuPKksYxrFohg04lxylT8KqtxfoMJKrkSAyRiCHdv3LaMLx48xCsnDYMEwZ2R2aSCv/6tgJJjc8N932RFDSJI8r9yMsM23Zp2+G2F6oNHU1HPwbxsH/NuU4VGtsVTNNrwMooYz/Brh3D9Q+FXPC2QUo49BXstqav2/Sa2bfUWfjYl+d6dddRg3ffdh01oMHmDPs+Nr0+L2mMvUntCXft3/T6ONy++F4XR3McgDPv0ymTDQeOG6FSyqJ+j4sanxfsdSIdR6l90vE81Rh/lF5DiutFsx/S88MdR+kxJXmZIbcZrs3hYpkl59hXGRD3cd999+HVV1/F66+/jgMHDuCuu+5CQ0MDZsyYcU7b7ZmmQ88UDR67bkDAm+xZ/XYAspLUUMgE5GUloG+XRAzLTceD7+zGgeNGLJjQPzCQm5eJ20rOBHKL9Rm4pG8m5lyeFyTom4keqVrMKA4SEM7LxOzRed7tSNt6YvJAvPH1L7DYHVg8aUDAB7AkLxOLJvbH8Nx0rN1+BC98fggzinsHPk6fgQXX9sOf/70bAHDguBFPTB6IITmpmLt2Fwpz0rBy2jCsnDYM6+cU4drBPWB1uLDnmBH6rom4rSQX7+44hgUT+gccO2lb4YI4KToVctJ1uLxfNygEAfdfeQHWzynCmtuH48O5xRjaO927Wm+k4E+koFFWsgZPTRmE93YGb690XH86YQr6/GCvG+o1i4ME8p+ZMghXD+gWtuZlj1QtlrdhXcysZA2enDww6LF4cvLAkHW5YqFnmg5F+kzMGR28D80ek4f8LE/ffGfHUTwxeaD3h50Dx4147LoBePCd3d7nFOszsGTyQMz6351+f5vMNpTkZeLx9XuxZFLwY/PE5IG4/+3vPa+dl4mF1/XDCZMVc9fuwitfHQ664FfTz0SJPgNLJg9AzzQdLju/CxQyAY9dF/xz+fh1A3D/2z94b4v2M/ngO7vDftZ7sN6qnxSdCk+H+A55JsaLtbX1d0NLc7uccDeWTmH5FKL40CUjAZALgACoATwRYjzwxOSBmLt2l/ffarcLS6cMRN+uiTg/Kxk9MxK8Ae38bsnI7ZKIYb0Z3CZqCT3TdEH7ZpHPuLIkLxNLJg+EWiZAIxNgttpQpM8M2Z81ADQIDN753t8tWYM0nQpdkz3r8/ztPz/hwfEFsLutUCH890Wwfh/NfhTrM/DEpAEo6hu67dK2Q20vXBs6mo5+DNrT/vVM0yFRJQ957eh7DVikz0D3FE/sJ1J/8H1esT4Dt5XkYmjv9KCvsXjSQLz61SE8em3/kAmOq0rLMWd04HWq9LoHjhvx6LX9vdfMxfoMLJk0ELPe9Fwvh4p9eWaG5aJ7ihYHjhsxozgXJfpMrCoth90hhrzGbXp9XqLPxOMTB0ApA2aP1mN/iKTJYp/XC9qWIPvyzo6j3vcnVPKn3/eqPhN9uyRiRnEu/r3jKB64qgAvbjqIxycGjxk2fY9nFOXiwXd2Y/ZofUBi6o8nTHjsugFBYxozinOx/7gRs0fnoXuKFj8eN2FYbjr0XRO9x+S2klyU5GVGtR8HjhsxLDc9ZAxFej1910QsntgfP54wBd2mFNtr+tkp0Wfikr6eWEyw7S85x74qiGKkKl2dy4oVK/Dss8/i5MmTuPDCC7Fs2TIMHz484vNMJhNSUlJgNBpD/rJ3stYMu1tEg92FOqtn2maCSg4ZAJfPtFK5TEB1gw0alQIJSjmsLhdcbkAU0VjjUIFEpRx1Dpd3+qdOKQdEEaIAuEXA4nDBbHchSaOAWi6DzeWG2eZEmk4Fm8+0UenX+3qfNiWq5HC4XUhQq6BRyGBosEMmE/wek6CSw+5ywSUCWoUcZrsLZnvg9pM0CpgdThganEjWKJCWoEJWsgaVJitqzXbUWZ1IVCsgEzwZfhABQQBSdSq43SKMVgcEAIIMUAoyWJ1u1FkdSNYovdsymu2oqrd72+Zb/1ES7DEAIj4vmEivZzTbvfXPpfYmaZRI0SrRI1UbVXsjvWaiRoEGm9N7nKNte6xUmqyobbDDZPX/HMRCpL76a60ZdqcbZocLZpsLiRoFNEqZ5zPqBmxuN3QKOZxuF2xOAAKQoPT0Y5NPH0lSyWF1u1BTf6ZfWVxOqAS5pz/ZnJDLXNAp1QH9z+l2orrBhWSNEmqlDA6XG06XCLPdhRRt8M+vWilDvc9nIlmjwHk+Jwej2Q5Dgx0QBJgdPu3UKJCkVpz1Z9JidyBZq/L7XpM+6xTc2XwHdDbRnFMBwGw243crPoPL5YZSk4A3Zl4MrVYLlYrHk6gtRNtXJcdqzaizOv3OeSarFTIZS5kQtZZo+qlv30zWKqGWy2Aw26FVe647FQDkAGxuETKZACUAG4C6JmNYaXRvdVsBmSZgjAu3FXIo4ZbJA5/rFmFXyLzj16bfF9F8RwTbj+oGGxLUntcwWqxIVSsBhSKqbZ9NGzqajn4M4mn/IvXVE7VmON2it18la5VIUMrR0BgXkj7zNQ126NRyJKoUfo9Vy2WoNduhVSmgUXhiRPVWT3wpQSlHvcMFs82BjEQNzD79U6eSw2i2IVGtghNuqGQyWBxuNNgcSE9Qw+Fyw2T1lOhMaiyV22D3VEBIUHuy26VrZrPTBZPZiUSNwnu9bGjwxIR0KjksThdEtyc21GDzPE4pk8FgsSNRrYCqMbYlA+AGYLY5ka5TQZAJfm1OUMkhukVYGvcxQe3ZZ7vbDQGAUiaDWwTsLhcEQfDG2nQqORLVClidLtRZnUjVquBwn9mG0Dj5W9oXo9nzehqFDG64oW78bmt6bBLVCqgVjd+rKgXkAqCSe9rjdnviXSqZ52+VTOYXR0poPC4mi+e9UsllqGn8XktSyeFwi57YRWP8TyYAapnMc3x8bhcAuEURaoUcDqmkswiIEJGgVMDlFuFqPCZyQYAIzzpjqbozxyCx8fUNZjt0agW0SjlsTk8tc6VMFvT1NI2vJ5MBapnnuEH0xC2lbSaq5JC5RYgyAfUOF+osTujUcuhUcqgEAW4ATmk/bS4kaT0xjPPOsa8yIN5CmntBQESxwb5KFP/OJiAukysgFwSsnTUaSqWnXI/0fyJqHTynEsU/9lOi9oF9lahtte/CT0RERESN3KKIhoYG6HRnsgUYFCciIiIiIiJfDIgTERFRhyC6XZj+zy2QyxVYOWM4RFGEzWaD0+mETqfzllIRRRFOpxMKhWcYJP1bEIRwmyciIiIiIqIOgAFxIiIi6jAEuQJutwu3/uNLyOQKyAQBgkyON+4sht1uh8PhgCAImPHaN1g9/WIAwIzXvsGbdxZDo9HA5XJBLpfD6XQCOJNhHiyA7vtvBtOJiIiIiIjaBwbEW4hUit1kMsW4JUTtX1JSUqsFl9hXiVpOa/XVaPup2WyGw2aD2+2CTK6A6HZBkMkhul0QRc9i1c7Gf//2759CdDshyBSN/5d7b5Mr1Zj8l/V46trz8fBHh/HsxAtw79s/QKlJxD9uGQKHw4G5b+/DSzddCACYtfYHvDB1sPffr9w6jKVZqM1F+5njOZWofYj1OZWIosO+ShT/oumnXFSzhRw7dgzZ2dmxbgZRh9CaC4mwrxK1nNbqq+ynRC2H51Si9oHnVKL2gX2VKP5F008ZEG8hbrcbx48fj/grhMlkQnZ2No4ePdruVg5uz20H2P5Ya077WzObLZq+2t6PdSzwmDVPRzlerdVXO8M59Wx1tn3ubPsLtPw+85waH3gceAyA8McglufUzvTecF87nrbeT/bVltXR9qmj7Q/QPvcpmn7KkiktRCaToWfPnlE/Pjk5ud18kJpqz20H2P5Yi3X7m9NXY93W9ojHrHl4vILrTOfUs9XZ9rmz7S/QPvaZ59Tm43HgMQDa9hiwnwbHfe142vt+dva+2tH2qaPtD9Dx9kkW6wYQEREREREREREREbUFBsSJiIiIiIiIiIiIqFNgQLyNqdVqLFy4EGq1OtZNabb23HaA7Y+19tT+9tTWeMFj1jw8Xi2jMx7HzrbPnW1/gY63zx1tf84WjwOPARC/xyBe29UauK8dT2fZT6Bj7mtH26eOtj9Ax9wngItqEhEREREREREREVEnwQxxIiIiIiIiIiIiIuoUGBAnIiIiIiIiIiIiok6BAXEiIiIiIiIiIiIi6hQYECciIiIiIiIiIiKiToEB8RYiiiJMJhO4RilRfGNfJYp/7KdE7QP7KlH8Yz8lah/YV4naFgPiLaSurg4pKSmoq6uLdVOIKAz2VaL4x35K1D6wrxLFP/ZTovaBfZWobXWagPivv/6KW265BRkZGdBqtRg4cCC+++477/2iKOLRRx9F9+7dodVqMXbsWBw8eDCGLSYiIiIiIiIiIiKiltQpAuK1tbUoKiqCUqnExx9/jP379+Ovf/0r0tLSvI955plnsGzZMrz88svYvn07EhISMG7cOFit1hi2nIiIiIiIiIiIiIhaiiLWDWgLTz/9NLKzs7F69Wrvbbm5ud5/i6KI559/HvPnz8fEiRMBAG+88QaysrKwbt063HjjjW3eZiIiIiIiIiIiIiJqWZ0iQ/yDDz7AsGHDcMMNN6Br164oLCzEq6++6r2/vLwcJ0+exNixY723paSkYPjw4di6dWvQbdpsNphMJr//iCj+sK8SxT/2U6L2gX2VKP6xnxK1D+yrRLHVKQLihw8fxksvvYS8vDx8+umnuOuuuzB37ly8/vrrAICTJ08CALKysvyel5WV5b2vqaVLlyIlJcX7X3Z2duvuBBGdFfZVovjHfkrUPrCvEsU/9lOi9oF9lSi2BFEUxVg3orWpVCoMGzYMX3/9tfe2uXPn4ttvv8XWrVvx9ddfo6ioCMePH0f37t29j/ntb38LQRDwr3/9K2CbNpsNNpvN+7fJZEJ2djaMRiOSk5Nbd4eIKGrsq0Txj/2UqH1gXyWKf+ynRO0D+ypRbHWKGuLdu3dHv379/G4rKCjAO++8AwDo1q0bAKCystIvIF5ZWYkLL7ww6DbVajXUavVZtcdotqOq3g6T1YFkrRKZCSqk6FRntS0iCq+5fZX9k6jtncs5tT3i9wy1V52trxK1Ry3VT3muImpdPKdSvOvo54FOERAvKirCTz/95Hfbzz//jF69egHwLLDZrVs3bNy40RsAN5lM2L59O+66664WbctxgwUPvrMbmw9WeW8blZeJp6YMQo9UbYu+FhE1D/snEbU2fs8QEVG847mKiKhz6wzngU5RQ/zee+/Ftm3b8OSTT6KsrAxr1qzBK6+8glmzZgEABEHAH//4RyxZsgQffPAB9uzZg1tvvRU9evTApEmTWqwdRrM94AMFAF8drMJD7+yG0WxvsdciouZh/ySi1sbvGSIiinc8VxERdW6d5TzQKTLEL7roIrz33nuYN28eFi1ahNzcXDz//PO4+eabvY954IEH0NDQgDvvvBMGgwHFxcX45JNPoNFoWqwdVfX2gA+U5KuDVaiqt3eo6QdE7Qn7JxG1Nn7PEBFRvOO5ioioc+ss54FOERAHgAkTJmDChAkh7xcEAYsWLcKiRYtarQ0mqyPs/XUR7iei1sP+SUStjd8zREQU73iuIiLq3DrLeaBTlEyJF8kaZdj7kyLcT0Sth/2TiFobv2eIiCje8VxFRNS5dZbzAAPibSgzUYVReZlB7xuVl4nMxPY/5YCovWL/JKLWxu8ZIiKKdzxXERF1bp3lPMCAeBtK0anw1JRBAR+sUXmZeHrKoA5Rg4eovWL/JKLWxu8ZIiKKdzxXERF1bp3lPCCIoijGuhEdgclkQkpKCoxGI5KTk8M+1mi2o6rejjqrA0kaJTITVR3mA0UU7yL1VfZPothrzjm1PeL3DHUUHb2vEnUEZ9tPea4ials8p1K86ejngU6zqGY8SdF1rA8RUUfC/klErY3fM0REFO94riIi6tw6+nmAJVOIiIiIiIiIiIiIqFNgQJyIiIiIiIiIiIiIOgUGxImIiIiIiIiIiIioU2BAnIiIiIiIiIiIiIg6BQbEiYiIiIiIiIiIiKhTYECciIiIiIiIiIiIiDoFBsSJiIiIiIiIiIiIqFNgQJyIiIiIiIiIiIiIOgUGxImIiIiIiIiIiIioU2BAnIiIiIiIiIiIiIg6BQbEiYiIiIiIiIiIiKhTYECciIiIiIiIiIiIiDoFBsSJiIiIiIiIiIiIqFNgQJyIiIiIiIiIiIiIOgUGxImIiIiIiIiIiIioU2BAnIiIiIiIiIiIiIg6BQbEiYiIiIiIiIiIiKhTYECciIiIiIiIiIiIiDoFBsSJiIiIiIiIiIiIqFPoFAHxxx57DIIg+P2Xn5/vvd9qtWLWrFnIyMhAYmIipkyZgsrKyhi2mIiIiIiIiIiIiIhaWqcIiANA//79ceLECe9/paWl3vvuvfderF+/Hm+//Ta+/PJLHD9+HNdff30MW0tERERERERERERELU0R6wa0FYVCgW7dugXcbjQasXLlSqxZswZjxowBAKxevRoFBQXYtm0bRowY0dZNJSIiIiIiIiIiIqJW0GkC4gcPHkSPHj2g0WgwcuRILF26FDk5OdixYwccDgfGjh3rfWx+fj5ycnKwdevWkAFxm80Gm83m/dtkMrX6PhBR87GvEsU/9lOi9oF9lSj+sZ8StQ/sq0Sx1SlKpgwfPhyvvfYaPvnkE7z00ksoLy9HSUkJ6urqcPLkSahUKqSmpvo9JysrCydPngy5zaVLlyIlJcX7X3Z2divvBRGdDfZVovjHfkrUPrCvEsU/9lOi9oF9lSi2BFEUxVg3oq0ZDAb06tULzz33HLRaLWbMmOH3yxwAXHzxxRg9ejSefvrpoNsI9mtednY2jEYjkpOTW7X9RBQ99lWi+Md+StQ+sK8SxT/2U6L2gX2VKLY6TckUX6mpqTj//PNRVlaGK664Ana7HQaDwS9LvLKyMmjNcYlarYZarW6D1hLRuWBfJYp/7KdE7QP7KlH8Yz8lah/YV4liq1OUTGmqvr4ehw4dQvfu3TF06FAolUps3LjRe/9PP/2EiooKjBw5MoatJCIiIiIiIiIiIqKW1CkyxO+//35ce+216NWrF44fP46FCxdCLpdj6tSpSElJwW233Yb77rsP6enpSE5Oxpw5czBy5MiQC2oSERERERERERERUfvTKQLix44dw9SpU1FdXY0uXbqguLgY27ZtQ5cuXQAAf/vb3yCTyTBlyhTYbDaMGzcOL774YoxbTUREREREREREREQtqVMExN96662w92s0Grzwwgt44YUX2qhFRERERERERERERNTWOmUNcSIiIiIiIiIiIiLqfBgQJyIiIiIiIiIiIqJOod2UTLHb7Th16hTcbrff7Tk5OTFqERERERERERERERG1J3EfED948CBmzpyJr7/+2u92URQhCAJcLleMWkZERERERERERERE7UncB8SnT58OhUKBDRs2oHv37hAEIdZNIiIiIiIiIiIiIqJ2KO4D4t9//z127NiB/Pz8WDeFiIiIiIiIiIiIiNqxuF9Us1+/fqiqqop1M4iIiIiIiIiIiIionYvLgLjJZPL+9/TTT+OBBx7AF198gerqar/7TCZTrJtKRERERERERERERO1EXJZMSU1N9asVLooiLr/8cr/HcFFNIiIiIiIiIiIiImqOuAyIf/7557FuAhERERERERERERF1MHEZEL/00ku9/66oqEB2drZfxjjgyRA/evRoWzeNiIiIiIiIiIiIiNqpuKwh7is3NxenT58OuL2mpga5ubkxaBERERERERERERERtUdxHxCXaoU3VV9fD41GE4MWEREREREREREREVF7FJclUwDgvvvuAwAIgoAFCxZAp9N573O5XNi+fTsuvPDCGLWOiIiIiIiIiIiIiNqbuA2I79q1C4AnQ3zPnj1QqVTe+1QqFQYPHoz7778/Vs0jIiIiIiIiIiIionYmbgPin3/+OQBgxowZ+Pvf/47k5OQYt4iIiIiIiIiIiIiI2rO4DYhLVq9eHesmEBEREREREREREVEHEPcB8YaGBjz11FPYuHEjTp06Bbfb7Xf/4cOHY9QyIiIiIiIiIiIiImpP4j4gfvvtt+PLL7/E//t//w/du3eHIAixbhIRERERERERERERtUNxHxD/+OOP8eGHH6KoqCjWTSEiIiIiIiIiIiKidkwW6wZEkpaWhvT09Fg3g4iIiIiIiIiIiIjaubgPiC9evBiPPvoozGZzrJtCRERERERERERERO1Y3JdM+etf/4pDhw4hKysLvXv3hlKp9Lt/586dMWoZEREREREREREREbUncR8QnzRpUqybQEREREREREREREQdQNwHxBcuXNji23zqqacwb9483HPPPXj++ecBAFarFX/605/w1ltvwWazYdy4cXjxxReRlZXV4q9PRERERERERERERG0v7gPikh07duDAgQMAgP79+6OwsPCstvPtt9/iH//4BwYNGuR3+7333osPP/wQb7/9NlJSUjB79mxcf/312LJlyzm3nYiIiIiIiIiIiIhiL+4D4qdOncKNN96IL774AqmpqQAAg8GA0aNH46233kKXLl2i3lZ9fT1uvvlmvPrqq1iyZIn3dqPRiJUrV2LNmjUYM2YMAGD16tUoKCjAtm3bMGLEiBbdJyIiIiIiIiIiIiJqe7JYNyCSOXPmoK6uDvv27UNNTQ1qamqwd+9emEwmzJ07t1nbmjVrFq655hqMHTvW7/YdO3bA4XD43Z6fn4+cnBxs3bo16LZsNhtMJpPff0QUf9hXieIf+ylR+8C+ShT/2E+J2gf2VaLYivuA+CeffIIXX3wRBQUF3tv69euHF154AR9//HHU23nrrbewc+dOLF26NOC+kydPQqVSeTPQJVlZWTh58mTQ7S1duhQpKSne/7Kzs6NuCxG1HfZVovjHfkrUPrCvEsU/9lOi9oF9lSi24j4g7na7oVQqA25XKpVwu91RbePo0aO455578Oabb0Kj0bRIu+bNmwej0ej97+jRoy2yXSJqWeyrRPGP/ZSofWBfJYp/7KdE7QP7KlFsxX0N8TFjxuCee+7B2rVr0aNHDwDAr7/+invvvReXX355VNvYsWMHTp06hSFDhnhvc7lc+Oqrr7BixQp8+umnsNvtMBgMflnilZWV6NatW9BtqtVqqNXqs98xImoT7KtE8Y/9lKh9YF8lin/sp0TtA/sqUWzFfYb4ihUrYDKZ0Lt3b/Tt2xd9+/ZFbm4uTCYTli9fHtU2Lr/8cuzZswfff/+9979hw4bh5ptv9v5bqVRi48aN3uf89NNPqKiowMiRI1tr14iIiIiIiIiIiIioDcV9hnh2djZ27tyJzz77DD/++CMAoKCgIGBhzHCSkpIwYMAAv9sSEhKQkZHhvf22227Dfffdh/T0dCQnJ2POnDkYOXIkRowY0XI7Q0REREREREREREQxE/cBcQAQBAFXXHEFrrjiilZ7jb/97W+QyWSYMmUKbDYbxo0bhxdffLHVXo+IiIiIiIiIiIiI2la7CIh/++23+Pzzz3Hq1KmAhTSfe+65s9rmF1984fe3RqPBCy+8gBdeeOFsm0lEREREREREREREcSzuA+JPPvkk5s+fjwsuuABZWVkQBMF7n++/iYiIiIiIiIiIiIjCifuA+N///nesWrUK06dPj3VTiIiIiIiIiIiIiKgdk8W6AZHIZDIUFRXFuhlERERERERERERE1M7FfUD83nvvZV1vIiIiIiIiIiIiIjpncV8y5f7778c111yDvn37ol+/flAqlX73v/vuuzFqGRERERERERERERG1J3EfEJ87dy4+//xzjB49GhkZGVxIk4iIiIiIiIiIiIjOStwHxF9//XW88847uOaaa2LdFCIiIiIiIiIiIiJqx+K+hnh6ejr69u0b62YQERERERERERERUTsX9wHxxx57DAsXLoTZbI51U4iIiIiIiIiIiIioHYv7kinLli3DoUOHkJWVhd69ewcsqrlz584YtYyIiIiIiIiIiIiI2pO4D4hPmjQp1k0gIiIiIiIiIiIiog4g7gPiCxcujOpxa9euxXXXXYeEhIRWbhERERERERERERERtUdxX0M8Wr///e9RWVkZ62YQERERERERERERUZzqMAFxURRj3QQiIiIiIiIiIiIiimMdJiBORERERERERERERBQOA+JERERERERERERE1CkwIE5EREREREREREREnQID4kRERERERERERETUKcR1QNzlcuGrr76CwWCI+NhevXpBqVS2fqOIiIiIiIiIiIiIqF2K64C4XC7HlVdeidra2oiP3bt3L7Kzs9ugVURERERERERERETUHsV1QBwABgwYgMOHD8e6GURERERERERERETUzsV9QHzJkiW4//77sWHDBpw4cQImk8nvPyIiIiIiIiIiIiKiaChi3YBIrr76agDAddddB0EQvLeLoghBEOByuWLVNCIiIiIiIiIiIiJqR+I+IP7555/HuglERERERERERERE1AHEfUD80ksvPedtvPTSS3jppZfwyy+/AAD69++PRx99FOPHjwcAWK1W/OlPf8Jbb70Fm82GcePG4cUXX0RWVtY5vzYRERERERERERERxYe4ryEOAJs3b8Ytt9yCSy65BL/++isA4H/+539QWloa1fN79uyJp556Cjt27MB3332HMWPGYOLEidi3bx8A4N5778X69evx9ttv48svv8Tx48dx/fXXt9r+EBEREREREREREVHbi/uA+DvvvINx48ZBq9Vi586dsNlsAACj0Ygnn3wyqm1ce+21uPrqq5GXl4fzzz8fTzzxBBITE7Ft2zYYjUasXLkSzz33HMaMGYOhQ4di9erV+Prrr7Ft27bW3DUiIiIiIiIiIiIiakNxXzJlyZIlePnll3Hrrbfirbfe8t5eVFSEJUuWNHt7LpcLb7/9NhoaGjBy5Ejs2LEDDocDY8eO9T4mPz8fOTk52Lp1K0aMGBF0OzabzRucBwCTydTsthBR62NfJYp/7KdE7QP7KlH8Yz8lah/YV4liK+4zxH/66SeMGjUq4PaUlBQYDIaot7Nnzx4kJiZCrVbjD3/4A9577z3069cPJ0+ehEqlQmpqqt/js7KycPLkyZDbW7p0KVJSUrz/ZWdnR90WImo77KtE8Y/9lKh9YF8lin/sp0TtA/sqUWzFfUC8W7duKCsrC7i9tLQUffr0iXo7F1xwAb7//nts374dd911F6ZNm4b9+/efdbvmzZsHo9Ho/e/o0aNnvS0iaj3sq0Txj/2UqH1gXyWKf+ynRO0D+ypRbMV9yZQ77rgD99xzD1atWgVBEHD8+HFs3boV999/PxYsWBD1dlQqFfR6PQBg6NCh+Pbbb/H3v/8dv/vd72C322EwGPyyxCsrK9GtW7eQ21Or1VCr1We9X0TUNthXieIf+ylR+8C+ShT/2E+J2gf2VaLYivuA+EMPPQS3243LL78cZrMZo0aNglqtxv333485c+ac9XbdbjdsNhuGDh0KpVKJjRs3YsqUKQA8ZVoqKiowcuTIltoNIiIiIiIiIiIiIoqxuA+IC4KARx55BH/+859RVlaG+vp69OvXD4mJiVFvY968eRg/fjxycnJQV1eHNWvW4IsvvsCnn36KlJQU3HbbbbjvvvuQnp6O5ORkzJkzByNHjgy5oGZLMZrtqKq3w2R1IFmrRGaCCik6Vau+JhGFx35JRBJ+HxARUWfFcyARUefW0c8DcR8Ql6hUKiQlJSEpKalZwXAAOHXqFG699VacOHECKSkpGDRoED799FNcccUVAIC//e1vkMlkmDJlCmw2G8aNG4cXX3yxNXbD67jBggff2Y3NB6u8t43Ky8RkEwOEAAEAAElEQVRTUwahR6q2VV+biIJjvyQiCb8PiIios+I5kIioc+sM5wFBFEUx1o0Ix+l04vHHH8eyZctQX18PAEhMTMScOXOwcOFCKJXKGLfQw2QyISUlBUajEcnJyWEfazTbMXvtLr8PlmRUXiaWTy3sUL+6EMWTUH2V/ZIofjTnnNoa+H1AFJ1Y91Uiiqy5/ZTnQKLY4DmV4kVnOQ/EfYb4nDlz8O677+KZZ57x1vTeunUrHnvsMVRXV+Oll16KcQubr6reHvSDBQBfHaxCVb29Q3y4iNoT9ksikvD7gIiIOiueA4mIOrfOch6I+4D4mjVr8NZbb2H8+PHe2wYNGoTs7GxMnTq1XQbETVZH2PvrItxPRC2P/ZKIJPw+ICKizornQCKizq2znAdksW5AJGq1Gr179w64PTc3FypV+/xFIlkTvsxLUoT7iajlsV8SkYTfB0RE1FnxHEhE1Ll1lvNA3AfEZ8+ejcWLF8Nms3lvs9lseOKJJzB79uwYtuzsZSaqMCovM+h9o/IykZnYPgP9RO0Z+yURSfh9QEREnRXPgUREnVtnOQ/EfUB8165d2LBhA3r27ImxY8di7Nix6NmzJ9avX48ffvgB119/vfe/9iJFp8JTUwYFfMBG5WXi6SmDOkQtHqL2hv2SiCT8PiAios6K50Aios6ts5wHBFEUxVg3IpwZM2ZE/djVq1e3YkvCO5sVgY1mO6rq7aizOpCkUSIzUdVhPlhE8SpSX2W/JIq9szmntgZ+HxCFFy99lYhCO9t+ynMgUdviOZXiTUc/D8T9oprRBrm3bNkCm80GtVrdyi1qOSm6jvVhIuoI2C+JSMLvAyIi6qx4DiQi6tw6+nkg7kumRGv8+PH49ddfY90MIiIiIiIiIiIiIopTHSYgHueVX4iIiIiIiIiIiIgoxjpMQJyIiIiIiIiIiIiIKBwGxImIiIiIiIiIiIioU2BAnIiIiIiIiIiIiIg6hQ4TEBcEIdZNICIiIiIiIiIiIqI41mEC4lxUk4iIiIiIiIiIiIjCUcS6AZFYLBaIogidTgcAOHLkCN577z3069cPV155pfdxdXV1sWoiEREREREREREREbUDcZ8hPnHiRLzxxhsAAIPBgOHDh+Ovf/0rJk6ciJdeeinGrSMiIiIiIiIiIiKi9iLuA+I7d+5ESUkJAODf//43srKycOTIEbzxxhtYtmxZjFtHRERERERERERERO1F3AfEzWYzkpKSAAD/+c9/cP3110Mmk2HEiBE4cuRIjFtHRERERERERERERO1F3AfE9Xo91q1bh6NHj+LTTz/11g0/deoUkpOTY9w6IiIiIiIiIiIiImov4j4g/uijj+L+++9H7969MXz4cIwcORKAJ1u8sLAwxq0jIiIiIiIiIiIiovZCEesGRPKb3/wGxcXFOHHiBAYPHuy9/fLLL8fkyZNj2DIiIiIiIiIiIiIiak/iPiC+adMmXHLJJejWrZvf7RdffHGMWnRujGY7qurtMFkdSNYqkZmgQopOFetmEVEj9lGijof9moiIKDSeJ4moPeN3GJ2NuA+IX3fddXA6nbjoootw2WWX4dJLL0VRURG0Wm2sm9Zsxw0WPPjObmw+WOW9bVReJp6aMgg9Utvf/hB1NOyjRB0P+zUREVFoPE8SUXvG7zA6W3FfQ7y2thYbN27E+PHj8c0332Dy5MlITU1FUVER5s+fH+vmRc1otgd0UgD46mAVHnpnN4xme4xaRkQA+yhRR8R+TUREFBrPk0TUnvE7jM5F3AfElUolioqK8PDDD+PTTz/Ftm3bMHXqVHzzzTdYunRpVNtYunQpLrroIiQlJaFr166YNGkSfvrpJ7/HWK1WzJo1CxkZGUhMTMSUKVNQWVnZYvtRVW8P6KSSrw5WoaqeHZUolthHiToe9msiIqLQeJ4kovaM32F0LuI+IP7zzz/jlVdewU033YTzzjsPl156KYxGI/7yl79g586dUW3jyy+/xKxZs7Bt2zb897//hcPhwJVXXomGhgbvY+69916sX78eb7/9Nr788kscP34c119/fYvth8nqCHt/XYT7iah1sY8SdTzs1+2f0WzHoVP12FVRi0On65npQ0TUgnieJOr4OvJYit9hdC7ivoZ4fn4+unTpgnvuuQcPPfQQBg4cCEEQmrWNTz75xO/v1157DV27dsWOHTswatQoGI1GrFy5EmvWrMGYMWMAAKtXr0ZBQQG2bduGESNGnPN+JGuUYe9PinA/EbUu9lGijof9un1jTUgiotYV6TypVcnbqCVE1Bo6+liKY306F3GfIT537lycd955WLRoEf7whz/gkUcewX/+8x+Yzeaz3qbRaAQApKenAwB27NgBh8OBsWPHeh+Tn5+PnJwcbN26Neg2bDYbTCaT33/hJGoUKNZnBL2vWJ+BRE3c/zZB1C5F21fZR4lip7nn1GhlJqowKi8z6H2j8jKRmcjV5+MVa0LGp9bqq0TUcprTT8OdJ4v0GdhZYeD3LVErae1zamcYS3GsT+ci7gPizz//PHbu3ImTJ09i3rx5sNvteOSRR5CZmYmioqJmb8/tduOPf/wjioqKMGDAAADAyZMnoVKpkJqa6vfYrKwsnDx5Muh2li5dipSUFO9/2dnZYV+3webE9KJcFDUJuBXpMzC9KBcNNmez94WIIou2r7KPEsVOc8+p0UrRqfDUlEEBA+VReZl4esogpOg4SI5XrAkZn1qrrxJRy2lOP03RqbBo4oCg498ZRblYvGE/v2+JWklrn1M7w1iKY306F4IoimKsGxGN6upqfPnll/j888/xxRdfYP/+/UhLS0NVVfAOHspdd92Fjz/+GKWlpejZsycAYM2aNZgxYwZsNpvfYy+++GKMHj0aTz/9dMB2bDab3+NNJhOys7NhNBqRnJwc8PhdFbW4+Z/bMbM4F4XZqbA53VArZNh11IBVpeVYc/twXJiT1qx9IaLIou2r7KNEsdPcc2pzGc12VNXbUWd1IEmjRGaiigPkOLerohaTX/w65P3r7r6E38kx0Np9lYjOXXP76Q9Ha/HfA6eCjn/Ndhe/b4laSWufUzvTWIpjfTobcV8DYO7cuX4B8FGjRuGOO+7AZZddhoEDBzZrW7Nnz8aGDRvw1VdfeYPhANCtWzfY7XYYDAa/LPHKykp069Yt6LbUajXUanXUr52sUcJsd2HFprKg97O2EVHriLavso8SxU5zz6nNlaLjoLi9YU3I+NTafZWIzl1z+2miWhly/Avw+5aotbT2ObUzjaU41qezEfclU06cOIE777wT33//PU6fPo133nkHc+fOxaBBg6JeXFMURcyePRvvvfceNm3ahNzcXL/7hw4dCqVSiY0bN3pv++mnn1BRUYGRI0e2yH6wthFRfGMfJSKKH/xOJiJqG/y+JeqY2LeJwms3JVPOxd133401a9bg/fffxwUXXOC9PSUlBVqtZ2Xdu+66Cx999BFee+01JCcnY86cOQCAr78OPcXEl8lkQkpKStjpLScMFnzx82l0TVLD5nRDo5Sj0mTF6PO7oFsHWOGXqD0I11fZR4niQzTnVIpf0rRVk9WBZK0SmQlnl7Vz3GDBQ+/sxlc+9S+lmpDd+Z0cF9hXieIfr1OJ2ofWOKf+WmvGkWozDBYHNEo5dlbU4qcTJiyaOIBjKer04r5kCgD8z//8D15++WWUl5dj69at6NWrF55//nnk5uZi4sSJEZ//0ksvAQAuu+wyv9tXr16N6dOnAwD+9re/QSaTYcqUKbDZbBg3bhxefPHFFt0PEcBHu09gc5n/hd2l53dp0dchorPDPkpEdG6OGyx48J3dfos4jcrLxFNTBqFHMy+8eqRqsXxqIWtCEhG1Mo6BiTqe4wYLHnp3j9+YrCQvE0snD2QwnAjtoGTKSy+9hPvuuw9XX301DAYDXC4XACA1NRXPP/98VNsQRTHof1IwHAA0Gg1eeOEF1NTUoKGhAe+++27I+uFnw2i2ey4Qy/wXAf3qYBUeemc3jOb2v8IvUXvGPkpEdG6836MHW+57NEWnQt+uibgwJw19uyYyGE5E1MI4BibqeEKNyTYfrMLD7+1hvyZCOwiIL1++HK+++ioeeeQRyOVy7+3Dhg3Dnj17Ytiy5qmqtwd8GUm+OliFqnp+IRHFEvsoEdG54fcoEVH7w+9uoo6H/ZoosrgvmVJeXo7CwsKA29VqNRoaGmLQorNjsjqgU8kxszgXhdmp3tpsOytqsaq0HHVWR6ybSNSpsY8SEYUWTV1wU4TvSX6PEhHFH46BiToeaUwWqm832NivieI+IJ6bm4vvv/8evXr18rv9k08+QUFBQYxa1XwpWiWWTS3E6i3lWLGpzHt7kT4Dy6YWIlmrjGHriIh9lIgouGjrgidrwn9PJkW4n4iI2h7HwEQdT7JGCZ1KHrJv/2ZIzxi2jig+xH1A/L777sOsWbNgtVohiiK++eYbrF27FkuXLsU///nPWDcvaglqBVZvKceWsmq/27eUVUMA8NffXhiTdhGRB/soEVGgSHXBl08t9GaKZyaqMCovE18FmaI7Ki8TmYmtV/87mgz2eNw2EVGscQxM1PFkJqqwYEK/kH370ff3+o3hiNqCNKY2WuzQqRWQCQIUMgEZMRpbx31A/Pbbb4dWq8X8+fNhNptx0003oUePHvj73/+OG2+8MdbNi1q91YldFQbMHqMPOhWt3upEVnKsW0nUebGPElFL6ihB1GhqUEr7laJT4akpg/DQO7v9guKj8jLx9JRBrbb/0Wawx9u2iYjiQYPNicKcNMwsyg0Y/5aWVcNgtiMrWRPrZhJRM6ToVBiSk4p57+4JWTalusHeLsem1D4FG1MX6TMwoygXSz86gMcnDmjzsXXcB8QB4Oabb8bNN98Ms9mM+vp6dO3aNdZNajaT1R52KprJykUNiGKJfZSIWkpHCqI2ty54j1Qtlk8tRFW9HXVWB5I0SmQmtt6PAc3JYI+nbRMRxQsRwK6K2qDj37lrd+FYrQWpOhWD4kTtjNnuCls2ZXLheTFsHXUmocbU0uyFwpy0mIyt20VAXKLT6aDT6WLdjLOSqlXhYGU9HrwqH4Dny0kpl2HzwdNYs/0I5l/TL8YtJOrcUrQqvPLVYcwsysVD4/NRb3UhSaNApcmKf+84ij+Py491E4koxoxmO07V2WCwOJCgkiNBrUCqVuk3cOtoQdSzqQueomu7bPjmZLDH07aJiOKB0WzHY+/v9SupkJmowsyiXHRL1mD19IuQrFXC5nDFsJVEdDaSNUrMLM4NWTblsQ/2YUU7G5c2B8vpxY9wY+otZdWYWZSLFZvK2nxsHZcB8SFDhmDjxo1IS0tDYWEhBEEI+didO3e2YcvOngAgO12Hpz/50e/LqESfiRnFvWF3uWPXOCKCw+3GH8degEUb9vn10WJ9BhZM6A+Hm32UqDM7brDgwX/vxuYy/2l+c8bkoVe6Dt0bM787WhA1lnXBo9HcDPZ42TYRUTyoqrdjc5Ng+Ju3jwg6Hn5y8kDkZCTEoplEdBYyE1W4pE+GX2a4r83tcFwaLZbTiy+RxtQ2pyfW0tZj67gMiE+cOBFqtdr773AB8fbAaLZj6+FqbNhzImiN4kqjBeelseMQxZJKJsPiD/cHraH4zCcHOIuDqB071ywOo9keEAwHzkzzmzCoB64e0A0pOlWHC6LGqi54tM4mgz0etn0umJVERC2l6Tnr6SmDsGjDvqDXrFvKqqBRytGVpVOI2oUUnQoqhSzsY9rbuDQaLKd37lp6rJmoDh96Vjd+Ttt6bB2XAfGFCxd6//3YY4/FriEtpKrejq7JGuyqMISs3zSiT0YMW0hENpcbNw3vFbR/zijKhY2zOIjapZbI4vBk0IWf5idl2MRrEPVctHVd8Eh8B+npCa2XwR6P2fHMSiKiltT0nNU1Wc1rVqIOJC3CWK09jksjYTm9c9PSY83jBgu+O1KLIn1GQOkewHNu2XXUEJOxdVwGxH3dfvvtuOWWW3DZZZfFuilnzWR1wOZ0Y2ZxLtZsPxI0A/WJjw7grzcMBgBm/RDFggis2X4EF+emB9T6P3SqDtmcxUEU15pmMiSqFaizOnCk2owZRbkYnJ2KVaXlMNtdzc7iiGaan5RhE49B1JbQlnXBw2k6SNep5Fg1/SKIQMDA/Vwz2OMtO76zZCURUdtJ1Chw9YAsTBmaja7JaphtLvz7DyNhsjrw08k6v8duKavGox285jBRRyGNi40WO9beMRxbDlV7x8GSpuPSjjIDjeX0zl5LjzWl7R04YcKbt4/A4g37UNqkHNej1/bHss9+jsnYOu4D4qdPn8ZVV12FLl264MYbb8Qtt9yCwYMHx7pZzZKsUaKmwY5hOWm4MDs16K/ttxf3Qa3ZgQXv72XWD1EsCMD/G9EbGqUsaK3/i3LTY9g4IgonWCZDsT4D04tyMXftLpjtLhTpM7BsaqH37+ZkcUTK+lYrZN4Mm3gLonYkwQbpZrsLM1/7Fgsm9MOjE/qhweZs0Qz2eMqO7yhZSaIowuVyQS6Xt/uyiETtncXmxJ+vysf8dXsDaoa/efsI3PzPbaiqt3tv78g1h4k6ilDjYt9xcNNxaUeagdYZy+m1lJYea0rbmz1Gj6c/OYALc9I8s++dbqgVMuw6asAzn/yIJyYPRFYMynHFfUD8/fffR21tLd5++22sWbMGzz33HPLz83HzzTfjpptuQu/evWPdxIgyE1X45pcaDDwvGbuPGTGzKBc3D+/lzQ5fVVqOE0YLVpUe9lvUBGDWD1FbEQCcrrPigx+OB0zl2VxWhUffZ0YMUTwKlclQWlYNAcCdo/rg+c8Oevv1zOJc74/S0WZxhMv6LtJn4FSdDcN6pXlvi6cgaiy1dKZRqEG62e7CvHf34JM/liA3M6HFj3NLZ8ef7XHpKFlJLpcLv3vxS/zr7kuhUMT9pQhRhyYKwIImwXDAcw5dvGEfnp4yCLe9/p3ffe3lu4aoMwo7LhYEvD+rCDJB8BuXdrQZaNHM1jSa7ThVZ4PB4kCCSo4EtQKpWqXfMQk2VuuoM0ElLT3WlLZXmJ2KFZvKsOnH00Efd/+Vdhw3WNp8ZkK7GIWmpaXhzjvvxJ133oljx45h7dq1WLVqFR599FE4nc5YNy+iFJ0KIxqzSz/cc8JvwCFlrMkEISAYLmlPWT9E7ZUIoKBHMh54Z0/Q+5kRQxSfwmUybC6rxgPj8/HKV4dhtruwpawa94493ztlNCHCAi+AZ0Bc3WDHY9f1x8IP9vm9VpE+A3PG5KF7sga/VDcgscHuHcTFS4mRlhZtMDdSplG47YS6L9Ig/fDpBjz54YG4zmY6lwysjpSVJJPLY90EIgJgdbj9pq/7Ki2rxkPjCwJub0/fNUQdSTRjsFN1ttDj4oNVkAkC+nZNjPo50cSipHbV2xxI1algd7pRb3PGrOxKuNmaz0wZhAa7Cw/+e7ff+kDSmL5Xug4A8ECYsVpHngna0mNNaXtOtxiwULOUHGy2u3C4qgF3v7kTQNvOTGgXAXGJw+HAd999h+3bt+OXX35BVlZWrJsUNYVMwMPv7Qn49V36+/ej+oZ9Pn+JJ2pdAoBTJlvYx7AfEsWfSEHSUyabX1a40eLAsqmFWLP9CL47UosEtSLkgMs3eKlTyXHnqD7405UXwOFyI0Elh1Ypx3dHajHztW+9NRnjfXrpuWRtRxvMDZdptPD9vVh4bX/Me29P0O0ICH0REmmQnp2uxY0X5+BIdQPkMiEmUy/DOdcMrI6elUREba/eGj65zLfeMMDvGqJYiWYMdtxgQUWNOex2DBa739/RPCfcNbDUrh1HarFsaiGe+fQnv5hXNOPi1qhdHmq2JgDMXrPLLxgOnInLTRjUAwDCjtU68kzQSGPNRI0Ch07VR/1eZSaqcEVBV+RmJOCNrb8ElI6WyvioFTLv7W05M0EW+SGx9/nnn+OOO+5AVlYWpk+fjuTkZGzYsAHHjh2LddOi4skuc4TMAN9SVo20hI6T9UPUHrnFyI9hPySKP5GCpIBnmp6v17aU449jz8fiDfvx0Du7YTTbA57TNHhptrvw/GcHMemFLVi+8SAyEtV49IN9+PO/d/sFDKRBXLBtxtoJgwUf7T2JX6obcMJoxZFqMz7aexInDJaIz40UzPXd33BZ+xd0T8a8d0Nv54ufT4e8L1GjwKi8zKDbLdZn4NN9lbj7zZ2Y+up23P/2DzgexX61pWjqMoYjZTw1PQYdJSuJiNpeoiZ8flySz/3F+gw8OXkgv2uI2lg0YzDpMZHYHG7vmC3a54S6BvZt18ziXKzeUh6QABppXHzcYMHstbtw+XNfYvKLX+Pyv36JOWt3tcgYLkWnQt+uibgwJw19uyYiRafyjMXKgo/FtpRVo2uSGl2T1EHv9x2rBdt2RxBurLlk0gA88t6eZr1XKToVHruuPxZv2Bc0OXj1lnLMv6YAe48bMXuMHiunDcOLNw/B9KJcGMytn4wY9xni5513HmpqanDVVVfhlVdewbXXXgu1OvgHNF5V1dthdbjCPkYUgZK8zKAXSvwlnqj11duc2HXUgCJ9RsCXNeDpn+yHRPEnM1EV8vxZpM/ArqMG9Oue7Pd3aVk1Ztbbwy6uGSl4WdvQvhY4NJrtOFJjxobdxwNKt+VmJkCnkodtb3MW2QmXtS/VEAy1nWmX9A55X4PNGXSaqu8CqpLNcVj3siXqMnbkrCQianuCgJBj3yJ9BmQC8OLNQ7yLn9ld7hi0kqhzi/YH9c0HqzA4OzVsn/76cDWykjVngsMRnhMuFuXbrkjju2Dj4ljULo80FrM5w3/HdYYZ48HGmokaBR55bw8+O3DK77HRvFdWhztscvC88QU4VWfFytJyv89QSWPCR2vOuo37gPhjjz2GG264AampqbFuylkzWR3QqYPXStSp5JhZnAulQoaF1/bH4+v3BUyDYdYPUevTqeR465sK/HPaRZDhp4CaYouu689+SBSHUnQqLJk4APPX7Q3otzMag6RvzLwYY/K74KbhvbxB0wSVHLPH6LGqtDzo4DbSgNkUYZp5ndXRKlNAz5bB7MDyTQdDlm57clL4rL/mBHPDZe1HutAId7/J4kCfLolYPrUQJ4xWHK5qQHa6Fp/uq8TctbsCpvbH2w8TLVWXsaPWpyeitieKIm4rzoUM8AtYlOgzMKM4F25RxP1v/+D9fh2b3zVGLSXqvKIZg0mTnVeVlmPZ1EIA8BvzlegzMK1xXHxlQVcYzXbUNGZth3xOhFiUb7vOJpDcnGSLlpIYYf0g39IdwUhjtXgZ47dWO5qONQ+dqg8IhksivVeRPr+1ZjtWlp6ZXSDFSAuzU/HjSRPqbU6o5TIYLHYkalr2WMd9QPyOO+4AAJSVleHQoUMYNWoUtFotRFGEIAgxbl10kjVKWB0ujC3oivzuyd5C8gkqBVJ0Svzl0x+xYlOZ942/69K+UCtlSNWqmPVD1EYSlHK8cNMQLN/4MwbnpGJ6UW/YnG6kapVIT1C1j/pSRJ3QcYMFizfsD+i33VM1+HjvCYzok46DlfWYe/n5uP31M7W+dWo59h83YtnUQiRrAwORkYKXyVoFdCp5QBBWolXJMXvtroAfuRdNHABjKwzoImmwO4Nm/gCei58Ge/gAf6TjoVHKsauiFolqBZRyAa9NvwhuwG/BHABIDXKsfYW7EJEuQqRj9uRHB3DjxTkhM5KA+MrkYQ1wIoo3WoUciSoFxg/sjulFubA53VArZDhlsqJXhg5KQYaXbx6KP7y5A2a7i+UDiWKgOT+om+0uzF27CzOLczHTp093SVLjxle2ebanVWH22l2Y3jgrL9Rz9F0S0T1Mdq5vu3zHb74BTWkBxbQg492WmDnXHMcNFnx3pDZsBv2pOs+aYsH2odJkRWai6pwWSG/p/WmtdjQNtLtEMex1T7j3KtLnNyNR7RcMXza1EKu3lAfUG59RlIupr27HsF5pLXas4z4gXl1djd/+9rf4/PPPIQgCDh48iD59+uC2225DWloa/vrXv8a6iRFlJqpgaLBj/jUFeGTdXu8bO3uMHrsqar1vvtnuwopNZVixqQyj8jLjapovUUenlAlYsekgNpdVY+OPp/3uK8nLxFOTBsSoZUQUiu9Uy89+9M9aKNJnYMLA7nhofAFuenUbLuiW5A2eFukzsOeYEf16pOC1LeV45jeDA7YdLnhZpM/ArgoDFkzoh3nv7gm4f1ReJnZWGIJOAX1k3R4U5qR5z/VtNXhuCDGA9d5vc+HQ6fqQQfpwx6NYn4ENe054xze+2fmFOaneBXOG9UpDrwxd2KCwdCES7L6mC/ksvX5gxIWg2jJ4EylLR6rL2LTkC2cDElGsKGQCljeOf5sq0mdgwqAeGNwzBb+/tA+++6WWP9wRxUC48oC+ZT2l8ZUUV5IU6TNQmJMGs92FpdcPxILGWZW+pVKaPkeKRwHBxzcA4BZFrJw2DIIgQBRF7/g4WEAz2Ji3pWbORUO6ZpAW/wQCM+hnjclDjxQNlIKA3OkXYfmmgwElPEblZeKhd/e0aZmXcPvTGu0IFmgvycv0jueDBcXDvVeRriFsPuWlQ9Wil/6eWZyLFZvKWuxYx31A/N5774VSqURFRQUKCgq8t//ud7/Dfffd1y4C4gAAmYD57+3xe2PPps4SEbWOOocrZG2rzQerUBdhHQAianvhplpuKavGzKJcLF6/zxsIn1mU6xesXT61ECs2leFIdQMAT80830H/I9cU4KojtVjy4QHv4M/3+e/dfUnAAE/KAr962eaw7QLObtB6tlMjI2VmCwJw+V+/DBmkDxXMDVa/u+mgVSYI+HhuCVJ1yohBYenfTe+TFvLxna45Ki8TT04eGBdrsESbpcMa4EQUT+rDjH+l89XSj37EvKvzMenC8/hdRRQjs0br4RbFgHVgZo3WAwg9TivRZ+L+cRfgtte/xai8TAzJSfUmc6wqLccLNw3BNQO7IytZ45cJPfr8LkjRncmG3nGkFjOLczEkJw1VdTZPWw5Ve2cBjsnvgkcn9MeOIzUhF9d88J3dWDChH+QyAZkJqladOdd0vKwQBOw4UhsyG75Xhg4f7jmBH44a8MC4fLywqSxgHzYfrMKRanNcrCEUbbmZ5l43hAq0bz5YBVEUvWN7X5Heq0jXEEafxTPDxUibXkO1xLGO+4D4f/7zH3z66afo2bOn3+15eXk4cuRIjFrVPKfqbHC6RZSWVftNvdCpwh/+eJrmS9TR1Vki1AOOcD8Rtb1oFsbZXFaNGcV9AHjqBj54VT5mvuYpnSLVO6w1O/DSF7ux9PqBAVkfJfoMrLu7COXVDVDIBOw6avBmR1jsrqDBzV+qG0JOKZTaJWnOgC5UxsZj1/WHACAjzCC3a5I6dHaRPhOljfXXwwXpmwZzNUo5Nuw5ETRbxHfQuvlgFZxu0bu9SEHh5izk8/j6fVg6eSAefm9PzLKum5ulwxrgRBQvIo1vlQoZdlTUQhQBBxfUJIqJqno7Zr72bUAQd9dRA2a+9i3Wzy5Gik6FHqlaLL1+II5Um2GwOLyPWb7pIP79h0uQplPicFWD37ZFiPhozwmU+gR/R+Vl4tLzuwRkVQcrYyFlDW/68TRkgoA/j7sAD7+3N+h+bD5YhaM1Ztz2+nfepIGnpwzCgy08cy6aDOdVpeV+JVEsdhccLhHbDtegusHuty6RL4Olbcu8hBLpGqjB5giZrPHk5IGwu9wwWgKD5OEC7aWNC2AOy0mD2eEK+PEknHDXEDOLc70zFZqz1lBLHOu4D4g3NDRAp9MF3F5TUwO1Wh2DFjWf0eKA2y0G1MNZOW1Y2OdpVcEX4iSilpcQYuHbaO8norYXaaqlrvE8qpB71hyptzmxbNNBb8a4VO9QrZDhq4NVMJgdmHpxDmYU5XprX28uq8bjG/Z5y5z48p0eKAKAEHh7MBql//dJNAO6cBkbj76/F4U5adh91BCyBEuKToWng2YOZWBGcW/MXnMmwztSZknfrokAgF0VtWHrd4cbtIYLCjdnIZ//HjiFeVcXhA2wt/bCR7FYFIqIqCUkasKHA+SCgGVTC2FzuuByMyBOFAvBgp++6+lJYyyj2R60nAcA2J1uLJ9a6Dd2nlmc67eYoUT6QX/xxAHYfLAKs8fooypj8dmBU/j9pX3D7os0NvRNGmjJmXOVJise/PcPATNfNh+sgrsxw3lVaTlW3FSIVaXl3sC4WiFDYXYq/u/3I+Fyh66XHe2im60t0jVQilYVOlnj3d240Oe6xndGo9FiD7vdkyYrRMC72LL04wng+fydqrPBYHEgQSVHglqBVK3S+176ju99ryF8F3WNdHx972+JYx33AfGSkhK88cYbWLx4MQBPx3e73XjmmWcwevToGLcuOokaBUQxsB7Onl+NKNFnBv31qUSfid3HjOiWrOFFFFEbSFQrwvbHRLUCRjODGkTxJFGjQLE+wy+rRVKsz8B5qVroVHKk6ZQoycvEnl+N3szlEn0mdh01eOodHjUAAKrNdu8AzzfrxTfb2Xf7aqUs6MKZSyYPxOX5XQLWI5CeJ4qi323RDOiiKQ+zYlMZHnxnN/5yw2BkJWsCHuebnVHd4Lnw2HXUgNlrAjO866yhM0ukQXOkwXhLDVojZcGYLA706ZIY9Pu5LRY+autFoYiIWopGIQs7/v32lxp8+0sNFk8cAJlPAI6I2k6KVokXbhqCE0aL9za5IKBYn4Gr+neDxeFZB0YqCxKM9AO9b5mSSCV8pQXXoy1jAQAJEZI6fceGUpv6dg0+hmuu4wYLfqlqiFgG6s5RfbC6tBw7Q9Q7D1cve9dRQ1yU6otUbsbucofN9J7h8559dbAKC9/fi4XX9ofVEfmHz9Vbyr0/gvg+d967e/zOJSX6TCyY0A+n6mzomqT2S7RxukWsnn4RBACZiWqIEHHP5eejS5h6+b7XbC11rOM+IP7ss89izJgx+O6772C32/HAAw9g3759qKmpwZYtW6LaxldffYVnn30WO3bswIkTJ/Dee+9h0qRJ3vtFUcTChQvx6quvwmAwoKioCC+99BLy8vJaZB/UchnkMgHFfTOgkAm4d+z5cLpEJGkUmHRhDyzZcMBvMbASfQZmj9FjW3k1s4qI2ojLLeKesXpcPbA7uiarz9RQM1qRl5UAl1tkfySKMw02J+aNz8fuY6aAftszTYunP/4R868pgCgCs0d7zquS+RMK8PQnP3rrgQNnMuGkIDhwJuvFN9u5qLHm3bGawDqCXx2swiPv7cGfx10Aq9MdUOtxelEu5D5BhWgHdJEyNqT2bT5YhUOn6uFyiyEzxVN0KjhPmvDbf2wNub0EtSJiGZCIC4+20KD1bBddas0Fh1qifUREsWZ3ucOOf7ccqsaWsmrYXW789dOf8JcbBnMsTNTGEtUKaJQyfHagEv16pGBIThrUChncoohP9p301vGOtPBhndWBvl0TvfWcI5WnaLC7oFPJoZSHz9r13U6CShEwNpTKBo/skwGXW8Sq6Rd5Z2K2RNKAlJlcUWNGglrhV6ZY+k6TXg8AivWZeOWrw1g+tRBalRy/H9UX88YXwOFyw2Rx4tsjNVi7/UjQetkHjhvxxOSBmB/DUn1AYF1uaZ8v6ZMBtULmV9ol2PFI0yn9suAv6J6Mee/uxuCcNG/5kqaksX3TH0Gk5wZk5ZdVeWfZ/nTChAUT+uGRdXu943KdSo6V04bh6U8OeJ+rU8mxatowQIRfcN13DaeWPNZxHRB3OByYO3cu1q9fj//+979ISkpCfX09rr/+esyaNQvdu3ePajsNDQ0YPHgwZs6cieuvvz7g/meeeQbLli3D66+/jtzcXCxYsADjxo3D/v37odEEZlg1l83lRiJk6JKkwY5favD8Zwe995XoMzHv6nzcMqIXzA4X1AoZKk1WmO0uDD4vlVlFRG3E7nYhI1GNv3920O/LvESfgUV9B8DucqHeyoU1ieKJxe5AglqFj/YcD+y3kwbgp8o63HNFHpRyGUrLTmNAjxQAnkwbt1vEzcN7YU7jRUORPgNbD1djV0WtdwC8pawatzXWH89O1+LFm4cgRauE1eHCnLW78JcbBgdt1+aDVZhRlIvCnLSAWo9zfZ4X7YDuuMESMWPDN+PGYHGEDfgazXbsrDCEHPCOysuESi4LWwbkhNGK7ikaPNVY+9H3sb6D1iJ9BhZNHHBOg9bMMNkiJWGC7W1VyqQ1F4UiImpNggxhx7/DstMAeM5Ds8bkoaaBySFEbc1id+GNrb/gj2PPR53VCWNjsHNnRS32Hzd6g+C+ZUGCZXRLP9BLMwZPGK1hX1erlOOD2UWoNNnCPk4ag47Ky0SqThkQqA1Xfzw5wqLvvoKVwDPbXXjAZxz62vSLwr5ez3Qt6ixOLJtaiNe2lPt970nj1/3HjbhpeC8kquQB25g6vBdcLnebLJAeruSf0WyHxe7CH8fm4ZEJBVDJZXh03V5ve6XyzKGOf4ne/8cTaRbAjsaseRkQ9NhISUS+P4IMy/GcJ6Y3XvP4/gDhGzyf994ev+uOmcW5WPG5/+KlZrsLM1//Dguu6Yc/XpGHU3U2dE/RIlWrgMniwPrZxS16rOM6IK5UKrF7926kpaXhkUceOevtjB8/HuPHjw96nyiKeP755zF//nxMnDgRAPDGG28gKysL69atw4033njWryuptzqRmKTGY+/tCfqrifujAwG1SYv0Gbj/yguYVUTURrQKRcCXNOA5ESxYtxdPTh6IaoeDZVOI4kiyRoWHwvTbF24egjqLE79UN6BY3wXHai0o0Wfg58o6HDdaUZid6s2oua04F3e/udMzEPPJelDIBZToM7HxwCnvD9orpw2D2e5C1yR1yBqDVocr5PTSnHQdPpxTDKVcgMXhCvu9ItVCjCZjQyLVRD9VZws6kK6qt2Pxhv3een1Ns9gXTRwAQ4SM9MNVDXjiowNYdF1/zL+mAMdqLbC73OiSqIZKIcMJoxXLpxZi11EDahpsqDXbQ9bvjqbG96zRerhFMaCts0brg7bPaLajxhx+H1oq6aBplo6krbOFiIiaSyOXhx3/Lp40AAAgisBfPv0RT0waGItmEnVqZocTv79Uj6c/+TFgHDSjKBdrfLKZt5RV496x5wdkR/9yuh6JGgUOVtZ5azwnqQOzuSVjC7oiQSWHxeGGXCZgzR3D8fWham82um8b9h43Yun1AzEkJxWHqxqQovUExSuqzUjVKfHEh/uD1h8XAPz1txf63R5qTBiqBN7do/V+ZWJcohiy3rkAYOF1/ZGiU+Jvn/0csiZ6YU4aVm8px4Jr+mHltGEBiS1rbh+O3BCl+lqC0WzHSZMVx2otEATBG1we1isNT00ZBNEt4iGfjOzZY/TYVVHrtz9SWUhpXwK/46vghhgwE9Zsd2Hu2l14684RmF5nC9h36b3vmqTGymnD4HSL6Jmuw6ulh0MuuJqkUeKq/t0CrotCleIx212Y994e/PsPI3HX/+4EAGy871IMavyBtiXFdUAcAG655RasXLkSTz31VKtsv7y8HCdPnsTYsWO9t6WkpGD48OHYunVryIC4zWaDzXbmlzKTyRTyNRI1CtQ7XBFrGTW97eHxMmYVEZ2jaPtqg90VNNAEeOpsNdhd+PpwNbJY15+oxTXnnOqrPkK/fVguQ1qCCre/8R3eunME0nRKLLyuP47WWLDkwwN4bcZFeOeukTh0qh7pCWf6tW/WQ4ZOhYXX9cPRGos3+G1zulGiz8Th0/Uhp6amhMh4KdFnot7mwI2vbPfeFqqmtW8tRCljA/APYJfoMzGtqLc3Y8M3OF5RY8Ztr3935rF5mXjsuv6oMdu9A96ZxbkBWewmix2J6sj1waUFPf98Vb7f6zRVmJ3qvb/pvh6rMQdMs2z6mKp6O2a+9m3Qts587Vusn13s970sXTRNv6R32H1IULfcMNi3PntrZgvF2tn2VSJqO83pp5HGv1aH23teKS2rxq8GC1J1yg733UYUC9H2VQEC/vrpgbAB3MLs1DPbsTqx66gBhdmpsDpcKNZn4IahPXH///3gV4ZibH4XLJrYH0s+PID87sneIHpGghJdkjSY//5ev9cs9glySgklj13XHzIBeHTdXsx7d4/3sSV5mfjTlRegxmwPGQcrLatGvdWJrGTP36GC3kuvHxh0sdCvDlbB1SQjXhCEsN9p9sYAf6jH+K7L4xYRdHzbmkmrxw0WPPjv3QHlQqTj/uA7uzF+QDe/YxossCwtVKlVyqOq/+573WK2u/Cf/ZUBQXZJSZ5nfTW1QgatSoHHP9gb8rM5szgXdVYHquoDZxlEKtnjdJ9Zc6m1KmfEfUDc6XRi1apV+OyzzzB06FAkJCT43f/cc8+d0/ZPnjwJAMjKyvK7PSsry3tfMEuXLsXjjz8e1Wto5DKcqg+fpeRwiQG3WR0uDjaIzlG0fdVkibwo2qrScozN79pSTSOiRs05p/qK2G8tnuwSs90Fi92FVJ0SSpmAP//bs3CmwyXC5RbRJUmDZZ8d9A6opamfRfoMyGUCPtxzAt+U13jvT9EqcfdoPb75pRrv/3A8YGpqkT4DSRpFQEZ3kT4D8ycU4KTRf1Ao1bR+9obBqLc6YbI6kKhW4LsjtUjVeQaooQLY6Qkq3PzP7d4Lk2mXnAmONyUFsO8de753m8EGyZMvPC/q+uCby6pxj9Mddfa6b/3uepsTD767O+B5TWt8m6yOkG0FgOoGO3C6HpmNP2pIF1ODs1PDtuu7I7VIUCtabHFNqT57R3a2fZWI2k5z+mmk82i91YkHr8rHzNe+BeApycU1dYhaRrR9VQQiJlfqVApvbe7z0jSoqjsztlHK5fi6rAo7KvwX3Pz6cA1O11lx3xXnY+lHB7zjrGAZx4AnoCxAwFt3joBMEJCoVuCbcs9YWHqsb73q6nobuiVrMHuMPiCzXCIFOo1mO778+TSmX9IbUy/O8Su7caQ6cM2epvsvsTrClzg9UmNGkiZ8GFQK1DbYnJg9Ru+XbV9psiIzURXV7Mbm8q5902SR46brGkkJH9Kx7pKkxos3D/E7ZtJ1w8u3DI24r8GuW6SAuu/rA54fRaZd0hvXv/Q1zHYX3rx9eNjP5t2X6bH1cLXfDzYS33KPvqT9StYovfuVltA6xzzuA+J79+7FkCFDAAA///yz331CDFe6njdvHu677z7v3yaTCdnZ2SEfn6AOv9purwwdMhM905glqRxoEJ2zaPtqpPpl0i/BLGNE1PKae06VROq3yVol3KJnUJuiU+KkwQqNSo4bL87Bropab83wawZ2R34PT2aMFMCVpqFCAP7x5WFvKZUSfaa3hvjyqYX4238P+g3ES/SZmFHcGzNf+xY3XpzjDV5np2vx6b5KnGhsQ9NSK18drEJtgx0ut4ivDp7GP748jMKcVDw0Pt/7mGBB4fVzijyLnGmVSNIocOMr2zzBcX1G0AHylrJqPHiVLGz9cCmzOVJ9cMnpept3tfpgU3mbBuilci6n62whM3R8a3xHWrSyzurAb/+xFaPyMrFo4gDv1NlQg3nfdn3cK63FFtfsDM62rxJR22lOP410HtWoZPjbf3/GU1MGYe7aXVArZFzjiqiFRNtXG2zOsNvxBHCduO3173B5fhdMKTwPH/xwHKVNxj5NZzXOLM7FwVMN+HDPCb9xUqhSFoCn1Mb0ut6oNFnx8Z4TmF6U6xcMD1e/O9iMSp3KE5KsNTuwYffxgPHasqmFMEb4zvHNNA4VZJV0TVJDowwfm5O2kahRYFdFrd++jC3oiqK+GX6LQwKhZ3s2R7i1b3wD/zanO+pj7XCFz8LOTtd61jx67Vs8NWWQ97WkgPqCCf3w6IR+qLM6YXe68fXhar/30djkR9WmC3im6pRQyATsPW4MuPaQrrd8bwtZ8zwvE7Mu64uZr3/nfe2WOOZxHxD//PPPW3X73bp1AwBUVlb6LdJZWVmJCy+8MOTz1Go11Gp1VK8hAtAp5SEXhCrSZ+D7ilo8PWWQd0pGuEWiiCh60fbVRJUcxfoMv4GDpFifgUSVHAsm9GO/JGoFzTmn+oqm34rwnH9dLhFmhwsalRyX9MnAlf2yMPO1bz3lOIpykZXsWUT70Qn9IA0d124/ggUT+vsN3u8fdwGmvrrNWzoF8PxQ9q87RyBBrcD+40bs+dWIqnq730DuxZuHYFdjZs7IPhlBFzz61eApyzIiNx2DzkvFrDU7seeYESX6jKDZF0X6DHy6rxLfV9Ti0Wv746bGdpXkZeLuy/Te4Lj0WGmAbLG78Ni1/bFow/6AYPfdo/Uw211I0XnKgCyZOAAmmwNHayxBawgCgEouw5zG7PUHr8qHvXGg/tHek0EvfgDPANoQxcwcANAoZSHfZ98M9K8OVmHB+3u9xzZYVn3PNC3+s7/S266WXFyzMzjbvkpEbac5/TRRJQ97jtlzzIh+PVKweks55l9TgF1HDZh84Xkt3WSiTinavhopo7lXug4nTVboVHIU9EgJKHUCeIKcMgB3jurjXRNHytpt+thIpSyUChkG9kxBqk7lV35uZnFuyPrd0v3+CztmQBCAX2vNWLAucC0D6W9pZmMovkHwYEHWM6+X6V1HKNLMxpK8TIiiiHnjC+BwuWGyOPHtkRooZELQdReazm4Mxmi241SdzVvDPUGtQKr2TAkqU5SB/65Jarx15wg826SmPBB4rE/V2UIvTK/PhNMlYkjjopgPvbMbN16cg0euLoDd6UaSRgmNUoaF7+/D1OE5QcvH+B77zEQVVk2/yLvwq0Ypx8d7T2L/cSOmjeyNMRdkoc7qGf9rlHLsPmbA3DF6yCB4s+JDfYaCLRgbzTGPJO4D4q0tNzcX3bp1w8aNG70BcJPJhO3bt+Ouu+5qkdewudzQKGRYfF1/bD1cja7JmjNTLoxWDMtNw+HTDeiRqsXsMXr8eNyIRyb0a5HXJqLoNDhc+P2ovrhmYA90TVb79dGeaVo0OFwY2iuVQROiOGJ1u7B44gCcMFq9g6udFbXe1eEbGqdNLry2H/6z/yQuyEpGilaJ2gY7rA4nnv3NYMxas9M7wOydkYDJL36NldMuwg8VBiyeNACn66ze1zsvVYtKk80b4JUGgVqVDE99/COuGdjdu1hnU6lapXfhIwBBHwMAKz4vwzUDPT/QzyzOxZIPD2Dd3UV4fMM+/9rheZlYeG1/ON1u/HZoT1idLrx8y1DoVHIIAP5zoNJvu74D5HqbE9vKqzF+QDdMv6R3QE3uYT5Z06k6Jb4+XB2QteNtR+OFg5S9XpidiowEFdSK0DULAU8GSKQsHo1Sjp8r6/DMxwcwvSgXIgKnbf55XD6mvrrNe9vmg1V+tcObZtWvnDYsoF11VkerTMMkIop3glvEokkD8MSGA96ZUjanG2k6JZI0Skxf/Q2enjIIKzaVYcE1/bDpPz8hszg38oaJqMUo5aFn9hXpM/DxvpPYVVGLZVMLoRCEMNnd1Zh3dT9c2DMVZocLCWoFahoCS/tGGp+p5QJOmWzISdfB4nBhw5xiOFxuKOWysPWqH7wqH0Ny0rxj9YfGF8BgtsPuVIQtuzHvKk9yy44jtX7Zx1IJkyTNmZmXq0rLsXLaML8gK+AZr949Wo/bXveUf1pzxwgI+NEv2aJEn4n5EwpQa7ZjypDzcOvKb3C01oISfQZmFOdi/3Ej7r3ifO8PCk01TbKQxpb1NgdStSp8fajaG2eoU8px0miAvmsizkvR4rx0HXSqyJnrJXmeoH5WsiZiGZ0ifYanZE3jAvS+QfFifQamFfX2ll0s0md4ZwJNvvA89OuRAqPZjj/93w/I75EcMOv0rW8qcOPFOUjRKrFy2jCkJ3iuGR5dt9evXUX6DNxWnAuNUoanPzngPd46lRwLrumHJI0Kd17aBw+Oz4fD5YZGFV3N81DHvLk6RUC8vr4eZWVnDmp5eTm+//57pKenIycnB3/84x+xZMkS5OXlITc3FwsWLECPHj0wadKkFnn9BpsTTieQqFHjoz0n/D4gJfoMZKWoce+/vm+c4pyJP427ADe8vBUF3ZOxdPJA9EzXtUg7iCg0q82BnulavPLVoYA+umjSABjNNiRqGBwhiidKQY756/YEDGYXTxqAO9/4DksmDQAE4JUvD+PK/lk4VWfDealaWBwuaCCHRinD7y/tA7VCBo1SjhNGC8yNtcbnXZ2Po9VmpCYqG7ebARGAIDvzOruOGrzZFdIgLavxR29fJfpMJGoUWFV6GDcN74W5a3fhLzcM9nuMlJHiO9jLStbAbHehvLrBM52xMcs5VauExeHC0o/2Y2rj9qTBrFQKpDAnNWB6atNafqEWwvQdXKboVLjs/C7IzUzwbsN3v2YU98bsNf4Lek4c3CNsDfJReZlIUCkiZvFs2HMChdmp+OzH0/j6cE3QRTVrG+xBM9CDaVrPXKJVyTF77a4Wn/raXH4XTjoV7E436m1OBuiJqNW4Acgh4L4r/WsIA54fXv9yw2DvOa3e5sSCa/rxu4iojdWEKE1Xos/Agmv7o7yqAUNy0nDSaEH/Hslht1VndUAmE6BRSkHkwCDsnl9Dz068PL8LuiRpsHzT3oCSLHNG54V97WO1Ftz95k5vzKuixozzUrVBg/ISnUoOtVKGOaP7wiV6Ekf8s8wzMXuMHu/PKsLhqgYoZAK++aUGQ3un4YHxF6DB5kKDzYkuSWq/mZOGBjsuzEnD7SV9oFMp4HR5yoFMfvFr72zL12dejGmrvsGOCgOuNtowa7QeDVaXt1Z7sLrotWY7dlXUIkGlwI6KWizesB+/v7QPLu6djg17AkvCzB6tx9eHqjHM5YZbRNgZkafqbLj7Mk9Qv+l1RFNJGgUKc9Iwa81OAMD8awowb3w+qhrskAsCtjYpfSK1a8GEfpDLgCNVDbA6XbhxeE5A+ZIx+V3w5u0jsGjDvoh157eUVUMmCLh6QDe/YLhUFmXee2cWYi3WZ+Cx6wYElJX0FWz2wrmU8eoUAfHvvvsOo0eP9v4t1WmaNm0aXnvtNTzwwANoaGjAnXfeCYPBgOLiYnzyySfQaDQt8vppOhWUMgEPBZlasbmsGm6cmdKwuawKboi48eIcrNhUhofe3Y2npwzCeWkMihO1poxETcg+umDdXiydPNBvpWMiiq1jtWY8EmR65eayKsxftwd/+e1gKOWe6PVnP57CvVecD41KDofLjV1HDejXPRlvbj+CR64uwA9HDSjSZ+L6l75GsT4DCrkAlxt469sKXD+0J0r0mVhwbT/UWx1I0ym9i2M+/cmPeHxif1RUmwGcGaT5ZtYU6zOwaFJ/HKu2YO7Y872Dcd/HNK213XSwp5CdyfYp0mfg0Qn9vAN2q9PtHUMEm5LadHqqXCZgVWl5xIG07+Cye6oWOpUcT04aiAa7Ew12F5QyGb74+RRmr/EPxq/ZfgQ3DOnprUH+0Du7/YLio/Iy8fSUQdCp5PjphCnoBV6xPsNbmkZqZ6hFNV+8eUjAbT3TtAHB+GJ9BqYHqWc+Ki8TOysMAVNJW2IaZnMcqzFj3ru7saPCgGVTC/HMpz/5HZNYBOiJqOMTZJ4syqY1hIHGbEIR+PNVFwAAHC43FLLYreFF1FklaJS49/9+wKoZF8HpEvFLdQN6pmmx55gRk17YArPdBZ1KjvnXFECtlOOlW4ZArZAHDdpa7C58V1GLwuxUnK6zoXdGgl/wW6eSY3DPVAzPTYcbCJid+NDVBXj0/b0BQVsp6SKcnmlabzB52cafcf+VF+DDPScwsk9GyOfMLM7FovX7MLR3Onb8UhN03O+G6J2l6TtWHNIrDalaJV7YdBBTh/fyOw5mh2dcGSqQKy1E/7+3D4fN6cLi9fsx773wNdk9x08Bs92JQ1X16J2hw4dzi+FwigEzPaVjBgAPXpWPw1UNWLu9Agsm9MeiprNCG3/4UMoEXLO8NOA6IhipNjvgGUM//N5erJ9TBIfTjVubJMT41v1O1ihhdTRehwiAAOC24j4ozEnzfpb69UjB4sY2Ss8d1z8r9MyEJrM3Q5VFKS2rxuPr9wUtKykJtt/nssZbpwiIX3bZZRDF0IEsQRCwaNEiLFq0qFVe3+Z0w4bA2kySpqn/vn+XllXjSLUZiWoFf40nakX1dlfIPlpaVo16uwvuMN8jRNS26qzOsH32EbkMGp9BU73NCQgiktRKrCotx4qbhmBLWTVEAJf0zcRxoxn53ZLw2HUDsPuYATIBuO/KC1BVb8WsMX3xw1EDIIoY0DMVhTlpcIvAFQVZqKq34rvG2uBqhQxapRxdk9X4150jkKRV4qTRghte3ooLuiWhMCfNb8HL//v9SNTbnNhZUes3oPYd7PkujillRZ8wWP0yOkKNIYJNLTTbXVENpDUqOX44WotEzZnsZGkcsudYLUQAF/VOx/lZSd52rdl+BDcN74XqBhtSdUr0SNVi+dRCVNXbUWd1IEmj9C7YCQCPTxyAhe/vDch+T9QoMPO1b6NqZ9P7S/Iy0S1ZE/C6GqUMj32wz++iRVqE8+plm4Nuu63qi/9aa8aD7+7GlrJqzB6jD3qR0NYBeiLqHOrtLmQla0KeTzeXVeEeZx5K8jJhtrtgsDqQaOa6C0RtKUElx8rpQyGHALvoRppWhXqrE8eNnrJ+vhm3D7+31/s836AtADx+bX90S9WgUEyFIAjYWVGLB9/ZjRVTCwFBwOaDVZhZnIt/lh7GrgpDwMy8U3U2OF1i0AxmnUoOq8MVdt28/+yvxIpNZd4kCkHwJGkAoTOjL+mTgRWbyjC9KDdkqRLfWZq+wV2NQg6nS8QDV+V7rgN8SOPHITlpIYOvpWXV+LXWgl+qGwKy5YMloZToM/H90Vq/96BYn4F5VxeEjQUCgN3lRn6PZBjMNiy6bgBsLjfqLA4kqBWoNFlx06vb8MJNQ7zj2LCzLPMyIQAo6pvpt2ZSrTkwkzrUIpa+iSRSJYs1d4zA7a9/61101fe5/bqHn5ngm+wTdtHWg1X4w6V9g94vzc71Neoc117sFAHxWKu3OSGKIjITVXj2N4OQlaxFvc2JBLUcCpkMnx04CbVS5jc1wO6zGqzB4sBJkzWgFhHrXBK1HJPFgew0LV64eQgUchnqLJ7+5XC5MevNnTBZHJAJzIohiheR+myd1QGZTun9QTxFq4RaIYPF6cLQXmnwLHkNmBunUqZo1Vh4XX8YzDYMyUnF+z8cxwVZSXCLAromq5CiVUIhl+HXGgt2VdTi6gHdMKJPBo7WWLCqtNwzldFkRf/zUnDdii14Y+bF+M1LX3sHkdOKemPu2l3ef9/4yjYsn1qIXUcNAavDV5rO1C2fVpTrN8WzRB+YRdM0o9z3b99/F+kzsLMxeB9uIF2kz8DOI7XeTJum2ck6lRLXrijFzOJcDMlJg0IuYFz/LFye3xUmixMKuQz3v/0DHp84AD1StSHHKD1StfjLDYP9AtcOtxvXN2a/R2pncZMSKEX6DMxqrJPoG8CXNH2tzEQVfqluCFtyJdppmGc7NjOa7ThSbfbuX7iLBC4ASkQtzWRxQC4I+GB2UdBz6dFaC0xWBx6/rj+O1lhgsbtgbOD3EFFbUgBQyRVBywSuuWMEvj50OuRiljIIWHvHCCSo5Xj8g3348zu7vfdLdaNnr92FP11xPu65PA8qxZk64KtKy/1qdmclayAA3lrX0n12lxvZaTrsP27EzKJcuEUxoDSINBNSp5KjMCcNWqUcdVYnXrhpCAAREwf3wKL1+/3qfhfpM7zX3063iNlj9H71w6UMeABIT1BBIROwatpFcEPE14eqvRnN0kzPsfld8dmPpwB4xpdj8rtApwxft9tgcSArOXjlCN/Ek6Y1yiU7KwyQCwJWThsW0G5p/Gm2u9AzTYu3vzuKC7NTsWzT3iYZ4plYc/sIuCHixZuHIEGlgCiKuG5wDyxev88vWF+sz8CMot747MdKDOiRArPdif+9fTiOGyxI16lgsZ8p+fLWNxV4esogvBYiW1uEfyULESJWTb8Ivxos3vdf+tz5JuD4/igh7XNmosob74y0aKtaIfN7rwDPZ2HRxP64ZnnpmeOSl4knJw88p/MRA+JtIFnrOcxr7hgR8IGVai11SVbhhZuGYNaand4OIX1g1AoZjtVa0C1Zgwa7Cw++szvmdS6JOpq0RCXeuO1izF/nfwIq1mfgjdsuhsPthiu6MrVE1Aai6bNauRwOt4gSfSaUchmsDhca7C4svLY/TBZPvcJEjQJOtxtWb11xOU7V2fBteQ0mDu6BvcdN6JmqgU104dcaC04YrZgzOg9JagU+3n8Cz/+3DIU5qZgzJg8JKjlmvPYthuakQaWQ4S83DEaqVokeqRr8UmXGGzMvhlwmeBewAfwX1/TUEsyDXAC6JqvxTXmNX+a4NKCf9MIWv2PRNEva92/p301LhqwqLceyqYUQgIAakNJFy1t3jvAufrTw/b3e8iVuUcTyqYVQyGRI0Snx7Kc/BkztnFaU631OuIFq08D1/uNGvwC11E4AARdXfx6Xj9oGu1/2/MzXvsX62cVBXzNYkFxXZwvZNiC6aZjHDZazHptV1dthsJwJuke6SDiXOomxIooiXC4X5HI5BP6wTBRX0pOUUAqagBJk0rn01pXfoGuSBhaHE2qlDA6XG4JMgJFZ4kRtxgkEBMMBeIOUiycOwIpNh4I+d3NZFR66Oh/flNdgR4XB7z6pz994cQ7mvbfXG7QFQmcOl+RlYsVNhRAg4J+lhwOSOm4rzsXFuenezPIUrRJWhwtzGsefobKRby/pg9uKc/HA+Atgtrm8mdE2pxs6lRy5GQl4Y+svTeqHZ2DdrCIAIhav3x8QZ5Oy4zeXVWHx+v144Kp8WJyeWeGrSsvx1p0jUGf1zxxvSq2QhR2b6VQKrJw2LKBGuU4lx+8v7YPx/btj8YbAGKBvuRWNQo49x4zo1yPFG2BuGlSuarDBYnfh0ff34qkpg7B6S7k3i396YzD6vDQtNh6ohAAB35TX4G//Pej3PjYdR795+wjUNNgiLs4pKS2rxl1WJ7okqgHAL1Pc835kYkfj4q4BnxuffY40+9PmdGP25Xm4rcQzi8Bsd2FnRS2qG2x4684RMNtdUMgEaBRyuM+xpC0D4m1Ap/B8QB5+b0/IqRYTBvaACBEzi3Oxq6IWe44Zvf/eddSAITlpqDXbseD9fTGvc0nUEWnl8qA1xEt9a4jLRBw6Xc9ZGURxIJo+2+BwQiYIWDJ5AKrqbCg9VIVx/brB4XLD7vIEylVyAUq5HKetNshlAo7VWpCdrsWSSQPx9CcH8Kcr8/HUxweQ2zUJEwZ2h04tA0RPpsqg89Lw9h9GQq2QQRCAa5dvwdCcNMwo9mSAD8lJxcNXF+Db8hqkJapx66pvsHxqoTdbZddRA0blZeL/fj8CCWoFNAo5LA7PwLzsdAMqai1YPrUQNqcbvTMSYHO6UF7ln9HcdKFI379L9JnokarFO3eNhE6pwLP/+dEvG2XN9iN45Op+MDuccLhENNic2HXU4B2gexc/ysvEoon9careiu9+MWDxhv0w212h6y42ro9SmJPmzWiONoNap5L7ZYSb7S7MXbsLM4tzcfdleqjkMujUcny89ySmvrotaHZ3tEHj4wYLvjtSGzIDPZppmEazPSAYDkQ/NjNZHUF/wAjlXOokxorL5cLvXvwS/7r7UigUvPQgiicaWfhz6Su3DoNGIUNlnQ2iKMJsd6HO5vne5ViYqG002F1By4kAnr56wmgNW3f5SLUZH+45EbTmtW/Q0+5ye8choeo8e9YWEDF+YPeQNbELc9L8Fm5fOW2Yd9wYqna0AAHjB3bD9NfOZFhLyQ+PXdsvoK424BlvLl6/D+MHdo9Y0mRzWRUelguYf7WnzrrF4TkGWw9Xhy3zsuuowS95pSmLw4VdRw24sl8W/nLDYGiUcuw+ZsDgnqk4YbSErR0+szgXP1QYkKpTYMmHB7B8amFAKZKmC4iumn4Rnv7kTCJK0x8rpl/SG/8sPez3GqFmDyzesA9/uvKCkPsGeAL+q6ZfhD2/GiCKnsU6rQ431t4x3Jv5/dSUQXhz+xFMK+qN8QO7Bf/c+GScR5qluvVwNX6oqMWfr8rH6TobUhvPNQkaJSoNVpgdLqTqlMhIUMHsDP+DRiQclbaBBrsLIhD2l5fbivsgWaNAbmYCLsxOxdy1u/DPW4dhSE4q3tx2BENyUtFgdwXtqACn0XZ0LJPT+qKpIZ6okqPkL1+gpHFROM7KIIqdaPpsvc2FJI0CFocLCRoF9hwzYly/brA73UhQyzF7jB6CIOCHCgP0WYk4YbQiRatEgkoBm8uFvl2TYHM6cc8VF+CZjw/gt0N7Ys8xM3plJOCD3cfxt/8exFt3jsDu0w0Y0Scd//f7kYAIWBxOvP37kZAJAnQqGU7V27Bw/X4U5qRi11EDSvQZeHxif0xYXorC7FSs3lKOB67Kx7UrSjG0VxoGZ6f6lc4o0mfgwavyUdNg91vQrCQvE9Mu6e3N+vbN7pbKh/xn/0n848vDWDfrElxRkIWbh/fy1oKsNFlx0mTFrDU78ZcbBuPuN3f6HUfpomjzwSosWLcXiycNwFc/n/JeUIUr77GlrBp3lPSBQgaUV9Xj0XV7/cZBJXmZeGLSALjcIgyNU/Q1Chmq6m2Y3Vj2xDcovquiFkV9M9Fgc8Lucod8XSC6oLEUyN5xpDZoBrq0+Gekc21Vvf2cxmbJGiU2/njKe2EQ7iLhXOskxpJMHn5KMhHFRqRzqVsUYXO60T1Zgwa7A3aniHqbA5zsQdR2gv3Q75tBLAgCrurfDQC8JUR8s4tz0nUozEnDmu1HvAFi3+dLQc+cdC0+3XcSRfqM8HWey6q9WclNSQH2YNvPTFR52xeprIa0LeBHPHJ1Pzzwzp6o2+K77QS1wjvbsdJoRWaS2rso6Is3D8Gq0nJsmFMcsFCoNKZ+a/sRnBfimr8kLxPZaVqs9smU16nkWHBNAbomqZGRqPKrJ970OM26TI/fDDkPVqcbr8+4GAlqOT67bxTcIvB9RS12NWb0++6Pxe4KWOTSeywOVmHe+HzsqjB4y8t0SVJjVWl5yHIzCrkQ9L04U9bFiTlrd2HVtIvwwucH/eq4l+gz8c9pF2HZxp+x6cfT2Ha4Bm/MvDjkPpeWVePB8fk4brB6SuRs2O83hva9jjHbXZheZ8OcxqSYor4ZaLA6kZWigc3pgtHsxLbD1RjZN/SCrNFgQLwNNNidcEVI5dep5Ki3OnFemhZzGjOelHIZlHLglhG9kaJVoMEWvl5De5xGS5Gdy1Rsil6k/lNndUCp8PTjzQervAuQ8IcJotiIps+maJXQKOWoNFmRlazBI1cXwOZyw2J3omuyBgqZAIfLjSE5qfjNP7Zi2Y2FSNOpYHO6kKhS4IeKWkwc3APfHzVg/oT+MDtc6H9eCrRKOf7x5WEAntrkI/um4zcvb0VVvacMy7pZRVApZfi+woBasw3Pfvqzt9yJw+VCTpoWFdVmFOak4pTJhj+Py8fM177FkJxUPH5dfzz54QHvfkhlVH48YYLLLaL/eSlYOW0YuiVrIJcBJ402/PW3g9ElUe0ZS9icWHHTEJw0WpCRpMI/vjwMs92F47VW/Gq0YkDPFByt8dT+O260YsmHB4IuXtk087y0rBrHDVbcMCwbKxtrSkYq75GgVuDrQ9XYsOdE0Ayjh9/bgwevyveWkPEsPJSPOpMd1wzs7reQU6XJCqvDBQHhs3mkoHGkH5J9A9lSBrrv6+m7JKJ7FOdYUxSfw3AyE1X46YQJMxov5kKViIk2QE9E1Bx1lvDfURU1Ztz1vztRrM/A4okDkJ4gQimXR/zuI6KW0/SH/lAZxEX6DLxw0xCIELGyNPC+GUW5UAhCmAzkDNx/VT76dU+BWwwfvwo3BrS73GHLZjz0zm5v2Y9QZTV8g+JNF8QM15Zwx+a6QT3gcruxszHQrFbIYLa78Mm+E3jk6gLUmB0wWhx+i8X/flRfJGsVAckKJXmZWDJpAP7+358wOCcN04tyvbXUdx8z4IZ/bPWWGgxFKZdhyYb9+OzH037tnD1aj14ZOrxw0xD8+d8/BD1WTcuuSOptTiybWog1248AAK7qn4X37r4ESzbsD/r8OqsDK6cNw4rPywLuXzltGL75pQZ3juqDFZ8fDFqyBwAG56Ri04+nYba7cCpCKcKjNRa8u+Mo7h+Xj4evLsBxg8U79vadpQoALlEM+V7OKMrFxgOV6NMlEWlBSiJGiwHxNpCuU8HmCn/R6HaLSE9UYdH6/bjx4hys2FSGRI0CRosd+08YMaxXOlJ04TOe2uM0WgrvXKdiU/SSteH7T7JWCbXsTIbb5oNVqDTZePyJYiSaPqtT/n/27js8jupc/Ph3yvbVqlruso0lcAdjmpFEgBAI2GC4ToPc0EMgmCQkIfRmICG9AEnIDRByEyA3yY8OSSAQsE0HJ8bGBgsbF1wlS1pt3ym/P2Z3vSutVnKVbL+f5+HB2p2dOTM7Z+fMO+e8R8O2bcq8LrZFk1T43Ph0DfxuFCDg0omk0nzUkWDCsDJGVfowLAu3qtEWS3DzGZNxqQrHjKuiM55GzeSri6aMXABXAXRFyQXDm+tr0BSF7z+7gmtPm0hbJMnTVzThdWn8bdlG3lnTztWnTuTnz33A7XOmkLYsVrfG+PkXplPld/Pvte1cN2siK7dEuO+8I9gSTqAqMLY6QEXAxYb2BJvDCXRV4d/rO5gyohzbhpRhUe530d6ezvUif+bdjbn0LG+tbefuF1qYNDzUoyd498kp8ycBzdcZTzOm2t8jp2BvXKpKbchbsvfhVxNGrrfSwpY2NnVu7w2SP4lRNnj/o88eyv0LV/PEvCZufXJZj4fF3587jVjK5Dt9PEg2bbvHBEdX5DXCH/vqsYwh0Oc+hvpoe/XVNiv3u7l1zhRufnwp0+squbBxHIZlc/1pE9FUhXjKzE0AKtcbIcTuFurj/jKbK3ZhSxs3Pr6UO86cipm5rkoecSH2jqBbo7m+JheALJUGY9bU4TxTpCNC9u9vn3xI7+lQWtrg7+/znVMOQVVLDwMpleJtSNDDT5//oNeUet+fO437e9m+BT3Sv3hdpdPJ5ZelZIqQp9/j+tMm8n9fmcnzyzezdEMnjfXV3P3Ch0wcVs7GzjhDQ16ShsURdZU01dcQ9Ois3Rbn2lMn4nWptEVSBDw6kaTBu+s7+MrxDcx/alnRYLPax1CalGkVBMOz5QSYNXU4lDhW3VPCZIV8Ln790oecc/QYHljk9MYvlt4w+/etZ0zh1ieWFn1fReGY8VUcd/AQfvPyql57mZ/fOLbod1HMuJoAXzvpYO54+j3ObxxXkFqnuzFVfuY/9V7J1Dx3v9DCbWdOloD4YJY0LTyaWvAjlq+xvppXVrVx/MFDWNDSyvmNY2mur2ZDR5zfLfqIG0+fhGlavLu+M5eovvuQhs3hxD47jFb0bleHYov+c2tqyVxWbk0lkjcr8/0LV9PZR68aIcSe0586GzNMuuJpasucwKqigK6AW1dImRYdMacX+Z/fXsd1p01EBdyqStIy+XBLjOl1HuKGyXsfdzFpRAgATYV/rthCU301t5wxBbeqsKYtBpDLtb1+W5xrTp3A6XctZEZdJadNG8700RWcOGEon548nLRp8q2TD8HEZnVrDF1VWNsWY2SFl+l1lXTGndQoIyt8jK32YwOq4lwThpZ72dAZ57I/vlMw2eZ5jWOZc/ciYikz13Pi9qeX01RfzbdPOYSz/+c1wOnRnq+5voZvn3JIweSUY6r9nJFZVz6PrhLJTD6UNCze2xgu+R2oat+TRHbE0z1yM8ZSZq/DdLO9edZvi3Ho6Aou+8R4PC6VCp+boFcnmTK5/rGec7a8nBnZ86PPHopp2UUnOc/vadPfTgY1QTfHNdTwcone6n0ZUeHjR589lNZIiq5EWgLgQoi9xtPXtTQvuLGwpY1Y2iSRMqgJeqRjiBB7SSRl8O1TDsHGZmFLW8l0JkND3l7zjS9qaeOaU5XS6VBWtnLpJ8bz6qq2Xn8bmuur2RxOFP189nejt84QThkmlHy/WKeL5vrqoimIm+ur2RLe3iu5r337uCPORQ++5bTZz5jMGdNGcOPjS7n8oXdynTH8Lo26aj83P760R1vxgsZxXPC7N5lRV8H8OVN466NtudQm+fsAcGHjuBLHsIZXV/V9DIaV996xpPuxaqqvxu/SmDaqIvdQ4MLG3nPLL2ppI2mYvaZ2XtDSyrWnTWRLONFrT+1fnD0dIy8bRl/5wTvjKe55oYUFLW0cWldZclnTos99v/uFFhLp0vcapUhAfC+IJAwits0Nsycy/6n3crPBZm8Ah4a8PL98M7Zt88D5R1IddHPTGZM5+zev0RpJcduT73HLGZO5+YllPHD+Edg23NVtSENzQw2fOHgI5f4B2kmxR+zqUGzRf22RJBc3HcSsqcNzT4a9Lo1NnXGGl/to7UqCAhf+7k2a66u5+5zpBL27Nyfq5nCC9miKcMIg5NOp9LsLekgKIbbriCW5+tMT6EoYdMbTuZ4K723o5Jyjx7AtmgQUAh4XlmXj1VV0RSFpWaQtGxQIenQ8uspXPjEev1tDAX78/AdcedLBHD6mCtO2CMcNJo4MATY+XUNB4ZTJwzjrsJEkDAPQ8Xk0Hv7y0QQ8OrN+4QTBz28cy+F1FVx72gRcuopt25x5zyvMqKvku2dNIWVZmKaNZdt4XTqH1VXQGkkS8rmIZxp2//WrV5gxppIbZ0/ip/94n3G1ZRxRV8mGzkRuss0Kn4ugV2dbJMXd50xneLkPt6aybluMhy4+BlV1freygfJE2uS+844AoDrgoS2aLJicsrG+mm+ffEiPYHg2hcppU5weKx5dzaX3UKBo3sWNnYk+e4p4dLUgaJ7NsV6scZ4tQ2N9da7H+90vtHBcQw3f+6+pfPvP/+H8Y8f23rBf2cq2aIrvPr285ORLS9Z19LuTQbnfmUzomr8uKQiK72iKk/JdGO4phBA7qy1auv27sbMw6NUZT1Nb5sGwbLkPEWIviSZNEimT2+ZMIZ42sW345RcPx+fSsGwbTVGIpU28Lq1grplikmmrz9FtnfF0ro3n0VUmjSjPdcas9LsYXu4lbVk9Onw6c+RMIWVY3HfeEaRNm1GVvoKe1ZvDCZJFJkQvKGNeu/CkCbX43Brz50zhpseX8na3WNqICmf9J04YwgsrtvbZESP7/oKVrdzx9HIuPf4grj51AvGURdCjEfA4cw9t7Exw7WkTuVFTSRkW26IpbNvG41J56OKjCSec0aKTR5bzl0tn8o/3NvObl1cVpHq5tHk8V50yAZX3ux2nGm6YPZGzfvlKyXJqqtJn2uTs/jTWV3N+4zjmP/Uel35ifC7Xd1/HI9vRpTddiTSjqvzcnOlF3j3fuN+tMazMm8v9fv/C1dx9znRU6DF30FWnHEJnNJ17vbc0gY311VzcdBCqAn+5dCaGaRPwaIDCC+9vzqWDzO5bXyl1SpGA+F4Q8OgoipPn86hxVdw8ezK3FRlWcdrU4Zz3wCJmjKnksuPH5yrTgpZW0pbFvV+cgdel86O/r+jxpGSBpNDYL+3qUGzRfyGfi66kwTPvbiwI7DTXV3NB0zjKvDooCk9f0cSmcIK/vr2eaz49Ybdtf21blGsffbegbjfVV/Pds6ZSV933sH0hDjSVAQ83PFY4xK+5voZvnXIIFz/4Jv970dEoCgRdGlHDJKBrpC2bu19o4RsnHex8QHdmh3dnguURw+DrJx2MCmzsSjAs5GV4yOtMKmZaJEyLnz/3AVd8sgHTslm3LcH/e3sdnzikliPGVvG5e1/l8LoKbjtzClvCcW4/cwrr2uI8+OpHTBlVzuF1Fdx+1hTuebGFMw8fhc+l4tZU1m6LMTTkwevS+MGzK7jmtIlsCif47blHEPTq/Py5D/j6pw7h+886ucWz7Yfmhhpumj2JVa1Rgh4dTQVdU/jJP97n26ccwjNLN3LPix8W9Bq/4uHFTK+rYN4JDXhcSkGakOwyiXTPYPgFjeN4+PU1zDlsRC4wHUuZPPT6Gr7z6QlcGEmRSJuMrvLx92Wb+drDi7nr7Okle4o019eweF1HQQ/x+xeu5rGvNnLrU8t6NI6zkxtlJ9zJenllK2vaYixY2crZR9WVPG/C8XTR0XqwfYKjLx5Vt0NtqREVPu46e7r08BZC7HPKfC7Cid7bv169sPNHwKOxujXK7175iPlnTN7bxRXigFQTcLPZSrClK8ldLxTmcm7KBEK//ef/EEuZ/PHio0uuK9uZopTsaLxr/rqE3553JD/++4oesauLmsZxxDgnbuXSVMp8Oj5dY1M4wd0vrOy1Z/XhdRXcfuZUaoLuXLrBYtsHJxh+1acncMsTy1i8toOvfOIgbiwSS2tuqOHbJx/CuceMpaqPDg3ZdfvdGl84uo6fP19Y1uzxzM9z3v3+/Py8iR+z+7Z0fQd3nzOddz/uZMqIclKmxZCQhyXrO5gx1ukokz32wyu8rG2L9+h8ks/r0hhV4aM1Ujon96hKH/effyR25sHIfx0+ivzpC/vqmOL3lO7gp6kKKcPKBcOL5oZvqOEvl87k3PvfIJYy0RSF06YO5/xucwHFUwZDKzy54HksZfaYx2dUpY8X39+CosAdT7/X4zyad0I900ZWcPlD7+T2LeDZ+bC2BMT3AidPqYbHpVIb9PS4yYNMTqOn3ivIAXTJcQflnux0xtIMrfCyuSPRa8+nwZBCo69JrMSO2R1DsUX/+F0a9y0snsvMBr531lQ+2BLhogffoqm+mhtnTyZuln5i21+bw4kewXBwelxe9+i7/Phzh0lPcSHyrG+PcdNjPfPdLWhpxcLmW586mKBbI5Y2SVpOT5qEZaKh8rVPHowCZJuHTg9tDRsbv66TbRYOLfOgAlHDZMnaTlBg6sgQV50ygbZokhdWbOG1VduYn8kzvnJrlF98YTojK31sDcexgNWtMf74+hquPW0iacvizMNG8KtMMHxomYfWSJLh5T5WbApz5zPL+dpJB/PJicNYty3OH19bw3dOnUAiZfKlY8fwn3UdXD9rErGUwScahqAosLCllTn3LGJGXSXzz5yMYkPCNJl7xCieXbaR6aMr+d35R+L36KgKJNImf7rkGDRVwa2r/OO9TdyV6ZlRG/Lw92Wbeej1NXzx6DE8fUUTa7bFcpPcPPz6Gq49bRJL1ndw8+mT6YilmD66gsXrOvjCb17L3RRk8/k1N9SwJZzotfdHcyaVy13//KDgOzy8rsIpe10lFzUdhEdXqQo4E512RNN87aSDc9vL15FJYdVXw9/nLt3w97q0fk2m2Z308BZC7Iv8eun273fyOn80ZVITJA2LBStbuemJZTLBvNjn7QsjdG3gw61Rni6SG3xhpq5m40ivrmqjqb66aNqUxvpqXl3Vxohyb5+j8QC+cFQdPyzSGTM/h/M5v32dxvpqrjixnsVbo0UnUu+e7/qGx97l7nOm84XfvN5j+831NVQF3Pzx4qMp8+rMz4udpU27aCxtwcpWsG0OravM7UNvqV5qy7zMO7EeXVWK5hrPHs/ecnd3P975x+KBhR9x6tRhublw3JpKddDDpBHlPL98ew/y5vpqrps1sdcJ4hvrq/G7VW57almfaUVeWLGFQ0dVsCmcyJ23+W3dvlKYbAknS3Zc+WBzF5UB5ze+19zzK1ux7eX8+SszSRpWj0B2/vZmTxvBI5ccw/r2eEEe8my7Pjuy4L4Fq3odzTlr6nBunDUJgBMnOPdEO0sC4nuDAtG0SVXQRU2witqQly8ePabHCbBgZSvXnDoBn0slbdqcMnkYx46vIeDWCHg13vmonUkjy/nVfx+OR+958sDAptDY0BHvMQFk90msxI7ZXUOxRd8iKZPFazt6nSwikjK5+q9LAOdCeNtTy7htzpTdsu32aKrkpHPt0dSga5gJMZC6EgZvl6ivN86ehBeIKZAdKWia4HUpuUC4DURNE79bQ0fJvWZbNiagqs6ytm0ztsbPkDIPuqKwLZagOuDhpElDmT1tOCoKm7oSuHWVoFdn/pPLuHH2ZJKmSWUAbp49CQUwbWdOka98YjzPLN3I4jXtXDdrErPvWphLi5JImRwxrpKueJoTJ9bSHk2hKDCkzEPQozP7roVMr6vgihMbqPC5aBxfwymTh+Fzqfzi+ZV87aSDaY+mCbh1jmuoZfmGMIfWlbMtl3s8gc+lUebVOTeTlq2pvpr5c6bwuXtf5ZBhZZme4Gv5+kkNjK7yEU2anDZ1OMc11KAqNlV+Nz94dgUnTqzlukeX5r6TbA+Zrz28mKb6aq465RB8bo0ZdZUFvT8AhoW82MCvXmzhnGPGMO8hp7e3EySfQHs0RSxtYts2r65q44i6Ss7/3ZuAM0S4WI+abCC8r5QrfemeY10IIfZnfbV/XZrK/ecfyebOOEeMq+Ls37zGAxccxbwT67l/4eqCzljSMUrsa9a2Rbn+0Xd7pHa448wpg2qEbixtMjTkLairKdOitsyLS1PY2JmgrsrPKZOG8fLKLVzUdBCKohTEZRrrq/lOpo2VtmzmnzmFmx4vnJy8uaGGG2ZNZFNnknkn1nN4XSX3L1zd6+9Dtl23qKWN606dSMPQMhbltQ3z5ee7XtjSxvWzJ/Hds6YUpGra3Bln5vga4imDtGmjqwrT6yp5f1MXX5o5hllTnTl5isbSWtq47IR63vxoWy4jQ49e6k3jWNCyhVlThoGicPDQMi5pHo9hWSiKQiKTduadte0MLTEpfPfc3Yta2vhy80EATBtVwf3nHYmFzZsfbcPO9NaeOrKc/3fZsRiWzT9XbKYrnuaCxrFgUzBy0ekF3UC5V2dBSxtvr+3IdSwplnq5LZLE61ILHpZc+akGvnfWFGpDXgzL5oxDRxSdO+fipoP4YHMX1582iY2dcRRFyR3TGXWV3HyGMwp1dKWfv3+jGcu2S54PnXEDr1vttQPvopY2LmpyjpNHVzEtm7MOG8nsacMJx9KU+VwEXBojKnwl855f2DiOkZU+Ysk018+aiGXbRZftDwmI7wVlLo3NkQQhn4dbn+iZmD9/Eqe122LMqKvinhdX5nqHg/PjdPnx4/mvX75SMLQ5/7MwcCk0OmOpHsFwcHqtSyqXXSNDsfeOSCJdcrKIaDLNYaNCPL/COccXtrSR6CMnV3+F+8jd1df7Qhxo+qqvkUSaMpeGYmcm0tScYGl2OGEqE/T2qRoqoNg2iqKQsp3Gd7YHuQr4NI1gyAmZq7ZNtd9LxDAI6DqWDW+u2UbSsJg5voYt4Ti3nD4ZFdA0DUUBw7KxAZeqoimwpi3O8QfXcsa0EXTEk/zl0pmEE2kn+A0EvTo+t8bR46rRFPj3+g4qA27Of+DNXE/weCafYNCj4XOppEyLKz91MHHDYGjIS9q0sIBJI0O0R1NUl3n4YHMEl6aiqU4j9KefPyw3ceeHW6N8f+40Fq/r4JHX13L9LCdlS9Dr5Fjf0plgQ2ecaNLH/772Ef99zBje/biT+847Ihew1xSFSNLgvvOOYFi5l8/++lXACWCXeV1EEgZ+j4bfpZG2LCwLLju+nrZoirvOns6wkJfnlm8uyGee/U7zFesBnk29An2nXHnx/S29TnIuI6+EEAeavq6n4XjamT+noYZDR1dw2KgK/r5sE4vXtvOLs6fTGXdSHkjHKLGv2RxO9AiGg9Pb9frHlvKjzx46aDokxZImhmX3WlcvaBzH3F+9kkmJV0/KsLh+1kQ+bo/ngpY1QTc/e/4DXlixFXBShtwwayLf+fQhrG+PE/K6GFHu5dz732Bde5zm+mo+0VDT78kU42mTznjpzpnZnM9+t4ZLVXumamqo4aAhQS7IzH2T3dZDXz6G9miKW58oPSG6rqq8tXob9760igubxnF+JmhdG/Lw8gdb0RWV6aMruf2Z5T1SgHRvM36iYUi/9iUr4NF5b0Nn7jj53Rr3nXcEv3yxpTCuV1/NV0+opyLg5qsPvc5/HzOGa0+bSDRp4HdruF0qybRJa9T5bc2mFfnKJw4qmnq5uaGGrx4/Pjexp9+tMXVkOQ8sXJ07Vtnv+ppTne2EfC62hBOgKCxcuZXvPbuioHxPXN6IYVl8IdN5JntMbpo9mXvOOZzfLlxV9HzoiqcxrNIjMf1ujR/+bUUu0H/TE9tH/GaPWalUMtlj/3F7HL/bySvu10qPDi1FAuJ7gQXUBL1Ff3C7Dx8ZEvTw0+c/KDoMwbLtgpQq3T/bVF9N0DswX2lrJFV0uAcMjlQu+zoZir3nVQc9/OyfK3sd4nXbnCncfPoUnl/xr9x7u2tERqiPetvX+0IcaPpTXw3LxsIJaisK6IpCwjRJKOBCxaUqWLaNjkJacXqDa4qC07QCbJsN0SRDg15nHYCJwuZIgpqgc4MUt0wOr6tEVxUSlsnwch//Wd/BoaMqnHUrCu2x1PaUJZbNqCofuqoQN02CHjeq4qTpUCCXesWtq4yu1ImlnfVv6UrwvxcdTdCtETdNVFXJTOyjoSoKhmnx0399yMXNB/H88o384G9OGpLm+hpumTOZVNqkOuDGpakoCnzUFkNXFTZFUows9zGs3EskYfDpycMA+Oy9r/KtTx3MtFEVmJbF0HIvQ8u9dMRSTBpRzryHFmeGfNZw0+mTSJnOxDamZTOs3Mu5971BayRFc30NpgVzf7X9Yf6JE4bwjZMOJpI0MCwbw7J49+NOVEXhzY+29QiG5+cLb66vYXO4cIK3xmzqlRecm41YyuTZZRuZNXV4Lh9hNu3L1x5ezDEHVXHtaRPgmcKJNWXk1Z5lmSaGYaDrcj0TYjDp63o6/wxnNKRzn7eC2+ZM4TO/fiUXJLn+tIlFg+EgHaPE4NYRS5WchLsjNnhG6IZ8Oh6Xyvf/1nv6kvw40aypwxlZ6eOiB98CYN6J9Sxe217w2VjK5LpHlxaku2uqr+aWMyZz0YNvsaCljZtOn1zy9+HqvJRKScPqc5RdtlPDhU3juPWJpT3SuvQW83r7o2083S14Xmzf06aV+067B2wvbBzH+o5YQU/q3lKAOHPKlO741r2DRsqwmDSiPPfA4cKmcdz9YkvPuF5LGxYwe9oI7j//SNa3x7Eyk3Xe+bcVud/R+847IveZWMosmS4m/5hd2DSuRxqs7HfdXF/DjLGVvPnRNq44sZ57Xmjp+UCopY2bn1zGrKnD+cJRdQXfw+1Pv8epU4b1ej7ccsZktoRL5zw3LZsFLW3MO7G+x7HPHrP83vfFZI/93S+2MHvqcBrra0ouX4q0SveCaGYm4FJDBy5sHEdzQw1uXe330Iz817KzykZ3YYbVXRHuIzAos5CLwS5lWiXrXsq06F698kdk7Mow0cqAu9dcb0311bm8XUIIR3/qq0dTCWQCzeAExtOmTdC9PUGKoiiYOI0hG/AAKUADNkaT1AS92DaYCrgAFKjNBMgtYOWmLqaNrEABVm6OUBPwMG1UBZZlg0JmdJibp9/dyLvrO7k+k0scRcWrabkc5T7d6TV95q9eZeLwEN8++RC+/7cVXHXKBGJpg+qABxubSMqZ0T7o0XGpGinTYlNnipDPxczxNQQ9OidOGMqRY6vpShi8s7ad7z2znKtOmUA8lSJQ5jT7KnwuQj4XB9cGMSyL5Rs6mV5XyfptcaaPrmD21OG4dZV122I88uZaxteWOUNjm8Yx86BqZh5UTdCj4/dopAyTcNykwu/C61JZ3xbn2tMm4tFV2iJJhpd7uO+8I2iPpXOB6V88/wEXN4/n0v99KxcAz85a/9Xj63FpKmnT4tVVbYWTFjWNzfVMBye9yb8+2MpFD77JI5fMJJ42WdTSxr0vrcr1+Mn/XW2sr+bLzeNp7UoxY2wV3zl1Auu2xfHoKvVDgjuVO1wIIfZlfV1P0+b2oNCCla1Ek0YuSLKopY1YykRV0tIxSuxzuhIGNUE33587jdqQh0jCpMyrszmc4Oq/LqFrEI3QdWsqiXTpupqfvuTCxnHE02YuN/T00RV9pqAAZwT01aduD3KnTbt0ezvTSzqbm/zkSUN7HYWXn5t85kHV/SpPVm3IW/Q+OX/55oYaXl3V+zLXZPYrf39KHZdXVrX1a1+yf7+6qq1gkvj+HPPWSIqv/vEdAD45YQi3zZnC9Y8584p1z/3d3++w1HILWlo5v3EsP3t+JdecOqHP+GT3B0ILVrZy/rFje/1MynDa7r3mJM/7joqVM/va9D7ypm8OJ9jQmciVM9pHj/JSJCC+F3TFDZwB09tlb/yyuXeGhrzcNmcK8VQ6l5Ot2FCB7kMzAEJeFxc2juPqvy7hN186osf7e0Ooj1QtA5XKRYj+CmeGeHWvm9m8WJFEGtOC+88/knfWtrNiQ5igW+PDrRG8usrNTyzj+eVbcuvbkWGiQ0NevnfWVNa2x+mMp3PbXL6hk5tPnzxoeicIMViE4+le6+r9C1cTjqep8LvwqE5APGKZTjoSt55LhWKh4AInXzhg2ZBSIGWZuFWNIUGv01tccYLfFk7QXMv8O2aaHDqyAhWnp/jE4SE0nHQrW2JJqgMeqgIe2iIpPj15GGccOgJs8GoqcdPCspzgfFDXsIGOaIo/Xny0E6xX4NpPT+BPb65lzuGjsYGUaRNw6/h1jYRloWTKVhV0oygwc1wVpmUTcGVKaOvMnjqc2VOHEY47QXOvrrKqNcqwkBePrrIpnMDv0Zk6uoL12+L4PBrrNsdQFYXLH3qHw+sqOD/TQzuWMlm8tp3G8TVoCmgqzLl7US5YfXHTQfxnfQdTR5bj0VXKfS4Wr+vgxfdX8LUTD6bM62Jde4zpoyuoq/Th92hMr6vINXaz6z9sdAVff2QxXziqjsPrKmk6vwbLsnllVVuuZ3q253h2NnuApGEwva4y1ytcVxQubBrHlZ86mLRpU+bRMW2bF9/fwr0vrWJ6XQWGZeca44999VjGMHjyhQohxN7Q1/W0K5MK6+q/LqE1kiKS3D6aKJtDvC8d8b6XEWJvK/PpPPzlY5jfLbdyc0MND3/5GCx2Pi/x7rYtmsTKdOforb4alp17b0iZh3jK4sbZk3CrKknT4s+XziTg1vC6NFKGhWXbbOx0gv+GZfOdTx/MpyYNw7JtXvzWJ0gYFuF4OnfvWyw+ZVk2z3ytCVBY3x7D41KZf+ZkbnqsME1w/hwx9513BO4+UlykzMKYV7EYWHfz50xmbVuMmqC76O9SLGn2WE9+Cpfux3TJ+g5umTOZW54ozLPelOmImh29mD+a8cefO7TfZXbrKrVlHp6c14SNTSJtkjYtbpw1ia6EQZlP56zDRrItmkRVnZSHfrfWazqRMq/OtadOYGjIyy+/eHhuH9y6QlO9k/4lljIJeXW+cVID0UTfaUmKMSybb5zUwHENNfhcOjYQSRroqoKmKDzyxlrunDuNkFfn80fUMarKRzJtEU2ZlPt0/vX+VvxuDcOyufJTDXzykKFoGiiKgm2TO0/nTh9JWzRJOGHmcrtv7kxQXxsgkjS5/enluXLuSudbCYjvBSG/hm1vn/o0P1dRsfxP723o7JEbPKtY7sxwIs39i1Zz59xpBL0aH26J9NpLdU9NdlITdHNcQ03BxI9ZkpNT7AtCPlfJujn38JHc+6+VPPLWhsxwsilYls0nf/wSTfXVXNR0EFNGljN1ZHnuQvrSB1s5bcqwPuvYho441z22tMekJnecNZW6Kv8e22ch9lUVflfJnIYVfhe2DWnLxq0qucA4lo2SyRGu46RByf5nZXqBW6qW6zFu4QTAsz3CPcDGWIJynxe/puXW4VedoHbKMklbMDToxbYsUFWef28znztyNIrtLKyg4NVUFM1Jz2LaNtG0SW2Zl5hhoKsablUhbpl89sg6kqZJZyyN161j2U4vcZfupD5RbPC5NLLZ+nRVIWoYeDQd22OiqM72ynwufLpGWzTBiAofQbfGxo4Y5z/4dkHqk3jKZMaYSj5qi3HfeUcwqsJHLG3y4AVH4fdoeHUNGxu3prKmLcb95x+JaTkTX17+0DuZdVVz65wptEdTnDplGArD+MfyTdz70qqCYPaFv3uTb518CNedOpFY2sz1aM+2ffJzMD5yyTEcf/CQXM+bbPqT/PySmzqTLF7bXrRXTFN9NYdlhgNnl89PxQLy4F4IcWAq7+N6mkiZPLBoNX+8+Bi++NvXiCQNPv+b13Lvj+xHxw+/W0IOYvDx6xrX9ZJDfP5T7/HdM6cMUMl6qgp62NyZLHmvesahIwryO5fKjz3vhHoSaYuHXl/DQ18+Bl2F8UMC/Pgf7/ONkw7hhseX9vhM9/iU361R4Xf3SONx0sRarjttIhvDyVwgc3jIy4//sYLnM+lE8tOBFDOq0lcQ/C0WA8tX7nMx6xcLObyugoe+fAzn/M9rPYLifo9GJFm4Ho+uljyms6YO5+pPH8Klnxif67Rm286Dh/vPP5JYyixou+aXu68yV/ndtEdT3PViC4sz+bR/3i09TX57dcaYyl5jhH63RqXfXSQfeA03nzGJ7z6zPJfKJft69sFmb4qV3+/WGFcT4M9vrmXKyHIeWFSY6rm5oYYffGYadz6zgl9/aQabwwlufmJZj2Xu/e8ZDKvwUuFz8bPn3+cLR4/pcZ4219fw1RPGMy9zf5H97K1nTOab//dGwbmxK214uTrtBX5dZ2FLa67bf6lcRQDT6yp5YNHqgtxJ0HNoRv5ri1raUFG4dc5kZt+1EHBy8Bx7UDVuXaUy4N7lXqyllPvd3Dl3Gtf8dUlBUFxycop9RdClceOsib3WzZseW8Z3z5rCI29tYGFLG7c+sYxb50wG4J21HVzuUnnro20Fk2Y01jupBUqd/71NSLtgZSs3PPqu5F0Uogi/rvVaVxXgzrOmkracCTJtnEC3ApiZYLjG9p7hCk7wWwfSOEHv7CNsxbZJKgrZMRoxy6LK7y0Ippts7zWuKyouXckE3lVilsnnjhyNpirYlpNTPJxMgqITcGtETSelWtCtE7dMfLrTgx0goGpELRPTtDM5y21ihkXAo9MeTWFlUr8kDNPJDQ6ZmewV0pazXDRpsDmcZFiFFwubgNeFV9f4qC2Gadn86LOHUu5zUebV+dnzH/Ctkw+hLZKkrsqPV1eJpNJ4NJ2gVyOaNNnUmWDxug6OqKvk/N+9id/t/G4ef/AQJg0PORNwhhOoisIfXvuILx5Th1vXOXJsFYfXVVId8ODSFTqiKf5w8dG4NYUnl2wE4I3V24oOjZxeV8E/3tvM/QtX93pjd0FmlNydc6flzoOs4xpq+O5ZU0kYZq8BdXlwL4Q4UAX6uJ7efMZkFra0ORO5nXM4CzPpA7LvzzuxnoUtJYbI19egKj1e3mOdtITor1jaZPmmLu4774iiKVNi6Z1Pw7C7pU2L6jJ3yXvV2558j1Onbs/v3FfMadbU4UwcUc78J5cxf84Ubn5iKRc2jmN+kTzVxfKU3zBrYtFln1++hXjazOUlL5a/vHs6kHyN9dW8u76zYFtbwgma66uLpvhorK/mXx9sJZYyWdjSxvwnl/H9udNy+dOzy2wJJ9ncbT2L13VwQ4ljOv8pJ2f2dY8uLbrd6d06W+SXu9Q+NtdX05VMc1cmx3ixfNrFjrvdLb961g2zJnLrk8t65mRvaeWWJ5ZxWF1lQUB8QUsri9d10NxQUzTdVX5aknw3zprIbU8u49BMvLJYPnNsmx997lBeW9VWkK89f5nTpgxnfbuTz/2w3tbV0opF4f4uWNnKTY8vzeW5d77XBIfUBnvsQ39JQHwviKRMfvzcB/zhoqPw6BqWDadOGUYsaRLy6aiqwqaOBK9/tM3J0dmYSYiflzupuaGGy4+v58IH3yx47abZk9jYkcilWdnUmeDuc6ajoPSY/TU7vOOVD9tyN4G7c7KTERU+7jp7Oq2RFF2JNGVeFzVBadyIfUMkbXLEuAqOHV9NLO0MEQv5XATcGuvbYyQMm03hJE9f0cSmTEMpaVjcf/6R2LbN/yxYVXSijxsfX8rdJeqXTEgrxI5LWyZ3njWVSMrM1dWgW+O6R5ewoKWNrpRJwL29p3fcMglkenGrbA9ipzP/V3Byh7vz3jMBKxMMT+MMC9VVJ1xtsb0BZWOTRsHMTKKpsT3wHlQ1Zz3YaJmJN30eN1hgWhZdcQOf2xlu6EN1eoubFn5dI2aZGIaNW3OGFYITuLAsJwmbqoDfpQE2m7uSBDwuZwiqAioKWyNJvC6Nuio/acticzhBhc+NipNmJZ4yqQ15MC0bt0vlK58Yz5ZwguEVPrZ2JeiI2cTTJn947QO+3DyeNz5q46fPraSxvjr3PUyvq2DG2CpM06Im4KbM56K2zMPPn3+fKz55MH9btpFJw8op9ztliyQNtDSs3BLh9qeXc2HTOBavbc/1jIHCYHZzQw1fPb6eix58k1jK5GsPL+bG2ZO4afYkPu6IY9uFwe2vPbyYG2ZN5MqTDgag0u8uaIf43bo8uBdCiDxdKRMVmwVXHV/0mmqYzvVnYUsb18+axGcPH8nL729hycdhFra0cWHTQbkHltDtN7y+mpvPmIyrW0fDYpNw7q5OWkL0Vyxl8MeLj+kR1G2qr+aPFx9DPDV45kCzLAgnkkwfU8m1RYKzAMs3hbn9zCk8+/XmXD0+edJQOqNpulJGQSqkRS1tXHfaRA4fA5+fMYpo2uQbJx1M0KNz46xJJNImiz5sRVEoSLdR7nOhqwpLP+7k8DGVRQPF4PwOXH/aRI4cU0W5T2NGXQXXnzaJSNIg4NFwaSqnTBrKnd0mCW2ur+bG0yfz7NKNHFFXCTjB2SPGVXHQkCAWPX9jbjx9Mmu3xXhyXhMp0ySWMqkJenjs8mPpiht4XCohn4tw3GBEuZfm+hrWd8Rpj6UJuHWGlHm47tGl+N0aX/nEQZxwSG1uf12aSsircdUpBzNhWKggnYqiwIkTapk6spzRlT5AYe22GNNGVQDwyBtrueecw1EVpXAUeH0N8+dMJpoy+p0f/KKmg5h3Yj3TR1cQ8rqYPXW407Em7YwiLfe5GFbuZcWmLlojqR4pYOqq/OiqUpA+JZE2mT9nMjc9vqzHKPXbzphM0rSYbsMnDh5CwK3h0TUMy2JEhZ/KgIv7F67uUVa/W+PQukpcmkp9bRnXn1aBz62RyMRWyv0u3KpKZzyF161z7aNLuaCxZ4A/v/whr4vTpgwj4NaJpNKs2+aMdn32680kUmmqg17i1s4/vFJs2x48yZH2YeFwmPLycjo7OwmFQgXvvbm6jeqgTlDVSUKusVGeCbZFkklUVUdVnJw8Hl1Dz9xMt0aSeN1OT7K/LdvI+CFllPt0/G6dWMpkaySJR9fY1BlneLmPlGnxh1fXcO1pE3hm6aYeuZ66P8nKTiQxosJHV8Ig5NOp9LtzOYs7YynaoikMy8bGRrEzuVOTBuV+9z7zNF96IYis3urqB5vaqNS9JBXn5iD/hsCFMyPypmgKv0enK5GmJuimM5N3vMrnRlWVHnX7lZZWbn16OU/Oa2J8L08uV7dGiCQNIgknr5Zh2WyLpoilnCFmoyt9NAwt2237v749RlfCyJUz6NUZVbnjaVmkTok9qdQ1FWBra5SEQo+bd68N33xsCVd88mBGhpwc4BpOsNsFuYA4mX8X6bSGBRiZ97IB9TTbe5PD9h7hCmDYNmnAlQ2Gsz3FigJoNnSYJgHd+S0xcPKP64qKOxMkd6kaCdPEozpDMXVVwbJsLMClKiQsAwUNVXF6CZl5qVLilolpgG3bBD06ccNAVzTaY0lMG2rLPCTSZq4h66xTZVvUCaL7XRrbok5bw7Rs/rliM++u7+TqT0+gK5FmxaYuhpf7uPyhd5gxppJbz5hMRyyFL9ND3bRtPJkULq1dKWeyTbfGufe/wbr2OEAuzdQXfvMqsZSZ6+mdDYRn/51t/ALUhjy8/MFWasu8TB1VTiRhUJ4JuJf73azfFuOa/7ekx6SZFzSO409vrHV6vxf5Tcr+dsmD+92jr7oKYBgGn//lS/zxkka8Xi+GYXD2vQt5+CtN6Lr0zRFiTytVT5dvaKPG7c1dUyMJg6BXz/Xq9uoaZK5LUSPBbU+u5PYzp3LFw++w5OMwf750JmUeHUV1Rm9tCifYGkkxeVgAVdUK2sZBt4bHMvmwK0XAo/fokTtpeGivjYzcXe1hse9a0xblukffLdqDt6m+mjvOmsqY6r07t0hvdfX9zWECqoqdd7+Zbfualo2JhUfVSFk28ZQTFA75dCKJNDVBD23RFBU+NynLIpIwKPPquDJ5vG9+fGmPHOrzz5iMS1WIGSatXc48NB5ddUY82s7oxFjSpMyn49FUp/NJ2tze4VMBj+6kDokmDSoDbpKGRTRpEPToKEqmY0emA8jWzATxPpdGe8z5fVAVnN8VTSNl2sQNk0TKpCrgJpFZV7nPRdKwiKdMgl4dt6aSMkxMGzrjzv36io1hqgJuasq8dCUMgh4Nn0vDpSqkbSd3t4IzojSadH7/PJqTdz2ScMoLTgcYr66Rspx5gDyaxscdcaqCLjZ1JlEUJffAYUZdZWYkuU1rJIXPreV+7yLJNKm0TTRt8K3/+w8XNo2jqb6GL/zmNaBnPnOfS2NMtZ/N4QTtsXQuID+y3MuEESHWt8fx6BqbO+McMa6KCx94k/lzprCxM87QkDcXxN/cmeCogyq54+nlvLZqGxc2jePwuko8ukp1wJmPyKWqdCUN4mlnBGssZeBWVYI+59jGUiZ+t0Y0ZVDm1UgaTmch5zt2RqHG0iZdcefBR/Y4RzKB++x5pKtgoxBLmXRlzmW/WyNlmdi2QsqwcueSW1Od+xcbwpn1el1OekkVcNmwJZFk8qiqnapz0grdC8aGPBi2QswmN2tsVlN9NbefOZXv/OXfeFw6FzWN4/evfsSXmw+iNuShzO/iC/e+xsThIc47dixX/3UJD3/5mB5DIrK5oIaUuZ3ZYzsTLF7b3iPPUPZpXdP4Gsp9Gj63q2iZvnvWVNyayg2PL+WLR49ha1eCw0ZXcttThZNO7AtP86UXguiPSpeXmE2PhlG2jroUBcsymfurN5hRV8nNZ0xmaMBDwrKwFbiml8/97vwZRJPFexisbYtyw2NOjrbe8rw1Z3ovBtzaLgegizX8dqbBJ3VKDKSt7TGiwPW91LmfnDWN1pSJ03fakU1xkt8DoFgwHJxgtp75v832HuPZBpOBE+wm+75toasahm2D4jzMVm2bpE1mghkI6s77iuKkU3Epau7BtweVhGliWaBokLQssFWSloVbVTPbUMB2eo67dY3WWBIAj6YSjhr4PboTDDcNNEUDBaoCHlKmRcKwCLp1YqbJiyu2MiToZtLIcmwULNvGsm0q/G6iKYNI0qRxfA0jyn1oqkLQq3PMQdVsi6b434uO4sMtETRFwbQsvLpCyrTw6VrezZcLXXUa0L/878OJJJzJeyzbZkN7nEOGlbGopY2vPbyYC5vGcfnx9bg0hWs+PZGkYdIaSVEd9FDudR48fnry8F4D1qOq/Hx/7jTWtMXoiKfx6CqL13XwpzfWMn/OlF5/H8v9EgAXQoisGo+XqA03PPpu0QeMD7++hmtPm8iWcIKhZT6OGlPBDY8t5e5zDue4H/4Lv0vjjqff44KmcfzxtTXcOHsy61vD2Eqo17bxu+u2ccezKwtez+Yo3xsjI3dXe1js22Ips2gwHJwREb1NXjgQgqqKoSg9ztvm+hqu/FQ9NQEv6zri3J1JwZF7v6GGW06fhEtXufGJpT16V3/1hHreXttRsK0FK1u54fGlzJ46nCEhby6W1D0ftd+tcc85h+N1qQXbzebXvueF93g70/HhJ88X5prO/r488sZabpw1iSf+8zFzDhvJ5+59NXfcT5wwhGtOnZjbr8V568r++6fd1pvNO33Rg29leoq7eeSSmdz6RGHQ/8QJQ7jutEnc+cx7RfNX50+cmT//zUOvr+HLzQeRSFv872tOzG5LOMUVectl4283Pr6UG06byF3/XFmw7WzcbrjPwy/Ons5Dr6/hlMlDc8euWD7zbHm+/ef/5L6Lo08Yz+fvfa1gPp2xNQHu/dLhdMaNHulKnPf9HDG2knMy+5w/X8/95x3JPS8WlvWTE4bwnU/3TI3TVF/NjbMn84t/bj8XSuWrrw56cnMN/e+FR1Lud3Nzt/Mxe32Y//SyXHoXv1vjvvOO4JcvthQ9hiPKvViKQq3Pw86SHuK7Sakn7+vaoqjAW2vbmTaqgoRh0RVPU+Zz4dVVlnzcyeGjKzBzw6AV1rbFKA+4qPS5SJgmpknuqZXfrbG1K+k8tclMVPDO2nZWbAxz8+xJpEybhGESTTpPoTy6Sjxt0hFLMSzkI21ZhGPOkIUl6zrYEE4wZUR5wSzFyzd08u1TJvDi+5s5emwVAY+LbdEUHZnJBPJnGs4+RdwWS1Hld5M0nfWHMk/bY2mDjmhh73PnCVfKmUE385QQnPynigoVPjeWZdOZSIMNqgYuRXWOXSYgmF1XqZ6qnbEU8x5eXDQlxXENNdw2ZwrbYqkdCjD21TO2M5ZiW9SZxCFXXq+LkM/FiArfTvWs7f6ZYCY3bGd83+iduzmcoD2aIlxkFMLe1ltdXdcW5XvPLucLR9Yxqsqfe8pd5tXRNWcSPMOySVlOAGhbNEFVwEssbdIeSzHvocU9Ju9oqq/mtjlTSBoWAbdGwjJwoaGqCmnT5i9vruWcY8YUPOkPuDW+/ed/88ZHHbn1OI2ZyXzcEce0bJZ83MGIch/TRpXnglAe3UlHkB02VebVGZnX02V9e4yr/7qk114Q3ztrKq3RvutC9zqVHWVSG/IQTZhU+Lef66K4wVQfBqu+rqm/eflDLmo+iHheeiOfS+X+Bav48nHjASegnX8WW2zvHV5MNvCd7TmeTaeS7e2t5i2XDaarQJfl9OxWLBtLVchO65K2bOK2hVdz1qqi5ILsud7llknCcnrIxE2nZ7cnM6GmaYFP13KB+E2RJB6Xht+loSigoThBeJzAe9w08Wka22JJdM2ZAFNVyF1fWyPbe4Qv+biDaSMrWNsWw7RtzEyw3rZtRlb4cGsquubMGm/aCpGEQcir43ap3PPCSi5oPIhk2iDkc5O2bNpjKQzTZnNnnGGZ3uTZG4Nbz5jMnc8s55VMb5RsD/BRlT6GZc77XemxLT2+B5b0EBdi8OvrmnrPiyu56LjxGKZNV2ZYu0tVWd8eJ+jTeX9jF4cMC/D+pgjN9TW0bI0yutpLysisP3+kVma9Nz27nM/MGN0jN/Nf317HtadOpPmH/yooR1N9Nd8/ayoWMDoTlN6ZXtzZz3QlnM+4NZW2SJKg12ljq8CNTy5j0ojyXA/M/PvfW+dMKdiG9CTff4/BG6vbGBe0SKj+niMOrRirIypHjavue0W7Uan71FueXMbR46s4eeIw4mkrV1f9Lid1RjiWJuR3Uppsizoj9so8OpGUWVAf2mMp/G4nRpTtBe3SFFRFQVUhlsxM9J7ePrrD59LYFI4R8nrQdacncTxtEU2mqfR7iKUNPm5P4NFVhpZ58Lq1XI/wgMcZUYgCXl3l4/Y4nQmDSr+LgEfn3pc+5IpPNmBZ2ZGOJra1PfZV5tXRVaeX8O1PvceCljau/FQDQ4IehpX7cGsKIyt8qIpSUGa/2xlJuaY9Tkc8jc+lYdnOxPAjK3zc/MRSDq2r7JHfPKuxvpojx1ZhWHau7TqiwkfatFCALV1JHn5jLd/61CEoijO5YzyVRs2kaMz2zk+ZFuG4sx9uXaUj5ow4VwG35nSAsS0nBubTNa4vMtFrtjz5mR6a62u4dc5k3KpC2rKJ5Y0MMEwnHaKG4sQ0Mq8DWLaTkSJtWsRSJi99sBWXpvDqh228kxmteURdJVVBN2UenZu6jSDIaq6v4epTJ7ClK8HoSj/zn1xWfLmGGu44cwoJw8SjqcTSJh2Znu66ptIeTWFaNm+vbWfVli4+e8RoyrwuDNMm5NP5z7oOfvmvD/nuWVMZWekrGIngczm9yj2qlrtu7Chphe4FScvEpahMHlnRY8be7DBiy7JpjTo9vkzLZmiFl3P+5zUOHVXOdz49kdue7jk760VN258SNdZXc3HTQSRNq+dMrvU1XNw8DtO2uanHk8HCp2iw/Ykdts0ZU0eQMO0eT9Wa66u5+5zpzHvICYytaYthYfPT5z4o6F2Qzev01T++TWskxScnDOGm0ydz/aPv5ipc9gdmaMjLexs6GVLm5YfPvs8lx40jlrb485tr+dpJh3DDU4Vlz67rhseW9tpTNT8/c/fhJ16XRmcizRd/+zqxlNmvHq599Yzd0BHnjqff42ufPLjok7Q7zprKbU+9t0MTmxbbZvenloO5d+7atijXFumF8d2zplI3iHphxE2TK08+hLauJDc+3rOezDuxHremEPC6+N6zy/nOpyfyPwtWcdwhtTz8+pqCni1ZC1vaiKZMZt+1MPfUsz0a5yfPtfCNE8fz+aPHFO0984PPHMZ3/rI9KL5gZSsftUW56MG3Cp6UXvWXJQWfyz8n8nu6bOyI05UwSvaC6EqZnPXLV4DS52R+naoJunvNvSe9bIrbV+rDYJa2TC5qHt/riKu0ZVKmaqRxgtou+g6GgxP8hu3B7myKFSPzWYPCNCtOuhIbt+rcYNuqkstHbgKaquBHw7RtkpaFS3MapmpmfbZtk7KdvOBpy8SlaChAxDCdB3C2iZlJm5K0LIYEPcRNJ/pg2hbxTH5xVXHK5VZUTMvG69bx6U4KFhWVtGXh0zSCXhfhTJqnycPLUbCpDrpRNYWuhPOw3atr2NjoGixe20H90DLiKaeXt6YpmJbNhU0HsS2S4t+Z/IlHjKnCralYlkltyIvXpXL/+UcSS5ls6ozTEUsxf84U5+atl6D1rgSwpce3EELsvLRlcunxDT2uqdn7wf/+7etMr6vgmPFTqKu06EqZDC3T0RWNm54ufh32A7eecghXPl68V2HM6NnzdmFLG+GUiUdPs7kNEhQftVmqfVms53d2P8594E0Or6vgtjOn8KVjxvaYayu7XCRplFzfgdbG3Z+Pwbigi5iiFd+/M6cyLjh4eohH0yYXHDuOUVX+ou3f7r2ZL246iEjS4I6FxSci/+/73uDwuooe944XNx/EiAof1xXZxm1nTuFX/2rh4ubxXP/Y0rxe2isLe4efdyTfe3Z5jx692REn3/n0RL7+J+eeubm+hhtmT2JLZ4IvPfBGrkdy99hXY301N8+ezNtrO/C7NU6dPJxbn1rG4rUd/PqLMzBtu5c422S+9sj2TmvZIHI8bbKgpY3zi+SvzlrU0sY1p07gzmdXFP2teOT1tXzh6Do2hxOc/7s3OW3KUL7z6Ylc/9i7uWPzs3+u7PX4z6irZN6J44mmTP781jq+cdIhbOhIFA0qZ8uTP8fggpZWPmqL4XOpPXpQnzSxlmtOnVBkVEANFzSN5Q+vbe/pvnR9J98+5RDuefHDXI/1I8ZU8sO/reD8xnG9lmdBSyvnhxM89PoarjplQu/LrWxlXXsct6ZQU+bhx39/ny8cPabHaIbsiIDbugXWG+ur+d+LjmJzuHiM5vYzp5DahRzifd0fit3Ao2psDCd6DAsA5+J/yxNL2diVxLBsVm6O8uHWKG9/tI3vz53mzPxbZPbeBStbuW/Bai5scirFopY2NnbGufWJIsu2tLKhI56bQKH7e3e/2JJbT3ZdDyxajaI4vc+6B8Odz7XxwMKPuOS4gwCoDLh5YOHqIjPbOjMe//Az0wCYOKKc6zLB8F+cPZ3Fa9u56MG3uOjBt5h910Ke/M8GvC6VqaPLadka5b4Fq/ivGaOLHoPsurr3/s5OFNoZc3pUw/bhJ9ntffWP73Dh797kh39bwS/Ono7frRV8rpjOWKpHYDp/e9n8d/91+Kii5V3Y0sb1j77LhOGhop8vtt3etrkw8x1lv7e+yj5QNocTPYJ/4JT/ukffZXM40csn9z6XovLW6m252Z7zLWhp5e4XVrJic4S3P9rG3BmjueGxd3Ozd08cUc5tTzkzWncXzzxoWtjSxg2PvUu538uCljZqy3s2aPKX+9FnDyt4PWk4SRoubBrH3d0uetnP5Z8T2fNtfXuMf72/NRcI601X3vulzqdsnQL4/txpJc/1DR3xkts80OxL9WEwc6laybrjUrVcDvDuvbtL6d6Uyq4j20s8P+2KgZM33JvpEW5mX7ec18l8TsOZBMkwnYkuNZzggwHYioI7M0mnkbddj6bSFk05W1OcHOKmYRBNm9iWQsqycKkaybRJwjCxbHKTbmqZpK+bu5KYpjPiLBI3iKRNAi4Nr+68n7IsEqaVy7fod2vEkiZpy0JTFOKGxZSR5di2TZnHmQz8v3/7Oj/++/sMDXkZXeXn+IOHMHvqCOprg9QE3QQ9OiMrnF7fLk1hWMhD4/gaGmrLGFHpZ3xtkMPqKhlfG5QA9gHIMk0Mw+h7QSHEXtXbNXVRXrtyUUsbNz22jBFVPrriafxeD4s+bO31OpxUIKmqRd+/7alluWtfd+F4GpfqJUXPYHj289m2bXfr22NFP5O/Hwtb2rjp8WVs7Iz3ulw2t1pv6ytVhv3N/n4MkqrWI/ALmf177F2SqtbLJ/c+Bagp8/Ta/s2/B8zGhYrFfrrXh+73jvctWM1bH20ruo0bH1vKl48bz61POvd+2fvg/GUvbBrHXd3SbuRvt/s984KWVm57ahlDK5yxJb3FvhZlfjsubBrHhU3juO2p7WVwu5QeHUKzZb7licL78wUtrdz8+FI6Yk5rPXt/3Zst4WSvx3DCiBAPLFpNud8ZGzp3xujc91Ps2HQ//gtaWvlwa5T7F67mMzNG8/2/LUfNTt7Qi+7l1TWlaFxgwvBQ0WOyoKWVBxauZtKIcu5+sYWNnXEmjAjxcUc8V+ZJI8q5b8EqFrS09Xl8kobFxBHlfNzHPX9nPE3Llgg3PbaUCSPKix6bSSPKubVIL/NFLW28+mEbd72wsuj+3PDYu7h3oa5KQHwviKRMAh69ZO/MgEcj4NGpDXkYGvJSG/JSG/IwfXRFr59b0NKa610NTg/r3p7M1Ia8PYLVWYta2grWk33NBhJpq+RToab6GgBcmlpyuaEhp6dpdn96+5FY0NLG3S+2cMIhtbn9qQ15ih6DUsfm5ZWttEZShDI90R655Bge7GV73QPL3dNeZOX3jC22vfao835v5QXnu+5+rEttt9Q2u39vpco+UNqjqZLHoj06eMqbMCxqQ94S9a2N2jJPrm4ubGkjnrZy38PCzLnaXdC7fSDOwrwLS6SPvHXRbnnrPLrzc13qvO9+TixsaaMrYTjzEfhcRT+T1f393s6nkHf7cn2d6519BOEPNPtSfRjM+qo7kUz+cJ3twez+6N6UytZchcKAtQK42R4ItzKfdeOkLlGBdGaiTRWo9nmpcGt4cCbgdGXSq6QzadKy+cNV1ZnQx7ahyu9GU0HP5DsJut3EkwaWDbYF0ZRBuc9NwK1h2BYp05nLQGH7f1YmFUpFJvi8uSuJS3cmvFSASMIgnHBSb4Uz6dBe/mAL22IpwjGDWNoJtv9j+WY+/5tXmTQ8xPw5Uxga8hYEt4eGvNTXlnHE2ComDA8xbkiQGWOqmDSinDE1AQl+CyHEIFbqmprfrlzQ0koibVHmcxFLmb2mestehyO95F9e2NJGopcgS5nXlftsyVGNiZ4P10qNhCzYj5WtvZY9e//b1/p6K8P+Zn8/Bl19nWeDKIe4ZTvPavp7Dzi0n7Gf7p9z4ja9123DtHNlKHZP2p/71O73zAtb2nIdO0rHvpzPTx9dkYs7TR9d0Wecrfv9+YKWtlz6kOz99Y7K7suiljZ0zWmr598X9/d+Pfs91YY8TBpRTsBdOrDbvbyVftcOx8kW5JV9aMibK0v2tfzj29fx8ehq0dhWseVqM7G93spWqsylYpkLMtecnSUB8W7uuecexo4di9fr5eijj+aNN97Y5XWG42kiidJfUiRhEkmYJA0r91/271Ly3y+17I6sJyuadG6WSzEsm8b6aiK9TBqYlR1+lt1OXz8S+cv2duz62qeuRDo3kUJXwig5/CS/Incliu9LuJfXt79vlCxvVm/lLrbdvrbZfV2d8TQfbomweG07H26N9NrrvK9ldpe+zp++3t+buuLpftWTbN3Mfib7OvT87hvrq3tM3Jf9zI702G5uqHFm4s7kY+urjPnCmf0yTIum+uJ58Jrqq3FpPZ9IFzsna4JujmtwHoT1da73VpcOVIO9PuzN34Zd0WfdSaR7TKDZm/4sk02VAtt7kSu2TSrv9bhlksz82wJcipNeJAmkLBsDJ32LbUMkbRI1LVyqgkdR8GoaXk0lYZioquLkAsTCsiBmmKQsm4RtURFwE3JrBF1OY7k1miJhZCa1TBrEUiZpy8ava878HUnTmSUeCLg0Qn4nh2M8beJ3ORNhrt0Woz2WRlEUPC6Fo8ZWU+Fzc/DQIHWVfgJunU80DOHJeU3cdfZ0hg/CtFxCCCF2Xl/X1Px2ZVc8ja4pfbaZu+LpgnZsj/eLtA+b62vQVee9/lznu9uR/ShV9mjmnnVnyrC/2d+Pwb60f5FMDvdS+nuO97VsX3W71HL93W73e8ju99T9WUf23/2Js3VnmE4Ma/G6Dhp7uT9uzrzfVznaM73N87fT3+OQfzymj64gZVq9lqexW3ka66sxzOJ3Mjuy/aRhFaw3/7Oljk+2PNnP93Ucu+/zjpS5P3G/nSU5xPP86U9/4pvf/Ca//vWvOfroo/nZz37GKaecwvvvv09tbe1Orzfkc2FYpb/EoNe5wY2l1ILX8v8uJv+pTaknOP15utNdwKNj9THnasCjcUHjOLyu0k+zsk+7stvp66SOpczcstlj058y5yvzukgYFjc/sZQvHj2m5LL55SnzFu9JG/SUri6hTE/g3sqb1Vu5i2031EtZeltXIm3yX796Jfd391zQfeVA391C3v4ds8GgzOeiK1k6INn9nMz2qi52rmZzhHWvQ9nPhPrZY7uxvpqvHl/Pum1RfnH2dFSl9FCq7udEyOcikjS4/I/v8PuLjuLGx5YWPGFtqq/m9rOm8vG2nsMei52T5X43d86dxjV/XVLQ+73oPvRx/h5oBnN92Nu/Dbuiz7qTOe8U+p8uJSs/R3h+8zmbT1wFYpnJW1x5y3gUtSC4nrRstExvcQMLFY24ZeJTNTRsVJy841HLQEPDsCwsy8aybBRVyQX0s8PKvZrGtmgSr1t3JqRJmblrUjRlUO53o6sK0ZRBa8KZaGZYyINl2cQNi22ZCbn9bo3KTI/tYeU+Ap7SE1FK726xu0jKFCEGp76uqfntyjKfi8v/8A4/P3t6yTZzn6MSu7UPG+ur+eoJ9SQMs19tx6L3TDuwH6XuIQOZa2t/2xr7s/39GOxL+9fXPRf0/xzva9lSn82v28WW6+92u8dL/J7+9diuDXnoim//7fHoap+xl2Lvd8bSXNA4jodeX+PMnUdh7/umzDx4Z96zqM99yQal87fT3+OQfzzaY6lcuYqVJ5vvHbbHGTpjxQPBO7r9+xeu5v9ddmyPz96/cDW/OHt6j/Jkt/+1hxdz19nTSy6XPY53Zd7vrWy7EsvclboqPcTz/OQnP+HLX/4yF1xwAZMmTeLXv/41fr+f+++/f5fWG3RrRJNmyd6Z0aRBNGmwJZxkczjBlnCCLeEki9d19Pq55vqagqc5W8IJmntZttR73Z82Zcvkc6l4da3kUyGvrhVUzN6Wyw4lye5PXye1ripsDidorq9hSzhZ9BiUOjZN9dUEvTrbMikK+vujcFxDDTXB4gEAt6aW3MeAW+O4ht7Lmy1XsSeNvW03vzdusW3mr6upvppXVhX2gs/PBd1XDvQ90Rs06NX7/I4Gi6BbY0s4UfLp5pauZK5uZutI9ntoqq/G69L45RcP577zjmB6XSUPv76GjZ3b80Lnn/tBt1b62GQmz5xeV8lFD75JddDDA4tWY9t2v58cN9VXU+bV2dKVZGx1gHPve4PvfHoCz3y9mT9dcgzPfL2Z62dN5B/vbeyRP7lUXRhR4eOus6dT0df328ewrwNNyOcqebz6apjvKQPx27Ar+lN3svpq5OQ/XrJwAtzdJ8+0M6/blokJ+FQNPfN6NjVLwraIpE3Smc+5M8FwJ6itYVs2lpXpPZ4JhluZEqQsC11V8ekamgop23Zmh9dU0qZF2rJIGiYel4ZHU3GpCmU+nUjCABuCbp1YMk3atBlR7uPIcVUcMizE6OoAY4YEmTA8xBFjnRQmY2uCuUkoJae3EEKIUtfU/HZl9vpaG/Lgz7SZi8ku11sbML+Nm99mvujBN9EUNffZHW1f9nc/nHvL3svuz3Ty2pky7G/292OwL+1f0K3hd/XvHAcycZS+l+3+ub7qh64puTIU6xXcnx7FTfXVbAknc687fydyny+1j/9cvoUhIQ/NmbS9i9d1EE0aJb/H/G05+1jNhs44X3t4MZNGlDOywsfVn57Ak1c08vuLjuL/XXYs806sJ2WYzKirKLkvzfXVvLO2HaAgBtSf4wDbv6ct4STlPhdvrW3nodfXML2uMvcbef/5R3JB4ziCbo3fnntE7jfzaw8v5q217UW3UzqGuL1n/OZwgsXrOphRV8HGznjuvezxjaVMvvbw4lx57jvvCP5y6czc9mMpk8XrOji8rqJguexv+6ypw3l26UZiKdOJRzbU9HpsSpW5VCyzeRfrqgTEM1KpFG+//TYnnXRS7jVVVTnppJN49dVXeyyfTCYJh8MF//XGC4wMebnljCk9vmRn9tsp1JZ50VWFhqEBxg8JcsS4Kq7+6xKWb+jkxtmTe5w0zQ01XNQ8jvsXrgacinXUQVXMO7Gh57L1NYyo8HFB07ii711xYkNuPdky3XbmVFojCVKGyRVF1tlYX80VJzTg1hQOr6vgxfe3MO+E+l6Xe375ZgCWb+jkjrOm9hF4rGHV1gjDy31c1DyO//f2em6cPbnHsVu+oZPbzpxSdJvnN44jmjRyw2/686N0XEMN3587rdfAQEc8xQWNPY9h7gldPMWdc6fx6DvFy5udkfv9jYXnSqntZnvjdg+KN2W2mf3emhtqOD/v73zZXNB95UDfE/nHoymj12Nx0+mTiab2fG+x/tZVL9A4voYrTiheh+ad2MCEoU7d/Ovb67jjrKncv3A1FzSOY/mGTm45Ywpn/+Y1vvrHd7jowbf499p2rj51Ilf/dQmwvSd2Z8x50HPdo0u4/cypvZ4nkWSCix58i7tfaCGWctInLWppQ1MU5p1Qn7tQ5X8u/5zI1YOUwbEHVXPrnMnUVfs54+5FnPbzBXz+N69xx9Pv8XFHgp8910Klf3swtq+6AM65GTfNkt9v3Bw8ufcGg2S69PFKpgfmeA3Eb0N3O3pNLVV3imc+7Fu2N3n+5Jn5ucgtRc3l505ZNiZOGpSYbeNRNcpcGtg22fFGCmBZNmnbSXni051e3gnTwgI2dSVIG+DTnTzgccMkbTppVbyahmVbVPjd+HUNw3JyeSYMy8lDrqgcPNQJdo+uDjBllAS2xd6xI3U1n23bGIaB3cfIQyHErtvRa+odRa6pjXntyuz1dU1rjDvOmkoskaSxvqbkddib+bv7+7edOZVo2uCiB9/KtZmzbd142iRlmb2WKbv+Yh0IkpZZtG3QfT9uP2sKRx1U3es9efY3yuhlfdkyGNb+38b19nEMvPv4MfBi99Ge3PPXqx25T3UpcPuZxeNJ3e8Bh5c7sZ++6kP+55rqq7moeRwzxlb1Wnf/5+UPuel0514mex+cf998/8LVXHFCA83dYhfZ7S7f0MlNp08uuD++Oe/v3mJf2c//5uVV/HtNB5ef6MSd7l+4mlTa5pYzit9f3XLGlNy6c+tpGsf4IQFm1FVw9wstXPL7tyjz6nz/2RWce98b/Pd9rxNJmvz0uQ84r0TsZ8WGMBc0bT9+f317Xe58KnZsuh//5voaxg8JckHTOP7y9jpGlHtZvqGTc44ew+K17bnfyAt/9yYPLFpNhd/NkJDTQS77m3n/wtVF4wIrNoa55YyecbLm+houaBrHexs6mXdCA8PLfazYEObG0yfzl7fWcV6j895FzeNy32EsZXL3Cy3cv2g1Y6r9/PqlD3Pbz35nN50+mRl1ldz9Qkuu3PcvWk1tyMu9L62isb6a+togt82ZwvINnUWPzfINndx+5tSi586x42t6jXPevgv3fgCKLS1TADZs2MDIkSN55ZVXmDlzZu7173znO7z00ku8/vrrBcvfcsst3HrrrT3W09nZSSgUKnhta1sUwwZbcXqeRVMmXQlnmHIgM7mVlZlcC5yJtdqiSdyahmnbJNMGIZ8by3ZycftcGknDmagzHDcIeDS8uoamOD2ru5IGacsmkTYp87hw6wppyyaWNKj0u0maFuG4s/2gW8OybWJpi0jCIOjVSZsWl//xHe74r6l880//5qefO4z17XFqQx6ShoVHV9nSlWTmQVV0JVL43W5Spommqry9pp3assLljhxbSUcsRdDjojLgZmjIy5ZwgmjK4KbHlxUEYpobarhp9iSeWbqRe19aBcAlxx3E8QfXUO5zkzAsuhJpQl4XXpfKl+57gznTRzJ9dEVum4vXdXD/wtU8dPHReFwap/58AX63xi/Ont5jIs/mhhpuPWMyANWB4kPGsz7cEuH0uxdyYdO4ott7cl4T42uDdMZSbMtMjpctb5nXRbnPxYgKH50xJzidfb23oeoF51W3zwS9upPjPfM9mrbNmfcsyv0wdffYV4/FBs765StF388uc1hdZcly7KjXV7Vx+UPv8P2506gNeYgkTIJejS3hJFf/dQm//OLhHDWu+IOK3aW/dXVrWxRsSClOsCuWNoklTYJeHa9LRVWcyeySlpUJUJkkDUABv8vp8dmVV7eDbo2YYdIZ2/73ho4Yr33Ujm3DpyYNpSuWYmSln0jKpCuepsznLHfdo0v4xqcOYe6vtj+Mu++8I7jowbd45JJjeH11G7YNJ06oJZ4yiaZMbNtGUxRiabPgvPzdBUfi0VW8Lo2317QzNOTtce5Or6vgxlmTCCcMqgPufp2TAO+s2cYl//t2r9/vb750BIeP2b3n1L5s8dp2vvz7t3o9Xr8994jdXgf7W669/dvQ3Y5eU7EhodCj7uxog6hUSpXse2m2B8m7LBNd1ZwbdlWDTIqTqOFMQBlwOe+pOMFzXXVyidtAyrbwaRqWZYPiTLCpKypdiRRlXjcp0yKaNPp9XRBiIOxIXc0yDIOzfvw3NJeLP19xIqZp8qX7XuOhSxpRFAVN01D6SAcmhOi/Hb6mAkm2t2NDPhceTaUjlsLr1vHqKm4F1Mz8GKgKHhuSSs+2b/Y6HLVMFFUjljIJx511GqbF/QtXMfvQkVz04Fs9yvfQxUfj0lSqgzplikpCUXpe5zWVIUVSub2+qo07nn6PX5w9nXjaKtiPtmiSgMf5fDRlEEkYGLZNwKPn2mLRpIGmKAwJehg7JMjrq9r4n5dbuPn0KT3KcOuTS7nkE/V7/B5moL2+qo2DyiwSas97Fa8VY3VE3aePwZrWCH47TUJ1F9m/FDHFxZia4B4tw47ep2brnA1E4mlCfhcBl0Y0vb2eeTSVbdEUfo9G0K07+5ZXH9pjKXyZep00t8eAsuuJJdNUB73E8uq2363RGUsS9LgxsHCrKvG0RTSZpirgIZVdjyd736wQTZlEkwYBjzOHTfaeOZoy6IwblGeOdcI02RpOEfK5CHo0kqaFbTkdU6JJp2wuVaUjniLg0VEVJ6Xgq6u3Mbzci9+tURv0oKhKQZkDbuf+fG17nI54Onfvu2JjmBtmTcS2yd3vVwZ1PKpWcKwCLo1IykDJjBmN5O1L0jDx6Boo5OIxXl3FwsKjanSlTKKJNFVBD2nTIpw5Nh7d+V31uZ390DQlkzIRVM0ZVXr70+8xYXgoF2+q8LkYWekD23ZGlSpqQYypzK05sb6USSxlUuZz1u1RVSwy+5gyKfM6ZbdsG4+ukc6kdHYpKp3xFBV+NynLIpm20FRQUVBUha64gd+j4XNpuFSFtGkRS1vE0076Rq+ukrYz35kNXUmDMq+eOw+9mdENactZr1vV2NAZJ+h1oSgKkYRBwK0R8urY2fuqtJnbrt/lxDlVJRPTzHxnZT6doEsjO2XqkOrATtXBwZOvYB9z7bXX8s1vfjP3dzgcZvTo0b0ur+MEw+NpM1eZ/C6NeNqkK+GcNGUuJydpFBuvyxkO7fdo1JR50RUll6tN1xRcmo4NDAt5iKbSvLNmG4eNqeRLv3UCxDMPqkZTFSzb5qO2OFdkhjQ01ldz6xmT+fk/V3Lj7Ek0//BfvZY5bVi0RlJ85Q9vc+OsSYys8NEeS+fyI33m16/SGklxXEMNN8yaxJn3LOLCpnHUlm2fyffjjji33f0ej1/eSMPQstzrtZnZi+8+ezobOxOsao1SW+bhg81dzOkW2P3Z8yt5Z007d509vSBA8OGWCOva49z9QkvR8pd5XblhPQtb2vjaw4u5sGkcFzaOI2lYlPtc1FX6GN3PylMTdHPEmMqi28tPL5Edjt6bvt7fmc98uCXSazAc+pdXaU/kSQv5XLRGUkUbvXtqm93taF21cR5kZANTQbeGG0hbJhsi6VyZg6pG0A1HZupQY301s6eNYEiZh/MfeLPg+3hiXiPXPbqcBS2FvXDf/qi9x2vgPO3Mf1CUP7QqmjT46XMrAZg6spzakIfP/+a1XvenzOtyUi9YFrUhL/d3eyiUfVKN4jwUGl/b/4Zfuc9d8vstH6AUIINVyDvw9aGYvuYqGIz1dHfJBsNNbGwUNLanSlGBcCZfuIUzibRH1UhYJm7VeWBtK05+8ZCukbRtbJtcMFxRYFssRcDTV4B75xpwQgyEXamrNk5vuC/9zytoLhemafLF3yziT1/9BLoutyRC7C47XE/z84ThBDU0VUFVyASfFHSg0zTxahpxw8RSVbZEkiQNm1dXtXH/wtXEUmamB+JY5j3k3Hs2N9Rw1SmH8KX7XmfCsDJuOWMKX/hNz9HXjfVO6sdZU4djWBBRocrvImXauHUVt6YS8rl6vZaGfC6WfBzm+B+9xD+ubCacMPj5P1dyUaYHZ3b+HL9b455zDmdjZzzXSSSWUtkcTlBfG8StKrn1Pb+iledX/Kvo9r51ysSS38H+IORzceSPF/T6/rNfb96Lpdn9PJrKmk6blZvbch3/ujIpbBuGBhlVvueTKexoXfUAttsJ3GbrrGHZxJMG1QEPacuiLZpy5o1x6cQMk1jmnjbbNg14dMIJA3ACtG4NfK7tweAyrwvLsvHrKorPRVfCiUF5XDpp28KrqrmH2JbtzMXm1VUUn45f14ibJl0xgwq/G9WnZzqIqMTTJlu6kgQ8OhV+F6oCacumK55mWLmXtOnEnoJeHZfmBGmDXh2v5gR2vS6NrrhByKejqwqN46szAXCDaGbCeE2FMq8TpDUsm854imHlXqqDbroSBrOmDmf21OEkDQu/S0PXFEI+HdOCaGZkc3a+rpTpdDCt9Dm/OS7NTcJwgsshrxPLywbMFcX5zUymbdqjSaoCbrxBD7FMx7WQT8+lQvS59dyDAtuwsbHxu3XiaZO2eJLrTpuYe8CQDcDH0yYeTcGjqhi2E9RWcH6jrWy3WmX7/9y66vyuZ3vcZv7ty3TGjRtOwDng0VF0qPC7iaVNUoZJdcBDNOXELIMenTKf7nS8UxXipoltOfFI0k45LNsJqqewUFSb4WUeImmT1kgqF9A2badDYcqyiaYNasu82zu6Zh7UbO5K5B5cqgpoqnNeZuMy2WOhqQo1QTdp2ypIfbmzpPWZUVNTg6ZpbN68ueD1zZs3M2zYsB7LezwePB5Pj9eLUhUMyxlG7dFUqvxOZdoSSVLm1akOujFMi4hh4lK3P7WrDrppj6ZQFSef9rf//B8mDg8x/4zJJE0T07L5uCNN0KszZVQ5hmly3ayJuDWVV1e1sXxDJ9ecOrEgGD7vhAa2RZPMO6GBgEtzAm9FAnL5AbgZdZVMGhFiSzjJvQs+LAimZVMr+N0aM3oJFjc31BQEyfNlGzXffWY5b61p5xdnT2d6XUXRbXRvAGXza79cZKh/NkAdT5nccsZkbnliGQtb2nLlyw6hcWn9v9DlTyb4creJ5/pKL7Gn9edYZP/d1zK7UyiTYzp/EsespvrqvTKJYL/rqqpAZlIMRQFNUXBrKtG0yZaEQcCrU+5z5a4rBvDPFRsBJ3fVzWdM5uP2OJf98Z2CYHhjfTXvb+pi/pzJzoiITH37zcureOD8I0GhcJREfXXuRiL7+eykFcVyvk0fXVHyGJf7nCfkXfE0D2dykmUfCmWflD/8+hpuPX1yn5Mgddff8044BuvxGgzl2tFrKr3Mqr6zNBQyAz6wceq3DgRUp/FmqAox28Jlq2iKM+Ii+2BXiAPJDtXVbrJpU1QtL89/3r+FELvHzlxTFZw5lSyPTiRpoCjgc+vYSuZhlmUTjqWxvc5oqEjaBBSGl3uYNXU4zfU16JpCOJ7G69L4/YVH4XNreHSVtkiKBy44knjKCepMGFZW0G7NtnUffn0Nn58xynlYrSo71ImoLO+ew6WpPPLGWqbXVeJSVG47c0puUvlYyuTyh97hxlkTGVnh46M2Z1J5BYVhIS+uTEC8rI97mLJBNA/SnrK/H4NhlX7Sls3KLZHCNxQYWuZhWKV/j5dhR+9Tk0A0beaCpdm5ZXwenbZokjKviyFBD4ZtoSg2blUl4NVzvW3dNrg0FZ9LY2skiWHabOqMM6rCZHM4wdTR5UQSaXwuD6+s2sbQkBddU/C6VGwbXBp82B4HFDQFxlT5MW1yvZNtn9OWrgq4iaVM1rXHcesqtm0T9GiomcnibcvpjKIrUBPwcufflnPwsBBN9TV0xNIEPM4k8Ms2dLIhHOfkicNQFQVNdcp/7WNLeXtNe27kfjiRZljIi6LAi+9vYfroSty6iselkjZMytxOL/OkaTkZF9waH3cmSKTM3OjqbZEUR42rApwOaD6XhmXD+o44lQE3mqKgqQrVATcdsRTOgE+FMq+W6XmfJm1alHl1UobJkvWdVAczD1oSabaEk8wYW0FrZxIUqPK7iaYNokmTeMqkI57G59LY0pUkljJZst65z//tglUs6JbhYP6cyXhdGrc8saxHJ7ps3GDGmEpumzMZTXFiG6vborg1lbZIksPHVmLbNp2xFLe/2JKLvfndGveffyS/fXkVE0YU9lL3uTQ2tydx6SqapuDRVHwuJ8gfjhv43Rpel0bCsmgLJxlR6eOmJ5YVfE+A09sd8Okq332hpUe2iCtPqqcjbjA05Dwk8egqlq0RSRi5BwvZUT92tgmp7nxoXFKm5Dn66KM56qijuOuuuwCwLIu6ujrmzZvHNddcU/Kz4XCY8vLyXoeMbm2LYgDhTI/w7BMOVXUaHwnDeWqSME06otuHJbgzQ7HDcSM3zMHGCawnDKdCl3l1Fq/t4Lan3ssF4prra7jtzCkkjDSrW+O4NZUt4QQzx9fwzpptVAY8/OpfK/nhZw7jhsfeLaxk9TXMP3MyXfE0nswPwQ//voLXVm0rOJlHVfoYFvLmGiobOuK9BouHFxnali/72be6VZju2+jtc6W2ua4tysed8R7D4kaW9793eL6dSXmyN/TnWOzKd7Sz1rRFuf7RdwsaU9ncbGN2cmjLrihVV7e2RUmC08i3tw/Vyjb4skOMPKqC2zJpCaeJp002d8ZprK9h/lPv8fzyLbn1NdZXc8WJDZR5NH67YBXf/NQhRPKGjobcGiaZNEqZYXpeXSVlWazfFgcoSGuSvcAdXleRm2na79Z45JJjcg99srof460dcWKGxfWPFf8u/L0MQe3LQJxT+7LBerwGW7n6c01NsOspU7Kyc7QnLIvqgGdQ/KYLsS/oq67C9pQplm2j6zqay4Wqafzh4pl86b7XePgrTdJDXIg9qD/X1O7t30j+sPdYCr9bJ5BJb2BZzgMub2YOjO5D+LPL2ZbTgzSa6WmoKFDp0kgA69rjdOalMcjmofXgzNuxM8Pfs/ccW8JJ/ufcI7jh8aUsWNlKTdDN9+dOY1jI67TrfXmpDaNOG8KfGRE6PG+7g+0eZiAcCMdgfXuMroSxPQWFV2fUXgiGF9Of+9T8NEUBt0ZHLEkwk3qvK5OaQ1Wc+9aAWydhmHTGtqefSKRNUJQe6UyCLo1IOs2XH3yHeNrk3v8+nKDX5QQ7PRpBT3Zd+elBDWxbwc7U84BHx+/WSJomLsUJQHflfT5pmHRmgqfZCWw7YkkqA55cqqOCdVsKNhBPOal/FcjN1ZM0rFxGBb/L6fncGk0S9Do9jtdui2FYNovXdfDIG2v51qcOZvqYSmJJgyq/OzcqPH8dibQzl4FbVzEtJ/VhIm3meq1vywRiy9watu38ZmbLrOBMfvrepi5GVHjxuDRSaYtoyqTcp+Nzacx/8j2eX+HECvxujRtnTWL6mAonDbJbI+DRuf3p7fGE7DKHjq6gI5aiMuDGsGxcmkIkkabC7yFlWESSTkpht67SHk3hz36v2PjcOom0SWdeyuRo2kkR5VJVTBun53vSSaviBKBtEoaVS7XizqTaCXh0Fq/p4MfPvc8Xjqpj+ugKdFWhrspfkJbZ79KIpZ3e8/mpbwIu53fXzuvUnr1G+N3OOWJZdiZ1j0nIr+PVnDQ7sZRZcL4GMtk1dvZ6kSUB8Tx/+tOfOO+887j33ns56qij+NnPfsb//d//sWLFCoYOHVrys/25IdjY7lTKSMoZulIZcGdO4MyPUebBhkdTc3lHt2VOPJfmnNzZfMbYEM9U4DKfjk/XeuQm11WFcF6eaa/uPJHze7bnn67yuVB1teRFoDOWoiOWzp2I5T4XtWXFAwa7Eize2c/253MbOpxGV/d83vub/hyLgQjof9weI5x3joW8OiMHYUMDYEN7LJeHKz83V9w0aY9u/1uxTD6ObP/bAySgR84rw7IwbZwhRx6dtmgK07IxLRvDNCn3uQuGqAXdWm6yoOz35HfruDSFtsxvQFmm905n3CDk1akOuElbdp/neGcsRTieLrq9XTkHButDosFqsB6vwVSu/lxTu9/A9BkQd2kMkV7dQuxWOxoQd3k8qKoqAXEh9qKdvaamLROXqpG0TAyjsKOIS1OJJFJU+D3E0mau01ZXYnuwK9sG9mhOZw+/rtEZT1Dt82JAj/aoB1BUhSG7cI+Q3Y+0kabS7+2RP7ktmiTkd+F36f0Kgg6mYOlAkWOw9/RVV4u3fW06TefBVDKTrzpbB12ZfMzxlEFVwINp2QVBYJ9rey5pt6rmpQ11UoJkc5NnY0lp28KtqbhQSFo28bRJImVSFXAC8vlBVzOb7zllUp4JbObXeb9boz2axOPSnTQZlo2VzR+d2Yds+bJpV7LB85SxfT+9uoaiOMFVVzatB2QCqWYuR7qa6Snt17WCXNTZ+JpLUUhl9imeF3y1sSlz6wWfqQjo+DSt4OFEmVsDyyRqOkHe7HazAWhVUfDmxezKfS68Lo1YyiCScNKqeF1qLg1NfsqUbACYzBwO2d9cCwriDrqqEMlbXzZA7nM761FUcp1wXYqTiiZpmAWB6+xxd6lKJuC//XzyqAppKIiTZM8Lv5Z3XPMC6Z3xFBWZuQAjSSd24XM554eVDcannHzkPt0Z8ZDqth6PpmJk8rPnxzx3x2+RtD7zfP7zn2fr1q3cdNNNbNq0icMOO4y//e1vfQbD+2v4TnxZY/P/GLLj2xyx4x/pYUeGq+1Mfuxd/Wx/PjeiwrdfBsC768+x2JXvaGeNrPQzcq9uceeN2IF6OnIn6uSOHPvuy47rY3t9neN76rsfiHNqXzZYj9dgLVdv5GZMiH2PkUqhu92SKkWIQWZvXVNH7+F5M/raj3FDdmySRGlryDEYTHr7LnbilnRQ2PFRBnt2ktP90biagS7B4CYB8W7mzZvHvHnzBroYQgghhBBC7Fcs08Q0DDRdxzAMTMPAMAzpIS6EEEIIIfYqaX0KIYQQQggh9grLNElEo7S2tmJZFul0Gi3TY1xRFAmOCyGEEEKIPU5anEIIIYQQQoi9xrYsLv3922huN5/72XPoHg/3X3AUHo8Hr9fJ9Z8NjivZSXaEEEIIIYTYTSQgLoQQQgghhNirlGyvcE3DsizO/fUCbNtG1TRsy0L3eHjosuPweDy7Z3vdAuy2bWOaJpqmSdBdCCGEEOIAIwHx3cS2bcCZGVgIsWvKysr22M2p1FUhdp89VVelngqx+wz0NdUwDIxkCguwLRNF1bAtE9sGVbN6vGajYFsmViLJWT982llO1bBtE0Vx/r+jr2m6E/S+55xD8Xq9ubQsX/792/zPuTMK0rQYhgEgqVvEbrEj55FcU4XYN0hdFWLw6089VexsrRO7ZP369YwePXqgiyHEfqGzs5NQKLRH1i11VYjdZ0/VVamnQuw+ck0VYt8g11Qh9g1SV4UY/PpTTyUgvptYlsWGDRv6fAoRDocZPXo069at22M3J3vKvlx2kPIPtB0p/57szdafurqvH+uBIMdsx+wvx2tP1dUD4Zq6sw60fT7Q9hd2/z7LNXVwkOMgxwBKH4OBvKYeSN+N7Ov+Z2/vp9TV3Wt/26f9bX9g39yn/tRTGQu4m6iqyqhRo/q9fCgU2mdOpO725bKDlH+gDXT5d6SuDnRZ90VyzHaMHK/iDqRr6s460Pb5QNtf2Df2Wa6pO06OgxwD2LvHQOppcbKv+599fT8P9Lq6v+3T/rY/sP/tkzrQBRBCCCGEEEIIIYQQQggh9gYJiAshhBBCCCGEEEIIIYQ4IEhAfC/zeDzcfPPNeDyegS7KDtuXyw5S/oG2L5V/XyrrYCHHbMfI8do9DsTjeKDt84G2v7D/7fP+tj87S46DHAMYvMdgsJZrT5B93f8cKPsJ++e+7m/7tL/tD+yf+wQyqaYQQgghhBBCCCGEEEKIA4T0EBdCCCGEEEIIIYQQQghxQJCAuBBCCCGEEEIIIYQQQogDggTEhRBCCCGEEEIIIYQQQhwQJCAuhBBCCCGEEEIIIYQQ4oAgAfHdxLZtwuEwMkepEIOb1FUhBj+pp0LsG6SuCjH4ST0VYt8gdVWIvUsC4rtJV1cX5eXldHV1DXRRhBAlSF0VYvCTeirEvkHqqhCDn9RTIfYNUleF2LskIC6EEEIIIYQQQgghhBDigCABcSGEEEIIIYQQQgghhBAHBAmICyGEEEIIIYQQQgghhDggSEBcCCGEEEIIIYQQQgghxAFBAuJCCCGEEEIIIYQQQgghDgj6QBfgQLSxPUbasommTLriaUI+FwG3Rsoy8agaScuktStNVdCFV9OIpEzC8TTlPhdBr86oSv9A74IQ+6317TG6EkauzlV7dZJQ8JrUQyEGXn5dDflcBN0aXsBi+9P+BDYhn5tyv3sASyrEga0zliIRT6MCCShs17o1PJbJ6kiakNeFz63RHk3ic+sEXBpRwyQcNwh5dSr8boaGvAO9O0IIIcR+oTOWojWSIpxw2tI1gd7bzNllO+Mp/B4dVVHQVYXqvM9kl4kknfUlDYtwPE2Z14l3+VwaXUmDzkwbIODRiSQMIsk0FX43KcOiK5HG79HRFHCpKgnDoivptAOy2/RnPtcZTxH06Xg1zYmtJZy2hN+tkTBNInGDcr+7YL86YynaoilMy8a0bbriBgGPU7aAR6d2B9oZnbEUW7qSdMTTBNzO5yt8rpL3HdljlDZTBNyeorG+7Ho742nKvDpuTSVlWtiAAlg2RJMGQa/TVgKnbRVNpqkOeEia24+7V1exsPCoGl152wq4NeKGSSRhUOl3kzQtp4A2RJIGAY+OAqgquFTQ1e1xycqAC5/u/J1/zOOGSThmUO7X8esaacsmYVhEEplj7NbQFQXDsrGBZOa9Mq+OW1fpiKVy27UB2wYbG6+uYVgWXn33x0YlIL6XrWuLkjQtbn5iGYta2nKvN9VXc/uZU7n7Xy1c9ol6/ufl5Vz16Ulc88S7PZa746ypjKkODETxhdivrWmLct2j2+vcS986iqipcf1jUg+FGEy611XYfh0NAEnADXhsWN0aYWjIx/AK30AVV4gD1taOOEnDwoNNFKX49fTMqYwLJjnyxwtoqq/mxtmT+eJvX2Pi8BA3zZ7EZX94m9ZIiuaGGu44cwp1cu0VQgghdsmGjjhX/3UJC1a25l47rqGGO+dOY0S3NnOxZRvrq7mgcRzfe2Y58+dMwQau/usS3l7Tzi/Ons4P/v5+j+v9LWdMYWNHnCv/79/cOXcaDyxazeK1HUWXb66v4asnjOeiB98iljJzr914+iSu+39L+OeKrdQE3fzx4mO4tkjM7MbZk7nkf532Q3a/FODGx5dyztF1PLBwNQvyPtNYX828E+pJpk1G96OdsaEjztV/WcKClsJjcsWJDYyp8he978gex2Ta4AefOYxritzL3HHWVO57eRW/f31twbGYd+J4oimT+xauLjxODTV89fjxXPHwYu6cO42fPr+y6P3RzU8u458rtha8ftPpk+lKGNz9YgvnHD2GBxYVrruxvppLmg9iZKWfGzJlzR7zYmW/cfZkvvl//2b+nCn43Rp3v7Cy4Bg319dwy5xJtEVS3PXPlT2O/wWN4/jv+95gRl0lFzSN5Q+vreGco8fw0OtruOS48SikuOB328+H3RGTUWzbtnf60yInHA5TXl5OZ2cnoVCo6DLr22Osb49x1wstBSdPVlN9NTefMZn5Tyzju2dN7XGS5S9359xp0kNViJ3QW11d3x7j6r8uKahzC646XuqhEAOg1DW1WF3Naqqv5ntnTSWSMgm6nR4TH3cmWN0a5bQpw6SnuBC7Wam62hlLEY6n+bgzzshyX8nr6ffOmkrzD/+V+/uCxnFc9OBbNDfUcP6xY7nowbcA58bvR589VHqKC7ED+nOfKoQYeHurrnbGUsx7eHFBgDvruIYa7jp7ekGP6t6WbayvZnpdJSMrfDyzZCMLWlqZd2I9i9e293q9n3diPdGkyf2Z4Gup5bPrv/uFloJ1HJZ57b7zjsitp9i2sm2J7H6dOnU4H3fE+ffadhb2sr3ZU4dz4sShJdsZnbEU8x5aXBAML1jHtBE97jvyj+PLVx3PtSXaRLefOYXjf/RSwevfPWsKz7y7sddyX9g4ruSxOKzbcQRorq/mtKnD+bgz0et38L3MdrPB676O+Xc+PYGlH3f2Wtbu6+u+H9nvu7m+mkPrKlm8tp3pmf/PmjqcDZ2JHufDrsRkBiyH+Pz584nFYj1ej8fjzJ8/fwBKtOd1JZyhB8VOHoCFLW0Yps2CljYiKbPkcl0JY08WVYgDTlfC6FHnpB4KMfgUq6tZCzPXTxun/kZSJgGPRm2Zh9ZIau8WVIgDXGsklamDep/X00imt0/279qQB4AFK1tz/87+3R6VuiyEEELsrNZIqmiAG+Dlla0FbeZSyy5qaWP66Apqyzy54PD00RUlr/dOWhJPbplSy2fX330d2dfy11NsW/nth5dXtlJb5mH66Iqigdrs9mpD3j7bGa2RVNFgeG4dRe478o9jtI82UTxt9Xh9aMjbR7lLH4vuxxFgQWZ/S30HtSFvQfC6r+3omlqyrN3X130/suVckPn3orz/D82Utfs2dyUmM2AB8VtvvZVIJNLj9Vgsxq233joAJdrzwvE0kYRZcpmueDq3bMnlEqXfF0LsmGJ1TuqhEINPn/Uyni74L5IwSWZyEgoh9p5wIp1r+/an3ubLby93bzuH5WG0EEIIsdPCfbSJ89vMfS2bNCyShlXwdymRhFlwXe9r+WLvZ1/rK7bW/f3uZe1te321M/pzTLrfd+R/ZkfbRNl1ltLXsejt830dk+7v9SeeuSPrK/V+9t/5/y/2+V25xxuwHOK2baMoSo/X//Of/1BVVTUAJdrzQj4XhlX6BCjzuXLLllzOW/p9IcSOKVbnpB4KMfj0WS99rtykMwCGZRFLqVJfhdjLQl4XKdPCsCx0tXQfnLJu9Tro1Yr+21mvTIEkhBBC7KxQH23i/DZzX8t6dLXk3911v6b3tXyx97OvdV/Xrm4ru0xf7Yz+HJPu9x35n+nPvUyxdZbS17Ho7fM7evz72k6Zz0Uk2fsDhR3ZXvbf3f/fY5u7cI+313uIV1ZWUlVVhaIoHHzwwVRVVeX+Ky8v51Of+hSf+9zn9nax9ooyr040adJUX130/ab6anRNobm+mqBbK7lcmdwMCLFblXn1HnVO6qEQg0+xuprVlLl+Kjj1N+jWiCZNtnQlqQlK/nAh9qaaoDtXB/u6nmZz/mf/3hJOAk7O8Oy/s39XBqQuCyGEEDurJujmuIaaou8d11BT0GYutWxjfTWL13WwpSuZW2bxug4aS1zvo0mDLeFkbplSy2fX330d2de2hJMl2xb57YfjGmrY0pVk8boOmktsb0s40Wc7o69jUuy+I/8zgT7aRD5XzzDt5nCij3InSx737scRnBziW8KJkt/Blm7b7euYG6ZVsqzO+kqfT9myZcuV/f/mTFm7b3NXYjJ7PSD+s5/9jJ/85CfYts2tt97KT3/609x/v/71r1m4cCH33HPP3i7WXjGq0s/Ici+3nDGlx0mUm1F2wSpuP2sqtz65lBtnT+51OZnIT4jda1SlnzvOmlpQ5ywrxu1nTpV6KMQgUqyuwvZ66bUh5NbwAB7bxqsrnHDwEJlQU4i9rNzvxqupjAp58dp2yeup14rl/r7p9Mlc/dclNDfUcPPsSVz91yWAEwy/48wpMqGmEEIIsQvK/W7unDutR1D3uIYavj93WkGbubdlGzOTVr6/McwJBw/JLXP/wtVc0DiuR4C1qb6aW86YQtqwufqvS7igcRxN9dW9Lt9cX8O8Exq4f+HqgtduOn0yyzd0AnD1X5f0GjPLtiXy9+v4g4fw/sYwFzSN6xGUbayvZt4JDTTV1/TZzsgek+Yix+SKExuK3nfkH8dv//nfJdtE+fuc3e/xQ4Jc0FTkODU4xyl7TIsd99vPmpo7Zvmv33j6ZEZU+HhvQ2fRzzbWVzOiwsfNefHLvo755X98h+HlPuad2NDjGDfX13DUQVVc8cn6osf/gsZx3L9wNc31NVzQNC5Xrvc2dHLFiQ2MHxIsODa7Iyaj2LZt7/Snd8FLL73Esccei8u1fwxh3pEZgTe2x0hbNtGUSVciTZnXRdCtkbRMvKrz/7ZImoqAC5+mEclbrsyrSxBOiF3QV11d3x6jK2Hk6lyNVycJBa9JPRRiz+rPNbV7XQ26NbyAxfan/QlsQj63BMOF2EP6U1c7YykS8TQqkIDCdq1bw2OZrI44f/vdGu3RJD63TsClETVMwnGDkFenwu+WYLgQO2FH7lOFEANnb9fVzliK1khq+31vsPc2c3bZzngav1tDUxU0VaE6sP0z2WWiSWd9SdMiHHf+HXBr+FwaXUmDcDxNyOdyJt1OGESTacp9blKmRVfCyK3fpSokDIuupEGZV0dTFHRVwZ/5XGc8TdCr4dW1gthawK2RMJxc5eW+wv3qjKVoi6YwLRvTtnPb87u0zISf/W9ndMZSbOlK5o5JwK1T4XeVvO/IHqO0mSbgdheN9eWvN+jV8WgqKdPKpYS0bIgmDYJep60ETtsqmkxTHfAUHHevrmJh4VE1urrFH2OGSTRhUOF3jj0ANkSSBgGPjgIoKrhV0NXtcclyvwu/XhinDLg14tk2m08noGukLZuEYRFJZo6xW0NXFAzLxsbJCR5JGgQ9Oh5dpSOWwu/RUXHu57DBxsaja5iWhafb97w7YjIDFhAHsCyLlpYWtmzZgtUtt/Zxxx03QKXaOdLQEGLfIHVViMFP6qkQ+wapq0IMflJPhdg3SF0VYu8asAS4r732Gueccw5r1qyhe0xeURRMs/TspUIIIYQQQgghhBBCCCHEjhiwgPill17KEUccwdNPP83w4cNRFGWgiiKEEEIIIYQQQgghhBDiADBgAfGVK1fyl7/8hfr6+oEqghBCCCGEEEIIIYQQQogDiNr3InvG0UcfTUtLy0BtXgghhBBCCCGEEEIIIcQBZsB6iF9xxRV861vfYtOmTUydOhWXy1Xw/rRp0waoZEIIIYQQQgghhBBCCCH2RwMWEJ87dy4AF154Ye41RVGwbVsm1RRCCCGEEEIIIYQQQgix2w1YQHz16tUDtWkhhBBCCCGEEEIIIYQQB6AByyE+ZsyYkv/1169+9SumTZtGKBQiFAoxc+ZMnn322dz7iUSCyy+/nOrqaoLBIHPnzmXz5s0F61i7di2zZs3C7/dTW1vLVVddhWEYu21fhRBCCCGEEEIIIYQQQgy8Aesh/vvf/77k++eee26/1jNq1CjuvPNOGhoasG2bBx98kDlz5rB48WImT57MlVdeydNPP82f//xnysvLmTdvHv/1X//FokWLADBNk1mzZjFs2DBeeeUVNm7cyLnnnovL5eK73/3uLu+nEEIIIYQQQgghhBBCiMFBsW3bHogNV1ZWFvydTqeJxWK43W78fj/btm3b6XVXVVXxwx/+kM985jMMGTKEhx56iM985jMArFixgokTJ/Lqq69yzDHH8OyzzzJ79mw2bNjA0KFDAfj1r3/N1VdfzdatW3G73f3aZjgcpry8nM7OTkKh0E6XXQixZ0ldFWLwk3oqxL5B6qoQg5/UUyH2DVJXhdi7BqyHeHt7e4/XVq5cyWWXXcZVV121U+s0TZM///nPRKNRZs6cydtvv006neakk07KLTNhwgTq6upyAfFXX32VqVOn5oLhAKeccgqXXXYZy5YtY/r06UW3lUwmSSaTub/D4fBOlVkIsWdJXRVi8JN6KsS+QeqqEIOf1FMh9g1SV4UYWAOWQ7yYhoYG7rzzTr7+9a/v0OfeffddgsEgHo+HSy+9lEcffZRJkyaxadMm3G43FRUVBcsPHTqUTZs2AbBp06aCYHj2/ex7vfne975HeXl57r/Ro0fvUJmFEHuH1FUhBj+pp0LsG6SuCjH4ST0VYt8gdVWIgTWoAuIAuq6zYcOGHfrMIYccwr///W9ef/11LrvsMs477zzee++9PVRCx7XXXktnZ2fuv3Xr1u3R7Qkhdo7UVSEGP6mnQuwbpK4KMfhJPRVi3yB1VYiBNWApU5544omCv23bZuPGjdx99900Njbu0Lrcbjf19fUAzJgxgzfffJOf//znfP7znyeVStHR0VHQS3zz5s0MGzYMgGHDhvHGG28UrG/z5s2593rj8XjweDw7VE4hxN4ndVWIwU/qqRD7BqmrQgx+Uk+F2DdIXRViYA1YQPzMM88s+FtRFIYMGcKJJ57Ij3/8411at2VZJJNJZsyYgcvl4p///Cdz584F4P3332ft2rXMnDkTgJkzZ3LHHXewZcsWamtrAXjuuecIhUJMmjRpl8ohhBBCCCGEEEIIIYQQYvAYsIC4ZVm7ZT3XXnstp556KnV1dXR1dfHQQw/xr3/9i7///e+Ul5dz0UUX8c1vfpOqqipCoRBXXHEFM2fO5JhjjgHg5JNPZtKkSXzpS1/iBz/4AZs2beKGG27g8ssvl6d1QgghhBBCCCGEEEIIsR8ZsIB4Ptu2AaeX+I7asmUL5557Lhs3bqS8vJxp06bx97//nU996lMA/PSnP0VVVebOnUsymeSUU07hl7/8Ze7zmqbx1FNPcdlllzFz5kwCgQDnnXce8+fP3z07J4QQQgghhBBCCCGEEGJQUOxsNHoA/P73v+eHP/whK1euBODggw/mqquu4ktf+tJAFWmnhcNhysvL6ezsJBQKDXRxhBC9kLoqxOAn9VSIfYPUVSEGP6mnQuwbpK4KsXcNWA/xn/zkJ9x4443MmzcvN4nmwoULufTSS2ltbeXKK68cqKIJIYQQQgghhBBCCCGE2A8NWED8rrvu4le/+hXnnntu7rUzzjiDyZMnc8stt0hAXAghhBBCCCGEEEIIIcRupQ7Uhjdu3Mixxx7b4/Vjjz2WjRs3DkCJhBBCCCGEEEIIIYQQQuzPBiwgXl9fz//93//1eP1Pf/oTDQ0NA1AiIYQQQgghhBBCCCGEEPuzAUuZcuutt/L5z3+el19+OZdDfNGiRfzzn/8sGigXQgghhBBCCCGEEEIIIXbFgPUQnzt3Lq+//jo1NTU89thjPPbYY9TU1PDGG29w1llnDVSxhBBCCCGEEEIIIYQQQuynBqyHOMCMGTP4wx/+MJBFEEIIIYQQQgghhBBCCHGAGLAe4s888wx///vfe7z+97//nWeffXYASiSEEEIIIYQQQgghhBBifzZgAfFrrrkG0zR7vG7bNtdcc80AlEgIIYQQQgghhBBCCCHE/mzAAuIrV65k0qRJPV6fMGECLS0tA1AiIYQQQgghhBBCCCGEEPuzAQuIl5eXs2rVqh6vt7S0EAgEBqBEQgghhBBCCCGEEEIIIfZnAxYQnzNnDt/4xjf48MMPc6+1tLTwrW99izPOOGOgiiWEEEIIIYQQQgghhBBiPzVgAfEf/OAHBAIBJkyYwLhx4xg3bhwTJ06kurqaH/3oRwNVLCGEEEIIIYQQQgghhBD7KX2gNlxeXs4rr7zCc889x3/+8x98Ph/Tpk3juOOOG6giCSGEEEIIIYQQQgghhNiPDVhAHEBRFE4++WROPvnkXpeZOnUqzzzzDKNHj96LJRNCCCGEEEIIIYQQQgixvxmwlCn99dFHH5FOpwe6GEIIIYQQQgghhBBCCCH2cYM+IC6EEEIIIYQQQgghhBBC7A4SEBdCCCGEEEIIIYQQQghxQJCAuBBCCCGEEEIIIYQQQogDggTEhRBCCCGEEEIIIYQQQhwQ9vmA+Pe+9z2OPPJIysrKqK2t5cwzz+T9998vWOb4449HUZSC/y699NKCZdauXcusWbPw+/3U1tZy1VVXYRjG3twVIYQQQgghhBBCCCGEEHuQPtAFyNfR0UFFRUXBa/feey9Dhw7t9TMvvfQSl19+OUceeSSGYXDddddx8skn89577xEIBHLLffnLX2b+/Pm5v/1+f+7fpmkya9Yshg0bxiuvvMLGjRs599xzcblcfPe73919OyiEEEIIIYQQQgghhBBiwAxYD/Hvf//7/OlPf8r9/bnPfY7q6mpGjhzJf/7zn9zr55xzTkFgu7u//e1vnH/++UyePJlDDz2U3/3ud6xdu5a33367YDm/38+wYcNy/4VCodx7//jHP3jvvff4wx/+wGGHHcapp57Kbbfdxj333EMqldqNey2EEEIIIYQQQgghhBBioAxYQPzXv/41o0ePBuC5557jueee49lnn+XUU0/lqquu2un1dnZ2AlBVVVXw+h//+EdqamqYMmUK1157LbFYLPfeq6++ytSpUwt6op9yyimEw2GWLVu202URQgghhBBCCCGEEEIIMXgMWMqUTZs25QLiTz31FJ/73Oc4+eSTGTt2LEcfffROrdOyLL7xjW/Q2NjIlClTcq+fc845jBkzhhEjRrBkyRKuvvpq3n//ff7f//t/ubJ0T8uS/XvTpk1Ft5VMJkkmk7m/w+HwTpVZCLFnSV0VYvCTeirEvkHqqhCDn9RTIfYNUleFGFgD1kO8srKSdevWAU7ak5NOOgkA27YxTXOn1nn55ZezdOlSHnnkkYLXL7nkEk455RSmTp3KF7/4RX7/+9/z6KOP8uGHH+50+b/3ve9RXl6e+y8b3BdCDC5SV4UY/KSeCrFvkLoqxOAn9VSIfYPUVSEGlmLbtj0QG543bx5PPfUUDQ0NLF68mI8++ohgMMgjjzzCD37wA955550dXt/jjz/Oyy+/zLhx40ouG41GCQaD/O1vf+OUU07hpptu4oknnuDf//53bpnVq1dz0EEH8c477zB9+vQe6yj2NG/06NF0dnYW5CcXQgwsqatCDH5ST4XYN0hdFWLwk3oqxL5B6qoQA2vAUqb89Kc/ZezYsaxbt44f/OAHBINBADZu3MhXv/rVfq/Htm2uuOIKHn30Uf71r3/1GQwHcoHv4cOHAzBz5kzuuOMOtmzZQm1tLeDkNQ+FQkyaNKnoOjweDx6Pp9/lFEIMDKmrQgx+Uk+F2DdIXRVi8JN6KsS+QeqqEANrwALiLpeLb3/72z1ev/LKK3doPZdffjkPPfQQjz/+OGVlZbmc3+Xl5fh8Pj788EMeeughTjvtNKqrq1myZAlXXnklxx13HNOmTQPg5JNPZtKkSXzpS1/iBz/4AZs2beKGG27g8ssvlx8oIYQQQgghhBBCCCGE2E8MWED8iSeeKPq6oih4vV7q6+v71dv7V7/6FQDHH398wesPPPAA559/Pm63m+eff56f/exnRKNRRo8ezdy5c7nhhhtyy2qaxlNPPcVll13GzJkzCQQCnHfeecyfP3/nd1AIIYQQQgghhBBCCCHEoDJgAfEzzzwTRVHonsI8+5qiKDQ1NfHYY49RWVnZ63r6SoE+evRoXnrppT7LM2bMGJ555pn+FV4IIYQQQgghhBBCCCHEPkcdqA0/99xzHHnkkTz33HN0dnbS2dnJc889x9FHH81TTz3Fyy+/TFtbW9G0KkIIIYQQQgghhBBCCCHEjhqwHuJf//rX+c1vfsOxxx6be+2Tn/wkXq+XSy65hGXLlvGzn/2MCy+8cKCKuEdt7YiDaZECutIm2GAD0aRB0KsTcGnYlo3bpTGswjfQxRXigLa+PUZXwiAcT1PucxH06ngMi/XxNCGfi5qAm66k0WOZWNqgI2oQ8ulU+t0MDXkHeleE2G8Uq5ejKv0DXSwhRDfZulqjp0moXiIpU+qtEEIIsRO6t38Dbo1t0SRej06Zx0U0adARTxNwa3h1DV1TKPe5KPe7C9bTGUvREUsTTRnE0ybVATcpw6Yz4Xw24NHxuTQiSYPOeJoKnwuPSyMcTxNOOPe3Ia+LZNqkI++eOH87nbEUrZEU4cTOvV9qmf6uuzOewu9xwp62bRN066iqQjhh0BVPU+ZzEXRrJEyT9qizroBLI5xIEfT+f/buPDyq8mz8+HfmzJ5kJmGGsAeCEwUhaNwxCRXUKooK0vYn+rYKqG9VtK21tW6AAq61i2B3cXlfl7etglu1LlAh1KVqlEVAopGArAlJJrPPnJnfH5MZZjJbwpKg3p/r4iIzZ3vOydw559zznPsxEAxH8AbDFFtiP7t8IWwFOoxaBXdQxe2P5e+0GogSxaAoGLQaPCEVly9MgVHBrFfQazWEIlG8IRVvUMVq0mFQtLR4glgMChaDgqLR4A6qdPhjv9vY9ABFpv0/Fxr1WAxatGjo6Lyespr1FBkUjHqFNl+Idl+IQpMOvVZLmzdIoSn2u/SFYu0tsRgIRSJ4ArGf/eEIbn8Ym0WHWafgC6tEoxCJduYnO48fmihmvQ5/0r6ZdAp6RUM4GsUXVPGHVPoVGIhGie1rQMVq1mHQaQlFIug1WvzhSCLvqQHQgEWnoI1CMBolEgV/OLZskSm2rBbQaTV4VRW3L4zNYsj4eempPkuIf/bZZ1it1rT3rVYrn3/+OQAVFRU0Nzf3dtMOux0tHnRR8AF3vrSBS08dzqNrGlnT0JKYp8ZpZ+HUSna0ewmpEYbZC/quwUJ8g21t8XDrsnUZ43OoOczkP77PM1ePZ94L69PmuWPKGK598gOa3UFqnHbunlZJmcSyEActW1wumlbJcIkxIY4Y8Vj9zUVH4dFYuE3iVgghhDgg2e9Lx7Kt1cfCtz5hddK0aqedOROd7HL5GVZiYVBnR8udbT627vOyeMUW6pvaWHJpFb95/dOMy/pDEeY+v56/XH4ytz//ccb73aueeJ9md5AJFQ7unT6OwcVmdrT5uPnZtazesj+f15PpQNZ5Fk4dy10vfcIbG/d0e93VTjtX1Y7E0E9hboZjGLtv/zBx375g6ljufWUjb33azEMzqrj/n5tZ09DC0aWF/OkHJ3HLsnXUdTleM6vLeebdJmbXljP78ffxBlUAap0O5l14LHf/YyMrNu1NW+aH//sBS2acwMMrt6T9DmZWl/ODpf+hqqw48fOJw0u49oyjUrZR47Qz/8IxzPjzOzS7g4nlr6wZSbs/xCN1jdQ3tfHQjCp+9caniZ8ffP1T1jS0YDEoPDSjiqfe3ZoxP1nttDN3yhjufHFD2j7ceeEY7v3HRv79+T5+f9kJBMMRFq9sSFn+rFGl3DZlNHcsX5/xuD397lbmThnDno4AD63YkrJsrdPBnElOIEq/QiNX/88HaZ+3A6WJ5ivCfZjU1NRQVFTEE088Qf/+/QHYu3cvP/jBD/B4PKxatYo33niD6667js2bN/dFE3vE5XJhs9lob2/PmOiP29Hmwx9S0Ws1/GLZOqrKSqhvak35hcfVOO3cdv5oPtrWzreO7n9Qv2ghREx3YxVi38Df/OzarPF5z7RKPt3jZmmXE0byPDOrYyfE+OsHv3e89BQXIo9ccZovLu+dPk56nArRS7obq6t/dga/6HIDGidxK8Th1ZNrXyFE3znQ6997po3lH+t2piRT46qdds6vHIRGo+G8sQMB+Mf6Xby0dgdrGlqYM8nJR02tKUnKrsuOHWLjvlc3det+d0KFgwe+exw3/e3jlIR0XHemL55RBcCcp+szzlPjtHN8WQlLVjT0aN21TgeTKwdy67L1efcj/rp+W1tKvu71Gycw/4UNGY9FtdOeyO9VdWlftjZXO+3Mqi7Pmk+Ir3PJioasP2fbB4C7Oz8bdZ2/6/i+JP8MJF7ny09m2of4+wBDbCZeWrczbfmu28u0j0NsJl7ubGtXtU47kysHoQFKraaUz9viGVUH3FO8z2qIP/LIIzQ2NjJ06FCcTidOp5OhQ4fyxRdf8Je//AUAt9vN7bff3ldNPCzafSEC4QjuoMqahhaqhhVn/FAA1DW0EEVDaZGRdl+ol1sqhOjwh3PGpzuoUmo15pyn1GpMed3qCR6WtgrxTZEvLjv84V5ukRAik+RYjV/3ZiJxK4QQQuSW6/q31GrKmAwHWNPQwgCridIiI83uWBmR0qL9969Vw4ozJiCTl9Up2m7f767a0kyrJ5gxId3d6fF2ZpunrjOP1tN1r25oztoxLdN9e6nVmJavC6vRrMciOb/XtX3Z2rymczv51pnr52z7ADDAakr8fpP3pet+Jbc71+860z7E368aVkyp1ZRx+VzrjW+3NKmtXa2Of46tprTPW7xH/IHos5IpxxxzDJ988gmvvfYan376aeK9s88+G602lqefOnVqXzXvsHF1SWwHwpGc83d0JtA7/JIQF6K3dY3Xrjp8IdQ8z9i4/WrqOuWmX4iDkjcu5XwpxBEhOVYlboUQQogDl+s8mi+nFJ/e4Q8R7TJ/d5btyHMO7+n9br7p8Xbma9eBrDvX/nbdD7dfTZs/3/VMfP5M28m27a7bzbVcvt9d13V1d9lc7c62vu68f6imJ8/TdR8P5hqyzxLiAFqtlnPPPZdzzz23L5vRq6xmfcproy53J/0isx53IEyRSZ9zPiHEodc1XrsqMusJR3L/8S40KanrNPXpn10hvvLyxqWcL4U4IiTHqsStEEIIceBynUfz5ZTi0+Pn2n1JTyx3Z9miPOfwnt7v5pvenWuCbO3Ot+5c+9t1PwpNCt5g6vz5rmfi68+0nWzb7rrdXMtl+znburq7bK52Z1tfd94/VNOT5+m6jwdzDdlnJVMA3nzzTW699VauvPJKZs2alfLv68pm1mPUaSk0KNQ47dRva6Paac84b43TjoYoezoC2PIEnhDi0Csy6ajJEZ+FBoU9rkDOefa4AimvSwoObiRkIb7p8sVlkXzpJMQRITlW49e9mUjcCiGEELnluv7d4/JTW+HIOK3aaWe3y8+ejgCOQgOOQgN7OgKJHFT9tjZqs6w3vmxYjXT7fndChYOSAgMTsrSnO9Pj7cw2TzyP1tN11zod7HH5u7Uf8ddd83U6RZP1WFQn5fe6ti9bm6s7t5MtJ5i8rmw/Z9sHgN0uf+L3m7wvXfcrud258pOZ9iH+fv22Nva4/BmXr9/Wlve47Ulqa1e18c+xy5/2eXMUHnh+pc8S4nfeeSff/va3efPNN2lubqa1tTXl39fV4GIzJq0GYxQWTa1k4452ZlaXp31oYqMFV+ILhqk5yi4DagrRB4aWWFg0rTLtj3eN086iaZWYIrHBTeZfODbjPHMvGMPNz65NvL57WqUMqCnEQcoXlzIwnxBHhuRYNUW8LJwqcSuEEEIciFzXv+OPcnD1hJHUOlMTwdVOO3MmVuAsLWTi0f2xWQzYLAbOOLo/10+qoNppZ2ldIzNryrMuO8hm5ronP+SOKWPy3u9OqHBw3/RxDLCauHf6uLTEdHenx9uZbZ67p1WyeaerR+uudtqZXVvOKSPt3bpvXzC1kr9/sC12fJLyddf974cZr2eqOwe03LTDxZyJFSyta0xMq3U6mH/hGD7Z0Z5xmZufXcv1Eysy/g5mVpeztK4x5efaCkfaNmqcduZfODaxD/HlB9nMzKwppyb+u+7cl677FX+dLT9Z3XmMNmbYh/kXjmHTDhdL6xoZXGzm+okVactv2uFiwdT0nEl8vzbuaKfa6WDOpPRlazvfP6p/ISeV90v7vB3ogJoAmmg0mq88z2ExaNAg7r//fr7//e/3xeYPuZ6O3r23zQdqhCDQEVIhClHAEwhTaNRRYFCIRqIY9AoDJRkuxCHT01iF2KjeHf4wHf4QRSY9RSYdxnCEL32x145CAx2BcNo83lCYNk8Yq0lHSYFBkuFCdFN34jRTXEpSTYje1ZNYdehC+LUm3EFV4laIXnQg175CiN53INe/hQaFfZ4AJoOOIpMeTyBMmy+ExaBg1inotBpsFn1a0rDdG6TNG8ITDOMPqfQrMBAMR3H5Y8sWGHSYDQruQBiXLxSrdKBXcPlCuPyx+1urWU8gpNKedE+cvJ12b2xwzHhbezo91zzdXXd757HQaCASjVKo16FVNLi6HEO/qtLqCWE16SkwKHT4gxQYDQTVCL5gGJs59rPLH8Jq0WHSKriDKm5/mEKTDm3n+o06BYNWgyek4vKFsRgVLHoFvVZDKBLFG1LxBlWsJh0GRcs+TxCTQaHAoKBoNIlrJKtZj1HR0uIJUGja/3OBUU+BQYsWDR3J11MGBaNeoc0Xot0XotCoQ69oafMGKTDpsOgVfKFYe0ssBkKRCJ5AmGKLgUA4gtsfxmrunC+sEo1CJBrLTxYYdWg0AFHMeh3+kIrLH8ZiUDDpFAyKhnA0ii+oJj5L0SixfQ2oFJl1GHVaQpEIeo0WfziSyHtqNLE8aIFeQRuFYDRKJAr+cOw4FRpjy2oAvVaDV1Vx+1Rs5syfl57qs+cTg8Egp59+el9tvs/1lyS3EF8Z2W7W+yf9fLB/jIUQPSNJNCG+GiRWhRBCiEMj0zl1mL2gx+uJ98LOp7TL655ULsi3je60Ids8B7vuITm3CtDzY3ogyvvnm16Y8eds+ksHvB7ps5IpV155JU899VRfbV4IIYQQQgghhBBCCCHEN0yf9RD3+/386U9/4o033mDcuHHo9amDRv7qV7/qo5YJIYQQQgghhBBCCCGE+Drqs4T42rVrOf744wFYv359yjRNrECNEEIIIYQQQgghhBBCCHHI9FlCfOXKlX21aSGEEEIIIYQQQgghhBDfQH1WQ1wIIYQQQgghhBBCCCGE6E292kP84osv5rHHHsNqtXLxxRfnnPe5557rpVYJIYQQQgghhBBCCCGE+Cbo1YS4zWZL1Ae3Wq1SK1wIIYQQQgghhBBCCCFEr+nVhPijjz6a+Pmxxx7rzU0LIYQQQgghhBBCCCGE+IbrsxrikyZNoq2tLe19l8vFpEmTer9BQgghhBBCCCGEEEIIIb7W+iwh/q9//YtgMJj2vt/vZ/Xq1X3QIiGEEEIIIYQQQgghhBBfZ72eEF+7di1r164F4JNPPkm8Xrt2LfX19TzyyCMMGTKk2+u75557OPnkkykqKqK0tJSpU6eyefPmlHn8fj/XXXcddrudwsJCpk+fzu7du1PmaWpq4vzzz8disVBaWsrPfvYzwuHwwe+wEEIIIYQQQgghhBBCiCNCr9YQBzj++OPRaDRoNJqMpVHMZjOLFy/u9vreeustrrvuOk4++WTC4TC33nor3/72t/nkk08oKCgA4Cc/+Qkvv/wyf/vb37DZbMyZM4eLL76YNWvWAKCqKueffz4DBw7k3//+Nzt37uQHP/gBer2eu++++9DsuBBCCCGEEEIIIYQQQog+pYlGo9He3ODWrVuJRqOMHDmS9957j/79+yemGQwGSktLURTlgNe/d+9eSktLeeutt5gwYQLt7e3079+fp556iu985zsAbNq0idGjR/P2229z2mmn8corrzBlyhR27NjBgAEDAPjDH/7AzTffzN69ezEYDHm363K5sNlstLe3Y7VaD7j9QojDS2JViCOfxKkQXw0Sq0Ic+SROhfhqkFgVonf1eg/x4cOHAxCJRA7L+tvb2wHo168fAB988AGhUIizzjorMc+oUaMoKytLJMTffvttKisrE8lwgHPOOYdrrrmGDRs2UFVVlbadQCBAIBBIvHa5XIdlf4QQB0diVYgjn8SpEF8NEqtCHPkkToX4apBYFaJv9dmgmo8//jgvv/xy4vXPf/5ziouLOf3009m6desBrTMSifDjH/+Y6upqxo4dC8CuXbswGAwUFxenzDtgwAB27dqVmCc5GR6fHp+WyT333IPNZkv8GzZs2AG1WQhxeEmsCnHkkzgV4qtBYlWII5/EqRBfDRKrQvStPkuI33333ZjNZgDefvttlixZwv3334/D4eAnP/nJAa3zuuuuY/369TzzzDOHsqkZ3XLLLbS3tyf+bdu27bBvUwjRcxKrQhz5JE6F+GqQWBXiyCdxKsRXg8SqEH2r10umxG3btg2n0wnA8uXL+c53vsPVV19NdXU1Z5xxRo/XN2fOHF566SVWrVrF0KFDE+8PHDiQYDBIW1tbSi/x3bt3M3DgwMQ87733Xsr6du/enZiWidFoxGg09ridQojeJbEqxJFP4lSIrwaJVSGOfBKnQnw1SKwK0bf6rId4YWEhLS0tALz22mucffbZAJhMJnw+X7fXE41GmTNnDsuWLWPFihWUl5enTD/xxBPR6/W8+eabifc2b95MU1MT48ePB2D8+PGsW7eOPXv2JOZ5/fXXsVqtHHvssQe8j0IIIYQQQgghhBBCCCGOHH3WQ/zss8/myiuvpKqqik8//ZTzzjsPgA0bNjBixIhur+e6667jqaee4vnnn6eoqChR89tms2E2m7HZbMyePZsbb7yRfv36YbVauf766xk/fjynnXYaAN/+9rc59thj+f73v8/999/Prl27uP3227nuuuvkGzshhBBCCCGEEEIIIYT4muizHuIPP/ww48ePZ+/evTz77LPY7XYAPvjgA2bMmNHt9fz+97+nvb2dM844g0GDBiX+/d///V9inl//+tdMmTKF6dOnM2HCBAYOHMhzzz2XmK4oCi+99BKKojB+/Hj+67/+ix/84Afcddddh26HhRBCCCGEEEIIIYQQQvQpTTQajfZ1I74OXC4XNpuN9vZ2rFZrXzdHCJGFxKoQRz6JUyG+GiRWhTjySZwK8dUgsSpE7+rVkilr165l7NixaLVa1q5dm3PecePG9VKrhBBCCCGEEEIIIYQQQnwT9GpC/Pjjj2fXrl2UlpZy/PHHo9FoSO6gHn+t0WhQVbU3myaEEEIIIYQQQgghhBDia65XE+KNjY30798/8bMQQgghhBBCCCGEEEII0Vt6NSE+fPjwjD8LIYQQQgghhBBCCCGEEIdbrybEX3jhhW7Pe+GFFx7GlgghhBBCCCGEEEIIIYT4punVhPjUqVO7NZ/UEBdCCCGEEEIIIYQQQghxqPVqQjwSifTm5oQQQgghhBBCCCGEEEKIBG1fNyCfyspKtm3b1tfNEEIIIYQQQgghhBBCCPEVd8QnxL/44gtCoVBfN0MIIYQQQgghhBBCCCHEV9wRnxAXQgghhBBCCCGEEEIIIQ4FSYgLIYQQQgghhBBCCCGE+EaQhLgQQgghhBBCCCGEEEKIbwRJiAshhBBCCCGEEEIIIYT4RpCEuBBCCCGEEEIIIYQQQohvhD5LiD/xxBMEAoG094PBIE888UTi9R//+EcGDBjQm00TQgghhBBCCCGEEEII8TXUZwnxmTNn0t7envZ+R0cHM2fOTLy+9NJLKSgo6M2mCSGEEEIIIYQQQgghhPga6rOEeDQaRaPRpL2/fft2bDZbH7RICCGEEEIIIYQQQgghxNeZrrc3WFVVhUajQaPRcOaZZ6LT7W+Cqqo0NjZy7rnn9nazhBBCCCGEEEIIIYQQQnzN9XpCfOrUqQB89NFHnHPOORQWFiamGQwGRowYwfTp03u7WUIIIYQQQgghhBBCCCG+5no9IT5v3jwARowYwSWXXILRaOztJgghhBBCCCGEEEIIIYT4BuqzGuKTJk1i7969idfvvfceP/7xj/nTn/7U43WtWrWKCy64gMGDB6PRaFi+fHnK9CuuuCJRpiX+r2tZln379nHZZZdhtVopLi5m9uzZuN3uA9o3IYQQQgghhBBCCCGEEEeePkuIX3rppaxcuRKAXbt2cdZZZ/Hee+9x2223cdddd/VoXR6Ph+OOO46HH3446zznnnsuO3fuTPx7+umnU6ZfdtllbNiwgddff52XXnqJVatWcfXVV/d8x4QQQgghhBBCCCGEEEIckXq9ZErc+vXrOeWUUwD461//SmVlJWvWrOG1117jhz/8IXPnzu32uiZPnszkyZNzzmM0Ghk4cGDGaRs3buTVV1/lP//5DyeddBIAixcv5rzzzuOXv/wlgwcP7nZbhBBCCCGEEEIIIYQQQhyZ+iwhHgqFEvXD33jjDS688EIARo0axc6dOw/59v71r39RWlpKSUkJkyZNYuHChdjtdgDefvttiouLE8lwgLPOOgutVsu7777LtGnT0tYXCAQIBAKJ1y6X65C3WQhx8CRWhTjySZwK8dUgsSrEkU/iVIivBolVIfpWn5VMGTNmDH/4wx9YvXo1r7/+eqKm944dOxKJ6kPl3HPP5YknnuDNN9/kvvvu46233mLy5MmoqgrESraUlpamLKPT6ejXrx+7du3KuM577rkHm82W+Dds2LBD2mYhxKEhsSrEkU/iVIivBolVIY58EqdCfDVIrArRtzTRaDTaFxv+17/+xbRp03C5XFx++eUsXboUgFtvvZVNmzbx3HPPHdB6NRoNy5YtY+rUqVnn+fzzzznqqKN44403OPPMM7n77rt5/PHH2bx5c8p8paWl3HnnnVxzzTVp68j0bd6wYcNob2/HarUeUNuFEIeexKoQRz6JUyG+GiRWhTjySZwK8dUgsSpE3+qzkilnnHEGzc3NuFwuSkpKEu9fffXVWCyWw7rtkSNH4nA4aGho4Mwzz2TgwIHs2bMnZZ5wOMy+ffuy1h03Go2Jki9CiCOXxKoQRz6JUyG+GiRWhTjySZwK8dUgsSpE3+qzhDiAoiiEw2Hq6uoAOOaYYxgxYsRh3+727dtpaWlh0KBBAIwfP562tjY++OADTjzxRABWrFhBJBLh1FNPPeztEUIIIYQQQgghhBBCCHH49VkNcY/Hw6xZsxg0aBATJkxgwoQJDB48mNmzZ+P1enu0LrfbzUcffcRHH30EQGNjIx999BFNTU243W5+9rOf8c477/DFF1/w5ptvctFFF+F0OjnnnHMAGD16NOeeey5XXXUV7733HmvWrGHOnDlccsklDB48+FDvuhBCCCGEEEIIIYQQQog+0GcJ8RtvvJG33nqLF198kba2Ntra2nj++ed56623+OlPf9qjdb3//vtUVVVRVVWVWHdVVRVz585FURTWrl3LhRdeyNFHH83s2bM58cQTWb16dcrjKU8++SSjRo3izDPP5LzzzqOmpoY//elPh3SfhRBCCCGEEEIIIYQQQvSdPhtU0+Fw8Pe//50zzjgj5f2VK1fyve99j7179/ZFsw6Yy+XCZrPJAAhCHOEkVoU48kmcCvHVILEqxJFP4lSIrwaJVSF6V5/1EPd6vQwYMCDt/dLS0h6XTBFCCCGEEEIIIYQQQggh8umzhPj48eOZN28efr8/8Z7P5+POO+9k/PjxfdUsIYQQQgghhBBCCCGEEF9Tur7a8G9/+1vOOecchg4dynHHHQfAxx9/jMlk4p///GdfNUsIIYQQQgghhBBCCCHE11SfJcTHjh3Lli1bePLJJ9m0aRMAM2bM4LLLLsNsNvdVs4QQQgghhBBCCCGEEEJ8TfVZQhzAYrFw1VVX9WUThBBCCCGEEEIIIYQQQnxD9GlCfMuWLaxcuZI9e/YQiURSps2dO7ePWiWEEEIIIYQQQgghhBDi66jPEuJ//vOfueaaa3A4HAwcOBCNRpOYptFoJCEuhBBCCCGEEEIIIYQQ4pDqs4T4woULWbRoETfffHNfNUEIIYQQQgghhBBCCCHEN0ifJcRbW1v57ne/21eb71NftnpRwxF0Wg0q4A6qdPhCFJn1FBgUtECzJ4DZoMOo09LuC2Ex6DDotATVCGokijcQxmYxUGjU0eEP0eoNUWBQKDDqKDbrsVkMfb2bQnxtbG/10uEP4/KFsJn1FJp0DC2xANDuDdLsDuLyh7Ca9TgKDNgshqzvCyEOjeS4tJr1FBoUTFoN/TtjUwjR95LjdECRHkWr4A6qGc+nQgghhBA9le++O9f0dm+Qdm+IcCSKL6ziDaoUm/WUFhkBaPEECUeiRKJRNISx6I24gypuf5hCkw6tBtBAoUHHkDz5gd7c566+bPXi6rweK7boKTTqCKtRPMEwnqCK1aRDq9GgaDXYc+QzgB7nPtq9Qdp8IXxBlQ5/mAKjgkmvYNRqCEWieEKx415k1KHpPJ4GrZaAGsHtD9O/QIeiVejovH6M3/cZtBoGHOQ1ZJ8lxL/73e/y2muv8cMf/rCvmtAnmlo8tLj9OAqMBKNRblu+njUNLYnpNU478y8cQ6FZzyV/fIdjBhYxs7qcG55+lxPLSrh24lHMfvx9vEE1Mf8V1eXc8HQ93qBKtdPO9ZMqGN7PwqBic1/tphBfG1tbPNy6bF1anC6aVolF0XLjs2tZvaU5Me3s0aXcMeVYblu+PuX9CRUO7p0+jsESl0IctGxxuXBqJbR46G8v6MPWCSEgNU7PGuXg9ilj+UWW8+lwiVkhhBBC9NCONh83d7kfT77vzjVdCzS1elEjUZasbEi5PqmtcHDDJCcdgTCP1DWiJcqCqeO4Zdk66pLmq3bamVldztPvbmXuBWMwK1p+mqM9vbHPXSVfj1kMCg9fegImvTZ9n50OZtaM4Fevbebn545Ky2fUVji4bqKTWY/9J5GPzJf70AJb93lZsmILq7sct+snVqDRRJn52P78ZvLxnHHqcJ559wtunzKWm7Pc9+1o8TD4IK4hNdFoNHrAS/fQQw89lPjZ4/Hwq1/9ivPPP5/Kykr0en3KvDfccENvNeuQcLlc2Gw22tvbsVqtGefZ3upl1ad7qSorBmDhyxtTfqlxNU47cyY58QRUZj/+PtVOO1VlJSxZ0ZDyc1zX96qddqaMG8x5YwdKj1QhuuhOrMZtb/Vy87Nrs8bpPdMqqX3gXynvz5nkpL6pNeMyEyocLJ5RJXEpRB654rQ7canRaqTXqRC9IFusdo3T1T87Iy0ZHlfjtHPv9HESs0IcJj259hVC9B2J1Z5p9waZ83R9SiI2bkKFgwe+exw3/e3jrNOvnejk871uXl63M+P1yT3TxvLyup3UNbTkvI6J5+M+amrlrovGMunBtzJu71DkAfLtc9dtfNnq5edJ12NzJjkZbDNl3efazg63S9c05tzXeO4xX+7j2olOlqzYkvIlQvK6zq8cxI52f8b8Zn1TK/dOq8x5/bhoWiXKQdz39WoP8V//+tcprwsLC3nrrbd4663UD4xGo/nKJcS7o8MfZoDVRJTYAKKZfqkAdQ0t3Dx5FAVGXWK+WdXlaT/HdX0v/rrZHZTEmxAHocMfzhmn7s5vMpNVDStO+YOebNWWZolLIQ7SgcSlEKJ3dY1Td1DNGbcd/nBvNU0IIYQQXwPN7mDGxDDE7rtbPbmn/+zcYxhgNWW9Pim1mhKJ3FzXMfH825IVDQTCkazbOxR5gHz73HUbri7XY1XDihNtzmR1Qws/nzwq774mry9X7uNn5x6TMRmevK4BVlPG95esaMh7/eg9yPu+Xk2INzY29ubmjjguX4hAOEKHL5R3Xrc/9RebHFiZgqzre4FwhA5//u0IIbJz5YnVTLGc7SSYWEbiUoiD0q241PRSY4QQGXWN07xxK+dGIYQQQvSAK8+1gyvPl+1uv5rz3j15Wr7rmPi8uXJ9h+JaJ98+d91G13bny1VAei6yq3y5yQNdV6b3D/d9n/bAF+0dVquVzz//vK+bcUhYzXqMOi1FZj1FZn3OeQtNCoUmJfHaqNNm/Dnbe0adliJT7m0IIXKz5onTTHGcKT5TlpG4FOKgdCcuJc6E6Ftd4zRv3ErMCiGEEKIHrHmuHaym3P1/C01Kznv35Gn5rmPi8+bK8x2Ka518+9x1G13bbdRp8+YrkvOQmeTLTfZ0Xbnym4f7vu+IT4j3Yonzw67IpGOPy4+GKBqi1DjtGeercdrxBMLscQWAWA2d+m1taT/HdX2v2mlnT0cAR6GUZRDiYBSZdDnjtNCQ/ge+fltb1mUmVDgkLoU4SN2Jy6I8F8BCiMOra5wWGpSccSsxK4QQQoiecBQamFDhyDhtQoWDkoLc0z0Bld0uP9VZrk/2uPzUdk7LdR0Tz8fVOO1ZE8SHKg+Qb5+7bsPa5Xqsfltbzn2uddrZ4wrk3dfk9eXKfXgCauIYZlrXbpc/a36zuvO+Ltf1o+Ug7/uO+IT418nQEgvVTgf+YJhCvY6FU8em/XJrnHbmXzgWR5GRm59dmxhldWldI7VOB3MmVrC0rjFl/vh06BytdVIFE4/uL3WKhThIQ0ssLJpWmTFOF02rxKRo005Im3e6uHtaZdr7Eyoc3Dd9nMSlEAcpb1x2ziOE6Dtd4/TOF9ezcGr2uJWYFUIIIURP2CwG7p0+Lut99wCrKef0Ef0sOEsLmTPRmZYgrq1w4CwtZGZNOdVOO7cuW5vxOiaer9u4o51F0yop1CuHNQ+Qb5+7bmNIl+uxpXWNDLKZM++z08HMmnKWfbg9Yz6jtsLB9ZNS85H5ch8j+lmYM6mCWmfq9GqnnesnVnBU/8KU9SUfz5nV5XmvH/Uc3H2fJnqEd8EuKiri448/ZuTIkX3dlJx6MiLwl61e1HAEnVaDSqxAf4c/RJFJj8WgoADNngBmgw6jTovLF8Js0GHQaQmpEcJqFG9QxWbWU2jS0eEP0eYNYTEoFBh0FFv0knQTIosDGb17e6uXDn84EadFJl3iD2+7N0izO5iY5ig0YLMYsr4vhMivO3HaNS4LDQomrYb+klgTotfki9XkOO1fqEenVVKue5PPp0KIw+NArn2FEL1PYvXA5LvvzjW93Ruk3RsiHIniC6t4gyrFZj2lRUYAWjxB1EgUNRJFo1Gx6A24gypuf5hCkw5tZ/3qQqOOIXnyA725z1192erF1Xk9ZjXrKTLqCKtRPMEwnqBKkUmHotGgaDXYC7LnM4Ae5z7avUHafCF8QZUOfxiLUcGsUzAqGkKRKJ6Qii+oUmDsPJ4aMGi1BNQIbn+YY/G8+AABAABJREFU/gU6FK1CR9L1Y6FBwaDVMOAgryHl+cQ+MKQbv7Sh9oJur6/rqKxCiEMr1826zZL55JPtfSHEoSFJNCGOfBKnQgghhDic8t1355renWUPdXsOhZ5uY0iJhSGHaBs9zX0cyXmRI75kikZzEEOGCiGEEEIIIYQQQgghhBCdjvge4kd4RZce2dHqpSMQxuULU2BUMOsVDDptt3qMCyH6TvyRb5cvlChVJL3ehOhbyXFpNUvJFCGOVLtavYQiUfyqilFR8HQ+8moz69ErWlrcgdjjr3JuFUIIIbLa3urF3ZlPKuzMJ/Ur2F/GwtVZDsNRcPh65O52+Wn1BHH5w1jNOkoshh5VLGj3BmnzhhKlOuLlSbrb3oPdfnI7DuSYtXuDuHwhPCEVohAFPIEwVrMeo6Kl1RsrfazXamn1BbGa9ZgULR2BMGFVxW4xEga8QZWOznsYi0Gh1RPAYtRj0mkJRaL4QiregIrVrMOiV4h0LuMOhCkyxtK4UaKYdAoaIBiNUKDXUWjUJfar0KhDp9WwzxPEbFAw6WNlRtRIlOLD+Bn5KjniE+KvvPIKQ4bk7ty/atUqHnjgAT744AN27tzJsmXLmDp1amJ6NBpl3rx5/PnPf6atrY3q6mp+//vfU1FRkZhn3759XH/99bz44ototVqmT5/Ob3/7WwoLCw/Jfmxt8XD7snWsbmhJvFfttDNnohM1EqWsByVShBC9Z2uLh1uXrWNNUuzGB3EYLnErRJ/IFpcLp1ZCi4f+EptCHBG2t3gIR+G3b2zmhrOO5pYucRsfPOnyR//DCWXFcm4VQgghMsiUT5o0qj+3nncsd76wgdUNzYn3J1Q4uHf6OAYXmw9pG5paPGnn8RqnnbunVXYrn7WzzcfWfV4Wr9iSso7azgEY87X3YLcft6PNx83PrmX1lp4ds91tPnzhCHe9tIFLTx3Oo2saM17T3PCX96gqK+bKmpG0+0I8UtdIU4uX/519Cj41wrwXNqTtw9wLxjDjz+8weqCVaycexezH38cbVHEUGnjm6vHMf2E9dRm29dS7W7mqdiT9rUa+bPOx+M0taTnHmdXlfH9prE1zJjoZbDNzzysbueHMow/5Z+SrplcH1bzxxhu7Pe+vfvWrbs/7yiuvsGbNGk488UQuvvjitIT4fffdxz333MPjjz9OeXk5d9xxB+vWreOTTz7BZIp9mzR58mR27tzJH//4R0KhEDNnzuTkk0/mqaee6lYbcg2AsL3Vyy3Prk35YMZVO+1MqRxE7dH9pVeMEL2gJ4OVbG/1cvOza1NOWHE1Tjv3Th8ncSvEYZDvnJorLu+ZVolGq5HYFKIX5IvVDn+IhS9v5OZzR3Hfq5syxm21005VWQlLVjTIuVWIw0AG6hPiqyFbrGbLJ82Z5KS+qTXjuXVChYPFM6oOWS/g3S4/N/71o6zX3w9+7/icPbXbvUH+sX4XL63dcUDtPdjtJ7djztP1Kcnw7rSh3RtkR7ufhS9/QlVZSdbjnnxNc/e0sfxj3U7qGlp4YU413mCYxSsasu7DzOpyZj/+fso6Hrn8JJZ2Sbx33VZ9UyvXT3Ly8IqGrDnH+Pri+ceTyvux4MVPDuln5KuoV3uI19fXp7z+8MMPCYfDHHPMMQB8+umnKIrCiSee2KP1Tp48mcmTJ2ecFo1G+c1vfsPtt9/ORRddBMATTzzBgAEDWL58OZdccgkbN27k1Vdf5T//+Q8nnXQSAIsXL+a8887jl7/8JYMHD+7prqbo8IczfjAB1jS0MKu6nA5/+KC2IYQ49Dr84YwnH4C6hhaJWyH6QL64dAfVXm6RECKTDn+YKBrWNLSgU7RZ4zZ+LQxybhVCCCG6ypZPqhpWzJIVDRmXWbWlmWZ38JAlO1s9wZzX362eYM6EdLM7SGmRMes68rX3YLef3I5MyfB8bWh2B4my/5ol23FPvqYZYDUlenXrFC0FRl3Ofbh58qi0dZRasx+z5Lb8YvKovDnH5J/DavSQf0a+ino1Ib5y5crEz7/61a8oKiri8ccfp6SkBIDW1lZmzpxJbW3tIdtmY2Mju3bt4qyzzkq8Z7PZOPXUU3n77be55JJLePvttykuLk4kwwHOOusstFot7777LtOmTTuoNrh8oZzTA+EIHf4QXzS70Ws0hCMqilahzRfAbDQc1hpQQojs8sVuhz/3dCHEoZc3Ln0hkPG4hehzybHa0Y1r4cS8cm4VQgghErJd+yafOzPJdD6N1852B0IUWwwEwxHcnTWwc+WdXHnOza48X2a7/KG87W31Bqlvas3Ylvzr796X6e5AiB+fVUGN00FYjVJgVAANKzbv5o9vfU67L8Rne9xptcVd/hDBzvbn249Ahvk6fCEieWpzuP37O/XEl01+L9e2ujtf/Gd3IMwjl59EsztAUI1g0mmJEMGgVXB3qW8ejKjoNFr8oQgd/jBFZh1GRYs/HMHtD1Nk0lFgUNASJRCJYNbGap6r7K97XmDUxW7PNGBUYtsyaRUCkSi+oIo3uL9euhbY6wlgMqTWiD8c47r1WQ3xBx98kNdeey2RDAcoKSlh4cKFfPvb3+anP/3pIdnOrl27ABgwYEDK+wMGDEhM27VrF6WlpSnTdTod/fr1S8zTVSAQIBAIJF67XK6sbbCa9TnbaNRpKTLp2eMKoNHAgCITT77bxPdOGcYPHnmPckfBYakBJcQ3QU9itat8sVtkyj1dCNE9h/KcWpRnuhDiwB1orOaLS6NOu39eObcKcVAO5tpXCNF7uhur2a59k8+dmXQ9n8ZrZ3+wtZWHZlRx/z83p/Q+zlZHe0ebjwJD7tSh1ZRvup59nmDOedp9IWY//n7GtuRff/dSmzazgQ++2Mdv3tiSeC8+tt+4IcUEwypn/urfiWnxdtjMevydSeV8xz0+PeXaxqxHjeROpBealLR1JL+Xa1vdnS/+s0WvcPnS9/B2PlkbH4tp3osbWLFpb2LeM0f1544pY7h9+TrqGlqwGBQemlGVVj89vrxJoxCOQiASzVr3/OWPv+THZx1DU5uPJStTS8jUVji488IxlFgM/Ncj7zHcbuHeaZWocFjGdcv9mzyMXC4Xe/fuTXt/7969dHR09EGLeuaee+7BZrMl/g0bNizrvEUmHbUVjozTqp129rj8FBoUGva6adjjZs1nzVx6ahlzl2/g4ctOYNWWZn7x7Fravbn/gAgh0vUkVrsqMumocdozTqtx2inq5olXCJFbT8+pueKy0KBQaFD4stV7uJorxDdWd2N1e6uXQoOCxaBQ47QTViNZ47baaad+Wxsg51YhDoWDufYVQvSe7sZqkUlHbYZzaP22tqzn1lqnncKk82m7N5gYSHJWTXlaQhPImHeKL7fL5c95/V1SkLuigaPQwJ6OANU52hu/FsjUlpICw0FtP74vdyxfn1ZaZE1DC0tWNrCr3YenS+nFeDviPZxrOtuZbT+Sr2l2u/yJ31tYjeAJhHPuwx5XIG0de1yBvNdP1U47nkCYWmf2nGN8fdVOO7tdfj7e3sasmvLEPHUNLdy+fB3HDralLDt6sI3bOpPhQNbPTnz5kAa+dPmY1yUZDrHj/OiaRmbWjGTNZ81pyXCA1VuamffCBna6/Dx82QnUNbSwvd2flgyPb/O2ZevYfhD3fH12xTlt2jRmzpzJgw8+yCmnnALAu+++y89+9jMuvvjiQ7adgQMHArB7924GDRqUeH/37t0cf/zxiXn27NmTslw4HGbfvn2J5bu65ZZbUgYJdblcWf+ADS2xsHDqWG5fvp4PtrYyq6acqmHFsW3bTFiNOtx+P8OKLQQ7vzVyB1VWNzRzizIaOPQ1oIT4puhJrHalDYe5e2olaz5rptRqIhCOYNIr7G73Ue10EAr7+WxvRMoaCXGQehKn+eJSiaj4gTydMIQQB6C7sdrhD2PWgV+FK6rLeayukYVTx/L2Zy0pcbur3ccgm5nrnvow0dNHBtQU4uAczLWvEKL3dDdWQ+EwC6dWcvvy9axu2F//+pMd7cy/cCx3vrghpS52tdPOHReMwRPYX0YkuXZ2T2qPx5fbuNPFk1eexoKXNqQkOuPnblOeXtM2i4Ezju5PuSPWm7drr+C5U44lpEY4c1QpLl+Y/2zdx9K6xkRbBlhN3D2tkluXrcu4/fjW271B2rwhPMEwvqBKvwIDATWCyxeiyKRPOX7J4rW1NZr0uourtjTT7g1RqFdYOLWSBS9tYGZSTe64eA/oG56up9ppZ5DNzMyacqLAdU9+yP/OPoX5F45h/gvpx3DuBWO49M/vUOt0cO1EJ7Mf/w8ANz+7lmeuHs/8F9bzYVNbSi5xgNXEJzvaqXU6sBcZuP5MJ2hI+ywkt2nOxAr8IZXrnvqQxTOqUvazrqElsV9xXT8rVcOKWVrXyM/OOZqzRg8grEbxBFWKTDp2tfvwh9WctdLj48oMsJrS5rEYlMT+aTVa9IqWRy4/CZs5d+31gxl7ps8S4n/4wx+46aabuPTSSwmFYvWIdDods2fP5oEHHjhk2ykvL2fgwIG8+eabiQS4y+Xi3Xff5ZprrgFg/PjxtLW18cEHHyQG9FyxYgWRSIRTTz0143qNRiNGo7Hb7RhuL+D+qWPxR6PMXb4+5UMVf0RjmN1Mw14PwXAkUWsxueai1FQUoud6GqvJ9vpClFgU/rFuZ8o3ybUVDk4daed7f/yAZncw6+NlQoju6UmctvhD2MyZ47L6KAf7AiGCKgwoyD+wjhCiZ7obq25/CK8G1Cjc8HQ9z/5wPBo0GeN2/gVjeO7a0yk0HnwtSCHEwV37CiF6T3djdU9HiCUrNnD3tHF4QiodvjAWo4JFr/DBF/u46dvHcMXpIwiEIxh1Wuq3tdHY7GFA0f51J9cA70nt8fhyze4gl/3lHe6bPo6bJ4/C7VcpNCkYdQrTf/9vjh1kzXs/PKjYjMWgcPfUSjzBMJ6gil6r5V+f7uGih9fgDaqJBO4nO9p5aEYVnsD+tpTZC7hnWiUufxiXP0yhSWGPK8B9r2zkxm8fgz+k8mW7n8UrtlDf1MZDM6r41Rufsqaz1MfSy0/Oud+5jsu2Vi9ajQarSeHSU4cz0Gbk9vOOJaqJ1Xg3KFp0ioZgWOWJWadg0GnZ2e7HqGiZe8EYtrf6aGz24uxfwKJplXiDKh3+WJK+wKCwt8PPn39wEsUWPdEo/O2H42N1tU06jIqGu6dVokaizH0+NZdYW+FgwUVjCUZUBltN3Dp5FKFzonzZ5mN4vwIUbawUzTNXnwbAys17+ONbn+MNqhn3t+t7XV+HI1F+f9kJGHVa7nrpk9QvNpwOFkwdi8ubf7ynrutNLsWSvH/xUiyOQgPN7swVMw4mT9pnCXGLxcLvfvc7HnjgAT777DMAjjrqKAoKel7/xe1209Cw/6A1Njby0Ucf0a9fP8rKyvjxj3/MwoULqaiooLy8nDvuuIPBgwczdepUAEaPHs25557LVVddxR/+8AdCoRBz5szhkksuYfDgwYdkfwHCwNwsj2gATKkcxEnl/Whq8SZqLSbXXJSaikL0rn4FJn6R4fGc1Vuamfv8eu6bPo7Zj7+feJRq8Ywq6SkuxGFWbMkel7cuX8c90yqJEKtdt73VKwk2IfqAvdCIotXg9ofxBlUKjbqscTvvhfXcIz3DhRBCiIysZj2rG/ZR+8C/Mk5/5PKTErW3k99Lzh9Zk37uSe3x5OWa3cGM22l2B7t9P2yzxJ6sbvcGmfN0fUpvZtifG6sqK+HRNY0smjo2MW23y5/xWgJiT6ZdN8nJ4hWxMhxzJjlTSnvMqilHjeYe1TLfcflL3efcfv6xTP/DO1nneeVHtUz+7eqU97r+fjL9vjLN/8jlJ/HdP7wNwJxJTuqbWjNeR922fB1VZSUsWdHAI5efBMA1//th3u1k2t+u73V9PchmYsOX7by0bmd6WxqauWP5OhYk/c4yKTLrcQdSe3XnK8USz7tkXN9B5En7vEjfzp072blzJxMmTMBsNhONRjM+ppDL+++/z8SJExOv44+dXH755Tz22GP8/Oc/x+PxcPXVV9PW1kZNTQ2vvvoqJtP+3mNPPvkkc+bM4cwzz0Sr1TJ9+nQeeuihQ7OTnWJlUGK/4OTHAeKPjQ4pNqFGouxx+Tm6tJBap4OwGvvmZEKFA0ehJNqE6E3uoEp9UxtzJjlTYvXDplaW1jVy8+T937pLWSMheke+uHQn1f7L1wNGCHF4hNQIgTCJmqM9iVshhBBC7Bcfj6NrTWZIrQ8dV+u0s6cjwEnDSxLvOQoNTKhwsGpLc6LudKbEcm2FAzUa5bO9bhwFhpTl8m27J/fDySVcuoqXL1la10g0Cpt2unD5wxSZdFSVlVDf1JYYDDJudUMLP588an9CPUOpj7c/b6HWaU/roBrflz0uP1+2+7Pu55qGFgpy/C5qnHZCaiRtG12Pd77jHz+myfPlKnMTP17VTjvrd7Rzank/nrryVMKRKE9ddSr//qyFpXWNKccs0+emJsN78Tr18f0NhiOUZih3Ere6oQVfKJLz8xpWI+xx+VOOQa79+7CpjTsvLOCRy09Ku348sazkoMae6bOEeEtLC9/73vdYuXIlGo2GLVu2MHLkSGbPnk1JSQkPPvhgt9d1xhlnEM3xbY9Go+Guu+7irrvuyjpPv379eOqpp3q0Dz3l6ix/ku1xgPgjBrVOB0++28SCqWP5/iPvMqHCwX3Tx0miTYhe5vGHMsZqtdPOQzOq8AVST8RS1kiIwy9fXHoCISJRIAr07Pt1IcQhEgyreIMRbn52LX/74XhaOgJ541YIIYQQ6Zo7/NwxZUxa/e5ap4PrJjqZ1VlvOv7enElOhvezpOSPbBYD904fxy+eXcvSukYe6qwfnZzYrHHaufz0EUztLF9y9uhS5k45lmsnOlGj0az1spN1937YlWe+cCTKQzOqmPt8aoWF+HXDDU/XpyXF3f7snWIC4QhL6xpZcmkVoEmpJV7ttHP9xArsRQbe/MfGlOW67me7199Zzz29lvnCqZV8/5F3ufOiMSnbWFrXyCOXn4S287348ddA6u+zwsGPzqzgB0vfSyy3tHO57nTyubJmJBaDwpIVW1KOWU2XY1Zb4eDaM/bXKU+0f1olC17ckLLOjTvaU/Z3rztAno72dPhDzL9wLPO7DKwZP5aP1n3Oj886hhFJ9eSz7V88dzr/hfTPwSOXn8QAq+mgnjDss4T4T37yE/R6PU1NTYwePTrx/v/7f/+PG2+8sUcJ8a8Ka2f5k2yPA6xuaOb2zse9Lzu1jDZfkMdmnoKjUAbsE6Iv2AuN/PrNLWmxGn+94MLUx4GkrJEQh1++uFx40Vj80jNciD5lMxvQKSrN7iDbW3wM7WfOG7dCCCGESGcx6jPU79ahiYJWE6s37QmoFBoVzHqFfgWZ80eDi80snlFFszuIJxDi7qmVBNUIHf4w/pDKvz9vSUk0HzPIyi+WraO+czDHWdXlFBh1eAJh6re1ZUxKd/d+2JpnvkE2E/e9uinrdcOsmvK0HsWFJiXxc6bSH96gypyn6rl6wkh+dFYF4UgUiyG2jFYDM/70DkuvOJkfnX002/b5EvXYk/fTZjFR39TKbeePJoqGDl+IIrOesBph2z4v21p9adsoMuqIEmVWzQhm1pTjD6noNBpmVpczq2YkRUYdVrOOIqOOAqOO5ddWs63V27lPOk4cUcKwfrmTvoNsJnRaDQte+iStB3xdQwsajYbnrjmdNm+IUquBbft8nZ+bMEUmPUadlkA4xNwpY7jpnP31zc16LcGoyl0XjiWgRohEo+zK0Is+WZFJj7mz7rk3qOIOhCkw6mL9lDQwZ9LR7Gr30t9qYsFFY/EF1aydmLLlTtc0tKAF7rxo7EGVyOyzhPhrr73GP//5T4YOHZryfkVFBVu3bu2jVh1eRSYdtU5HzscB6hpaEo+Njh1aknEeIUTvCKiRnCMkB9T9STcpayRE7+hOXFoMCmokiiFPLUAhxOHhCaoUdj5W/O7WffS3Der2+VQIIYQQ+xUYFEYNLMpYQ7mms9ft7Mffp8Zp58HvHd+tGt7JPtvj5uLf/ztt3uS8Vfz/bLWsoWf3w/lKsQTDua/3Z1WXp7xX67TjCYQTZThylSn5zRtb+M0bW1K2V1VWwjEDi9iwwwXRKLcsW5+xXZ6gSqFJz+Tf1qVNnzPJmXEbcyY5+aipNWMJkQkVjrS66zvb/Ynfdfx4hyPRrGVWqp12/rF+F1XDijOWg4FYrfFQJMIlf36HRy4/iUfXNGYt+xL/PM2Z5OTjbW0cN6w48Tt//cYJaeVOktU67bT7Qry8bidA2mdlziQnHze1prVzziRnxjIruXKnqxtaCIYjB1Uis8/uFD0eDxZLehZ/3759X9tRsYeWWFiYp8A8xEqrSOkFIfpevMxRNu2dIyhLWSMhek++uHT5QugBo1Yjg/QJ0UdcvhBuv59FUyvZuKO9W3ErhBBCiHTN7gB3TBlDjdOe8n6N087cC8Zw87NrqXHauXtaJQOspixryS5b+ZJMicaldY3M7KxXnayn98PxEi4TKhwp78fLauS7LkhuW43TzrwLxzLEZub6SRVUO+1p7Yy/7noM49v7ZEc710+qYNTAQmqcjrR21SS1K1sCNr6N2i7LfrKjPePvL9sxc/n3DzgZX+cnO9ozHvd4+5fWNeY6XMD+kjI3P7s27+cpvu15F4xJ2fZ1//shpx/l4PqJFWltqXU6mH/RWBxFhli5lwyflaV1jcyZVJHxGC2YOjZtnfkcbO60z3qI19bW8sQTT7BgwQIgVuc7Eolw//33pwyQ+XWjRlWGlJhzzlNk1kvZUyGOAPke+bJZ9Lx547ekrJEQvShfXManD7EX9EZzhBAZWM16wpEIC15az50XjKUjz6CZUnJMCCGEyMxi0KWUTPH4VawWPRa9lr0dAf5n9qn0KzAcUDIcspcv6Vp2BMAbVLnh6Xpm1ZRzx/nH4g+pFJn0B3Q/nFzCpc0XxGKIldXQaGJDAeVS7ijgr/99GkUmPQWGWKmY/lYTVrOeu6dW4gmG8YVUFl4UK/Xh8oWwmvXcM60Sfzj22tJZxiNKlDvOPxadVoPVrMdmMSTaFS8dUmiKlYoJhCO4A+GMbYofm1duqCUcidLuC2ExKChaDTqthge/dzxufzixzmzHzJo0SGTy8dZpNNz07WO47XyFFncAi0FBr2jZ2e6P9TI3576WipeUaXYHM5TgUTDpFWb86R2a3cHEtsORCMcOtjGkxMxN3z4GnaJhT4eXocUWFl40Fm9IxRtQKTLrMCpaNEBAjSZKzMTbPqu6nEA4glGnxVFk4M4Lj6XVGyISiZWF0QBBNUJVWUnKvHn36SBzp32WEL///vs588wzef/99wkGg/z85z9nw4YN7Nu3jzVr1vRVsw47g05HIBzOOTKtBg5qpFQhxKFRZNLljNUik056oArRy/LFZaFBIaqVr5WF6EtFJh3bW734w1FqHvgX/7rpW3nPp0IIIYRIV1JgyFky5cHvHX/AyXDIXr6kfltbxnO3N6iydlsbV9WUH3SnsEwlXAB2u/w5rxv6FRgYPcja7fUdqnbtaPPxUVNr1pIhJw4vodiiz9qGAelNTlNSYEjZd29QTZQNqXXaOW/cYG55bl3acvdcXEmt056xbEq1084eVyAxvdkdTPk8xcvGxJPhEDvOVpOetdvaqBpWnLXMSnzZtdvamFw5iNIiY2I7yW2Pr3NmdTkFRoUlKxpS1hcrp9KWMn9yGZquYrnT6EF1quizkiljx47l008/paamhosuugiPx8PFF19MfX09Rx11VF8167AbWmKhyKCwcGplxkcUFk6txGpQJMkmxBFgaImFRdMyx+qiaZUSp0L0gXxxaQKGSGwK0aeGllgYYjMz/8LYI7k3PF2f9dpXzqdCCCFEdgOsJu7Ocu17oGVSkmUrX7J5p4u7p1Wmvd8b5UIP9z4fqMHFZqqdDuZMdKaXDKlwcP8hOC659n3RtErOOLp/xt/JxKP7Z7xHqnU6uH5SBTc/u5aZNeXUOh1p0+dMrEgpuxI/zoOLzdw7fRzLPtyescxKvGTL5p0u7ps+jjOO7s+yD7cz94IxadupdtqZf+EYnvtgO8FQNHGNGLe0rpHrz3SmlFNZWtfInInOtHXFc6dFhoProKiJRqP5nkY4LJqamhg2bBgaTXovrqamJsrKyvqgVQfO5XJhs9lob2/Has3/tc+uVi+hSBR3cP8IroUGBaNWQ6ncFAhx2PQ0VgG2t3rpSHq8SXqGC3F4dSdOu8ZloUHBpNXQX2JTiF6TL1Z3tnoJRmKPzqpqCJvZlHLtK+dTIQ6/A7n2FUL0vnyxutvlp9UTxOUPYzXpKDmIMimZtHuDKWVC4iU9sr3fGw73Ph+onW0+fCEVX2fJEKtZx0Cr6ZAel1z7nut3kmk5k05LszuIJxDCZjEQCEVw+WMlXQqMOgyKlnZ/CJcv83Fu9wbZ5wmi0YAvFCsbU2jUoWg06BQN9oL920+e1x+O0OELYzHGytpoiZVGiQCKFgyKgrdLTlQDeEIqrs7lLHoFvVZDR5f5dFoNgw7yGrLPEuKKorBz505KS0tT3m9paaG0tBRVzV1r8EgjFxpCfDVIrApx5JM4FeKrQWJViCOfxKkQXw0Sq0L0rj4rmRKNRjP2Dne73ZhMff+NjxBCCCGEEEIIIYQQQoivl14fwebGG28EQKPRcMcdd2Cx7O/irqoq7777Lscff3xvN0sIIYQQQgghhBBCCCHE11yvJ8Tr6+uBWA/xdevWYTDsr7FjMBg47rjjuOmmm3q7WUIIIYQQQgghhBBCCCG+5no9Ib5y5UoAZs6cyW9/+1upjSSEEEIIIYQQQgghhBCiV/R6Qjzu0Ucf7atNHxF2tHoJR6J4gipuf5hCkw6tBqIAUdBqQa9oafUEKTTpGVBk7LWRfIUQqba3eunwh3H5QtjMegpNOozhCNt9IaxmPY6CWGw2u4O4/Pvf607MxkeI7ulyQnzTZYrLoQc50rgQ4vCSuBVCCCFELnJ/nK7rMTHqtLgDYdq93b+e6roOs16hwx+i3RfGatZRYjEwwNq98RzbvUFaPEHCkSiRaBRvIIzNYkj8rtq9QVq9QTxBFW9AxWrWYVC0BNUI0Si4A2GKTDr0ipZ9ngBFJj0GRcs+bxCrSU9pZ/6z3Rsk6AkS1GroCKm4fGEKjQpmvYJRp2XwQV5D9llCHOD999/nr3/9K01NTQSDwZRpzz33XB+16vDb1uIhoEaY/8IG6hpaEu9XO+3MrC7nqXe3cumpw3nm3SYuPa2M/3rkPU4cXsJ908cxuNjchy0X4ptna4uHW5etY01SrNY47SycWkmhLswFi99l6RUn8/CKBlY3NCfmmVDh4N48MbujzcfNz65l9ZaeLSfEN122uFw0rZLh9oI+bJkQIhuJWyGEEELkIvfH6TIdkxqnnSuqy7nh6Xq8QTXv9VR313H3tErK8lyT7WjzMff59VxyShmPrmlMua47e3Qpc6ccy5dtfhav3JKYZjEoLL38ZB5euYXVGXKgP1j6H6rKiplZXc73O/Ofi6aOZXerl9JiC7cvW5e23PUTKwhHonnbm4v2gJc8SM888wynn346GzduZNmyZYRCITZs2MCKFSuw2Wx91azDbnurly/bfczrkgwHWNPQwqNrGjl2sI1H1zQyarCVR+samVVTzuotzdz87FravcEsaxZCHGrbW71pN+8AdQ0t3L58HSajhVk15SxesSUlGQ6wakszv8gRs+3eYNpJqTvLCfFNlysub1u2ju2t3j5qmRAiG4lbIYQQQuQi98fpsh2Tus7c4aya8sTrbNdTPVnHrcvWsdvlz9ueUYOsaclwgGMGWVnd0JySDAdiOZMuyXDYnwOdVVOe8vPqLc3ctmwdA0ss3L58XcblYttoPqhryD5LiN999938+te/5sUXX8RgMPDb3/6WTZs28b3vfY+ysrK+atZh1+EPU2DUpX1w4tY0tFA1rDjx/+rO/wFWb2mm2f3N+yMgRF/p8IezxmpdQwvuoJqI10xW5YjZZncw7aTUneWE+KbLF5cd/nAvt0gIkY/ErRBCCCFykfvjdLmOyZqkXCFkv57q6TpaPdmPc3xd2XIgVcOKGWA1pU3LlTNJbkPyz6s78y1dk+HJy5VaTQd1DdlnCfHPPvuM888/HwCDwYDH40Gj0fCTn/yEP/3pT33VrMPO5Qvh9qs55wmEIxn/B+jwhw5f44QQKVy+3PHW4QulxGfGebLErCtPLEusC5FZ3riU2BHiiCNxK4QQQohc5P44Xb5j0jUXkekY9XQdrhwJ5vi6suVAAuFIxmn5cibJ05N/znf9GAhHDupz0WcJ8ZKSEjo6OgAYMmQI69evB6CtrQ2v9+v72KTVrKfQpOScx6jTZvwfoMikP3yNE0KksJpzx1tR54AWOefJErPWPLEssS5EZnnjUmJHiCOOxK0QQgghcpH743T5jknXXESmY9TTdVhN2YeajK8rWw7EqNNmnJYvZ5I8PfnnfNePRp32oD4XfZYQnzBhAq+//joA3/3ud/nRj37EVVddxYwZMzjzzDP7qlmHXZFJhycQpsZpzzi92mmnfltb4v/azv8BaiscOAq/2aPrCtGbiky6rLFa47RTaFAS8ZrJhBwx6yg0MKHC0ePlhPimyxeXRTku4oQQfUPiVgghhBC5yP1xulzHpDopVwjZr6d6uo6SguzHOb6ubDmQ+m1t7HH506blypkktyH559rOfEttjuX2uPwHdQ3ZZwnxJUuWcMkllwBw2223ceONN7J7926mT5/OI4880lfNOuyGllgYYjMz/8KxaTcG8RFWP9nRzszqcjbtcDGzppyldY3UVji4f/o4bJZv3h8BIfrK0BILi6ZVpsVqfBRnf8DL0rpGrp9UQW2Xk8yECgf35YhZm8XAvdPHpZ2c8i0nxDddvrgcWmLpo5YJIbKRuBVCCCFELnJ/nC7bManpzB0urWtMvM52PdWTddw9rZIBVlPe9mze6WJmdXlaknvzThc1TgfXT6pImba0rpHrJ1ZQ60xtQ3VSG5J/rq1wsGhaJbtavSycWplxuesnVlDtdBzUNaQmGo1GD3hpkeByubDZbLS3t2O1WrPO92WrF08wVpPHqFPwBlXcgTCFRh1aDUQBoqDVgl7R0uYJUmDUM8Bq/Eb+ARDiUOturCbb3uqlwx+mwxeiyKynyKTDGI7wpS9EkUmf+La62R2kw7//ve7EbLs3eEDLCfF11p047RqXhQYFExAfpcNs1kssCXGY5YvVna1eQpEonqCKQxfCrzXhDqop51NJhgtxeB3Ita8Qovfli9XdLj+tniDuQBh7gYGQGsUTDGM163EUfH3uIZPvjwuMOgyKljZfkELT/v2Mz+Pyhw5o/w92+fjvwuUPYzXrKLEYciaSD7YdXXMGRr0WdyCMqzMfUWTSUWTU5VzX/jbHlik0KHhCaso64tdk7d4gbd4QnmAYb1Cl0KgDDUCUIr2OYCSKP6yiQUMU8ATCFBgVzHoFo0aDCoQiUbwhFW9QjeVPFC1BNUIkGpu/0BT73e7zBCg06dOmF5l06BUtHn+QYosRT0ilwxfGYlSw6BUMOi1DDvIaslefT3S5XN2e91CerOfPn8+dd96Z8t4xxxzDpk2bAPD7/fz0pz/lmWeeIRAIcM455/C73/2OAQMGHLI2AGxt8XD/Kxu5+MRhlFqNtLhDWM067BYDeq0GRQPtgQAGvWH/hzfzkw1CiF6yrcXDl+0+Cow61CiokSjbW70MsZk5vqwkZd4DuQixWb4+Fy9C9JZMcfllu48hNjOmKPiBsDeEP6gyoNjc180V4htpT4sHHRABCnRafBoTOzKcT6ORKMPsBX3dXCGEEOKI1dTi4ZZl66hvauOhGVX8+o1PWdPQkpg+ocLBvdPHMfhrcN0bvz/e0ebj5mfXsnpLc2La2aNLuWPKsdy2fH3K+9n2P1PC2RtU+XmX9eY7fvGOOC5fCJtZT4FBYe7z63jvizZgf+/qsh5cz2Tav2ztSM4ZdF3OYlBYesXJPLyigdUNmde1o83HzX//mNVJn5kap50rqsu54el6vEE10cvcqGj5Yp+XxSu2pHzGJo3qzy2TR/OLZetS1lPrtDPvwjGdA2BqCGggEoniD0dw+8OEIxEMihaXL4zZoEWn1TKwyMgetx+D2YjZoMPtD2MsNLDwpU9S1l3ttHNlzUj2ecN82eZjgNXEXncAk15ht8tPzVH2g7qG7NUe4lqtFo1Gk3OeaDSKRqNBVdWc8/XE/Pnz+fvf/84bb7yReE+n0+FwxLLN11xzDS+//DKPPfYYNpuNOXPmoNVqWbNmTbe3ke/bvO2tXu55+RNuOOsY7nppQ8oHq8ZpZ8FFY4kQJaxGafMGeeLtrcz/9jEEtBo6grFvbaxmPVaDglaroS0pGK1m/dfiD58QvaEnPU/dgRBWkx69oqXFHfvmstCg0NTsYkBJIRa9wuCkb1EP5ltmIcR+ueJ0R6sXfVgloNWmnB9jPcSjBNEQjkZpdgexGHX0KziwHhtCiPyyxereVi+osVuMgAbcIZWoGqbQZMTdGbfxG0pjJEJQqyUQicq5U4jDQHqIC/HVkC1Wd7v83PjXj1jT0MKcSU7qm1pT8klxEyocLJ5R1efn0UNxX9zuDTLn6fqUpO9/f2sk544ZSFCN4Amo6BUtq7fs5U+rPscbVNP2P1Pi+I4pxzJuiI2mVi9GncLa7W1oNDB2sA2Asn4WSov2V2do9wbZ6fLzZasPjUbDh02tPPNeEzefcwwnjeiHOxjGF1SxmQ34QyphNUKBSYcWMCha/OFI7DiY9JR03pO0e4Ps6QjwZauPgTYjFoMOT9I9TYFBIRqN4g1F6Ohctsikwx9W2ecOUWhSKDTo8IZUXL5w4rUnpNLu3X9f9OvXN9HsCfPAd4/jpr9+nJIsjx+P288fzdEDitjT0ZlkbvdxVGkhv31zS9pnbM4kJx83taYkrOOqnXaqykpYsqIhUfrkpY+/5IYzj2be8+vTktw3TKrAUWRg0csbOXawjXOPHch9r27MuO77p1cyrJ+FJSsbUtpU7bRz/aQKRpSYGXiAPcV7tYf4ypUre3NzKXQ6HQMHDkx7v729nUceeYSnnnqKSZMmAfDoo48yevRo3nnnHU477bRDsv0Of5iLTxzGb97YzKzqcn4xeRRuf+zRgd0uPw/8cxM3nzuKZWt3cPpIO1fWlOMG2j0hdrp8GHUKb3/ewviR/ViyoiHtm51F0yoZLr1rhDhoX7Z4CEZiN/GRCHT+SCgcYfrv/80JZcUsnFrJly0uhjpiFyo9+XZXCHFw9JEofo2WnS4f/QpMFBpjvQo0GlB1WnQaFdDiD6l8f+l7nDi8hPskFoXoVf5IFJMGfFFY09DMcHsBBp2WCGHUaISSAgNhNcqX7X6KzXqKDPD//vg2xw6yyrlTCCGESNLqCSYSgVXDilmyoiHjfKu2NNPsDvZpQvxQ3Rc3u4MpieyHLz0Bk17LXS99kpIUrXU6WHJpFXOeqk/Z/3ZvMC0Z/tCMKh5d08gtz61LWf7aiUcx+/H38QbVRHvvmz6OKHDz39emJJKrnXaeuuo0Wj0Bbn9+faLHftcEcqb1xvN2C176hH9/1sKf/utETHqFW5atS122wsG1Z6Qve8eUMdz4149YNK2Su1dtzNvbe+HUSv7wr0/xBsJcUT2CGaeWYdIriaT+vdPH8eiaRha+vJFZNeVUDSum1GrCatJzSnk/Th7Rj8ohNgLhCCa9gqPQwNK6RiwGJTF/OBJlaLEZnaIhHInyraP7U2TUodHAtROdvPt5Cx80taX8btc0tKDVaFg0dSw/P3cUHb4wiqLhg6Y25kxyUjWsOLHND5taOXawlXte2ZSWoI+/XnjR2G5/rrrq1YT4t771rd7cXIotW7YwePBgTCYT48eP55577qGsrIwPPviAUCjEWWedlZh31KhRlJWV8fbbb2dNiAcCAQKBQOJ1vnIw3kCIwcVGfpylh/jcC8YQBeqbWlla18hDM6r45eufdgkqO6eW90v7QNU1tHDbsnXc/53j5AZCiC56Equ7WjyEonDH8+vTYnTh1EpuOqeCu17cxO3L13HPtErcQTXtZBu3akszv3h27RHxLb0QR7qexGkQCEYjqBGY98L6tAvI6ydVUGRSGFxs5r+/NZJfv76Fm59dyxKJRSEOWndj1R1U0RoUdrT7eGndzkScWgwKj1x+Eg+8ujntRu7JK0/jsr+8I+dOIQ5ST+9ThRB9o7ux6vKH9y8TjuRcZ4c/dGgadwAO5X2xK2k/ZtWUs7Pdx8tJ1xNxsWR1lFk15SxZ0ZDY/+SEenwdj65pzLh8JGn5eHv/9ele/rF2Z1qv6jUNLSx4cQOTKwcleux3d73xvN3xZSWMGmTFXmTgtuXr05fd0kwkmr7sgpc28PBlJ/DAq5vSelLXNbQQ7dzPJSsaqGtoSeQsbu1S4qTaaecvl5/MQ29+mkjoP7qmMbGt+LXa71Y28Js3tiSWq3XaWXJpFRo0/KXuc5bWNfLwpSfg8ocy9t6eWV3O6xt389CMqkSiPnkft7f5uPTP72IxKDw28+S0dsTXc3HVEOq75ECTfx/e0IFXF9Ee8JIHadWqVTn/HUqnnnoqjz32GK+++iq///3vaWxspLa2lo6ODnbt2oXBYKC4uDhlmQEDBrBr166s67znnnuw2WyJf8OGDcvZhliReF1aMhw6P9wvbuDtz1pY09CSI1hbWLKygVk15Wnrr2tood3Xd3/8hDhSdTdWd7v8hIDblq/LGKO3L1/HWaMGJl67gyod/lDayTZZ/FtqIURuPTmnhoF3P9+XduEFsYurxW9u4aOmdnwhlYnHlCbe39MRyLA2IURPdDdWXb4QgUiUxV3idFZNOUtWNmS8kVvw0gbumz5Ozp1CHKSe3qcKIfpGd2PVatrfj9Woy53CKzLpD2kbe+JQ3hdbk/ajalgxA6ymjGViIJYnqxpWjMWgUGIx8NkeNy2eIEuvOJk5k5xYDApVw4qzLr+mc/lkpUXGtGR48vbi5Rh7ut66zveqhhUTRdPjZXWKNmNZkUzLxHMWXedf09DCg//czHHDillyaRVmvcJlpw5PHK+rJ4zMeK22uqGFR9d8QVk/M3ecfyzPXnM6g2wmfpfhnmxNQwuPrmnk2ME2Hl3TmDGHGY5EcRQaeObq03AUGjPmQNc0tDDvhQ0Zl49LTrT3VJ8lxM8444y0fxMnTkz8O5QmT57Md7/7XcaNG8c555zDP/7xD9ra2vjrX/96wOu85ZZbaG9vT/zbtm1bzvkNipaAGskZxKUHGFRxffltoBBHqu7GaqsniDuoZo29uoYWPEl/bDs6R2N25Yk7iUsh8uvJOdUbVPNcFDdTajUSjqQOkSJfGgtx8Lobq1azHl+Gc2qua9y6hhZKrUZAzp1CHIye3qcKIfpGd2O1pMBAjdMOQP22Nqo7f+5qQoUDR2HfPV11KO+LHYUGJlTExvwLhCN5e8YH1QhLrziZ25ev58xfvcX3/vg2sx77D/VNrTw0oyrtvqCrruvPt7349O7O1/W9QDhCR557k0zL9nSZbPN/0NTK5LGDeLSukcv+8i7XPvlh4nidObo0+33Wlma8IZUFL3/C5N+u5ss2X94EfbYcZj+LgSevPI37Xt3EvqSyQJm2mS0HClBkPPDCJ71aMiVZa2tryutQKER9fT133HEHixYtOqzbLi4u5uijj6ahoYGzzz6bYDBIW1tbSi/x3bt3Z6w5Hmc0GjEajd3a3vZWL63eYLeD8ECCCvr220AhjlTdjVWXP0S+IYaTTyhFnQNeGJQj91t6Ib4qenJO7fCFunWe7NpbwGJQDrh9QoiY7sZqoUFhlyv9qYx8sev2x+JWzp1CHLienFOFEH2nu7E6wGri7s7SF/HyukBKAjFe97ovy41Z85y7e3Jut1kM3Dt9HL94dm3eXvEAg2xmHvzn5owlTgBuPndUzuW7biPfNuPTuztfpveKzLmPR6Zle7pMtvln1ZSz4MUNGXuP78lw/ZZsjyuQOK4H+sVBtdOOotUkKmj812kH9iRvrdOBRnNAiwJ9mBC32Wxp75199tkYDAZuvPFGPvjgg8O2bbfbzWeffcb3v/99TjzxRPR6PW+++SbTp08HYPPmzTQ1NTF+/PhDsr0OfxizQYeaJyF+MEFV47RjyxMcQojsunOCjp9Qapx2Cg0KaudjPhMqHKzK8HhYX39LL8TXUZFZT0cgnHMeo06LTrv/6qjaaafA0GeXPEJ844QiKlZzeszlu8YtNCnUyrlTCCGESFFmL+D+7xxHuy+Exx9iwUVjCakRPAEVm1mPo9DQq8nwdm+QZncQlz+E1azHUWDo0X1xuzfIno4Abb4QBQaFAqOOYrM+ZR8GF5tZPKOKNm+If3/eQrXTnrEXcW2Fg2KzLmuJkzUNLQTDkazLVzvt1G9rS3lvT0cg677UOu3sdvmB/T32u7vemqT3BhebqHHaqevBsmE1Qm2FI2Npmq7LxHMWmeQanLUnDuSLg3h9cTT7v7DI18mw1Gqk1mlPSeDXOu3MrBkBX8WEeDYDBgxg8+bNh3SdN910ExdccAHDhw9nx44dzJs3D0VRmDFjBjabjdmzZ3PjjTfSr18/rFYr119/PePHj886oGZPuXwhRhbpCWh1vPKjWly+2B+NQoNCu9fLFY9/xOiBRezpRlDVOh1pdVDjo9XKgJpCHDiTXoteo0k5KVkMCosvGcfRA2y4gyouX4hXf1RLoUHBGPGy1aNlRP9CFk4dy63L1qWczGIDcY6VQcGEOMSsBi2aIi2rf3ZGIi7j59Sn3vmC9Tvd7OkIsM8T5Ms2H7VOO9dNqqDYIl8aC9Fb9naEKLOZEjdtjkIDiy85nqEllsS1sM2sx2xQaO7wYzHGYjgYCTDvgjFy7hRCCCGS7G3zoaqxXrZqNNbjttCg0E+vgKLt1nlzr8uPP6Qmrp9tZj1FBoUIUToCKp6gSrFZT2mRMbG+TIlvb1Dl510Gz4z3UI/36l6VYVp8nTvafNz897UpCexqp53rJ1UwvJ+FQUl5LZsllug36LSUOwqA1J7xtRUO7p8+jj0d/pz7HlajzJsyhgUvpfaKrq1wcN1EJ7Me+09Keyce3Z9vHd0/bV9qKxwsvGgsuzv8VDvtWXvs1zodXDvRyezH9683lh+o5K6XNvDO5/s4bUQ/Fk4dy+3L16fkEWorHFx7Rvqycy8Yw+zH/sOiaZUAKce/xmnniupybni6PvF60bRKXv54e87jkkn9tra05PP+/UpNunfnC4Fap53+RUZ+d9kJGHVa6re18fS7W7np26O6tZ5ap51NOzo4rqyEK6rLCYQjifU89U4T8y44tsf7GKeJRvMVCTg81q5dm/I6Go2yc+dO7r33XsLhMHV1dYdsW5dccgmrVq2ipaWF/v37U1NTw6JFizjqqKMA8Pv9/PSnP+Xpp58mEAhwzjnn8Lvf/S5nyZSuXC4XNpuN9vZ2rFZryrS9e114NQq3dhmsLx4Q+miUiFZDKBJl3gsb+GBra2KE1a7BvmjqWAxaDa3+MB3+WA1jm1kvyXAhuilbrDbudVOoAS8ablu+jg+b2nj26hMxmyxpA23WOO0smlqJJapiKDDx0799zKhBVqqGFaf8gd6808Uvv3uc3NgL0UMHc05VoiH2eiNYzXqC4QgbvmxnuKOAYwYUSSwKcYhli9WNO1288OE2Ljl1BPe9upGbzjkGrUbDbcvXp8XtHVPGcNlf3mHUwCIWTavEElHp39+aaXNCiAOQ65wqhDhyZIvVdm+QNm8o67VvAWCw6HNe5+5q8eCPknJfazEoPHL5SfyuywCK8SRzFLg5Q+L72s4EctfyhBMqHCzuTA43u4OJfFVy7/V2b5A5T9Vn7M1d7bQzZdxgzhs7MOO+xI+DJxjGG4z1jI8n7z/b4+bMX72Vdf8fufwkrn+6nlk15ZxXOYgvmj0YdVqcpYUUm/U525s8zWxQWPDSBkYNsjLxmFIA/KFYW/yhCCE1glmvoFc0GBQt/nAEV+eyJp2WHyx9j4uqhlA1rJhwJEpZPxMFBj2eoJrYRoFBIRKJ4gtHEu/pFQ2eQAh/KIrVrKPQoMMbUnH5whQYFYqMOjyh2BcdRaZYJ4OHV37KrBonC17+JOV3WO2084vJo7hg8ZqMx8piUHj+umrueil9uXkXjGHqw2sSv3uLQcmYu4z3An/m3SZm145k9uP7Py/x9ahqhMkP1eVdz+yachSNhr+s/jyth/iCqZVEohFG9i/K+rvPpc8S4lqtFo1GQ9fNn3baaSxdupRRo3LX+DnS5LrQ2N7q5eZn12b8tqPGaeeeaZVogC/bvLiDEQZYTXiDYUx6BYNOiz+opgWmEOLA5LrQ+HxXO0NsFgJAKBJFr9Xwi2XrcsZuJArf+uW/sm7vzRu/xVGlhYdhT4T4+sp1Tt3W4skZl/d2nlMVwB1RMWkVdrq8WM1GBlpNch4V4hDKFqvbWjwA3PniBm4462j0ioaFL2/MGrczq8uZ/fj7sRiePo6hJZZe2wchvu4kIS7EV0Ouc2q+e1KAYfaCjOvd7fITDKlp65gzyUl9U2vG9d5zcSX/WLsza+K6qqwkY8mNfPe+3Ulcj7AX9Pj+ud0b5Pqn6zOWOElub/I1RzyB35N7g007XZz729VZp//zx7Usenljxnbcc3Elr6zbmbeN8Z+fea+Jv149Hk8ojDegYjEq7HEFuPnZtXiDKrNqyhMd8sr6WXh1wy6W1jWmJJ6nHjeY48tKaNrnJahG6F9oxKDTotXAui9dDLKasFn06BQtrZ4gaiTKLpefCUfZ8atRPMEwgVAEg05LIKxSZFLQoCUKeAJhCow6NMRKnvjCKr6gSoFRh1YDUcCijyX3PSEVb0ClyKzDoGjp8AXpV2DklqSn7C0GJbFPAENLzOgVLfs8AQpNegr0Cu6gSocvRFHn08ErN+3kW8cMYrgj82c/nz4rmdLY2JjyWqvV0r9/f0wmUx+16PDp8Iezjpha19CCu/MDO7jYgk8No9coFJt0bN3npdRq4viykt5srhDfSDaLgaE2C37AHVSJRKIEtJpuxe6cSc6Uk0+ynoymLYTIzx1Uc8ZlR1BlyZtb+Pm5ozBrFB5auYVrznDy/Ufeo9xRwL3Tx8lTVUIcZs1uPyaDnjc27eVHZx8N5D6f3jx5VOLnDn/uMQKEEEKIb5J8177uDPegyVo9QaKQto5cdaRLi4w5a3LPqi7POC353jdTuRV3IPe9caCzV3RPJQ/CuapLr+aZnaVE4mVHLv3zOz0ahHR3q5dgJJooNfPPH9di0Su4/GE6AmH0ipbVW/byp1Wf0+EPc+0ZTtRoNK2ESs1Rds44uj//+nQvpUVGAuEIJr3CrnYfg2xmrnvqw5T2VpUVs6cjwKzH/8OTV57KHleAcCTK4zNPwaxX8ITCeAIqxRYtb2zczSc72nloRlVi2TkTKwiGVfZ5Yl8WPDSjil+/8Smbd3Xw9FWn8eYnu7jk1OH88rXNaZUpRjoKmNn5FICj0MD/XT2exW9+yiWnDufZD7bxnROHMcBqosMfpsikIxiJoNWAvcCAXqvBCLijUdwBFW8wTL8CA4pWQ4cvTKFJoaTAiDekcsOZR3Pb+QoFBh3eoEqHP4zVrKNAr7DT5WefN0RZiRkNsLsjQIFRh9WsR6sFLTD5mEF0RIPAVywhPnz48L7adK9z+XIHdIcvRBRY9PInLJxaye/+tYWLTxjGsBIL9dvbKDTqUuooCSEOvb2tXjxJj5H97rITsBfkPkF2+EM0u4PUN7UmTj5dk+L5BuvMdKEgPViFyC7vOdUf4sdnH839r27k55NHc+WEo7h9+XoevuwELlyyhl88u7bHvUGEED1jNurp6IxVb0BFo8l9s+7275/e4Q/R7g1KjAohhBB0L5+Ua2BBlz+cVpkBYsnnbHJNg9g97tNXnUaRScdul5+bn11LszuYuPfd0ebLWG7lzovGYDEoGTuSAQzrZ8YfirBldwcGRUubL0ihKfUeeXurF3cgDFESPZULjTo0GrjzwjEE1Ahuf5hCU6w3cps3yHPXnI5GAxBl2TWnE1AjtPtDtO0M4QmEKbboKTLpcfvDuAMhii0GguEInkCIYosxkSPIVtqj1ulgyaVVmA1a9riCzKou56qakQTUCINsJiIR2NnuY4DVzD/W7kgrUTP/gjE8d+3pmHUKO9q9LLn0BD5saiUQjvDQjCp+9dpmPmhq4+FLT8DlD3H3KxvTtj+zZgRPvdPEi3Nq8ATDrNy8h/95eyt//e/xPDHrFNp9IWbXjKR/oYH5L26gqqwkbT8gVps8Eo0yq6acJSsauOSUMua9sJ7jy0p49oNt/PisY1jw0oaUuufxRP5T727lvyeMZKDVzNzl6/mgqY0ll1bx2zc+ZXXn8VtyaRWP1jUmXmc7nrNryzHptNz9j40pxyu5HMsdU46lSHvg14t9lhC/4YYbcDqd3HDDDSnvL1myhIaGBn7zm9/0TcMOA6s5d0KsqHN6XUMLty9fx50XjmXuC+uZMm4wxw+zsXWfF4tBSbkxkCSaEIeWPxLl6Xe3cu+0ykQPca0295DFRSZ9yhMg8ZNGXNfRtLvKdqEgPViFyC7vOdWkR9FouOmcUWgBo1bDvdMqiUSiWAwKq7Y00+yWZJsQh1NR5yO0AI5CI0E19411oUnZv6xJzy6Xnx3tfrzBMMUWg1znCiGE+Mbqbj4p6/ImHZnqJBt12qzL5JoGsS+vZz/+PhAr2/Lklaex+M1PcRQaaPcG0+5xAVZtaWbu8xu44/zR3LJsfdo6a5x2/rlhd+J+Op74nPHndzlpeAn3Tx9HQI1w54sbuPTU4RmSqLEe4BCl0KSjzROi0KSj1Rvi6v/5gGMGFvHftUdhMmgpMulp98am+4IqJRYDzR0BfCEVe4GB25etY3VDC49cfhIPvPZpyv1+xiRyQzMQ5YrOcizx2tcmnZb7X93Eh01tPHP1aWl14CGWgJ77wnqqykqob2pN9BD3BlWeufo0/rziM+oaWpgzycnOdh8vr9uZdfvHlZUQVFX0Wg21TgfnjhnIvOfXpySUX76+JtHLP9sTAslPAcSfJJhZHStnctdLG9K2H39dVVbCZ3s9LFkRq0sff5K+Lun4dX391LtbqSorYVbngJkmvcKHTa3879tbOXN0adrgnmsaWtBqNMysHsGClzYw74IxGfehO/osIf7ss8/ywgsvpL1/+umnc++9936tEuKFBoUapz3lG5S4GqedQoNC/DahrqGFoBph864OZlUbiaJh8YotLLxobOqovJJEE+KQCkVUZpw6PFFbbc4kJ//vxKF5Yzc+ynJ9UxsLLhzL+ZWDcPliX1QVmXRZb+BzXShID1YhsuvOOXXxyi1MqxqKVgOOIhMub4B+FiN/+f6JXPk/H7DPGyS0y0VH50A0Zr1COBpFp9FgMepw+UK0+UIUGBQKjTqMegW3P5z1S2j5klqIVO7OR4irnXZCagRLnrjd4wokfi40KNzaeSMaJ9e5Qgghvqm6c+2bS0mBgWBITVtH/bY2qp32jOVYdrv81DrtaclIiCWq4/fAEMthLXhpA/d2liDZsrsj7R43bvWWZn5+7jHUOh0pJVlqnHau6EwEx3XtdPbFPi+LV2zJ3rO5oYX5L25gSuUg+ltNiaRyPGF//VMfMrjExLwX9id0HYUGnrn6NOa9sD6RdE6uq15qNabMe86YAVmTyKsbWphdO5I5k5xUDSsmGoXiAgPHl5Vwcnm/nKWUuyaoZ9WUs3ZbGyUWfeJ3Fq+tnW0dqxtamFkzEq1Gw10vf5JIsHed39VZmi7fUwDx6cn/D+tnzrsP8bbE25x8vLq+PqmshOOHFfPomsaU9+Nfhug0mTsort7SzDXfOopLTxuOJ5T7KcRc+iwh3tLSgs1mS3vfarXS3Jw5eL6qTBGVRVMruW35upQ/QDVOO4umVaKPQls4nPj2xOULcd/0cbH6Sb4Qaxpa8AZVmlo82Mx6SaIJcRjotUrKQCNL6xo5d1Q/Fk6t5PYssRuI+Fla15h41GfeC6nfvsbnG55hgJNmdzDrhYL0YBUiu2DEn/Oc+ubGnVw14Sjmv7CB8ysH8fleD+X9C/n3Z82cOtLOrJpyCg06VDWKRgNb93mxmfWUmPVo9Fpue24tb2zaC8QGd3nk8pP43cqGrMk5+ZJaiHQuXxitBq6sGUmHP4wnEGL+hWOY/8KGtLiN1/OMx/BLH29PuwGX61whhBDfVKFIIOe1rykKewPZ6ygPsJrY1eJJu69dWtfII5efhBZNSnK62mlnkM3MzJpyIpDWC/vyLolr6Kxl7g+zu81He54SL9tbfZw4ooQfnVVBOBLFatLzj/U7M5YfTU6yFhiVbvdsXrqmMZFIjyfsH/6vE1KS4QD3TR+X8l7XhG28pJuj0MCTV57G9lZvzn0z6RXqm1rTkrvzpozhs2Z3zmXjiec1DS3ccf6xXFVTTtM+D49cfhKlViPegIrVrOel62swG7QEQlE6/CGKTDp2ufz8/O9r0SkaFr70Sc7jVGhSsBgUhpaYeeTyk1J6ZSePixZ/SiD5/+QSd7n2obuvbRZ9Wg3z+DEAuOnbx2TdVpsvxNPvbuW284/N2aZc+iwh7nQ6efXVV5kzZ07K+6+88gojR47so1YdHgGdDkM4zK+nVSYG7HP5QtjMerTAqxt3MP/lT6l1OnjqqtMwG7SJEWTjj794gir3vLKRuVPGSBJNiMOg62Al3qDKfa818Kup47ins4xKvOd3oUHBFAUXerxBlTmTnBm/pa5raOG2Zeu4b/o4hpRYUqa58gwWIoNxCpGNHgtkjct/rN/NqUeVpl1Al1pNBMIRxo+089G2NkY4LMx+/P3ERV+N086t542mclhxIiE+q6acJSsb0mI7npx74LvHyZfUQmRgMSgoigZ3IEyhUaFIr2DUaDLGLRE//zP71NgTk5HYuTcTuc4VQgjxTRSJ6jESSZxDO3whijrPoYZIlMv+5wN+/18n5lzHQHsBe/Z5E+tobPZg1Gl574t9nDiihCuqRyR6AP9zw26ue+pDIHYtHC9lYdRpGWEvIBRReXFODYFwfBBEPXpFSyQaodUfIpin57HNpOc3b2zhN29sAeB3l52QNcEN+5Oo8WRsd3o2dx34s66hhbAaTbumT+4Bnmnd8eTx0itOptkdoMCg439mnYLNokej0eDuHFQyXkddjaRvY01nQv5HZx0NxK6RZtXEyo8kJ6MHWo2J+ur+kIrNYqDIG+LeV1MTxjVOO/MvHMMPlr5LszuIxaBwx/mj+d/Zp9LhD3Pr+ceiaDW4fMHEMo5CA/dNH5dIrD937enUb21lwcsbAfjvb43kvLEDmTxmIB2BMGa9wj5PAEvnE/FnjeoPQLFFz+//6wRKi0zoFQ072/3oFS0fNrXyzHtNDC0xo9HEfqcmvYKj0MCwEjPzLxzDAKsJX1DllR/VomhBr9XiD0f48ZlHM3eKDkWrYWebn3e/2MfSulhu5ReTs5ewNeq0rG5oyVgOqLv6LCF+4403MmfOHPbu3cukSZMAePPNN3nwwQe/VuVSADr8YRwGJTFg3+ZdHfzyu8dRXKgnCpzqHMD/Xd0Pm1lPgUFBC/g0sM8TpH+REYBCo466hpa837ZJEk2IA5NpsJJfTRtHhvFHgNgAHlZt7PG0XCN01zW04PKHGdLlfWuewTbzDcYpxDeVVavkjMuHv3s8X3TELuCSL6DjT10pWg0LXv6EqrLilLr/dQ0t3POPTfzs3GP49euxC/Rcsb1qSzOtHnnSQ4hMLJ2Pb+9x+elfZMSo1WSNW6PGhMkAAeCLff6c65XrXCGEEN80RSY9N/31o6zlS2bWlOcctwpi5f1+umwdq7c0p5UFSXbPtEo+bmpNdBjp2tO52mnnrNEDmfvC+gxJ2rEYtfCfrfuylmKpdToYWmJmQoWDVZ3X0NnqlccTx8P6mfndZSdQbNEzZ5ITkz69RExykrnAoGPpFSdTYtGnDOCZ6X6/a4/nrm1p6QjG6oi/uonVDS2JnuJd62jXOO38/Yfj2b7Px8/OOZpTy+2dvd9jpRf9IRVFo2Hp5SdRajWxdnsb1yf1iK91Oph6/BD+/sPxvPbJbqxmPbtd/sRgnsnqGlqY/8IG7ps+juufrk8MSplcl73GaWfB1LGJz0W8zfVNbcyqKeekshLGDLHx7DWndw4qamB+Z9mY5N/VkkurmPf8Bh6deUra9HhZkzlPfciJw0v42w/Hs7XZi0ajodCgMLA4Npjor//f8RQaFYx6pTNRH+sUoUZUml1BvGEVk14hEo1gNihMHjuQKZWDiBLFotfxl8tPwqhoU76EsJp1qJEojkIDnkA44+enO/osIT5r1iwCgQCLFi1iwYIFAIwYMYLf//73/OAHP+irZh0WJl0IP0oiGf7UVafxu5Vb+NFZR3PLsnVpgbRwaiWKRstpI/ox+4n3qXU62O3yAWAx5q4PJUk0IQ5MtsFKvMBtWeI080Np6TLdwDsKDSkXAsnyDcYpxDddvrgMhSPMqilPXNQWmhS8QS1FZj072/14O58ISe45ArEBaX7G/kfz8vVAidfgy0aSd+KbSqsBbyjCMYOsLPrHRn4zrTJv3K5uaKZqeEnO9cp1rhBCiG8aly+UMRkOsd7Hc6ccm7cDRnK5zmfea+LJK09jwUvpZczGH9WPQcWmtFIp8eSnVgN3vpg+qGIsSbueOZMqiEZhZuc1dtd13D5lNM1uP4tnVNHsDtLhD1FiSb8vjpck7VpbusZp59vHDkhJuGebt9bp4KEZVYlSLJnu95MH9YZYXfXk+uYbdrbzzmctieN/3/RxGQeVrGto4fblsf0/sayEHyx9D29QzVp+sdppT2nb6oZm5nUOrPlxUyvfOWEorZ5g1nrddQ0t3Dx5VNZBPusaWrhj+XqWXFqFJ6AmkuEPzajiqXe3cvywYu57dVNi7LRMX5CsbmgGDSydeXJaMhzSa7zPXb6B047qx9jBNox6hQUvfpLyJcLty9O/RJl7wRh2tfm599WNGT9vT7+7lV9MHg0amP9C+pcQT155GhrNgfcRzz107GF2zTXXsH37dnbv3o3L5eLzzz//2iXDAXRaU6Icw33Tx3HnixuYVTMy7QMB8UBahz+s8qXLx8zqEdxxwbH87O9rAbDoFSZUODJuR5JoQhy4QoNCrdOe8p4fsn4re/vydfiBN2/8FkNKctcJznQDb7MYuHf6uLR4nlDh4L7OAUmEEOm6E5f//ryF8SPt7Hb52ePy4wmo7HH5Mepij/TFZUp4J9cuzNZjJc5qyt2vQJJ34psqGiXRY2dNQ0u34naAzUz91lZq5TpXCCGESMhfJSB/D9nkcp2XnFLGfa9u5Piykliy9rITeOTykzi+rISFL23k4+1tVHVO++t/j+eRy0+iqqyEG56up3+RMWeStsCoUDnExg1P1yfWEV9/VVkJO9v8mA16bBYDR5UWcnxZCcMdBWn3xbkSvb9941N+ds6oxL17tnlXNzTzaGct8RqnnYLOwUkhlkSfM8kJwCOXn8SjV5zMI5efxMnD+3H9mRU8ddWpzJnkZPQgW0oiu2uJlUz7v3hlA7NqyhNtW9IlGQ6xa6N425LfqxpWzOqGFm5dti5viVW3X6VqWHHO9tjMBoYUxwbCjB+nYwfbUo5XrnWs3tKMP6RmHNA1uc0QO94Tju7PjjYfi1ds6daXCHe9uAGDXpOxzMyjaxoZPdjGXS9+wn8a92VcfsFLGzDrcncazqXPeogn69+/f1834bCK10qE/QGkU7Q5P7hRNBQYdVQNL8Gi0/I/s0/F5QsRVCMsmDqWO5avT/kGTZJoQhwcU0RlQZeBRrrWFU9W19CCOxh79KlAHzu5ftj5CFJyPbDd7T6KDAp72nwYDQrN7iAuf+wxIUeBgXsursTlDydqwVlNOgYdxoH42r3BtDbI3w3xVdKduHxt/S5qnQ6O6l+Io8hIhy9ItdPB9n1eltY1JubPlPDWaffXqqvf1pb1kc8JFQ5KCuRJDyEy8YUjFBh1ievf7sStxaDw4Ouf8rf/Hs/tz6d2GpHrXCGEEN9UBcbcabsCo47P9rpz3tcll+uMlwRc0TlmTlczTi1j9uPvA/D0Vaclfob0EiNdxad7g2pKb22LQeH280dTbImVuNiyuwODoqXNF6TQFLsnTe41btIrWcsWvrlpLz87dxS3TzmWKBBSIzkH2bz2DCcXHjeYL/d5uWPKGO5/dSMzTh2esff5FdXlXPPoB3iDKrVOB9+qSM1Vdmf/k59CzVV+MdPTqvHOOqu2NHPLeaNzbqvQpNDqDeacJ14rPrktXQfbzPdEbE8G0vQFI5RaTSkJ9HxfItw8eVTGackDg15RPSLr8u5g7vbl0qsJ8aqqKjSa7EXRk3344YeHuTW9J14jB/Z/mDryfcvnCxGJgl6JsKBzlNi4M0f1Z9HUsQTV+KiyehyFktQS4mAEdDruen49x5eVMLNz4JBMdcaSdfhDfO+P7zBuiJXFM05gR7uPJSsbUh/VqnBw9IAiHIVGbl2+LjFYX3zatWcclTaw36JplQy3d7cgS/ftaPOlDQA4ocLBvdPHMfgwJuGFOJS6E5e//N5xGHRaCvQKkWgUR4ERf0TFYTXy8vU1tHgCmPQ69IqWn5xdwR/f+jx24VvhoHGvB4hduOu0Gm6dPJpdLj8ajSYx+vpJw0u4b/o4BlhN3Dt9HL94dq18SS1EkkAwhMmgx2aJXf92J24jkSiXnFJGiztAVVkJt59/LJ5AbLCqYouBAVZTbzRdCCGEOKJoIGsHjWqnHQ1w5oNv5byvSy7XmS8BqtdpeeTykwiEI4m63UvrGvEG1bQSI10VmhSKLXr+7+rTKLbosegVfKpKRI2N9eMOhLGadBh0Wv686jPOGDWAGX9+l5OGl3Dv9HEcVVoIQH3SE52Z+IMqx5eV0O4NsmWPO+e8ilbDpX9+h0tOKeOzPR386KyjeaCzXEiyus4BGuMlQFY3NHPNGUel7V8uVnMsxRo/xt0ZADRZcmcdk05LjdOesXd2jdPOHlcg79OsydOztelgn4hNXr7AoNDsDqRM7+6XKJl05zgeTInKXk2IT506tTc3d8Swdo4AfOao/vQvMvDI5SdlrVccV2TWo0YiuHzhtEB9c9NeAuF1nX8wctdaFEJ0T4c/TNUQK1NPGJp4qiNvnHZ+0z7hmFI+/rKNv/1nW/qjWluaiUSjTKkcxKjBtpSEeHxa14H9blu2jvu/c9whTVK3e4NpyXCIffv8i2fXsnhGlSTvxFdCd+PSold4+F8NXHzCUK549D+JL53iNeluWPofqsqKuX5iBROPKeWPb33GTeccwz53kFd+VINZr+OO5ev4zRtbEuuurXDw8g01RKLRxKCBg4vNPPDd42j1BvH4w/QrMBBQI2xr9dLeWRfRpNNmfDJDntgQX1f2QhO+sIpOq6Xaae9W3Go1MMHpoMis57yxA/EEwngCYcKRCJFIlO37vBQXGCROhBBCfKNotHDtGUeh1WhYvaU5MYDk6SPtGHRaItEoK3/6LXxBlV/+cxPzLhiT8Trznosrmf/CBow6LRaDwtUTRlLjdBBWoxQYFUDDis27MWg1/CCpV3iN086SS6tY92U7ps4no7MlaT2BMHUNLYl72xqnPdYr+58bU3qk1zodLJw6lj+v/ixxL5x8T2rNU3bQatYnOntdcfqInPN6AmGa3UGW1jXy0IwqOvzhnDXZk3tt//vzlpSa4ntcAc4c1Z/Rg20pT4V/2NTKxh3tmHRa5kxyJgYCHdbPkrNtycnkaqeddV+2M2eSk6phxbR4Aizs8gQ77B/A9JI/vc0lp5Tl/LKkfltb4uf4tromwONPxMYH3DyhrASdVkO/AkPsnseoUFvhSMsjZNyGXpu2/u58iZLv+ORK2h9MicpeTYjPmzevNzd3xCg2KOiiMPeCMdy+bB0fNLXxwpzqnH9INETxBFTKS8z87apT2OsNJwJtaV0jdQ0t3aoVJYToHrMuxIVVw7h12brECTJfnBYZFJZecTKOQkNsoJI8J9bSLr3bLAaFqrISzhkzgGMHWVNivN0XOqQJ8eSBVLpataWZZndQEgziK6HIkPtCvNCg0OLxs/jNT7ll8mjqGlq4buJR+EKRxIWrxaCweEYV1z9dz+KVW5hSOYiffvsYNu9yY9BpafOFeHRNY9o2Vm9p5o7l65l34Rg+2elCr2ixmvR8sLWVB1/fzL3Tx/GrNz5NuSitdTq4bqKTWY/vT8qfPbqUO6Ycy23L1/PB1tZEqaUvmj0MK7EwwGoESLmJKTTq8AbChCJRItEo3kAYmyWWHOw6b/y9Fk+QcNL8xRYDJr2Cyx/C5YuN0F4iPW/FYeAOqhgUaHEHuLJmZN64hSjn/KYu8V7ii6un6zmhrJgrOn+OP8lx14VjaPMFsZolQS6EEOLrrVinYCm2cN3Eo/jF5GMw6nTc+cL6lKeSq512rp9YwQ1nVtDmCeIJqhmfDL57WiXRaJRHrziZJSu2pHT8qHbamTPRicWow2JQEtetdQ0taNAwuXIgM/70Dk9ddRp3vZg+IOf8C8eyo9WXUp4wXuf5+LKSlIT46oZmbl++nrsuGsNuV4ATykr4sKmVFk/sntRRaODs0aUcM8ialnjevNNFgVHHTX/7mNVbmjluWHHWpHBthYNhJWZ+/18nYNQpbNzZzonD++U83sm9kZfWNfLinBrmv7iB1Vuamf/CBp6YfQq3L1+fVm5lwdSxhCNR6ptaE9PmTHJmvf7pmkyeXVOOBg1/qfs8sbyj0MCSS0/gtvOPTXTY02pAo4nyxKxT8QRCXFw1hHnPb0gk7eP7veCisby2cSd/equRe6ePY48rkNjmpFH9ObYzqR9UI5xfORCTTsEXUglHoniDKoFwhM/2dDDYZuaWyaOATSlfyIwfaUfRaPCFVO6fXsm4ocX4QxH6FxlTEuh7XIG8X6JkEm9rrdPBPncg8UVBpi8hDpQmGo0e+JCcIsHlcmGz2Whvb8dqtaZM+7LFQyQSBq0Ob1jFqCjsdvlRtBqCaoR/f9aSeASlxmln4dTYH6lmd4DSIhM64Cd//4j3voh9GO6aOga9RoM7qOIPhSkpMBIMR/AGYze7wXAEdyBMoVGHQdHS6g1gNsQeSwmqETz+/TfRyd8ctvuCWIw6tBoNOq0Ge5YbjEPRo223y0+bN0g0Gnt0Jt72r8NNTW/0+JNehQcuW6xub/Ew/8UNXFw1hMqhxbiDKuFwCKvZxL8/a6bUakqpC17tdGAGTn7gX9Q67Vw3sYJL/vxO1u3+7rITALj2yVg5qOTRsDONqFxs1nHSCHvGdR2I+qZWpv3u31mnL7/2dI4vkydOxJEh1zl1b4sHH7CmIXNc/mX151xVOxJvWKXDFzsXFhgUHnx9M8s/2plYT63TweXVI/jFs2v563+PJxiO0NF57tRqwKBoY6WT/CHMBgWisV4zf3zrc5695nRWfbqXcCTCqeV21EiUIpMOjUbDa5/sSpRgiZs8dgDXnOFEo4k9Fmgz63AHQqzb7uKMY0qZ/8L6lC/Uais6k+iP7U+inzmqPz8/d3RilPh4Eh1goM3E65/s5k+rPgdg6RUn85dVn3PJqWWJvzHZ/ubUOO3cPa2SssNQpkl8/WWL1Xc/b2GozURHSGVHm4/yfloUrYU1Wc6nwYiKUavw69c38dxHu4DY+bCqrIQlKxpSfoZYjNw9dWzKE12FBgWrWS/XQ0J0keucKoQ4cmSL1S9bvbR5g9z7yiaOKyuhvqk1a4/gKeMGc1p5Pxa9/AmjMvRi3rTTxbwpx6Z0AktbR+Ugxgyxsb3Vl9Jha/GMKmY//j6OQgP3fydWOtDjD1Nk1mMxKLy8bgdLVnyWcg0c98jlJ6XUIs/0fq3TwV0XjUHRarCZ9bT7QtyybF3ade/QklinsV3tAf6zdR/PvNfE/d8Zx6N1X6Qkhauddm47bzSKVkOrJ4TVrEuUcJ7829VZfw9d2/raT2pRNFo8wTAGRcuilz/JeOxqnXbOqxzELcvWJ96LX38/1qWjTW2FgzsvHEOrN0ggFOHfn7egVzS8l2HwyPi+3HzuKH7zxqdc2ln/PD6fxaBwx/nHMm6ojaZWLwZFS/22NjbuaOeW80YTCEXY6w5QZIp1hHnwtc3ccObRiYEuLQaFZ64+DU8gzJKVDWkde+ZdOIZfvbaJkaVFnDy8H0NKzNyZ6d7ljKOY1XncHr70BHa1+yi1mogCR/Uv4I7l69O+RJl7wRh2tfn54+rPUrdbEXuCIKCqdHjD2AsMvP15S8ZryGhEZXj/Azu39dmgmqqq8utf/5q//vWvNDU1EQymFoPft29fH7Xs0FMiUVSNjnc+b2HskGK+7PBhM+sJqRFCgShDis28eH0NITWCQdGiAzRaDf5QhH9/1sxpI+08+N3jcQdVOvxhfEEVH9DiDlJk1nNr5x+Jh2ZUcf8/N2dMrt3wl/fSetgkeqgtW5/2h2NmdTn3/GMjd140lsHFZtq9QVo8QaLA/OdTP/zJtaq6k6ht6kw8dg3kruvqriMpOdwbNZpzbaMgw6CNcmPYPZ6wyo/OLKfYYqEjECYcieIPa9CHVHRaDdd3xg3E/kA7BxQxqMiIxaCwuqGFH57hzLn+ro/5ZBsNO/56wUVjD+Hekfexs4N51EiI3hQCWjwByvsXUGDU4farFJliPVlaPAGmnzgEd1DFqNPyk//7iG2tPmqdDu68aAx1DS00u2PXG6sbmokQZekVJzMv6bxmMSiJXjOru5xP50x0Mm5IMU37vNQ1NHPXRWPQROG1jbv4zRsNVJUVc8MkJxcdNxhfKJJI1BUYFO57ZSMvr9+d2MbSK07GYlCY+8L6rKWWksspjR5sSyTD44ntlPEKnI7E46yLV2yhqqwk5W9Mtr85dZ0j2T/4veOlp7g4ZKxmPWGgQK+wtK6R+6ZVsidH3LZ7w/yl7nMWTq0E4LmPdqU8ttz1EebVW5pp94fRK1qKTHravSEi0ShRIBBUKZVxMYQQQnxNRCMR7n1lE6sbWriiy4CIydY0tPCLyaOJAj8YX872Nm/K9ME2EyeWleAOqnmfbN7bEUh05Kp22nloRhXhSKwvbbM7yKzH3k/0FD5v7CD2uPzUOks5ZYSdve4ARp3Cui/biEbh+KHFDLCaePH6Gtq8QQoMOnSKhp3tfkqLjMyZ5OT5+i+5onoE3qCKLxRGjUQJhCPcMKkCm1lPlCh7XEE8wTA72vwUGBUG2IxMqRzE+ZWD8ATC3HZ+bBDKKFGMioJe0XBv5/V3cmL6+LKSbpUZgdh9/z5PEE8g1mN6hL0g67GL/36SeYMqNzxdz6yacm7rHBslGI4lwKcsjj0Zd+eFY5heNQR/OEJFaRGza0YmvoSI5x/WdFaIWLFpL+98vo9ZNeXM6hz3rNisR6uF7/7x7bQvI4JqlPPGDkwk6eP3IA+8upGqshJmVZfTr8DAhi/beWndzvR7koZm5r8QG2dtyYoG5kxy8qfV6V/IxO9d/vtbIwEYUmJmad3niWOV3NO9wxeiwKhjl8vPpX9+B29QTewPQIlFT6s3xI42Hxo0GPRafCGV1zfuTnnKoNppp7x/IcNsB37/0mc9xOfOnctf/vIXfvrTn3L77bdz22238cUXX7B8+XLmzp3LDTfc0BfNOmC5vnnf3uKh1RdApyhE0dDReYNs1msJRSPo0KLXavCEgoTUWNJMr9Ng0sUeU3H5Qtg6b6hd/iDN7jBftnkZN9TGva9soq6hhTmTnDm/KczUw6Y7y6zd1sY9F1fyi+fWcdyw4qzzT6hwJObLlQze7fJz418/oirHN5sTKhzdrmd8JA0S2O4NMufp+oxlKXqyTwe6jdoKR+wbyefWpWxXBkxMlS1WN+9y8f/ZO/P4qMp7/7/PnNmzZ4YdAsGJAknAIAKaxFa0dWERr7f3Fu2vbGpbhe51BVHA7ba97VX0dhP1ti69rXXDrVW8LYm7UNmVCBJkT0gyyexzzvn9ceYMs09QBALP+/XyJZk5c85zluc83+f7fL+fb7lFJghJEWdmWeKhNdu59rzTONgdosBmZr83yJ/f38VPLhrF9jYfNz21nnuvGMsjb3ySVVtrWu0gdncF4wbMyjlnM++Rd7O285XvN3LGwKMXxdPlD7PwiXVJhf8MjtbzKRAcLXKNqZ8c7MEsQVgjXvy22GHBZjZhlQBJ4kBPiIeadnDDRaN4ZfNefvlqC2cNL+Omi0exvzvE2tYOnnynla9PrGBq7SD84SjlTms8IrzIbuGAN8jWfd2cNbxM11a065HmYUWlOxDFbjFhNkkU2cxoGrR2+PneH//J/bPqePD1liRj2YiAMIy++2fVYbfIyJKEP6KkGb0Gf/72OXxz5Tv4w0o8WiXX2N3ocXPDxaOYvqIpLbolW2SOwcvfa2TUIBE5KDgycmVddYcVJOBf/vsNXlzYgArxxafT+xfywDfGE1W0uJ1baJX52+Y9XDhmMB8d6IlNPJ3IJolPOwJUup1ISARj/b7EYcFhkekOhYkoetGsQz1hBpXaKbZbCEYUopqGOdbP/CGFYoeeASKbTBkzIRODLEoclpjzPkpnQJ/Ag67lWuo4MaWGTqQgkVOdE+leiAhxgaBvkGueetEv9YjmB68aH3dUZ+J/5k/ELElYzSaiqkZTSxvPrtvNXZfXMrTMQTCq0h2I0BPObn9mymy+Y/oYaoeW0umPUGCTkSQJDY2Va7Yzr2EkZtkUt8kVVeX9TzpoqOqHPxIlEFYpsMloKuzuCmCRTezvCjC41MF3HlvLWRWlLJtZy9JVm3hr+6GsGY2JwZ2GNvm9L29Jc5LOra/k8bd3cm3jSFyFNj7tCDDSXaAHvEUU/GHdHlBVPcim1GnVg1UVBVeBja6AXr/EXWgjrKh0+Q9LlXT6I/hyXLv/mT+RSFRNiso3tvvzt8/hV//Xwhsxh3bdsFKiqkalu4Blz29KC8SZm3C++e59qp3vLrRy7xVj6V9sIxxRcBfa8UUUuvwRSp0WLLKJTbs7qexXiGyS8IcVHBaZiKLXMfznpx1oGtQOKSGsqFS6C7CYTHQGwjgsMmbZRDiq0uEPU+60UmI3E9E0ghGVnmCUApuMzSyz65Cfxc9u5LK6IYyvKMNmNuEqtCKbJBRFozsYxWmTsZtl9nQE2LzPy5dO78fuzgClTiuW2MJJkd1Moc3MvEfejQc3Gddp+WU1VPYrzNoncnHcIsQfe+wxfvvb3zJ16lRuv/12Zs2axWmnncbYsWN56623+pxDPBcaGkV2G7c+syGtUy+bWcP9r23j6xOHM7DYxuJn/onNYmbZZTUsfX4TryV0bkNOpcMX5dUt+zl7RDlrWzsBqBtWmrRSaKzWGSkyFTEx/5VNO+IrL6m/ScRYGVyxuoWd7X7WbGtjzrkjsm7/j21t8e1SP08sjtDhCyftO9u+eqNnfKIVCTwWGs25jmHco9TjioKJvaPcYsIP3PJ0ej9dPrOW37+xA4fdworVLfEBOKwoPNy8g5VzzuaXr37E7HNHoGpaWpbGgvOrGFJqZ+mqzfHPzSYpZ3t8odzVmI+UEqeVe64Yy01PrU9yip9X5ebeK8aK50PQZygwSfg0WPxs5r5aAJQXWPnJV0/nP17eyuz6EfzqG2fx7T+8zz5vkPmPvke9x8VjV0/m3pe3xAvs/OffPkpKPXxo9gSath3k7pe2Jh0j0Riv97hYOKWKwcV2BpTa+OO153CgO8isScOZmxDd0dTSztLnN/Hzr41D0TQebtqRZvTeN6suyegF6ApE4p8beobjE2QjUlnT0saNsVdLov6h0ypTXqAX9c5koAN4Y3VJjIywqKKiaNATjFLkMOtZLpp+bXM5EY+340dwYhDVNLoDEWRZ4oErxyObJBbH0rO/PmEw3zn/9Izj7Z0za3ll426Wv5RQzDa2oKQBi5/dmG5LX1ZDIBKlKxCNpdCG6IhN+Lr8ERRNS5InbPS4mdswIikTEpKDLLKlOBsT1P94Wy9adiJJDZ1IQSKnOuJeCASCo4k3EI37d4aVO5KcnUbG1X5vkNuf20S/Aiu+sK4DXWw3c/mZQ7hwVD8K7VZuS8n0z2Z/2swmBpc4ePl7jfSEdLmK257dyE+eOhx41+hx8b0LT+d7F57Orc9sTLKhH54zgTMGFqVlQRrj74LH18YL219//mn89JWPWPTMBs6sKGPM4JKsGY0axLMns2mTG7+rqyjjN2u28+0vjWSEy0lPOIovpF8rV4GV7lCEQESh2GHhO394nx9/9XTqKsrwxzS0C21mrIDFIqM5iDv7B5fY+dGf/onFLGe8di6nlZ2H/HFbe/Oervh24ajKVZNHcOXk4TzUtCMuQ5PqDDfOw4QUr3nkj2W/JpLo83NazaycczbrP+3EaTNx0eiB7PUGkZBQVOgJR9nXFeTGp9bT1hPmglH94vWMUn0XVzeMZHKlK6PG/PyGSgJhhV///eNeZ9f+fv5Elq7azIrVLTitMiuurMs4F7pjRjWPvrkjae5l2F1XP/oe4ytKeWj22cyKBRgZ18kf+ex+k+PmEN+3bx+1tXpaZGFhIV1dXQBMmzaNxYsXH69mfUFI3PvyFr593mncNbMWf0SJR4mHoyrfm1LFOzs7sJlN3HDxaHyhKPu8Aa4/38MVZw1LmrgufnYjd86s4caLRxFVNR6dOxHZJCGbpHjhg0Sd0NRCC/fNqsNm0asKJ06WM2F83xmIJP2dDWM7g8QO+tGBHsoLrHiDvdtXdzB5X5km2+2+E6tIoDelzakY5/R5HAf5jpHpuoqCib0jhMQv/vYhN1+i64wZg57TKtPeE2RefSXeUCRe8OM/Xt7CoqljaG5pR1Xhre2HMqYvDStzIKHrEf/8a+No6wnTHYxgs+Sutuy05v7+szC41MFPvzaODl8Yb1AU1DteCOfh5yMI/G7Nx9w5syZJlsRhMfHQmo+59rzTePPjdho8bq6aXEGR3cKjb2zj+vNPo9hu4c/fPoeDPSHafSGumjScccNK0wzveQ2VaRp6kG6MG98beo1mWWJoqYMypxVvMMqlNQO5om4IUU2jrTvIkFInt2bQbNSNXtKKfw4utWOTZf73W+fgDyv85bpzcTksvP6jLyVFyTqtMsGoQlQBXzjKX75zLlZZH+uN1MhgOEqFy6kXvwkrnFfVj2ljB/H3Dw/yX69to8Am89G+bj74tBN3oY3fNW1POv8LRvVj0dQxbNnbjVmWKCvQ6374wwo3PLU+rTjo0DIHpUfx/dLlD+MNRPBFFIjVH/GFohTazUgSWEx6nRSj2GihzYwvFKU7GEmqr/JZ+lxv+6zo24fxhxWKHBYcZhNoKoGIwpBSG2t+8mV6wgr7uoLcNm0MVtnEwe4Qzlj21b0vb+HmS0ZT2b8kPmlb09LO0lWbuaRmYMY+qdvGtXiDCsV2MzaLnCbvlzjpX9PSBhLceuloXbszqtDhCxOKqowbVhp/lnPJmtVVlHHL0xu46/JabBb5uI+jJ1qQyKmMuBcCgeBoU2iXeeDK8RzsDmI3m/jD1ZPY3REgHNUosMns7gxQZDfz2NWT+J/mHcwYPxSnbKI7EMHkkCgvsNHWHeTWqWNwWGR2d/h5Y8ehWPFL3SkLui+h1GnBbJLoDoXxh1QGlznSHOmgy4MgbUsbm+c1VPLxQR8vZJHfgGRJwCXTxsRt3wKrmUK77qJc19qZFn2dKp/W1NLO3BSJEmO7axpGclZFGaoKi55Nd8wvmOIhEFb5/Zsf89j8SURUjVuf3sD7Mb3yyZXl+C1yxpp/P/3XM9nd5ceEiZWzz6bQbiaiqISjKoqm4bTIBKIKF40ZwL+OH0IgrPD0deeiGoEmdjP3XF6LBeiMKIyrKGN+w0hKnBassQAUDTjkC9OvyMaqBQ2Eogq+UJTXfvglQooe5V/isNAZCLPg8XW09YTjWuJnjShFBe5f3ZIWRPDY1ZO56ndvMXpwSZoz3Lh2U2sH8eKGvTTF9MUTA20dFhlJgvdjgbkA1543Ms0ZbuwLYFrtIMYMLuGt7YdYcWUddrOcFjzU3NLO7c/pCxyvpixwmJB4YWEDUU3jUE+YX/+/s4go2uHgns8RSHjcHOJDhw5l7969VFRUcNppp/HXv/6V8ePH8+6772Kz2Y5Xs74Q/FGFH110BmhwS4Yo8Ttn1nL28DL+38p32NURAPQVt8XTqpFNejrA4BI7D1w5nusfX8ueTl2DfK83RDCi6NEw3iD/fdV4vvPY2rxG/K2Xjua+WXV5I1TtMYed0yKzYIqHYeUOHrxqfMbIMkjWSM7mlH9hYUPatplI1DPOFmWxZEZ1UvXjVFKd6l80+TSaix2Wzx0xku8Y2a7rsb4WfRG/ovC9C09n0TPp0We3z6hB1cBpMTPvkeb4SmVI0Rcg2n0hnrhmMh2+MP6IgiRJbN7rZWXTDv5y3bmMSpA+MSZBH+3vzqldJufpn5+FTw/5ufkv67PWABB88Yiosc9PSFW4uvG0jFlXy2fWElIVhpY68QajDC1z0ukL8r0LT0fVNDp9Yb7+27fjv2mscrN42hh+/fftScfoTQZV6t87D/lxWOSM0RHfneLBVWhnV0cgp+7grdPG8LOXt7KyaQff+tJIPP0KWZJQtMZdaOXJa89hyXOZ3lPVfHPlW/E0wsYqNy9+twFVg5+/spXvfeUM2rpD6cVyqtw8Om8ir27Zzy/+to1Gj4vrzvewLsHQdVp1wzV1QnFelZvrzvewZa83i665i+WX1xKKKqhqshP7SBbj9nUG6Akr3PXi5oyFhB6aPSGjTM28hkokpLT6Ko1VbpZdVkOZM38Bxt72WdG3k/GHFQYV2YiqGu5COxEtzHe+fDo3pUSFG+PpnEfe5ayKUhZPr8Yf1bOvjEmbkR2XmgVn0NTSjjcU4eu/eSurpJDxtzHpDysqSKAqsLPNj7vIxj+2tcUjucyS1Kssyq5ghHtjjvHjGS1+LLIUBb1D3AuBQHC0KbKa8VojDCt3svT5zRmlNYwI2uUx6ZHEqOkLRvVj0bQxdPgidAUilBZYmVY7iIurBzDn4XfpV2iD2NRTj0SWsZklAuEQB7tDWW3X93d2sGjqaJ5fWB8vGu+0yCga1AwpwR9WsMgm1mw7yB/e2snXJ1bEHd9GkJkmwbrWjoyBnKnR16A77VMjox+eczaqpmE2mZAkPZvRaZF5e0d7Vl1s0LikdhD/Mn4oe7wBHljdwvtZ6/S4eOb6el7auJffv7mTPV0B/vv1jzPeh9/842NmTRrO4mc2cs8VY/nlqx8xK0PtPKOovU02sXVPF2cOK+X+1dsy1tlr8Li4unEkg0sdaVH3hpP76kffZcmMah5u3kH/Yhsrs0TZL1u1icevmUwoqma1cwYU2+PO8Gx1i4z7A3DB6P5JkeSJGDbToBIH468szZklm2mBw2mVmVBZhgYsfS45kr6xys2vvnEWxc7P7tY+bhriN910E8XFxdxyyy388Y9/5Bvf+AYjRoygtbWVH/zgB9xzzz3Ho1mfmVzabDsO9tDuC/Ffr6avmoB+I++aWUO7L4TNIqOo8NrW/Xywq5Mxg0tYsbqFRo+LBVOqeL/1EBeMGsDSVZvTJhQLz/fw9ieHqBlcklMn9M/fPodfvPoRN8Wq1I7OUH14y54urpo8nMffbuX2qWPojkST9M9Bo707zLV/eF9PP61yM2FEGRFFo25YKRbZhFmWklbTQNc2ejhWyKA3GuJd/jAvbtxH/yJbWpr3WcPLGJfDafHaD7/Eaf11LaF4CriqoWpaPILsaEZv5dNo/unXxvHjP33wmTTGjaizroAewdSccl0hWSs+lcRrcaqTra+2tvu45ekNSanRBo0eF3dcVsMhX5gCm64j/EjzDv7t7Iq4g8dqNlFkM3PIF8ZpMyMBmqZht8iElMORnDbZREhR0QCzycQdz29KeiYaq9x8+0sjGVziIKJo+MLpEY2ZohCBnJGJuzv83PjU+sznV+VmhYhY+sI5FnUGThZyjam72n3cnKOv3nV5LYGoSocvDGgMLHHgi+mCH+wJ0RWI8n7Com5jlZsGjzspPS+fPmPq9w9eNR53oRW7WWb1hwf4zT+2J72f7/6XWl5cv4dZk4bn3O+fvnUOg4pt+KIKmkq8ir1h+F9UPYAD3hCSJKUtTDfEDPHE8b+xys2tl45G1TTsZr2AZ7Z3wI+/egbtvnA8vXPM4BJdZq2hkgtG9UM2mTBJEj3BaDwSxhuIst8bYMzgYroCUbzBCAOL7RTazQQjCoGwSpFd12xWVA1FhdUf7uf3b+7kR185nfHDy+gORimIvTNNJvT6KZEoxszMJpvwhxX2eYOUOq18uM/L8he2xM87t6a6i0tqB3FLrJBQIvUeF9PGDmbiiHIkiax60r3ps0fat7O9w3VdyiiBiIKrwEpE0TJGtZ9IkejZ+upH+704zfqk2B9WKLLJ3JS13+ra969s3sfWPV5unTqa83/+97RnOle//NO3zqHQbqY7GMEXUlA1La7Rn2g7/ulb5/DSpn3xvpOo0XnW8DJ+9NUzePztT/jOlz30hKJJqehGxHpiW/547WTafWHKnFYqyh2EoipdgeT7cizu17rWDi5/8I2s3z9z3bmcWVF2VI8pyMyJeC+EhrhA0DfI1ld3HOzhg087eer9T7P6k26dOhpN07OSOwNhnNaYbSWD1SSz+JnD0c8TKsooL7RikU34QlGK7WbMsgkNDRMSptj4afh+LLKJHe0+TDH788l3WvnG5OFcMLp/3C7dsLuTM4eWYjWb0oIvLhzdn0VTx7D4meQsyUaPm9svq2ZOQmAo6E7QxdPGMH54KVpKQIXTIqOqGvu6g/Ei3aVOMwVWM76EOmAFVpmIqrLrUACTJFFeYI3bru/u1KPj/zB/ImVOC6CfbyCsEFEy+1oaPS5uvnS0LkejaDR/3JbVH7OutYNrGkaypyvA6QOK6ApEMtrud19ewwsb9sZ9Y7nq7DV63FxSOzCjTdvgcXHDxaO49+WtrGvt5PkF9XT4I0QVjSK7jM1ipiug+8MGFTuwyBLeoC7Dk3pN/GGFB68az4//9AH3x6TjMj1z9R4X557m4ryqfhzoDuX0P/7pW+dQ7DCzfNXmrPuqqyhjZdMOnrhmMhFFjddvKrTJrN/VyZAyB+VOG4Gogi+kZwTu8wb503u7uOniUQz7jEEJxy1CPNHh/e///u8MHz6cN954g6qqKqZPn368msUDDzzAT3/6U/bt28e4ceO4//77mThx4ufaZ1hVKbRbeL+1kwVTPGnO55VNO9jrDdK/2M5fN+/lne0d3HTJKC6pGYjDLHPZmYNQ9AxhJo5woaga1zaO5JqGkUmG/u+adrBk2hjCisZzC+rxhxWssomuQBgJiZCiMrjEgVmW+N6UKsyyiTumV6NqGr5Y2nmBzUyDx8VlZw4mFFb40VeriKKx/IUtGSPxHpp9Fp92BKkdWkIwHKWswBYvBFrssPDvZw1l+tiBbG/zYzPLbNnbxW3Tq7n3pS3x1Z/UqK07LqumwxdmR1sPJQ4rq9bv4cN93dx7xVj6FVlpOM3N1NpB7O0KUGzTo9hTr+mHe724C/XJxp7OALc9s5GvT6pIW21rrHJz+4xqJDJPhjOx3xvMKDmRqNG8ea83ruvlCyqUOi34Q1He39mRcZ+5Ikb2dAa48c/rYyuZsXZ7XKy4so4Fj+urpkaUXqYijedVuePXAo7PRPrTDj/dwejhwll2M0PLnF/oMY8Uf0TJmBZkPFNRVSUQUvj2H95n1MAils+sRUIjEFUZUGTDBHhjem0ABVaZkKpwsDtEkcNCeYGVH/7xn9x86eh4JOOFo/TFsMQinoVWmaiqcCBWwPOQL8w1//MeowcVs2R6NVFVpcAiY5J0g6e9R9f6dVr0QT8c1f/zBiKEwwr9Sh10+cO0HvKzNsc7aJ83yPY2X6+fCeM5CkYiFNut8XM4Ue/viUBbT5j3d3ZkvQfHO2rsRHKy5cIXUXI+y4akhm7ASyxbtZkbLxnFPS9v5ccXncF7Ow8l6fmt2dbGrVNHUzukmDe268Zgviym1O9tZhN2i0xbT5gBRXZ+/Y2z2LzXy7keF4GwSqFNZuKIcgJ5NO4iqsqnXUEGFtkIqHoK5ZZ93dxzxVi9XkHMQV03rJS6YaU89Z1zURQtXqBohMvJ/8ydyDsxo3bNtjZ2dwaY/+h7PHb1pIzOSNBrUNx08ShKHBaGlzm5bNxgVFRmnjmEe17czJkZZGUMR+JfN+2notzJNf+jG8L3zarjZ39NiciOaUb+4a2dfOu8kVxSM4g7nt8Ur3hvbLNo2mj2ewMMKHawrytIidOSV+8yVzT/mpZ25mRIpYXDESu3PbeRs0eUM6DYTl1FadKCeW8jPY8kIjRTJHljlZsl06u568XN8WJSiZr2cLjegwZ9IhK9xCwTVDUCigqSRk+eftvuC7GutYO59ZWEVZVXf3geO9r8DCl18LcfnqdL3gSjvPS9RkwSfNoRoH+RnVBU4WBPKL5I86P//YBdHQEaPW7mN1Zy27Mb+frECs4Z6aLhNDeSpNuwM+sG89dN+whHNRwWmV994yyiqsa2/d1c9+WqtEl7YppxW084/g4otJuZ+8i78TTqxBoD51W5WT6zhqWrNvPqlgNAwiS/ojRW1OvovGvzZRAW5flecPQQ90IgEBxtwqrCmEHFfD+HHbe7Q7f3DJsioigUWM30hBUO+IIsismUdfj1AK+1OztYlhBg0FjlZull1ZiQMqoaLJ9ZC5rG0HK7LgMSUfEFI1S6C4goKsV2NxbZxIf7vJw9opxrGkdiN8uUOC1IQCASZU59JVv2dccXl9e0tHH7c5v43ewJsWxsmaCixJ3g3YFokoMaYPnMGuoqSnlgtT6fHlbm4JF5E7k5Q12S22dU8+M/fZCUPbnsshqGlNu4om4IGvpxlmSxNW96an08qj0UVZEkXaa4vTucpOBgXMMP93Vz9+W1TBs7CLPJxENN25Mc2Kk2bP9YJPbcWNbZ/IaROesE/eTiM1g55+wkx7rTKnNmRRkW2cT3LzidYoeZYETFFQu28Ed0Wbhih16UUlE1IorGm9vb+PXft1NXUcr8hkpGupw8v6CBQEQhFFF4dkE9vqCSNTuguaWdxdPGcCihwGU27FYTe7uCSZrjqf6W/kVWJgwv42evbE2zv+6cWcs+b5DFGTTpb5s+hqDSByVT7r77bgYMGMC8efMAmDx5MpMnT2blypXce++93Hjjjce8TX/84x/54Q9/yK9+9SsmTZrEL3/5Sy666CI+/PBD+vfv/5n3azWZ2Nnuz6nrbTZJ/MdLW/jxV0dR1a+Ye17cSs3QEjZ82skNF49m2Qub0hy58xsq+fGfPohHuFzdMJKQorLkuU1pD8rVjZVYZIl7Xt6Stp/rvnwa8x99LynK7PYZ1VgtJmyynPZCBD3dYtEzG1gwpYphZQ6uefQ9fjf77IwFkpbNrOGuF7awqyNAvcdFzeAS/cGNqtx48SgkifgK1r6uAJ+0+fn9W5/w/QtP57ZnN/Lhvm4eu3oyS1cln5deCKCaf6ak2BjpJ0ZUzo1//oBxFWUZZWTWbGvjtmc3UldRxvpdnXknlK2xyMRM6S4VrgIGlzq4f1YdHf5IWjp/YmpJJpmXTLImevuTneFgaHZJPHt9PSZJwl2o67hOGF6Ws2Di8Ujp3hmLvE6TCrq8luEnUDGqntgqabZ+OmPsYPqV2Hj8mslc+du3WPTMBn5wYRUdgShPvL2Tmy8dzf976O34gGsYDoueWcdHB3po8Li4b9Z4Hvw/PVOk0VPOomk1aenjxu/ufOED1u/2Jk3Clzy3kYmV5UwcUZ5RHiC18vbymbVY/WH2eYMoqpbzHdQTjHLFr94E8j8TxnP0SZuP/5k/MeM5nGj390SgJxTJeQ98oeMnbdSX5B78oWjO6xgIRbGZodRuo3nHIWqGlNDeHeaa807jzlWbuWDMQL4xeTh/eGtnXMNwT2eAYWVOPj7QzX2z6tiwuyunpNG6XZ1Jf+/3Blm3q5MVq1sOF4V5I70ozKJLR9NY5c7oPG3wuAiEFVY272Ba7SCqh5SweU8XK+ecHY/4yJbGObu+kgWPr+WsijJm149IcvgbtSXy1aBo7fDznT+spdHjpsLlxFVkZUlsfMynpXz/6y3Ma9AdzxnH2lhq6riKMj4+6OOl1en67Gta2li6ajM3XjyKm5/ekDVKxvjbuHf5apKElezfh6IqzS3t3HTJKO55aSs3/+Vwsajzqtx894KqnPs2xu0Of+7JQGINkUzawmu2tXH7cxtzFpP6x7Y2/u+jg7y4fm+aTXAiahPrEf8SJhVkWaLLn7vfFljl+DnfNm0MS57fxNz6Sv7lv99gfEVpWjHb26ZVc+/LW5JSwhs8Lv5n/kS++dA7cZ3wR+ZO5O6XtqTZibfPqOb8M/pz1wtbktJ877q8Js0ZDofTjO+9Yiwrm3ewblcnDR4X3cFIUqpvYo2Bf2xr45an9SJhr245kGRjpD5rn/dd6y60cl6VO2uWYmJghOCLRdwLgUBwtCk3m9nZHcq5jWEPrdnWxl0vbua7F5zO8hcyy5R946F3qKsoTfJNrNnWxm3PbOKS2sz1OhY9s4HvXVhFicPKrc9sjNulv3htW5qM3fMf7Ekrxji3vpIn3t6ZtLhstHdvV5A5D7/LBaP6ZfR91ceCASUk9nUF4hKnTqvMyrlnc9uz6VrYTTFN6nuvGBuPXl6zrY1Fz2zgzpk17OkKsqMts9a58bdhg6faLXPrK3l1y36uaRzJt740kl/8bRvuQiuPXT35M9mwhgxMvhpin3YEuO6xtUkOeyNoJrGNF47uz02XjMroFzQCVK5pHMnYIaVc//haHn+rlR9+9fS4HMsPvlLFxBHlWaWJDXZ3BAhFVTbv9WadNzV6XGz8tAtP/yIgu7Ty3ZfX8OKGvRntrzc+bsuqSb/0+U0svawmZztzkTsE6gvk17/+NaNGjUr7vLq6ml/96lfHoUXwn//5n1xzzTXMnTuXMWPG8Ktf/Qqn08nKlSs/135Dikp5oTXrhPLh5h3YLTJXnDWMfd4ge7sCjBpcTIPHzejBJWmOYNA780NrdsQnoM0t7eztCnDHcxm2bWljT2cgLlafup8VCRNZOPzysJll/BEl44NtbFdgk7n/9RYeuGp8xnY2tbSz+JmNPHDV+Hg7f7NmOyYklq/awowVzUy/v5lvPvQO8x55l1ue3sjvmrYzZnAJ3cEoa1raufeKsRn3rRcCSE+/1V/YG+mKOQLXtLRTN6w063k0x743JpRdWSa2+73BNGe4cbxbnt7Afm8QAF9YSXOGg34fHm7ekXStE8kUMXKgO5Q28Y3vL2Zon9a/kBKnlUExZ/xrP/wSz1x3Lq/98EvcP6uOQbEJVr4iP9nO+/PwaYc/zRkO+jW79ekNfNrhP+rH/KwU2Mw59feXrdrMutZO3v/kEPdeMVaPJrdZeLh5B6MHl8QHXAPDcHjgG+OT/r7mvNMAuOvysRmfE2O7+2I6p4mT8OaWds4/oz8rUpzhxnaJz5exH28gwqcdAQaW2HO+g8oKDk/Qcj0Tic/RA1eNT9NcN459ot3fE4EShyXnPdDlqI49x+Pd8Hkoc+YeT0udVorsNhTgjIFFNHjcIMHPX/mQUYNL6F9k4+GmHYyJyYWBHtG39PlN/OtZw3i4eQeSBAvO99BY5U46hiHhYESp6NXTqxhU4oh/ZhSFGTW4JK19P/3rh9x8ySgaPcn7bfS4mVNfiSxJNLe007/YTncwGh8Lm1vas76f1iT0fWOcMZyq8xoq45Gs/Qpz12cxvl/T0saK1duQNCk+PuYbP43/59rWGIsHFNtzRpsY59ub40L+miS5ztv47QFvKKMDOpzH2V5kt9DlD/dqO8itLdzUi2vYv8iW1SYwItFPFEJAVNWwmExYTXLefuuO3afmlnZU7fDn8xoq08a35ti4OCalj6XanGu2teENRDKOUXc8t4l/tnamPYu5ns+mlnYGFtuZW1/Jlj16xuOCx9eltc14No3fGH9n68NH411rZCmel/LOSg2MEHzxiHshEAiONkH0uWouEu2hMYNL+PkrW7OOufMaKpP+bbCmpS1rfRfd92Phjuc3ZbVLjaL0mYorGnNmY16biFG7Lpvvq7mlnYebdrC3K0D/YnuSYzkcUXP6q/oX29I+84UVVrzewoCEfaWSaJNmOpcxg0tY8XoL55+hB84m+qyO1Ia1mU3Ma6jEbs7tEDe2N9pwb8wZnnqsUYOK05zhEPNHNR1u+96uAPMaKhk1uJi7XzwcOGv4G3qDzWxiZdMO5tZXUu9xJX1X73GxeHo1y17YEg9QyWYL9c9hfxmR9JlY09JOMI8dnovj5hDft28fgwYNSvu8X79+7N2795i3JxwO8/7773PhhRfGPzOZTFx44YW8+eabaduHQiG8Xm/Sf9nwBqKEo9k7anNLeyxlwkZnIKKn7Q4rJapqeSaXbUlGdy4jPtdDlGq8g/6iMKRPctET1B3mZtmU80Vklg8/as2xl1C2SaHRnq7YsfsX2zLuO9e1MSaG3kAUIG8EmfF9rgllhy+c8xx1vVroyjD5Msh0rSF7xEhnnuvflfJ9idPKaf0LObOiLO4oN+hNSvfRJtMgYtAUG2S+aHrbVyXg3JGZVzZB72/9i2z0L7bHB9buYCR+T7MNuFFFy/h3Tzj3YlMgoib9nbjv3j5fTS3t9MRWdvO9g1L7SLZnIvE5ytfvj8X97UsE89yDzzOYfx6Ox7shlSMZU0O9eJZ7wkr82Y+qGsUOS3zMDEXVuHM2FFWp97iwmk2sifWz5pZ2vjpmIKGIyuSR5Tw0ewIPzZ7Ai99t4I4ZNQwqsbFyztk8t6CepTNqeOeT9qR0SUh2giWyeutBDnhDLJkxRi8EedV4Hrt6EnPqR+gROjFJFUOHOHEs7K1xnWiInzPycDS71WxKM1QNjGtgsKalnWBCW3KRGN3Sm23zbWOcb2+Pu25XZ87zyhZtkxrpn4k3trenLYoYGON2W0+YN7a3Z21DY8L4ni9KP9/1yXdNjkUB7d721Z6wgj+i/9cTVnrVbw18oWj889Tn2iBbH0u1ObPZUWtiC09p55fnGvvCUQaV2Lhy0nCu/K0e4ZbattR9GH/3xm79PAzOExghOHYc73txJGOqQCA4fhzJmGrLY8cl2jR1w0pzBh9kG1sh9zjYEzzs58g0pvXGVs00ZzaCgvIFVgwotie1r25YKd48882eYHqUc1TVMs5/U0n1taSeS2JbE31WvbVh93uDNMbu3TkjXZhM9PoeNyfMW1LpTYBKc+x6GsEYmRYxctnYRrvX7erkrIoyvvvEOuoqyuLzm4dmT2Bq7SBe2rgXf1jhzZhNna1tx8v+PW4O8WHDhtHc3Jz2eXNzM4MHDz7m7Wlra0NRFAYMGJD0+YABA9i3b1/a9nfffTclJSXx/4YNG5Z13wU2mYM9uVNcDvaE6AnqLzpjQuS0yr3uTKn/zrVdb7/vDkbyRiwW2vWJZncex23q9/leXKGoGl8By/QSM7bJecxgJD4RPhI92GwdKl+bje/zLSKkkitipCBP2ky+tJrk9uW5R1/ARDrftTgWk/de91UJLHLu58Tom8YzaUT9Gc9ipmc19dk3/s57bVK+N/btD+VOXUrtF95AhHW7OvM6p3syfJ/p/iQ+R3n7/TG4v30JY4Hus37/RXE83g2pHMmYmq+93mCE7kCE7mAEf1ihwCYjxdalEseWUFSl1GFhbn0le7v0DB+jn3UFIsx55F1++spHPNL8CRrwr796kwv+8+9Mva+Zr//mLWasaMYXjvKLv23LmFKYbYzyRxQOdod1Xe+3dxKIKCyMpasmRooY9kBie3ORyR6QTVI8cn1vVzBr9EbiNTDwxc6pt+On0eZ82x7J/nqz3cqmHXo0f0rUvXFePaFo1nNe2bQjbtBnYmXTDm6fUZ0z0tMbjOSMjLljRnV8fM+nLZzv+uS7JsdCm7i3fdUb0Itb+kJ6cEVv+q2BI8G2yWXnZusTiWNTrmuW6ff5rrHDKjP1vmbmP/pekgM7cV+Zagzkam+83UfhXZsrMEJwbDme9+JIxlSBQHD8OJIxtb0nlNOOM+w9+Gw2o0GucTDRzsh0jN4eN3HOXO9xJdnp+X6f2L5QVI37o7KR6XtjPn2kNYNS2wLE5wC+hHPqzX4bPC4GlTiY21DJ5j1dyJKU11ZPvMfw2f1kqcEsqdsb1yebfdvocbN4ejUrm/T6RoumjaauQq/pM//R97jusbWsbN5B/2I7v/779vi+lkyvznlNPst38Pns3+OmIX7NNdfw/e9/n0gkwpQpUwB47bXXuOGGG/jRj350vJrVa26++WZ++MMfxv/2er1ZX2BOi0xJnptklU0U2800f6xHsBlpI0fSST/PQ5Tp+yK7BXuss2aKLm/wuDjg1R39RXkc56nfF9vzp/ys29VJo8ed9SXXm44hSYdX03qrB5utQ+Vrs/F9vkWEIWUOXvvhl+gORiiyW3AXZi+mVGA152x3gbX3Xfh4FPnJdy2OxeS9t321wCITiuQePA4X0ZJpSIg8TPw8ldRn3/g777VJ+b7QLlPvcWGWpV610aDYYWFl0w6mjU3PyEkkUxpepvuT+Bzl7feicFQSvX2HHGtOhAJgRzKm5mtPqrHusMiEorphV+qw8Mb29vi/+xXbuGxFM/fHJIqMPlzisPDHaydT7LDQFQgz75H30pze2SImDLKNUTaziVKnhYdmT2Ddrs4kXWRjrNrvDbKnK0jdsFJ9LKxyfyZ7wB9W4u02myQWPrGOeQ2VzKuvjE8qjDYY18DAYTXR6HH3avxMHEdzaQiu29XJ4BI7jR5Xxsgl43hAzuM2VrmpdBfwp2+fQ6HNzF837+OsEWXMqR+Rdl5/vHYyN108Gtkksc8bQNOIf1dXUcri6dXMfCA9QMO4fhJw/6w62nrCGcftYrsFf1jhu1mubSK5tIUbenEND3SHjrs2cW/7arFDt8EANC3t6zQKY/223uPCaTk8luayc7P1CWNsSnyeMpHp97meu0S7N9u+Um3KxPt6IixoCE4NjmRMFQgEx48jGVM1YPbD7zKvoZKbLhlFIKwSUVTe3N6eVqOsJM8cLdvY2uhxc8AbzPQTGjwuHJbcvqfe2qqGvd3ocTO7fgQqaq9/b/iI1rS0YTObOOAN9cpfZdDoccfn0/lszd7YEMV2M88v1Ou6GeTcr8fNCFcBN1w8il+++hFvbT/EvIZKCu1mfOFokq1eYDPjC0WT5guJlDgz3+cjDT5xWJJ9GMb1yWbfDi1z8NLGvZxVoUeW7+0MUldRxq1Tx/BJmy/JDjfa7A8rRFSVIVkypXJdswOxSPrMc4fs2aC94bhFiP/kJz9h/vz5XHfddYwcOZKRI0eycOFCvvvd73LzzTcf8/a43W5kWWb//v1Jn+/fv5+BAwembW+z2SguLk76LxtWswlXoZXGHOkPB7xBrBYTW/d0ccAbpNxp5fUPD8SL9mQi1dA3HpRM5PouU9pwg8dFVFH525Z93D6jJq0NDR4Xt02v5san1lMf2zZbO419GZxX5aaswJoWcZXans17uvjRRWfgC0Uz7jvXtTEmhjaziQXne9i8pyvz6laVO2m1LdeEsqzAmvMcDQ3mEocl53bFdkuvI0ZKnRYWTqnKuEq4cEoVpVlegpkwJuKZ+KIm0kV2c85rUXQMHIC97as2k0S505I1Pb7e4+JAd4gD3iC+UJTbZ9TgC0Xiz2umAbchxYHd4HFRaJX1hR6rnPPaJBocDR4XvlCUufWVNLW09TqVyrjGZw0vY39XMOu5NXrc7PcGkj7L9kwkPkf5+v2xuL99id6+Q441x+PdkMqRjKl53ytWmYLYfy6nhfWfdrGvKxR/Jo2o4IHFdl7coBtzunGt9+FGj1svCCjpWTqyJHFWRWnScRo9LhaeX8WHezOntjZ4MkcdG+N9dzDC/EffY8XqlrgzfG69HiFiaJJv3tN1eCz86hns9wZ71fcT30lrWzvi2+z3BjmroiwpesNoQ13sGsTPr8rNR/u6+dFFZ2QdP402b93jZcH5VfEokbn1lWn3Ry/io5+fp18hS2fWpNkk9R4XP44dD3JHpVz3ZQ8vb9rL3z86iKZpvLejg1++ui3jeb2yeT/TVzTxs79uZVCxgwHFds7zuPndNydQV1HGSxv3Updyfw3Oq3LjKrDmjPQ0+o8/rKRd2/W7OnEl9Ots2sKNVW5un1GjF1HNct7nVbk5//R+x12buLd9tchuptAiU2iRKbLq/+Xqtwdiz/fC86uwmvRxM9NznfibTH3MsDnrPS5uvnQUW/dk7qONsWOmcjjjIPW5c3H7jBpufGp92m8S+1yqTXnX5bXx90Su1GNRbFFwNDmSMVUgEBw/jmRMldAYH4vCfWXTfj5p68EkwbrWjiRHaX3M3j0SmxF0W2R+YyVnjSjP6Pu5fUYNu9oD8e8yjWn5ZOyMsbLAao5LBj7x9k72dYXiv8/u+9IDRlY27eBHF50RD7T48/u7WDytOmubE8dtw9bcfrCHeo8rh63p4sdfPWyTZjuXxio3m3Z38cqm/ezrCsbbkCtz8LrzPazasIev/+Ytxgwu4f5ZddQNK8UiSxzwBpMirZta2lgZKz6Z6gxv9LjwBsIZr3e+65gYgHPAG2RgsT1pP00tbfHMy1T79pHmT3hp4z5+/fftLJhSRWOVm/daO1jX2sHezgCPv70zaY6TeD8iURVvMJKW1Wlcs4XnV6X5K+o9Ls49zc2CDD6xRo9uP1tMuQMGcyFpWm/iNr44enp62LJlCw6Hg6qqKmy23EWfvkgmTZrExIkTuf/++wFQVZWKigoWLFjATTfdlPO3Xq+XkpISurq6Mr7IPm334YsoLH9hS5JWq1GQa2Cxjftf28a/T6ygxGnhQFeIbz/2PueMLOeGi0enFRdorHIzv6GS6x5bG59ML72smrbuMPet3pa8rcfN1Y2VKJrGQymFNRur9Inl/EffjT+wDR4Xd15eS6cvhNUiU2g1s9cbpNBuwRuIUGCTOeANceNT6xk9qJjrv+zhJ3/+gN/NPptlqzYlrc41eFwsm1nLNx96m10dgfikbVCpgz2dAW56an1SpJMxwX787Z1cOWk4Nz21nlsuGcX44eUsSimgecGoftw2vZrFz2xM2kfiMQBa2300t7QxqMRBidOCWZboDkRxFVpp2tbGz//2Ef6wkva7TLS2+7jl6Q1p53jX5bVUuArin+1s93Frhu3uvLyW4Qnb9Ya9nQH+76OD9C+yxVflDnSHOP/0fgw8Qi3CTNe8N+f9eTia1+JokKuvHmz34QcWPbMxrZ8unFKFVZZwFdg42BOgX6GD/3r1Qy4dN4Qn3t7JzZeO4eu/eTOeQt3gcbH88lquffQ9PjrQEz/nYDRCJCJRYJOQJDntuTa2W/j4Wtbv9ur7mVnLixv3sGL1xwC6Ntf/fZzUxgaPizn1lfGV2MRrvKczwJ0vbOZ7F57Osuc3Ja2uNnpcLJlRk9T2fM+E8RztaPPxP/MnsviZjSfM/T3R6e075FhzPN4Nucg3puZ6rziBCHpdgK5wCKvZws//+hHf+tJpzHvkXUYPKmbpZdXsPhTgkTc+4crJFTz+Vis3XqJHavz4ojNY/2kXZw4t5b//3sK1551G6yE/qgaaptG/2MaWPV7GDy+jwxfmvtUtSX2xMbZgfO/LW3l1y4H458Z4P7jEjqKpHPCGMcsSBTYzEhBVVVQNXv/wAB/s6uTKScN54u2dzIqNhf/vnOFcWjOIpc9vTiqsaIybRsTz3PpKnny7lcXTxxCMKHQFItgtMhZZwmk1Z7xuie+Oxio3C6d48IUUfvLnD/j6xAoaPC5KHVY0oCcUpdBmRtM0DnaHWberA0mCCcPLsZgkihwWbLKJQFSPTi+ym0FLPr+te71858seAmEF2SQRjqq8sb2dJ99p5Z4rxvJI8w69cLFVZl5DJeeOdGGRTRQ5zGze08WZw8poOdiDLEkc6gkzobKM257ZlHRdGqvcMbsohC0W+fL6hwfY8GkXt00bQ1RRCasa+zqDDC51sGxV8rvxSJ7/I+0/Xf5wWsQ5QKc/gi8cJRhRKC+wElE0fKFoWlR6pt8fL2mMfGMqCbMMP6QVQzfGuA5fkK37eqj3uHGofr7/7Mfx53p8RWnSM1rvcbFkejX3vLSF1VsPJu3rzstr+fSQn9ZDfupPcxNRNW5/LvnZaIj9vtMf5r7XWtK+m98wkg8+7aR2iF60c0iZA4fFhKRJLHo22eZsrHJzxww9BdiI5PIGku+Lcb98oQjFDiu3PZvbbhUIjjb5xlSBQHBikKuvftruI6ppLHpmI2tbO3ngyvE4rSY+PuhjYIkDp1VGVbWM9pRBos14VixLbk9HgIGldj7c6+XmpzfitMrce8VYBhbb8YV1G2S/N4gJiSfe3ckPvnIGS5/fxNrWTu6bVZdUINFplTPOU43jPvH2ThZPr+bB17fx1epBPPH2Tm66ZDSzYjU5LhjVL7Pvy+Nm0bQxyCa44/nNbNnr5eE5EzGbQDaZ+K9XP+JfzhpK/2IbPUGFYruZYruZiKqyrytEZyASj1recaCHH150Bge8QVa83sK61k7mNVTGtdT7F9tAk/jv/9vGv5w1LK0ApHEuT77TyrXnnUYgHOU7j63FaZV58tpzuP25jUk27Dkj9To9vlCUvZ1BRvYrYO4jyb63OfWV3PTUen76r+OwW0yseL2F5tg+7ptVl3YfGzwu5jVUYpZMWMxSfHuDC0f356ZLRrPkuY1p13Fuwwj+8NZOrm08jX7FVmQkFDQOekPcn3DcFVfW8XDTjjS/wdyGShY8vo6zKspYMMXDezsPcc5IF8UOK7/424d894LTM/oEl8+sxR+O4LSYiWoadzyX7pPQt4kCEt2hKAU2GYdFxm6SUICIqhGIKPhDih5RH4owsMjO0M8xhz7uDvETiT/+8Y/Mnj2bX//610ycOJFf/vKX/O///i9bt25N0xZPpTeGxr4OP0FFJRhV6Q5EccZusAkIqyoW2YQJPbX0kD+Mw2qm0CoTVBQUVf9cnxjpUTe+qEJXIIrTKmM3y8gSSBKomq5R6g8pFDnMOC0y/ohCIBSl1GklpKhxY70wll7QE1biE6tCqwyqhs1mJhhRCEYVLLKJsKKiqfrcxheKUmg3U2CRUVSNQFQlFIlSXmDDl7CvIruZaFSlM5B50mZMEjoDYZxW3SmABDbZRKc/jD32mUkGp8VMTzCKNxil2G6mrMDKgGJ7ryaGn3b46Q5Gk9pVZDN/pgnlfm+QDl84rR2p7OkM0BXTsS2yWyhxWBj8GSc7R3Pyezwm0pmu/9Ay5xd6zGzk66sHO/yEVI2eiBLvp06LjEnS+2BIVXGYZSKqQkR/X1MQ68fexGffKhNUFQ71HO5X3kAIk6w/05IJyq1mgqqW1P+KrDIhVaE94XdBRSGq6DrfhXYzRVaZiKbpcgghhRKHBadNpidhIp56jbv8YQ70BDFLJv0dlHA8m0XGm3B/evNMGM9RKBKhyG5NPofjeH/7Ar19hxxr+oqTzSD1vVJolbGjj1ESEEFDAYKKilkyccgfpsCmj4nBqKJvp4EWG3PCioqqEh+DwrG+HogodAejcce18X1EUymQZSJo+EKHnb/Gb03o47E3Yby3mCQCigKanj2mqRCMKkiSFB/jC2xm/X2DfpyQoup936bbBPG+H9YNfotsosMfG0NjARJOi4ymagQVFW/st3azCW8wTKnDhj+ixOuEOC0yvnCUnqBuXNotJiyShC+q4PUffgdKkn69VPQ2myQJDZLsmYgaywbTQNU0HGYZe+x6G21OvY5hVcFhNuvFF4O6jWPopydeOzlm3zhTnI6FdjP+UJSoqqFougO5wGpGNkmYTRJOm247ZHuuu/xh2n1hFFVDUfVrW+I48uf/ROo/x5LejKmoh6caQdJtTkUNEojGxiM1SLuiL6q0+0IU2PTPeyK6FnlxbMGl0x+i1GlLs2k7/EEsZgsFsbGzQJZRIMk2tZv1PgpgNeljYk8wSpFDt2t9sWMV2S2Up7yfj8Z9PlWfFcHxQzjEBYK+Qb6+urfDTzQ2d/SFIrgK9GBSf0QhGFYoL7QSjtlPhXY9sNEYc43xsyPmZzJssQKL7vuJShCMHJ4jFlhlNE0jGNUDGgLhKKUOK1FUrCYTgYiKLxShvMBGJGZvOq0J9m5EwZtiPxdY9Pmxoui2eoFFxq8odPl1W7XAKhOIKsk+J9th+9Yim4goh9tTHhs7FY24rVlsN2ON2ZH+UJSygtg1SbCHo5o+N1BTfmeRTRzyhSi0W/S2pbQlyUY3mzBLEj0xG7rIofvoNJLtnAKrzCFfCJtF/601Ztt3x+aBdouMP7aPEqcZp1kmnOD4LXGascrG/F2/xoU2M8GobjeXO/WAlUDk8FzEhG5jq7Fnw/hcQrfPbWbdd2EySfjCUfxhBVdsP4YfsTjWltTnx5hPFVhkoqoW377EacZu1m0vS4q/odAq0xMK4bTZCEQUTBLYzDL+FHvQH1Xo8ic/q06rGYfZpAfQJFyXYofuzxv8OX0OwiGewooVK/jpT3/Kvn37OPPMM7nvvvuYNGlS3t8JQ0Mg6BuIvioQnPiIfioQ9A1EXxUITnxEPxUI+gairwoExxYh8JrCggULWLBgwfFuhkAgEAgEAoFAIBAIBAKBQCAQCI4yx62opkAgEAgEAoFAIBAIBAKBQCAQCATHEuEQFwgEAoFAIBAIBAKBQCAQCAQCwSmBkEw5ShhS7F6v9zi3RCDo+xQVFSEZ1TOOMqKvCgRHjy+qr4p+KhAcPcSYKhD0DcSYKhD0DURfFQhOfHrTT4VD/CjR3d0NwLBhw45zSwSCvs8XWUhE9FWB4OjxRfVV0U8FgqOHGFMFgr6BGFMFgr6B6KsCwYlPb/qppBnLUILPhaqq7NmzJ+8qhNfrZdiwYezatavPVQ7uy20H0f7jzZG0/4uMZutNX+3r1/p4IK7ZkXGyXK8vqq+eCmPqZ+VUO+dT7Xzh6J+zGFNPDMR1ENcAcl+D4zmmnkr3RpzrycexPk/RV48uJ9s5nWznA33znESE+DHEZDIxdOjQXm9fXFzcZx6kVPpy20G0/3hzvNt/JH31eLe1LyKu2ZEhrldmTqUx9bNyqp3zqXa+0DfOWYypR464DuIawLG9BqKfZkac68lHXz/PU72vnmzndLKdD5x85ySKagoEAoFAIBAIBAKBQCAQCAQCgeCUQDjEBQKBQCAQCAQCgUAgEAgEAoFAcEogHOLHGJvNxpIlS7DZbMe7KUdMX247iPYfb/pS+/tSW08UxDU7MsT1OjqcitfxVDvnU+184eQ755PtfD4r4jqIawAn7jU4Udv1RSDO9eTjVDlPODnP9WQ7p5PtfODkPCcQRTUFAoFAIBAIBAKBQCAQCAQCgUBwiiAixAUCgUAgEAgEAoFAIBAIBAKBQHBKIBziAoFAIBAIBAKBQCAQCAQCgUAgOCUQDnGBQCAQCAQCgUAgEAgEAoFAIBCcEgiHuEAgEAgEAoFAIBAIBAKBQCAQCE4JhENcIBAIBAKBQCAQCAQCgUAgEAgEpwTCIX6U0DQNr9eLpmnHuykCgSAHoq8KBCc+op8KBH0D0VcFghMf0U8Fgr6B6KsCwbFFOMSPEt3d3ZSUlNDd3X28myIQCHIg+qpAcOIj+qlA0DcQfVUgOPER/VQg6BuIvioQHFuEQ1wgEAgEAoFAIBAIBAKBQCAQCASnBMIhLhAIBAKBQCAQCAQCgUAgEAgEglMC4RAXCAQCgUAgEAgEAoFAIBAIBALBKYFwiAsEAoFAIBAIBAKBQCAQCAQCgeCUQDjEBQKBQCAQCAQCgUAgEAgEAoFAcEpgPt4NOJXY2+EnqKiEoipooAG+UJRCuxmb2UQ4qqJqGnazTFhVUVX93xaTRE9EwRuIUOywUGCR8UWioEloQE8wSpHDjNMi4w2EKHbY8IUVuoP69k6LjD+s0BOKUmjTb7lkglKHlQHFdj7t8NMdjOINRChxWCi0mxla5gSgyx/mYE+IqKqhaXp7SxwW+hfZKHFa085xT2eArkAEbyBCaYGFAquZnlAUbyBKscNMmVM/Zipd/jBtPWG8sTa7C6xJ+8/1/X5vkA5fGG8w+zHy7f+LINsxP0tbevub43GeveFEbVcmEvtDscNCoVXGCnRGFTp9sT5ilbGpCju69W3KrDIRoDus99NSp97vfGEl6bm0m01p16E7FE07HqpKFAmnzUxPMJrxuqVeU4dFpjsYoStHX9vd4cebciwz4HRYjvh+GMfvCUUodVoJR1V6QtET/v6eCJyo/eFEbVc2MvVV44lXgICqEIzq41aR3YxVNtHhD1Ng08dcgFBUxRuMUmCVcVhkJKDDH6bEaSWsZBirZRMRTcViMum/DUQptB3+7SF/mEK7GbtZpicUxRdSKLKbsVlMSLHj6e2xYJNNhFWVqKrhC0Ypc1qJqMntiWoasiThOoIxUSA4kTjY4QdVIwJYgCDQExsrSxwWCqwyQTWKGRmrScKqhgiabPFtEscqn6oQVYjbo4U2M1azCbNJoiRlHBN9RCA4MnZ3+AlHVfwRBX9Iodih9y9FVTHLJtq7wzhiY5PVJKGoCgomglFVn3Pa9b4aUBQ6fVEKbDJ2iz6PNQFWVaVd0YhGo5Q6bPiiij7GatAd1Ld3WGQcZhMDY/PQXHPUbBi/6Q5EKHFasMomugJhShxWQoqK1x97r/RiX5+1DScbJ/v7VNxjgeDURTjEjxG72n3s6Qry2398zNcnDefh5h00t7THv2+scrNwigdfSOH3b33CNY0jCUbUpH9f//ha/GGFC0b144aLR7P0hU1J+2jwuFg+s5a7X9rC3z9q41tfGskl1YO49ekNrEnYrt7jYm59Jb/6oIXvf+UMbnl6Q8b9OEwStz63ia9PquDh5h2sa+1kXkMldcNKaT3kZ1iZkwHFhx3jO9t98X05rTL3zapLO88Gj4u7Lq+lwlUQ/2xPZ4Abn1rPmm1t8c/Oq3JzzxVjGVzqyPr9vVeMJaKo3Jyh/YnH2NsZ4P8+Okj/IhuhqEqHP8I7Ow7x5dP7MajU8bnuazaytXn5zBqWrtrMq1sOZDzXI9lX6m96u92x5kRtVyYSn2EDoz94/SHmPvI+/rBCY+yzyqIQV/1+Hb/55gRufSb/s3/7jBrmPvwOl9UN4StnlGM2SRmPd+fMWiRN5Uf/+0+aEr4znnsN0q5pg8fFnPpKvvvEOvxhJa0f5Do31R8hHFbo18v7YdzT93d2cN+sOv7jlQ+T9nui3t8TgRO1P5yo7cpGtuf5zpm1OCUwaWCVZG589p9s3NPNvIZKzh3pwmo2EQgrbNrTRd2wMvZ2BfGHFbotMvu6Anj6F9Kv0MZ9r33E1HFD0vrxhaP6s2jaGBY/o4+rTqvMvIZKzhnpwmySKLSZCUU07nlpE6u3Hoz/rtHjZsEUD65CK2ta2vj9mzt54MrxrFi9jfdbO7lvVh3/+epHSceq97hYeH4V5YUWtu7zMrTMyZAyZ5+7V4JTl4PtPlQNQoADDT8StzyTeRzq8AWxW8wUWm28vHE3d760LW0bu2TijV2HcBXa4otZ+7uCePoXsM8bxFVoQ9VUbGazbvv2oo+c7I4egaA3tLb72NMZ4P7XW5Lnpx43i6eP4acvf8i/n13B/1v5DnUVpSycUsXgYjvLViWPdQ0eF3dcVkMwrHCwJ0SZ00KZ04rVLKFKJmwmP3a7k9uf38SVk4fzcNOOtDnqwilVqLFFtIzj/OW1DE+YRyaSyTao97i4bVo1y17YnNbWXPvKtr/e/O5kYk9ngBv/vJ41LSenzSHusUBwaiNpmqYd70acDHi9XkpKSujq6qK4uDjpu90dfv7x0UFe2LCXMyvKWNfakfTSNWiscjN97CBaOwKsa+1gau0g9nQFk/69YnULC6Z4su6jweNifkMligYHvEFe2LA343b1Hhc3XjyKe1/emnU/d15ey5/e/5R1rR2sa+1kxZV1rGzakeSga4w56CTgx3/+IL6vfG38+b+dyYBiO13+MAueWJc0aTE4r8rNT782jh//6YOM39/9L7W8uH5PkiGVegy72cSWfd3cv3pbuqNhShWjBxYd9YlPrnNq8Lg4s6KMFatbkj4/r8rN/bPq0tqS7/oYv+ntdseaE7Fd2frqpx1+bnxqfdZndtHUMby8aR+/fFWfpDd63Nx9eQ0BReX25zb1+tm/fUYNd724mTumV3NTigGWuN3Sy2qY8vO/p32nP/d7kwxTg3qPi7qE58voB1FF5YYc53bnzFrMEhT2IlI88Z7mOtfGKjcrjtNzd6JyIvaHE7VducbUfH31nstr0QBF1ZBNEh8e6Mm4CL3gfA9zH3kXf1gB9P6z4HwPnx7yc2ZFGXe/tCVp8gx6//6gtSPuDM+0+NXocTE7YXEq8fNLawchmyTqhpex9LlNrGlpz9mP6j2u+Pj/z9YO7vmXsdyc4ugzSL1XwtEnOBbkGlNRNTRgd1eAoSUObswx5t0+o5rbn9vELZeOpthmpuGn/weQtOhkM5uIKCrNH7ezsmkH/rASWzjy0HrIT1TVGFBsZ2VKnzRI7SNicUlwqpBvTF3z0UFWZZkzNsYCLh554xPGDStlxeoW6j0uptUOYndsbppIQyzwav6j78X/vuXS0fSEIgwudnDz0xsYV1HGP1s7kuaUBvUeF8suq2Hxsxuzj/NXjE2L4M1nG2Saf2XbV2/2l+13JxNd/jALHl+Xcc5xMtj5J+I9ztVXBQLB0UdoiB8DukNR+hfbaWppp25YacaXLsCabW2M7FcY32ZAsT3t30DOfTS1tDOg2MHDzTsYUGzPul1zSztm2ZRzP/6wEj/WteeN5OEUZ7jR5hufWk8goiTtK18bO3xhANp6whkn9gD/2NZGhy/79/2LbBmd4YnH6PRH0pzhxvnfv3obnf5Ixt/nossf5uMDPaxr7eDjgz10+cNJ3+c6J+MZSOUf29po6wmnfZ7v+hi/6e12x5oTtV2Z6A5Gcz6zGtDgccc/W9PSRk9EIapoR/Tsh6MqYwaX0BNWcm4XiqoZv9Of+8zXtDnl+TL6gTfPufWEooRVrVf3I/Ge5nufHegO5d3fqcSJ2h9O1HZlI19f7Q4r+CIKKro0Q6rDGvTnc8XrLTx29SRWzjk75pTuZMXrLZwxqJiD3SHGDi1N23/dsNL4uDOvoTLzvlvaebh5B/MaKtM+H1DiYPTgYg54Q/H95OpHxvh/UfUArpw0nK5ApFf3ak9ngAVPrOOC//w7lz/4Bhf8/O8sfGIdezoDGX+bb1z7vHzR+xeceHQHo3SHFXrCCgU2C915xryIotHU0s7dL24lrGosmOLBXWjlgSvHM7jETjCicKA7RCCiMrjEzgNXjsdplXV77vUWRg0qZkCxnf7FtqzHSewjXf5wmjPc2Oamp9aLZ1RwytATm6dmteda2ulfbGPNtjbGV5QB+tjUP2FumkhTbPvEv+9+aSvlBTa6wwprYrZqJme4se9QVM09zgejaZ/nsw2ytTXTvnqzv2y/O5k40B3i/dYOFkzx8NDsCTx41fi4zfT+zo4+b+eLeywQCIRkyjGgOxCNO7eyObkMoqqWcdtQVEWSSPs8Ez0h/eV+1aThubcL5nYGdwci8WM1eNzxyNhU1mxrIxBRkj7L10ZvbIBRNI2HZk8gFFWxW2TWtnbEo34St8tEb46halpOR4MvfGQDXW+iibx5rmu2dndn+F2+fRm/6e12x5oTtV2Z8Aby94fUO9cd0J+xRPI9l93BCHXDSnt1vEzk23/q995glHyJQN5gFCSI5Nm3vu3hdoWiajx6r25YaVo/7spzjqcaJ2p/OFHblY28fSeo6/gHIgqBcPbJzpptbcw5dwTzH32Peo+L+2bV8d0n1iFLEg6rzFfG9Oc3/9iOP6zEn/N+RTYevGo8dotMsd2cFm1m0NzSzrz6yrTPnVaZ9u4w/oQxszd9etehANc9tpYHrxqf99zzOfpSI/4/T5Rsb6LQRRTuqUm+fpqK8Z5Z06LblB+0dvDwnLPxh6Np2Y5GNse3vjSSX/ztcNBDKKriDyksmOLJOCb5Y/V1oHcLgX058lEg6C3ehHlqNnqC+pjltMo4rXptqly/MbY3WLOtjVBEr6EBvZjD9WKcP9LfHMn867O24WTDG4zEM8QT7Z1Gj4sVV9b1+WvQHYzknMf09fMTCAT5EQ7xY4DTKscLeBn/z7WtL5S+rc1sYkCxPWlf2Siwyr06liO2XTaKHBa6Y4ZLVMntUPOHkg2ffMcudpjZ0xlg2fOb0rTjDKeEP6xQbM/+iOY9ht0cb3/WdoeVnN8n0lsnQ7HdknM/2dpdlOF3+fZl/Ka32x1rTtR2ZaLYkaetDgsRJdmYLszwfOZ7LovsFtp9YQaX5j9eJvLtP/X7YruZfLpYhXYZf0ihvCD/5D/xnjothyUjEg1lox8X2HK/Y041TtT+cKK2Kxt5+6rdgt0s0+UP4S608ejciby781DSYquBMUE2HGrzGirpDkV5YHULi6eP4cErdQf0oFI7y1dtTnrOH5o9IWc7EiffxoSryGbGJEm4i2wsmOJhZdOOI+rT+ba1W2R2dwZ65ejr8oc50B2i9ZCfufWVTBhRhqZB7ZASQlGVne0+ZJOUsRA2pDu6nVaZxdPGML6iVB+/HRYKbeYjcs4LTh4S+6kk6YXzcpH4nvGH9ChSXvmQS2oGZszyA7jx4lH84m96sEYoolJiM9OvyMa61o6MY9J3n1gXP45XOEIEAgAKbDLdwdxjS6Fdt+dUVePa80byy1e35RyPMtnHvrASt23zzxOP3C7J95sjmX991jacbJQ7rfz36y2cWVHG3PrKpPfk42+1cuvU0ce7iZ+LYocl5zwm3zMgEAj6PkIy5RjgsMoc8IZo9LhYt6uTeo8r43aNHhcFVt2AmDKqH/u9wfj2B7xBZEni+vNPY92uThqy7KPB48Is66HkuY6l7zOU9fsGjwunVY7vw5nHsVVoNye1KdexGzwuiu0WfZKcYZJjpJqfV+WmrMDKeVXujPs50K1f02zHKCuwUppnICs5goGut7IC7sLsbW6IPQOpnFflxl2Y7hTIta/E3/R2u2PNidquTBRa5Zz9ymlJ7gP1Hl3P1CxLR/TsW8wSNrMp7/EKsyxYHegOZb2m9SnPl9EPilP6Z+qxDnhDFDnMvbofifdU0bSMkhHNLe080ryDQqtYc03kRO0PJ2q7stGbvuMLKxQ7zNz23Cbe3XmIda16AVhnSr9KnCAbkkMWWWJNSxvLVm1mb1eA91o7WLpqc1aJrmwMK3fw4FXjeXjO2Tx57WQ27+li6v1N/Nuv32Ta/U38M9amjXu6co7Vhi0Aud8vjR43uzsD7Dzkz9muzkA4LqnylV/8g/mPvseCx9cycUQ5739yiPmPvsd1j61l1m/f5sd/+iCjzErqArGhp75q/R4u+uWauEzLxwd6+pQcj+DoUWiVKbLKFFplrHL+Ma8goW8WOfSxY822tqwLMqnjjkU2MdTlZEkG3WHDtlw8bUz8fVYSc4Ssa+2IP/PzHnk3/q4QjhDBqYLTInPAG8w5Pz3gDdFY5eaN7e1cMLo/U0b140B3KOOcpsHjypiZWGDT3wfGfDjbHM6wr4/URi6yyjR6MtsyjR43G3Z3ZdxXUZbgq89qp59MRFSVqyaPYHBJ8nt4cImdqyYPJ6Lmzyw9kSmwyDz+9k7qKsqSJGHqKsp44u2dFFhO/nssEJzqCIf4McBqkjizooTvXlDF8HInS6ZVpxkBjR43C6ZUsWrDHh5u3sEtl45haKmTrXu6uGNGNWePLOe+1R9xSfUgKsoc3Da9Os1waYwVwty0W59cr2zawdz6yozbza2v5Man1mf83iioGYhE2LKni7n1lZhNUs4Ju9Mqc+fltXHDwTh2qiHR4HFx1+W1BCNK1klyc0s75450ce8VYxlQbOeeK8amOWvOq3Jz/un9ko6ZeowBxXb6F9lozOLoaaxy07/IlvG7TPRWVqDEac3a5rsur+XDvd60z++9YmzGKLlc+0r8TW+3O9acqO3KhKZpLJ9Zm6Fvulg+s5aQqrBmm15grz7Whzr9YfZ3BXv97N8+o4YNuzpZt6sTf1Rh2cyajNstm1lLQFHSvjOe+0zX1ChitLJpR/xvox8MKXNm7Su3Ta/mL2s/pdhm7tX9SLynkiTl1N4L9kKC5VTiRO0PJ2q7siFDzr4qo7+PrbKJNdva4hrdqbreqQtIBlZZTwlfs62N/sV2JlSUpU2WFkzx5HRkN3hcvLJpP9c9tpa5j7zLf7y8lSsnDU9yyDfFFo40jYxjcb3Hxa2XjmbcsBKqBxezcs7ZmE0S32o8jbsur4m3R3e4T+KmS89AliQqXQW5r5/JxI1/To7antdQyYrXW9Kc/muy6CmnLhBn01PvPAFSzoV++fHBgp6GGlIVDvlCQO4x9tUt+/S/q9xJk5Nc0gpGxkejx83/fXQAbzCSdeGquaWduopSPmn38fHBHuwWOeeCboFNLOgKTg3MJjh9QCG3Xjo6zaHc6HFzx2U1PPX+LpZdVsOT77RywBviJ18dxaTKcoaXOZLGxrsvr2HJjGq6fMnv9sYqNyU2M2Y1ytWNIxle5uSGS0bx0OwJ8THVaZVjRXKr2N8VYPnMzHbrnZfXYlfT3+MRVeO680/LMO91s3j6GC6uGchDsyfEF8WMfWUrmmhWlZxtMKu9zzLuq2iavuD94oa9SQuHL23Yi9Mq5838OdHpCUe5ctLwjAujsyYNp+cIpVUFAkHfQ1h7xwBfNEqhxYzdLHPfa9tY8twm5jVUMiemLzqoxMGWvV34wwq//ruuV3rH85u4Y3o1NUNLuefFLXy1eiCn9S8iEFF4/oM9DCi2c/aIcubVV1JoM+upyVaZg91+Jgwvp66ijNue3cR3n1jHvIbKuJZp/2Ibr205EJckMb6/5ZLReINRCu0yhVYzezv8/OHtVpZeVkMgomCWJBZOqQJI03FcOKWKUoeFEqeV//jXcXQFInTH9ETvuWIsPaEo3kCUYruZsgIrA4rtrGvtyHnN7BaZQTFt0cGlDu6fVUdbT5juYIQiuwV34WGd0p//25nxwoGJxwDd0XPvFWO56an1/CNFv/RIHT1HIiuQq80/+9q4rOeSiXznf6TbHWtO1HalEtJUbJLMpbWDmBNLC7SZTRzw6hP5nkCEBo+bUQOLWberk+8+sY6/XHcu//Lfb3LhqH7cdXktvrBCdyBCsdPC3ZfX4g1G6QlFcdpkfCEFp9nEWcPLeXHjPs6rcvOj//2AB64azy2yie5AhCKHhaii8s2H3ubn/zaOn//bmfQEoxmvW+o1dVhluoMRHpk7Ma0fAAx3FcTbZPT1A94Q//W3D7nhktEMPoIq6sY9/ehAT87tfHkki05FTtT+cKK2KxNRTUOCjH1Vin1fZLfEnHDJsijGWGgsan33iXVJ+x5S6qArEOH+WXUsfGIdUVVjqMvBuqbDEgxOq8yiqaOpHVrCpEpdy7j54/a4JEuDx8WclH0bhXnnNVQmpeU2tbRz4yWj2NMZ5NZLR2MySXQHozitMoU2M8ue38SrWw/Gt58yqh+X1g7it2s+TnL8NXhczGuoREJibWsH9R5XxsWqKaP6UWCTmVM/glmTKuKpzxMqyrLqoWfSU05dIK4bVprx972RkPoiEfrlx48eVSGq6NGnBTZQNVA1LWO/jaoqD/7fdn2RdtoY1AShr1zPkNkk6UEeDSNY8Pg6zhmZeYHKYEebj+/8YS0AT1wzKXex6WCUAcWf4cQFgj6GqoK70M6yVZsYV1HKnPoRhKIqpQ4LQ8scHOwO8IOvnMFPX9nKPVeMRZYkAhEFkwme+2BP0ljU6HEzYUQ5oYTI4cYqN9c0jqTNF0JR9ezCZz/YzU+eak/aZtXCBvzhKJv3eOlXZKfLH+Duy2vpidnWRbG57qft3fQvLaRfynn4wwrzH32PeQ2VzG8YidMqo6gab25vZ+YDzfHx+c/fPpdAJEJXQCFX/O8eX5SX1u/M2IZHm7dzydghDEptxEmGVTaxYvW2tAKo+j2XWHpZ9fFp2FFCQopHiM9LlYR5eyc3XDzqeDdRIBB8wQiH+DFAUyWaPmljVUJRoOTCFG7m1I/g+sfXxqNd1mxrwxeJxgt6zZo0HFehDV+sOrcK1FWUMf/R93js6knYzSYu/+838IcV5jVUcvaIMhZeUEWR3YwEIMGq9XvTNFT9YYUVq1uoG1bK/EffA+Dl7zXSv8TBnZfXJk2AbRaZaWMHxwcMm9nEge4QI8qd8e0Glzp6NcnM51xOlTIpcWZ3zAwotmdNqTXadDQcPYaswD8yRLZnkhXI1uZc55KN3v7ms+z7WHCitisRu0nmlqc3ZIwua/S4OGtEOWOHHu4n9R4XVlmfqL+69SCB6AbqMjiVnltQj8VkYvTAw/3k518bx56uILs6AsxY0ZyxPUV2S+zZztzezNc0d98b5ipgT2cg5nSLMLjUwa3Tqj+TY6jEaaU8zz09FfQVPwsnan84UduViqLBogyyCKD3y+WX1VBglbHI6fU4Cmxmnrmunle37o8vDBs0elxEFY1//81bNHrc3Derjkq3k9uf3RQ/liEN8nDzDm55euPh31a5efq6ejQ0Xt64j017urh/Vl2aLnGmQpu7DgV47O2dzI85tFc2bWdcRRnrWjvSznHM4BLueH5T2udNLe1IwCW1g1j+whbum1UHJC9gXziqH7dOG8Ntz2xMq90xfeygeKG0TKRGcqeO4dmieA2Jl0z36ouW4znS4qKCo4vVJNPpC1FkkbGbTagaLM7Sbxs9Lp68djLP/HMP97y0hdunV7Ngioete72094Qy7r+xyo3dLDOuoowFj+t9uTBPVLfNfNj91eHPnZ3QGRCZBIJTAxW47Rnd/k1cgIXDc9TuYIAXNuyjKxBhbn0lEUWlwGJlXEVZfIHLGOvueWkLt02r5sXvNmA3y+zq8PPD//0n//GvY6l0FfCfr36U9h5Ys62Nxc9ujNvR9R4Xiy4dzR/f/zSu8d8TVljb2sGHe7387Gvj0s7DH1bi89oFUzwZx9CmlnYWPbOBufWVzH/0PRo8Ln7+b2dmnEcW2s08/t5u7HZrWhsef283X5s4/PNf/BOcYFTNmnWzpqUtb3HUEx4Jrpw0PKOG+NwM9ppAIDj5EA7xY4AG9C+2Z41EWdPSxpz6EWkT0QPeUDyazGI2EUgw9o1ItwaPi8Gldg56gzxxzWRUDZav2pT2Uv/JRaPYvKcr42Q3MW38vCo3g0rsGSeJg0odXFozMMmxPGF42WeaUB6pcxn0yW1bTxhvLPrcXdB7583RcPQYsgJHI9pccOLRE1tsysSalnbm1FfG9fkNQ8mIQIXk6FOjUNc5I110B6Np0jwlTivdoSgNHlda1AXk1jT8vPR20ao3fJZ+LBB8XvwRJet42tzSjj+iYLdIBCJqXKvUoNRhIayo/LO1I2k8rPe4uPnS0QQjCg9eNR67RWZ/VwCPuyDpvZBNGmTNtjaWr9rMommjqRlSwsPNO+LF/oz93zerjqianl9c6S5g+cwaghGVPZ0B5jaMpNhuzhhxnS0SGw6/pxKzvxIXsCtcThY/szHtndPc0s7yF7bEC6VlInVxK7XvZ4viXdm0g/tm1WGSpLQo7aM1bmazDXpT90OM218cwahCgc1Md0QBNBQ1XffbYE1Le9yRBXDDxQr/bO3g9hk1RKJK2qJKY5WbxdPGEImqfPn0flQPLqbEYUHRNC4Y1Y/XUpx6xm+Glzt58trJscWy3Ln+oYheWNbIgBQITlb8kVz2b2yOGtHHy6aWduY1jETVNBTIWMB2bn0l/kiUS+9rikmgePj518YxsNROMKrmHL8NO7q5pR2TSeKDlP0b8qCZ+mSx47DdnGusbGpp59apY3huQT3XP7aWDl84o0PcKpt4aPYEVrzeknaOD82eEA+KOZnpCebO9Ozu65mgGiJCXCA4xREO8WOALxTNu4Ka7fu6YaUAFNss9C+00RWIsHLO2axt7UCWJG6bXs1/vfoRQ8sLGFxi58UNezNOdmEri6aOIaJoSRPExLTx3kxQj1YE4ZE6l0+UtOe+JCsgODK8ebRuQ1GVwaW6VmKiZErqNokRpIkGdOrzOjSm633r0xuS+mw+TcMTCbFIJDge+EK5dTv9IQWnxUqnL8Ti6dXMfEDPwmiscvPypn1s+LSTZTNr2Nnuxx9WqCh3Ikvw879+mBQdV+9xMWmki0fnTuTdnYdY2bQjj0O6DQ2y6hID3JgyuTK0TlOjth+aPSHjMXprSyQ6Fw2eW1CfcQEOdIf+LZeOBohnphlky4BK7PtGJPi61k7mNVTGo+nsFpn2nhA//9o4urPIP30ectkGPaHjr19+KqNqYDJBlz9KeYEVb56I68RnzhuI0tTSzpLnNnLbtDFxZ0Wxw0IkqvLOJ4fY3RHgd03b02T8bptWjYTEq1sPxD9v9Li57ssepq9oih/n7strafS4WdOSvmhS73Hxxna9yO6jb3wiJHYEJzWBLJlBBsaiqoGmafjDCoue3pB1rFs8bQxOqxz/e1rtYApsMv5w7+fDuzsD6XUtWtq59ZmNrMiQ4VNgkWmscrNmW/7I5Z5gFEVT+cP8iXRkqSsRiqo8tGZ7RmfpQ2t28JOLz8h5jJMBpy13UcnUQuV9Dgm+MXk4K5t2pC28zG0QEeICwamAcIgfAwptZrryONtSo6uMqO0xg4pprHITjEa58nfvxQ35eo+LK+qG8OmhAFc3nsarW/YzsMSRdbLb3NKO2SSxIsGZW2AzY5VNdAXCPL+gIWmC+nmisXtLb53LRyPtucsfpt0XJqpqqJqGPxSlxGn9TOfVV2QFBEdGsSO3vEepw4IEccmUBo8LZ0r18ZHuAp6+7lyWr9qcNknI9LwOdxVwzxVjkxxFRXZzn3CGG4hFIsGxJjEKLBNFDjP+iMLQMgcfHeiJ64Yuu6yGS+9bgz+sEI5uZFxFGR/s6uS26WO447lNGReTlzyrb7d5TxdPXjsZCeIR5IYMSqIjrzsYTZJXSXUO28ymuDRJvcfFDReNAk1j1qThzG0YGd9nNvJpcuf63p9nIWFHm4/3PznEfbPq4nIyuRa3Evu+LxTha+OHstcb5P7V25InllVu6j1uTutfmPP4R0o+22DZZTU5fy8knb5YNA3sZhMFNhlvIJK335pNUvzfhpOluaWdqKqxYnULjVVuls6o5vyf/50FUzxpznBj+6WrNrFkejWzJlUA+nOqF0x7N6mvLnthMytnTwCJrIEiP/vaOCGxIzjpyVdAtsRh4c3th/vakFIH/nA0ZwFbRdHiWc5G5LfdImOz5HagJjveM2+zZlsbB7pDaf0xqmp8/4KqtP1kwhuM8EjzDpbMqKZfgS3jNpIJvp5LTkPK+LOTCrtZzip7Vu9xYTf3bYe4CXi4aUdWjfTF00Yfl3YJBIJjh3CIHwOcVplDPSEaPa4s+sTu+HbGJNkwxn/7zQnMPncEv/nH9qRJanNLO7fFJuqG1trkytzFhLqDUaoGFGUw6AuS/trbGeD/PjpI/yIboahKhz/COzsO8eXT+8ULXR4teuNc/rxpz3s6A9z27Ea+PrEiLXJPFNcSGBRY5awSJo0eF8PKHOzvDrFyztns7wpwzmlugkqC/nCVG5vZlDP1NNPzWmQzE4qoWGQTVrOJojwTk8/LF7HYJRaJBMeSxCiwVBqr3BRYZPZ363JGQ0sdvPS9Rl7YsJdARE/t/cFXqjj/jP7IksSXqvqhqBoTRpSztrUzTVZsTUs7cxtGcuawUu59eWtaNGriuAyHHXnZMkUaq9w8e309EUUlqmr88tWPWJ0SlX7frDo27O5KmoQazvV+RbasUa2NHhf7vcGM16ze44pLPmXDZjbFJ4GPXT0Jh0VOklDL9u5I/H7RM+ka0WtiDsWffm0cPcHoZ3r3ZDp2PtsgrKhHTdLpWAQJHMvjHAt6glHsZisFFln/t8WSs9/aLTILpnjYvKcLq+WwM8tY0FoyfQwm9OyJfkW2pH6VuvikqBoHvEHOPc1Nhz+UpPefuN95j77H09edy6cdgXgUrJEB5g8rcada6th9Mt0ngUCWyNo3GzwuBpfYOXt4ua7rv8dLVNXwBnJLZXQGIvEsZ9Cjrf1hFYss5XSwGhJnjVVuNuzuYsEUT9KisrFonCnQLKSqFDstXFIzkJHugpwZIOt2dbKmpZ07nt/MnTOzLJ5quTO+bps2Juc1OBkwSfDdKVWYIKV4qosFU6ow9fFFARV4v7Uz63PWxxXSBQJBLxAO8WNASFGoG17G0HInKqRNqGfXj+CJt1t59vp6uoMRVn94kO8+sY6zhpfRr8jG3s4gYwaX8PjbO+Or7XBYL5TYPq/7sidnO4IRhT2dgZzO3y5/mJ2H/KxavyetnZXuApxW+Zgb/d48ac250p6NCLJxw0ozGjUi8kdgIAPLZ9ay+JmNSQZ0vcfF9VOq2HnIz7W/fx9/WKHR42Jkv0IGxLTBGz1urv+yh6n3N2Us9JNI4vO6pzPAjX9en3S8L3KR5kSRHhIIPg9WYPllNdz6TLrc0PKZNVjRI956ghF2tPkYNaiYFatb+PLp/fjVVWdhMUtpzu1Gj5sVV9bFi/Ml4rTK/OYfH2edFBvjcmK0VDat8fd3dvDeJ4eoG17Gwa4g/2/yCK6aNBxZkmLa5zL7ugJYzRJz6ysxoU/WDOe6ocmtoiXtuyGW3iuR7mww9JYDYSWr0yPREWFoxroSnHy9eXe09YQzOh9AH2s/PtDDlb97O+vvs5Ht2N+NRQJmwxeKHhVJp2P13vz0kJ+b/7I+yenQl9/PRqZGsc2MompYkFh2WQ2LMvTbxdPGcOVv32LUwCKWz6wlEDk8ThbazJxZUcZdL25h0dQxzH/0PR68anz8+1yLT+d63HT6szvu/GGF3Z2BeOZXIol9Ag6P3WIcFZxsFFjkrH1z6WU1fHPlO+zqCOiZVjNr+NnLW/lWnjmnu9DK/q7DdXZsZhOFNpn27nC8WGHqPNMIBmuscrP0smo+afPzu6btadHZ982qoyCDlIfVZIoX3H75+w0smjaGZauSs78SjwP6gq2hj56KqmWve9Dc0k6GkiAnHVZJYmCxnUtqB8WLp9rMJg54gwwstvd5R5IvFM04fhjPma+va6QLBIK89PX3WJ9AUeFnL2+hdlgpt8+o5qA3RGcgkhaJEoqq3DZjDOMryhgy1c7AEgczH2hOihq3mJJTwBI10t7c3p5zsvvG9nZ+9fePczp/O/0R7l+9LevE/66ZmQuZfJEU50lrzpX2bESQzTl3RFbdV1FcSwAQVjXWtXZwae1A5tSPSIoWm/fIu5xVURp3fK1paUcFll1Ww5+/fQ4f7e9mXiwdO1+apt0is661g/ICK4ue3pjmQPrHtjZufGp9Rn3Ez8PRkB4SCE4EwsDSVZs4s6KMuQkTtHW7Oln6/CZun16NSQJ3oQ1Vg9c/1LWEC2xmnFaZn/31Q5pb2tOiSh0Wmftn1bHwiWSnuKpqXDlpOG9tP5TmLDdSwes9LhacX4WiqdR7XBm1xhMddzcnRKwaWpU//tMH8fF+yfRqrvztW6ycczZmk8TdL26Jj8OJBTNBP8+2nhAmJEKKyo0XjyIcVfEGIwwsdvDPXR1xHfX7ZtWhaVpOB4FxrcoSomF78+7IpsNq0JkS0debd0+mYzutMmOHleKwyHH5mg27O9E0qB1SEo/wKnNaP7ek07F6b+7u8HPjX9afVIv2dtnEwUAYkyTxxvZ2hp41lGVZ+u09L23h6xMrWLG6hUXPbOCmS/Q09XqPC5NEvC/96Kt6/0scZ3MVul30zEZdligHg0oc6YtIsT65YXcXD82eoD9TVpn93iB3vrCZccNKmXPuiKRowiXPbuRnXxvX5+6TQKCSfUy964XNPHjVWbyyeR8rm3Zw2zObGFdRSjiq5oz0VlSNSrcz/vcBb5DT+xeytyuYNIaFFZVKdwGyJNEVCPOX684lGtWwSBK/f+uTjPrdT7y9k9unV6cdN6lgpyZx7ytbOLOijJsvHc3Odn/avNsgW+HIfM7QU8FZqkqw9PlNjB5cEi88KkkSu7uCLF21KeN96EuUO638598+yur3WJ5Hek0gEPR9hEP8GGFokNUMLskYiQJ6VFYgrDDvkXfTijkYL+ZFU8fEpVUgeVKwsmkHzy1oYMlzG7OuuvvDSk7nry8czbka7gsf+8HfXWj9zGnPRnR5vuIqoriWIKSoVA0sYvr9zRm/T8zIAL0/BCMKXYFIUjq2UVwuUz9q8LhYtWEvK1a38Odvn5M1mjKbPuLn4fNKDwkEJwo9YYXXth7ktQSpkUR+fJECaIQUFX9Y4dd/3069x4UE3PXiVsZVlPLW9kOZo0o97iQZFGMxeV1rR1KGViIFNjPTagcjS/C3zfuZW1+JLElpKbiapvHY2zvTHXcxmZJrzxvJL1/VF6SXPb+ZGy8ahUWWMEkSc+ormTVpeEbt8hcWNvDIG5+k6SDfcNEofvbXrUmSLIYj4uZLRrPzUHYHgS8UZfGzG7nr8lp6wtG87w6AcJ5xNtNi4Xs7O+j0R7LKT6S+tzJFAzutMg/NnsCDr7fwy1e3xbdNjNr9rO+2Y/He7PKH2dnuz2p79dX3c0hRKXKY6QlGWdm0g6m1g3L2229MHgFAU0s7knTYdlUThIQDYQWnVU4aZ3MWut3Wxg0Xa9llhqrcqKqW5HSzmU30L7LT1hPinR2H+MXfDj9TF47uz08uGsXSVZsyagq3+/refRIIesIKq7ceTBorEpk1aTjrWjviY+Oc+hG09YT5VuNpLJziiWVkKRTZzfSEIoQjGrs6AlSUO+OLxcGIgi+iYJVNSUWfGzwulsyo5tl/7mFl0w6e+s65vLx5H9PHDuLKHPrdmaK6uxMWXTWIn9PU2kFc99jarOefTUPdWERPrQVijMH5tNdPBnwRhVk57oMvS3R9XyGkqDn9HiFFiKYIBCc7J/+b/EQgQYPsqknDc25qTEiNCNTECXhzSzuqqiWlZyemc/rDChFFpa6ijOu+7EE2SfjDCmtbO+KTXadVRtU0Pj7Qk3Hy6ctTaTw1Ou5YUOK0fua0ZyO6PF/UriiuJUCDA95Qzk1SF1aMzI5EDEkDIE3SYE5CFGZUyZ1rma8Q75HSFcgdvXm0jycQfFFki+ZK/N5hkfFHIlz/+FrqKkqZW1+JhhaXA8kaVdrShoo+zq5r7WB+LEp0Xn0lBVYz4yvK0hzSBTaZmiHF2CwmHnj9Y5xWmT9eew6/TUn1bvS4mV0/ImOk+ZqWNr53YVXcobumpY3F00cDEsue35Qko5GqXd4TijJ5ZHk8YnVYuYNXNu2n0x9Jc3AkOiI+aO3Mqa/6j21t3PSX9Vx73mk5r7exoPzG9vZeacMaGM7tRc9syCoTkiqZlum+zWuoZMXrLV9IdPXnkWzrLW094bTo+S/iOMcaVdNrzhXYzPpzmqffJmrc+0JR6irKePLtVr5/4enxzwtsZuY1VCaNs/kCHoIRlQVTTkuTGar3uLjuyx4OdoeSFlcWTx1N/2IbqqYxv2EkdRVl8f4+alAxS1dtyhpN2NejJQWnJt48759QQuT1vAZ94WhgsZ1Cu5k7nt+UZuveNr2a/Z1BeoJRbrx4FK9/eIBf/307j8w9O6moprHtrN+8FV9Y9YX0BbRptYNy6ncvnpqu313kODyX605430iQc2zKJoMtm/SaBSteb0lzBj80ewJy7qnlSYHEya2jnu/Zz/e9QCDo+wiH+DFA4/DAkc8xa06oTmGkYifS7g9TN6w0PrFOTHFu9LhxWmQurh7Iy5v2JU3Y4fDkc2nK5Lqxys2yy2ooc1ooc+Z2DJc4jo/j+LOmPRvR5bmido+0uJbg5KQ3UoCp/bfAZsaWYiz5w0pSOmiR3UyR3cIrm/YlF9/LoH+YiFGc72jhtOZ+3R/t4wkEXxSF9tzPcqHdzF837+OrYwby4JXjea+1gyffbmXxdD3DKhRVc0aVNre0c9MlozCbJCSktCjRRId0XUUpr2zaz6U1g9jfGdIL9TVUpmVqQbKzPdOxNQ0WTPHEx25VhWUvZHe+GfvpCUX56Ssfxb9/8KrxrFjdwv/Mm5j1GhkZZXc8vyktsjxRPqWppZ0bL8ktOVFkt+ANRrIuBjZWuZl9brK9YrQ/X22PVMm0TPct173MFV3dm8KIn0eyrbd4g5EjXrTvC0Ude0JRih1mUHX7NF+/TbQ/C20WPmjtYMGUKl77cD+gP5tG300cZ4eV59btjkRVglGFiZXlSVHg63Z1Mv/Rd1lxpa5H7rTKrJxzNg+sbkmSNErq73neG8qpICosOOkozjO3M95PxrzUbpEpdphZ8lz6+NTU0s7S5zdxw8WjsMgmLvmvNfHvjPfYH6+djKvQSiiq4A8rPDx3Ih2+MIqqUV5gZfLI8qS5cyrNLe0ZbXanRabB46IpJolmIEnk1C2Xsrx+LbKJh9Zszyjb8tCaHdw6bXTO63YycLLrqOcbw0XAnEBw8iMc4seARI2xXI7ZRo+bppRordTIl6iiUWgzc/2U05j3yHtx51q9x8XSy6o52BPALJvZvKcrLQItl87irc9sYNrYwTR63Fw4uj+vbjmQ3r4qN/1jRQSPByXOI5/wGdHlS57dmNEYOtLiWoKTl55QNG//TIxwNKJKNu7pYsqofowZXJKWUvnY2zv5yugBjBtWyrihpUn7y1T8LnHfBXkc2Knkc5CYTLmPJ3+OUvF9wTkjOHkwSbmjvUwSbPi0i0mVLt5r7WBdawd3zKjhnR2H+NaXRlLisOTNiNh1KEBU1fhd0/YcEWqjOWtEOb/424d8sMtO/5i+Zj6nWepCt4EkkZSWns8hYGiXp0ZeDyt3smCKh/KC7H3QH1ZQVJUVs+rY3Rngkxz6qlFF69WCsj+scNNT61k552y6g1G6AocdvY+/vTPNJumNIztVMi1TNPCRSKIZ76oOf5iIotL8cXt8ASJTYcTPI9nWW4rtFl7beiD72JNynL5S1LHYbqbALNMdivKTi8+Iy6Bk67dG1lSDx0WBTebS2kEEI4clj+bWV9LpC8fvt5HtMKTEkVUSJVHyqK6iLKNkYbHdzDPXnUuZ08qiZ9LreqRGxubieGRRCgSfl0LrYUdyKpnGmGK7mS5/JOv41NTSzs2ShD1hoa/B46LQKuMLK6iaxl0vbolLoqQuoC67rIa2ntwZmxn1uzWN22dUc/tzmzjQHYyfk2yCJ99pTZNGWrerkyffaWVRFsd2OKrGJU8zyYXkkwk7GTjZddQTF1FSafC4cFpEsJBAcLIjHOLHgKKEqJhcEVRz60ew4PHkCKrEqKF6j4u1rR1Mqx3EK5v38dtvTojLouzvCsRSUlV+27Q1XlQr8QV/7khX3kn6LU9v4O5/qSUcVY9YnuREZXCpg599bRztvjC3T69GUTX8YYUSx5EV1xKc3BTZzVn7Z73HxeLpY+KF6RKjSs4cWsrU2sEseW5jUv9q8LhYPK2aq373FmcMLGJq7aCkyNBOX5g7YoZ7Yj9t8Li4fUb1EUVs98ZBYjZJOSNkPqtDvK84ZwQnD3mjvSS93sa//uoNHp2rR0l/esjPM//czR3Tq4mq+Sex/Yts2C1lOcfMH1x4Ove+tIXvXXg6X//NWzz1nXP547WTkaTcfSmTU63e48JqNiXUCxmdV2ICSCuGWe9x8cqmfaxr7eCKuiF5Fg4kSpxW2nrCOfVVu/yRXi0on1flZuywUu59eWvSdkZ2WijFJslHdzDCaf0LkyTTMkVS9za6OtO7KjH6N5PEyueRbOst7kIrH+71ZrzGDR4Xd19+uJh5XyqObDOb8EUU9ntDOG0yNospZ7/t8kdi418NJjRAYlCpPZ7l8fjbO+MLzwaNHjdnV5Yxsl8BQJIzO7V+TraFqDKnldP6F/LxgZ6sdT1yLWQlcryyKAWCz0NQVVg+s5ZFz2zIW3B5SKmD1R/u50tV/XPusycURY7JIBnSKP6oAhI8+HoL4yrKchTD3cCiPFIchRn0uzWgwxdiwRQP/Ytscee4STJxTeNIVqzeliJj5mLBlCq9qmgWTma5kN7Qm4y8voyWsIiSPherQdP6eAi8QCDIS99+i/URrLKJxio3a7a1pckpAAwpc/Dalv0seDw5Kqux6nBEqmGUPPl2K1eMH0LN4BLe3K5HNp1VUcaPLzqD2Q+/w7KZNTS3tGM1m/j5v51JTzAalxjJpyEcijnBgxH1M8mTnMh8luhywamFzWzirOFlSf3TiCI50B1CAn7+b+OwynpUyRNv72TJ9Gr6F9m4I4M8QlNLO0tXbeLrEytYsbqFefWV8QrtAGUFVu55cQtnVpQxNyVi5Z4Xt7Jo2mj69aLdvXWQuAqs3P3ilowRMn98p5WffW3cEV+zvuScEZw8OMxyzmivJdPG0B2K6mNYKMq61g5An8Te8fxmrm6sZISrID4up1LvcfHR/m5GugtztuNAd4jXth7kqskj8If1ArvzHjkswZCNVKdZo8fNommjiSoqP/hKFZoGdRVleeUXXAU2rvzdW4AutXLOSBeyJBGIFbn62V8/5CcXjQK25lwEs1tMOaMD34tppie+F0e6CxhUYk9zHH/S5ktyOBgFycySxI++ega3TpUJxBak1TwTTcORnSiZpmpa2n3rjSRatndVqvxMJomVzyrZ1ltKnFbuuKyGJc9uTHqmSx0WhrucDClzxrftS8WRQ4qKNxBl094u3vq4nTsvr+XJt7P325suGc2CKR46fCEGFtu5+ekN1Htc1FWU8UFrB4unV7OnI8CgUjvPXF9Ppy/M3q4Aa3d2cPvzm3ns6knMqR+RtN/EbIdMC1GJUf759OJDUZXNe71Z+4qQ3xP0WTQwSRq3Th2NhMTuzgBAWh9qrHLz2tb91A0rw54ncrbQrhfUfX5hPQe8Ia787Vs8eNV4BhXb40Xqsy04N7W0YzGZcut+Z1h37vCHKS2w0d4TIhjV+OZDb3PvFWMJRVWuf3wt914xlhsuGUVPUKHQbuaAN8j1j6/l9/MnZb4seeRCTgVfqcOcO4LaYe7bEdRhVaUnEOHWqaPRkOgORGISQhpef4hCscgpEJz0CIf4MaDTH2bZZTXxlXcjzbOxys1t08agoqYV2WrwuFh2WQ0f7u/modkTWLerk8ff3sm1jaehaTC41E4oWsz9s+pYt6uTWb99C39YoV+hLmkSDCsMGGhnQPHhdnx8oCdnO40oKyMq67NMqoR0gqCvYpYkFk7xcP9rycVzGqvcLJzi4bIHmg9PCjxu5jdW4gtH2dMVTNLkT6S5pZ35DSMB4pN0AxWNV7ce5NWUoncGP/jq6Rk/T6W3DhLD6XLTU+uTzu/zRDr2JeeM4OTBBNx8yWhuf25TWtHK22dUY4J4kawSh4WrG0Zy/eN6BLRRVHPr/m6u+7JeLDKbhvbvvjkhZzuM/uy0yjx41XiK7Wa+9aWRSGg8dvUkugKRuHySIctR73ERjCisnHM2TquMomq8ub2dyx98A4CH50xg+0EfezoDlBdYM0pB6IX/xmC3mHh07kSK7GbWtXbwvSfX8fWJFdQNK6VuWCkXVw+kwCpzTcNI5jeMJBhR0hbBuvxhljy3iTn1lWkSLQ0eFz+5aFTcvjCu9XlV7oyLXYNLHezrCiS1875ZdWnp5kYGSYFVzrookSoTkriofW9KxPbKph2snHM2JklKy1Qx3m0fH+jJ+q5Kjf7NVMDyi15UNzLZ8jndj0WRz6OGptfKGD2ohJ++8hEycNOlo7kjJZuqscqtZ+9pegbByqYdPPWdcwH93iyaOoYGj4tPOwIEIwq7O4Ps7wowpNTJ/u4QF4zuz8++Ng5LbLE6tX6OQepCVOrYl08v3mY2sXlPF4unVacV1uzLWZQCgU2WWfr8JkYNLmFCRRlDy5wsf2Fz0jszMZP54TlnY5WlnI5Su1lGVTWm398c/7zIbuGQT5dCySc/5A2EWTK9mqXPp0fu3ja9GlVL/32J0xovknvlpOG09YSZ/+h7/Plbk7nnirGsTIn2rve4uOeKsfhCmd+bPXnkQPJ9fzLgj0S5unEkElKSLWLMg/yRvn0NrCYTxU4rdzyXUl/N42LJjBrMn11NUiAQ9BGEQ/wYUOywEowqTBhRzvcvPJ2oquuAOywysgQ/fWUb44aVMudcPbKlxGFhWJmDDl8Qs0mKFxECmPfou5xVUcodl9WkpTgbKdeQuQhELi3MRI24z1pAQkgnCPoyPWGFH/3vBzxw1XhulkfHowQcFhNrd3Zwfyzl32Y2ccAbZEiZg55gJK9Rb4mljNrMJkocFh6aPYFQVCUUyaNFGuqdFumROEiOdqRjn3LOCE4avOEoh3rC3DJ1VFpEz76uAOWFVqxmmQtH90cCNu9NrqlhMZuQFY35j77H8wsa+KTdlzGq9I3t7Tm1iY0x0xeKct1ja/WifLMn8MDrLUkTK0OW48l3Wrnh4lHs7QwSVVV+84+PWZ2wIPaDr1SharBqw16aY0XB7ptVh4YWdwgkHuPmpzckHeOxqydz78tb0pyNC873UGCTOdAdJhhRqD/Nxayzh8Udxa9uOcAbH7enZcas29VJIBxNunb5HH8ljsOf5yqaeeNT67lt2miWTB+TNhGt97i4/nxPxv1D9vfYihzvtt5E/xocryJavXG6H4sin0cLi2zCbpboNOvX/nC/TY/EM/qt8ewmjh2+UJQVq1uSnGJTRvXjlktH85s1h/jlq4cL3jYkSOAkPrfGQpQx/g4rd7Jxd1dSe3PZyI0eF/2KbIwZXMJVv3uLr0+sYPHUMQQjykmRRSk4tekORfnnp13MmjQcV5GVTr8uMemPRNndEWS4y4ndbGLq/U34wwq+sMI9L29l2WU1LH52Y0apiVA0mlT40tAQ98bCqvNJXZU6rdz5wuaMWZT/8dJWbpueLlciAfet3kZzS3tcngmgvNDGL17bllX6ZNllNRnbkE+68FQoRh8MKwwpc3Bp7cCkDJzEeVBfRoOMxWHXtLSz5LmNLM/ybAgEgpMH4RA/BkRUFX8oSs2QEn7x6kdpEVhzEjQODRo9bpbNrGbW795Ni3RZ09JOWFHjhr3dIrOvK8CgEgd7u4JpkVUG2bQwEyPiPmvKp5BOEPR1QpEov5t9dlrkl9FHF2boo3deXsMhX25j0FVgo97jYr83yLpdnfEJ/4vfbcz5uyJH717PR+ogOZqRjn3JOSM4eTCbJGSTxPIXtqRFey08vwqzSeL25zdx18waeiIKkypdSb+XJYniAv3ZPNAdylhoD/TI4+cWNHDH85uyRpEnOsbnNVRy/+stGSfdJkni9unV7O4I8O7OQ2zd4+XKScN5a/uh+G+n1g5KmpglSqx958seLLKJ8gJLmgPZOMayVZs4s6Isycm+ZlsbaHBJ7UBueXpj/HNjsbonFhmXGAGeyAWj+vH3n3wZXyiKL6xQ6rDkdAIkOhVzFc1cs62NrkCUb//hfX74ldO54ZJRfNoRiEtSzXvkXZ5f0JDd8Z7lPZZt+95E/8KJL3txLIp8Hi0CEQWzLMWLu/am3z40ewI3PrU+aewosJnTolDHDC7J6MRoamlHAp68djKfdgSwW2T2dwWZUFnGrN+8RVuPLh34P/MncvNfNiRlO+SykWfXV/L137wVtwHW7+rkmoZKYdcKTgrCUYXHrp6c0f5dPK2ag94gw1xO5jVUsnlPF2tbO3hhwz6+PqGCufWV3BiXIZE54A3x9d+8ye/nT+L1D/fF93Pb9Gp84SgOi8yUUbogYLZMqkaPm7Ci5syi/PHFZ6R95o8o8fYnSmlFFDWn9ElEyRygUmA155RtKbCe/G4UV6GNW5/ekDET1pgH9WUSn5lUmlva8UdEoWSB4GTn5H+TnwD4Q1HKnVa27utmXn0lV00anjT4a+xIKrYHelp3MKJmjHQB2N0RSJrEN3pczG2opMRu5o4Z1VmNdCOyap83yKcdyRpxE4aXCekEwSlLeYGN25/flKRvavTTx9/embGP+iNKTv1aPWtDYuH5VUgSLH9hS/y7/d5A1ujTRo87rwPH4Hg6SPqSc0Zw8mA2mfjNmu0Z++pv1nzM4qljWLOtDV9YATSiCVrc9R4Xb25vZ11rB/MaKim0685dQ+u6blhp0v72dgQYN6yU73zpNGSThC+ssLa1g+8+sY66itKkgmP5HMCftPuY/+h7cYf642/v5NrzRlIzpISHm3fw1TED0t4jhqN6xeoWVi1sYL83lFWiqSklKi5+7JhMTCJGlPbSGdUsmOLJKDPhtMoU2Swsenpj0nsqV+ZXolMxX/ZMVyDCPVeMjV/LuorkIqZHM8OkNxlyfUH24lgU+Txa+EMKkqQXv6v3uDCbTEkLRol9zheOUqZZOOAN8sdvTcYcEz2q97ggg05vzr7W0s6c7lA8i7LR42ZkvwLm1o8gENEzLu1mmZVzzmZtawf7u4Px65aafeCwyqxtTdZRPhGvtUDweXAV2Lj56Q1pxZDPrCijrSeE3SrTE4wypMTOv44fwv976B0AusPRrAWZfaEo5450MWVh/7iG+H9fdRb9C2VuvHg0y1ZtSivgaWRS3Tp1NG3duetedQfSpTp8CZmVK5t2cN+sOkAfa3KR7ftSp4WFU6qA9ELAC6dUUeo8+YM+/BElq81hzIP6MvmycXubrSsQCPouwiF+DCh3WlGBFzfsTRr8Gz0uVlxZx4LH12WsXt8djPJwc7qzPBNrWtrRgDsvr81biMuIhBlYbKetJ4yrwMrlZw4R0gmCUxp/ROEbk4ezsmlHWhX6uQ2VmEgXkusORJOM7kyF67oCETbv7aR6cAlnDS+LLxz95M/refLac7jjuY1punXLL6/ptczQ8XSQ9CXnjODkIRjN3VeDUX0Cs7szwIBiezyiOTGy2x9WuP7LHg54Q0wZ1Y8rJw1P07pu8Li4cPSA+HEaPS5+cvEo6oaV8r/fOoeXN+3LW7QvEeP75pZ2TMBPLh5FMKIQVTXqKsoIZnBIJzrpTZIuQ5ELp9Ucd/QlOrkztW3Ntja2t/n4Z2tHxsX3RVNHc3uKfivkz/wynIp7u4I52wok2TipdtDRzDDJ9q5qrHJzx4xqgD4T8ftFF/k8WhQ5zKiqhmSCufWV+gJyaycLpniYUFHGoFI7y1dtTupz9R4XI9wFDC11xPurSvqz29u+BrrTRkVj6Ywa9ncHeePj9iRN/xljB9PlPxy0kZp9MLDYzsQR5Sf0tRYIPg++cHKUrLvQyu9mn83PX9masX8uu6yGOY+8m1P2xGmVeXHjvqTfF9rNqMB/vJxcUN5YgH7y7VZumz6G1nY/ZXkCKpy29Eyl4oTMysQMq3xjSbbvS5xWRpQ7WTiliptiUfBFdjM9oSiV5c5T4j3gzbDwkEimhYm+RKE9tyss3/cCgaDvI3r5MUADlqRorAExJ5jEteeNzGjcO21yWrEnSNYuTaSppR1fSGFIqb1X7RLSCQJBAho83LQjaz/98UXp6ZlOmxw3uhdNHc0PLjydA92hJC3ip75zLmMGlyBJEj/72jh6gtGkifW9/zqOrkAk/lmJw3LEmvvH00HSV5wzgpMHkyTl7KuLpo2Of6ZqGgVWc7w4daLT12o2YZUllkyv5paU6DjQx1SNrXGH7ZqWdm6SJIa7nAQjKmMGFfPAleNRNQ1ZkijPM4FPdB4YUaxGple9x8XlZw7BadXfKdkKUj529aScx/CHo/Eo9EQndzbHRSiqxq9j4uJ7vcdF7dCSJJmVRPJlfhmf54vKTrRxEu2gLyLD5GR6V33RRT6PBjbZhGyR0DR44u2dfOfLnvgzDbCuqSOnpm9dRRlPvL2TKycNT993Hv3h1O+bW9rxhaNc+du3k/qGLjW0meUza45YnkcgOFnoToiQdlr17Il7X96atX8unVFDY5WbA97Mi571HheySYrXvwI9U0NRNUKKyqwMC9DGApg/orDyjR0snjomj1xJukPcbjYlZV4aGVZfO2tozgKguWTAVOCB1S0Zs6ROBQoyLDwkkmlhoi+R+swk0uhxY88z1ggEgr6P6OXHgGBUzZlu1OBxpxnv9R4XTos+yCROEvUq35WsbNqRcX+BcPS4GO5GOnImhHSCoE8gkbOfpkZmJvbR8RWl9C+2882V73DdY2uZ/+h7rFjdwlkVZYSjKsV2/flXVY3T+hdyZkUZp/UvpMRpZXCpg9GDiplY6WL0oOLPXIC2xGlN2/ex4ngeW3DqoZG7r2roY+W6XZ2EoyrhqBLvk4kR0N5glG8+/C5tPaGcGpKJk/ruUJQlz21i2v1NXPfYWuY+8i4PN+8gqmm8/uEBXeIhA5kWshPH9uaWdm5/biOLp+qFwrIVpHxzezsNvThGc0t7PPo62yI6HHYcNrW0c1H1AB68ajwPzZ5AXUVZXFYtG/kyv4yo7MYU28BwfBh2jHEdEnW8v6gME/GuOnZ0+MOoqoY/EuUbk0fgKrDGn+m6YaU5+1wgovDP1g5unTqGP7+/K22bdbs6e9UPEjH6fmLfAP2d4Qv37ShHgeDzUOQ4HLQ0r6GS7mA0Z/8MRhVumzaGgSUOGj3p7/eF51exvysYf7cbmY9t3UEkyDi2Gf1SAq6cNBwJWDilKm1MNeRKyjK8uzUNbps+hsbYb5xWmQVTPJiB22dUp70zjAKg2aID4/WxUpylRpZUlz+3rMvJgNMi57RrjHlQX8ViklgwxRN/ZgwaPS4WTPFgMaVnBwsEgpMLESF+DOgJ5ja0FVVLMt4bPS6uP7+KqKobEsPKHTx41XhKHBaGljq45L41aVqfBsWO4xOJLaQTBH2dfGl/RvE5OGzwS8BL32skqqj816sfpRTddDG3YQQdvjAOq8zcR95lwvAyUWBWIPic5Our3cEoyy6r4dL71nBJ9UCUDCpijVVu1n/ayX2z6uj053bsJjquFVXLEkkOZ48oj2t4Z5JPMrTGDewWfbKeqFteUe7gwlH9smokGxJNElLSJD3TMZpb2rn+yx4aTnMz79F30/aV6jj8tCOQpAf70OwJOa9LbzK/Bpc6WH5ZDS0HewhF1aTsGeN9aTObaKxyU1Hu5LUffumIora7/GHaesJ4gxGKHRbcBSKa90TBYTXjiyj4wwo72roZVGqP94t8kif+kMINF4/i279/nxsuGYU3xUG3dU8Xt02v5o7nN/Wqr4Fe1NMgNfsym00tEJwK2M2meAR13bDSvJrb/pDCq9v38+u/b+fJayczp3tE/P1+wBskFFXQNBha5uCh2RPY7w2yryuAp18h3eHcRQxVTXeY3z5jDINL7EyrHRSvFWLsf0iJPeN7vrzAyq1Pb2BOfSWLpo1BNkm09YTwhhW6gxFunToGh8XEwW5dF90XimKTpazRgaI+FkgSLDw/i456rD5SX8YX1ceoS2oHMSfhOdvvDeIPK/iiYmwQCE52hEP8GJAvnajQbqb+NBdfOr0fEUVlYJGdXR1+PmmPUu9x8cqm/axr7dC11hQlSYc4kXqPi/d2dlBgM3/mKNPPw+BSBz/92jg6fGG8wSjFDjNlTisDinsn4SIQHE/y9dMCq5k/fescvMFI3OBv84UotFnYuq+b2mGlzJo0PMnp84e3djJmcAkXVQ/AH1ZOGQNaIPgiyddXnVaZ/Z1+6ipKCSu6o9mQIgE9KuyOGdU8v36PHimaoYZHIkbkcqPHzZvbs0/k59VXsjCmWTqvvpIiuxmrLGMywd6uICuuHK/rpL7Tyg+/cjoDi+3UDStFkiQ27/WysmkHZ1WU8qOLRhHOUqjKkGj687fP4dv+CCZJwh+OpjmZDRRNIxRVqasozes4rChzJl2nXAWDjyTzq9Rp4dE3PskqnXKgO8R/XDGWQUdot+zpDOjRe9vSU9mPhw0kSMYk6Y6zIruZ80cNoK3ncDRlPsmTIoeZO1dt5qZLR3HDn9fzo6+czuKpY+gORim0m3ll0z6u/O1bfH1iRdxZ1r/Ixkf7uzP2g0aPm6aUKM9Ep3zJcQomEQhOBCKayuJp1SxbtSluw+YiUVdZkqB/sY2eoBL//Ed/+oB7rxiLompIksSeriCrt+zn1qlj8IXyBZ/oi1+yZGLp85sYNbiE/gnzyN1dQZau2szPvjYuzZYucVq5ZeoYbnpqPbfPGIOqSdy/uiVpDGvwuFg+s5aQolBsdyADfjXzeCvqY8EhX5hQVMm4MBGKKhzyhRmROUG8T+D1R7nt2Y08cNV4zLKJ7oC+uN6vyMb1j63lP//9zOPdRIFA8AUjHOLHACPdKJsOmt0s80FbJwd7Qvzib9tYtbCB7zy2lsevnszymTUEIwoTKsq47vG1PH39uSy9rJrbnt2UNAls9LiZ31jJdY+t5cXhZfzsa+OOuSNaTE4FfZl8/VSS9OgTbzDC7q4gy17YwlPfOZeL/2sNjVVurvvyacx/9L0kp9tt06v55d8+5ECi5EKKAS0iHAWCIyNfX3VaZOQCG/MbKunyRwhZVZ68djKhiIrTKlNgM3OwO8gFowYQUTQ27O7KuT/QtbutsomeUJQFUzxJBSsNQlE1rlkK8OS1k/n5X7cmybtMGdWPJ6+dzB3PbUrS507UNf7pK1u59dLRZMMfVkCSuOp3b/PQ7AlxHfJMhKNqkpMedOff/310MMlxWO9xsX53F4unjeHmv2wA9Gj0lXPOxiRJaeP6kWR+5SpoueyyGsqcliN+58VT2bdlTmUXmTjHH6vZRHmBFQ247ZmN3BqTA4Lciy0NsT68pqUdJIk/XjuZT9r9dPjDSEh0+sNMGdWfP7y1MymLwtDdP6uiLCl7otHjYvH0Mcx8oDnpOPGFrio3/YtsR/nsBYK+g4yJn726lbn1lQwqdfDihr1Z+2djlZsCq8wHuzpZOftstu3rZnu7n7phpXT4w5Q6LaycczZ2q4mZK96IF6+dW19JWFFz6nXDYZmTYETh1a0HeXXrwYzbZQsuMYKzQhEla22QRc9sYG69Lku2fGYtdlPmBQBRH0vPZPvGQ+8wr6EybWFi2Qtb+PO3zzmOrfv8FDvN/G722SxdtSlt4eR3s88GKUOKoUAgOKkQDvFjgCxJLJySOd1owflVfLCrg5ohJbT1hHnwqvFIEiyeOhqnzcTU+5qoqyhlybRqzhlZjt0so6oal9QMZM65ySlqg0sdOK0ya7a18fGBHhRVO2aOaDE5FfR1JHKnBdosJtq6Q0ix/MBzRpZTGDPs12xrA03jyWsn82lHIB4hfu9LW1gyvZp/+e834vtLNKD3dAa48c/rMxbrEYtIAkFmIqqas69GVBUkaOsO0doR4KLqAXQHo5Q7rezuDCBLEnMeeRenVWbR1NGcOayUaWMHc8dzm5L6YoPHxZ2X1/IfL23hhY37k46TWLDSIDWqTlG1NK3zMYNLWPLcpoz6qXC4sKWmkbXQU73HRTiqxB0Lj109ia5ABLtFZm1rR9xZb0iiJDrpnVaZP3/7HOqGlfKzr43DbpHZ1xWgdkgJ7T1hCuxmXvlBIzbZRDCqEgxHWT6zhnBUxReKfuZClEe7oKVIZT/xCUdVNO2w5r8kHX6mDekfSO/Dc+orCcbS1NdsayOiauz3Bln+wpakBeffzT6bK3/7Vvwzf1jh8bd3Mqd+BHPqdft4WLkDWZJ4aePepL5q9I3GKjd3X/7/2TvzwKjKs+3/zuwz2TPDKgQCE8kGGhZZkqhQFZBNpLairwaCrQtgP1sVF5DNvbWbaKsW1LcV7GtdwV2xbYKAKFEhLDKCBNkzZJ99+f6YnJM5syUoW+D8/lHmnDlzksxznue57vu+7oHSd0UJUCuci9Q7PEwb0psV6/ZQlJXBtgMNMe2/Sqxm7rxiAEvWbCO/ZxpPfWLj7nG5vFq1XxacErOwRcRrzBuXS6pBkzAAHQhAVU0dl57fJeE9x8vOPljv5N87j1KUlR6ziSaERPF7xudJ4vgjUwfGPE/sjxWruulc6Y9l1KkZ1U/ury3ug0b1M2NsJ8BxpmPUqLk3TuBk6ZpqHo7z3VBQUDh7UATxU4C9xU33VD0TYpQbdUnRkaRXR3XzLrVaGNo3EwgtJJau2cZd4wawdM02xuZ3k2WWiZRYzTw2bRCzXvyceqf3lArRyuZUobNzzOGha6xx2uRGEGDSk+tkm/EHrxooSxyosNmZ0eSWefAC3DXOzxPXXMimvcfYebBRWkA3ODxRYjiExsu8V79m2Ukau8qGX+FswJyii1nCa07REQwGaXb5yOuZygfbDjMkK50kvZYgQf71xT76d02RskmfX7eH+17fikmnprwkm1su7Y9aJeDw+NlcU8eS1dXk9UwD2gTxSPEaov24S3Ni26vE8wYXrytmcdfUObhtdH9ALqqLmXZNDh9/nl7EiojmZKJY//LGGq4dniWzRBF/5kfe2S67ZmmOhYuyM3H7AwRdPvQaFY+9u4O1YZl5JyJQl2Y6cc8apZT9zKeptX9OoHWeVKlgwaR8lqyuptJm5/bWyoXbLrWi06hI0ql5Z+shbl9VxXM3tvnXNzp9vL3loCwIVWmzIwg7eWN2MQfrXWzae4xtBxq4bngf5raeU2w1U5SVQanVwjP/2S1drzTHwsJJBXx/zAHA4tXVLJ5SiADcrVQ5KpyDmPQablgRygIempXBpEE9+O17OynKypDm2DSjlhSDhvIXNlHb7GH6RVksW2vjVrdXdp4YmH3w7W2yOXJda1CsxeOP22tjzugc7K1Nru+6IrFtS5I+WsJocHjYa3ewZssBrF2TE75fXM9X2uw0x+khoPTHAo0gcM+VuSx8qzoq6LFociGaTm4i3pLA077SZqdF6S+hoHDWowjipwCjXoNGEKSIaopBg1oQ2N/g4siWg3y251jUw7jCVsuSNW2LiQpbLfOEXHJ7pNI/ziRfabMzb3wuEMpUO5VCtLI5VejsJOk1vLv1IJmmttLpNKOWw40uZr6wSZZdVmmzc/8bW1g6pVB2jViNwvbXOanaV8+XNXU8HJaJdqTJHTP7E0JZcUea3Cd87Cq2RgpnAwaNmkWrq8mP4S360Tuhqgy/PpQhft+VeRyod5KiV2PSavh/lw3g+r9toLwkVC4tzr1iFvWytTZJSBM3f9cN7xN1D+HidUlrVqsoPpfmWJg/IZ+pT6+Lel97zQTF4zq1ilkvfs6/bhnJ3cEgDrcftUrAoFXj9PjommqIWQ6+zmZHhcBd4wZw7bMbZM+tyJ9ZpGJXLQvfqpZ+ZvHn2bD7mPT+M63aSyllP/NJ0msQBAi2CuJ6dWjcXpiVEeqJ0xrIWr/bzvYDDVw/oo805gzaNjEsWa+JGYSq2FXL0SY33kCAHQcauf0n53PTi5tkFg23r6pi9IAuPDm9KCxw5qbF7WXGC22NZt2+rxk/sIdS5ahwTmLQqBgSNueJAeKiVru/fl2SWPP1QZlVmDhXqQSBqpo6mVgqjr9IsbTO4cWkVUvBMFFE75Np4qvv63F5/YjvUKlImEmuU0cL5nUOD09+sot1NjvzJySWOMJ90BPtUQVg/MAelIVXZTe5E177bMLjD8asaqu02Vn41laWTC6M887OQXv6hKJfKCic/SiC+ClARaiLcbdUPc9XfscXNXUsu66Ir/bVM2NUX/7w4a6Y76vYVcuMUX2lfx9zeNh2oIGrLjxP1vgqnGaXX5apdqr8ipXNqUJnR6dWsW1/I7+8tD+/e38nFbtqWV42NGY1BoSEJ2dE47t4jYjErND5b2yVNtb1zsSLrIZ2jh8viq2RwtlCi8fP2h1HZRnM4dw5NrSp7pVhZNfRZv6+fi9LphTg8Pp48O3tXHtRVocztSG+iJ2s1/DCzGH4A0HUgsDvrrkAvUZFjzQDQYIx5+j2mpXpNSqZ1Umz28/63bWMHtCV/fVOemeY2HWkOWFWU4Wtllvd/aM+v6M/c6XNThC5+AhnVrWXUsp+5iMAerWKJrePUquFJrcv4bi9fkRfICR2aVvFLrF/B0SPSwjNky9t3EtRVgZPvL+T524cyrEWj9RktigrnU92Ho363q+eWyz793931VIWtt6OPHamfO8VFE4GHn+AuT+xAqH5QwwQl1otzP2JFQGixpA4l/kDwbgWYHdeMUD2us8fJClZI7PxAnjvV6UcaAjZIv3umguAUCPqeJnkM4uzaXB6gCTZ9cPnRUFILKgHg20lnqlxmuo2ODxRVSMiF+dYzol1s8sXf62xzmaX7K06K+3pE4p+oaBw9pN4Z9YJ+Mtf/sKgQYNITU0lNTWVkSNH8u6770rHXS4Xs2fPxmw2k5yczLRp0zh8+LDsGjU1NUyYMAGTyUTXrl2566678PkSd8E+HoICNDl93P2vr5lZ0pd/3ToKk07D/Al5nNfq+x2P8I24WhC4bngfHn13O+Ul2THPTzVomFmczYrKPUC0X/GcVVX85Pf/YerTn/KTJ/7D3FVVHKh3/uifUdycxkLZnCp0Buocbn51+fn89d82Zozqy+q5xSTrNayYMYw5Y6wxx6nDHe1JGo74mjiOxY01QFIHGgudSDpia6Sg0BlodvukxlvLy4by9PWDZeO02e0DARxeP+rWhpAeXwCH2095cTYX53She5oh7rgG+dwbT8TWa9Qk6zW4fQECwLaDjcxdVYU/GESvVlFqjZ4Tq/bVU2I1R1+M0PPicKMrYg7X0CVZz7XPbuDWf2xm4pOVvL3lIAZN4ueDShCkhqAdJfxnXmezS9mB4Zwp2VJiKXvkuuNcKmU/4xHA5QtwrNnDA5PyZfMlEDWGu6ToeHhqITeV9ONgg0sSvpyetvV4ZHBKr1FJ39UKWy3HWjzMevFzlq21MSQrnVklbWMpnDpH9Pc4UfXGmfK9V1A4KQiQbtIxfmB3lpcN5ZkbhvDWnGJ+c8UABEEgGEQ2X5bmWNiyvyGuNRiE5hCNui1DvNhq5lCDk0iDjWKrGY1aYNlaGw6PX5pvNSqhNaiVIT0jlpcNpSgrg9tXVZGkjxYqw58xKgFmFmdHzYPic6W2KbTmLbVa4s7xyrqZqOd21PFObimSpFPHXZOVWM3t7tUUFBQ6P50+Q7xXr148+uij5OTkEAwGefHFF5kyZQpVVVUUFBRwxx138Pbbb/PKK6+QlpbGnDlzuPrqq1m3LlTK7Pf7mTBhAt27d+fTTz/l4MGD3HjjjWi1Wh5++OETco9GjRrBCI//dBArKvfImnyUWi0xm3OJiJN0sdXM+t12qmrqKMrKYFxBN17+rEY2GZdYzfiDQela4UL0yc4OVXzWFDo76SY9D769jf8Z0SdqnMZropdiDD1CS3Ms3HaplVkvbpK9RyzZfrK1eRi0bayTdIkbCyXpTuzjWbE1UjhbSDNqJP/vyDLtP08vIs2oQatWcbjRTbfUkPDd6PSSkaSjweXjv7uOsqJyD0VZ6XHnX71GhUmnZsGEPNKMWp6+frCsaeWQPhlsO9ggqyAptppZXjaUQCBIi8fH7NH9CSDPntt2oIHFUwr5bLedrqkGyXP1cIOTodmZvLPloNQ8sMRq5kC9M8o/eZ3Nzm2XWhP+jhwev49QxZQAAQAASURBVOTrCtAjzQBRUoScSFEglkB4JmVLnehGnQonliStmsNNbj6vqaN7mp5UY9ucFu7hHz6GS60WZpVm08dsoigrg5c31lDYK006Hv4dDQ9Ci9/VFIOW/511ET5/sFV8k3/nRSuIDJMuakwnqt44k7737aH0CTlz6Cx/C1OrDVlezzR6phnpZTby4Jpt8l4TVgsrfzGC5/7zLTeM7EvNsRYmTSpg0rLKuNcVA0+iP7jL65dlZovr5GMtHunf4pg+0uhiSJ+MmFVN8RKtUsKeMSoBXv6sRuZvLja8X7lxL/k90yi2mrlttBWPP3YwTFk3I3tuxzxu6NxSkgZYNLmARW9Vy/Z9kkf66bs1BQWFU0SnH+eTJk2S/fuhhx7iL3/5Cxs2bKBXr14sX76clStXMmbMGACef/558vLy2LBhAyNGjOCDDz5g27ZtfPTRR3Tr1o0LL7yQpUuXMm/ePBYtWoRO9+MXLi6fH4NGzfMRIhuEStOCBKNKk6FtYRAurDk8oQy3w41uXrppBNf/bQO1zR5KrWYWTCrguudCnqGlORaWhPkbn4qml8rmVKEz4/EHGNQrPeY4jeVfWpoTyip57/+VkqzTsP7bWplPaXjJdnjmuLixTjdpWTy5kEVvbY25CEs3ndgNuGJrpHC2YNCoY3phr7PZEYCHpw4EQj0Afvm/n5NlNnF10Xk0Oj2Uv7BJFuCCPVHzb7HVzNYDDaGstE9sVESI3ivKhqISBJkHsfj5KgQWTc7H7Q9S/uLnMp9UvUbF1gMN7Dvm4J0tByPEBjPd0gw885/dkgfyjOJs1IIQ8/mzfredUqslZh+CYquZza2erqIf+E//up7ykmxKrOao55v4nsgKl0iB8Eys9jqRjToVTizegJ9kvYaXP6thfGF3TFoVpTkWKnbVxvezb/0+Pzy1kK/21TN/Qj6HGlzMGWNl24EG6Tsavi6Gtu+qQavCFwiQbtRy97++YkD3FGncxBPhi61mVswYxr7WJpuRnInf+3gofULOHDrT38Lp83N9azIIQFVlXcyxGSTIwskFTH92A8/cMIQD9c6EGcLmJB1vzQnZE32y84g0pp+5YQg90gx4fAGONrtJMWh5eGohPdKMzF65mRKrmeH9zIzqb2HBm1s7nGiVpFVL8+LhRjc3juzLcxW7o4Ju8yfmcbDeBcCsFzfx6q2jYt5/qkEr81MPbxq6onLPObFuNmnV0nM7ktIcCyZt586gbvD4uWH5Rh6bNoh543NpdvlJNqg50ujm2mfX8/dZw+l5um9SQUHhpNLpBfFw/H4/r7zyCi0tLYwcOZIvvvgCr9fLZZddJp2Tm5tLVlYW69evZ8SIEaxfv56BAwfSrVs36ZyxY8dy6623Ul1dTVFRUayPwu1243a3NdVobGyMe1/BYChbqyKOB1elzc6dV+TKJtvDDU5G9rfwXW0LgCyDTdxYL11TzcpfjGDfMQf9LEn4ggEemzYICJVlX/nnCob2yeDRaYNOWZRb2ZwqnGl0dKw2u3yU5lj440exPf3X2ezMG5fL4KwMDjU46d8lGSEIud1TARiJhXtf3yJbNEZu2i/P60qyQcO3R5ppcHrw+gPMLM6mvKQfLq9fEtIffXc7T7T6KJ4oFM9dhTOZ45lTHd74npaVNjsOrx8IohIEVswcxvRnN7DwrWqWTinkmRuGoFWrONTg5OZL+vGHD3fJfIlDDTHz0KpVLHxza9S8vc5mRyUIDOmTEVMIEDfi9U5vlE8qhMrOn6vYHUNssAMCL900XPJAvufVr3nuxqEsLxuK2xcgK9MEwIrKPayo3MPrt41iyZptsmuV5lhYOCmfYy0eRvYLVZaJ64cVlXv4c2u1SmQFTPhzCkKBuXCBvFSp9lJopaNjVSOoUemCzBuXi8PjJ0mrZu7o/owv7M7AXmlx/ewrbLU4vH4u6J3O1KfXSdUSS68q5NujLayeW8z71Yel77UYzCnNsbB2xxH++NEuSqxm/lY2jOue2yCN70gRPlzoanH7uKBXOo9cPZCla7ZJY/vyvK4smlxAbbOH3bUtZ3SWr9In5MzhTPhbHO8+VUwGmVkcnaAlUmmzh4TCi7Jo8fj57LtjccXSEquZd7cekq4lZonvP+ZErRJ47L0dMeauAl65ZQRNLh/fH3PSNU13XIlW9U4PCybls3R1NalGLT9/JtRA+57xuey1O6Q19tSnP5XN383u2DaplmQdK2YM48m1u2IG0c6FdbM3EGRO63O7W1hVm7gP8gaC7V/kDKbR6aW2OWS1FYtTUQVwPGNVQUHhxHNWCOJbtmxh5MiRuFwukpOTef3118nPz+fLL79Ep9ORnp4uO79bt24cOnQIgEOHDsnEcPG4eCwejzzyCIsXL+7Q/QWD8SdbEXuLW/YwLm2Njt+2cnPUpjvdqOXT3XYqbXa8/gBzV1Xx91kX8cePdsVdfC2YmJ/w88+FKLfCuUlHx2qSXtPuwuf7Oie3vbSZUquZmSXZuANt46ZXpollrQv3eqcHtzfAp2Fi1OV5XVkwMZ87X/kqpmh+5ytfycb6iW7ipdgaKZzJHM+c2uRKPJ82uXwk6zWM+1MFpVaLJIwdqHeyZX8Dy9baKLaaWTixgGf+s5sUQ8gSJd2opUuqninL1vHKLSPjBrEjG15HUu/0tttgN+Z1bbXMKO7LrBc/l7JZf//BTtl9FFvNLLuuiC37GwgA943PI0iouaBRq8bj99Po9AIC7ohmVw6Pn9tXVVFeks39E/JpdvlI0mv4cl+dLOhemmNh6ZRCXD4/pVYLapVAqkFzwvsaKCTmTLVb6OhYdfn8mLRqBmdl4PEHcAcCNHv8vLPlIOnt/ByNTp9snFTa7Mx/YytFWRnk90iViWwzi7N5eWMNs0db2bjHLp0vsJPykmyS9Bqevn4wvTON0vviZYtfnGPhndtLaXR6SDZo0alV3PPalk6R5XsqKkEVOsaZ8Lc4rn0qSPNMIi99CM01Rb3TyTBpWVG5hzdnF7NkzTbZz1uaY+He8bkcaXTz9PWD0WtUHGl00TVVz3tbD/Lpt/booPCuWha+FRrj4hz9wMT840q0Mum0/PzZ9Tw2bRBalYqirNB8O2FgD257aXPc9yXr48shT621xaxGUwkCy6bHTpo7m3D7/LS0PrcrI6raZpZkk+rr3FJSvIaqIqdCHzmesaqgoHDi6dxPsVYGDBjAl19+SUNDA//6178oKyvjP//5z0n9zHvvvZdf//rX0r8bGxvp3bt3zHObXD6Sj9Njq8JmZ+Gb1fzy4n6yjNVSq5nuqQYKeqayYsYw1ILA/908Aq1GlXDxpVOrlOxQhXOSjo5VAdr17RZFrgqbnQCwYII80BS+cG9weOiWauCy3K6kGLQkGzRRYjjEtmOBk5OV0DPdyG+vuYC6Fg+NLh+pRg0ZJh3dUg0n/LMUFI6H45lTE21exeOBVp9S0YKhvCQbXzDI0KwMIDTulq6pprwkG6NOJW2W/3XLSBweP03OxKJ7ItGga4qedd/WMia3C/k902TVXxpVYh9v8brxLCVEW5bxA7sz/o8V0uulVgsLJuXz6Lu7WLvjqPR6ZP8DMWs9v0cqt720mTG5XbjjsgH88+YRHGkMZSiJFWZFWenMLM5m5ca93DMujztf+YrFUwrPOCHwbORMtlvo6Fj1B6HJ4ycYDKASVAQDsLwy9J2eWRy7MbyISR8dfFlns1NenE3XVAP/d/NIjDoVGpWKeoeH6cOzKH9hk6xfhxhganH7uO2lzfzlfwZLx+KNr//uquWBN7dK15mzqqrTZFwrfsdnDmfC3+K49qlh810iL/3w43qNmlH9Mvlg2yEemJhPzTEHbl+Aril69tpbONLoxpyiQ+/yk2zQ0MecxFc1dVx8fhd++/43Ma8tjnHx/4PHmXxsSdaR3yOVWS9+zgszhknPGYNGFdcurMRqxpCoqWYMWzIICfjnQpBJQJCe2+FI+6B2Eu7OdJJbm2rG+24kn4JEgOMZqwoKCiees0IQ1+l0WK2hBlNDhgxh06ZN/OlPf+LnP/85Ho+H+vp6WZb44cOH6d69OwDdu3fns88+k13v8OHD0rF46PV69Hp9h+7PpFcjQMIGepHenRBazN89fgDP/ne35As++1IrE5dVtmVyWS3cNro/PdOMvDO3BF8wiMPjR6tWUbHrqPTeBqdHyQ5VOCfp6FgNEsSgVXd4nK6z2QkC3x5tljL3wjP6kvUadGoVggAIobK8eEGr8E2AyMnISjiTRRaFc5vjmVP1GlXCcarXqNhf75ReE4UxtSDQLV2PSaeWbMxuudQqCcGA1JNDo04sXKfHySoqtpr55nATF/RKZ3xhDxavrpYFul66aXi7PxvAyH7mdjPJI19bsrqaC7MyZIK4+Dv65cX98AWCkjiflWlizhgrKyr3sGV/fVT2V/h7i7IyWLqmmguyMs5IIfBs40ywW0hER8dqi9tHMBikS4qBFo8XlaCSvlNif5x4Y9iYwJf2/epDFPVO52fPfM7ysqEEabMVjBWoqtpXj0mnJivDJL2WqFJDzOAFTnuW7/Gg9Ak5czgT/hbHu08VaW9sVu2rZ2xBNx5/dwf3XJnPgTonTa5QhZIY+N1jd7DgzWpZ1aNoUdQ7MynhvYSP4faqqyMJr4T8vKaObQcaKMrKwBvw8+BVA5n/xpaonj0PTh2Ixx/7c86EwMbpJghxLep+SNDiTMMX8LNocgGL36qO6uuycHIhvkB8j/wTxfGMVQUFhRPPWSGIRxIIBHC73QwZMgStVsvHH3/MtGnTANi5cyc1NTWMHDkSgJEjR/LQQw9x5MgRunbtCsCHH35Iamoq+fknJupp0qrxBgJSpFrmmWa1UFbcV+bdGc6RRjevtTb7qKqpo/zFTbIFRoWtlgBBJg7qCcEg94Y1/yq1Wlh2XRFzVlaRpNcqTS8VFBKgU6vx+gPMGR0KroWP01geuxDa8I//03ouzrHw4FWFLFmzjY+2H4l63/TnNsoy12IRvgk4GVUbZ7rIoqDQUeodnpjzqTje6h0eAjESuNfvtvNVTb2sGkOvUfGrl9vGdV+ziaVXFfL2loNxRYFSq5lkgybKOzX8OTEkK53xA3tEvX/9bnvcbKTSHAvZliRW/WI4Xn/iXWYs4a8yTubtOpude8bn8ui7O6J8UP88vQiNIMS8H/G95a2esjNa/xtLCDxT7T06I2eC3cKJIFmvQadRcaDeSbJBg9PXJjqF+9lHronnjLHiizWAge5perKajaQZQzZHPdONrN1xmJsv6UdhzzSSdBpWzBgmNb3rmqpnReUeFkzM5+vvG6Qx3Z4tRJPLS3s6z5kmhil9Qs4cOtvfwhiWDBJvbEr2RJ/VoFEJfLTjCG5fgEkX9KAwJY2r/7JeOre01dprzso2Ky6xOml8QfxkM5BnqP8Qm66e6Uapd9ZVF57H4tXVXDO4F4vXhALGM8OaXFftq2fp6moWTSqIea0zIbBxumlpJyjR3vEzHU8ADtU7uXJgD2aEfTeONLrYX+ege7pSQaugcLbT6QXxe++9l/Hjx5OVlUVTUxMrV67k3//+N++//z5paWnMmjWLX//612RmZpKamsrcuXMZOXIkI0aMAOCKK64gPz+fG264gccff5xDhw4xf/58Zs+efcKidVqVAKh4+bMairIyKG994Bq0arIyjUxeti5hl+799U4MWrVM7A5nnc3OHZedT3OEr2qozCvIgon50uJLaXqpoBAbjQA6nZoGJ0wY2IPy4pD3aIvbR9W+epnHrkhSq3XDf3fVct/rW7gwK4OPth+RNesC+Pus4WjVgpSZGgtxE3CyqjbOFpFFQcGk1/A/yz+jvCRbmk/Fze3tq6p47bZRqFQq2XgThTGHx8/MkjbRWK9VSdmgxVYzHn+Ah97Zzk0l2eT1CDXMjRTsFk8poGzFZzw/cxh77Y6ozxezz2fEEKdFsUEQhCgxvWxUXx58exu3/+R80jtYth5JPKHvSKObdTa77Nnk9gUw6dRYkvUJn03iNcX/RgqBSuXJieVsyUrUa1R4/AHqnV427T3G2DAhLNzPXhzD2ZYkvqypI0mvJlaftstyuyAgsPqrAxGZfKFKyVkvfi59h8WmdwaNitduHYVaJTDlqXWS0NeeLURHhK4zTQxT+oScOXS2v4VOJciSQcSxedulVjQqgSS9hveqD7Fq417mTyzgmr9+CoT2mb+6LCdq7hCbREfafgIYdWpKrZaYViSlVgtb9jcAoTHcno1hLGrsLdz7+hbZfOfw+lm746iseiqcO8fGnvs6W2DjZJDUjkVde8fPdIIBeDZGo3MIfQcjrTEVFBTOPjr3Uww4cuQIN954IwcPHiQtLY1Bgwbx/vvvc/nllwPwhz/8AZVKxbRp03C73YwdO5ann35aer9arWbNmjXceuutjBw5kqSkJMrKyliyZMkJu8cWn59mp4+7x+VGlU8/Pm0gQ/pkxBSqxNK0/B6pHWpy0ivDGLWprbDZmd/alERBQSE+gkrgQIMTh6dtrOk1Kp5a+13MhXux1Uy4qYKYnRmvWVep1czysqGyTbt0LMdCVqaJj399yUmr2jhbRBYFBQEY0tp4K5JSqwUB+O37O6RM8NIcCx9vPyKNO9EOpdRqkcp9xey3gw2u0HwcDDI0O5OirAzuGZ9Ls8tPIBjE5fVTY3dw66X9aXL5ZM2wI4k1b4tC4Buzizna5KahtQFnuJju9gVYNLnguG3WILHQF/fZlGOR+YzHu6ah1cYiXAhscHj4zzdHmTGqL9MvysKgVUvZuUrlyQ/jbMlKdPsDtLh86DUqnvnPbsYVdJcJYWLGKITG4p1jB3Dv61tZ+YvhZJp0LC8bKiWPHG5wMbJ/JvPf2BpVzSBWSoZXfohN7+aOsdItxcAxh0cmwndJ0VNqNcdsnBsudHU2MUypBD1z6Ex/ixafH5c3ICWDiEHevfYWeqQZSTVqpASPh9ZUc+1FWdJY8wWC1Dk8UdessNVy75V5nN8tRZoXth9oQKcSmD26PwGCURnot4228tl3doqtZuaOySHddHzPusONLkkMh7ZnTKnVkvB98da/aSYdD15VyH2vx7BauarwjPxbnmgEIbHlazttUc542rWEObW3o6CgcBro9IL48uXLEx43GAw89dRTPPXUU3HP6dOnD++8886JvjWJJqeXJL2WPbUtsgxxvUbF1gMNLJiYz+LV1XEtGtqzWhB5cM32qMZ8AM4E2ecKCgohWjx+7C1e7nzlK8pLsumWasDrD7BgYj5L18i95cTxKUQsBN2+QNxmXWLGzIKJ+dz72hbpdTFjqMdJzqQ8W0QWBYVAMMjMkr5AMMrzcWZJXwLBoGT1UWq1cOcVA5j+3AbpvAyTllKrmXuvzMXrD7C8bKgkSIvzbYXNzt3jcznS6MbjC5Jm1HC40c3c1nMG9krD3hQtAoQTT5wOid5+rv/bxpjH19ns+PxBlk4pZOFb1bKAeanVzG2jc5j14qao95XEEcpLW1+P+2zaVUswGIy5fhDF9xKrGUuyjsvzusqEwDqHlzVfH4hav4gCu1J5cvycLVmJza0N5StstQzpk0EQEo7bupbQeFIJArrIsSOE5tf2rH3CqdhVy93jcvH4A9L8JwpkYqVGALkYEpnB25myfEWUStAzh87yt2h0+Ji9crO09hU50ODiwbe38+LMixBaF7yf7j7G9OF9pHNMOjUt7thzXaPLKzWsLrWaWTylkGavnwaXj3vG5eH2+Tna7EanDgWFZ724iX/dOoqeaUb6ZpqO+3dX1+KJKW62t76Nd7zB4eGx93Ywszibea2B8RSDhsONLh5/bwcPTR3YKf6+PwYBElrUdXbOdksYBQWF9un0gnhnwJysx+sLkKLXxG3iExmVFzfnRVnp0ga3vWyxWI22QBG6FBQ6QpMrlKkZnrU2Z4yVbQcauCArQ+YtV7WvnpUb90qldGJZZlamiUyTjsFZGRRlZUgWDSIVtlrun5jHx7++5Lgyhk6EP+/ZIrIoKOjUav6xYW/McfmPDXu5/8p8TDo1SXoN90/I43+Wb5RZKWjVKuZPzOdwg5tbXvpCdixcUHa4Q9naDU4v3xxy0SvDyKJJ+aQZtaGNsVHLw1MLefDt7dFVH1Yzhxtd0r8jbZScnsRVX9/ZW/jN/33F/Al53D1uAEeb3PRMN1K9vwGX109RVnqUlcuSqwp4aM12+X3kWFg0qYBJyyp5cnpR3DVIpc3ObZdao6payoqzWblxLzOKs/nTR9+wZEpbVlyDw8OCN7ZErUvEf5eXZCuVJz+Azma3EI9Uowa9Wk1Wpokr8rshQMJxm98zDYAUvYaFb26NCkIPycrokLVPOC6PnxS9GkEQZJ7/4dnisy+1YtCqSTNGz8edKctXQeGHYtKrZWvfSIw6Ndc8s14KdvpaPY2KrWY0KiFuxVKKXiNrYr3wzWqG9M2QbFREUXVuWHXSwXonQ/pkSBWYhxtd1LV4aHT5SDVqyDDpZKJ9OI0R1qGWZB2PTRtEil7NT3K7kNczTbILC89aT47jVW5v8TBtSC9WVO6RBeNCQbxs7C1nf8DXpFVHWb6Kz+2XP6th4cTObSmSYkgshbV3XEFBofOjjPJTgMcXwKhRk5mki9lM65n/7GZ52VCe/sQWMwtVbOT35+lFqBBk9g2R50RuCBShS0GhY6Qatfx3V60s8CRmkUVaDIQ374tnQxCeJRm+gXe4/Qzuk9rh+zpR/rxni8iioKAW4Bel/Vj2iS1qzM0ZnYPX76e8JJsWtw+dps0jvMRq5oFJBdS1uEk36aLE8MjGuWqVIGW3FVvNzB2dgwD89K/hzcMsUVZIxa2bZQEhJLLX1Ec9I5aXDU34M3ZJDvUwue/1rRRbzVKA7e5xuahVMP/KfBCgyeXDFwjw6bd2rvnreq69KIuZJdmoVQLJeg0GrYov9h6jKCu9Xes1jVol2VToNSr6mE18f8xJfs806Tl235Vt16ht9sS0nIC2jN3O7i96ujgbhFi9Ro3b76egZyo3vfg5fysbynXD+/BinPn09lVVlFotbDvQEPW9Wmezs3TNtphVDG2fF52l2ujy8qePv2FWST9mFrdVj0BIFP96Xz3XX5SVsEKrs2T5Kij8UExhTTUjKbaaJWsx8fi8cbnSfGvUqllRuSfm+wQB2ZgVPcdFQTw8eBo+rg82uOiRZmCvvYX7XpcHXUusZh6eOpAsc1LUZ6Ya2+YbS7KOl24awZI11SyYmMv8ifnMf2Or7HNKrGaWXlWIOxA7yOYPBHk+QgwP/Ryhis8HJnVuMbij3FSSzZMx1ltzR+ecxrs6MejUqoTffZ06cb8JBQWFzo+yUzkFNLl8BA2hplb3XZnHI+/ukIlbRVnpuLwBhvTN5JZLrfiDQTSCgNPrZ27r5ry8JJsknZp7xudyNyEblGa3j801dTLBLXxDUKoIXQoKHUavVrHjQKOsNFDMIlswIY8FE/NpdPpocnmlCo5Xbx0V14Yg3kI/zdjxio0GhydKDIdQE8wf4s97NogsCgoIIbE6srLqcKMLtQAf7zjCqH5m9tpb6N8liVW/GIHDE2qO+9i727lueB9SjfDabaPYX+cEiGqcW2w1S7YNJp2aoqwM/MEgfSzJrJgxTPLJFptX/+uWkbS4/Xj8AT7fe4yvv29gUK90br64P11S9HxZU0dVTb30I1Ttq0+4CfvmcJMUUBPF5WVrbZQ3e9hcU0dR73R6phl58uNvZOKhaAcxf0Ieg7My2Gt30CXFwLxxue2W/hq0Kn72TMgTvaRVpIz0SA/P+G6vLwHAl/vqMenUuLyBH1Xhci7S2YXYFrcPtUqgyeVjStF56NQqVm7cy5C+mZIdEbSNvSFZ6cweY8Xp8cfMBK+w1XLrpf1jCuKxfPXF1ypbfWAvys5kWN9M7rjsfPyBICkGDUmtGawKCucygoAkbkbaYswdncN/dx2RXltns6NVq5g4qCfJejUuny+qYqnEaua+K/P4cPthqSpKxBfRMTfc7ii8d5ZaBU+utUXNkZU2O/e9voUnfnZhVKZ4qkErZYJPubAni95qtSMNqnjgja0xr/XAG9XMn5gX8/fiDwbjBn0rbLX4g2e/w3SLx0/5i5/HbGJe/uImXrt11Om+xR+FvcWd0BLG3uImu0vy6bo9BQWFU4AiiJ8Ckg0aCMIL6/dwQe907h6byz3joLl1s1Bpq2X2ys0UZaVTeF5bJpaYQRavQV9ZcbbMkqHUaqZLip6nrx+MXqPC2iX5pPsSKyicLXj8AX5xcTZ77Q7mjcsFQhlkBo0ag1aFACTrNcx4/jMcHr/UVHNsQbe4GWuRvqbHW7FR2+yJ2XAXQqL4D/Hn7ewii4KC2xdARZB+XZJI0mtodvlJNmhI0qsRhNCGW6dR0T3NSLPbh8Mjb355/Yi+NDq9zHxhU2t11rcxK68ONrg6VAFSYbNzTxCSDWoONfi4qG8myz6xSVlwkec7PH6p+gSIsD4Jze2iZZoYUBOzu5P1Gkb2M9Pg9OIPBrkgK4MvauqldUD4/d73+lbZ5y+cWMBluV35aEebuBF+PPz/ZxRno45skoDcgi25nezv7ml6BAHufvXrKJ/m461wiceJsJNSODm0uMVxGWrId6zFww0j+nKwwYm9yUNmkg6NWsXIfmbGFXTno+2HKX9hk+x7H4lWE53NV2q1cNtoq8xXP3wcQWiMzSrpRyAY5A8ffXPSvo8KCp0Rty+AWhVk7hir1EQ62aChxe1FLUSL2M1uHxf1zWDSsnU88bMLYtppQKgC+nfXXCB7b6wAlNsXkFWK/G/5Rei1aqpq6pkzxhplc7Kicg91LZ4oQdzt9XP3uDyWrKlmbEE32ThPJGzH07WbXImDyO0dPxtocvkS2ul09t9BskHLjSs2xRT8b19VxWu3dW7BX0FBoX0UQfwUYFCrcAcC3HHZ+TS6fOyrc0iT+o6Djdw1Npdxhd1Z8/VBWYZaqkHLK7eM5NF3tsds0BegLfu01GpmVmk/Ptl5hMJWH0aPP0CD4+z3N1NQOBEECWVCvPXVAe5+dYvk+TuqnxlvQEWSTo1eo+b/bh7BU5/YmDakN0GC7DvmTHhdUcj6IdYk7WVgKv68CuciQcDpDfJ9nYOuqQbcvgBOr5/DDSGf7wvOSyfFoOGWf3zBU9cNjsocdXn9dE814PD4mfXi58yfkMevLsvhSJNbthF6cnpRhytAauocZGWY6Gs28cCb0ZlokeeHexjPG5fL0SY3aUYtOo2Ka5/dgMPjlwXUxOovrz8ga8YZKbQnut/Fa6qZNy4Xp88fMwswGAzKGoxGChnhAb0D9U4+31sXN8u9NMfC0SYPyyuj7+WHVrhEcqLspBRODilGDU1On+TBKvoUC4QyLw82uDBo1dK4ffa/u6O+95GoBYHy4mxJtEszajnU6KRq3zGenF4kiRldUvTSOBLn8q4peg43uphV0k/W4+NEfR8VFDorQcDVzpwajl6j4mizB4fHj06tiimWjsjOxOHxyyqXwwOv4fQxmyjKypACwd8cbiKna3LCYHRzjIonbyDIkjWhrPBmV1uFSXuibaPLy7dHm6MCqkntVI+0d/xsILkdD+32jp/p6NUqirLS41Ye6RXLFAWFs57O/RTrROhUKpa8ty1mOc5v39vBnWMHRD2MTXo1gQTlWutsdu4bn8e4gu40u72Yk/X87/rv+MOHbVlpyuZQQaFjCCCJN4myQueMtvLrywfw+w93ctfY3Ji+peH0yjCyvGwoR5rcx31Pqe00xFUa5iqci6gE0KoF1mw5GFPYNSdpCAbhiWsuICNJG+VvmmbUSuPW4fFz3+tbWV42VPILF69Vta+eot6xN0pAhGCtlqq+2vPVFhGzrkb1C1V32Q43kWVO4nfXXCAFzX2BoHQvP8ntgsvrl3y+xXNWbtwrCe3t3W9ts0fK5kvSa2hx+zjc6MLp9VP+4iaZTYVeo5IFBvUaFbUtHly+AA+8uZVPv7XHzXK/7VIrOo0QUyyHH17hInKi7aQUTjw6tSoklgjQNVVPsk5Dg9obd9zOHt2f377/DRC7QWZpjgWdRsWKiIBPqdXC/Il5HGpwU3Wwnm0HGsjvmSaJ4R3p8fFjv48KCp2Z9ubUdFOb8FuaY0EtCGhUQkyrIpHMZD1jcrtIx0XP8U92yiuUSq0WAq3DfUS/TK4b3ofbV1Wxek4Jf/x4V9zg8oNTCqM+MxBo6xGQbGi7Z6NOLWtsHZlt3uTy8bNnNkTtmZN0moTWZkm6s19G0ceoyhEptprb3QOd6dQ7PSycVMAX3x2TgkGhQK2TodmZNDg9p/sWFRQUTjJn/5P8DMAfhEVvbY1Z+nWowcnA3mkghBqAiM2/SnMsBAJBWiI8FAFpUh+clUFL64LfpNPg8we4YUQfNuw+Jm1qY20Ow0uM04za1pJz3w8uOVZKlhXOBgJBpDF66fldaHB6ozLJ1tnsqBCYPcbK/7vsfFTA4UYXpVYzX9TURy22DzU4+WTnESlIdXGOpV2hJnw8Jes1PHL1QJau2Rblp6o0zFU4V9GqVDxbsVtWpi1ubp+t+JYFE/JZ+vY2Ls/rRl+LSTZ2Sqxmzks34vDIqyvCBbiSVsuQWFnSkbh9AUqtFoLBIGqVwP76jlWMiJRaLbh8ftQeeL1qf1Rj7WlF53HflbnUNnmYVnQeD7y5NWbzbU2rvUl7jTNdXn9rVZmFe67MxR8IcqDBxYNvb5f9ni7OsZDTJZnVc0tY9Ka8EVlpjoWyUX359Fu7lOUeXmosZueuKBuW8F5+TIXLybCTUjix1Ds8UnPYg04vyTpNwnE7b1yuJIinR/TaKLWauXd8Lk98sDNGxWQtS9Zsoygrgy9r6lgwsYDr/7YB4Lh6fCgVVwrnKu3NqfOvDDWPLLVauO1SK2q1wJ6DLcwZnSOzKhIptprx+QMsnFTAjkNNoaSQRjcqIWSjEn5eWXFffv7seoZkZfCbsQO4qTUw6/D64gZU19nseP3RPictnrZM8CONbkqsZipt9lDCS9nQmI24l5cN5bPvjgHRe2atWkjora5VR9uKnW3UOzwJPbbrHZ1bME436jjS5ObtLQdlzVNLrWb6dUmma4r+NN6dgoLCqeCMEMT37NmDzWajR48eFBZGR3w7Oy6fny9q6uNmqSycWECD08NLN43g+r9tIK97KgsnFfDEBzv41WXny66VKNtlZnE2L39WI8t6AfnmMLzEOPxaP9RPUSlZVjhbcHh8Hcokq7DVcsul/dFpVHiDAUb2MzMsO5PaJnfUYrvUamFmSV+pQVh7Qk2s8VSaY2HFjGGUv9CWvflD7FcUFM4WXD4/1w3vE3cedPn8bNh9jOuH98HpaROIS3MsLJiYzw3LN/LsjUOZM8YqBbuyLaHmm+kmLRq1wGPvbI8q945FmlHL4ikFuH1+1u44Qm731ITnR5aPlxX3Zcv+Bj7bcyymaLfgza1cmJUBwLMVu+MKe3deMSDq+vE+v7T1c2/5+xf8rWwYX9bURQUNHryqkDSjljmtHunhVOyqJRAMSmKi+DcQg/VX5Hfjd9dcQJpJK/sdR/JjKlxOhp2UEtw/sZj0Gpw+P26Pj/QkbbvjNtDqU1xsNdMz3cDKm4aj1agwaFSAgMvr5+MdR2N+Vnjj2aVrqrn2oqwOVUzMG5fL4KwMNtfUkXocDa8VFM4m2hubbn+oMikzScf1f9vIq7eOYljfDPbUOqIaaorvOdbsQatW4Q8E0agE1Crolqrn1VtHcaA+upl1ha2WAEFp7O6vcyW8Z4cn2gYlKayvxbxXv+alm0awdE01R5pcrIiw7xKbZQeDMKqfhSt+1R2NWmD2PzZL63S3L4AgBGM28BaE9gPQZwNGnYbbl38W12P71U7eVBPgz2ujKxFEa9pYlQgKCgpnF6dcEL/tttt4/PHHSU5Oxul0csMNN/D6668TDAYRBIFLLrmEt956i+Tks6ejr8Mt9/WMLNuyt7jpkWZg6Zpt/N8vR9Ls8eELBPjpkN7Ymz2s+sUIHB4fakEgzaTl9zEyZMR/F2Vl8Py6Pdx8ST+8/qD0GR6fn8ONrlB2WavYFi9zpqMlx0rJssLZRKZJx+8//CZuJcfNl/STMr0bnF7++u9veXhqId/ZHfgCgajFNiAt8BNloYkijD8YZOnq6pjikwC8e3spdQ4PKQYtlmRFqFE4dxEQWLlxb8xstpUb93L32FzKS0KvN7t9vHbrSHQaNUatmknLKnF4/DQ4vWw70MCfpxexcuNe9BoVqQYNR5vcBIMwfXgfbirtT3qSltIcS8xs5FKrhd4ZRq7+y6fkdU9lZklfvv6+gVKrOaZtSqnVTI80A/876yK8voDMqzzc6iycSptdys5KJOzNn6Dmf2ddRM80A6VWi6xJaPj99jUnMaRvJrevquKXF/fj8fe2c2FWRkj0CNvoLl2zjbvH5cbNwhYFSHE9MzQrgx7pBh5cs012nyURAUWRH1vhcqLtpJTg/olHAJpdPjJMOryBIAK0O25FW4UGp5fr/raRUquFIX0z+ONHu6RG8/EQxalKm537rsynoGeqTCCLxfd1Tm57aTMlVjPXDu19gn5yBYXORUfmVIBmZ6jBYoPDy5f2Fj7efjhmQ82VG/eS3zONUqsFAKNWTW6PVB57bwezSvrJmlyHE24r1l72daxnvEoQJHuP2mYP1/9tA49NG0T3NKNsTjbp1Dx13WAONjhxev3UO700uX0cbnDy3I1DcXhCWc8Oj5+ZL3xOeUm2rIGnWFX1yi0jj+O33DkRIKHHdmfPkXd4/QkrERze6GC+goLC2cUpF8SfeeYZFi1aRHJyMkuXLmXjxo189NFHDB8+nKqqKsrKynjooYd45JFHTvWtnTRSjBopS8WkU7PsuiJWVO6JKkGeWdwXTyCAWhBocvoQBIH1u+2sqNzD4Kx0ZhRnU+fwtutPuqJyDwsnFrB4TXXcMmeHx58wc6YjJcdKybLC2YTbH2DnoSZW/mIET7y/I2YlxzP/2S1ljVbYamn2+HH7AyTp1B32DQ5fxIeLMMvLhsa9xn931eILBKVMUQWFcxoB/mdEn+h51GpmZkk2CFDUOx1BEPD4Auw95iC3ewotbp8kyvoDQfJ7pvHCuj3cPS6XuhYPN6z4TDoeypIeyOPvbadsVF8CwaBs01SaY+GusQP45khzaC5sDX5dlJ3Jgtb5N9LneMGkfILBIJv31kkNBKH9LLOOZKG1uH1U1dQh9MrggUn5LFmzTV5pYjUzZ4yV7+scPPvfUMn6T/K68sePdsXNuv3lJf0TfqbHH5CqagCqKuuiNpZiCXJ4UPBEVLhYknVcnGPhvzHWIMcrtivB/ZODTqNCp9axYbedd7Yc5P6J+e2O2/kT8rA3eahrCY2NClst916ZByATpGIRXh3R6PLyjw174zbnjHxPpc3Ofa9vUf7WCucmHZhTn1+3h8VTClsTMrQ8sWon/3fzSBZEWGqJGeK3r6pibEE3fv5sqDfHSzcNZ9qQ3hxtTtxPR5zvjjS5j/sZr1EJMnuP2mYPs178nBUz5MG0my/ph0Gr4u0Ynul9LUn0bg2COjx+qddHLBzuc0AsFUhomdLZFfGWdv6G58TfWEHhHOeUC+LBYJvn1+rVq3n88ccZPXo0AMXFxfz+97/nrrvuOqsEcZO2rbHHLy/ux/OVe2Q+VRDKAiUI90/IY8KTldLr4XYNQfZw88WJN6huX4DykmyWRmzGxc8IL3Nub5PdXsnxyShZVlA4XTS7vKyYMYzH3tsRswJj6Zpqykuyqaqpk5oENbm8mHRqhHZWhEl6DXPGWNl5sFFaxEeKMD92PCoonCsIEHsetdkBgfkTQwKaSaem0lZLUe90NGoBvTYUjCq2mlm/2y4FhW9q8aDTqGSibaXNzvw3tnBhVkaUT3a6MWSrcqzZQ7dUPU9fP1jKpruobybvVh+kKCuD+6/Mo8Xjx+sL8OluO1c9tQ6Hxx9lw9QRm5P2MGjVbNpzjEvP74pKBeMLuzNjVF9ZibfD4+fvG76jvCS0uT3SmFiYSNKpEx7va07i4be3yewqYlFpszN/Yj5X5HUlSX9iKlzSTDoenTaIe179WiaY/BCxXQnunxw8vgBBoGuqgYpWH9/2xu2Db29n0eRCPth2UDre6PLyxXfHGJvfLW5zt9KI5n5JejW/vnwAqUZN3IqNyIaAyt9a4VylI2Oz0mZn4ZtbWXZdEbRam9Q7PEwc2DOmlcbgrHTZHOMPBqWKqEToNSpKcyyMPr8Ll5zf5bie8eYkHY+8sz0qa717qrzKZ/SArnHX+gBLW20yUo2JZZL2jp8NJGvVvLyxJmYlwMsba1g0Kf903+KPor2/Yco58DdWUDjXOS2jXGht/nTo0CEGDRokO3bBBRewb9++03FbJ42jTS7OywhNxiVWC3/8KHZpdKwS58jGP/eMz034WXqNql3PRDFjpr1Ndnslxye6ZFlB4XSSmaTnYIMrbulchc3OLZdaubB3OrevqgJC3/Hxf6pg5U3DE167xe3jy5o6Hp46UFrER4owP3Y8dhTFJ1ehsxOEuNUUFbZagsB56UaCwIrKPfzumgtocvqwpOhb/bPlDTO1ahWffmvn0vO7yKySNtfUMTQrg2Uem1ThJdqDdE018eTH0Q0ur7rwPP71+ff0NZsYnJXO8hhWSpHzetW++rhCX7hoF18MtHC40RVqHibs5MrC7tz3+taY1yrKyqCodzoAakGIsofaXFMneX4n6TRxM/RKrGa8/oD087cX0Ntf5ySvR+oJtR/pmW7kyelF1DZ7aHJ5f7CdlBLcPzk0OkMev+J3oyPjttJmZ9FbW6WgDYQCWxU2O7/9YCd3jc0FdkRlKi6YVMBVT60DQt/No01uyl/4nDG5XZg/sYAH35ZXTIRnsYaj/K0VzkU6MjYhND7vn5BPbaObot7p1Dt9dEnVsyLCfrPEauaBSQVc99wG6bUuyXqenF5El9Z5OKatWI4Fa5dkloVVahzPMz7NpGPJlEL+/U1b1ZMgCCTp1IzJ7cLasGqoRDYZzlabjO6phviWaTkWurdTtXI24A0Euak0mydjNCSdOzoHbyC6uWlnIlmr5rLcruT2TI1aC+040EiyNnFigIKCQufntAjiCxYswGQyoVKpOHDgAAUFBdIxu91OUlLS6bitk4ZJr0WnDjWy8sXoih1Ok8snNeATCRexff5guxtncbMbD3FzkmgT3pGS4xNZsqygcLrx+AM0OBNvhsUMF4fHT4nV3NrsCz7dbZe62UcijstQxulWqSS7wSnvzP5jx2NHUHxyFc4GmpzRzbRkx10+zEk6vjncjMPjx6BVk5msIxAIsGhyoeQjLgahMpJ0rKjcQ1HvdJm3abHVzKRBPTC1ZkqH24M8Vxm7weXit6p59oYhNLp8JOk1CTfdd1x2Pisq97Cicg/Ly4aiQpAFxkusZmaEiXZ/bs2sixQDl1xVwDtbDoaEw121zBjVN+5nihleapWAOVVPVU1dzCbCL39WQ7pJGzMLW7yvgw1tTc86ksV+MuxH0kw/PqCnBPdPDiadGpVKkAIOHRm3EBLd5rUmfxRbzdLxtTuOcuOIvjEzFffUtkjVFzOKs+mWqsekU0sC2MNXFeLxB6lzeGhwemXN/MJR/tYK5yIdHZsADQ4vTR4feo2K7QcbeOqTb6UKKggFo/fXO7nuuQ3UNofWuaU5FvRqAa061Fxz4eRCFq+ujlqLPjZtED0i1qLH+4z3+gO88/UBmeBemmNh/oRQJvPaHUdxuP1R/bxkAeFWm4w0k47Hpg2K2ez+8XOksb3D62fOqioemzaIe8bn0uzyk2zQcKTRxZxVm3mx/KLTfYs/Cqffz93jc1m8ujqq/8kDkwpw+hXLFAWFs51TLohffPHF7Ny5E4D8/Hz27t0rO/7OO+/IBPKzgRSdmsPNbsqKs0kyJI40mvShRh+zV26WLdRFEbvB4U3o5bVy417GF3RP+BnpxtCCf0XlHv48vQgBZEJeR0uOT2TJsoLC6abR6W1X1PH6ApIY/sCkAjyB0LiUxpIgJMxCCy/JNunkj1/xGiAf2ydqPCk+uQpnCyZ9O/OoTo3HF0CrFijNsdAjTY9OreK1qv1cWdhdEs7EIFQwGOTJ6UWkGDSsmVuC1x+g0elj095j/Pa9nVK2qtiEOpE9SIWtljqHl8++O8bA89IS3meD08ubs4vZX+fks++OMaRvBvdOyONgvZMMkw6TTs3vPtgprQVuX1XF/Al53DM+l+/rnOg1akw6FXUtHnK7p/J/N4/ko+2H8SXI2HL7AvTJNGHQqnngra0xRX0BeHjqQOwtHsxJOlmGnkGrZs2Wg1LpuygqJMr6E0XNslF9+eZIM5lJulNemZKoMkYJ7p8cjDo1Pn+AI01uSnMs7Y/bsEw8h9vPw1ML6d8lmU92Hml73Rvbz/etOcW8NaeYD7Ydlr6bv7y4H3/8aBdrdxzlvisDdEnWo1EJ/OnjXTEzPpW/tcK5SkfmVJEkg5oWj4rzMoxkmU28/FlbVbe71SYpnGKrmfkT8vi+zsX39U68/iC+gIslk3PRqDQ0e/w0Or2kGbX4/AEOHm3G9APnh8ONLu59fUtMy9Ala6opL87m+uF9SE/SSgHuWAHhNFPb+rxnupFlJ6ASqbPi9vp5dNqgqCqAYquZR6cNwt3Jm04GAvBgDJvZSpudpau3SRZ8CgoKZy+nXBD/97//nfD4ddddx4wZM07JvZwqBCBZr+Hmv3/BKzePpNRqiWmPInZrPtjglHmZQij7qthq5vPW6HV5STazR1tRCQJJejU+fxCdRuCyvG4EgvFLq0taG4Z8/OtLaGrdGD7xswtpdvl+0ER/okqWFRRONykGLZ9+a09YynleupF3flXKwXonf/xwJ/eMDy2UHB4/t6+q4pVbRnLX2CAHG1z0SDPg8QU42uxm2XWDpcwTsSRbpRJk41S8RnlJNrddakWnUZFp0p2w8aT45CqcLZi06oSVUiatGrfPj73ZTdmovjzxwTfcPyGPN6v2c3FOF1kAeWZxNo1Ob1Rm+MzibLYdaOC64X3QCAL+YFCak9uzB6l3ermwdzr+dkqJu6Ya2PTdMY42u/nDh7sotpoZk9uVIPA/yzcC8H+/HMmtl/YnEETyIn/w7e0ALC8bylNrbfJMOKuZKwf24O5x53OxNeQn3uz2k6RTEwiGvJUbnB7UKiFu9nqlzc7RZjfT/rJeqiDp3zUZQJZRvvVAA8vLhrLsE5sU0AsQHaxfOKmAR9/dLitXP5WVKe1VxijB/ZODTiWgQsWAriZGTikkGExc4WgME8RNejXvbjnIgkkF/H19W+JMrKB1sdXMB9sOR9kFXpbXTWogKwgCc1ZV8cXeutD3NKJJrvK3VjiX6cicCqE9ZIvbx+FGF0ca3fTrYmL5jGExs2tfuWUkLq+Pt7ccxunxo9UIUhPLqy/szoDLcrknQrwWm1m/ufE7Jhf1Pu75oa7Fk7Aqq7w4m1kvfs7LvxwuBbgjzxGAJ352oez1E1GJ1FlJN+l44sNv2vVb76wEg+3YBXVuRxgFBYUOcMZ1CujXr9/pvoUTjjsQRKdWsWx6EQ++vY2y4r4ECEZtGueMzuHD7Ycp7JlGtzBfsmKrmSS9WsoKW3bdYA41OHF7A1ImeanVzF3jcjnQ4OIv//6Cv5UNY+maalnmt5jV6vb6pc2tSLfUH/7zncsLBYWzhxSdmlH9zAzPzowSdUqtFu4aO4BgMMg7Ww/xZU0diyYXEgwTvBweP4cb3agAtUqIatgjZp6ktlZoaFRCVLWHw+OnqqaOC3un0yPNQL8u8nH6Y1B8chXOFlTA4skFLHoreo5bNLkAFZCk09A1xcBtrXOk2xdgyZQCkvRq7ho7gPoWL/k901i1cS95PeWZ3OJ4LMrK4Pl1e7h77AACwZAA7fYFyMo0MWeMVfLajkSvUWHSafj029qEWdPvVx+iqqaOhRML+GpfPdcN74PPH5BZOexvcLJlfwODszJI1muYMLAHP8ntilal4tH3tsdsgrZ0zTbuvzKPh97eFuVxPne0Fac3wCFf4oaaDk+opDyygiTNqJV8x3Wt4mRRVgZVNfWy5qMAaUYtDU5vlBgOiStTTmSfg45WxijB/ROPyx/AHwhS7/KjUXtJNWgSjls/AenfRxrdVNjsLF5dzbUXZbFsrY1Sq4UjjS7ZZ4QHt8Jfq9pXz6h+ZsmzeNGbbX7/kd/TrEwTXVP0yt9a4ZylI3NqidXM0qsGYm9y0SPNyOyVm5k/IY9319piZtcueGMrD0wq4MuaOq4Z3IvfvtEmft9xebQYLr5v/htbeGTqwB9UudjoSmz9IuLwBBIGhJtdvh+1Lz6bcPvi/67W2eztJgic6TS527ELaue4goJC5+eUC+Lff/89BoMBi8UCQEVFBX/961+pqamhT58+zJ49m5EjR57q2zqpOD1+NGqBpz4JZXKt331MWoy7fQHSjFrUKqSyoy4pelrcflbMGMbhBhej+ptZuqaaj8I2lKVWMzNby7hLcyzMHm3l2mc34PD4mTPGymPvbefCrAxmRvgsPvrudu4dr5T/KChE4vT5eXLtLr6oqZeNT71GxZEmNxqVQJPLx4SBPbgivxszn/+MZ28cKr2/xGpmc00dRb3TO5R5Yk7S8cg722P6of7zsxqp4d+JQvHJVThbcPkD/Pa9HbHnuHd2cNe4AQRbdWpRWK7YVcv9V+ah06h4d+shVlTuYUifDMpG9Y1qrAdt2WQrKveQZtCyfredrq2B6iNNbs5LM8S0NxPtQZJ0aob0yWB8YXc219SzdM026bxwKyWHx8/SNduYUdyXf32xj58O6c2T04tw+wIYtWr6mk38c1ONLPtuTG4X7rsyj5nF2Vw3vE9UM8yKXbXYWzx8UVMf1TRzd20LGpXQbrBNJQj8eXoRt6+qklWQ6NSquL7jt6+qkr2+vCz0fIwUw0ViVaac6D4Hx1MZowT3TyxNLh8+f5AuKfqQxY82KeG4nfuTnKhmfOI4LLaamVnSly37G1g9txinJ4BKgEpbLSs37uW64X24fVWVNLbuefVrri46j0MNLhxuPzNL+nFBVoY0RsK/px/ecTG1zR5217YojaYVzkk6MqfOLM7GG/Bj0Km58flNODx+uqUa4mbXVtrs+ANBFkzMx+nzS4FTh8dPs8efWJD2+H9Q5WKqIbGsYU7Ss7xsqKwaJRZKgkgbze0EGZo7uWCcrE/8nWnvuIKCQufnlI/yadOmsWDBAiZOnMibb77J1VdfzcSJEykuLuabb77hkksu4bXXXmPixImn+tZOGg6vn2SVRlo0RC7GAV67dRROT4DP9hzjDx/ukl4vzbHQr0sSn+4+Jjs/dC2B1XNKMOrUJOnUrJ5TQpPLi16rZtlaW9xN6N1jc0/sD6jQqTiR2XdnE75AW9lcLI/S5WVDJVuFUquZxVMKcHpCC8HSHAtLryrE7fPj8wc7lHmSZtKxeEoh97z6tezzTlbptuKTq3C2EAzCRzuOyoLE4dw5dgD76530yjDKmlTvr3eiUQmcl2bgtVtH0eT20ezyUV6SHTPb2+0LcPMl/TjU6GJNa6m3SKiqy8rNl/ST5ux49iClVjNv3FbMgXonXVMNfLLzsCwLvMJWy5wx/bl7XC4L3tgalaE3ozibDbuPSVnb1w3vw+K3qqOyv0VR2uHx0+z2xfVIXTK5ELfXn7BEfv1uO1U1dZJ9W5PLS4PDE9OfdZ3Njgr45y9H8v62Q9LvsiOZY+HCw8noc6BUxpw+Ug1aXD4/jU4feo263XH7m7EDWDi5gNn/2Cw14wNI0msoyspgzsrQdzunawoAqzbWsHhKAVcO7M6BOhf/W34R//7mqPRdWRiWFQ7RY0Sk5phDZpmkNJpWONfoyJz6/Lo9PHhVIe/uOCSNn/ae8U0uLy1uP1/U1LHtQIM0/hqd3oRNLcXnstPj5XCji7oWD40uH6lGDRkmnayKOpyMJF3cBvclVjP2llBlVEo7wrmSINJGmjHx7yKtk/+uREvaeGuhjjQMV1BQ6NycckG8urpaapr5yCOP8PDDDzNv3jzp+LJly3jggQfOKkE8I0lDfUviCKrHH+BvlbtjNgIJBINRnuIQ2kR/Z2/hxU+/k3l8bt4rF88jiVXirXBucKKz784m2suCCF/4iwGpJVcVsGLGMCzJOpasrmbtjqM8ff3ghNcJF2BOZZm+4pN75qAEpX4c7WUkNbt9CILAg29vj5o7M5N1PFuxm3tf3yq9Vmq1sPIXI7jpxU3UNnukjXrvTCPZ5iQefmdbXP/MJZMLGZ5tJlmv4XCjK6Y9SIXNzuI11RRlZfBlTR3zxuXy1Cffys5JM+qY/0Z0k8tKm50gSD9HeUl23AoUws7rkWaIsm0Sz1v0VjUPTS3kF6X9ZO+FUHBv8eQCjja5GVfQHb1Wxcuf1ZBi0CbMtq6w2ZnR5KKqpk4SPfpZkgi0Y8AZLjycjD4HSmXM6SPVoEHrFUIWRnp1u+O2xe3jjx99w7LrB3PdcxskUTwyiUQUKL6oqWPjnmMU9U7HoFWTpNfwk9yuTBjYnYff3h6VuRo5RuKhNJpWONfoyJw6ozibB9dsp7BXm8WYoZ1Ma5NOw4znNzEkK4PfjB3AM/8JzWFppsRNLVONobVwikHHnf/3ZUSfDAsPTS0ky5wU9XndUg08PHUg97++Rf6eHAsLJuZL8/N/7rw0oXCu18pF0HN5zdYtVc+Egd25enAvuqbqaXb5STGE1juvbf6ebqn6032LP4q6Fk+UfSW0VfLVOTzx3qqgoHCWcMoFcY1GQ1NTEwB79uxh/PjxsuPjx4+XCeRnA3qVmvbmzTSjVlZOFo5YMhoLty8Qw+Mz8Ye1F+1VODs5Gdl3ZxMpxsSPw8gsgQpbLR5fgM01dVTV1EkLqfayCSIFmFNZpq/45J5+lKDUjyepnRLWJL2GBqeXil21zBjVF2jzFR7Zz0xVTb3s/ApbLUGCrJgxjPIXNvHotEHSRn152dC4JeHrbHZcPj9/++9uZo+x0jVVH7cyS5zHl621cZvLxy8v7scfP2qrBvMH4leWhK8BIhsHxjqv1GrBk8D3s8JWy7EWL91SDdw1dgDzJ6ixN7uxJOvZXFPHxCcrpXVIidXMy78ciSVZx7dHm2NeTyTca3TBxHx6pBlw+QKU5lhiCt3hlSkNDg/H2tl4/pBsbqUy5vTh9vpx+fwYdWp+u2Ybd7VTnZik11Bps7NkdTW/u+YCZjy/iVKrhV7pRsmzvygrncONLo42uyVB7d7XtkjXKLVauH9CXsIxG76eLm19LkSiNJpWOJfoyJx6yz++oLbZw/ThWQCYdGp6pOoT9snYsr+B2aP789v3vyFIkLvH5aJWCSRp1QmtBR+ZOpBnbhjC/De2RF27wlbL/W9s5XfXXBAzU1yrVnHlwJ786rLzaXCG5oysTBOPhAWrnT4/N1/cnwkDe9I1VS9lqB9ucNErwygLEChrNrhrbC73vxG7AWpnx6TXcPM/vuCxaYO4Z3yuTPCf9+rX/H3W8NN9iwoKCieZU14Hcskll7Bq1SoAioqK+Pe//y07/sknn3Deeeed6ts6qTR7/KiE0MI7FsVWM26fX8qsMumiI+7xytK6peqlxldiNo24AYyFsgE8d+lI9t25jF6tojTOuCmOs2lucvko6p0uWyRW7auXfIQjORPGX5pJR/+uyVyYlUH/rsnKhv8U0l5QqkHJROkQAsQdY8VWMwKgU4WWN+5WQXZmqx+4IBBznq202Wly+XisVQwXx3R7JeEtbj/Xjcji+r9tZN8xZ8JzxWvVO72UWNueNcVWM/aWxH978b0dsSG5c+wASQiIh73Fzfg/VXDVU58y/k8VPPPf3dQ5PDz49nZZUL7SZmfRW1tpcvtweRN/thgMXGezU5SVjsPj5/7Xt1A2qm/U3yu8MuVAvZM5rWX0iRCDiQ0OD98eaaaqpo5vjzYnHDdiZUzkmkipjDn5NHtDdil7jzlYu+Noh8YthL5z3VINFFvNlBX35aqn11FVU8fysqHcPiaHHmlGgkFiCmoVtlr213dsHBZbzSyYVMCKyj0xz1PsdBTOFRKNzVKrGZ1aJVVDmnQaVswYxooZw3jig50snlIY9V4xu3bpmm1cfH4XoG2O9fgCNLl9Ca0Fm9w+kvSauIGtil211Md47jc4PNz96tfc+/oWGpxe5q6qompfPd5AkJ8O6c2KGcOYM8aKx+ulV6aRd7YcYNaLn3PbS5spf2ET72w5QK9MIy6PV7reub5ma3R6o8RwaGuA2t68faZj1Kh4cnoRK9btYdKT65j+3AYmPlnJinV7eHJ6EUbFMkVB4aznlGeIP/roo5SWlnLgwAFKSkq4//772bRpE3l5eezcuZN//vOf/PWvfz3Vt3VScbh9mJN03DbaSoCI8mSrhZklfQmEZYfFKueMlXVabDXzzaEmqTxZXLwr1ggKsVC8VBPjCwZYOCmfRW9VR3n4hjf5CifZoEGvUXHH5TkEgzDwvDQ8/gDjCrrz9ff1MnFJGX8KJ8MS4lxEpYYHJhawdE3ssYoQJLm14qN3ppHFkwuY+GQlg7PScXr8PL9uT8x5tsHpJduSJJuj26v4SDNqUAtB/u/mkaiEhKdK19JrVPgCISsRUTgQ/92R9yYi3aRl1oubeH7msMQ3E0Eie7ZKm50Gh5dPd9sTem2GBw2bXD4eens7Fbtq+fRbu6xRcbpRS/+uyXRLNcgEhwt6p8e9vhhM/CHZekplzOmh0ekjxaDhSFPIt1fdgXEr0uTyUpSVIfl9r7PZUQkC5cV9mb2yiienF8kqLI6HXhlGlpcNpWpfPXtqW+LaCCp2OgrnCoKKuLYRZcXZTFoWmj//VjaM+hYP5S9sYuVNw/lox1FuudQTszm8OHadnrZAaoPTS6pRQ7M7sXVnSzvHIfR8iSR8jeULBOPaslwzpBeLV1fHyD63s+CNrTwydWDU9SI5V9ZsHWmA2qkR4OlPbLF7owgCS6cUnKYbU1BQOFWcckE8Ly+PjRs3Mn/+fB5//HFaWlp46aWX0Gg0DBs2jJdffpmrrrrqVN/WSSUjSceCN7fyRU29bFOo16g43OiitilUqgyx7VFKrRZpQyEibqJvX1VFUVY65SXZssW7sgFUiETxUk2MRlCx9O1tXJiVwcyIhf2j727n2ouyohbVerWKq5/+lOVlQ3n6E5tsgy420mtyeUk36ZTxp6AEpU4QerWaxe9Uxxyrj727nQcmFeBWByi1Wni/+jAX51iYPyGPHmlGBOLbkOk1qqhsJ7HiI9aGsNRqocHpxahTs6/OQc80I49MHcjSt7dFiWyiYCz+d3xBd0mUu31VFeUlIauTClv05rskTGyu2lef0Pu03uGlttnDx9uPJCxlj1XxksierdHlY0XlHv48vUg6N/x64npEJMWgkYSEWI3EP/71JXRLlQsO8a4vBhOBH2z7dSqtqRRCJOnVCEB6q02frgPjViTFoI3um7OrlpnF2ZSXZNMlRc/T1w+WNeITx1zVvvqE3/0Pth2Wrr3yptjl8GdCNZeCwqlCp1KxcuNeirIyuCPMaiRc2K602RHYyYzivkCo0gnAqFUn9ORPCqvG0mtU1Dm8dE1J7DudYtTg9wcTNt406aOrqcPXWIn6aMx/YytD+mSQ3zMt5rVFkVdZs9FuBnhn/x24fIGElQiuDlTlKSgodG5OuSAO0L9/f1atWkUwGOTIkSMEAgEsFgta7dkpyLlbH7aRJdqCIHCgwcX4wm58X+eSnS9SarUwZ4yVHqkGlpcNjRl9X2ezM/tSKxq1QIOjLVqtbAAVwlG8VBPj8PrZsPsY+T3bGgYJQijlc8PuY1w/vI/0uigAHWvx8PIvR/Db93bEzDRZsqaaR6YOpHeM5j8K5x5KUOrE0Oz2xR2r63cfo9nto8np44FJ+Ux5ah0TBvbg3a2HmFWSHdd6RBSJxxZ0l70eT6QttZpZMCk/qolmqdXCirKhlL/4uSTQlVot3Dl2AH/9j42Zxdm8+sU+dBf2BCC/RyrLrhtMbZOLy/O7EXgvGCU23zU2l7rWZ02KQc1led0IsiPqvBnF2ahbfw/P/nc3y8uGgiDIBOTS1oy/cPE6nHiWLMkGNQ6PXxLvf335+dQ7okUTCDUwE+8jnHBxw97igaPN+IMh0cPh8cuuLyYO9DWbOC/dSJpJx7dHms/5bL3OhEmrxuXz0yPdQKnVQrPbx9odR6XxEv59yO+RisPjZ84YKzsONMa0DhTfU1VTF7MRn/gdXFG5hzdmF7N4dXXUmA3/7pfmWOhjNkWti5RqLoVzjWMODzeM6MuhBid6rQp3UyBmw8wKWy0zS0JBU6lqSatifGE3fjqkd1TTxX99sU9qUCnOsUP7ZJCsVccNAJdaLSRr1XjVQZaXDWXZJ7ao8b68bCimGPcXvsby+hP00dhVy93jBvDouztiPkta3N6o68XiXFizpRq1CQMTnf130ORqp6FsO8cVFBQ6P6dFEBcRBIFu3bqdzls4JTS7fJh06rilW5MG9UCvbiuD7p1p5OnrB5Nu1KJSgSVFx6EmF7Ne/DzuZ6hUAuP/VMHQPhnnVKMPhY6jWOkkxunxJ+x6n2LQ8PT1g2UBqVdvHcWBemfc7IJKm13JLlCQUIJSJwZXO2PV5fGTpNewv87J4Kx0dGpVSEgNBrlrXKixX7j1iBjgWrVxL1dd2FPWBDJcpJ19qRUAnUZFg9MbJYZDSDBAgP/75UiaPT5a3D6q9tXz5Me7uPfKPLbur+c3V+Sy6K2tsizvUquFbqkGhvXN5J7xuew75pSeNdOf24DD42d52VCOtXi485WvoqrNxGfS7665AIDBWel0SdHz4FUFfF/nosHpRa9R0SVFz7XPbohrExHLkqXUauFIo1v6fSxba2NF5R6WXVfE85V7ZM8/cT5xeuXXj7cGKs2xyMTMyGzyj399iTQ3tZet1+L20uDwUNvsodHlJdWoxZKkJAacLvQqgYBaTYPDzZIpBbI+JfG+DyVWM4smFxJbDkdmLygSaTc4OCudA3XOKBuH8O9+idXMI1MHcl6GSammVDjnERtRv7PlIPe+vlV6PTLYBOD2tVViFFvNHK53MW9cLve/sTVm08X9xxyyObaodzr+QJClVxWw4I2tsvmj1Gpm6VWF+FstxOJaWSDw6LToho7ha6x4c5zIkUZ33GfJ0imFUdeL5FxZs6Xo1AkDEylxgpedhRRDYiksuZ3jCgoKnZ/TMso//PBDKisrueSSSxgzZgz//e9/eeSRR3C73dxwww3MnDnzdNzWSSPVqKG8JDtuR+0H12yXStDEEu+v9tWzZHIBb319gFH9zO1GYMWNZEdKh08mymb0zEax0omPOUnHHz76Ju4Ced64XG57abP0erHVjF6j6kDTPSW7QCGEEpQ6MWQm6fh9grH64JRCXq3aT3H/0OZ6n92BSaemwmbnV74ApVYzPdIM/N/NI2l2+9hcU8fKjXu5bngf/vDBTu4dn0sguF26nsMTanpd3N/CZ9/ZKWzNTI8Uw0VC2WdBGpxebv77F9LrTp+fuWNyWBwhhkNISA8QZO4YK+7W5pVCRJZ111Q9KoSYFiQifTJNrJ5bjNvrx6BW8X29C61aRYZJy7pv7WhUAkVZ6XEtYA43umSvFVvNLJpcwFOfyP2aHR4/c1ZWsWBiPg9MKqDF7ZPNJw0Oj0xIiLcGqthVSzCGd7lJp2bBxHwCwSBVNXWkGrVkmnRSNnkkJp2aVKOOOauqjstfXOHkUetwkWzQk2bUU1VTR/55bRUd8b4PlTY7C9/aKglS4ZTmWPh0d+zgs2j3I1ZKACxba5MyG0f1M+PyBvjnL0egVgmkG7X0zDABSjWlgoJRq2Z5Zew9Ksh7W3VptfgUq6f0OlWUGA5tTRcXTy6kKCtDmmMNahXNXj+3/P0Lnrp+MPeqVTQ5vaQYtfj8AW5YvpG//s8QtGohvpWFrTZmk+c0k47Hpg3i398cxZyc2JYlHutsdrz+gHS9c33N5ieY0GP7oas6t8e2TqVK2BtFbNCuoKBw9nLKBfF//OMfzJw5k0GDBvH73/+eJ598kjvuuIOf/vSnBAIBbrnlFlJSUvjpT396qm/tpKHTqBjVzxx3AyuWoBVbzSycXIDX5+dnQ3rxzZFm/vDhLgbOSCczSR+3vKzYamZzTZ3079NVOvxDml0pnHqUzV9sPAnKK9fZ7HjChG8x26Xe4Wm3yZ1Oo+Lbo81KcEgBUIJSJwK3L/FYdfsCrKjcwyU5Xbjmr+sZ0D1FynJrdHkpK87mp39dz5A+Gfz68vMp6p0OIGXBXTM0K2aTsFkvbuLJ6UXtBsEglH2WlWni+RnDCASDqAUBh9dPmlHL0OxMhvTNZOB5aVHlx4EA/PTZ9dJ1xAy9lRv38n71YYCEXuM6jYrpz23gb2XDmPf6lqgm3gsm5TFxUA8Wr94mm6uLrWZmlvRly/6GKHu2o00ubv/J+TS6fHy0/Yj0nqF9Mrj0/C70SDdKwfDdtS2kGj1YkuRCQlHv9LhroEqbndsutUrHTTo1K2YM46m1Nu59bYt03sU5FlbMGEb5C5uiRPEFE/Nbsw2P319c4eSg02pREQoEpSfpUAtI1ReJvg/rbHac3pB9iugNXmI1M39CHlOf/jTu5yXrNcwbl0v5C5tYMqUwbha6uC5VUFAI0eL2JZxTxd4Sxa1zDISCois37uWusbkJmy66fQHZHPvG7GLqWjw4vX6ONrnpmqonEAxVfxxtcuP0+nF4/Wj8ibtUx/Ou9voDvPP1AXK7p8Tv/5FjidlHQ6QhzDf7XF+zOTwBvqipZ84Ya0zLlBZP566CrXd64jaUnVmcTb3TE++tCgoKZwmnXBB/4okneOKJJ7j99tv5+OOPmTRpEg899BB33HEHAPn5+fzxj388qwTxBodHWkDE8+FKM2goL87G3uzCqNOwZM027rsyj5d/MRyVSoU3EGDJVQU88Ea1bMMXq5kVnPomFw0Ozw9udqWgcCYg+sjFG6PBYDDKMuWVW0ZSte9owuyCd7YeYtlamxIcUpBQglI/jia3L6GnZVNrVYZOo5I1wy0vyaZrioGPdxyWhG2tOjSeV1TuAWDOGCuZyToKeqaSbtKhVQscbHAxOCsDSsAXCLYbBBM52OCi/IVNlLRmrd75ylcAMZvwisJ3s0deUbLOZkcAll5VyFtfHeBfn3/PSzcNZ1+dkwanV/q5tx1o4LrhfXjsvR389qeDeOL96GZiFbZaFq/exkXZmdw7PpcZo1y4fQG6puj55nATc1ZWRQnNxVYzWrVA12Q9d14xgF9e3A+TTkOSTk1ma5AvXjD8sWmDJCHB3pJ4U2nQqvn415fQ5PKSYdIxP464HSQkfkcK5YOz0mWvRb5P8Rc/9SRp1RAIIiCwvHIPD0zK55el/biysAdJOk3iMezy8dW+et6cXYy92U3lt3YO1rsS2iA0u30sW2vjsWmDOC/DyOu3jWLz3jrKi7O5fngf2fWVdamCQhst7miLq/Cx2TVFz8NTC+mRZsTl9YdsPU1akvWadpsuNji9MstPfyCIQSvw0k0jWLJG7vNfYjXz0k0j0KiBYGJBPFbl9OFGF/e2BoJnlXjjCp1LphQw4c+VHb72ubxma3F7E1rUiX7rnZUkvYZf/v0LHps2iHvG59Ls8pNs0HCk0cW8V7/mpTiNlxUUFM4eTrkgvmvXLiZNmgTAT37yE3w+Hz/5yU+k4xMmTOCRRx451bd1Ukkz6nD7Awl9xCcP6slf/m1jwaQC3q8+yPSLsthT20K6SccnO4+wonIPI/tlsmRKATV1DpJ0Gow6NR5fgEanj/KSbCmTBk59o4/aZo/S7EqhU5Ns0CQco1cXncetL22WfFCLrWaMWnXcpnuRwSolOKSgcGJINWoSbtBSjRoWTy4g3ahlaFYGEBqbt11qJVmv5rM9x/jDh3IxetUvQpvwQw1uaps9VB9o5DeVX1GUlc7M4mzmrNxMUVY6V13Qk/e3HcLpDSQMhFXtq+ei7EwglCUnAC//cgT+QJDff7AzqhRcvM7CiQUxM7GcHn+oufaMYdz/+pYI31ULvxk7gJte3ERts4c7xw5gZkk/pkeIgGIT7vLibL6zOyQLKPG5NyQrIyrgflNJP4IEWV65R+YtW2I18/DVoSzbeMHwea3Pu/5dk+FIc8K/aZpRGzoPQs0zY2TAQ8hiZcGEfN77VSmNLh+pRg0ZJh2HGpwJr3+qkwQUQo2qk7RqgoS+33qVCqNOzTtbDjCrpF/CMaxTh5rBLlmzjSF9Mli21sacMdZ2x1yFrZZbLu2PWhAIAmu2HIyal8VqEWVdqqAQIsXYJgfE7fdgNTOzJBuH2y/NHcVWM/Mn5Ce8drKhzWO62Gqm0enFnKxj4VvVMW1Wlq6p5rFpg0jWa47bv7uuxSNd8/PWQHFRVgb3jM9j3zGHlNCiFgQGZ6VHWZdBaG6L19T3XMScpOcPH+1KaFHXmdGrVTw5vYhlEbYwxVYzT04vkvV4U1BQODs55YK4VqvF42nLFNLr9SQnJ8v+7XQm3th0Ntz+ADq1igUT8+P6iC9dU80FWRnMf2Mr4wu7y6Lp4Qv4BW9uZcnkQha+JW9EEn7O0D4Zp7zRR3vNrpTNqMKZTntjdOGbW/ndNRcw4/lNFFvNzBmdg9cfkDXdE8tK04xa/v3NUVkjIlCCQwoKJwKjRh13nArAw1MHMrBXGkvf3sbs0VbpuFatwumNLg1fZ7PzW3ZwYVaGJACEz6mwR/JQXbxmGw9eVciuI81cXXQeC9+MnovFQNj4wu6S53WFzc6MplBjyni+qOtsdgIE+bKmLkqImDSoJx9UH6J3pokvaupl7xP9x8Vs+P11zrhrCIfHL9mhiIjPsJduGs6M4r4yu5Svvq9n03fHYgoX97+2hYemFvLF3jpiEf68O57mZO2tJ/bVOWQ/38U5FskiI14G8alOElCARqcPnVpFc2v1lTcQ4E8ffRMaC8Xx++oIhKo5IBQA+dVPcvjjR7s6HHxucHqpsTt4Z8uBhJ7IyrpUQSGEQa2ixGqm0maP3+/BZidI29iE0HhqcHql90ZSYjVLDZnFcWrSa/D6o5vjilTa7DS6fJyXYTpu/+5GV1uFlfi8eH7dHjQqgS++q5MCrT8f0otFkwtY9Fa17L7Fpr6KBNqGux07Sbe/c1umuP2BhM1b50/MO013pqCgcKo45YK41Wplx44dDBgwAID9+/eTkpIiHf/222/p1avXqb6tk0qj00t6kpqiBCW94gZh2VobM0b1lR2LbGri9PrjZpctmJjPped3OeWCW2o7m01lM6pwplPvcLc7Ru+bkM+auSU0u714vAH8gSCA1OSu1Gpm8ZRCVn99QFaxEY6yCVdQ+HGImc6xqLTZcXj8NLX6Xf+/y86Xjnn9AbTq2I0ZK212qbwaouddMdhVsauW/XVOvtxXT12zmysH9mRGhNf47auqKMpKxx8IRgnR7XGg3hmj4aadB99uzZT9xBbVgFK83/Kw+488Fv6zpBu1UnNCWWm8N4AgCGw72Cg9v5aXDZVZu8jvq5bv65wx70dEfN4dT3Oy9tYTkfx3Vy0PvLk1ykol/DNOdZKAQijrNBAMCeEAgWBbMEgQhIRj+J7xeZKHuC9sng0PPrt9AfpkmjjU6GJuWPBZr1HRNVWfMPBUXpytrEsVFFrxBALMKM4mCO32e/j15QNkr81ZuZl/3TKK+W9siRKXH5o6kCanhw/+38Vo1QJ77Q4MWhXHmhNbaInzxvH6d6ca2mSN8OfFZXldGZGdSYCQEO/w+rn+bxt5bNog5kk2GWqONLq59tn1ik1GGI1Ob0J7q/Ysc850wuelSCpstbROPwoKCmcxp1wQv++++8jIyJD+nZqaKjv++eef87Of/exU39ZJJcWgxaBWY7MnLhkWN8uxNs3rbHbuHZ9Hfo9UEJA1Gwo/Z9GkAnqcBo/i48n+UlA4E8kw6TnamsEZj0anl58/u4FSq5k5Y3IwadW8c3spB1vL9av21TPxyUqKstJlQlg4SfpT/thVUDiraG8D1ujyktK6MW5u9RMvtppZv9vOV/vq4wq4kXNvuMgcfqze6eXKwh7otSr22ltYXrknZsbqsWYPz69ryy7viPd4MM7mKzxTNp7w7fYFJOuISMSfpcRqpmuqnqwMIy/MGEaPdAMPrtkW07bi9lVV7Yr49U6v1DBNJHzz7A0EpabCHRU3Eq0n4v18/91Vy/0T8qLeV5pj4eGpA5WqnNNAklZNo9vHp9/aGZPbhUZnW/amyxvfCxyg5piDqpo6/jy9iJQwywUx+Awhq6BFkwvIMpukIJf4/cjvkRrv0hLKulRBIUSDwyeJx0m6xGtUfzAoCyrXNnuobXaxdEohLl+AJpePVIOGjCQd3VINHKhX8Z9vjrLm61DFhiVZx99nDU8osoYHq47HvzsjSSfLVhefF0W905kbFkxrdPqobfbIKo3CCc80P9dJM2kT2lulmTp3YLHFnfhv3d5xBQWFzs8pV2amTp2a8Pg999wj+/e6desYOnQoer3+ZN7WSSVZp6bF46e9IKO4WY63aW52+7jzla+kRX8swe10PbiPJ/tLQeFMxOMPkNzBSodQNoHAQ1MLeeidbQnLsiMXkDrFj05B4UeRYmx/nCbp1FiSdSTpNZRaLZQV95Xmy8gqLJFYc68oCIcf02tU1La42by3ji3f11OUlSFlrIpZ4is37iW/Z5okRIcLufF8kEutlphir4iYKRtPpE43amM22Q7n/gl5HKh3sfqrA1yQlUFVZV3C51d7In7k8Xj+s+FNhdtbD8RbT5TmWCgb1Tfuz+f0+Hnk6oHstTuod3qlv8Xi1dUsnlKoNDQ+xTR7/Djcfl7+rIZVvxiBJ6y0viPfq3ALpMgxU2w1U1bcl0nLKhmclc5LN43gjx/tZNqQ3ty+qoonW61V4tEro/3voYLCuYJJr5aJxwnP1aqj9p8NTh8//esGoM3C6lCDk0anl8/31tEj1SCN39pmD3qNiuVlQ1n2iS1qjby8bCjGDjaujqRbqoGHpw7kvte3RFVahQfT3r69JKEgr3iIt9ERi7rOTFo768n2jisoKHR+zvhUxfHjx/Pll1/Sr1+/030rPxin30+z20fVvvp2GwLFy36CUGduUWCLJ7idzhLQnulGfnvNBdS1eGTNrrqlGk7bPSkodJQml480kzahF6JW09b1vsJWi8Mb37oh0sJAzBptcHqApBN+/woK5womnTrhODW1BqGXXTcYrUpgRnFfmaVCLEE53tyr16iixOyqffWM7Gfmgl7pjM7tyu/e2xm1qY8UpsP/Hc8HeclVBUz4c2XCn1u8p0hKrRa6pOqZsmxdXB/trEwTRp2aYy1epg/vQ+9MU9zS+HU2O/PG5bZe2xyzpFj8XUwa1EPKzI7nP9vRpsINDg+1zR6a3V6WXlWIxxegxe0jxaBFoxIY/+eKuD9fkl7DPa9tidng2+1TGhqfappcXtKMWq69KIslrUEJcQ3ckfUwtFogef2tjfFysTd5yEzW4fEFONrsZtl1g9lcU8fj723nV5edz7XPbsDh8XO40UVpjiXmd+HiHAvdlXWpgoKEUavu8Nj0BgKyyqfIufO/u2q5/40tFLX25Ci2mnlgYj6WZB3XXpRFUe90BILxfZsFgQUTcjlQ7/xBQcwscxJP/OzCtr2oQYNKEGTnmLTqhIK8SasI4iLN7ui+KyKVNrtUhddZ6ZqiZ8LA7lw9uBddU/U0u/ykGDQcbnTx2ubv6ZrSeRMyFRQUOsYZL4gH49UPdyYC4PEF2m0I9PLGvcwZncOsFzdFXUIs9w6P3EcKbqfbmuRAvZN5r34t24CEZ4UpKJzJJOs1fLjtUMJGOx9sOyh7T3M7ZZXJeg3/O+sivL6A5C28ek7JSbl/BYVzBbfPn3CculuD0OkmLYKATAyH6IyfEquZGTEyq4utZg43uiQxO3yuBqiqqePe8bncNW4AM5r6RvmIi5/ZI83I0SY35SXZrKjcI5Wm33apFX8wKD0fvP4ARVnpcYUICGVJH2l0RR0rK+7LO1sOMjgrPWagoDTHgkmn5p5Xv5bE7aevH5zw93y0yc3cVVX8eXoRAeTrllKrmbLibP75WQ3XDO7F/7ssh/sm5EGQuCJ7e02F21tDNDg8DO2TEdNKpTTHgloQYgqgHflshRNPqlGLTqNiVD8zy9ba8PoDzGltctvRBpkA9mYPX9bUMb6wG75gkMfe2xHzPWqVIFVQ9kgzsmhSAQ+8tVV2rlK1qKAQjVYlMHd0DtD+2AwEgrLKp1hVSetsdmaV9JP+/8G3t7NixjAee28Hy9baeOf20vi+zbtq8QWEDgVQ49Et1SBLxmpweLg8rysDeqRK++hEjRSXXlVw3J95ttLiTmxv1d7xM500k467x+Uy//Utsu9kqdXCg1MLlblCQeEc4IwXxM8GAsCnu+0UZaVLG+F7x+dxzOEhw6TF5w/S4PBS2Csdl9cftSEOX3D87poLZNcWM91iLfLFTKtGl5dUoxZLUmwfto6el4gGhydqIwsdzwpTUDjdaNUqPv+ujsIe6cwZY5U12mlx+zhQ52TZ2m9l70luxw+82e1DEATJpzBW0OpEjD8FhXOJIHCgzhV3nHZL16NVqwgGQa9WycTwUqsFjy/ULNLtC5Bm1NI7w8ii1dXy83IsLJlSgMvrp+aYkyenF0lWKPeMz+Oqp0KZ2IEgfLDtMFU10dYjoc8z887Wg1KmnFhqXlVTx4W902XC+ZWF3Zk7JiRKRK4B5ozOYefBRhZPLuDdrQd5e24Jh5tcpBpCouPBBhcX9c1k0qCeLHhza5R4fe/4XBa+WS3b8LVnW3FehpEhfTJkjQwBuqbq+Xj7EV7+rIabSvvJsraXlw1NeM14TYU7uoaIZaVSYjVTNqovu44m7tOiNDQ+taRo1Tj8fnTi90wAlzfAhIE9KC/OxhcIMm9cLoEAuHx+0oxa3t5yMMoK0JKsY9HkAry+YNzSfYAFE/J5YcYwPq+p4+8bvmN8QXcenFJIo8uHLxAg3ahL2JBPQeFcxeX3oxKCccemw+Nnc00dKzfulRpVpxq0ocqNV7+OaT2SrFdLXuMVu2q55ZL+0lhtL6u4xe07oUHMNJOO+RPzmf/6FpattbFmbknCRoquDjTAPldIMSbe57R3/EznQJ0jSgyH0Pdg/htbeezqgfTMMJ2mu1NQUDgVdO6nWCehyekLi7i3+WrG2kCbdGoWTMjjvvF5ODx+jDo1H20/LG0QIjewfcwmPv71JVGL/I5ma0eeZ9KpWTAxn8FZ6Tg8/g4LdLXNHiUzS6FTU+/wcN3wPrywfg/5PdMo6p2OVqOi0Rlk/W57VBPbYqsZrVrVbtn3RdmZQEi0WXpV4Q8apwoKCm0IQfjf9d+R2zNV2oQ7PKHM7B0HGrl73ABUrRXS3kBA1nBv9mgrLq+fuas2S+P5hZnDyO+ZxqySfujUKgw6dcgnvMlFZpIBrVoVClb3TqdnmoEDdSGB3BcIkqTTMHpAF0qsFmaPtvLpt23PimKrmQWTCrjqqXVAW/bZy78cwQfbDsuEv1KrhU92HmFcYQ8mDuwp8yQ/0uiia6qONKMagkFG53ajvsVDulGHRi1wsMFFil5D9zQDh+qc3HnFAO6/Uk1tixufP0ivdAP+IHy044js95ioNL7UauZAvZPfXDEAry9Asl6NUadGhUC908OEgT3olmqg/IVNcS1MYhHP1q2ja4jwxpwNTi8ur59Pd9s75Bt9Oi3lzkX8gF6tJrm14lwIwksb9pLbM5VuqQb8gSBHm9yycRtZXVBsNaNRqfD4/SAICS3KgsDnNXVU1dRJSSRD+mTwu2suUKz7FBQS4A/AjBc+58npRXRLNdDs9tHk8snWvmJy1sGGUIVSskEj7W1jNVy8uug8/jHrIg41ujFo1STrNdxxeQ6FPdNIasejW7QHO1FBzEjRs87hwZKs47Fpg6JsMua9+jWOTp71fCJJ0qrj2k+V5lhI7uT2Mk1uX8JqhaYz2BLm2rKbOFhbF/NYD0sGL7/4t1N8RwoKnRNFED8FiM1KwrOsfIEgkwf1ZOkaecZWUVY6XVINHG1y87fK3dx/ZR6CgLQYCfdpK7aaSdKp6WtJln1eRzOtIs8Lb4Z172tbpPd1RKBrbGfRErmoUbJiFc40kgwabljxmSzTRS0IpCZpqaqpi8gyDQlddQ43947PY8v39Sx9e7t0TnhVx4SBPVheNpSqffUsWV3NkimFnJdhUqoqFBR+IAHguhFZPF8p34SXWs3MLMkmABxscJFh0mJJ0rNmbglunx9/IMiM5zfxp2uLZE3BHB6/lLHt9QW45pn1lFot/GbsAFw+H+UvhGzMSnMsLJiYz6PvbmfD7mP8eXpRlCVDqdXC67eN4mC9iwMNTt7delD27Kiw1XKPkEt+j1TJ/3jHwUbmjcvlk52H8foC9DGbWu1eBPyBAF1S9LxffYghWZk8snaHbM0gPmtu+t/PGZyVztKrCnnrqwOUWi3c8vcvAHjjtmIO1Duifo+JSuOXXDWQpWuqWbvjqPS6uBYY1DuDb480y9YJIolE9kS2bsezhkgzhdYL3x5p5uq/fPqjP1vh5NDi8SMIobVlqdXcoXEbjvjdrm12s+wTG7/6SU7Cz2twermysAeXnt9F5i/e4PQogriCQgKanCHRL82o5XCji7mt+9Wi3un87poLZFZgT04votRqIVmnZv6EvLhVGwvf3MoFrT7iEJo/b7u0P7Ne/Jw1c0oSJpMYW0XWExXEjBQ9Lck6Vv5iBItXV8vuocRqZuUvRiAIZ4Fd6wnCHwiGrK6CwQhLETNzRlulZt+dlUZnYsG7veOnk4O1dfSYcmfsY2/+7hTfjYJC5+WMF8SFiEYYnRFTWHQ1fBNgal1M/Oqy8znS5JYtOH53zQVU2uwcc3gZPaArm/Yck3mcluZYWDy5gGMtHvzBZpmg3NFMq8jzfkwzrNR2Fi3hixolK1bhTCRJq2ZIn4yoDDVxnN5x2fl4/UGSDWq2fN8gWSZAaDy+MbuYeocHrz9IikFD+QubKMpKRwDJMgVgVomDZL1GqapQUPihBOEfG/ZyQVYGM8Iyqav21fOPDXu5e2wuWrUKjUqFy+fnoXe2M2FgD7ItSdwwsg8NTi8vbdwrNQXrk2li3rhc/vJvG/27pgAh4TpAkAUT8/nfWRfh8wfpm2nitx/sYO2Oo8wZY405X1bYalmyZhsTBvaga6qBB9/eHnX7e485uO2lzUDo2XHnFQNocHio+KaWh9/ZKZ0nCoVzVlaxYEIey9buispkimywfaDeRddkPQatmqeuG8zX++tZuqaaGWH9RkTCA/X3jc+jye3D4fFj0ql4MEIMB/laIJ6ALYrsqgg/7/a8m49nDSESeQ/xBH7FN/r00NzaXN3h9TOzJLtD4/Zft4zkaLObXhlG3q8OVVH88+YRVOyqlZq8xsKkC2WgBoJBHB4/vTNMeP2BUDNslYoGhzKfKijEI9kQSohqcHqp2ldPUVZ6zF4QpVYzR5rcLJiUz6Pv7mD2mBzue31rzGtW2OyyeadiVy2BYJDykmxUAlI/gVj2YCrhxAUxGxyeKFEzWafhnte3RM3flTY7S1ZX88jUgT/6c88WnK2WOeMH9pA9tw83unB4/Dh9nTub3tRetYK+c2fAKygotM8ZL4ifDU01BeDBKYXMf3OrbIM4JCud7mkGblzxWVTJsWiN0uD0km7S8vDUgeyvd8oi9Q++vY3rhvfhf5Z/xtA+GZKg3NFMq8jzinrHXgBB+wJdskFDidUcs5lXidVMsiH0VVOyYhXOVJw+P0umFPDAG1tlolP4OP3f8ot49N0d0SLYrloWr67mzisG8LNnPqXYaubXl59P11RD1DOs3umVqiMSofjdKijERqWC/xnRJ26mqaCCHql6tuxvYHCfTKpq6ikvzmbZJzbmjcvlaJNb1hTs3epDfFlTx93jcrn22Q3S9dbZ7ASD8NmeY6yo3MPzM4ZRNjKbnw3NwpysY0Xlnpj3t85m547Lzo85twP0yjCyYsYwNtfUsaJyD797fwfjB/aI4WFpB0Hg1VtHEQgGuTeO8BDeYLvB6aVrqkEKAlye140/fLiLC7IyYmbkOTx+vqqpp6h3OnNXVVGUlc4943P5OEIMFxHXAqKAbdKpo/xjv/6+noemFOINBGlyeUkxaNv1brYk67g4xxKzYWY8YSRSRI+sxEszaskwKb7Rp4tkgwatWoW92cOclVW8MXtUu+P2p39dT7HVTFFrZmmJ1czRJjcAXn8g5nfYpFOzvGwoj767XbYGFTPMn/vvNh6YWKB8BxQU4pCk0/D8uj2UF4caPy+7rggVRGUEL5lSiMPjY09tC29vPURZcV/mjLFG+YeLNivuCC9uca5yeH10TdUzsdWzXG4Ppsfl95+QIKaYgBVZXdLs8ce1X6q02Wk+Dhuwsx0Bgb9V7o6bzb9gQv5puKsTh1Gn7lC1goKCwtnLaRPEFy5cSHl5OX369El4XlNT0ym6o5NHncNDZpKeKwu7M2NUX9nELxCdAV9qtUjWKHqNCofbz6PvbI/pceX2BaTMMFFQ7mimVeR5kQuXSBIJdC1uHzOKswkSHe2fUZxNS6sHl5IVq3Cm4vH6MGj0MbMgBARG9MtEp1El9DC9Z7wg/f8dl53P0/+2Mf/KfJn4pdeoaHJ5f1BGpIKCAuhUKpJ06phjNUmnRq9S8dsPd5LTPYXVq6spLwmds85mRxCQWY+J1kYOj5/yZk+UgH202U1VTR1/nl6E0+NnhmifEtYgM5bo3eD0xny92Grmg22Ho5psxsrghlCw7UC9E48/8fwsli3rNSrpZy0vzkaMx8XLnhZtYBocHqlx6Pd1zoSf1eTykm1J4vK8rvz8oqwo/9gSq5mfDu5Ff0tSwuuEE69hZqLs7lgiusPjZ9laGxfnWJQA+2lGJYDT65dsAzsybsPtxkqsZh6cOhCX18f/uyyHZqePma3jZJ3NLgVjLsvthr3FTXlJPy7MypDEOPF7XpSVwfw3t7JM+T4oKMTE4Q2Nl6KsDEb0y0RAiBqnRxpdqFUCd/zzK+aNz8WkU2NJ1lNVUxflHy7Oa7EaN7t9AfbVuTBq1GR3SSJJr5EaYyfp1ew/5iTVqCG3+4+rGA5PwLpr7ACZ6NnkVBJSOkrkvj4csXdDZ0anEhJWK+hUnd+pQEFBITGnTRB/8803eeihh7jkkkuYNWsW06ZNQ6/Xn67bOamkGXXMfyO6gzGENo6ioA2hzemSyQVMeLJS8gyfECNzTCQ8M0wUlDuaaRV5XqyFSziJBLoGp1eWmRVeCnv7qipW3jQcOH6vcQWFU0WaUc+9r2+JW+Xw8NSBHG50JbxGnaPt++v2Bbj54v7UHHNQ/sImiq1mlpcN5bPvjjFxYM8flBGpoKAAHn+AZWttMefFUquFBRPzmDqkFxpB4I8f7WLGqL7ScacnIGV2n5dhZO2Ow9IxlzdawA4EgiEhHSQxDkKZcwGQzd/hdE3VR1VNieLzrFZRPdzuJFFA2u0L0DUl8fqod4ZJWjMU9U6X3ic2hIrMnhbn6C4peq56ah3lJdl8WVNHpc3O8rKhCT/LqFOTZtKxaHIBd7/6dcyy8/te33LcgnR4w8yOZJYnEtEfnzYIgG+PNCu9Sk4TQYI43H7SjFqKreYOjduFk/LZd8zJ6jklOLw+dh9tJs2oo1uKnl6ZRr6tbWH+lXkAqFQCD67ZFleME0Xx8uLQGFUSLhQUYtPYKhCvqNzDy78cwePv7Yi5Fi7NsbDkqgIqbXbKS7JZ+ObWqOe/+O/5E/JkwWcRca95y0tfyKqLxMbYKyr3sHpOyY/+mcITsA42uGTBtBSjkpDSUVraaSrZ3vEznXqnmx5phpjVCj3TDNQ7PfSi48F9BQWFzsdpE8S//PJLqqqqeP755/nVr37F7NmzufbaaykvL2fYsGGn67ZOCt5AIGoDEF5mnGrQMr6wOxqVQGgLEWRwVjoPTCrgTx99065QHb6RbnJ56d81uUOZVpGbyR/TkCrVoJUys2IRLys93nkKCqeaZo+fyrCss8gS0EONrna/vz5/W66EQEgUu3H5Z0BoEa5CYPKFPSWR53gzIhUUFMAfhC9q6uOWavuDsHLjXuaOCZVJCwJsrqkHQK1qa1K9eW8d6UZd3Gy2EqsZf2vmdUgA6Cc7Hh6QDqfUaiFJq+GRqQPZX+/imMMjBYgfe3c7fysbxvV/20BtsyfuNcLRa1ToNKqEZb0GrYqZxdms3LhX9j6Dpq0cOHKOFq0pHB6/lEEuCELCtUCp1cLX3zeQbtLR5PLFzRz7oRVfYsPMjhJPRG/x+JmzqkrpVXIaMWo0YBQ42OBkzmhrh8Zto8NL70wTi97aGtU8tq8lieoDDdz04uc8MrWQd7YcbNdTH9rWyErChYJCbNKMoefmY9MGoVWruG54H8pL+snsTyBUsXTflXmsqNzDczcOjbvnC1VM5kb10BCDtgAj+mXKjok9w4r7m09IQkh4ApZGJUiNQsuLszHp1AltPtvzlT6XSNYnloraO36mY9TpuGH5Zzx1/WA0ahVNTi8pRi1dUvT8z/KNvDDzotN9iwoKCieZ0/oUKyoqoqioiCeeeILVq1fz/PPPU1xcTG5uLrNmzWLGjBmkpaWdzls8ITS55NFTky7UvCRWmfHiKYV4AwEuzMrgsXe3s2BiPu01cA7fxIuCckczrcLPa3F7+engXjzw5tbjFuh+aFZ6vPMUFE41zS5f3LFZbDVz1YXnoRFIKEptrqmT/v/T3XaqauqYUnSedK0KWy3zJ+ZJY+l4MyIVFBTA6fHFHachaxMf+T3T0KhDG+weaUZe/uxrSnMsbNhtl9kyPDm9iBXr9rAgIptNtPtShzX2jpVBHkmp1UJZcV8mLqtkcFY6d47NxeRV4/D6GZyVAcDj723nsWmDZM1241WfiALCwPPSZBlu4cdnFmdzrNnNyo17uW54H25fVUVxa/Oz7qmGuOXA4u8A2jLI35xdjCDA5EE9WbpmGxW2Wtl7bhtt5bPv7NQ2uampcyT8XbQnQDY4PFI/hR+TwR0poiu9Ss4MnD4/erUKvUaF1x/s0LhdtnZXTD/9UEAZ5o3L4w8f7qJrqqFDlZPQtkZWEi4UFGKjV6t4+ZcjWPhWddQ8EWkN1uz2MbLVQjARR5vcMtuw0hwLs0dbKX9hE+YkHX+fdRH3v7E1ah/80NSBJ+T5HJ7AsmV/A0Na+xIAVN51KYsmF7DorWqZKF5iNbNocuGZ32DtFCK0s+8ROrmjiCVZR7YlicnL1kUdU3QJBYVzgzPimR8MBvF6vXg8HoLBIBkZGSxbtowFCxbw3HPP8fOf//x03+KPIikielpeks3z6/bELDNe+OZWlk4plCbtO8cG2H6ggVKrRbYxFQmPtkc+uDuaaRV53g8R6Dqa7apkxSqcqSQbNHHH5jqbncWrq1kyuSChKCUKUTJf4ojsT2eEr/DxZkQqKJzrpJt0PPHhN3FLtZdOKaSodzp1Dm9ojqyp4zeXn8/Qvpm4fX6c3oA0PkW/7QUT8unR4OLp6wfL7L5+d80F0vVjVWv1SDPyr1tG4g8E8QeCoefIC5twtFacwA4uDNuIi8+H7mltFijdUg30TDdwWV5XcnukStmzGSYtSfrQ9YqmDZIy3GaV9EOjFsgwafH5gzQ6fWQm67mgdzq3tzbGnDM6B7UKdh5uYl+dg3njcgFwewM0urzSzxcuWIj/LyBw1dOVlJdkM6O4r8wCbdaLm3hyehGHGl10SU5s45JIgBSbnZ2MDG6lV8mZQbPLR4sAGrVAZrIejUpod9xW2Ozx/fRtdu5TC5h06nZ73ojHxTWyImwoKMQnCFFiOMSuuEjWa7hueB9M7TQb7J5qlOy3uqbq0aoEUgxaXrt1FEativvfiLZbqbTZuf/1LTzxswvplmr4UT9TskEjZYELAswZYwWCVNjs2I62kG0xMWeMlXnjcyUP8xa3D61KwO5wc55ZscmA0HfjppJ+TBjYg26pBqmy51CDkx5pxk7vIa7oEgoKCqdVEP/iiy94/vnnWbVqFXq9nhtvvJGnnnoKqzWUzfTkk09y++23JxTEH3nkEV577TV27NiB0Whk1KhRPPbYYwwYMEA6x+Vy8Zvf/IaXX34Zt9vN2LFjefrpp+nWrZt0Tk1NDbfeeiuffPIJycnJlJWV8cgjj6DR/PhfkYA8ulrUOz1umVmlzY4rbKHf7PKxr97JzJK+AFHZWqLwdiIf3D9UoPshWelKVqzCmYJKgJH9zHHHZsWuWly+AFqVivLikCiVYtAgADqNioMNLv558wjerz4sE5oim+FFBsgUFBSOD1HEjsU6mx23L4DbF8CkUzOrJJs5K6v4+6yL2F/nxB8Mysa4KHLXO7xSw8xwxOPhwWeRy3K7oteo8AdVOD0BMpK07DzUyAszh3GkyYPL68egVWNJ1kU1+pt/ZT4QyppLMWh4/N3tzBmTwxPv74jKnn102iC2HmigKCudFZV7uHB6Os/8Z3dUc8yFkwr4SW5XAkH4ZOcRnvnPbt6cXcwFvdJpcHox6dSkGjT8ee2umIJxsdXM53vryOmanNACTRTIE9m4JBIgjzeD+3gzyZVeJWcGKYbQXKdWqVj41lbmT8hvd9xC4gbvB+qdlJdkt2slqNe0NehcuXEvS6YUKmtMBYU4uNqZU8XEDjEjOM2oxahVU2o1x6zUKLaaUamgS4o+NBet2s0rN4/knle/psJm591flca0K4HQPvhYi+dHC+Itbh/lJdkIwAXnpePw+KVGoZnJOv6n1SZDrVKhEvyoVSpMOg3/s3wjz9wwRHatE1XN1BlRC6HK9ne2HJT3RLGamTMmB3UnzxAHRZdQUDjXOW3KzMCBA9mxYwdXXHEFy5cvZ9KkSajV8mjz9OnT+dWvfpXwOv/5z3+YPXs2w4YNw+fzcd9993HFFVewbds2kpJC0d077riDt99+m1deeYW0tDTmzJnD1Vdfzbp1ofIYv9/PhAkT6N69O59++ikHDx7kxhtvRKvV8vDDD//on1VQtTXj2nmoiSRd4l97+GbNqFMz6Lx0vvq+nnnjBzCjMZStlW7U0ivDSKPTw+o5JWfMg/uHZqUrKJx2BFC300280eml7PnPpI22RoCpf1kPtPnxRopIvTKMmHRqybdYp068kVdQUEhMc4QNWazj6UYt3VIMfLTjEA6PH5c3wOc1dQzPzpTGY6nVQu9ME6vnluDy+nl+xjC+CPNMLbaa2bK/gUeuHsig89KoqXOwYsYwNtfU8e2RJn5zRW6U13FpjoXbLu3PnJWbpaBYaYxGf0EhVJ595xUDWLy6mvyeafz2/R0xM/RUwN3j8rgirxtb9zfGrGKp2FXL4reqGdI3gz9+tEt6vcXt48JWqxaRx2JkQ4UH2FeUDY3r8+zwhJokrt9tj2vj0l6A/ngyuH9IJrnSq+TMQKdWIajA4Q6JbR0Zt9B+g/dLz+9Cpa02vs99joVsSxILJuRzuNFNfs80Gp0eUBqjKSjEpL0godsXkOaIQCBIvdPLLf/4gmXTBwOCLFmrxGrmgUkF+AN+HntvBzOLsxnVz8xX39dLc2V7n3cigpZNLi8CAuNbM5sffGeb9Lz4f5fl0Ncc2yaj1GqRJa6czGqmzoBBo2bZ2m1RAYzQ31Lg4amFp+fGTjCKLqGgcO5y2gTxn/3sZ5SXl3PeeefFPcdisRAIJC6LfO+992T/fuGFF+jatStffPEFF198MQ0NDSxfvpyVK1cyZswYAJ5//nny8vLYsGEDI0aM4IMPPmDbtm189NFHdOvWjQsvvJClS5cyb948Fi1ahE734x6QJo2alz+rodhq5sGrCjlQH9srVCTFoMWkU1OUlc571YdYttZGidXMpQO6Mjcs87Q0x8IyxQtTQeGEoFerpIy2eIiLZHFR/eCU0EKwpNVvWPTjFSm2mtnyfQPlJdlU1dQxszibBmVjrqDwo0gxJh6nKUYNRq2at7ccoDSnC7CTjKRQlvaofiFx+uXParjvyjwefHsba3ccld4reqa+/FkN947PQxBg4Ztbufe1LdI5pVYLCybm8/A726Ky4yp21RIIBmUl5hU2OwgCr94yCl8gAAhoVDAsO5O6Fg9rdxzl+uF94len2OzMaHLxwro9LJpcyMLV1XHOq+Xu8QN49r+7pXVCLPG3Z7qRpVMKsR1tltmhiM8vg05DVU1dTJ/nVRv3kmLQsKJyD09OL5I1KnP7AvSzJNEjzXBCMrh/qBe40qvkzMDjD5CkUtPc+vfsyLgttVo40o6fflHvdC7olc7IfmZUENV8c8HEfB56exv3XplH9cF6lq21MfXC+HsNBYVznfaCiFmZJoqyMli1cS/3XpnP8+v2cO1FWZS/uIn5E/L41WU5HGlyy5pHzxufxzqbHQF4aOpAxv+pQvZ58RrYr6jc0+79dIR0o47H39/JOpud1XOLZcEzQYDbRvcnQDDK/nD2aCvGVjsYpR8FNHv8cfs1VNhqaY6wgVRQUFDobJw2QVz0Co/E6XTy29/+lgceeOAHXbehoQGAzMxQ9+ovvvgCr9fLZZddJp2Tm5tLVlYW69evZ8SIEaxfv56BAwfKLFTGjh3LrbfeSnV1NUVFRVGf43a7cbvd0r8bGxvj3pPT52feuFzsLW7mv7GVoqyMuJktJVYzGrXAgon5dEvVM2dlaINaabMTZId8k614YSootEtHx2oQ+HpfffysM6uZFL1GyhBdUbkHtz/AihnDsCTr+ONH38j8eMMzLv958wgAbl9Vxeo5JSf2B1RQOAs4njk1SauWvEEjKbGaSdKqcfh8eHxBnJ5QZpvH56coK51Pd9v5qqae2WP68/l3x2RiOIgZ2QKLJxfg9Pp45N0dMTKjalm6ZhsXZKVHvV+8RmTvgIpdtRwY5WTWi59TbDUzd3QOg85Lx+1v3yZCPF5hs7NodbVsHRCJw+2XstGH9smIK/4ec3hkTT1F5oyxxs1UF4CFkwqY/twGirLSqdpXL7NWuTjH0iGBoKMZ3D/UC1zxBD25dHSsBoLQ5PGTYgyJXx0Zt3PGWOmeaog6T8w6ve65DRT1Tmd55W7uGZ/LkL6ZzGgNxvTKMLJ1fwPvbj3IxzuO4vYFWDi5gA3fHlOCIArnHMc1p+oSj81AMCgldbh9PmmOc3j83Pf6VpaXDeW2lzbL3nfH5SHr0kqbnWa3T7Y+NmhULC8byrJPbFGB1+VlQzG0UyXSETz+NhuYuhZ5ELawZxpzV1WFqqUkD3ENRxpdzFm1mVW/GEHXVIPSj4JQZWwiFAuyH8/xjFUFBYUTz2kTxBcvXswtt9yCyWSSve5wOFi8ePEPEsQDgQD/7//9P4qLiyksDGVuHjp0CJ1OR3p6uuzcbt26cejQIemccDFcPC4ei8UjjzzC4sWLO3RfDQ4fHq+fzBQ962x2qmrq+fP0kMge6QG6eHIBB+uc5PVI5T/fHAGQlS5nZYZ+Xysq9wDgDwT59kjzOelrpqDQETo6Vl3eAEvf3h5zbBZbzSyYVECzO7Tw65lm4KnrBtPs8lL+wiYsyTqWXVfEb64YQKPTR4pBw+FGF/Ne/RqHx8++Y06WrbUp2YkKCnE4njm1xetnRnE2QaLH6YzibFq8flQIDOqVTpJOzczibFwev6zZ7YzivpjjNIWssNXi9gcIQFyf0wpbLb+6LEeyEYkklsAtvibe84SBPSg8Lw1o3yZCPF6xq5YZo/rGPS/VqOWZ/37Lgon5jOxnjn9eHFG6vR4n+1rXJ7NHWykP81w/HrG5oxncP8YLXPEEPXl0dKy2uH0EAkEsyXoWT8rv0Lhdv9vON4camVmc3Sq+tVUwPPrudn59+flU7atvHZcCvkBQqpxc+YvhdE018ODb24HQ99XrDypBEIVzkhM5p+o0Kob1zeT2VVU8P2MYIJ/jYs13xxwe6f+dHr9kVQYhsfrpT2xxLMIE/j97bx4fVXn2/79nX7IzQyAggeBEkhCWsMiSRAWtsi+l9ivYls3aimD7WCuiILKotdpqBa1LofI8j2B/Ty2IuFXFhURFkFQhgBC2oIQlQ/bZz8zvj8k5zD5BQgLhvF8vX5I5Z845M3Ouc9/3tXyuJRNyW/w5o9HoPCfR5PEGt370eH38YVp/1obIj4k9O8SxRe5H4Z9TxMrm7ygSZO2pE38+tiojI9P6tGuGuEIRrtf79ddfS9nd58vdd9/Nnj17KCkpudDLi8uiRYu49957pb/r6+vp0aNHxH2NOhWJOpUUZbW5BO4JKTPWqZV0TzXw1Hv7ufN6C6fqHfTrnsqz0wv4e+mRsAj66hkFKFCwYkt5UClToK5Zaz7cr+SGIjKXNy211QaHO6ptlh2v5Uh1E4LXx7xXd1FoMTF/lAVTgo61s4aSoFXh9fl4Z8/JIP3hP0zrzz0bytCplXJ2ooxMDM5nTK2zuaPa6T0bynhl9lASdWoStCqMWpUkfzJndUnQgtzni3h4wL+YrglY0Ee8Drs7SBs8kEgO7sDXxAw7V7M2a1mc6pTd39fFvBbwzw3+c7yWe268Bp1awb6T9aQaNGR2MtI9LTj5IJpTOl6merJezermoOGb84t+kLO5pRncF6oFHk0TVJ7PXBgttdVkgxrBC07Bw9CsTpyqd8a221lD2XH0LLMLs1ApFBGb3P7Xj66RHN6VZ22UVdZIUj6dE3VMf/mLIFtsdLjJy0i+CN+CjMylTauOqbOGSsFbg9YvJxI4nvXoZOD52wcFOUo9wrkB1uXxsnh8Lg9u3AOAW/DFlOHwxhibW0rg+LGrsiZofM1I0fPMBwcoyEyTPq947eu3H5OaXsv9KCBJq2LtzKGs+uhgmC9i7cyhJGlVMd59edDeOvHnY6syMjKtT5s7xNPS0lAoFCgUCq655pogp7ggCDQ2NvLrX//6vI87f/58tmzZwqeffspVV10lvd61a1dcLhe1tbVBWeKnTp2ia9eu0j5ffvll0PFOnTolbYuETqdDp4ucXRZKgkaFAvyiZc0ElhmLvLmgkLf3nKLO4WHhmBxq7W5e/ORw1CZbY/tlhE0oRF2zx3/cjwf+tbtVHu7tPVDIyFwILbVVcWIbyTYB1swcgrq56aZokysm5zPnlR1S9sSI3iaKrjZjdwt81TyxXjIhD0vnxKhSAqfqHdQ0uah3eEg2qEkzaumSrL+QjxwT2RkkcylyPmNqskET1U7Bb8tNTr89aZUK7rq+N1t2nwhylHVO1FEXoxTY5fHSs5Mx7PXATKkErRovPklLWzy+6OAOJNJrTo+XM41OZhdmsX77MeYWZaEMaVBWaDExb1Q2Dve5DLtuqQaKLabgZp4WM/fd0oe563aQ0zWJgc0Nfo1aFUvG5zKoZxo2lxBk849N7ccD//omKAs+xRB7gZ8W4GS+kOdGSzK4L4YWuDyfuXBaaqs6tRIlCgSfkl3HasjtlhLbbg0ayiprgSPcd3OfiPt8X+OQ7EynVkpSPvePyeGJd/Zx27WZrC05ItmoAgWHzjTGHOdaOibKY6fM5USrjqkGDRVnGnlkot9RHDie3ZSTTpJOQ0+Tgnq7h7H5XfnxwO5U1dpZM3OI/1o0KoZlmbgpN50P9p3G2hQ72Nzkit2ANx51NhdqpYLibDPbDlaztuQIL9w+mAWjLSTo1GhUSmYM6xkx4Wx2YRZunz8wbE7UctvQq5hb3BuP4KPe7rd9tUrBmm2Hr4iKT4/Px3MfHYzsi1AoWDG5bztdWetQZ3Px8Bt7GNAjlVkjewUFR5a+sYenbh1w0Z/z52OrMjIyrU+bO8SfeeYZfD4fc+bMYdmyZaSkpEjbtFotvXr1YsSIES0+ns/nY8GCBWzcuJGPP/6YrKxg3c7Bgwej0Wj48MMPmTZtGgDffvstlZWV0nlGjBjBo48+yunTp0lPTwfg/fffJzk5mby8vAv9yOiUClw+f9O+WBptBo2a+aMtrC05gsvjpZNRGzFbDJqbbIVolIp8erCaY1ZbqzQBkRuKyFwpJGpV0uQ5lEKLidP1TnIykoI0xMUy0GiVHLMLs8jsZKCnOXITzUprE4s27g6y8yKLicem9iPT1PqNN2VnkExHIJ7eaYJWRU2TC4/gRa9WYU7U0b97qjS+FmSmYtSqOHiqIeLxCy0mPj9sZVx+RlBWWTRbL7aYpUzxwT3TmHeDhbnrdgQdb3aEprtihp3YmDIjRc+4fl2ZVdgrKENv7rodFGSmSs1593xfx6NT+/FdrZ1am1va7y8fHpCqUmYXZgVd76LmzDw4Z/NuwcvAzDR+e9M1UnDA4RZiZKqbpezA1iBaBnfg9tbUApfnM22Lw+1Fq/Lh9irIyUiJa7d6tVKyI32znnioJNFVaQbWzhrKyTo7e074qyZKKqzMaXTxwf4z/Gx4LwZOTw2z0WjjXEvHRHnslOnIJMWxzRO1dt7aXcXKyfk0OT0sGJWN3S3wx2n9uDarE4s37Q7T/F8xOZ9bX/yc6ka/87s428zSCXn8/pY+MauzANRKJVW1djJ+gG2dqLWz8J/f8FVz9YjX5+Pbkw10TdWz7M1ySiusbLp7JH8PkUuBc8kuSyf4nbwpRi133WDhwQjz9Een9rsixguH28tXlbVB8q2BlQAOd+yqsksda5OL267NjLqGszZ1fJ14GZkrnTZ3iM+cOROArKwsRo4ciUZzYeVGd999N+vXr+eNN94gKSlJ0vxOSUnBYDCQkpLC3Llzuffee+nUqRPJycksWLCAESNGMHy4v9HdzTffTF5eHj//+c/54x//yMmTJ1m8eDF33313q0TsPEDpoWq2HTzDkgl9WbGlPGKzoNte+pw+XZN4dnpBc3Zb7O8mVmlzbZTMt/NtAiI3FJG5kpg/ygI+wjI05zdnaN7+t+2SHMqz0wtwuAXmFGXFnFg/MjFy9sSpekeYMxz8i/sHN+7mTz8d2KqZ4rIzSKaj4PIKrJySz+JNe8LG0pVT+uHyCuw4dpYvj5xlQv9uDMvqxN3rd1GQmcqamUNwuL00Oj10TTFQbDGH2bvovL7OYmbpxL6seNMvTRbN1sX3b1lQxDt7qvjyqJVV0wvQqJWoFAo+P2wNk1XxB9kc9O2ewlO3DkCnVtLkFIIc14GUVliZd4OFgT1SuWdDGYMyU6Us8ECcHi9zirLQqJXceV3viNcr2vziCXms3lpBQY9U5q7biVGr4lfX92Zp8zwlNAN92eS+1Ntd4PPRLS08e/5i0Jpa4PJ8pm1pcnpITNThFgRO1tnJNBti2q1T8PD3Un92d6PDE1ZxtfdEHe+Wn2T11gqKLWZmF/WSqiYcbr9tpRg1PPXvb6Pe84HjXEvHRHnslOnoKIBHJvXlkc2R16czXv6C6kYXD79RzoDMc30mirPN9OhkZFdlbdDxSiqsLHljD09M6y81b952sJqlb5ZTkJnGddnmmA54p0fg2FkbRq3qvGyrzuZi4T+/lsYuUQZm5eR8Fr+xR3ouqJSKqAlnpRVWvM0e++9rbGHOcPHzPbRxN09M6x8mR9bRsLk8UZN+np1egO0Cs/nbG4/X94PWcDIyMh2HNnWI19fXk5zs1/IrKCjAbrdjt9sj7ivuF4+//vWvANxwww1Br//9739n1qxZADz99NMolUqmTZuG0+nklltu4fnnn5f2ValUbNmyhbvuuosRI0aQkJDAzJkzWb58+Xl+wsg0ugS6JOt5Z88pdhyt4Ylp/Vk0LpcGh4cEnYrT9U5pslHd/ABePikftzd21DVWE65Y22KViYciNxSRuVJocgnMfmUHd17Xm9/clI3H6yNRp0apgPf3neLFTw5LDi1xorRycn7MJnSlFVY8Xl/Eku2aJlfUCXlJhZWaJlerOsRlZ5BMR0GJkife3c/swiwWjs2h0SGQqPePpU+8u4/f35KDunnBO6cwC7vLH7havbUCJTC4VycG9kjl7vW7+Ne8kXgEH2dtLjyCj12VNZLz2qBTMeW5UhaPz+X+sTkoUUS19W0V1Tg8Xp5874D0mpihXVZZE+YMXzAqG1OSlrd3V0nPludvHxTzcws+n3RtJRVWKQs8tNmVOVFLk9PDjbnpPPPBwYjH+vRgNd5moVanxxuUTf7iJ4eZU5QlVaGlJ+v4cN9pJqwqoSAzlfmjLPh80L2TsU1kJOJlkrcUeT7TtqQZtQiAF+icrGuR3Yo2m6hXM/Yv2wAk2Z/x/TI4ZrVJVVr/+8Uxya7FOa9OrYo6roaOcy0dE+WxU6aj0+AW+NnftvPEtP48OD6POptbsk1xfQr+cW5WYS/pfdsOVuP1+SQ7DKSkwsrCsTlBr5VWWJlb1Bu1UhGziadaqeBP7x/gsSnnl4V9st4RFMgVZWDG9csIOk+tLfazXmzIWe/wUBYjO7re4aF7i6/u8iTVqOVP7x+I6jBeMTm/PS6r1fB6fTGDI0JrCNrLyMhc0rSpQzwtLY2qqirS09NJTU2N2FRTbLYpCEKEI4Tji1d3Bej1ep577jmee+65qPv07NmTt99+u0XnPF/q7W4pm7u60cXcdTtZM3OIFDUPpbTCilvwUu9wR42gF2ebOd3gjPj+4mxzmFZpIEZdy0ue5YYiMlcK9Q4PNpfAMx8clJxI8ezU6fHGbUJ3ptHJL9Z8GVZeHc85E2/7+SI7g2Q6Cna3wDt7TvHOnlMRt88fnc3113TmyfcO4PR4sbkECnqkAn65sV/fYCFJ75/+1DS5mP7y9rBjFDXLJNlcAg9u3ENRc6VILBpCgs1ik97F43N5YGwONqdAok6N1wdbv/UH2QoyUyWZiFiBbACP4AtyrHu8vqgSLr+7pQ/Whtg6rTaXwHXZZnRqZVj2e2gmWEGmX4Nc3D6hfzeuyza3Wq+SaLSmw12ez7QtgWPj7u/qGNAjNa7dzh9tQaVQoFb51wfRZH/ESg6NUik1nS3ONlPdGHleLBI4zrV0TJTHTpmOTr3dP/8tO15LglbN9Je/iLpv6JxXDGJFotERvpZXqxS4PL6YTTzXzhpKaYX1vLXE6+2R9w8dm1ONsZ/1ic3zgyanO2Z2dJOz49u+0+ON6TCOtwa61ImX4R7aMF1GRqbj0aYO8a1bt9KpUycAPvroo7Y8dbuSbNDQ6PRI5cij+qSjUih47c7haFRKth08w0ufHg566Nbb3ZgSdVKGVqBTvLi5jFvweXl8aj4r3tonvbe4Wbdt+ZbyiNdSaDGhVcZedAfS0qZWrbForbO5sDa58Hh9eH0+bE4PqUYtCTo1jQ6P3MhI5qKSoPNnVj4xrT/pyToaHQKpRg1rZg5h4evfSBkygTQ6PS1yYkF4eXU850trO2dkZ5BMR8HmFMJsNUmv5lS9g4Wvf4PNKZCa4L+fdWolSXo1ZwIcZVq1kr9+XMGSCXl0TdazZuYQFAqFlPU1ODOVJc1l4iIlFVYWjc2NeV0JOnWY/nZBZirpyXr+34tfSHJLBQFSJ+K+c4qyOFXv4KacdHK6JYdlo+07UYc5UStJRABkpOh54t39USRcfCwcE/t6Uwwa/jCtP58cOMOI3qaYlS6BDg/x79bqVRKN1tZtvhhNOmWi43ckK0jUqfnz+wf46+2DgyoaXIKX9CQ9GpWCqjoHAN1S9PQ0GbE2+e01niTZQ+NymTcqG7XSx+SB3Wh0+istArM4A+fWgeNcS8dEeeyU6egk6VW8+LPBaNQKkg0aNvxyeNCYGjj/1WvCk6qiOUUT9eH7phk1+HzRG9iDfz4O5++MNEbpcZEUIkFq0Kii9sootJjQqvzzelOCjqc/iNxQEvxVoh2dRkdsh7GYTX+5kmKIPe7HazQuIyNz+dOmDvHrr78+4r87OglaFXU2F6/MHorg9YUtYIstZlbPKGD++nMao0kGDUoFeH0+/utHfVg+WUONzYXT7eWzw1YmrS7B5hIotpjYNK+QI9YmdColeq0Sh0fgzuuu5o7i3nx2yCotCEbndOa3N12DwyNQVlnTIuey2NQqdFFaaDExb5QFm0vA5rJz/wUuWk/U2nn4jT1SY4vSCmtQZlDg93UlNjJqi7L0K51UnZrX7hzB0s17gu63IouJV+8Yzu1/+yLMKZ6gU/PxgTMxm9B9812t9PenB6uxNvmPoVcrw/SLA8+Z2IrN68Cf8RKtaajsDJK5nEhNUPPqHcNZvqU8oq0qlT5cbi/F2WbONrnomqwPCly5BS9XpyfRv3sK41eVBAWUN80r5OvjNVTV2sMW4woFMRvvfrDvFAWZaTw0Po+j1U1BGW+Bcktzi3qHlWD37GTkw29Pcv/YHJa9WR7kKCiymFgyoS/PfPAtv7q+N27Bx4jeJhxugblFvSnITAtz/G2rsLJIqeCmnM58sP9M2PUWZ5sRfD7sboHROekcP2uL+Z2HOjxiVce0hozExdBtbu0mnZGuWR6nz5Fi0ODx+mh0erjt2kxSjOqYDahvfeFzCjJT6W1OID1Zz/zRFgZF0MkXKa2wolAoOHCynpyMZB7etCdILkHM4hTtL3Sca2mARA6kyHR0krRqNKlKlm6OPKaK899ii5nOibqgwCxEluksspg4E1LJXJxtRq1Q4Pb5YjqkE7Vqru2Vet7OSIM2sqPbI3iDKq6tjS5mNwd5QyVbZhdmcbbJSe/OiTiFONnRwuWdHd0SkgyxXUVitd3livx8l5GRadOn2DfffNPiffv3738Rr6Rt0QPDe3Xik4pqtuyuiprNJWqwFVpMvLW7iq8ra5hZmMXP12xncM805t1wNXf8986wRe+yLeVcm9WJvt1SWLW1ItjZnm1m8/wi3IKAWqlkx9GzdEnW4/R4qbG5+fLIWa6zmHEKXursURZxPh9j87sya2SvoLK2Oa/sYEjPNMb2y7igRau48B3QIzXI+R0tM+hKa2TU2llyMpHxQZgzHPyZoSu2lAc1BwK/bRk0SgqvNjGxfwYrt+wLa843b5SFL4+eO55Rq8IHzN9QxlfHanh2egFefGELkJVT+kXMwvmhiAGnmSN74fX5wgJMreEMkpFpK/QqFQ9sjtzoasWWch6f2o+aJifLJvVFq1RwqsEuyYgVWkx8dshKQY9UKmtsEcfTgsw0Nn19IkwXValUsGJyXx7atCcsqD2zsBf3bCijIDOVG3PSmffqLoCIGt8ZKXr2nqgLljnJNrNicj5Pvrsv4udavqWcob06MbZvBsu2lEcs3w5t3FlVZ+fhiX1xCnuCxo8ii4mZI3sx5blSyVH40PjY2eShDo94lTEXKiMh6jZH+v52VdZgbfphDvfWbNIZiDxOh5OgUeHx+lApFRT0SMWoVvFKjGzvQHtbOqEvZZU1FF1tjnmOmiYXfTKSWb31YJAzPPS43xyvDRvnWhogudiBFBmZ9sYLYc5wCJ7/vvLZUf7rpmz2VdUF2WpxtpnT9Y6g9xVZTDwyKZ9/762SXiu0mJh3g4UknZrX//M9C0b7JchCHdLzR2Wz8+hZ/nTrQJLP1yGuUTF/lCXsuGtLDrNySj8Wb9pNSYUVo07F7Fd2RJVsef2ukQDUx9Earz+PnlyXKwkaVdREgOJsMwmtuFZpD+Tnu4yMTJs6xAcOHIhCoYir+30+GuKXA16g3i2QkWqQBuhojbD2n6jjtmE9pYWtl3OLhGiNS0orrCwckxO5dPpgNUs37+GOoiz0GhVvhTjkCy0mepmMfHn0LE+/79dNDlzE1dlcHLXaeDBAuzGQTw9WM3Nkr6jbWpIlJi58Z43sFfTZYjUrvFIaGV2MLDmZyDQ06+NGc8BkpJxrcFloMbFkQh4qhYLpL2+X3jOr0B80SjFo/Nmb63awanqB9L45RVk88sa5LLZADUWAjBQDVXV2nnx3P/eHNCP6oQTeQ58dsgYtAFINGq5OT2zV5p0yMhebRpcQs9FVo0sgxaDG6fHgVijpnGTgjbLvpeyvezaU8dStAyIGnUQ5kNVbK4JkQgotJrxeH2/vqaIgMy3IhuxugQXNzvDZhVnUNS+iA6ucQjW+Zxb24ovDZyUH9raD1SzetJv7x+Tw0YHqsOz00gor/3XTNazYEu60iORQFDnT6GRcvwwWj8/F7hLQqpXYXAJnGp2snjFI+s52VdbGzH4P7EtSaDFxusHJ97WRm6LDhctI1DvcUb+/QouJqQXn18osLHs7UcvV6YkXdI2Bx5bH6XCaPAJGtYq9lXV0StDR6BbYFcNuF4/Po6BHKgtf/wZ3c2bmvBssUcfktSVH0GmU6DXKMGe4SGmFlQfG5tC9OSgRKYu/JQGSixVIkZG5FGiKM6Y+NN7ApP4ZmBJ0uDsJmBJ1gN8hOrcoC3zw5oLCoEa5t730OX+fPZRepkR6mRN4e3cVc9ft4PW7RvLN8Vqm9O/GgtEWHmhusJukV9PodONye1n65l5ev2skPUwJ5/U5MlINuAUvE/plBDm6T9c7UAGLxuaiVCrQq5UMyoy8xgys0AyVWgnlSpBLsnkEHp6Qx/I39wYl/RRbzDw8IQ+b5/L318jPdxmZK5s2dYgfOXKkLU93yeAG6m0uEnT+rzvqIrk5Q+wnL3wmLYbLKmtZOCZHmqBkdjIChJVHAzHLuh4al8ejb++NupBeOCZHcogHLuKqG13UxomAx2qo0ZIsMbFhUaSS7FhcCY2MxGBBJK6UoEBb0RDPATOwO3+bOQQFUHa8lhM1dro0O8kjaSH+89cjAEjUqdmyoIhT9Q4StOqg/ULf9+aCIsqO1/LRgTPcPdrSKp8r8B6KdJ3v/9d1skNc5rKiJY2uTAk6HB4f9XYPK7fs43/mDkPw+Xiv3J+xlmLQkKxXh5V+w7mxR6NWsmbmEAC6pxnQqZSsLTkqSSeNzunM0gl9aXB6WDf7WhL1alweLzq1gtfuHIY5UceygKy7QMcewP/3qxF8sO+U1EOkpMLKXQ5PRMc2+JtoxnL8hTrwy47X0rdbMov+tZsf5abz4PhcFodkt4vf2QOvf8NrvxzO0jfDS+ZnNQcRxP0XjM6mR6qBR96M3KukJWXG8eRFkvWamPrRj2wuZ3ULHc0XO3v7h4zTV4K8is/rD151TtRzVScDNTZXTLutPGvjfz4/yqt3DMfm8s/vdh47y9qZQ1n10cGw96yZOYRDpxsZ1LNTRDsW+a7GzqJ/7aY428y4fhks+tduyRZH9jahVStJS9CSZU4gxailzubi0OnGsN9G/E9GpqMRd0x1uElL1LF8SzmPTOzLyXoHa2cNpVuKnh//9bOotnf8rJ31248xu/DcmNbgcPP4j/tT7/CwemtFSI8sE7OLsqT9fgiZpgTUKiV1djf1zZXP2emJnG5woNWoOVlr5/uapqCMcRGxQlPMTE/UqoKkVgK5GNKGlyINdg+//t+veGJaf+4f2yco6DH95S948eeD2/sSWwX5+S4jc+XSpg7xnj17tuXpLhkaXQJdkw00uTzMH23h5rwuPBklm3tJs4726q0VknPuyXf3x9RFBH+TsZjX4PTEdJiHIi7i6h3uuKXRsba3JHouNiw635LsKyEyXx9nQnglBAXaimSDhjuv6x21pPuRN8uZU9iL2a/spNBiAvxOlWjU2f0LDLtL4P+99AVFFhO/vemamNdw/KyNskq/lIrD3TpZF/HuocqzNhJ06iu2rF/m8qMlja7cgheNSkWCzi9LtmTTHsb260pBjzT+PmsICTo1z7x/IKLzWRx71AoFvwiRSVp/x3CpZ0dqgpbFm3aHjc8rp+Tz0nvfcvuwntK2WNnigT1E6uxuyWEeithoLBqiIz8wE16sUOnTrLEc7Tu77dpMDlU3BWW/+zPofaQaNKybfS0JOhUJWjWpRg0pRi3LJufj9Jx/mXFLHNTmRC0jYzT63NbCgHBbZG+f7zh9xcirKKDR7qF7JwMn6x10Sdbzp/cPRLwHlcAjk/IZmJnGH9/dx9KJfQHw+eC5jyLbulKhYHjvTix7szxqEAngqjQDRq1KqkSMZovXZZtZOSWf5Vv28sG+00Gvd7jfRkYmgFhjqhIFj07N5/lPysnrlkKjSyBBp+aTg9V0ye8as/FlikHDwyENqpP0GnRqJcs27wlzNG+rsEqV0ReyxuuWasDhFmhwenh268GwIPAdRb1RAQ+Nz8MHNNjdJBk0KACjWimNCXaPK6rj/NGp/bB7XMD5ZbFfbqQZtVQ3uoIkIwNJjdOUUkZGRuZSp00d4ps3b2bs2LFoNBo2b94cc99Jkya10VVdfOrtbvRqJT6grLKGgh6pUbO8xAk7RNfQDi2PLrSYUKsUMa8hIU4UO9KEpsHhJlmv4cP9p6M3Dcw2czqkaYpIS5tRiA0tyo7XBp0n9O8fcuzLneQ4E8IrISjQVuhUSn6U24VnPjgYcfu2g9U8OC6X9b8cRqJOzZxXdjC+X0bMY75SekRq3FNSYeWuG2JXPejUSul+f3RK63Svj3cPAVd0Wb/M5YcrTqMrl+DF6wO3WyC5ueHTtopqfnNTNs9/XMGP8rpSb3fzwf4zTB8WHKgXM6uLLCY+OxwetF6xpZzBvTrh8fooq6yJOD4v2bSHgZlpQVVO0cZzsQT5H3eO4L29JzFqVNgiBMOKLCYMcbQ6r0ozsGbmEEkHtSAzVZI6iSVBFphdHm2fTfNGktctJei1H1Jm3FIHdYpRi7YVdMrbosrqfMbpK01exahT4fPBy9sOc/+YnKh2u63CylFrE2WVNcwuzJJsoF/3lJhj8m9uzObJ9w7w6+uvjnjvFmebsbsEfnV9b55+/yBOjzdmf5oHN+5mYGZakEO8o/42MjIisZpHbquo5rsaOzOG9UStUNBgd6NUKhiUmYYhjr50kl7NjJfPNaQXs6qrG10xq53m3WC54GaNCTp1kJ0HVmh5fT7sgpdOCVqanB5caiU6lTJs/FKgZsmmb3h8an8aXYLkOE/Uqnhw4zc8PLF15umXMol6dews+cu8qaaMjIxMmz7FpkyZwsmTJ0lPT2fKlClR9+toGuLJBg1eHzz6tr9Z1u3DYmfKuwW/xnpLFrBiOXNJRXXMjt3xHOZqZfh2cXF79EwjC8fk0ODwUGd3S7py+07UsWxSPiqlIqxD8/k0oxAbWix9Yw+zC7NQomBbRTVrS47w7PQCFBBcUncFNbqQu1+3HS7By8mQxkCh1NndzHh5O4UWE6umF0QtlxSdaiUVVuYU9ZZe//ywtUU6vaUVVuk5cKHEuofEc8ryOzKXE/UOT8ztDc3bfT5QBYx99Q63tKjP756MUavCqFWzdtZQdlXWsPdEHTOG9eS17ZU8PLEv7+ypCpNi2FZhZeHYXBoc7qjjc0mFVQqEicQaz7dVVDOrwcF/Kmu4KbcLnVVI17S25AiDM9O475Y+vFd+Murzo8hi4t97T0nnCMwSh/gSZECQTngo0YKv51tmfD4O6rQ4x21JQLgtqqzOZ5y+0mTQxABPXrcUGuyx7dbpOeeUWzI+r0XHF7z+cVKtVITZRqHFxOLxuf6eHGNyefGTw+jUypi2GMl2oWP+NjIyIvFss9bu5tXtx7jv5j7oNSqOWW2kGTW4vV6WTuzLss3lwfrS2Wbm3WDhtpe+kMZPMataq1RQ3eSKeT6dWslVacYL+kyNDk+QMzxaVcgfpvWnd+fI/SS0KiVeFBQ/+XHYtkKLCa0qdtC2I9Dk9DCrMAsf4Q1QZxVm0eSMfe/IyMjIXOq0qUPc6/VG/HdHJ1Groj5AsiSeFEgvk5FN80bGLEMDf1bSkgl5NNjdTByQweQB3Xj4jeBJibgo/mDfKYot5qBtIsUWMyUhr4uLuBSjlvvH5PDgxt0hOm9mVk7N56pmTfMLbUbRLdXAU7cOwNrk4qHxuXxfa8fp8aJWKJhdmMWcot443AI6tZLMTkYyrpDSVbn7ddvhbYH/ObG5D4BYrr18cl+KLaYwyYRAR1Sg9MnakiNsnl/E8jfLg37P0PcArTbJFO+h0KzE0HPK8jsylwuiHUZD7NcheH3UB/TA6Jyk4+n3D7BgdDan653MKcrC5vIwd91OirPNLJ/Ul+9q7OR0S2bKc6UUZKaGyZOBv+pLqYgdZHZ6vOytqpcC1fEc0k6Pt3mM3c/swiz/NVlMbJpXyDvlVUxvLjnfNK+Q5VvKg8bjQouJ39+SQ02Ti+dvHxTU6FO87tQ4zcGuSjPwr13fRdzWmsHX83FQX2hAuM7miptV3xpVVuczTl9JMmgKQKHwS/oV9EjFGEfyR5wbl1ZY8QGPTc2nW0rs/hZiFmmKUcOjU/JpcgmSbrBH8FJd7+SD/WdwerwsHp9L2fFa8jKSYx4zmq12pN9GRiaQlthmaYWVB8cqSdSqMCdqMWhU3PL0Ninz+q4brkapVGBzCeyrqsPpFvjHr4ZLmtOJWjVqoEuakUZ37PEwXjC0JQQ+a2NVhcSq/qi1u6QAWagzeHZhFnX2ji+ZUmtzcc+GMuYUZQU1KhUr0f537rD2vkQZGRmZC0Kuc2kDnF4hSOM7lhRIscXMrsoaTtQ5GNnbFPO4LsHL1Oc/49npBTz94UHKKmuZU5TFrMJeAHRN1vP+vlOSw+vvs4aCgiCnWHG2mfmjLMx+ZYf0WuAirs7m4qFNkXTe/JqsgeXNF+qcFY9x6HRjVK0ygA/vvf6CznO5IXe/bhuanJ44tmlCrzkXzNp2sBqXx8vvx+Qwq8EZNkkUHVGBATCbS8Dj9bJqegFVdQ4OVzdFfA+0rhxOt1QDKyfnU3GmMep1yvI7MpcLCohZEaVQ+CWQNEoFWo1Cen33d3XkdUuRKqZG9DbxebMsitjD45FJ50qgQ+XJRJIM8adOOrVSqnIS/463PxBUVbKtwsqyLeUUZKZhcwkUWky8U17FwMw0HhqXi8PjRa1SUGfzO+gT9WrsHgGHx0vnJF3Qd9I9zRDzO/vqWA333HgNdrfA1v1npG2tHXyNF8wIfA5dSEBY1Oke0CO1TaTXWjpOX0kyaF6fX4ohyaDmTKMTg0YV8x4MrFBocnp4Z89JhvU2cVNuepCESeB7tGolN+Wmo1MpWbRxd1hD2BVT8umRZmBbhZWHJuTR3+NDqVTw/O2DpGrH0Cb10Wy1I/02MjKBGFtom3a3QJpOhVGrkgJHYrN2UcKzIDMtYgXGe78tJquzPxjVFtWvgc/aWFUhsao/EnUa5q8v47nbB6FWKWloDra5BS93v7qLV2Zfe8HXealj1Kql3zjy9o7fWFRGRqZj064O8Q8//JCnn36affv2AZCbm8tvf/tbbrrppva8rFZHhZIkg1qKog/KTKPoajN3j7Lw2SGrNBkvsphYNrkvE1aVsGp6AZ8dtsbU7fr8sDUs6h3crMvEonG5XJfdmRSDf3G2OsKCDeDN+UURF3HtUd4ry4SEI3e/vvgk6tW89mUla2cNDZMH2nuijgfH5YZlbTc4PKQaNbxSeiQoS9yoVTF/tIURvU0IXp8kf7DvRB1JOrX0Wz729r42u89TjRrWfXZUtiuZyx6lEu4o6s34fhl0SdZLDSBP1tnJSDGgVIBb8LLjaK3foZaTzoPjc/npi5/zxLT+NNg9zTrhZtaWHJGOW1Jhxe72SI1t79lQFqSvDX7ngKdZziha1VVRswPB5hJ44PVvWDtrqF/SIaSaJPCYgc7AwKoS8fxiRtoDr3/Dz0f0RKdR8djb+/iqspZnpxfw13f3BTkzii1mNs4bSVWtgxN1dr46epbf35KDkvAm3WKlSEFmKnMKsyRZt8xORtKTdK029pyotbPzWM15OagvVKf8q2M1UlAi8JwXo8oqLBNcEf76lTS/aXJ6SNCpSdCqSDVoUALzR1kA/28hzolH9DahUiiwuwXmj7awtuQICTo12w5W8/Abe1g4JgeHWwiriphdmEV1g5MHx+ay5I3whrElzXr+r8weyrvlJ8EHpxocKBQK9lbVs7bkSFgVSFGILYp0tN9GRiYQtVLBPaMtTOjXjfRkXdiYevf6XQD4fD4cPmh0eoISvURCx0uRYosZY0C1TopRy8op+WHVx0XNTalb47kc+KyNV6EVrfrDnKjl77OvZenmPWHBtr/PvvaKeCYolQrG5nfhJ4N7kJ6so9EhkKRXc6rewT+/Oo4qguSqjIyMzOVEuznEn3/+eX7zm9/wk5/8hN/85jcAfPHFF4wbN46nn36au+++u70urdVxeb0kaFSsnTmUVR8dDHFam9k0r5Aml5sPm8s6bS4Bp8cboKGtCNZms5iZWdiLezaUsWp6QQxdUiuLlQoG9UwLej3SRCPa5KM9yntlmRCZ9kCvUrJqegFPvLs/zLG0aFwOepWS75qC7/cEnRqvz8fMwiy8nFvkR9IqLLKYWDKhL67miXlb3+eyXcl0FLQqJUatird3V4VIeZmYPzobrUqJw+0lt1syK7bsZcmEPL48cpafj+iJ0+Ole5qBN8q+Z0zfrswpygrKEG10CGGZ4eJiWiqTtrnRa5QsnZTHsjf3BlddWcwsn5LPyi3lANx2bSZPvLufsmbHtficCLzmmSFySaEZqgk6NQWZaTzw+jf8YVp/Ttc7JAfg/NGWqM06l2/Zy4R+GfTrnsKH+0/TJyOJB8fl4fH5qLG58Ag+dlXWSM5A0ZkhVmh9eO/1rfZcEJ3UP8RBHRgQrrO5qG50cbi6iWSDBnNCuHM8MJBvcwlh5d69zQlkpOhb/ZknZqVvC3m+/mFaf7o1y7xdSc/hRL0am9ODQgEZKXqcXi8Ot5fx/TL43Y+uIVGnYcWW8qBxstBiYs3MIYg+ltIKK9WNLgZmpjHvBgtqlRKDVsXpegcLX/+G/71jGLYQZ3kgJRVW3F4fXxyy8uR7B4LOIzrC4QhzirL4urKGlVP7sXLL3qBjdMTfRkYmELsgkJag4+2tFUEB02KLidlFfgd3ocXEJwerGZvfFY/Xx87KmhYd23+MXjS6ziWU1NlcLN+yl4GZacwOkeFYsWUvT906oFWqjsVnbbwKrWjVHw6PN8wZDv7nyiOb9/Cnnw4kJeI7Ow5apYL7x+SweFN4UGDFlHwUrdPuSEZGRqbdaDeH+GOPPcbTTz/N/PnzpdfuueceCgsLeeyxxzqUQ9ygVuHx+Xjuo4MRF60rtuxlcC9/idl12WbAvyAWF3Lrfzmc34/pw3c1dq5KM2DQqpi8ulRynMfCHkeHPB7tVd4ry4TItDVOwcvzH1VEtFHe2c+S8blBC4DibDNKBSRo1Wza9R1zCrN4YGwOdpcXweulIDONsspaydFWUmFl+ZZyHpnYVzpGW9/nsl3JdAScHi+rtx6MIOVlBRQsnpBLg9NDk8NDTkYyNreA2+tlXL8MrA1Oyo7V8OSt/Xm3/GRQNrjN5dc6heBMt8xORtbMHELZ8Vpe217Jjbnp9O2ewm0vfcFrdw7nmNUmZdRdlWbgu7M2fll8NffdkoNWpZQc7pF0ODsn6YIaj4Vmi4M/03b11grJ+T2nMEt6TsVrvn3vj65Bp1Gx4+hZnvngoLRNdO6HykW4BC/zR1so6JGKtckFZxojOp1biujAPmvza7EO6JHKA69/w23XZgZ9D5bOiXF7g5yotbPwn98EJQiEOpwhPJAfWu69ad7IVn/mBWalBxJJo/ZKeQ4bNCq0SiVV9Q68gg+9VsXd63cxpyiL/t1TWbGlPKxiorTCihIFy6ecGycd7nOSDGtmDuGnL34uNbbWqBTUNMVOzDhZ62BAZhqzmu83sfJr/fZjUtBr0dhcuqXoqW5wsGxyPr+72U29w0OyQU2aUUuX5Nha5jIylzNeAVa8VR5h/mvFCyyZkEdeRjLTX/6C67M7k5Gix6hVsmbmkCCbWltyhBSDRnpddHLPX1/GugB5kepGFx/sOx1RCknc3hrPQyUwb5QFc6I2akVXrOqPmiZXxGom8M/pa5pcHf7ZoNWo+P0/v45agfPHnwxopytrXU7VO6hpcsnPfRmZK5B2c4jX1tYyZsyYsNdvvvlmFi5c2A5XdPFwegVcbl/EUmnwO9zECLxeo6LYYpYWxDaXgFqp4FS9g3mv7uLVO4ZJr0N8XdILdVhf7PJecbFc73CHZXvJMiEybYnXR3QbPViN4EOSVyi0mFg6MQ+lQsH3NXZ+PyaHh0JKPwMz0ER7La2wIkTp3ukDqcT+YiLblczlTkxbrajG6/PLFqXoNQwBjlqbeGt3Fb3NiVyVamDOup38866RQc7gOUVZ/KeyBp8PaTGfnqTj8an9+OTAaZ587wBFFhMPjstF8PqY/coOqhtdnGlwMXfdTqkyZMWb5WEZdoHPgVDn9fO3Dwpyhoc21y3ONtPTZGTDL4eTavSP556AZ0i8oHiTS+CZ9w+ELWaj6aNflWbgf784FvRaJKdzS4iUMV1oMfGHaf3DeiZsmjeSnjGak9XZXGHOcPA7nBe+/g2rAxzO7RHIP195uSviOez14fZ68Xi97DhWw9j8rpINDMpMi2nDgfd14DxXfF10nD80PlcKYkXCqFXRLdVAWcnhsEz02YVZqJub4zY6Pfz5/QM8N6OAT749TXqzFFOj00NZZS03XNP5imnmLnPl4YOojt/SCitLJuRxstaBzSWQbFDz1LvfUphtDur3JFZ3lB6q5un3D4YdJ1F/zuUQr/q4zn7h1cd1Nhcn6uwcOdOIw2VgycRcvjpaK0nCGDQqDFoVnRI0zRVHrrDgb7zrrHd4Ym7vCNTb3TGDAvV293nPDS41jlub2FZRLUnwNTo9lB2rochipoepYzdNlZGRaUeH+KRJk9i4cSO///3vg15/4403mDBhQjtd1cVBo1BS63LF3EetUlBoMaFWKrjvlj5Mf/kLwL+YTtar+fRgPUUWE91S9byzp0rSFo/VBLA1HNYXs7y3JeXFMjJtRag+eKTtf/rpALQqJafqHby1u4qbcrugUikprahmV2Vt0P7RHE6BTqCWZjzKyMicoyW22ilBy9I39nDvzX0wqbSUVday6qODLJ+Uj80lUGdzBwWq5t1gYdqgq1ixpTyoqWRxtpmlE/syODONbqkGtuw+weqth6T3Jjcv8kP7eYiIGXahzwGRXqYE/u/XI0jSqSmrDG50W2wxc/cNFiatLpXOMaK3Ca1Kyd9nDeWrypogXdZIpBk1UR2PoXqvxc2NR8XPIGo8F/RIZV9VPTaXhyS9hkaHJ2IQO5BoGdNRG5XGcVKfbnBGzO4Df8DydINTuo720OluD3m5Sx21UkFDkwdTgo4jZxqDmmqq4+jONjQ7mkIrJgKd49sqqhF8Ppqcnqj9dpaMz2P5lvDMV/Hv+27uA4DX6+PJn/TH64Mtu6uC9i+0mMgyJ/iDbB09iCFzRRJvTG10eLC5BYqzzeg0Sj46cIYfD74qaB8xSDW4V1rY+4stZgwBTenjBS0dboETtfYLmgfX2924PF627K6irLKWv94+iObUE2j+15Ezjdhdfo10m0sIm3/HG5eS9O3aiq1NqHe4MSdqeWJa/zAN8YWvfxN37LvUOV3v4LtaO29FeO73Mieg06hIlzPFZWQ6NG36JH/22Welf+fl5fHoo4/y8ccfM2LECMCvIV5aWsrvfve7trysi45L8JKoi/1Vm4xaFozOJkmnZsbftmNz+Sceswt7sfzNvdx5fW8Kr+7MU+9+y/zRFm7K6cqyLeWSzjhcvIZRF6O893zKi2Vk2oKEODaaoFNTUlHNjqNnmV2Yxcq39pGdnsS8V3dFzAaHyA2GUgz+Cfb5ZDzKyMicoyW26vF62VZh5YGxSr7+rlZywDY165iGZpXq1EoeDXGGg9/ZuuzNchaMtuDyeunTJZmnbh2AXqPiVL2DFL2a4mxzXOmSiI3Gss18fbyGRRv3SM7nl38xBJVSgUGjYu+JOuas2wEQsS9BocXETbldGJ3TOey6xe2+gIKUQAe3WOaeZtRg1KoYlJnKssn5TFhVIu0beM7Av0PnGpECeLEypkO/j5Y4qWvjZAwGZhS2h053e8nLXcq4vD4SdGp0aiXzR1nQKhVSU820hNjfR6JOHVYxUWwxs/v7uqD9zja58HnhkUl9eWRzeViDvoKeqSzauDviOUorrDww1p+M8tlhK+PyM3j07b1RneePTeknj8kyHZKWjKmpHi+/uTEbu0tgTlFWxOqkbRXV3HXD1UGv+Xt7WAiMgcUKWor2+MInhy5oLejx+ljVLIP4Xz/KRqtWRgx2zR9l4VfX9+bp9w+GrUH1GmXUYFuRxRTk5O+opCVoePWO4WGBxSKLiVfvGI5SeXmLiDc5PayOIJcp/r1ycn57XJaMjEwb0qYO8aeffjro77S0NPbu3cveveca2KSmprJ27VoWL17clpd2UfF6/UoI0TK5Cy0mFAowJWpZ9uZeXvj5YAA8go/pL/u1Re+9uQ/v7zvJW3tOMv/GbOau28Hkgu7MKcxCpVCwcnI+LsGL3SVcFD3K1i7vPd/yYhmZi41CEdtGnR4vY/p25cacLmz99hRwLlstWtYjBEsaBDp+zifjUUZG5hzxbFWhAI3Sb5t2t8DKt/axqjlw7HALvHrHMJocAmtnDZV0T3UaJR9EcCqD3x4fGp/L0+99y1t7TkmvF1vMjOht4qHxOVgbzy9LqthiYt4NFuau2xHkqK6zu0kzakjWq1nx1j5sLiFq40z/3/t5ZGJf3B5f0PPEv9DPRte8YI/W7Lc428yWBUW8+c0JKq22IAmZwHNGy4CPFMSus/k1w2MhPhdb6qRO0MbOhDeGbG9rne72yEq/1LG5BYwaFTaXwKkGJ6pOCkyJOib0y0CtUMa0YaUCCjLTpCBzocXEvFEWvjwavL9aqWDu/+xk/uirWTrJbwfi7y14vZxpcMa8xnq7R3K6X5/dOaZsRJOr48sjyFyZtGRMVSoh1ajhZL2DIZlpCL7o8n+BGuKn6h2Afy0skmL0Zxx/fOAM6Uk6KUB7ss5ORsq5jO0LWQva3AJllbXMH21hfL8Mlm6OXimycEyOJPMStAb1wZIJfVmxJTzY9vDEvkT5CjoUepWKBzbvjqghvmJLOY9P7ddOV9Y62NxCzOe+zX1hvdhkZGQufdrUIX7kyJG2PN0lgw9wuP2TbiAsOj27MAuHW+B4jZ0P9p/mNz/K5rsaO1qVUlqc1tnd5Hfz97I+UWtnzayhHKluAqCq3kFet2SyLmJJTyyt7x9CW5cXt/b1y3RMYtlobZMLvVbFbS99IWklfnn0rLRftCxQ0Wke6vg5n4xHGRmZc/h8vpi26vP5cLj9q299s0NOdMBqVSp++mKp9J5ii5l//noEgje2FndVrSPIGQ7+bLjFm3YzuzALQxzpksBGYz07GTFoVExYXYJRq2LtrKE0ODzU2d3oNSpKD1nZX1UvVZ3Eyz6vbnQyIDOVWYW9cHq8pBo0dEvVo1Yo+PLoWQotJgoy0yJLuhysZukbexgQ4uAIPWesawh0IIhSaLNG9or5ffQyGfnw3utb7KRO0KpjOmwStOHT2bbU6W6PrPRLnSangFqlwOYScAte6po83PXqVzwxrT8oY4+3Xp+Pgh6pPHXrAKkx39x1O6TAFviDOSkGDQWZqfzx3QP88d0DgN9ZNavZyb16xqCY16jXKPnlf+/E5hKk4FE0Aqu/ZGQ6Ei0ZU9VKUCsUaJQK0tP88p2R0KmVOAKciCfqHKx8ax+v3zVSWos1Ot2kGLS8/c2JsJ4bYk8tuLC1oN0lSEHgm/O6xHR6hiKet1OCloc2+sf4hWNzaHT4G2+frnfy7AcHePQydwa3hEZXdIdxSYWVxsv8uWhzxr5++bkvI9Px6fjiV5cATU4P249YKauspSAzjTnNne7FSf767cfI65ZCQY9UABodAhnJBj4+cK77dqJeTU1zxlWKQUN1gxOjVoVaqeC6bPNF1be6GFrfbVleLGuVy7QEo0bFa19WxrTRm/O6ANG1EkNLSIstZrqnGiI6fs4341FGRsaPVqVi/fZjUW31oXF5nKizU2QxSdlpOrWS4mxz0LgKfqe27+19rJiSj1Grirr48UZJBSupsLJwbA7vlZ+KWlpdbDFTZ3ezYEMZBZmpFGSmSeP932YO5Yl390d0QqzffixqaXogNTZ3mLO6ONvMpP4ZLH1zL89OL8CgUUV1aG+rsDKrMIuy47UUW8xhTQ0hfvPOBoc7SAptQI/UmP1NuqcazstJnGrUsGB0NhDusFkwOltqONqetHVW+qVOskGNzwfJRjUpRg1uwUt1o78J7fzRFvaeqItow699WclD43ODGvaJiPdhocXE3TdYSND6dcnFY2R2MuL1+XjmgwPYXAK7KmtiBlI++vaMX6LQYor7eUS5MxmZjkZLxtQ6r5vTDU6S9BpWbNnL8N6dwo5TaDHx8YEzEceaBoeb+W/vY9vBauaPtlBWWRO358aFrAVNCVqe/sDfUPp8nZ7ieVOMWh4an8fHB/zVY06PF7tbxekGJ4vH510Rz/aGOMk5l3t/jGRDbFdY8hWgEy8jc6XTrlb+3XffsXnzZiorK3GFNJ3885//3E5X1fokG9TkZaQwqk86j729L2Kn+/Xbj53bX69Gr1Ex4KpUjFoVg3umgc/nX9BbzBw41cCDG/dI+19M5+7F0vpuq/JiWatcpqWogMXj81i8aXdUGxUd4uB3pM0q7BV0jMCGX4UWEzMLe6FQwNXpiWHn+yEZjzIyMqBUwC+Le7P6o4owW50/Khulwi+lsHxyPj998XMKLSZO1zt4eEIek58rDTteSYWVqloHi8fnBo2tIsXZZq5KM/DXnw1Cp1ZJMivgX7grUdCvewqTBnRjxZa9QeON+Bx4dfsx1swcgsPt5e71u1g1vYA5RVn86b39Ucu4Ax3nsQh87ohsO1jNrJG9sLkE7tlQxgs/GxzzGE6Pl7UlR9g0r5DlW8rDjhnpHIEk6TVBUmit3d8kxailZycjE/p3C3LYnG5w0quT8ZIZx9syK/1SJ1GnpsHhwahR8dDG3SybnC+NeeL9ESrhU2Qx8cikfLSKyE03e5qMktTRnHU7GJSZyv1jcrjtJb+84JqZQ1iwoYw5RVncPqwnHq+PSf27sWJLeVAmaqA+ebHFzOyiXnz07emoY3Jxtpn0JF3rf0kyMpcALRlTn/voEPNHWTBoVGw7WM3vftSHJzkg7VucbWbmyF6S5n8oSXqNND7Eq3qaW9T7gteCLsEr2bJaFbuJb2CT39Dz+oC3v6kKkiS7LtvM9dd0/sHXdjmRFCcQeLn3x9BrVFIiQCjFFjP6ONV/MjIylz/t5nH58MMPmTRpEr1792b//v3k5+dz9OhRfD4fgwbFLnG83DCoVfyt5DCVVhuv3jGM4zV26uxuKfq+YfsxHhiby4yXv6DYYkarUXKoupF1nx1l8fhchmWZQOHjbJWTeaP8mqOBXEzn7sXS+m6r8uKOqlUuS8C0Pl78WaAPjcvlrM0dZKOvba/kV9ddzUffBmeXBmZNFmeb6ZKs5/nbBwW9775b+nDoTGPYb3Q5ZDzKyFyKeHxe0pP9WsRBztF6B+nJWjw+L91TDZxtcpKbkczySX3ZefQsb++pipoBXmt30++qlDCHWHG2mbtvsDD1+c8AvwN8RG8TRRYziTo133xXy60vfo7NJWDUqlgyIY8HxuRQWWNDq/I/B0QdZLfHy+Be57LqRvY2xW3EmahT0+j0xAyelR2vjXgM8fkkSlbEokuyjvV3DKfW7uLBcbkk6PzNQsXxs+x4bcyMb3OilsPNMm7iOe9pdkyKv1Evk/G8M8MDyUg1MC6/a1AG9pCeafLYd4kieDw0Oj0oFf7MT8HnZVlA80vx/ph3gwWtWkmiTs1bu6t47O29LBmfF3a8QosJJbCrskaym5IKK/McHu68rjdfHa2h7HgtNpcQZFeiRv/9Y3KotbvpnKhDpVJQZ3Pz33OupaSimvnr/U68WEEcgEOnG+V5l0yHoyVj6raD1eCDZZP7AuAWvLx1TxENDg+C10eSXs1fmiszQimymNAEOKXjVRwlaFX88QLXgk3Oc5r/JRXVMZ2eJc2vh65BpaSqiis3qSpZr47ZWPRyz6CutbmYXdQL8EWQ7+lFnc0FpoR2uz4ZGZmLT7s9xRYtWsR9993HsmXLSEpK4vXXXyc9PZ3bb7+dMWPGtNdlXRRE/a3/+lE22w9byeqcSCejlgSdipvzuqBRKfjDO/u490fXMOJqE79Y8yXP3T6IuUW96Z6q52SdnRc+PcyyiX15c/cJVk0vkBqQiJlqF8u5ezG1vtuivLittcrbAlkC5uLg9vpY+dZe+l+VSpHFHGSjPdMMJOhUvPjJ4aD3iFmThc0N8j7cf0pqzCPqmP74r59hcwlhv9HlkvEoI3OpoVYoeeq9/fx4cA/Sk3U0OgSSmhdlf37vAPfd0ge314fghcem5GNzeyjomcbS1eHZ4SI6tRKHy8vCMTmcbXIheH2kGDSkGjVMan5fpIzWQotJ0vq2uQQW/Wu3pNkd6uzeVmFl4dhcRuek89ePK5g5IrznQCB+p4GHDV9W8uiUfix5Y0/Qc78428x9N/cJC5IHfiaRWA7tYouZAycbWBSQHT86pzNLJ/Zl2ZvlbDtYLWX0KiBoYRzoQEjWB1f6hTomP7z3+vN6rkUL/MrPxssDl9efJV5v9zumRLsN1ONN0qs5Ve9g/RfHuGuURbpffndzsFNNzFT9975TYVUTtXY3P8rtwvj+GUyOYeMooMHhwZSgRYWCRL2aw2ea6H9VKnOKslhbciQoiJNi0JBm1GJO1Pqb224ok+ddMh2SloypQJCcllGrAh98dewsfbom879fHOX+Mbk4Pd6wBpQrpvTjTL2NNTOHkJ6sQ0nsjG3B68NwgbKBCbpzLo6XPj3M6hkFhDk9s82smJxPvd3FxP7dwtagHTWp6nzwCj4emZTPI5v3hP2uyybl4xUu786iiToN01/ezpyiLGaFyAXNX1/Gm/OL2vsSZWRkLjLt5hDft28fGzZs8F+EWo3dbicxMZHly5czefJk7rrrrva6tFanwe7GqFUxtm8Gy7aUR9QKffGTw9wz+ho8Xi+9zAn8e+8pVm+toNhi5ne39OGrYzW4vF6+PHJWcriJ7xcX4xfDuXuxtb4v9uK2LbXK2wJZAubi4XQLzBjWk7+XHuGZD4JtbHZhFtZGd1DmS3G2me5pBtbMHCI1/PrnXSMZnmUiUafmZL2Dha9/I70n0m8kZzzKyJw/TsHL1ME9WBvSJFK0Vafg5ZWSw9x5vYVlW/ayZEIeKqAgMzVmlnVBj1Re+fAoyyb3xe4SmPn3L1k9Y5DfGTbaErEppfi3qHkqvhapwS5Ao9PDkTON/HRIJg5PbF3TFIOGzw9b+WDfafD5WDG5LydqHdQGVK88++EB/jCtv+SQF7ku28zpBqf0dzQJEzEDfk6IU33r/jPAXu4eZeHhCXk0OT0kGzT86acDaXR4IgaxW0sKrc7mosbmZsmm3UHOC9kBeXnhw5/pKervx7NbV4A92JyC1IRWp1Zyqt6Bwy3wP58f4+VfDJG2GTQqrupkwOPxUtPkZs3MoZQe8gdwxKqNaNIsswqzuO//vsbmEoLm0qu3VnBdtlkaq+tsLu6X510yHZiWjKkijQ5/xZJeo8KHj5yuyZJMUXW9gxVT8nG4vdIY4Ra8/OWDb7nrBgt/2bqX0gor80dbomZsF1pMfHbYSpdk/QXZlUallILANpfA/PVlktMToHuagQzpHJEzgDtiUtX50uDy8Kv/+Yrnbh/EgyolDXZ/gNoteJn19y958eex5dgudcyJWob0DE9ggNaVcJWRkbl0aTeHeEJCgqQbnpGRwaFDh+jb11+GVV0dORp7uZJk0DCnKIsVIc5wCF5MOz0CBq+SZZP6MmFVCeCPxnvxMacoi3qbO+b7W9u5W2dzoVYqgsqmA7kcBoq20ipvK+RshYuHQqGI6fC67+Y+0mvFFhOzm/XD567bKZVkewQv1iYXTS6B0/UONvxyOIerm9ColFI1R+hvFBgUEjMiD1c3ySXZMjIxiGWrSybk8cvrLfzp39+Sk5HM4k17eHhCHgtGZaNEEbQID+3jsa2imiVv7GFC/278beZQ8PkdAfE0T0Md4NFKwpucHrbsrmL+KAsOtxA1a7vIYiJJr5a0yj/Yf4Y5RQ5m/G172L5OjzfIIR8o8SCO36KEyeLxuSwZ7286Cgp6dDLw/Vk7T906IKjqzOYS2Lr/DLcP60nnRB0DM881EO6SHPGjkWLU8viP+3HMaqPW7paO921VPcsn57foWXai1s4nB86w5ZsTYd+L7IC8vPB6wef1YdSoKM42gy+23f7+lnNjbJJBjV6rpMl5LlP14Tf28Idp/fnzv78NCpSIzm0xKFQU4NyeU5QV8ZwlFVZ8nAtkBc6lvzleGySbIM+7ZK4EYo6pARJGRp2K+aOy8Sl8eAQfTo8Xm0tgbckRBmem8fkhvzPb6fHS6BQ4WWdn8sCr8AUcb23JETbOG8nyLXsjOuDv2VDGTTnpF/R5zjY5md08LotO8dVbK6RzNDrcpHSNMpg109GSqn4IdrfA0kl9Izb/XjqpLw537MD+pU6KUcsT0/rz8YEzpCfppAr8U/UORl3TWX62y8hcAbSbQ3z48OGUlJSQm5vLuHHj+N3vfsfu3bv517/+xfDhw9vrsi4KerWSES3QCk3QqXny3W9ZcGN2UKaXuD3Z6M/Gqm50hb3/7hssrercFWU59lXV8+odw1mxpTysVGrllJYtcNuTttIqbyvkbIWLR+BkPZTSCiuLx6v4v1+PoN7ulkrp/nvOtVEz0AotJnqZE9h/sp6n3z8oZaA1OSP/RvGkcGTdeBkZPz5fbFv1+WDpG3ukxfDqrRW4BC/JejX3j8nh147QHgHHmDGsp9QMTBxzn3pvP0sn9sWoVcXVPA3dnp6kw6hVBY3lYia6eO0Pjcvh4Ql9w8bXYouZZZP7MnPtl0Hvr7VHfnaUVFh5cHwe11/TmU7NEg9iZuu4fhnMGtlLyrQF+ON7+/ni8FmenV7A8s3hzQYDJWCcHm+Lx5UTtXYe+NfuMFmXx6f2I6MFWd1iBdSskb2i/r6yA/LywQd4fODxCiyf1BeHxxvTbh8Y65dRKLaY0auVjHlmm7S90GLiudsH8cd394dp2YY6t0sqrCgUCl67czgKBS0OZJVWWFkyPo9fFmUF3V/yvEumoxN3TG3+d6HFhFatpFuKnp+t2c6ffjpQajr4q+t7o9coeWt3VZjjdP4oCyoFzB9toaBHKk6PF7fgY05hFr8s6o3NLUjjsTj2XKizOVGn4RdrdwT1sQg8x7/uGhn3GB0tqeqHYErQ8uf3D0QNljw6Jb89LqtVudIbp8rIXOm0m0P8z3/+M42NjQAsW7aMxsZG/vGPf5Cdnc2f//zn9rqsi4KCYC3PaHyw7xQf7D/Nb36UHXF72bEanpjWn7nrdoZt02mUrbZADJTlmD/awhPv7mNgZpq/bC5gQrFiy16eunXAJb8wbQut8rZCzla4eAQ24Im2PVGn4tYXPpdeS9Cpo2agiX8vHJPD0+8flP5+bEq/sGPHksJZ+sYelk7sy6KNu2X9UhkZWmarJRVWFo7N4fhZO+CXYDjT6OS+//uaOUVZ0qL8lr5duDmvC7e99EWQ81nUQT3d4GROUVbcMTxwe6HFxMFTDUGO5cDMN/A/HzRqFY+/HXl8XfnWXiYXdA9y5sW6hqpaO5mdjFydnii9Vt3oYtG/dgftt2bmELbuP9NiCRidWtmicSXaM2zbwWoe3LibFZPzOWtzxQzmiZm406/NjHku2QF5edDk9ODVqtCrlTz61l5+fYMl5v41NjfFFhOPTOqLL0SWtrTCSoPDE7Gxm7g90Lm97WA1v70pmzi9ZMMCWQ63EHZvyvMumY5OvDHV2uiSGr5rlQq+O2vjeI2dJL2KZL2KNTOHkKTX4PF6KchMo6yyVhpPxTFl5eR8ygIa4kK4dJFIazibE7QqBmVGruwqsphIaIFGeUdLqvohuAVfzGCJ+zLXEJcbp8rIyLSbQ7x3797SvxMSEnjhhRfa61IuOk7Br3NoTvSX5QQ2LDnVrDOcnqzjpQ3+hn01tvDFXvc0Aws2lPGPX0XOnk81tN7DOrA8VCwT9+uJRt73chgoOkojLjlb4eJh1Ma2UaNWhVZ1bgJdbDGhwG8ja0uOBGW+BEoPBFJaYcUVYYUeqyS7T0Yyi/71TVAWJ8iTNZkrl5bYKkCTQ5CcyIl6NfpmaSNREgTg+dsHAQQtxuGc87nO7mZEbxOfH7ZGlTcRM7/Ff4uO78E903j1jmGcbXIFZb6JuNxetu4/E3V8vX1YT+nfxRazdI5oCN7ghWmkzFbRAdgSCZhCi4nTDU6G9EyLuF8g8WQlKs40SsH8aME88XrjBR9kB+TlQaJeTUNzQ80P9p/h3pv7xLTbzok6ZhVm8f9e+pz/mTss7Hh1USokRBJ0auaPtkj23eQSSDPGvldC77VI99bFmHfJFV8ylxKGOGOqOUnLlIHd6ZKk48ujNeR0TWJsfhf0ahUPv7EnZpUR+MeURpcnonQREFHy60LtweYWmFWYFVb9WdjshLe1UOqjIyVV/RAaW5CAcDkjS2LJyMi0m0P8SqLB4SE9Uctrdw5n6eZgHfEii4nX7hyBO6CZkCck2lpsMaNRKrC5BOwub1gZdms7QgMX0fHKxOVMrbZFzla4eCTp1DFsdDh6lRJ3s8Op0GJiycS+CF4vqQZNVMmUZ6cXhOnrRZo8xirJjuW4kidrMlci8WxVp/I7uVKMGkoOVVOcbUavUeL1wnXZJm7O68KcV3ZQ3eiK6HwNdHDr1EoEn48J/TOYMrA7yzaXB2USFWebWTIhjyPVTVKDXdERsO1gNbNG9opY1QXQ5Iq9kBTH3+JsMysm57Pyrb0R9xOvNy1KZqvY46CgRyoJWjVrZw1FrVTEPLdCAQtGZ9Ork7FFz5d4shKBc4lowTzxesuO10YNPsiB38sHjVJJskFNTZP/3ohntxqFQrKVRke4bcQLlDQ5PZRV1kjOOJNRi1qlpNhiCgsoQ7CdQ/R7q7XnXfHk0WRk2poEjSqmbX7zXR1Deqbx3Vk7m/7zPQtGZ7PwlhwWv7EnrGqjtMKKEgWv3jGMGptbSg5pckZ2QJdUWFk8Po+bctJb1dlcb/dIfQQiSaasm33teR/TB/6y7yuIjl4hU2d3xQwGxQvEysjIXP60qUM8LS0NhaJlI8nZs2cv8tW0HQk6NSgULN28J2J0/JHNe7jnxmw2zhtJjc1Fk1OQnN5FFhMrpuRzpsHB2llDSTNqeG7GIO5evwubS7gojtDAwU/O1Lr0uNKzFS4WPghbDIBoo+U8PrUfWqWCV2YNZWdlDSdq7GSajLgFH+u3H6MgM02adIsZ4uu3H2PhmJyg40WymVgTTjkoJSMTTDxbfWxqP6kken9VPUsn5mFzevjz+we4f0wuf/ngW/42cyjPfniA0/UOvq9zSMcIzPAWHWYjevurQf7w9j4eGp+L4PNRb/eQqFejUyuZ8fIXYb094lGcbSZJF3v8vCrNwNv3FKPAx8/XbGfNrKHY3ULUJmRTB3YPer85UcuPctP5f9dmhgXsXr0jPAM3kG6pBjKS9S0eV+ItmkPnEpGCeWIm7tqSIzw7vQAIzuyTA7+XF7U2F6lGNanNWdotsVuRZENwtjf4AyXFFnNYaTuE6/MvHp/LO+Unee3LSl67cziPbA7vgzMrQMKoOM691VrzrljyaHLFl0x7oVIqeGhjtDVqOXcU98bp8WJO1lGQmcZLnx5i8fi8qBJG2yqq+f0Yf5Pcbil6npsxCK0q+vrf4RaCGje3Bgk6ldRIM9r2lnClB7A6emVyol7Nq3cMZ/mW8GDQq3cMR6G4vCVhZGRk4tOmDvFnnnmmLU93yaBSQJNLiKrBJWqdLt+yl4LMNL4+XsvGeSOpqnWws7KGo9VNzHplB+CftN99g4WNd49ErVBeFEdo4OAnZ2pdmnQUCZhLiXg2Wu/woFTAzmYNxLcWFKFVKvAIXmYM6xkxQ3x2YRa2gCzQaDYTa8KZaujY2RkyMudLPFttcgnMKcqiyeVhwehsDp1pIkmnJrdbCiu2lDO7MIs/vfctD47LxaBV4vR4KeiRCiBljxVkpjK7MIsN248xPj8Dt+Dlg/2nmT86mynPl0rnK7b4F8ahcigi6cm6sAzVYouJxePzeGdPVczs1X/vPUWRxcyqrQeZXNCdd/ZUMb5fRsRstyE908KeLSlGLY9M6sv9r38T9n19fthKkcUU0aFRaDFRVllLRn7X6D9CCLGeYaGZuCKhwbzATNzAzD7wBwe6noeDXqb9SdSrUSuUaLQKii2mFtnt/NEW9p6oQ6NU8nVlDatnFDB/vd+29p+o43e39MGLL2pQCMQGnTmsfGsfc4qyeCxEp1+vUeHz+TBqVbzw88GoFQquTk+kS7I+5udpjXmXXJ4vcynSGMc2HxyXS73Dg0GrpKyyptmWYkuOfFdjZ96ru6Smmg0Rqj5ELsY8NkGrjilzlqCN7wKRA1gdvzJZr1axaOPuiMGgFVuCA7UyMjIdkzZ1iM+cObMtT3fJoFUpOd3ojLlPo8M/GZlb1JvVWysk5/jqrRWSxin4GwV5fT5WTMqnd0DzrNYkcPCTM7VkrhTiZVrXOzwk6FQU9Eil2GLC64MGlwelUhmzOd3vb/FniMeymVgTzp4mY4fOzpCROV8a4pSwNjjc7KuqJ0mvQQFoVEpq7W5Jfmjh2By2VVRjc3s4axP45X9/JUmK5GUk849fDee98lO8tr2S393chzMNTuzNi39HiBNgW0U1PnySNnlgw840owaDRs2vrr+ahWNzcQte6mxudlbW4PF6UShgycS+LHuzPKqD7+a8LpKm94INZTw7vYC1Ic+b4mwzj0zqS53dzekGJ41Oj6RL7PR4IzoExLFdgSIo4zbw3Nf26kSKUdsiveMUo5blk/N5aNPumM7KQCI5QeQKqI6DQaNC8Plwuj2smJLP6frY8+AGh5v/VNawZEJf6uyu5kCRgjuv682Oo2e5f2wuM17+gtuuzWThmBy+q7EHBYUCA1Lf1dixuYS4fXDW3zGMLHNCXGd4axFPWkiu+JJpD+KNqY1OD0atmrM2l/R8XzIhL+Z7xKogqWpjXG7E/a7LNpOoV3PodGOrauqnGjUsGJ0ddA2A1Bw0NU5/AZADWCLdUg08eesAappc1Ds8JBvUpBm1bfbcvJi0JFArIyPTsWlTh3h9fT3JycnSv2Mh7tcR8BI/+p2o95duGbUqjFqVtACG8FLj0gqrtDgPpDWb9AQuSpucbh6b0g+X4KXJ6ZEXqDIdkpbYqN3lJVmv5uGJfZnzyg7+/P8GSvYaidIKK4vHK/nw3uvj2kwsR1BHzs6QkTlfklpQNTEsy+TPUFX50KqVnG10SU20Gh3+/ze5BNKTdEGNNostZn4/pg8T+mcwdWA33tt7ktVbD7GqOTAsNuwUMWpVDMxMY3x+Vyb2z2Dllr0RK0V++uLnUtb53hN1AHxdWcPE/t34zY3ZzC3qjcMtBDn4Bmf6Nb/nj7ag0yhZNb0Aj9fHA2NycXoEvD4fHsHHl0fPcsxq428lh8Mc5Usn9g3rOwL+JqL3bCjj1TuGMauwV1jGuc0l0OR0n1e5eJ3dFSQdlZ6k48CphojZ87GCeXIFVMegyeVBpVKgUapwuIUW2W1JhZXlW8pZMTkf8AecHhqfS7/uKTQ43Dwxrb8kvXjf/30dsSoDoHuqQZIZjHT/i+g1KjLaUPago+vxylyetMQ2DWol1kb/36UVVnw+4koYiZRWWPFCWHLHddlmVk7J56GNu/lg3+mg1y9UkiTFqKV7ip4Foy08MDaHRodAol5Nk9NN95SWVRvJASw/HVk2Jt5veKX8xjIyVzJtriFeVVVFeno6qampEfXEfT4fCoUCQeg4ETm7WyBRq45anlxkMUmZM4LXJ3Xbdnq8FEcpNba5BMoqayTHt80lcH8rD1YXc1Hams57GZnWIEGrimujpgQdSiU88mY5Syf1Jdmgps4WvwN7bq9OLbqGaDYnZ03KyJzDGMdWjVoVjQ43WqUSlVLBCx/vY9rgHlJwWQxAqxQKHG4ve0/U8ez0Al7bXsmM4Znc9tIXFGSmMqFfBjldkxneuxNlx2sZndMZg1bFmplDcHq8GDQqTIlanvngAABllTURK0WUKFg1vYAFG8pQcIT7x+Rw20tfYHMJLHljDxP6d6OXycj85t4g4HcozCzMYuLqEgZnpjJlYDcmrS4N2r5icj4TVpUwpygrzBkO/oqyZZvLpTmF+N0FZrFrVH4neKBWs0iKQXte5eKJOk1QMMCoVfHs9AIKMlPlCrMrEJtLID1Rx7I3y/mvH/UhUR/HbjV+uyytsEq9M4xaFWqVvwor8H3FFjNrZg5h7rqdYfdtcbYZBQp2Vdaw/0S91GQzklM8JY4jsLXp6Hq8MpcnLRlTT9U78HjP9bRpcnqYXdQrroSRiM0pBM1jkw0a9BoVx6xN/HjQVcwY1lNqwNkakiRn6h04BS/Pba0IkyxbOqkvZ+odeCFm1rMcwOr4sjHxfsMr4TeWkbnSaVOH+NatW+nUye8Y+uijj9ry1O2KwyXgcgssmdCXFVvCG/s8PLEvM17+gkKLic8PWyUt01SDhiUT+zLludKwYybp1Iz5yzbAP4meN8rCV8dqgva5VAerjhxplrl8sXsElk3OZ+kbeyLa6F8+OEB2lySKLGZKK6wogMem9sOlid30MjSj9IciZ03KyPjxeX08MqlvxEZ5j0zKx+f10SlBR1W9nRc+OcyAHqn+So5DVim4JY63ZZU1FGSmsa70KHePvprtR85iay6hnVOYxd9LjnL/mBxe+PggD47L45HN4c+HWYVZqBWKqM27tlVU8+sbrpYcc9WNLsk5J57n+Y8qeO3O4XxXYyfFoMHhFljQ7MTbVmFl2Zt7ufO63jzzwUHpfUvfKJec2/HOvXprheSgjtTvINRpeF22GZfgPa9y8VBnn5iFPqcoi7tvsKDXqEgxyMG8KwWTUYvNLZDTLYVGp4cErSqm3Qq+c2Npo9PDmplD0KiUnGlwMDAzjV2VtdL9ua2iGhSwZHweizbult5XaDGxeHwuU5//LKgPQGBQSKQ9HNByxZfMpUhLxtRGpxCUyJagU/Pr//2K267NZE5hFskGDfV2d0QJI/A3yg2cx56otbPwn18HOasDx6ILlSSxu4WITXy3VVj587+/ZeHYXB4M0Y4usph4bGo/Mk0JgBzAgo4vG5MYJxiU2EprOBkZmUuXNnWIX3/99RH/3dHplKDFKXi5/W9f8Mef9Oeh8XnU2d0k6FScrncy4+Uv6NM1SYqoP3XrAIotZjon6zh8pik8+8ViRh3QrfvTg9UIPl/ECf+lNlh19EizzOVLg93Df/3jP6ydPRSX20u9w0Oi3m+jT7//LffdnMP/e+lz+nRNAs5py/kgZuMevUaeTMnItCZnbS4aHf4GfAulUmgVTU4PJ2rsJOpVJOjVpBg0fHWshlkje6FUKNh3oo6HJ/bl6fe/lcZbm0uQenfMKuxFfrcU6TxOj5evKmswalXMv/EaTtU7mFvUm4GZaVJGdUmFFR9w3819Yl5znd3Nq82OOYc7eEzXqJXMKszC5hTQa1TsPHaWG/t0YdX0AqkJ4K7KGq7LNksOcfA7BUW5k1iolAoKLSYKMtNi9jsQ5xCic+5kvSPmcWM1xQx0in9zvJbbr81sU2kKmfbHB9TbPRT0SEWlVMS1W2XAUGnUqLj1hc+lvyMFbbYdrGbR2FzeXFBIo0MgSa/mVL2D03VOKagFMKcwi67JevIykiVb+raqnuWT89tlvilXfMlcasSzzQS9X/aoU4JWanyrAG67NlMaM1ZOyefZDw9GdJ4WZ5vRBsh/SmvBOGPRhchVxNKGnja4R5gzHJobiG7czZ9+OpAuzU2cr/QAVkeXjXF5vTETFl3e2PMrGRmZy582dYhHwmazUVlZicvlCnq9f//+7XRFrY/T40WrVtKnaxJzXtnJK7OGsrOyRipZfmJa/6CIeopBw/LJfXmnvIoBV6UFHavQYmLxhFzONgV/X2JDzkhcSoNVR480y1y+JOrVHK+xM3l1qZR1WWNzoVMruTo9CY/Py59/OlBaEKwtOUKDw41Rq2LBKAsQ3rhn/qhs3II8mZKRaU2MOjU/W/NlkPSHzXVO+uNf80aCz+8IfnZ6AYLPR4pBw9KJfTlutXF1elKQY03s3aFRK7EHBKCNGn9G9SOb90TNYhMdbw+MDZeAC0SnVgb1BglEpVDwi3U7pWtZM3MIT7y7L+ycUwZ2D9NDFrW/Y2FzCRRkpjEuPyNqJnlphZWHxuUydWB3yTkXTXdZRG6KKRMLm0vAqFVxptFJSUU1t/TtGtNuV8/wN5AvbG5aHUioo0ykqs7O3GbbAb8T475bciQ7Ka2wMu8GC+NXlUj7FGebeXxqv3YN0MgVXzKXEvHG1NfvGolO7abJ6ZEa3/rwUdAjVXIOn6i1MbcoC3wE6YoXW8zMLcrC2ugky5wIxF4LBq5nL0SuIlaj0PRkXcxGijVNLkk65Uof0zq6bEy93cMv/3snT0zrHxQMEhMW//aLIe19iTIyMheZdnOInzlzhtmzZ/POO+9E3N6RNMQbnB5ULpjdvBDeWVlDWWVNxIVpcbYZh1vgVL2Dzgk6HG6BV+8YhuDz4fZ4KTteS1Wtg0R98E9n1KrokqyTtE3FLJi1JUfCBqv21O/u6JFmmcsXJecaBIXaZrHFzNj8rvxi7ZfNf5tYPaOAZIOGHz//Gc/NGMT4fhlSMzmdWsmpegcOt4CPy3uyKCNzqaEEBmemRR5DLWaUgFvw4fH6+HvpER6Z2JcdR8+iQEF6si5ML1vs3aFSKMgyJWDUqhicmYrg87UooxqgxuaOWSkS2Ask8N9FzdItInOKslj9UUXEcy57szzMISg2wox17l3N843rsjuHf5kBuDxe8gIy5H9oubjs7JMBv0PclKgl1aDhf784xk8KujMoM7K8j3ifivrDJ+rsYftECygF4q/Y2B9kJ3UhjrFtB6t5cONuuSJRRqaZeGOqIPg43eDk+1o7JRVWVmwp57Gp/ehk1Eh2VGt38/O1O5hTlBXWqHneq7t4/a6R0jHr7K6w8wSiVikuWJIkOUZ/ALGxdjTqHcG9ga7kMa2jy8Yk6zVUN7qCAquBXO4OfxkZmfi0m0P8t7/9LbW1tWzfvp0bbriBjRs3curUKVauXMmf/vSn9rqsi0Kizv8139McfR+SmcbE/hms3LIvLIq+YnI+P1+znUXjcunXI5X3yk/y4ieHWTW9gLnrdlJoMdE9xcCp786VMou6oH94OzyjbO2soUGDVXvrd3f0SLPM5YsXmF3UC/CFNeCZXdSLs43nJvD+7Qoen5qPzSXw+39+zeoZBSTpNdTbPSQ1B6z+b2cliyf0bdPPISPT0fEpYtuqF7DaXKQZNZRWWBG8Pla+tY/VMwahUyuDsrtFLfGRvU18dtjK15U1LB6fy5Benfiuxh41iyzUOecRfFLQO7RS5JfFvcEHby4oxOYUGNO3KwU9UvnXV98xdfBVQc3HYuqBH6zm/jF9JOmHU3UOrI1O1pYc4dnpBSghbA4gSsMUW0xoVbEzyUPHX7lcXOZCSDao0SgVXJVm4Hc398Hj9fHIpPwwHf5ii5nFE3KpqvXPa+/ZUCZli4cSKA8UGmgSCbXNSBUUckWijMw54o2pGo2C4VmdpEoLUTKwU6IOgEOnG2lyevjbzCF8dsgq9b8QKbKYpHkxgFEb2/1gMmpZOeWHSxqdqneAAtbMHIJCoZASxMRrStbHPn+87VcSKUYtT0zrz8cHzpCepJOS7k7VOxh1TefL/hlqTtRSnG2OKvVzuTv8ZWRk4tNuT/ytW7fyxhtvMGTIEJRKJT179uRHP/oRycnJPP7444wfP769Lq3VUTZXUg/ueS76btSqpCg6QKpRw4GTjZyut7Nicj6Cz8eR6ia+PHKWZ6cX4PH6KLSYWDAqG6dHYMVbe6XjzynKiprFplQoWD29ALg09Ls7eqRZ5vJFCazfXsmAzDRmBWR6lx2vZf0XlfzmpmuC5Aq2VVTT6PaXhK+eMYjnth4MWkgUWUw8OrWf3ChWRqaV0aqU0W11eyUPjc/FI/iosfkzQ2ttbmwuAY1KQb3Dzf9+4dfyLquskRzG11/TWVow/+7mHN7ZUxWkJx4J0TlXbDHzzXe1vPTpYamBpFKpwOYS2FdVR7dUA8veLA9r3rVySj9+vmZ7mARKLI6ftTPv1V3See8b04fnZwzCKXh5cFwuCqWC72v82bWiFNvgzFSWTc5n89cnomaSR1v4Xenl4jI/HINGiQpwen0UZKbiEARUSiXzR1t4cFweVXXn7tOpz38m2UGRxYTP54t4TNG5XWwxMbPZdiMh2lE0pznIFYkyMiLxxtTF43M53eAMGqvq7G5qmlx8dsjKon+da2xbFCIpJs6Fr0ozSvsom/taRKtqQgErtuzlqVsHnPdYU2ltYlGIPnigzNmgzFSS9eqYjRTTEuTxLRAf8PY3VUFJfNdlm7n+mthVZ5cLC0ZbGJvflS7Jesnhf7LOjiU9sb0vTUZGpg1oN4d4U1MT6enpAKSlpXHmzBmuueYa+vXrx65du9rrsi4OCtApldx9w9V4fT5KK6zYXAKrt1ZIOsMlFdU8/f5BCi0mlk/KZ+N/vqegR6o0oK+YnM+KyfnYXB5eev9Q0KRkRG9TzIwyMQvmUtDvljPOZC5VDBoVdxRlseqjiiB7Em10X1VdmFxBg93Dm/OLwjSGwZ9Bs2TTHrksW0amlVH4YG6ztEgkW1X4YFdlDYMy/T04EvT+bn2mBB0GjapZ8zsHQFq021weaVx1e70M6J4aJk0Wik6tpNBi4u7RFhJ1Kvp1T6F7qgGVSsET7+zng32nWTNzSJgzHPzPh8WbdvPIpL5Bpbrx9MADt2+rqMb7ro+CgFL3rb+7niE906hudGFK0DKhXwZbdldxuLoJhQKWNjePCs0kXzapb9TnVKxy8UAJtkSdGq1KSa3dRaK+beXYZC49BB+gAGtzzxtTgpbFb+yhtMIqVTaGJnMUWkzMKvTLF4VSbDHTLcXAmplD6Jyk47aXvoiqc69TKynONjNzZK+oTnO5IlFGxk+8MRUfJOo0rJ01VMq2TtZrOGptIj1JF3SskgorCoWCf901Eh+QpFcHOcMB1EpF1Iqq2YVZnKl38v6+0+e9Lj1V7whzhovnUKLgrQVFGHVquiTreWxqPx7cuDuskeJjU/tJ+uEygQ1Q2y+Z7mJibXJhcwm8s7sqpDrCzNziLKxNciWRjExHp90c4n369OHbb7+lV69eDBgwgBdffJFevXrxwgsvkJGR0V6XdVFQK5Q4BC9z1u3kV9f3ZuEY/0Lc5hTQqJVsO3iGgVelAv5B2+ER2H+iXnp/aYUVt+Dlk4On+fJwDXndUrh9WE8pgi+Edh8KQcyCuVT0u+WMM5lLkUaXwPwNZTwxrT8PNDdWSdKrOVXvYMGGXTwxrT+mxOCJv1Gnwub2hDnDReSybBmZ1sfu8bIghq3+z9xh7K/yj6FFFhMGjZrHpuaj0yjweP0O5eNn7dLCv9BiYsfRGun4SXo1L358iJxuydEzqi0mOifpKMhMY84rO/jnr0dSdryWBRvKGN67E0vG5zFjWE+6puhjNu9aNDY36LVYeuDFEbJdxQZk80dbKOiRSnWjCx/+aqyr0xMpa3ZebJpXyN9Lj/DiJ4ebq9P8zoj0ZB0f7jvdsi8+hEgSbKJDY/rL2xnSM63N5NhkLj1sLgGVUoFOo0StVOLweCmrrJXuVZfg5d4f9WHhGAVVdQ4yOxl5a3cV92woY1VzZaOIKN1wqt7B3HU7/cfITI1pm7NG9mL99mMRneZyRaKMzDlaMqY6PQJzXtnhl+OcORSNyh94ilTVtO1gNd/X+hveRpLlNCVoefztff7xMywj/ZjUy6LJ6T6vvlc1Ta6o4+22imqcHi9Znf3O7kxTAn/66UBqmlzUOzwk69WkJWhlZ3gIl0Iy3cVE8PpYs+1w2DpODAA8PDGvPS5LRkamDWk3h/hvfvMbqqqqAFi6dCljxozh1VdfRavV8sorr7TXZV0Uam0uRJ91324pPPHu/rCI+IT+3Vg3+1p2HDuL0y2w4MZspr/8hbTP97V2bs7NYGxuBg+9sScogr/+jmExzy9mwVxK+t1XcoMSmUsTm9PDH6b1Z22EjLU/TOuP4PPhEXxBrxs0Kin7LRpyWbaMTOvS5HTHtNUmp5uHJ+Sx7M1ylk/O56cvfk5u12SGZZk43eAEzmVaB+psi3+XVdaycGwOf37/26hZbDMLs4IyVOsd7nNZ2vvP4BbKmdQ/gwStKuZnaXR6pGa+AGtLjrBm5hCUKIIysgotJpZM7MuU50rDjpGkV/N1SKNu0QmRYtAwpyiL5VvOZamHZgBO6N8N03mWiAdKsIkScAU9UnF6vBi1KlZNL2DBhrIOkUEm88NocgooFbD9iJUbc7rQ6HRLWeGh9+DswiyaAmzInHiuSbzYpDpBq+KLI2cBv52snTUUpUIRFpARbXN47048PKEvTk94FuiF6BPLyHQ0WjKmio0oxWzrRyblUXa8loIeqRGPadSqpYzypW/sCZI/STFqWTY5n4WvfxPxWXDPhjKMWhXJBi3zN5S1uO9VaDPMeNu7JOtlB3gcLpVkuouF4PNFTWraVlGNEEW+S0ZGpuPQbg7xn/3sZ9K/Bw8ezLFjx9i/fz+ZmZmYzeb2uqyLQoJejeD1xdT6XvZmObNG9mLviTqmDerO92ftQfv4fLB4027+8OP+YdnViXp1i3S5Zf1uGZnodErQ8ucPDkS0T4Blk/ryXbNdinr+SsAjxNb8lcuyZWRal04JOp7+4GBUW10xOR+nR+DeH13D92ft/gynimoeebOc39/Sh+JsM91TDbz722Le3XMyqMGmuBgfnJnGrMJeqBQKHhyXi1Kh4EyjE4/gY1dljfQeEbVSEeYY7m1OiLuYSjZoeHhSHh7Bx4la//Ply6NnGdzLf36nx0uKQYNKCe/sqYqY7eryeMMWdGI585O3DmBkDFm10gorD0/IO2/noJg1Fih9EXiOYotZ0my93DPIZH4YyQb/EuO5jw7xo75dWmS34L93qhudQVJC4uuDe/llkAb3TEPR/P9ZI/12kmrQkJGi51B1E6tnDMKcqOV0vZ3f3dyHhWOV1Nhckv3+UH1iGZmOSEts8+MD30uvb6uoxiX42H+iLuoxbS4Pc9ftlMbVUOmJbqkGnrp1AIdON1Jrd0sZ4uLY+viP+7Fk057zkuqQm2W2PpdSMt3FoCFOECXedhkZmcufdhsZSkpKKCoqkv42Go0MGhS5q/zlTqJGhdvri7ko3Xawml9ffzUzhvXk0bf2MTonXdIrFsukSyqsNDg9JOnVXB3S6KElutyyfreMTHScgjdqqWVphZUmp0BPk5F3flOMTq2kwe5ErVRQesgatUO5HGiSkWl93HFs1S148frg/X2n6dM1Sdq27WA1v7u5D0sm5DHj5S/IzUhm+aS+DOmVhssT7OjeVlHNrMJezHplB2tmDqHseC1llTVRG1JuP2LluRmDpEaBACfqHGSk6GI27zpRa+eV0qMsn9yXBSFO9kDeuqeIFz85HH5ui5nPD0eXbGp0eNDG0SW3RzlnLMSssWiB/m0V1XjxJwJc7hlkMj8Mo0aF4PUxsncndEoVDo8Q126LLCbuu6UPNREqr7ZVVPPAuByKs818e7KB2a/sCLOXQouJob06kd89hSff3R+mlT+7MEtqnisHamRk/LRkTF1bciTo9QaHmwfG5TJpdXjVUmAzW/G4j0zsG7Zfl2Q9gtcXcV06KDM1qFlnINGkOtIStFHH22KLGZ1aydHqRursbrnPRQvp6Ml0STp1WDKDXqOStPKTdHIQRUamo9NuVj569Gi6d+/O9OnT+dnPfkZeXsfVaPL4fLi9XjRxFqV1djevbj9GQWYaXVMMdE0xhJVJ1zdH0YEwTbWW6HLL+t0yMpFpsMcrtXSjVik4Ve/kVJ2dQouZJpeTtSVHeHNBEcs2l8uBJhmZNiBeWXSDw4PPBwN7pJIYspjxCF7+8M4Bbrs2k9VbK1j8xh7G98sgPVkvOcpERG1Up8fvDHi2Wdc4tKR86cS+fHrgFHqNkrd2VwVtH53TmZVT8lm8aU+YbMOKKf249YXPqG508fDmcu68rjfPfHAw4meyuQRG9O7Eh/vPBJ178YRcpj7/GUDERZ3g9ZFkiD3Vi5ThFU+3VcwaK+iRGjP7fE5hVptlkJ2P1qzMxedskwPBq2Dx+Dyq6uyoVLHnwA0ODw+Ny+NMgxOXN3LlVU2TC5fg48GNeyJuL62w8l83XcPTMaq9xGST0ECNfP/IXKm0ZEy987revPTpYWmMTDZoSNCoGNIzLWjuGypDBn7bi9bvKtq69HB1U5xrCg+0RmuW6ZdS6sX4VSUUZKbKfS7Og46eTKdXK1kzc0jEhrJrZg5BH8d3IyMjc/nTbg7xEydO8Nprr7Fhwwb+8Ic/0L9/f26//XamT5/OVVdddV7H+vTTT3nyySf56quvqKqqYuPGjUyZMkXa7vP5WLp0KS+//DK1tbUUFhby17/+lezsbGmfs2fPsmDBAt58802USiXTpk3jL3/5C4mJiRHOeH54vYDCF7dUS6dWSgvIRJ2aZL2a/7opmw/2nQyagPggqqZaaOZ4JGT9bhmZcBLj2GeqUcMxq415r+6i0GKilzmBHqkGbC4BJfDkrQPONecxqEkzys15ZGQuBqFO7lASdGq8zYtvvUYZtm3r/jPcPqwncM6B9vzHFZKjTCQ9SYdRqyLFoMHmErhnQxlzirLCmoCdaXBwwzVdWLJ5T5gTbuv+M8BeVk7Jp8HpodEhkKhX0eT08M6eE1Q3+jNhtx2s5jc3Zkd1iLs8XmYM68ncot6oVUr0GiX/3nuKqloHNpcQU7rkd7f0YXRO5+ZrCSZShlekZpmhuq3mRC3F2eaIDdVCaYsMspZcs0zbkmLQYXMJuL0+Vn1UweLxsRNfEnRqpv31MwoyU1kxOZ/5oy1hQSqjVo06zj3n8xEz23VOc1+AwECNfP/IXMm0ZEz96uhZSQarIDMVnUqJUqWUnNnWJicNDk+Q7Ekg0aqfIPK6NFkfuz9PtECr1CzT5uJErZ1kvQatWklVnYPVMwaxq7KG9duPSeO93OciPh05mc7t9fL8RxURA6hKFHJTTRmZK4B2c4ibzWbmz5/P/PnzOXLkCOvXr2fdunUsWrSI6667jq1bt7b4WE1NTQwYMIA5c+bw4x//OGz7H//4R5599lnWrVtHVlYWS5Ys4ZZbbmHv3r3o9X6H1e23305VVRXvv/8+breb2bNnc+edd7J+/foL/qxOQcCoVXPG5qDYYorYvCGwvMzp8ZKuVfLoW/u4e7SFvhkpGLUqBmWmkqBV8dDG3VH1QuVBXUbmh6FU+O0woiSCxYReo6KTUSs1CXp522EWj8/jR7npaFRK7vu/r+XFtIxMG6Aguq0WWkwoFJCoVaFUKnAFOM+KLCa0zVmqgY5cwevjzuKrSdKrKeiRikqhQPD50KiUvP7rkfjwSucLzYYutvh7nozt2zWqE27r/jP89iaPVFpe3Nz4b/XWQ0H7RcugK7SY+PywlYIeqcz423Y2zy/kTIOT1VsrmD/aQqHFREFmWkzpkoVjcnB6gsviI2V4BTbLDCRQk7zR4aHe4Wbx+FzsrtjOyavSDBd9ThLvmuV5UfvgFnwYtCrsbr9USkvs1uYSKKusBWBEbxNFV5uxuwW+qqxhf1U9aUYNdrcgNdwMLG0XHW56beyMPqfHGxQIku8fmSuduLYJbKuw4gUWj88lPVmPtclfydGnS7LfPk7DT1/8Iuo5jDoVZZU1La6+uBCpji7JemptLrw+wqpFxAx2tUIBRJdfkYmMD/w3TAdB8BK7qWaUeZmMjEzH4ZIQRsrKyuKBBx5gwIABLFmyhE8++eS83j927FjGjh0bcZvP5+OZZ55h8eLFTJ48GYD//u//pkuXLmzatInbbruNffv28e6777Jjxw6GDBkCwKpVqxg3bhxPPfUU3bp1u6DPp0DBqTo7nZP0zBtlwUtw9kqxxczsol7MX+8vL0sxaPAIPmkhO6FfN9bOGoIpUUeTyxP1wd2SQV0uCW075O/68sIHzG7OHAu1z3mjLExeXSotuMUJtdMj8Mikvjzwr90tWkxfCvfEpXANMjIXglIFD0/oy4ot5WEyJA9P7AsKHwqlAp1aiadZeqHQYmJWYRYOj9+GdQFlsE0ugTmv7JCOMau53NvmEiiymHhofC53FPUGgp8NRRYTSybmMeW5Uq7L7hzzmh1uL8/fPgidWknnJB23vfRFWMZcok4d5pQILD9/6tYBQLPT8HgthRaTJOVi0KhiSpdUN7ooyEyTstt7mxPISNGH2b7YLDMSnx6s5tDpRmb8bbv02uNT86P2UCjONtO1Dapk4l2z7OxoH2wuN6YEHVan/z5vid2KlQ5L39gTNNctsphYOaUfXp+Px97eFyaHIGauDs5MI04fW1INmqBAkHz/yFzpxLNNn98NKlVU/WLtl7x+10hUCiWHzzRiStDGdGAXWUxs+aZKGqNakjByoVIdPh8Rg8Ti3/fd3Ed6Te5zEZuOXEFjc8WWC4pV2SAjI9MxaHeHeGlpKa+++ir//Oc/cTgcTJ48mccff7zVjn/kyBFOnjzJTTfdJL2WkpLCsGHD+Pzzz7ntttv4/PPPSU1NlZzhADfddBNKpZLt27czderUsOM6nU6cTqf0d319fdRr8AGpCToefmMPX1XWhpVcn6p3sPv7OmnxnaRXc7a5jFos7/R6oarWEVfLKtag3pEHtEsN+bu+dGiprepUSjY0a/iL9pmepOPAqQbmrgtu3iVOqJeMz8Ph9vLVsRrmj7ZEbMgiLqYvhXviUrgGGZlInM+YqlEoWfHuXgZmpjUHps7Jlzzxzj4eHJdH6SErgzJTcXm8UlPMezaU8eLPBwdVZBVbTJgTtRi1KmwugZIKKz7O6QyXVFh57O39TBvUnTmFWTwwNodGh0CyXo1Oo+RUs2RJvJJzg9ZfRWJzCTx/+6CIzQC9PqTnj1GrxuYKLj8XnfgJOhWHTjcwuzALJUe5Z0MZL/xscMzzO9xCkMN807yRER0K9XEcA7X24O0r3trHmplDwOcLcmAWZ5v5Yxvpi8a7ZtnZ0bq01FZTDFrsgiDJkcWz28Xj86I2aS2psLLkjT2My+8a1jBP3Hfx+FwG90zj3fKTUasxi7PNXJ2eGCRnJt8/Mh2R1h5TRWxufz8LvUbJw2+UM6BHKt8cr+WJaf0jOrBvzOnMb266hupGF8/fPkiaHy99Yw9P3Tog5hhxIVIdPmJLJz0w9lyac1v1ubgc6egVNPF++6Q4cpqtwfnYqoyMTOvTbg7xRYsW8dprr/H9999z880385e//IXJkydjNBpb9TwnT54EoEuXLkGvd+nSRdp28uRJ0tPTg7ar1Wo6deok7RPK448/zrJly1p0DU1OD0adWpqcR8riWjNzCMXZZu67uQ8vfnKI7C5J0janx4vT42XD9kqWTMiNea5oD/aOPqBdSsjf9aVFS23VKXiZPqxnkAbvmplDYjbv8gGNTjfP3z6INdsOh2n3Pn/7IJqc7kvinrgUrkFGJhrnM6Y6PF627j8TURMb4L9+JJCepMPrg05GLdP++rm0rVOCljuKenP3+l0UWUwsn5K65Y9XAAC8FElEQVTP6XqHlGFqcwnNi+Uc8jKSpcV7brdkahpdHD9rR69RUXqomr0n6nhwXB7/uHMYPp8vZqb0wZMNbJw3kpN1TjonnXPAg98ZPn9UNlu/PRX07Jm7bqd0DNGJX2gxsfu7On57Ux+e+eBb7r35Gs42uUg1xl7U6UKC6QatKuJ+yXEWh6HHsbkE5q7byVsLirC7BWwugRSDhvQkXZs9T+Jds+zsaF3OZ0zVq8CnVlJsMce12/tu8XLDNZ2jVjpsO1jNrJG9Im4rrbDy4Lhc3B4f//P5Mf5x5wgeDtH0FzNLQ3t7yPePTEekNcfU+245J42lUihYMqEvVTU2ySZXb61gYfM88slbB3DodCO1djc9TQbcAjzx7v6IlU/WpvjVFz+071W8zN8Gh5s1M4fQtVn+xX3SK/f+iUBHr6DRqpQx5YK0cZpBtwbnY6syMjKtT7s5xD/99FN+//vf89Of/hSz2dxel/GDWbRoEffee6/0d319PT169Ii4b6JeTZ0tdoZJikHDkgm57Pmujp8P78X2o+cezOICdFtFNU7BG/XBHUtTraMPaJcS8nd9adFSW210eLhnQxl3j7qaB8floFIoaXDEnlA3Oj10TdKx6sODDMhMY1ZzZo3oRPvfL47x8IS8S+KeuBSuQUYmGuczpjY5Y9vlWZsLp8dLk9ODImCaU2gx8c13dQzumcbzMwaxs7IGm8tDqlHLi5/uD2qqefysnXmv7pLeN6l/N76qrOHJ9w5Ir80uzOIPb+8jp1syPdMM3H3D1Xh9vrCF/7wbLHx51MrrZd9TkJnG15W1bJpXyBFrE2qlglP1DhxugRc/OQz4y8vFDPbAc722/RhLJ/blSHUTZ5ucLByTg93td0iLWuLRFnWhx9tVWUvX5HDJlFhl76HHEbG5BOrsbgZmpsX8XS4WF6I1K3P+tNRWG+weEpN1uL0+5o+2xLXbM41O3HEaZsZq4nrMamPD9mOsml7A18dreWBMDmcaXfh8Pq5KM0S830G+f2Q6JuczpjbGmeuKc2Gxn8V/KmskiUHRJsV5JCDJam2cN5Kn/v1tVNmSRyb2Pd+P1WJSDdHt1pyoJSPFwOJNe8Jk0B6b2o9MU8JFu67LjY5eQVNrd0WUyxTnXXV2F3Bx74fzsVUZGZnWp90c4qWl/uZSe/fuZefOnbhcwd2kJ02a1Crn6dq1KwCnTp0iIyNDev3UqVMMHDhQ2uf06dNB7/N4PJw9e1Z6fyg6nQ6dTteia9AolSTq1VyTnshffzYYl+Cl3u7X7zVqVTQ43KhVSrw+yO2WjOCFG3PSefGTwwzv3YkEnQq1Usnztw9CpVDwwJhc9lXVYUrUSc63U/UORl3TOapDSxzQjFoVc4qywqQdmpyxB7QTtXbq7G7q7W5SDBqSDRq6pRqC9IhTDBoSdGqp4VZr6xNfLtrHHX3ycLnRUltN1Ku5Y2RPJvfvRoNLoN7uJsmg4dPf34DH6+V4jZ0mpxAkh5KoU2NzCyyekMeSTXvCMsTnFvs1i5uckTXoRHt0eoSYzYZaYmdATPuod7gxJ2p5Ylp/0pN1NDoEkvRqqhuclFfVxb2GWFwutilz6XI+Y2qSXs21vVJ56taBNDXbarJBQ4JWxX3/9x8UPn8gOVGvpsnpYfP8Qs42ujAn6fhg3yn++M5+crols3prBddf0xmP4GHWyCw6JWjRqBT4fNCjkyGovPuP7+7nofG5WNKT0KiU7KqsYf32Y+R1S+GGazrT6PAwZ93OMEm0suO1zF23g1XTC3j6/YPMKfQ73Ve8tZfF43OxNro4Uedg5Vv7sLkEirPNLBqbw5kGF/8991rSjBp8PtCqldzctytzX9nBI5P6kqhXc7LOSYpRw//3q+H87v/7mmWT+6KEMOmS5ZPzsbvc9OueQpJeTaJOzZxXdnBtr05hdhpNt7U428zMkb24Z0NZxN8kQafm0OnGdnkGXKjWrMz50VJbNepUNHkEGmxu0pO0OAUf16Qn8tzPBuERfDQ0j7F6tRKnR8CgVaMCeqQZOF5jj3zuGLKBOrWy+d5XMPzqTjgFLwU9Uql3ePD6fDQ6PdI4lahTo1UpqbW7SNRrePzH/Xhkcznv7zu3FpDvH5nLmfMaUw1q+ndP5tnpBTg8XvD5JUeanB4cbgFzgpb/71fD6ZKs573yKnZV1rJwrI61s4aSZTKyfHIuf3jnAA0ON4ES/mqVIqZsycVsWBgr0LV6xqAwZzj4pZke3LibP/10oJwp3kxHr6BJ1GmY/vL2iHO3ezaU8eb8oot+DedjqzIyMq1PuznEjxw5wtSpU/nmm29QKBT4mrvgKJq7PgtC6zQxyMrKomvXrnz44YeSA7y+vp7t27dz1113ATBixAhqa2v56quvGDzYr8O5detWvF4vw4YNu+BraHK66GzU8dIvhvDQpt1h0ehHJuXjcHt47qMKpg3uwWvbj/HAuFw2zhuJRqUMay7kb/J3NXPX7ZRKrostJkZebQIiO6eS9RqpWVGgJAT4o6A/GXRV1Os/Zm3iwY3h1/3o1H6s2LKXD/adDjp2aIlqa+gTX07axx198tBRMamUTBuaycKQe73YYubuUVdz1//uCpI4WDtzKAa1kn+WfU9ZZU3YxHpbRTUo4OEJuRHviWj2GHpfB977kezMqFWxdtZQntta4T9nlOOkGjS8esdwlm8pD3rvmplD+OKQVcp8jfTeWFxOtinTMeikUfHkTwayKMK49ORPBqJX+Pjk8FkyUvR0StDyx3f3M21wD3764ucUZKYyuzALdfNcw+XxcntzNptoD89/VMEzHxyUjitmCtncHnZ/X8fqrRXSa2qFgnqHm+7N93o0uQeX4GX+aAudk3SSo12jVLKnqpYRvU0UWcyolQoOnGrgJy98HqYxXmQxMdJi4m8zhwbZsLjt77Ov5VSdnXH9MqRKFbFHyel6v3NRq1Jyx7qdFGSm8odp/aMGwiPptibq1SzeuDtig6nibDM7j9Ww6F+7pdfa+hlwIVqzMheHNJ2aereAQuFDqVCSpiHqPHjJhL788d39/P6WHDbMHcb0NdvDnOLFFhOn6x0RzxVYvbCtoppF43LZ830t39fa8Xh9pBoTeOD1b4Lm0qINT395O0N6pvHY1H4sGpfrD4bL94/MFUQnjYpV0wexbEs5M5qlA0tDAquzC3vxwpvl3Fl8NX+9fRB1djdzXtlBscXMyin5XNM5iWSDJqipbU1T7ASgi9mwMFagNMWgieqoL6mwUtPkkh3izXT0CppEvZpBmakR525FFpPUA0NGRqbjcvGFkaJwzz330KtXL06fPo3RaKS8vJxPP/2UIUOG8PHHH5/XsRobG/nPf/7Df/7zH8DvbP/Pf/5DZWUlCoWC3/72t6xcuZLNmzeze/dufvGLX9CtWzemTJkCQG5uLmPGjOGXv/wlX375JaWlpcyfP5/bbruNbt26XfBnTTXqcHh9LA5ZBIB/4H1k8x6MGjX33tyH1786Tk63FJZuLmfXsRocboGvKmuD3rOtoprVH1Uwpygr4DUrD23czXc1NuZvKGPi6hI+3H+ao9VN7DxWg+D1sXbWUNZvPxaxdO3hN/ZQZwvO0ge/syvUGS5e90Mbd5OTkQwQtRGSqE8c6dgtJZ728YUc+2IgTh4i0REmDx0Vp1LBQxHu9W0V1awKsbfSCivPfVyBQgkFPVKjTqy3HazG64t8T7TEZkLv/UjvmVOUxaqtB4Oc4aHHAdBpVGGOtDlFWaz+qCKs+VhLbetys02ZjoETwpxq0DwubdqNGwWDeqbxfa2Dh98oZ8GobNZvP8acoixKK6z8vfQIKUYNRc3l3yLR7EF8j1KhpKBHatBrKUYNyXoNK7fsC3pGhHJVmoGyyhomrS5l3qu7mPPKDpZuLuemnK785rUyEnQq6uxuHty4R3ISGLUq5o+2sGbmEGYM68n4/G4s31JOWWWt9Prztw9iTlFvdhyxolErWLRxD3PX7WTeq7uYu24nD27cw7NbKzh0pomqOnvwdxCjpDzFqOXq9EQGZqZJTQiXTc4Pe45dl23m7lEWVmzZG/R6ezwDQq9Zdma2L17A5wNTop7tR6y4iW63K7fs5Z4br+HzQ9X4FPC3WUOC9im2mFgysS9Xd05k/S+HMX+0BWOzDr7o2F5bckTav6rOzqCeaew5Ucf+k/Use7M8ql3PKcri04PVPLhxN6YErXz/yFxxuIDlW8q5fVhP1kWYl247WM3fS46Q1y2FVR8d5EStna7NDuNtFdUs3rSHbmlGEnTqoPmuJ04GeIrh4iYIiYHSD++9nk3zRvLhvdezanpBXDnE+jjbryTEwEKksb8jVNA0OT3MKsyi0GIKer3QYmJWYVZcqS8ZGZnLn3YLe33++eds3boVs9mMUqlEqVRSVFTE448/zj333ENZWeSy3Ejs3LmTUaNGSX+LOkwzZ87klVde4f7776epqYk777yT2tpaioqKePfdd9Hrz0V/X331VebPn8+NN96IUqlk2rRpPPvss63yWW1uAZ/PP+kXCZUucQpe6uxu7h5lobrBxeqtFcwpzOLxt4N1TUVKK6zMKQxefJdUWGlwePjqWE3EzFOx5PmLw2fDovLRNITr7O6YUXRRd6ugR+Toaqxjt5TLTftYLt++PGl0CexqdjSFSgqtLTnC3KLeQftvO1iNzeWNqWkKfu3FrsmE3RMFPVJZW3Ik4vle+7KSWpsbu1tg+rWZzC7MYldlDUMy08LsrKW2Vx/Bli/Ubi8325TpGDTEsdUGl4Dg9dE91cBXx2pQKBXMGNZTygovrbDy4FglswqzgiRAYtlDaYUVr88XtMAXj6PVK5lV2IskvYbBmWl81XwdgRVcu7+rixhsW7q5nA2/HI5L8NIp4VyzzUgVJG8uKKSssjZqpdeKyflBzToDr1OcL4hZb6UVVlxC7GdXpGqz0CxstUrBpv98z6rpBWG/g/wMuLJxeX3YXR5ATe/OiTS4BCmYE8luv6uxsWV3FUOzOmFU+6s1nB4vWeYE/lNZw5TnSs/ZVLaZjfMKqaq1s7OyRmqIG8jSzeWM75fBkJ6dJH3+UAJtQ75fZa5UGt0CM0dkkZGqZ1ZhFtOH9QyyTZtLYFuFld/cdA1rS44wpzALV8Dcd1tFNTa3gN0t4AMentiXZW+Ws6uy5gf1vWpNIjXlTI6T9Rtv+5VGR67AqrO7uWdDWVTJlPV3XLhSgIyMzKVNuz3xBUEgKSkJALPZzIkTJ+jTpw89e/bk22+/Pa9j3XDDDZLkSiQUCgXLly9n+fLlUffp1KkT69evP6/zthjfuYYlRq2KO6/rzY256Zyud6JQKNhbVc99//c1gzJTeWRSPqZE/2dxerxsq6hmVmGviIeN5IhrcLijZp76s1V9ER3s4ntDqbfHLncTryG+U/D8dbPFxbi1KXaG2aWoyd2RJw8/hFP1DmqaXNQ7PCQb1JdkJ3eby8NzMwZRVRdcpt0tRc9zMwahUyvC3tPk9GDUqGIe1+XxUmNz08ucEHRPCD5fVMfWq3cMZ8WWcj7Yfybo9Yn9M8IcXi21vUgZLxdqt7Jevkx7YHPGtlWby4PXCwk6f+C50eHh76VHuO/mPueO4RbCnGgtCW71NBkxJ2ql5mF2t8Af3tkXJsXw7PQC7tlQxuDMVJZNzmfCqpKIx9x2sBrB6+NMvZPOSTpemTVU0lUuq6yhLKBCrNEhRB3fSyusLH2jnFXTC1gQwTkY6bOJmU+RHN82l8D9UaSQrk5PlF47dKaRL4+c5en3gyVmxM8vPwOuXOwugVSjljMNTnw+aHK6Y9qt2+ultMLKss17WT6lL3PX7QRgzcwhLNq4J+g92w5Ws/KtvSwckxN2XlE+RXR2r9hSHnXeC8G2Id+vMlciSgV072Tgy8NW0gPm5qJt3r1+l9Q8+dnpBXi8vrDeOI0OD3V2Nws2lHHndb35zY3ZCF4fE/pnUFZZy4ote6Vxqb0ThNIStBRZTEGJaiJFFhNpCVfmWq0l+ADCl0OXLaKkbEGP1KD+SgU9UjFqVbLMqYzMFUC7OcTz8/P5+uuvycrKYtiwYfzxj39Eq9Xy0ksv0bt37/gHuIzw4deoEjO+Xik9EqZPKi4eH9m8h0en9APONQ+KtkiP1FwoSa+Jm+UWmlke+N5QkuOUs4nXEKvRUbRjxyJQl3jNzCEx971UB6tIWQlXIpXWpohav5daJ/dORi1Oj5e3dleFdRqfP8pCRrI+zBnt8nhJTdAyOqczWwOc14Hv/eywla+P17J6ekHQPXGsuok/v38gomNrxZZyBmamBTnESyuskixDoH231PYiZbxcqN3Kevky7YEpQYtLiG6rJqMWu8fL97V2aVFTWmFl0dhz93uSXh3mNI5rDzo1ZcdqeWJaf8lZ5xK8EaUYlCjYPL+Qb47XolYqWD1jEA63EJZ1B/B9rZ1T9Q5mvbJDOoa/v0hfXrh9ML9+9StsLoFEvSrm+L6topq7Rl0tzScCP1+kz5Zs0ETtATBvlIWvjtUE7S/KoKxqfpbV2Vw88kZ4YzLx7zlFWfIz4ArG5hJQKhUkGzS4BS/JOjVuwRHVbrsnnpNgcLhjB6fA7xT/zY3+ZtDiPS/2CBArP/yJJVZmRZn3QnAD3TR5ziZzBWJQq/iu1s6WKLb5q+t7S0HPv5ceYeGYHFTKYK9ogk6NUgGb5hWyYkt50Dq3ONvM2/cUU293kaBr/wShLsl6Hpvajwc37g5yiotrk0stYae96ci9gsyJWl67cwTLNof2azPx2p0jZJlTGZkrgHZziC9evJimpiYAli9fzoQJEyguLsZkMvGPf/yjvS7rotDk9GBK0LJsYh6n6x3MLsxiRkg5GhyRHF02txDUICjSQjZwu0iRxYRRq4qb5RZpe7TStRSDJmYUXbyGsuO1rVYWF6pL3JrHlmlbTtU7wpzhcGl2cvcBL287TEFmmlQ2J9roy9sOs3h8XpAzWnR2l1XWsHBMDi6PN8hORF1T0TEVWortErwtkiMKZFtFNb++4eogh1hL7SNSRsyF2lZHb7Yjc2kSz1aXjM9DAXRN0nOqwYFBq8KoVdHYnBFdbDGjVSoptpiCFkCx7KHQYkKpVLDirb3841fDpeN8dihK/4CKapxuL7ndUiipqGblW/uCmvKGOq1Dn4P+/iLlzB+dLWV9n653Rv1ORBm2FL0Gu0vgf+YO46NvT7O25AgFmamcam5GeKbRyfzRFkb2NlFjc+HyeBnQI5WvjtVI1/LpwWqEKNVkgbIS1Y2usGCASGmFlbtvsMjPgCuYZIOaeoeHjCQd9U5fi8ZYEbGqsthiYs+JuqgyKx6vrzkABa/dOZx/7z0lOcPnj7ZIzu4uyXrmj7YEBaLAP499r/yUdJ93FCePjMz54Pb6Ytrmb2+6hp1HzkqVFz4fuAMktwotJhQK/7x2WUivGvAHrx5+Y48UTBWJVJ3UVo7yTFMCf/rpwHPVq3o1aQmXXvVqexOvV1Dob3q54fB4w5zh4O/NtmxzOU/9dAAp7XRtMjIybUO7OcRvueUW6d8Wi4X9+/dz9uxZ0tLSUCg6UC0O/oWq2+dlSK9OLA7JpgpcGIuZ2w0Ot+RIK7aYpYWsSHG2mXk3WJi7LjibbOnEvlgbHXGz3FJDsr5jla51SzXw6NR+PBQhiv7o1H6sbG6ktbbkCM9OL0BBsFb6DymLC9UlFo8NBH137V1yJxOfmibXZdPJ3eERmDGsZ0QJk9mFWTjdgtRQL9TZ3ej0cP+YHB5SKTlS3RSkPycuvkNLsRvjNGqJFthSKRVBju21JUdYO2soSoUiLHsj0D4iZcSsLTnCmplD4r43GrJevkx7EM9WHR4BpRKUPgXdUvS4BC+v3Tkch9vL+l8OIyNZT3Wjk2WT81n6xrmFkGQPKIKa1BZnm7nv5j4olXDndb2xOQWKLCaWT8nn1hc+i3qdx87amPfqLootJjbNK+SItQmNSsmuyhqpyWdZZQ1lx2vJa25QHUhJhZWFY3MQvH55pUc2l/PSL8IrpiLpjYvfh2jfAE63l64petaUhO8X6qCPVU12ToYptryETqOUnwFXMEaNCp8PPD4fKmULxljPOUe1UaeiyGJixZR+HLU28fK2wxHv2USdX7JsW4WVWQ1OVm+tiGoPRSH3eVFz07TAPgKik2fF5HzO2lxt7qSTkWkPnO7YtqlS+nXBp7/8hX9/jxejVsnaWUM5WWcnI8WAArC5oid6hGr0XwpZx12S9ZfMGuRSpaP3CqqxRQ/sb6uopsZ26axTZWRkLg6XVNeITp06tfclXBT0GhUK4OE4pcWiAyxJr2HW33cwKDOV34/pw0ffnmbNzCEk6tSolAr0ahUffnuKVdML/NpXOhVNTg/v7zvJjTld+PZUU8ysz6vTE/nw3utpaI7IJ+jUNDo8lFXWRJz89zQl8MefDKDO7pb0sFMMGrqlGnjq1gGSJnKyQcOffjqQRofngnSzQxfZNpcQ1PAi6f9n77zjo6rS//+500v6DIRQEgITCClA6JBEiiggfV1Xgd0NxYpYvjZEQaqi4roqqGuh/VbBLS6IoKgISoJIDdISYCAQlEjIpE6fuXN+f0zmMnd6IKRMzvv14vVibjn3nJvz3Oec5zzneWRiqJSSZt9yRwlOsEztLSmTOwPGb2xeAFg0Pg0KiQhr8wZ4GbvtDoK3d53F9MFJmPvpUZ/le4YOCBZuxN/CVozCt5ytCSFmvS+PmDhlaPf6g8bLpzQ1IcmqSIizlXp0VSnxa5UJdoeDC3OSq1Fj6eR0XKgwoE9iLJ4bl4rLlSZIRQIcvFiJ/l1jMTO7K5dcKVGlwGtfFeOx0Sk4+Ws1JvfpiIHJcXh5x2ncNyjRbwgTlwzna3VYuv0UsuqT4rqMDBFSIe5Mi0eF3gqFWIh1Mwd6hVPRm51xWz89cAmTszphd/FV5KaoeRPUQHHFBQyDZZPTYbDYIRML8cY3xQHHIe5t8bco5/qWxSkkXOJDX6FgYuT0G9CW0RksiJZLYLCw+OFsOW5PjQ8qt4BTPmUiIfomxuJQiQ7bfrni8x4GwOJJ6dwxhUSEdTMHghDi8zkFWh0YhsGmBwZDLBDg61O/+0zGufdcBbTX9Nz3gnqNU8IdhgmuU1/7uhh/HpKEt3adg1IixNenfsea3VrkalSYNyoFUpEAZhvrq3gO12JquHsdhxPhniuo1hR4HloX5DyFQmn9tCiDeLhiYx1wEATcWuzyxMrRqKCUCPGvh4bgm1NXYWcd+ODHCzBaWbw3ox9i5GL8cPYaN6l2TbAB4NP7B0MmEuKujA4Y2k2FRV+c9On16VwRdx67Um3CM//5JegKfccYuc/JgK842fHejm4Nwpeh0GhluXZ+/9RwXlIvSsulNWVyJ4Bfz5Z9Wh0InIk3XZNkd4QMgxfHp+Fv3/pOCJzrI3xIoHAj7uGI3LktRY2EKBmiFRKfchbKBMKfR8zNTD5ovHxKUxKKrOrrjVw1JhsMVv6EJl9bgcVfnMJzY1M5vVJYWuU3VMr8sanYVVwOi51Fn8RYvPTFKfRJjMGuonLMyvadrM8zrJm7nnc3MizfcdrnrrHnPz+O+wYlIlohBgNgTk43qCMk2FBQguWTM7Bw6/WdHgHjip+rwIVrBszZeBib7h8c0jjEha9FOVcopCvVJizcepLnSe/uaT4gKZb3zWvOrfGU5kEqFsHKOmC0suiVEB2S3GZrVFg0MQ0CBlizW4u1eQP89tkCrY6X+N2lnzfdP9hnmD/AKQ+PjOgOARx+ZQbgLwZRIx0l3Akmmywh2FVcjodHdMehi5UQChl8drAUgGtuy2Dl1IyQ89KEu9dxOBHuuYKU9buM/KEIcp5CobR+Wo41KoxhGKDOFHwFtbzWjBVTMkEcBLuLy7Fmtxb9EmO4CaZUJIBAwGBdQQkvZIMLoYBBjcmKJLUS0YrgXp8tdYWexiUOH1pTJnd9EG91vdnu00idm6JG+ygpPvhRiydu74Fqk403scjVqLFyaqaXLAUKN7JiSgaW14cjcj9Ow5BQKCHIqsUOQggKL1cjR6P2OUnP11bgOYYA8B+Wy5lQLAV7zpTX3+NMzrdmtxYzs7sCcOpdzx1ZvvQzwDey7dPqwNbHP3bH9XvdzIF4bWcxz2iXm6LG4olpWLWzCH0TY+vDTDiglAQeykVIRVj5h8ygxgr3+uWmqFFex49Z7voGAXCOHbR8Hc0Z+iekIVejhs5gxUWdAdFyCRZ5GM+p1234I2CchrYohQgOQkKS26zEWLCsAwqRs08Hy4nj6qPuC1DVQcbbIoEADgcJeI2nrFAjHSWcMQQJ4VdpsAIAWAfBrOxkVButvN1R+doK1FnZkPPShLvXcTgR7nPySKko4Dw1UkpNZRRKuEOlvAlQioRgg4Sf6hQrh5BhUG20QCYVgdSP1aNkYvx911ksHN8LhZerMS6jA1ZPy/IK2QA4vajbRUi538G8NlvqCj2NSxw+tKZM7hFBvNUjZSIUl9XyjuWmqJE3rCte+6oIz43rhWs1Zl5SIqlIgM6xcnSOU/gsM1C4EfdwRDQMCYVynWCyGlE/gVlXUIIx6fG4cE2PKzVmr+uMFqf+dA/LNX9sKn6tcoZPKa+1wGpn8cGPF7h7XAY6pVSE92b0Q4RUhNnZyXjhrlTUmVkYLHaf+hnwNrLpjFaf9d+n1aHObPeZmGzpttPok8j3CF+b5x1X3PN99O4cDYXYmVzUs16e9XPpWoVEiEFd47y+QefL9X7HDvu0Orw0IQ1LvjyFXUXlmDdK49P7PtjCO/Uob/0wjHP8a3MQREhFEAgC5weKkIrwS2kV/tivEwx2FvNGaSATB/bOkwgFXgtQwRZ+7KwDXdVKv0YeX0nrAWqko4QvkUF0qo11TkqVUlF98s0YLqeOi1qTze/icq7H/C3cvY7DiXCfk1vsDszMTvbaJZFdn2Mi2KIshUJp/VCDeBNgIwQREiFyNWovjyrAOVC4WmPGzA2HsOOxHAgZBpmdopGtUUEiEmCfVofnx6Xi+6KruC3FOVDP6hKDN+7pw8XtPH2lBldrzeifGBNyvVryCj2NSxw+tJZM7kqJMKCXgEIixJIJafUJhhhEykSIlIow9u18GK0sLHaCZ8b09NqG/f1TwwM+19/CFQ1DQqH4RhlIn2rUUEqEYB0E/RNjoJSIkBAtx4odRV7XyiXXjW2usFxj0uO5Y326RONqLd9LWiYWYt4oDZRSISoNTg/V8loLuquVYAiDd3ef8xniwZeRzc7691Kt8ePlmq+t4LzTXQTyysvWqNxivaqx7dFsnK+4ntzTFfM7N0WNxDgFvn9qOKdra+oN9gQA3GyZwcYOv1aZsKvI6VUfKJzL4UtVqDbavAzfBivb7MnWKDePWCCAA4DZ7oBMIoBYIAgot1KRAMunZOLxzUexcEIaCkurMD6jg1fMfPd7ElUK/N/oHrimt2DN9H44WlqFk1dqAsrDTxd06BAt82nk8be7A6BGOkr4IhMLAsrZ8V+dOkbAOMN3We0sDPULqwqJELNzkhElF2P1tCwIGAazs5PxQE43sISgU6wcsQr+mD/cvY7DjY4xcqy6p8/1eZxc5PU3ba3oLXZenjKXM5PLsWHT/YObu4oUCuUWQw3iTYDZ5oBSIsSjI7vDAeK1AvnoCA2OlFYiW6OCSMhgT/FVpHeMwf053VBW79V2rc6CRRPS4CDAsdIq3gQzR6PC8skZUIqFDTKgtfQVemoQDB9aQyZ3M8ti+eQMLPriJM8o7vISWPblKbw0MR1xSgkAArGIQY3RzHlb5msrsOCuXrwyfcUOp1AoNwcD+NenIzVgAIgEDJZMTgcD4Nn//uLlFe00nIvw/p/7QSq6vrD8zamrvBwdhaVVXLLJ3BQ12kVIUeihg7M1KnRVKxAlE2NWTjIc8PY08jSy5WrUOFpa5beNgbxcPT2WAoV8cX9uvrYCi7/kJ/d8Z1oW/nWwFMsmZyCh3thcY7TizO+1+LXKBIZhOMP5gKRYvHp3b0TLQx8buNfVZTjJ6hIDK+tAl1gFfjpfgeU7iri/z8o/ZOKr42VeRtPmDuVGaTjm+r+93mJHJEQQiklAuTVbWfztuzNYMTWTcwb527dnsXxyBl7cesLrnuVTMrBs+ynsLr7GOz4nJxm9O8VAwDA8A5+7PIxObQ+VUoLlkzNgsNphsLJQiIX45VffuzuokY4SzhAHMHdEdziIt2zOHanB5UoDHhuVAhBgzsZD+M/DQ8HWWqCQCPGPGf0hETOwOxxQSESIlImgt9iRECmFiXVAJRNDIhLgfLmet/DZVF7HdLfRzXOl2hS2i9RRMjEvT5knzW0LoVAotx5qEG8CjFY7CIDZGw/7XIGcvfEQPv7rANyW0g4SkQD9k+JgZwmiI6UAcU4i46NkuFBhwCc/X/LyYC3Q6rDoi5NYOTWzQfWiK/QUynUIIbASBy82r7uXgNHK4ukxLMpqzLhaY8Kw7mpEKPjbufWW656Trkl+Q6ADdwolOHorG1Cffv7IMFQZrOgSK8erO4vx9B09sWDLCe7+3BQ1lk1Kx7bjV7ik1TkaFRZNSMeMj3/mGc6MVhazs5O5xeuishq/cb8X3tULKqUEz4/tBYudRZ3ZjvgoGY5druIZ2XLqEwe++rW31zrgNJb7CtngwtMg7Qr5snB8L/zf6B6wO4jf0C2eyT3lYiGWTkpHjdmGyyUmRMtFOHqpGst3nObuc0+W+fznx7Hqnj5+xw65Kfy6uwz7CokQ70zLwvp9JV6LCa6yjVYW7SOlPj2IARrHubXhjEtMnAYF4nQOCSS3a6b3w/fF1zA7pxsSY51Gll3F5Xh2XE/Mzk7GoyM1sDsIbHYHlFIhVngYw4Hrsji5T0c8OlKD58emotJohdXu4MmDXCLEvM2FPAPPqNR2mD+2F7ISY7yMgssmZ9B+RwlbTHYH5viRzTkbD2HTA0Ngs7NwgMBoZWEwO/N0zBvVHR1jZVi87RRPZnI0KiyZlAG5UAALIViy5QR2nPidO+8yfN/qncDhbMhtKlpqvrHGgtpCKBQKNYg3ATEKCcprLQFXIFniHGS8vrOYt906V6PG2rwB2FV0FYdLqpCX3RU/X6j08l4p0OpQWmWCRCwM2RM33OOCUSgNQSkSoazO4ldGAaen27xNR5GVGIOuaiW6eAyolRJnXGFukr/hEL6clxOSLNGBO4USGnVmW0B9Wme2odpkQ5xSguR2EchKjMHavAGw2B2IlosRp5Tgks6IgyWVnDG2QKvDiu2nsG7mQHx7+irPkKyUipy5AeqNdr7Yp9WBJc7cHHM2Hka2RoX7c7qBEIIe8ZFYlzcQSqkQBMCeM+Uoqzbjwdu6w2Z38HR+tkaFZ8b0xNvfn/X5nGyNCpEykVfoiazEGLSPkuGv6w7ijXv6YO6nR/2+P5fXtkIixH2DEvH858e96uBupHYZOlye8nqz3e/YYdnkDNz1Tj53zBXOJSsxFuv3lfhdTHCVHSxeJ43j3HqIlIkgEQpgsrHQW1gIGASUW2v9377GZIPBLeH2xQoj/rn/IlZMyURJhQEAIBeLsMvDGO7CFWbw3g9+RlZiDOaPTcWkNfu487kaFY5eqvIy8LiM67OzvY2CtSYrAOUNvwsKpSUTTKfaWAd+uqDDyJ7tAQCRcjEi5SJo2kfghS0nvL7rBVodlmw7icWT0rH08+NYNCEdB0oqUaF3huHae64C8+uNqd3bR9ySNoViyDXbHWEZBqQxaan5xhoLaguhUCjUIN4EWOwOKGWBEwPJxUL8fddZ7yRa2gqAAfonxSJfWwEHCDdx9KTGZEOVwdogZU5jdVMoTqz1nmeBsNkdPPlbPjmDS1LnCnnkaYgKxYAT7h4YFEpjEhUkZEeUXIw6sx11ZjuyusSgzmLHnI2HkatRY9mUdHx1ogwZHWO8jLH5Wh1m+lgUM1js3DGR0H9iQJONRbtIKd6b0Q9KiQjtIiVY+VWRl7F5VnYyCCFoHynBrJxkPDcuFXoziwiZCOW1ZszbdBSLJ6XDZic8o3duihpzcpIxe8MhvHZ3bzw8ojtqTDavnSzBQpq4vLZn5ySHZKR2HXN5lteZbejePsLn2AEABiTFchNLVzgXuVjo19jiXnawhIh0+3LrQSwUwMo6cLnKhM6xcgiDJNXsFOscu0pFAtSZ7dxxdYQEfRNj8Vu1CXKxEEYbC5OfxLAufq0y8RZzXGRrVHhpYjq+OlnGLZK5cvGsKyjB7uJrmDE4CXM2HubdN7Vvp4Y0nUJpVQTTqZEyETI6RnO7qcRCAaoMVgCMz1j9gNMobrMTFGh1WL79FF67uzdPrm61MTWQIfd0WS2qjDavUEw5GhVemZqJRBVd/HJRa7bxwp15fjPDYZE6nGOkUyiU4FCDeBOgN9tRa7b5TdjnnjzTF/nnKjBzWFcA/ImjJ1KRALVuk4hQobG6KRSnMeunCzq/ybhyNWr8dEGHrC4xAJyyaLKxeGdaFjYduIQHcrvDxnob1EMx4IS7BwaF0phIhIKASfMkQqeBeFxGB1zTWxAhFWHdzIE4WlqF8e8UICsxBqN7xUMhEXrpVE8PZc9kmLEK//Jssztwzz/2AwDmjdKgsLTKr7F5+eQMiAQMPvn5klcM5MWT0vH5kcuYmd0VM7O7wmJ3IClOAaEAkImEeP2PfWC1O9ApRoJSnYEXgztHo0LHGFnA9+NqT6CEl77GGq53o5Q6h47+xg7u3laucC4f/XWA3/cGAAqJ829ECPFbd7p9uXVRZbDAQRiIBAzEQgFEAiZgv5SLhVz/HJfegTseLRd7xe0PluhMIry+sGK2ObD5gSGIkAnxfVE5CAgOllTi79+d4z3ftSvC8xtA+x0l3AlFp1rsDqiUQiyZlIFvT5ehZ3wUHMR/YmjgukNIgVaH+eNS/Z6/FQRK/vza3b29jOGAs54vbDmBv/2pLzWG1hMtF+Pd6f1QVmPiHe8YLcO70/sFXUxpDdAduhRK24YaxJuASLkIj3x6BJ/ePwTLt5/yStg3KzuZS57pD7FIwHmi+tpS7JpETMhMaPT6UyhtAaOFDZicbuGEXpj63k94454+vHs27ruIR0d1h8nKeg3AQ51IBxq4AzRMAIXiTqXegllucbBduPRppcGC4rJaTO3bCWqlGAyAeZuOckbjfVodVmwv8hmmw91D2TMpZa5GDX/z/xyNCj9duF6XYMbmSoMVb+06i5nZybwwaPu0OjAAlk/JwLZfrsc4/+Av/RElE+G9PUUeYdVU2Do3GyU6A0QCBoWXq/H6zmI8OyYVQHHAJJvBwpN4npeKnEaTw5eqoJSK0DFG7jPvga+dZ8EMJ0ar04t/VGo7LJ2UgWVfnqLbl1s5sUopTDYW+85XoHOsHJV6axC5dZ7ffOASpvbthFyNGgsn9ILV7sDs7GQ8kNMNRhsLmVgIk43F7ant8L2PsCmei1gCBqiz2lFltMLuIFj+5emAuyLcvwG031HaAqHo1Bi5GNFyEX6rMuHwxSoYrQ6My+gQsNwI2XUzg97svavjVu34qTFaIRfzd2a7ezknRMsDerY3dLd1OBMhFUEmFmDHiTKvvjFvpAYR0tZtSqoxWvHSFyfRp0sMZg7ryvOAX/zFSbxxTx/6/adQwpzW/RVrJUSIheiVEIUZH/+M1+7ujRfGp+FihYG3zXl1vRHOH0KG4bxXPLdD52rUmJXTFZt+LsVfhiTdyqZQKGFLlFzEeTP6SixUVm2G0cryJstRchHytRV4YnQKHt10mCfHDZlIRwWZFNAwARTKdZQyMf66/pBPOX18cyE+f2QYFo3vBaONRUK0HAYbi4eGd+N5hOZrKzAzuyuA60bw3BQ12kfK8NmDQ8A6CPZf0HFhSLI1KiyZlA6bw4GVUzN4Xtm5KWrkDevKGZqB4Mbma3oLCrQ6Z8JtjzBoBVodSir4Mc4TomV4bWex1yQ+X6vD0u2nkJUYyyvj3gGJzrjn2cmwsg50jpXj5G+1vNjoMXJxwK3QnosDV2vNnEF9d3cVFk9Mx4ItJ/x6Vbl/+2qMVr+Jq9wNmLuLr0HAFGHVPX2gN9tpKLdWjN3hQIRUhMRYOQhCk9t//Hge0wcnwU4c6JMYg6nv/cSFaZiZnYxn/vMLJ48vTUgHAwa7isu5Z/paxLpwTY/SKhOyusRgaDdVwIWqR0do0ClGjq1zh9F+R2kzhCKbEpEDL+84jQdu647/G90D9374M/olxvjd/ZyjUfEWkCM8Qofeqp0XLm/fPl1iOK93z6TOmx8YErCMG9ltHa6YrCzW7NH6XUR8ZUpmc1Sr0dAZrLhvUKLPhN+zspOhM9AduhRKuEMN4k0AAbBsUjpe+uIU5mw87HMrtSvxlL/tavsv6FBYWoWF43vBbGO52IdSkQBXa82oqLPg/tu6QeY2gfXluUU/6hSKb6QiAXJT1Mg/V+E1Yc7WqAA4J9cuw01uihqukKjX9Bb0T4xFN7US3/3fbRAKGKgaIG80yzmFEjpKiRD9En17YOdoVFBKnBPvb09fxZ1pHVBYWoVRPeN5BnHAabR2GWNzU9RYPDEdOr0FP1/QgWGcXt5v3NMHUpEA5bUW/HK5CtEKCb46Ucbzym4XKcV9H/7MS3YdLBa2K6SDvzBoZtv1+McLxzu9ZP15tPkqw2jjJ0gbndoO8+/qhc8eHAKjlYVIwMBgsWNd3kCs3nPOayK4Nm8ADl6sBOD0Ql80MR1fnyzDivqFgJ4JUVjwP34yTsB/3gN/ias8DZgAsKuoHAvG2W9ZsjVK00AIYLGz6N0lBhV6KzpGy4LKbVrHaDy+uRAbZg3yWiRyXzzap9Vh2fZTWDElA0/c0QNGix0RUhF+rzVj/ufHYbSyyNWoMG+UBkYri29P/Y470+JRbQy820oiEiBJrUQSTaBJaUOEolP/8P4BVOitsLAE88ekwmhl8dx/j2PTA0Ow7Ev+7uccjQpLJmXAxtoxb5QGQ7upYDCzXOiyM2W1WDY5o9HnpO75eI5cquJ2fHomdfY0znsSJaPmERcGqz3g2MNgbd2LB3YHCZhLZcnE9OaoFoVCaULoF78JsDkIdHoL+neNxROjU+AgBH/I6oTF205xnlXrCkqwLm8gBAzD87ZynywarSyeH5eKez/gT7wB4L8PD8Vf1x3El/NyEK2Q0HhYFEoDsTocWDIxHUu2neIlsnPJ4KYDl7iwKbkaNV6akAYHnO4vCVFy5GV3xfjVBRiQFItXG7jFmmY5p1BCR2ew4KWJ6T4n4YsnpkNnsEAmFuGf+y9haDcVVuwowr8fGupVToxcjKWTMvBrpRF3Z3XC+NUFPG/Ux+r1bm6KGo+N0sBgYcHA6ZW9fPtpPD2mB6QiIRgGXjo52CK3e0gHX97ksvrt3vu0OiwcnwaLneXCprlw9+52xeD259193+AkTF6zj3f/k6NTcORipc+JoIBhsHB8L2R0jEbh5WpMeZd/b6CQMP7yHriHUtEZnOFU3JOBukPDRLV+HASoMzkTssXIxSHJratPuRa13PFc+Nmn1aGs2ozpHx/gjuVq1PjswaGwOxyw2wkq9BZIxQLcn9sdOr0VqgiJlxy5Y2MdqDFSj0BK2yIU2azQWwE481o9O8Y59q3QWzH9o5+x+cEhMNvY+uTQQpTXWjBr/UFsnD3IK/5/booaK6dmIuEWzEXd8/G47/gckx7Pq0N5rSWgZ3usksq/C0OQBMb+vqWtBYeDBDT4s47A4d4oFErrhxrEmwCTjYVMIsRbu87hrV1ODzXXRNYVr6qrWok9xVfxzJ098fy4VFzSGXnb1VwK59cqk5fyUUiEEAoYrJ6WBZ3BCsfVOhy+VIUjl6p41/nz3KJQKABxAOUGM/okxmBWTjJEQgaxCjHsLEGN0Ya0jtFwEII10/vhaGkVXv26CIsnpiNXo4ZCIsDjHzvl9EblzFfcXbpdm0LxRiYWYfpHzhBk88el8ibh0z76Gf+cMxg1JhvuG5SISJkYRivrpTdzNWqoI6X4tdKImRsO4T8PDeWuKdDqwIDBp/cPRqXBivJaC4wWFo9uOsrlEMjXVuCF8b1wrLQK5XqLl/HblY+AqS/PhS+PaE9v8hyNCu3cDHclFQZsPlDKhU8xWlmvLeDu5a+bORARUiHem9EPXeLk+ObUVZ9G58xO0dyYxJP8cxUgBJiz8bDP83YHwbxRGp+hVoxW1q9Bm0vEWa7Hnz7Y7/MawOmpe/6anu5sa8UYLHYuHFhhaRX6JsYGlNtP5gzGvFEanL5SA4UPgzjgvXhUbeL3s3xtBZZuO4Vlk9MhFQKv7bzgFXN/bd4AzNl42EsesjUq7DuvQ/tIGe1zlDZFKDrVHXfZ6dkhEl8cu8LpIdf89t0Z/bD4i5PeYb7OVeCFLSduyVzUMx+P0ercKZWWEMU7Pv/z4z7zeuVoVHhlaiaNH+5GTJCkmZ5hXFsbxiAe7q3d4E+hUIJDDeJNgNHCQi4RYlxGPP7YvwvaR0mhN7OIlIlwtdaML3/5DY+OTMGqb84itUMUEqJlmPvpUZ9lubZZu3BNit/89gxv0J+tUfEmzy78eW5RKG0dBwEKL1c5t4dKRdCbWTBgUGmwYP7nx9ErIQpJcQrEKiWc0eeZMSzmjtTAYme94vBWG20NljPOWEShUPwiFQkwsGss7xgDZ/yigV1jIRUJoJQKMbSbCop6T+sI6XUDW65GhWfG9ATLOiAQMFg3cyDilBJsnDUIhy5VYl1BCRdj3GUQXps3wCuHQEmFAV+dKMOc3G7o3SkGwPVttkYri88OlGLZpAyY7SxqzXYopSKUu4V0AJwTcHdv8ex67/S3vz+HT+8fjCqjDeoICY6UVoGAcCEjZuck+93mK2AY9E+KxVu7znEh2m5kUme0sj5DOSkkQnRTK/H/9l/0Msa7xh3B8h64h4nyjGMeoxCjrMaMxzYXcjtu6M621odSKoJSIoTeyuJv353Fvx8aGlBubSzBsdIqLJmU4UyEO0rD6VoXnotHvkIT5WsroDNY8fddZ33G3AcYLBqfhgVbTnDH3ReqRqe2v8mWUyiti1B0qjuxCjE+zhsApUQIpVSE2RsOAQBvoTarS4xXSC0Xt2ou6i8fj2f9K/RWLq/X/HGpMFlZRMnEiFVKqDHcgyi5GLkaNW/nrItcjRpRrdwgHi0P3Adbu8GfQqEEhxrEm4AImQgmiw3PjU3Fwq381fIcjQrLp2Sg1mTFqNR2KK81o32k1Gc5nhNnAAEnxa7zntua6VZkCsUbs9WO0b06YOmXp7xk9LMHhwAMsON4GbYe+42TqzqzDY9tPop/PzTU57bQ16ghh0JpdPRma0B9WmeyotJgh0IqgsFqQ45GhQipCP95eCjkYiEipEIs234au4uvcffmpqixaHwaBiTGYuxDHbCr6Crsbltl3eONu5CKBJyBbUj3OC6JpcXuQFeVAgyAFV/xn5OtUeHVu3vj8c2F6J8Yi2fG9ESVwYr3ZvTz2hU2bVAi5mw8jFw3Q/MjIzRYs1sbMGRJ/rkKzBzWFcB1T3UAXHKx2TnJyOmuCmqMiJaLfYZyWji+F5Z5fCdd5QPAoglpQfMeuMJELf7iJO71k9DK1Wa6s611ImAAg42FwWLHfYMSg8ptea0JBVodln55CgvH90JhaRXPscNT/jx/u2MPsA0+X1uB+eNSsTZvAJRSEQwWO0/uaBJrSlsjFJ3qIjdFjV8uV6NHhyhM/8iZWNOl09znpDMGJwV85q2Yi/rLx1N4udorREqF3oo5Gw/jthQ11S8BMFjsmJXTFQDx2m0zK6crDJbWHUOc5nCiUCjUIN4EyEQCKCUyLNhywmuAXqDVYdHWk3h5SiaevTMVIhEDByFe269zNCosm5yBFTtO8+4f1k3ld1LsL1kXHezfWmgy09aJKkLqV0aXbDuFl6dkYmg3NW5PjYdULMBnB0sRKRPjvkGJfreFUkMOhdL4RCukeCGQPp2aiXytDrenxqPObMOzY1JhsrN4/wctnhzdA3oLyzNSA055Xbr9FLISY7Fmtxa5GhUm9u6IDTMHwmhjkRSnwPyxqZwnnHuC3XxtBZ4YnYI//uN6CJCdT+Ti5R2nvTzk9ml1EAD4cl4ObA4H/vDeT369t13hIY6UVmNcphn/b/YgsA6C7Y/lQMgwAWMhu3CPo/pATjd0jJHj9Z1F6NslBhcqqvzGOc/VqCATC7hQTmU1ZlyoMEAqEiBaLsYLW076fN4+rQ4vTUgL6ZvXMUaOFVMz8cy/jwVd1Kc721ofEqEA1+osiJSLkdUlJrjcTskE4JRFB+H3gWOlVZjpFmooN0WNvGFdeaGH3PEXcsWF0cpi84FLSO0YzRtDuxtA6FiO0lYIRacCTr23bHI6xr9TgP6JsTynK9cuH9fvYImlb8Vc1F8+njNltXhlaiYWbj1J8/Q0kBqTDc/99zheu7s3nuPC6Th3uz333+P4+K8DmruKNwXN4UShUKhBvAkQwJmUwp+3SoFWB6ONBQHBsUs1GNItDrOzk/HiXWmoNdkQoxDj91ozyqpMSOsYjRmDk2CxOyAVCSASBh5weMZbpKudtxaazLT1EkxGDTYWFXoLZGIhrtaY8a+HhkAqENxQcjkKhXLjGIPpUyuLrC6xKLxcjcHJcSirMqFC70Bax2jYWAdY7xyWAPiLyPlaHZZsO4k+9QZy4Lp396YDlzB/bCqmvvcTd6/dI/ES6yB+t4vna3UwWO2oM9sDGrSlIgFvC7q7ETo3RY0107Nw4rcaZHSM9orj3T5Kyhm7XXFUX5magbUFF9AnMRbr95WgsLQaa6ZnQQDGK5Hw3JEp+K3ahAipiPt+vfJVEfaeq8B7M/r5rTMAmBoQnkVvtvt9T+5/jyqjFYWlVdQw2Yqwsg5EysX1gRdCkFsby4VJcXkdupLK5mjUiFaI8bc/9eFCB3564JJP+cnWqILWTSkRYuGENNz1TgF3zN0AQsdylLZEKDp18wODYbSy0OktMFpZLqyY65oF43qh1nzdWzhQYulbORdlAIzLTEBefY4uqUiA8joLJEIBzdNzA0TLxVj1xz4oqzEBcNoVTDYWV2vNWPXHPq0+ZApAczhRKG0dahBvAhgBUGsKvDWszmSDQMAgs0s0rtZZoJCI8NXJMi5+Ym6KGgvHp3nFU/zyseyA5bqv0NPVzltLjdHqNYECaDLT1kIwGa0x2rjY/tkaFZLbKdElOniswYZsC6UeaW0D+ne+OYLJVJ3ZBrFIgOXbT6N/UiwWTUiD2cZibHoHMAwgFDB4b0Y/r0SQAH8ROV+rw0y3XVZO724GM7O7oqzazCW3nJ2TjCiZmCvzao0Z1W5bzH1hsTnAOgg2PzAY+87rvHS7KxyEv7Bo+ecqAAKMy+zAS3yZXZ80cO/Za1wIF8A5qWUY4IUtJzEz+7pX34nfajAuswNmZl83HhRersacjYeQlRiDl6dkAAB0BisWT0rHkm2ngnr+ycRC1BhDWwj0TILm9Z7q/x41JhvXTmqYbB3Ume1oHymFwWpHQrQ8qNzWmmxcmJQI2fXpSZ3ZhpJregxIjsOirSdRobdyC0UWu4MnG65Y4HvOlPs1xmVrVBCLBDDZHFiXNxBRchGUEhFiFE7DzqUKAxZuPeG1UEPHcpRwJRSdmhAtx1/WHsCHbh7B7vryUqWRpxvWFZTUL7iCJ0u3ci5aY7TiOR/zMNdzV0/LQvf2EY3+3HAmQiqCTCzAjhNlXt/aeSM1iJCGhymJ5nCiUNou4fEVa+GwjuBbwyLlYjgcBGPfyueOucfQzD9XgRU7TvO2p2VrVCivtQRcgde0i8DWucPoamcTUKG3+hyEAdRTuDUQzMshSn79c+mStxWTM4IaZULdFko90toG9O988wTVp/XnjVYW+ecqwDoIvj191RkKJUWNJZPS8cx/fuHiErvHKfY09nrussrXVuDhEd2x/4KO573tmT9g6aT0gCFNZBIB8tYfhNHKIsejDu4J/lZPy/IfK9zNQ8+Fy2jfv2ss197FE9NwUWdEdP17cW9TRsdonkHdsyyzzYF59WMQl/E/IVqG3BS1T32XrVFh+4kyHL9cHVKf9pcEzYVUJPCKFU0Nk62DSLkIQgBKiTNOdzC5jZKLkZUYi80HLmHJxPTr5cjEWLDlJHI0Krx2d2/M2XiYFwrohbt64fcaMwBwscAB4J1pWWAAXtxgV/jBV3acxi63sEm3paixYkoGlm0/jWmDEps8GSCF0pyEolNX7DiNj/7aHzKRgFv8VUdIOD3nWkx1n5MyYDAuMwEz63NruLy1bxV0Htb4mKws1uzR+g1r9kp9qCsKhUJprVCDeBNgtLGQiAReCT1c5GhUUIiFXh5lnjE0889VYFa9t1eORoWZ2cmY//lxvHp3b971rvMrpmQgUaVEEpS3qmkUN4J5utFkpi0bpUQYUEYlHoayffVbvK/VWQLe5+7p5g+6u6BtQP/OjYMiiKwqJEKe0bfObMO6ghIATs/qJV+c4vSqu54tLK3yStLnyxtaKGCwrqAkoPf24i9OYuH4Xj5jbedqVDjxaw1XhwKtDgzD4H+PDEOlwYqfLug447inQd4TX+fztRV4dmxPZHaKxonfarDjRBlG9mwPvdkOhUSIzrFyrM0bAIvdAWUQ767fqk1cf3WFXllXUIIvHs3GEo/Emu6GfKOVDalPB0pola1R4WqtmSvTHWrcaPnIhELU2VgwcHqLx0fLAsqtXCxAYWkVZmUnw2BjueOyehks0Oqw4K5UzBulQVaXGFjsDsQqnM4kAobBxwUXeP1x04FLeG5sKmbrrTDbrhvsymvNPGM44OxPL2w5gb6JsUFljo7lKOFGKDo1NSEKZjuBnb2+yHvqtxq8O70fPj1wCYWXq3lJnLMSY71k0kVuihprbsF4J9A8TCERwkEIzpfr6e68BmCw2v2G09lXH/6NQqFQWjPUIN4EGCwsymstWD45A1dqzKgx2bit2kVXajB/XC+U6oyIVfKVskIiRFZiLMakxyMtIQoysRAdo2XY+WQuJAIBVn1bjAq9lfOSeXSEBgIBA6OVxdHSKizffhpv3NOHKvsmIpinG01m2rKpNFiwaEI6Xt9ZhF4do7kJd4xCjIRoGS5WGL3uMVpYxEfJMG9kCuaO1OAnt9AH2fWLVpUGC/QWe8CBN/VqaRvQv3PjoNOb8dLEdBy5WIn2UTIufvbVGhMGJMdBpzfDYL5u1FJIRDxPbU/P6n1aHR4docHE3gn4vcbCxTHOSozxMpADzvAjb9zTB13i5AG8t3WYP64XXpmagXi3Ov5eY8LA5DhMXrMPq+sNB4DTiH6lxoxOMTIUllZx9Q0WnsTf+d+qTXjkk6Pc74FJcTh0qRJr8wbg9Z3FnOFjbV7DE2IZrSwuVBiQlRiL58el4nKliTM2uozhQGh92l9Cq9wUNZZNSse241ewYkeRT097aphs2eitdlhsLOwsgd7KQlgXWG6v1Vk4w8ui8WnI0ajw0sR0WB0OrM0bUB+uR4TC0iqvHRnPjOmJYd1VmJ2dXC/vdhRersZ9H/7s1XfSEqJ81rdAq+OcTgJBx3KUcCMUnZrVJQZmGwuDxc4LH/jYSA0W3tULJTojRs5pD7mYwZKJ6bA7iH/9eK4C5XWWRh/v+JuHuXZzLfvylFf4Fro7LzCGEBJ3hwM0lCGF0nahBvEmIFohQoxcjIVfnOStsuamqLFofBrmbDiE9/7cH2Ihw20987sVW6NGXnZXbDpwCY/f3gP3DkiEsd7z5aLOgGt6C/7+3TnuempgaToCebrRZKYtH6lYhPs3HsLavIFYvv0UT+6yNSosnuAdAiFSLuKFOcrVqLFl7jCUVZtxuLQKj28uxNq8gTDZLDhYUokRPdohwcfAm+4uaBvQv3PjoJCKcaXahK9OlPEmt7kaNRJi5OgQLcPuM2XOYylqXK01e5Xh6QUqEgrwe40Fhy5V4vSVGqzLGwhVpARfnSjjyX2ORoUr1SbM/fRo0OSSRiuLr06U8bzucjUq9E+K81kHs42FjXVgwdheEAkZVJtsaBchDRiexJfBHgDiI2W868RCBr07ReO9PVpefQIlPsvVqP2WLxIwWLNbi7SEKM444otQ+rS/hFY1RhsyOkbjjXv6+Iz3Tg2TLRujhYU6QgKz3YG92gpM6J0QUG7bRTrHSPu0OhAAs7KT8dZ3Z/B/d/bE+n0l+H+zB+Elj3E04DSuEULw3NhU3Pfhz1g9LctvGCAg8CKTxe7A6bLaZkkGSKE0F6Ho1N9rrWgXKUSl4fpuZpeMzB+bilkbDkEhEWJt3gC8t6cY0wYnBXxmTZC8PTeCv3mYv91cdHdecKKDhboKAz1MQxlSKG2bwK5HlEZBIRJi+fZTPgfxy7efwmOjNPjm1O9Ysb0Ia6ZncXE6fW7F1lZg/b4SpHWMxqpvinG4tApzPz2KORsP44UtJ5HRMdr5TIkQ80ZpYLGzKCytwvlretQYAyf5otwcLk+321LUvOM0mWnrQMAAj49KwbLtp7zih+7T6rB8uzPMgotcjRoKsZB3Xb62Asu2n8bheg82o5WFlWUxe8MhbD9+BZcqjT7lkO4uaBvQv3PjoBAL8XH+BS85zddW4OP8C1CIhVhXUIJcjRrLJ2dg/ufHvcrwNIrVmW3IW38QhaVVmD44CR/nn8eO42U4WFKJd6ZlcVvKX5qYzpUXzHvbzjq8tqDna3VYsd2ZD8Tz/mi5GN8Xl+P3OjNe3nEa9334MyauKUDesK7I0ah41+Zq1Jg3MoULBeN5LlYhxu6nbsO/HxyCp+/oCXWkFFKx0OudrSsowazsZGR7la/CsinpPssHnIb0XI066DsItU9HKyTo3j4CfRNj0b19BAxWFi9uPYk5Gw9j7qdHMXvDIS7hokIipIbJVkCUXAQBgAiJEFeqjIgIIrcOt/Uhg8WO9ftK8NSdqfju9O8o0OpwpcbsN7Z3gVYHIcPgH3/uj/aRMuR69GcXgRZ5AKdM+5MJOpajhCuh6NSY+jw7nt9893nq7JxkrNmjRb5WF1Q3KCTCgOdvBH/zsGHdfC9wAdd3MlF8IxULkKtR+zyXq1FDKm7dpqRgoQyp7YRCCX+oh3gTYLCxfgfx+VodXpyQhtW7tbhcZQJAMDsnGVldYvxuNdun1WF2tjP26GyP7Z0Wu8Ovd3ljrXbSbUX+8efpRt9Py0cmFCCzczSe9WE8A5yyuuCuXhiYFIcr1UYM666G1eG9VdAln4DTm9Qlb+4JaDz7A91d0Dagf+fGwWhjfcY6BZyGMaONxZrp/dApRgYBiNeW3lyNCid+q3H7reZ+u+Q0KzEWmZ2i8daucxAwDL6cl4PSSgO+O/07Xru7Nyx2B2d486XfczVq/HTBn96/npjTRY5GhUiZCISAtxjunjzwkREasITAZncgPlKGa3oLshJjvOJ452V3xfjVBeifFItZ2V0xb1MhhnaLwzN3pnKxw909rl3lzx+bil+rTEhWKxGnlEAmEmBAUqzP/nr6Sg2eHtMTp6/UNLo3LTdB1fKfy4XTmJCGET3aUb3awlGIhXAQwGRn8dioFOiDyO1TDsL9jpCKMG+UBleqTFiz+zyA4B6llyqNmPvpUSgkQqzLGwCA4fWhbI0KC+5KxZvfnfV5f079jgt3mXPp8sQ4BdpHSmmfo4QloejUzrFy/HxBh9Iqk/f99TrWfe4acPdRihqRQfJX3Ci+5mE1psBGTbo7zz9VBgtm5XQFQDx2D6gwK6crqgxWJKlab64yGsqQQqFQg3gToDcHTjjxW5UJa2b0w7QPf0a+Vsdl4w6E67zndVKR4JZuDaPbioITraAG8NaIA8CVGu+Bvju/15rhIMD3xeUYlKyCQujbw8Vid3AxxO1uk3x/CWj8xdGlHmnhBf07Nw7BdKrebMfsDYfw2QNDIIuRcckrAedE/NERGqgiJWAY4JfL1XggtzsOXryuL12LWi79mn+uAlbWgfgoGT4uKMGqb5wGNafhbSB8Gd4WTuiFqe/95LeOYqGA877OTVHjmTt7YvaGQ3jt7t54a9c5bqeYK5eBTCzE/gs6DEiMxZyNh/HejH545j+/YHZOMv5vdA/OWOgexzv/XAVACB68rRsyOkXjla9O8ya02RoV3pmWhcc3F2LNbi2yusRg7qdHsXXuMMRHOUOu+Ivv/eBt3XH/xkP4y9AkLJ6QjuXbT/Pewc306UAT1H1aHZZMTPcZeorSsjDaWTgcAMMAZrsDBktguWVZp67Mrk9i3SFKhpIKI9ZM74ejpVWQiQN7lHaOlWPdzIE4WlqFeZsL8fQdPfDkHSm4WmuBVCRAea0ZErEAC8enwWJ38PpYdv3uj1e/LnLWvT6BrKsf0/5GCWdC0akWqx1pHaNxpcbsFT5QJGAA8Oeknx0sxaf3D8Hy7ad4xvYcjQrLJ2dw99wKPOdh58v1Aa+nu/P8IxOLMG/TQczOSebsE66cIfM2FeJ/jwxr7ireFDSUIYVCoQbxJiBCdv01+5rkqiMkeOf7c3h0ZHes+uYsFBIREqIDK2fXVrT2kVKoIyS4b1AihnZTgXUQjE3vAAAoLK328oy7mdXOYNuKaAw2SmvGbGfRIco56fUlp0dLqxAjF+Nv351FVmIsFm87iZVTM32W1SVOjqzEWDy+uRDrZw7knfOXgIbuLmgb0L/zzRMpE/mV0XUFJYiUiTA+swOUUiFMNhYTeidgeI92MFjs6BAlwx/e/wlZiTGY0Lsjnri9B+ZsPITX/9iH9wzXpM9Fhd6Cf/x4nrfQbLSymL3xEBaO74UnRqfAQQjkEiHsLAEhxG/9jFYWkTKRU2fKxRAKGEz7yJn8L9Aur2yNChN7J0AhcW5fdxntsrrE+I2ZnK/V4ck7euDN7856LZK7fs/OSUZhaRUXSsLdOOCvvwLAvx4cijqzDSIhgzf+1Ad6s71R+nSwCWowwyqlZVBjtAOEIEouRp3Zjmh5YLmNkovwytQMJETLUW204s3vzmLRhHTM+Phn9OwQiTvT4gPG0//29FWs2a1FtkaFV+/ujcc3O401QoEV7aOkKLxcjeWr92FYdxVeuKsXBAxw/pqBM+5M/+hn3DcoETMGJ8Fid6CbWomEaJlXP6a7JCnhRig61WJ3YOb6g+jZIZJbSDVaWeRq1CioXwx115n3DUrEazuL0DcxFrM8DKnLt5/CSxPTm6x9ETIRcjQqn17wORoVb55O4SMQMMhK9L1rPVujgvAWLmw0BTSUIYVCoRqgCZAIBc7kV6XVfhJlqpCXnYxOMXK8u+c8jFY7lFKh361mrkRa2RoVzl6tw6f3D8FrO4u8Js7uAxZ3bnS1k24rooQzDBgQEIxKbYfpg5O85DRHo8IfsjqhsLSaC1mk92Hcztao8M2pq9y9kXL+YCpa7n9wRXcXtA3o3/nmkAgFWJs3AGv2aL303tq8AZAIBXh+bCqWfnkKz4xJBQDU1ntQO4gzhIrLC/yNb4px36BEiIT8SV20XMwLaRKnlPjUx0Yrixe2nMTavAEAgD998DMUEiE2PTAEhfW5BNzr9860LGw+cAkiIYNktRITVhdgbd4AzhDRLlLqd5fXPq0OK3YU4ct5ObioM3BjhGA7ylgH/MZP3afVYe4IDfp2icHjmwt5YU6u1ppRZbCi1mxHtEKE9lEymKwsLlQYnIbACGfcbxfxUdfLrTFacb5cf0NGQ/cJqi8jTSyVnVaBUiqEgGFAAETJRCHJ7dcnyjArJxlyiRB9E2Px+s4ivHZ3b8zZeBhv7zqLFZMzsHDrSa8dGbOyk/H45kIA/IWe36pNOPFbDVgH4Z65q6gcJhuLl6dk4LODpbzdD65rbktR+3Ty8LVLMjdFjSWT0sEAUEpFMFjsqDHx+z01olNaMqHIZqXBig2zBuJPH/wMoASzc5LxS2kVZuU4w3IB/DAprvApu4uv+XzmM2N8O4fcCgwWO2ZmJ4MAXiHGZmYn00XWAIgEDGbVh47yfHezspNbvUGchjKkUCjUIN4EVOotmJWdjCl9LCivNWN2djJmDE7irb47UIJF49OwaHwvlNdacPJKDaeACkuruQkhAMRHyXD6Sg36J8bi0U1H0S8xBgO6xqF35xjkaNSwswRKqRBCAYP3pvfD3E1HeUbxG13tDO61ZaODfkrrhQH0JjueuqMHjv9a41NOF39xErNzrodS8Fxcyk1RI29YV25inqNRwc46eOfbR0qbrk0UShhisTuwNv8CshJjudAmLjldm1+CZ8f2hIUFdhVfw9P1BnEhw6BdpBQSNw82i93BhSmLVVzXi6543q6QJtkaFQQIPOmzsg5IhM6yZ+ckY9U3xT4N2gyAxRPTYWcJLA4WWYkx6BAl44zn80ZpMLSbym8OkfxzFbDYHXhscyHemZYFAZigycvkksDnWULw+OZCDEiK5cKclOoMWLDlBPZpdW4e66d5bcpNcSYtjVWIeXr+ZkOruSaohy9V3dJ8KJRbi1IsBCNgcK3OgliFJCS5zdfqQAC8PDUTHaNl6J8Yi/ZRTp35ffE1PHWnDc+NTcXTDgKbw4E6sx1HS6u8nD/cc3m4xs7u7NPqYLSyfkNYLZucgYs6AyIMVp5R29cuyfxzFXjpi5PISozFsdIqzKw3zhutLG5LUWPFlAws234au4rKec+gfZjSUghFNtfs0WLR+DQuBNnC8Wn4U//OWLb9NCd76wpKsDZvAARggi7UNmUoihqTjZcXwN1b/fHNhdh0/+Amq0trQ6WUYOVXRby+4Xp3/zpYijfu6RO8kBYMDWVIoVCoQbwJUMrEePjTo/jPQ0Ox8IuTXiusLk9uBwH6JsZCKACmvOuMPfrQ8G5YPjkDi7846eVVPivHOdgv0Oowf1wqXv+6GG/tOscr+7GRKXh3ej88Wm8Uv5nVzkDbihQSIaLkEszbXEjji1NaJQychiGJSIgdJ8r8yulMt0S2kTIxl6QuWi5GpEyE+z50hj7I0aiwfEom/rr2AAA6uKJQGg0GuM/HLg6XxxJxXgIA0FvsAAFilBKYbHZUma5P0t0Nyfb6+MXu8byd28FVTi9zBnhvRj+v0CcuEqLk2FV8FQACJsUuqPfoNttYlFzTY/nkDLzuZjxfV1CCnO7qgM2vNlrRP8kZkmn1tCwkRAdK7qkCIT4KcUOtlOB/jwyDQMDAZGNxpdrEGcMB+PVYzz9XgRe3nsCE3h0xvEc7dIyRN0poNdcE9cez125ZPhTKrUcgYKDTWxApE6HaaIVSJgoqt4BTRkw2FjtOlGHeSA0v1vAlnQlzPz1aP77V4MRv1X5lDXB6rA7tpsLhS5Ve54xWFmkd+SGB5BIhjpZW46538jn5do1jTa64/D5wT3ZPAM5ouPdcBV7YcgJ9E2N5BnHahyktihB06j6tDiwhyO4WhzW7nQZtuUiARRPSMG1QImcoPXixEv27xiJZHTjRYlOGooiSXQ8x1tx1aW1EKyRYOjkDz39+3GthOlzmNDSUIYXStqEG8SZAKRHi6Tt64iUPYzjA39ppsNhBQGC0sNxAvH2EDIu/OOk10c3X6uDA9UF3ea3F6xpX2eMzEzA7JxnHL1cHVF7BvLsDbStaNCENizy2sQJ00E9pPTiIc4L83penAsopAJz4rcYZd1AixJyNh5GjUWHFlEyYWRbrZw5EpFyMSIkQrINg9bQsOriiUBoRBvAbUgQAXpqQBrFQAIVECIVECIOFhdFqR6cYOUp1RgDXQ48BQPsoKRgAa/MGIFmlRLXJitfu7o34KCmUEhGW7zjN2/btGZIsW6NChEzIeZQH94yzI0YhRp8usThWWo3MztHo3j6SCwsSLJ5ptFyMheN74eilasz//DhW/bEP5o7UwAH+luZcjRqzcrpiz5ly/wbzFDVq65OQusYdOx7L4ZUTyMDvMgS69Hyw0Gq/VZtQ4eZ164+OMXIMSIrFgv+d8FsWDdPWsqmz2CGXiiAXC7lFqmByy91rtnPHl0/O4I4rxELMG6VBVpcYGKwsxqR3wG0p7VBrsuPQpUreQlWnWDmEDAORgMHtqfEgBPhw7wXuvCt8mSuEVY3Ryjl1KCTXn2OxO3BJZ4BKKfFKJuiOS+7dvdMBp4F/lttvF7QPU1oKocqm3mxH51gFAKcReX9JJXI1anx2sBTfuS34AMDUrE6B43ZLAifJbUxoWIyboy0YjGkoQwql7UIN4k2Aye7cFr1gi++JnWvwHCETgQG4uKW5GnXQ+xaM6wXAuR08UNn9EmPxQE6y3499KFucA20r6pcYQyeulFaN3mIHwzA+jUbAdVnqECVDpd6CqVMzYWLt2HT/YHSKlePPHx/A5SoTd/3WucPQNzG2qapPobQZHCRwTGwHAcw2FhtmDYRMLMD4dwoAOI2/SyelY1xGPO7u3wWPby5ErkaN4rI6xCkl2HygFE+PcW4Nf35cL1jtLF7ysSDtmYxyVnYyLlQYYLSyUEiEQcMiRclE2HGiDIWlVZg3UoN+STFYtv00Z3SeN0rj15AwOrU9xCIBLHYHElUKfHL/YFjtDkhEDJZPyoDeaofJykIhFeL7onIutuvWudlYuv2U186XvGFd8fHeC9j66DBY7QRmG+v0qncjmIHfYndwej5YaLVasx2VOiPKFWIkxinQqd644gvPenjSlFvuKQ3HaGGhjpTAaGOhEAthqI/d7wuX3LqIrF8U2lfvLQ4Ao1LbIUYp8Rmbf1Z2Mk5fqeEWqvonxeLE5Wo8+/n1cWmu20JW/6RYSEQCFJZWcQ4gOoOVM4b7zPeTovabmwfg7zjxlBl/MkT7MKUlEIpOBQChgIG+PpGmXCxA+0gpXthyAiv/kMnpARfHLldjxZRMLNx6gqfLXA4kMnHTGcRpWIzGgwAIEkGOQqFQWhXUIN4E1BpDS9YhETq3mo3o0R6jU+PBEoISnSHgPXqLHUVXajC6VzwU9avt3gmoxLDa2YCe4aFucfa3SnyhInA96aCf0tJRSoS4VmcJet13RVcxLqMDqgxmRMulmP5xAXI1akzO6sSbPLfULZg0zj+ltRPMUGqw2EEIcP6agZeAMf9cBRZ/cRKLJ6XjXLkea/MGIFYhgUjEYOWOIrw4Pg0WO4s70jrg65NlGNmzfcAFsufHOeOTP765EB/9dQBnSDt7tc5vUmxXfPLPDpaiQm8FAEzITEBax2jOC31dQQnemZYFADxDwu2p7fBsfbJQvie4MzH350cuI29YVyilIvxaZULvzjGYneM0FH59qowXA7RLnBzfnLrK5TvQ6a14d48WBVodvnwsm1fnYDHKXefrzLaAodUA599m7qdHuXfx6h96o3Ocb6N4sLJa6jeW4iRKLgJDAL3ZBolQEJLcAk4Dt1hwvc+Z6ndhPDm6B17b6Ts2PwBkJcZi/b4SLBzfC4OS4zBpzT7eda6dlYvG90LfxFiMe5sfFmXJpHQ8OToFo1LbY5WP5+SfqwAhhNuZ6Y77jhPAW2b8yRDtw5SWQCiymZuixpFLVchKjMGKqRm4cM3AGcHNNofPuaHeZMOL43uBgEGdyYZIuRgMCMQM0C5K1kStc9IWvJxvFWXVJvxw9hraR0phsTtQZbThYEklRvRohwQaEpVCobRyqEG8CYgMsv0ZcG7ZrjJasHz7aXwyZzAEAga/VpmCTkRZB0GvjtFY9U0xHhreDekdo729WjRqLJ+S4beMYFucPb27fW0ripJZA9aTDvopLR15/eJRINpHSfHh5gvI7q7GB3svYP7Ynlg3cyCOllZhgJs3eEvdgnmzye4olJaAIshWa7lECAbOBNSenpn5Wh2qjTY8/e9fnDHCU9RYOD4N+y9U4qUvTmLeKA0GJ8dhwuoCDElWBXzO5UoT1uzWIrveyL1ofC+s31eCwtJqzqDtabheOjkDb353Bn8ZmgQbS5DVJQZKiQiZnWMAgAv54EoAtuCuXjBaWVjr444v2+4d0sll6Js/NhWrdhbzjPg5GhUWTUjHjI9/5gzwgDMeurtH+po9Wq7c8loLz0O98HK1XwO/uyHQZWDwtzXd02hYoNVhwZYTWOMnpBrd5t66kYgEsBMH1BFSGOp3TwRCLhFy+XGqjdf7qlIqQlZiLCr01oBerM+PS0VaQhS6qhQwWHyHNdmn1eH/RveAyWrneXkfvlSF8joLDl+sRGanaL8LYQVaHeaO0Pj0UHctLnn28xyP3y5oH6a0FEKRzbkjNLDYWETJxfi1yggG/MXQ7u0jvL7j0QoJRLVmVBmsYBgGAgCxSinim9gY7l4fagBvGDVGKy5VGrH9+BWvHWbJaiUUEiF9pxQKpVUT2NpKaRSU9XFMc1N8J8rKTVFj79lrUEqdxjiWEBBCoBALUXi52u992RoV9l/QIatLDPZpdRjZs73vxFfaCrz0xUlcrTXjfLkehaVVOH9Nj5r6CUewLc6heHe7Jq6+oIN+SmuAAdA5Ro5cTWA5NVpZyCQC3Dco0RnHf8MhFJZWISFGBoVE2GK3YAbbCVJjDLyoRaG0FBQSoX851aihkAi5GOLVJu9+XWOy4Z1pWVBIhMg/V4EVO07jwdu6oUCrQ4RUjEqDBf0SY4Iu5EpFAmRrVHhuTCpqDDb0qdfFLoN2VmIs1uYNwHsz+mFt3gAsnpSOh/95BMntIjCxd0f8UlqFORsP476PfsaE1QUoLK3CpgeGYMPMgXjjnj7olxgLIcMgQiLEjI+dyXkDGQT1FruXIa9Aq8Oy7adw36BEr7q7cI0hXMz//DgWTUhHjsa5ILCuoASzspORq+EvELgMgesKSjg979qa7jkeyNWo8dKENAxMisO8URrOAJNfv+juC39lNeQbW2O0+hz3UG49VrsDUoHQmZ/DwoYkt0snZ0AuEnBx9HM0KoiFAqzZrYXZ5tvI7eJypTPh5l3vFOCNb85wMu5JeZ0FVpafaXZ2TjJW7z7HJb0NhEwsxPdPDcfnjwzFpvsHIysxlgujkuMmE4Czr74yNRNnymp5ZbTUcQKlbRKKbM7ZeAjtIqWQCgV4/4fzkEkEvMVQf8RHyZCaEIVByXFITYhqNmM45caoNtrw4d7zvPHMupkDkZUYiw/3nke1ke4Ap1AorRvqId4EGO0sJAIB5o7oDgchXiusc0do8GuVM9HX+zP6wWC24+2CC3hmTCpKrumxYFwqHKTIZ7KseZsK8cY9fQAADON/srz3XAXOl+sxvX5SDVz3DG2Mbck0PhultWMlDkgcAswd2R0O+JbTgxd1yE1RgxBnAqJF452JhvZpdVixowhfP5GLGLmYS9DVkkKTNHQnCIXSUhExjH85HamBiGFgZFmwDoJomXefZhgG6woucKEP8s9V4InbU/DWrnO4WmtGt3ZKLJ6UhrJqs1/P6NwUNZJUSswfm4q3dp3F7uJreG9GP+680cp6hVVYmzcAq6f3wy+Xq7DIT5JtBsXomxjL3ZurUWPxpHQoJMKghjoBw/hM+ueZ5C83RY1OMXJsfywHV2vNIB7lVOitmPHxz3jt7t6YPy4VJiuLaLkYr/2xD+rMNvxanyuh8HI1Ht9ciAFJsTw97741vcpohdXuwE8XdJj63k9cElL3WMyBFt1vZps73RHTvDgIYLCxkAgFiJSLgsqtAMDCL05i+ZRMiBnn8ZnZybA7HMjWqEIO3QM4HUEc8B3eRCoSeBnK3RPHBntOtFyM7u0jADgXXOKjZBid2h6RMjEiZCIYLM7cIu599Y17+tBQDZQWS0g61erML2G2syjQ6vD8uF68xVBKeGK02TF9cJLX7nPXgrjRFlpYWAqFQmko9+Xdj7KKKp/nEtSx+Gzjx43yHGoQbwKIAzCyLB7bXIjX7u6N58elQm9mESETobzWjMc2H8UncwbDQQg6xypgsbE4WlqNN74pxitTMzHj4wOYnNWJi/0pFQlwtdaME7/VwGhlucG7yUeSH3eqTfxJp8szdNU9fRplWzKNz0ZpzYgZAQw2Ow5erMT8sc7YwEYrC5GAQYG2AnM2HsLHfx2ASb074pLOiMLSap4hKf9cBSw2B6JVkhZpiGmMnSAUSkugzmIPqE//3+xB0Jvt2H9BhxE92vHuzdGoQOoXpt2NxHa3jH4vfXEKM4d1xeYDl/DShHSvMCW5GjUWTUjDr5VGfFRwgTsXzJAGAMu3n8JzY1Px3Oe+k1AXaHWY5VavfG0Fln55CrNzkkMKoebLAAhcT+qXU59I8w/v/8R5tC6fkgF1hITnqV2ht2LOxsMAgO+fGs4ZAAE5OkTJUKG3QqWUYGrfTj71vOv3km2nkK/ljy3ck5Ku2a0Nuuh+I9vcG5IbhXJr0NfH8ldHSKAQC4PK7fpZA5Gv1WHR1pN4ZWoG53m9cfYgzM5ORscYGXJT1D4Xdj3DlADeC0Gu667WmtHOI/Gt+2JToBBBnmPiUPsmDdVAacmEolMBQCEVcVvLL1cZ0d9jMbSlc7U+fEut2Y5ohQiRUjFMVrbFOK60RBiG8bn73PX7pQlpzVEtCoXSBiirqELC5Gd8n/vijUZ7DjWINwUMYLawePXu3ljnoVSyNSq8endv1JltuOeDn5GtUeGxUSl4d3o/PLrpKGrNdiyelO4zq/3avAHcJCBbo4JEGDgGnK/J9N5zFTBY7I3m3U0H/ZTWioV1QCoS4WBJJf7+3TnuuMsLAnDGRB2/ugBZiTF4Z1oWTFa+Z0SN2YZLFQYs3HrCK3RBcxtiaII6SrhgsgbWpy6P5nUFJUjvGMWdz9GosGxyBn6rdHo4uxvBIqUirM0bgI4xMjw3JhUKqQA/XajEazuLMDs7GbOzk2FlHeiqUkLAALUmG9SRUmQlxqKwtBpGKxtSrO0CrQ7PBWmfpyf4kUtVWDAuFXYHQa5G5TO+sSuE2oge7XhJtY+WVmFdQQmS4hT49P7B2H9BxxtPFNQbINdM74f7PvzZq9zcFDXkHt60oer5Cr3VyxjuwmWsvFXehXRHTPMTJRfBzhJY7A4wIkFIcgs4F4EMtus7LORiIbRX69BdrcSSSelY8gV/kcUzhrc77rKUo1Fh+eQMVBos2HOmnHed+/jYPamtez3pjkdKuBKKbN6e2g4Gi41LVN1VpcTLUzJgtbGoMbb872mpzoAXtzjH5q4E2Ov3nfaScbqDyAMSOFQb8dxiRqFQKK0MahBvAhgAsUoJ3tx1NugKq+v3+MwEzM5Jht5ix/p9JX69vmZlJ2PzgUtYOikdMqEg5GRW7tSabOjWLoJ6d1PaNgRYus13GAPA6c0YIRPBaGW5Yysm85PVysQCaK/p/Sbkak5DDE1QRwkX4oLo0xWTM8Awzh0eSXFK/Oehoag121B4uRqvfFWE58elOuNYi52G3myNCiwhnEe0a2H6/Rn98MinRzFjcBIe21yId6Zl4ZUdp3ny7R7+w58hzdNgFywWsrtxzjVxX/lVEY7UJ+t0BCg/q0sM1w7XubV5AyCTCDBj9QH4okCrwwvj07yM+dn13uSLtp7A4onpSFQpA9bbk2C7UgDcMgMj3RHT/ESIhLAICHQGKwBhULldOimdO1Znci42Z2tU2HnqdxSWVqGrWomjpVXokxiDR0Z0h1gkQIRUxO3I8nQaAYDEOAXem9EPUpEz3vHLO4rw7NieGJKswrxRhEtiW15n4bzP3ZPaujzME+MUaB8ppWNiSlgSik5dNCEdlQYzdHpn0uWyGhPWF1zEsinpWPrlKTwzJrXFGpKv1po5YzjgHM/78npubseVlojRGjgkiq/vLoVCobQmqEG8CXAQZ3KhYMmw3H/Pzk5Gh2g5xEIGWYmxGJMej7SEKJ7HV8cYOSrqLOjVMRqvfl2Mv93Tx6end26KGnnDuvr0ngGue4ZS725KW4YAfg3Z+7Q6PDpCA6lQwDtmZa97n2VrVCDE27vTk+YyxNA4/5RwwcIG1qcW1gGFWIjRvdojUirE1VoTHnPzip42KBHHSqswulc8RqW2wwO53Xkeo66yJ/TuiEdHdofF7vA7gXb9fvC2bgCAOIUYC+9KA4FzIikWClBpsODZ/x7H7JxkZHWJAQMGmx4YjJ/O6ziDnAvPxWvP53oa6mIUYuw5c83nLjJX/QQMgxfv6hXwndaZbFgxOQNlNWZUm2ycAdFVrsV+An/7U98GJUQLtislMU6BhFtkQKE7YpofFoBIwCBCKoKACS63drdElwqpkLfQ4+rb88emYtKafVizW4tsjQpZibE4VlqFV+/u7SUDORoVlFIhzpXX4YMfL1yX/8GJmLPxMHJT1PjysRwwAFRKCYb3aMfpR1cOAJd+vFX9lEJpCYSiU1/eUYSF43tBHSHEvJEpiJKL0CcxBiu2n8YTo3vclCH5VubcuVprRpXRyhvfu+cM8ITuIOITTFdGyqgpiUKhtG7oV6wJcMVRVEiE3ITYcztzeZ2Fd4/F7nB6aMvFKCyt8kpksS5vAE7+WgNVpARiIYNpgxJxtlwPlVKCVff0gd5s5zy9I2QiLNxywudkmXqGUihO9GZ7QBkVCBhUGqy8e+rMzoWsXI0aj92eAgEDxCkkWDdzIHefp9wFG1zeyokBjfNPCQdqTbaAslprsoEQ4IVxvWBxOPBxvef2deOuAwVaHRjmDB4d2R0mK4sPfrzAe4ZrYbpP5xiU15oxrJvK7wR6n1aH58el4vWvi/HWruvhllyxxjvGyrF+5iD8fdcZXhk5HsklczUq5HmEfvCcuHsm61ybN4D77W8nWP65CtgcgRfqFFIR9FY7L/G2OwVaHaoMzgSCoX6jPHeluP/NXNyqrfZ0R0zzY7KxYATOXZJioQAVektgua1fLM7WqKAQC7FkUjou6YxYM70fd407Lhlds1sLBgz+9eBQfHP6d6wrKEFWYgxmZidj+fbTGN0r3kv+AadcLN12ijPiRStA9SOlTVLrkWPKU04dDoIh3eIAACY7i/s+cobXci1aSUSCGzYk38qcO6U6AxZsOYEnbu/BO95SHVdaImIhEzAUnFjINEOtKBQKpfGgBnEP3n33XaxatQq///47+vTpg9WrV2PQoEE3VaZCIoQAqI9X5p2l+Z1pWRAxfIUiFQmglIhw8rcanx5pAobB7Oyu+O+RX/GXoUkwWFhU6C0QMAzMNhZmGwulVASGAX6tNOLpO3vi6Tt7wkGc8RxrTXZcqTFheHcV6kw2XKkxo9ZkQ7TcaUDvHKvgPZOXiEQuQqRMDKPVjiqjDUqJEEqpCDFyMcx2B3ddlFyEWIUkJI8yXxNsAI1mGHSvv6teMpHghsoP1RhwKw2brY0r1SbUmGxcH4uSi1vc1spIuSigjFpsDkRG8v9+SqkIu58aDgEDiAUMLA4CBgyEAgYTeyfg3v6dYbKzcBDnFvBImVMmj1yqRITU2Q+trAN1ZjvqTDZEK8Q4eqkKy3cUcYb021LUeGVqJqysAzUmZ1+Si4WoM9tQY3L2Z5VCApuDBH3HNUYrak02WFmH0xjBOlBnsbfZfklpnUTJxQFlNUouhtFig87qQJxS6pXE0RWSJP9cBRaM64XZG37yuWBssTtgsNjRLkoKo4XFzidzIRYw0BmsEAoEyD93DZ/8fAn3DUqEAAymD0nCrJxuOFpahc8OlqJPYgyu6S1gHQRiIYMnR/fA8V9ruOSVBVodGDD4cl4OBIzTm7bKZMPf/tQHUpHTUChkAk82XRN7X8Z0d6qMNoxKbYe0jtFexsiiKzWQiQXQ6a0+73VRZ7HjzO+1+LXKBJFAAJY44CAElXoLVEoprA4HjPXfE5e+e+3u3vjh7DXER8mgEAvhAMFP53X47GAp7huUiGHdVJCIBIhVSrx0pLsOjZaLoZSKoDfbQxonNGRHDNXVtwZCADgAgdBpHA8mt5EyMReuiCUOLNl2GrOykzFv01Eub4fFxvIWnDnjtrYCz4Igu7sKd2d1wtenyjhZeHJ0D9SZ7ViXNxARMhGEDIONswbh0KVKrCsoQVmtGRcqDNzf3rVYUmu2Oa35AO0PlLDG3VHjenxtvpzmatS4o1cHSATXdZJLty6ekIadT+TCyjpw+GIlouViKCRCCO122ARC6K0sNzZVSoSQiYVoV7+4eiuSH1+tNcNiY7Hya2cOEKVUyDPyeybVDfQ+2jpVRiuWTEzHsi9P8bzsczUqvDQxHdXGwOMGCoVCaelQg7gb//rXv/DUU0/hH//4BwYPHoy33noLY8aMwZkzZ9C+ffsbLlcpEUIQIEszA3BJ+wDn5OBqrRlXa83onxTrs8z8cxV4eHh3PH57D6zaWYRdxdd498/KTsaf1x5EVmIMZmUn4y/rrv9/04FLmD44Cb+UVmJYNxVe2HqCV68cjQovT81EUn28UNcKu+c1M922so7LiMf8sb3woo+yXpmaGTD2qC/vgNwUNR4dqcHsDYd4hsEb8RjwV/8lkzJw34f7OeNEKOWH6slwKz0eWhuXdAa84OP9u/exloBSLAwoo/NGaSATXU8ul6tRQ8gAq74txtN39kR5jRlv79by7s9NUWPeSA1mufVjl3w+9M8jWDO9H97dfc5vTGKjlXVODP53HH0TY7nJibv8KSRCfPbgECzedirgO75WbYLB7vApoy3tb0GhBCKYrK6cmgm5WAhHnQVmm407NyenG3JT1Dwvap3B4jcGplQkgJV14J539nPHcjVqzMrpinmbCtE/MRabHhiCV78u8jLwfXr/ELy2s8jLI/zjvIGY/tHP3DPztRW4qDNgw76LmDuyO+ZsPMydy9WoMbVvJygkQr917BIrx6f3D0bHaBnu+WC/3+scDoL5Y3th2fZTXnVaPiUD7+w6i4dGaHze68Jmd2DMW/k8g0lhfVzzt74/5zM5GQPgq+NlvCSIo1Lb4dP7h3jVxV1HuutQ9+d5fl8DjRNC2RFDdfWtQyUCzACEAiF+M1rQIVIaVG4nZCZAHSGBA8RrIQtwhkxxJaD3dCb5tcqEuZ8eRY5GhWfGpGJdwUW8endvrNpZ7KVjZ2Un4/SVGrwzLQu1Jhtmrj8EAFg3cyDe3a3l9VfaHyjhjlIiRI5GhQKtzm94sHxtBZZvP42lk9N5x/dpdXAAWL6Dn6By/p0ajOvdGS/6GP+vmJIJ6AyoZUmjJz92zfkWjk/Fk6N7Ytn2U3hxXC+syxuI1XvOYc1uLVbdncnlDPAkl+4g4hErl6C8zoxxmQmYmZ0Mi90BqUjAOZq1D7K4QKFQKC0dQfBL2g5vvvkmHnjgAcyaNQtpaWn4xz/+AYVCgXXr1t1UuSKGQZXR5jc+m3PrtnNQn61RYd7IFCREy7FiRxEvpqInNSYblm8/hdSO0bzj+7Q6LhGnr/+ndYzG+n0lmHNbdy9juKs+L245gV+rjLhaa/YyJruucZULAH/s38XL0Oa67oUtJ3C11uy7DX68A/LPVWD17nNc+cB1j4GaBqxGB6r/km0n8drdvUMuP5gng+u+UK9rC1ypNnkZw4HrfexKtamZauaN3i1ZpicFWh0iZWK4HGOyNSrMHamBRCjAH/t3wdJtp6C9ZvCeQJyrwBqPfuySw9fu7o3VHsZw9/Pu9xRodbwwA+7y99rdvb2M4a5rXO+4xmiFkfU2hrtf92uVMeR3RaE0JwZbYFk12FguNIIq4voOJalIgIXje/FCL/iLNZ2rUaO81oz9F7yNAusLnLKXr63Asi9PIc2HDl6+3ft4gVaHv31zhifbgNPLO19bgTV7tLxz+doKLNl2EgvH+47/naNRobzOghkfH8BLX5zE03f29NMWFVgHwbLtvr8TC7eeRKc4JWQiAXI0Kr/P+umCd0KyYMnJfjh7jWdcBIC0jtE+6+K652qtmadD/RpoQhgnRCsk6N4+An0TY9G9fYSXZzjV1bcOs0AICISwOAgipKKQ5Pa3GjNWflUEudC5+LzPTfft0+pgrfcI36fVYcO+ErDk+hjZtfPDJWev3d0b6/eV+NWxrrFwrELijMufk1yvk2l/oLQtiINgyaR05GhUyOoS41dO87UVMPlICv1blcnrngl9Ovsdcy7cegJmOL2PA1FtapjMuc/5pEIRp2ccBHh3z/VF26HdVJg7ojuyPfRdtkaFuSM0vLxebR0C4O3dWryw5STmbDyMuZ8exZyNh/HClpN4e/c5+LdSUCgUSuuAGsTrsVqtOHLkCEaPHs0dEwgEGD16NPbv3+91vcViQW1tLe+fP+qsLK7UBDb8ycVC7Hg8B/PHpuLgRR0e3XQURisLQ4DszVKRwMtQ5sJzEuH5f1cCo0CTkzqzHVUGa8BEK65y20dJA5ZVZfA9qKnQW/16B+zz0TaXx0CoBKp/gVaH9lH8le1A5Qeqq/t9oV7XFqgxBV4IqjHd+jh9ocpqXZC6mKwsCIAvH8tGVmIs5mw8BDPrQPsoKfK1Or+hgfJ99ON99X0vFNni2uER89B1TTDZqzHZUKG3whjE4O+Kh06hNAcN0ame8U59na8z27D/go7nMR2jEKOs2nzdAztFDaVUiFyNmnd/rkaFRRPT0CFa7hW3GODLtD8d7O94vrbC67jLkOdL7vO1OmR2jvY5cZ+ZncyFVMnX6tCnc4xXW7I1KiyamA4hwwT93tSabHhlaqaXUTxXo8bM7GTuXbgbTAIZT/aeq/DpPRbsnioDX4cGuv5mxglUV98Yocqq3spCb2VhtLGQCAUhye2a3Vp8X3wNeje5ddd91/TX8+14OpO47/zI11aEpGP3aXWwsQRZXWKC9kvaHyitiYbo1AqDFVeqzJg3ShM0XIjR4n9e6k4wJxO91RnaMxAKScM2srvP+dwThRIGvIWxOiuLORsPIysxFmvzBuC9Gf2wNm8AN7avpeNhDmOAhcx9Wh2MPhZIKA2jIbIaKmeKijB8/N1e/+7Lu78RakyhhBc0ZEo9FRUVYFkW8fHxvOPx8fEoLi72un7lypVYunRpSGXXmmyQCAOvPRitzljAk9bs4x33l73ZffDvLzmI+3Ff/w82OXEmFQktfqneHFgh+htc1AZJXOKrbQ1JdhJsUOOr3v7KD1ZX132hXtcWCK2P3VpCldVIeeBJgFIqQpXBiqt1Fm77dq3JBra+iwZK0uPrXDCZ8bzHZTTzvCZYOXVmG8RCAedZF+g6CqW5aIhODTZhd51fV1CC2+oNxC4v6cOlVfW/1Vg2KR3nrunx1J09MDO7K7cVuF2kFA5CuIVpX/jTr/6u8Xfc05Dn655fq0zISozF/LGpMFhYKKVCfHv6Kh7fXIg37unDXVdaafRqS+HlapRUGMA6AvtxWewOKKViJKqU+Nuf+l7PuSETQcAAU967Hmc9lLYHOh/sHk+9fSPPCOV7RnX1jRGqrLr0P8Mw0JvtiAqiY93l2v3du+s+z7G02cZyIVA84+cbghju3MfCwfqYZ50olJZOQ3SqTCzEX9YdxOycZIxJjw98rYQvg7katc9kzkHH//U5cQIlbGxoukZ33eH+fL2HTqk12bwSVPPqRmWdI9h3NNQFEop/GiKroWIjAiRMfsbreNkXbzTqcyiUcIAaxG+QBQsW4KmnnuJ+19bWokuXLj6vjZKLka+t8BuvzBUzvKtHDN9cjRoSIcPFdXO/3n3w78tQ5nnc1/9DmZwEG4y4yoqQCQNeF+XHsO9vu7pn+Z71ChV/z3Xhq97+yg9WV9d9oV7XFmjIBPhWEaqsKtxiKHqSo1FBLhaCYQCp2yA7UiaG3eGcSPuTQ3/ngsmM+z2eRjP3a4KVEykTQyJ0xkIOdh2F0lw0RKcGk1WFRAgGgNHKQikTITdFjUUT0kBAkNkpGjsey4FELIDZboeQYVBpsGLOxsMAnHr3rswEDEyO9WsMB/zrV3/X+Druy5Dn6x6JUIA1u7WcJ7TRaucm8u7Xi4X8trhYmzcAIkFgbR4jF3NxU+OjZLwdL+fL9bx3EUrbA50Pdo+n3r6RZ4TyPaO6+sYIVVZd+p9hABvrCEluXbjevbvu86UHu8TJkZUYy+Xc8PV8f7j6jVImhMEafMMs7Q+U1kRDdKpcIkRWYgynV/wZqXNT1Nh7lp+zaunkdExYXeB1bdDxv1wMMNdzaO3zMc8NklPa+5luusPd+9xznNwS5iathSh54Hl0ZJDzlOA0RFZvFpfnuC8S1LH4bOPHt+S5Lu7Lux9lFVXN8mxKy8Vfvzhz7jwSmuD59CtWj1qthlAoxNWrV3nHr169ig4dOnhdL5VKIZWGlkgiUiZCcVktnhnTEyDgxSd0xQwXCoDLlddj+Lq2bK/efQ4vjk+D1e7Ab9UmzuPLNfjP8WMo8zeJcP0/W6OCyIex3UWORoVImQhiocDvNe7lltdaApYVq/SdoEQdIcFtKWrs9bNQ4Nm22xqY7CRWKQlYr/JaC+9YoPID1dX9vlCvawtEy8UB3390kEFpYxCqrIoFDJZMSseSbad49XUlYK3Qm6FSSrk+maNRIUIixNlyE3LrF7V8keujH2fX971AnjHuz5npw/vNdU1Wl5ig71gpEaLaZAsq7xRKc9EQnRpMVsUAWBDkaFRQSoR44a5U/HK5GukJUfjn/otYPiUDb+w8g78MS8LVWjOu1Ji5+xfclQqGASoNVv9GAQ/59KWD/R3PTVGjXaQUa/MG8HQ54Fvnuets1zfGVV9P3e7eFvfnJUTLYLE7kKtRe8VHdtU1SaXwm7zMU6e56rNPq+P935PbUtQor7N4HS+8XO33W3RbihqxSv/P8+RmxglUV98YocpqpEwE1O9M+NVog0omDii3BouN+60QC3kLRr4Wj3JT1Dj5a41PL8/cFDXkIkFARxRXPzRY7Dw58teXaX+gtCYaolOlIgHmjXQmVV5XUIJ3pmUB4Bupc1PUWDIxDTUmG96b0Q9SkQDldRZU6M3onxTrJWcRQRbAIiRCCAQMNh+4hKzEWMx2S9hYeLkamw9cwit/6O11byDc53xXa83c/z3nqMHqRsfD14mQivyOHXI1akQECXtDCU5DZPVm8ec5DjSu93ggA+eIZ96/pc+mtEz89QnAf784ufKBW10tANQgziGRSNC/f398//33mDJlCgDA4XDg+++/x7x5826q7M6xCrw0IQ2v7SzGc2NT8bSDwGxnOW+YM7/XYXByHIxWO/790BBEysSQiQS4Um3C4G5qiIUM9GYWmw+W8gYc2fWTiFe/LuI9z98kwvX/TQcuYVZ2Mj7eex4vT83Ei1tOeE1OXp6aic6xCgDAK1Mz8YKPa9yNdP89chkrpmRi4Vbv616Zmuk3vnK0QoJX7+6N5z8/zpuU5qao8ehIDWZvOMQduy1Fjdfu7t2gjOPxUTK/9V8yKQP3fXg9Pnyw8v3V1fO+UK9rC3SMkQfsYx1j5M1YOz4dYxW4rDNg3igN5o9Lhd7MIkImhMFih4ABOkTKcKXGiHUFJVz9ZQ6C/x65jMWT0lGp9zag5aaoMW+kBrPc+rFLDud/fhxrpveDAAxvoJmrUWHZlAz8VmXCxCdzESEVYcm2UzzvN3f5U0iE+OzBIT6NDO7v2Gpl/cqou7xTKC2dQLIqFTIQA3h/7wWsmJIJQggMFjsGdY3D27vOYtnkDKz+/hyeurMnqgwWDEyOw4VrBmy6fzA6x8phtrOQCYWo1Fs5AwFPpjVqzMrpinmbCpGrUWPxpHSfOnjZ5Ay8soN/PEejwqzsrtDprVjnkSQyV6PG3JEazNno/a3YdOAS5o1MgYBxer2v2FHkpdsfqz+/wu2ZuSlqPHRbN4iEAvzt2zPIy+4KB4jXN2rl1Ex0CiD/njrNZTBh4N944tJ3rv+768LislqsmJKJRV+c5I1pXPfER8n8Pq/Ao+43M06guvrW0jlWgWs6A0CATlEyiAmBVCDwKbdiAYNZ/zzK6SO7g8WKyRn4tcqE/80dhsJLVbzFoxyNCksmpkPAwMtYk6tRYcWUDFhZFnNykuEgxKf36eYDl7BkUgauVJm4+PjrZg6EgGF89kvaHyjhSqdYBVgHwYTMBMzOTobdQTB/bCocDsDucCBCJgRxMLhSbcZDnxyB0coiN0WN58f2RJRMjEdGdPeSs+2//Bpw/C8D0C5WgcUT0/HClhO8ha1gc0d/uM/55n9+HJ/ePwTLt5/i/b9Aq8PSL0/S8XCIdI5VYMXUDCzccoIXhz1Xo8KKqRn0XYUR/rzH/Xlvt2QDZ2NCvdobh7KKKr+LMc3dLxhCCE0QXM+//vUv5OXl4YMPPsCgQYPw1ltv4d///jeKi4u9Yot7Ultbi+joaNTU1CAqKsrnNWVVRtRZ7XA4nFmbDRY7ImUiKMVCmB0sBBBAAOe5SoMVSpkIUpEArMMBmVAIGyEw2xzQm+1QSIWQi4VgiQMiRgCz3QF9fXkSoQDVRiuUUqeHd5XRCoXEGQeUwBkV3EEIZCIhIgQMLHAmGKkz2xApEyNSJvJScFdrzddjispFiJKJYbTaUW20QSERQikRIUYhhtnu4MUejVVKQhrQ1BitqNBbuTq4PHE8j93ohIRX//p6yUSCGyrfV1193RfqdW2BK9Um1NQnuouUiREtFzebMTyYrP5aZUSd2c7VVSkRch6nv9dZoJSKESERQgYCnY2FWCCEiAFEAgYWB4HJxsJoYRElF0EhFsJsZ8ESoM5sR4TUKdNV9fIZp5DAyjp4z4uQCME4CCKV1/uLZ1+SS4SoM9tQY3L2Z5VSApuDBH3HNUYrak026IPIO4XS3ISiUz1l1SmXQK2DhVTgDJtidxAIBQyMLAsxI4CNOPUpcRA4AOgMTplWiIUghEBUf22t0QaV0umxY7SxMFpZTr+6dKpM5NTZDsYVz98OpdSlawkUYhFMNha1ZjuUEiEipSIYbCz0ZhvilFJYWf49EqEAlvrvQUT9MQchkAiFcEU8qaz/dkiFAlQarJBJhFCIhZCJBLDYHTC4fX+UYiH0NhZGiw3qCJkz+RVxjgOMVjti5JIG6SX371CUXAylVMQlMI2RS2B1OGC0sIiW8/WdP10YTEf6ep7e7e/dWOMEqqtvjmCyeq3KCDgIbADEAMwATwdFSITQGcyQip3/Zx0szCycfZ4AEAAKoZA3TlVIhLCyLFgHgVIs4pWnlAghAGB1EFjsrDPxJgH0FqesMQDAAEqxEDKxEHUWO2pNt2bsSaG0FG5Ypzrs0EMIsYBBndUOvdmlXwRgBAKIHQRVdhbEbW4bLXfKqNBuh00g9JJ3mViIdm5zQ19ztIYaw91xlWey2qGKkMJgZWGyOvWgob4u7SLEEItEvPbS8bB/PPsGfVe3jlBkFQCGj7/br4Hxu5UP4I4FH4V8PNC5H16dg569enkd92f0vpHnl33xBn7c8bnPspobf++5Jde5KfC3UHDpwnkkdevudbwx+wvQuO+feoi7ce+99+LatWt46aWX8Pvvv6Nv377YuXNnUGN4qCTEKkKOg5PcrlEe2Wh4xhT1R3T9tQ0lWuF7wtFYkxB/9b+R8v3V9Uavawt0jJG3KG/wQAQa4HVWRfB+N5WY+u5L3u8z2DumfZISTviT1YbIZXK7iOAXtSCS3f/fxOMEX9+PkMYFAfR7oO+R7+f5vu5moN/FW0u7EIwmXTxy6DQlvsSI9gdKW+RGdWr7m3xuqHPM5iqPEnhuRAlv/IVZaW6v3huhMb29G+pR39g0ZltupCx/Ht8nVz7Q6voLNYh7MG/evJsOkUKhUCgUCoVCoVAoFAqFQqFQGo/GNOL+8Oocv8lG/SV29LdQ0FTx0G+kLQ313r6R99IaoQZxCoVCoVAoFAqFQqFQKBQKhdJk+PO2BprGiBso2WhjejY3NMyIv+PAjbelId7bTfVemhtqEKdQKBQKhUKhUCgUCoVCoVAoTUY4GXEDGfcDJRttSPgR1zlK40AN4hQKhUKhUCgUCoVCoVAoFAqFcgM0t0Ge0nCoQbyRIIQAcGYGplAoN0dkZCQYhrklZVNZpVAaj1slq1ROKZTGg+pUCqV1QHUqhdI6aG5ZZVkWrJ31XQaIz3P+jt/IPW2hrOZ+Pm2L/3tYlg1Jn4UipwxxSR3lpvj111/RpUuX5q4GhRIW1NTUICoq6paUTWWVQmk8bpWsUjmlUBoPqlMplNYB1akUSuuAyiqF0vIJRU6pQbyRcDgcuHLlStBViNraWnTp0gWXL1++ZZOTW0VrrjtA69/cNKT+t9KbLRRZbe3vujmg76xhhMv7ulWy2hZ06o3S1trc1toLNH6bqU5tGdD3QN8BEPgdNKdObUt/G9rW8KOp20lltXEJtzaFW3uA1tmmUOSUhkxpJAQCATp37hzy9VFRUa2mI3nSmusO0Po3N81d/4bIanPXtTVC31nDoO/LN21Jp94oba3Nba29QOtoM9WpDYe+B/oOgKZ9B1ROfUPbGn609na2dVkNtzaFW3uA8GuToLkrQKFQKBQKhUKhUCgUCoVCoVAoFEpTQA3iFAqFQqFQKBQKhUKhUCgUCoVCaRNQg3gTI5VKsXjxYkil0uauSoNpzXUHaP2bm9ZU/9ZU15YCfWcNg76vxqEtvse21ua21l4g/Nocbu25Ueh7oO8AaLnvoKXW61ZA2xp+tJV2AuHZ1nBrU7i1BwjPNgE0qSaFQqFQKBQKhUKhUCgUCoVCoVDaCNRDnEKhUCgUCoVCoVAoFAqFQqFQKG0CahCnUCgUCoVCoVAoFAqFQqFQKBRKm4AaxCkUCoVCoVAoFAqFQqFQKBQKhdImoAbxJuTdd99F165dIZPJMHjwYBw8eLDJ67By5UoMHDgQkZGRaN++PaZMmYIzZ87wrhkxYgQYhuH9e/jhh3nXlJaWYvz48VAoFGjfvj2effZZ2O123jU//PAD+vXrB6lUCo1Ggw0bNtx0/ZcsWeJVt9TUVO682WzGo48+CpVKhYiICNx99924evVqi6g7AHTt2tWr/gzD4NFHHwXQst793r17MXHiRHTs2BEMw2Dr1q2884QQvPTSS0hISIBcLsfo0aNx7tw53jWVlZWYMWMGoqKiEBMTgzlz5kCv1/OuOX78OHJzcyGTydClSxe8/vrrXnX5z3/+g9TUVMhkMmRmZuKrr75qcHsaQkuQ1ZZAU8lba6UlyUhbJFzkNBS9HO6y9uqrr4JhGDz55JPcsXBs82+//YY///nPUKlUkMvlyMzMxOHDh7nzjfXNaGmEi6yGQmPJczhxo/IdDjSGzDcVrV1Om2pM1ty0pTHD+++/j969eyMqKgpRUVEYOnQovv76a+58uLSzobQWWQ03mQw32aPyVQ+hNAmfffYZkUgkZN26deTUqVPkgQceIDExMeTq1atNWo8xY8aQ9evXk5MnT5Jjx46Ru+66iyQmJhK9Xs9dM3z4cPLAAw+QsrIy7l9NTQ133m63k4yMDDJ69GhSWFhIvvrqK6JWq8mCBQu4ay5cuEAUCgV56qmnyOnTp8nq1auJUCgkO3fuvKn6L168mKSnp/Pqdu3aNe78ww8/TLp06UK+//57cvjwYTJkyBAybNiwFlF3QggpLy/n1f27774jAMiePXsIIS3r3X/11VfkxRdfJP/73/8IALJlyxbe+VdffZVER0eTrVu3kl9++YVMmjSJJCcnE5PJxF0zduxY0qdPH/Lzzz+T/Px8otFoyLRp07jzNTU1JD4+nsyYMYOcPHmSbN68mcjlcvLBBx9w1+zbt48IhULy+uuvk9OnT5OFCxcSsVhMTpw40aD2hEpLkdWWQFPIW2umpchIWySc5DQUvRzOsnbw4EHStWtX0rt3b/LEE09wx8OtzZWVlSQpKYnMnDmTHDhwgFy4cIF88803RKvVctc0xjejpRFOshoKjSHP4cSNync40Fgy3xSEg5w2xZisJdCWxgzbtm0jO3bsIGfPniVnzpwhL7zwAhGLxeTkyZOEkPBpZ0NoTbIabjIZbrJH5csJNYg3EYMGDSKPPvoo95tlWdKxY0eycuXKZqyV00ALgPz444/cseHDh/MGrZ589dVXRCAQkN9//5079v7775OoqChisVgIIYQ899xzJD09nXffvffeS8aMGXNT9V28eDHp06ePz3PV1dVELBaT//znP9yxoqIiAoDs37+/2evuiyeeeIJ0796dOBwOQkjLffeeSszhcJAOHTqQVatWcceqq6uJVColmzdvJoQQcvr0aQKAHDp0iLvm66+/JgzDkN9++40QQsh7771HYmNjuboTQsj8+fNJz549ud9/+tOfyPjx43n1GTx4MHnooYduuD2BaKmy2hw0hbyFC80pI22RcJZTT70czrJWV1dHUlJSyHfffcfTf+HY5vnz55OcnBy/5xvrm9HSCGdZDYUbkedw4WbkOxxoDJlvKsJNTm/VmKwl0pbGDIQQEhsbSz7++OOwb6c/WqushqNMhqPstUX5oiFTmgCr1YojR45g9OjR3DGBQIDRo0dj//79zVgzoKamBgAQFxfHO/7pp59CrVYjIyMDCxYsgNFo5M7t378fmZmZiI+P546NGTMGtbW1OHXqFHeNe3td1zRGe8+dO4eOHTuiW7dumDFjBkpLSwEAR44cgc1m4z03NTUViYmJ3HObu+7uWK1WfPLJJ5g9ezYYhuGOt+R376KkpAS///477znR0dEYPHgw713HxMRgwIAB3DWjR4+GQCDAgQMHuGtuu+02SCQSXl3PnDmDqqqqJmuPi5Ysq83FrZa3cKUpZaStEe5y6qmXw1nWHn30UYwfP97rGx+Obd62bRsGDBiAe+65B+3bt0dWVhY++ugj7nxjfTNaEuEuq6FwI/IcLtyMfIcDjSHzTUFbkNNw/L66aCtjBpZl8dlnn8FgMGDo0KFh285AhJOshoNMhpPstWX5EjV3BdoCFRUVYFmW11kAID4+HsXFxc1UK8DhcODJJ59EdnY2MjIyuOPTp09HUlISOnbsiOPHj2P+/Pk4c+YM/ve//wEAfv/9d59tcZ0LdE1tbS1MJhPkcvkN1Xnw4MHYsGEDevbsibKyMixduhS5ubk4efIkfv/9d0gkEsTExHg9N1i9mqLunmzduhXV1dWYOXMmd6wlv3t3XM/y9Rz3erRv3553XiQSIS4ujndNcnKy3/bExsb6bY+rjMakpcpqc9EU8hauNKWMtDXCWU596eVwlbXPPvsMR48exaFDh7zOhWObL1y4gPfffx9PPfUUXnjhBRw6dAiPP/44JBIJ8vLyGu2b0ZIIZ1kNhRuV53DgZuU7HGgMmW8K2oKchuP3FWgbY4YTJ05g6NChMJvNiIiIwJYtW5CWloZjx46FVTtDIZxktbXLZLjIHpUvahBv0zz66KM4efIkCgoKeMcffPBB7v+ZmZlISEjA7bffjvPnz6N79+5NXU0e48aN4/7fu3dvDB48GElJSfj3v//daIbqpmLt2rUYN24cOnbsyB1rye+e0vYIJ3mjUFoD/vRyuHH58mU88cQT+O677yCTyZq7Ok2Cw+HAgAED8MorrwAAsrKycPLkSfzjH/9AXl5eM9eOcitoK/LsSVuUb19QmafcatrCN6Znz544duwYampq8N///hd5eXn48ccfm7talDZOuMgelS+AhkxpAtRqNYRCoVdW1qtXr6JDhw7NUqd58+Zh+/bt2LNnDzp37hzw2sGDBwMAtFotAKBDhw4+2+I6F+iaqKioRjWkxcTEoEePHtBqtejQoQOsViuqq6u9nhusXk1d90uXLmHXrl24//77A17XUt+961mB+nSHDh1QXl7OO2+321FZWdkof49bITstUVZbErdC3sKVppSRtka4yqk/vRyOsnbkyBGUl5ejX79+EIlEEIlE+PHHH/HOO+9AJBIhPj4+7NqckJCAtLQ03rFevXpxYaga65vRkghXWQ2Fm5Hn1k5jyHc40Bgy3xS0BTkNx+9rWxkzSCQSaDQa9O/fHytXrkSfPn3w9ttvh107QyGcZLU1y2Q4yR6VL2oQbxIkEgn69++P77//njvmcDjw/fffY+jQoU1aF0II5s2bhy1btmD37t1eW/F9cezYMQDOgR0ADB06FCdOnOB9oL777jtERUVxA7+hQ4fy2uu6prHbq9frcf78eSQkJKB///4Qi8W85545cwalpaXcc1tK3devX4/27dtj/PjxAa9rqe8+OTkZHTp04D2ntrYWBw4c4L3r6upqHDlyhLtm9+7dcDgcnKF/6NCh2Lt3L2w2G6+uPXv25EJBNFVfAlqWrLZEboW8hStNKSNtjXCT02B6ORxl7fbbb8eJEydw7Ngx7t+AAQMwY8YM7v/h1ubs7GycOXOGd+zs2bNISkoC0HjfjJZEuMlqKDSGPLd2GkO+w4HGkPmmoC3IaTh9X9vimMEdh8MBi8US9u30RTjJamuUybYge21Svpo1pWcb4rPPPiNSqZRs2LCBnD59mjz44IMkJiaGl5W1KXjkkUdIdHQ0+eGHH0hZWRn3z2g0EkII0Wq1ZNmyZeTw4cOkpKSEfPHFF6Rbt27ktttu48qw2+0kIyOD3HnnneTYsWNk586dpF27dmTBggXcNRcuXCAKhYI8++yzpKioiLz77rtEKBSSnTt33lT9n376afLDDz+QkpISsm/fPjJ69GiiVqtJeXk5IYSQhx9+mCQmJpLdu3eTw4cPk6FDh5KhQ4e2iLq7YFmWJCYmkvnz5/OOt7R3X1dXRwoLC0lhYSEBQN58801SWFhILl26RAgh5NVXXyUxMTHkiy++IMePHyeTJ08mycnJxGQycWWMHTuWZGVlkQMHDpCCggKSkpJCpk2bxp2vrq4m8fHx5C9/+Qs5efIk+eyzz4hCoSAffPABd82+ffuISCQib7zxBikqKiKLFy8mYrGYnDhxokHtCZWWIqstgaaQt9ZMS5GRtkg4yWkwvUxI25C14cOHkyeeeIL7HW5tPnjwIBGJROTll18m586dI59++ilRKBTkk08+4a5pjG9GSyOcZDUUGkOew5GGync40Fgy3xSEg5w2xZisJdCWxgzPP/88+fHHH0lJSQk5fvw4ef755wnDMOTbb78lhIRPOxtCa5LVcJPJcJM9Kl9OqEG8CVm9ejVJTEwkEomEDBo0iPz8889NXgcAPv+tX7+eEEJIaWkpue2220hcXByRSqVEo9GQZ599ltTU1PDKuXjxIhk3bhyRy+VErVaTp59+mthsNt41e/bsIX379iUSiYR069aNe8bNcO+995KEhAQikUhIp06dyL333ku0Wi133mQykblz55LY2FiiUCjI1KlTSVlZWYuou4tvvvmGACBnzpzhHW9p737Pnj0++0peXh4hhBCHw0EWLVpE4uPjiVQqJbfffrtXm3Q6HZk2bRqJiIggUVFRZNasWaSuro53zS+//EJycnKIVColnTp1Iq+++qpXXf7973+THj16EIlEQtLT08mOHTsa3J6G0BJktSXQVPLWWmlJMtIWCRc5DaaXCWkbsuZpMAvHNn/55ZckIyODSKVSkpqaSj788EPe+cb6ZrQ0wkVWQ6Gx5DncuBH5DgcaQ+abitYup001Jmtu2tKYYfbs2SQpKYlIJBLSrl07cvvtt3PGOkLCp50NpbXIarjJZLjJHpUvJwwhhDSiwzmFQqFQKBQKhUKhUCgUCoVCoVAoLRIaQ5xCoVAoFAqFQqFQKBQKhUKhUChtAmoQp1AoFAqFQqFQKBQKhUKhUCgUSpuAGsQpFAqFQqFQKBQKhUKhUCgUCoXSJqAGcQqFQqFQKBQKhUKhUCgUCoVCobQJqEGcQqFQKBQKhUKhUCgUCoVCoVAobQJqEKdQKBQKhUKhUCgUCoVCoVAoFEqbgBrEKRQKhUKhUCgUCoVCoVAoFAqF0iagBnEKhUKhUCgUCoVCoVAoFAqFQqG0CahBnBL2XLx4EQzD4NixY81dFQqlWfjhhx/AMAyqq6tDvmfmzJmYMmXKLatTc3Ij72PJkiXo27fvLasThRIKI0aMwJNPPtnc1fBJcXExhgwZAplM1qyy0rVrV7z11lvN9nxK+EP1QcvmRnQ8JTQau+8399+qITq1JeoWhmGwdetWAI0z3w3nsT8lfPH8jmzYsAExMTENKiMU+Q4kb839LaPcONQgTgl7unTpgrKyMmRkZDR3VSiUZmHYsGEoKytDdHR0yPe8/fbb2LBhw62rVDNyI+8jFFqysZJCudUsXrwYSqUSZ86cwffff99s9Th06BAefPDBZns+Jfx55plnmrWPU65D9W7bI1z/5je72NCQ+a4/43k4j/1vlBsxrlKalls1r/OkrKwM48aNC6kOt6Lf/O9//8OAAQMQExMDpVKJvn374p///KfXdUVFRZg0aRKio6OhVCoxcOBAlJaWcudHjBgBhmF4/x5++OFGrWtrQtTcFaBQbiVWqxUSiQQdOnRo7qpQKM3GjcjArR5UNCf0m0ChXIdlWTAMA4Hg5nwkzp8/j/HjxyMpKemG7rfZbBCLxTdVBwBo167dTZdBCV9c48KbISIiAhEREY1Uo5YNIQQsy0IkolNGCqUlIxQKb3psG85jf0r40lTzukDPaIo6xMXF4cUXX0RqaiokEgm2b9+OWbNmoX379hgzZgwA51g8JycHc+bMwdKlSxEVFYVTp05BJpPxynrggQewbNky7rdCobildW/JUA9xSqtixIgRmDdvHubNm4fo6Gio1WosWrQIhBAAzu0uy5cvx1//+ldERUXhwQcf9LkKfurUKUyYMAFRUVGIjIxEbm4uzp8/z53/+OOP0atXL8hkMqSmpuK9995r6qZSKH4ZMWIEHnvsMTz55JOIjY1FfHw8PvroIxgMBsyaNQuRkZHQaDT4+uuvAfjfSvbNN9+gV69eiIiIwNixY1FWVsY9w3PbZEOf6f4cd7Zu3QqGYbjfLo+YdevWITExEREREZg7dy5YlsXrr7+ODh06oH379nj55ZdDfj8Mw+Djjz/G1KlToVAokJKSgm3btnHnfW1r++ijj9ClSxcoFApMnToVb775ps+V/X/+85/o2rUroqOjcd9996Guro57Xz/++CPefvttbrX94sWLqKqqwowZM9CuXTvI5XKkpKRg/fr1IbeF0jIZMWIEHn/8cTz33HOIi4tDhw4dsGTJEgC+Pa+qq6vBMAx++OEHANf74DfffIOsrCzI5XKMGjUK5eXl+Prrr9GrVy9ERUVh+vTpMBqNvGfb7Xa/OhAALBYLnnnmGXTq1AlKpRKDBw/mngtcl8tt27YhLS0NUqmU5zniC4fDgWXLlqFz586QSqXo27cvdu7cyZ1nGAZHjhzBsmXLwDAM9y784XpH//rXvzB8+HDIZDJ8+umnAALr32HDhmH+/Pm8sq5duwaxWIy9e/cC8N72Wl1djfvvvx/t2rVDVFQURo0ahV9++QUAUFNTA6FQiMOHD3PtjIuLw5AhQ7j7P/nkE3Tp0gWA05g6b948JCQkQCaTISkpCStXrgzYVkrz4ho3Pvnkk1Cr1RgzZgxOnjyJcePGISIiAvHx8fjLX/6CiooKAMCHH36Ijh07wuFw8MqZPHkyZs+eDcC3J2egfvvHP/4R8+bN434/+eSTYBgGxcXFAJz9SqlUYteuXQCA//73v8jMzIRcLodKpcLo0aNhMBiCttWlt5cuXcr194cffhhWq5W7xuFwYOXKlUhOToZcLkefPn3w3//+lzvv+jZ9/fXX6N+/P6RSKQoKCgI+90b1eGlpKSZPnoyIiAhERUXhT3/6E65evepVbkP1rosjR45gwIABUCgUGDZsGM6cORP0HbYFHA4HXn/9dWg0GkilUiQmJnJ/m/nz56NHjx5QKBTo1q0bFi1aBJvNFrC8devWIT09HVKpFAkJCVxfD0UXeqLT6TBt2jR06tQJCoUCmZmZ2Lx5M3c+0N88kFwDgMFgwF//+ldEREQgISEBf/vb3xr87oxGI2bPno3IyEgkJibiww8/5J0/ceIERo0axcnugw8+CL1ez53/4YcfMGjQICiVSsTExCA7OxuXLl3Chg0bsHTpUvzyyy9cuxrqqe35vgONP5OTkwEAWVlZYBgGI0aMAOB77O9vrOOiuLgYOTk5kMlkSEtLw65du3ihJW5Gb1ZXV+Ohhx5CfHw8ZDIZMjIysH37du78559/zvW9rl27ev1N3evhIiYmhnu3rnf2v//9DyNHjoRCoUCfPn2wf/9+AM6/16xZs1BTU8P9XYKNbyje7Ny5Ezk5OYiJiYFKpcKECRM4u0so47p//vOfGDBgACIjI9GhQwdMnz4d5eXl3PXBwpWcP38ekydPRnx8PCIiIjBw4EBO37pTV1eHadOmQalUolOnTnj33Xd55331J1918Ndvli1b5nMHR9++fbFo0SK/78/FiBEjMHXqVPTq1Qvdu3fHE088gd69e/N09Isvvoi77roLr7/+OrKystC9e3dMmjQJ7du355WlUCjQoUMH7l9UVFTQ54cthEJpRQwfPpxERESQJ554ghQXF5NPPvmEKBQK8uGHHxJCCElKSiJRUVHkjTfeIFqtlmi1WlJSUkIAkMLCQkIIIb/++iuJi4sjf/jDH8ihQ4fImTNnyLp160hxcTEhhJBPPvmEJCQkkM8//5xcuHCBfP755yQuLo5s2LChuZpNofAYPnw4iYyMJMuXLydnz54ly5cvJ0KhkIwbN458+OGH5OzZs+SRRx4hKpWKGAwGsmfPHgKAVFVVEUIIWb9+PRGLxWT06NHk0KFD5MiRI6RXr15k+vTp3DPy8vLI5MmTb/iZrudER0fz6r5lyxbirnoWL15MIiIiyB//+Edy6tQpsm3bNiKRSMiYMWPIY489RoqLi8m6desIAPLzzz+H9H4AkM6dO5NNmzaRc+fOkccff5xEREQQnU5HCCFe76OgoIAIBAKyatUqcubMGfLuu++SuLg4Xt1d9fzDH/5ATpw4Qfbu3Us6dOhAXnjhBUIIIdXV1WTo0KHkgQceIGVlZaSsrIzY7Xby6KOPkr59+5JDhw6RkpIS8t1335Ft27aF1A5Ky2X48OEkKiqKLFmyhJw9e5Zs3LiRMAxDvv32Wy+dQwghVVVVBADZs2cPIeR6HxwyZAgpKCggR48eJRqNhgwfPpzceeed5OjRo2Tv3r1EpVKRV199lffcQDqQEELuv/9+MmzYMLJ3716i1WrJqlWriFQqJWfPniWEXJf/YcOGkX379pHi4mJOZv3x5ptvkqioKLJ582ZSXFxMnnvuOSIWi7kyy8rKSHp6Onn66adJWVkZqaurC1ie6x117dqV07VXrlwJqn/XrFlDEhMTicPh4MpavXo171hSUhL5+9//zp0fPXo0mThxIjl06BA5e/Ysefrpp4lKpeK+B/369SOrVq0ihBBy7NgxEhcXRyQSCdeG+++/n8yYMYMQQsiqVatIly5dyN69e8nFixdJfn4+2bRpU8C2UpoXl8w8++yzpLi4mPz888+kXbt2ZMGCBaSoqIgcPXqU3HHHHWTkyJGEEEIqKyuJRCIhu3bt4srQ6XS8Y4sXLyZ9+vThzgfrt++88w5JT0/nru/bty9Rq9Xk/fffJ4Q4dZBYLCYGg4FcuXKFiEQi8uabb5KSkhJy/Phx8u677waVKUKcejsiIoLce++95OTJk2T79u2kXbt2nJ4ihJAVK1aQ1NRUsnPnTnL+/Hmyfv16IpVKyQ8//EAIuf5t6t27N/n222+JVqvlZMUfN6LHWZYlffv2JTk5OeTw4cPk559/Jv379yfDhw/3KrehetfVhsGDB5MffviBnDp1iuTm5pJhw4YFfYdtgeeee47ExsaSDRs2EK1WS/Lz88lHH31ECCFk+fLlZN++faSkpIRs27aNxMfHk9dee42717Pvv/fee0Qmk5G33nqLnDlzhhw8eJD7/jZEF7rGY7/++itZtWoVKSwsJOfPnyfvvPMOEQqF5MCBA4QQ/3/zqqqqgHJNCCGPPPIISUxMJLt27SLHjx8nEyZMIJGRkeSJJ54I6b0lJSWRuLg48u6775Jz586RlStXEoFAwM0f9Xo9SUhI4Prr999/T5KTk0leXh4hhBCbzUaio6PJM888Q7RaLTl9+jTZsGEDuXTpEjEajeTpp58m6enpXLuMRmPQOgEgW7Zs8fm+A40/Dx48SACQXbt2kbKyMk7GfY39/Y11CCHEbreTnj17kjvuuIMcO3aM5Ofnk0GDBvHqdaN6k2VZMmTIEJKenk6+/fZbcv78efLll1+Sr776ihBCyOHDh4lAICDLli0jZ86cIevXrydyuZysX7/e5/txER0dzV3jemepqalk+/bt5MyZM+SPf/wjSUpKIjabjVgsFvLWW2+RqKgo7u8SyreYwue///0v+fzzz8m5c+dIYWEhmThxIsnMzCQsy4Y0rlu7di356quvyPnz58n+/fvJ0KFDybhx47jrfc1z3edwx44dI//4xz/IiRMnyNmzZ8nChQuJTCYjly5d4q5JSkoikZGRZOXKleTMmTPct8fV1wkJLG/udfDXby5fvkwEAgE5ePAgV+bRo0cJwzDk/PnzDXqnDoeD7Nq1iygUCq6OLMuSiIgIsmzZMnLnnXeSdu3akUGDBnnJwPDhw4larSYqlYqkp6eT559/Pug8IJyhBnFKq2L48OGkV69evI/m/PnzSa9evQghzo/ZlClTePd4frAWLFhAkpOTidVq9fmM7t27eynq5cuXk6FDhzZiSyiUG2f48OEkJyeH+22324lSqSR/+ctfuGNlZWUEANm/f7/PgQIAotVquevfffddEh8fz/32NShuyDNdzwnFIK5QKEhtbS13bMyYMaRr166EZVnuWM+ePcnKlStDej8AyMKFC7nfer2eACBff/01IcR74HTvvfeS8ePH88qYMWOGl0Hcs57PPvssGTx4MPd7+PDhXhOriRMnklmzZoVUb0rrwVMeCCFk4MCBZP78+Q0yArgb3VauXEkA8AbFDz30EBkzZgzvuYF04KVLl4hQKCS//fYbr2633347WbBgASHkuvwfO3Ys5PZ27NiRvPzyy17tnTt3Lve7T58+ZPHixSGV53pHb731Fu94MP1bXl5ORCIR2bt3L3d+6NChZP78+dxvd4N4fn4+iYqKImaz2es5H3zwASGEkKeeeoqT/7feeovce++9pE+fPtz3QqPRcAsOjz32GBk1ahTv/VNaNsOHDydZWVnc7+XLl5M777yTd83ly5cJAHLmzBlCCCGTJ08ms2fP5s5/8MEHpGPHjpxO8jQKBuu3x48fJwzDkPLycs7gvnz5cnLvvfcSQpxGapex9siRIwQAuXjxYoPbmpeXR+Li4ngT2/fff59EREQQlmWJ2WwmCoWC/PTTT7z75syZQ6ZNm0YIuf5t2rp1a8jPvRE9/u233xKhUEhKS0u586dOnSIAOGPBjepdX9/XHTt2EADEZDKF3K5wpLa2lkilUs4AHoxVq1aR/v37c789+37Hjh3Jiy++6PPeGzGI+2L8+PHk6aef5n77+psHk+u6ujoikUjIv//9b+68Tqcjcrm8QQbxP//5z9xvh8NB2rdvzy1sffjhhyQ2Npbo9Xrumh07dhCBQEB+//13otPpCABu8ckTz3cbCoEMdIHGn77+NoQEH/sTcn2sQwghX3/9NRGJRKSsrIw7/9133/HqdaN685tvviECgYD7Lnsyffp0cscdd/COPfvssyQtLY37HapB/OOPP+bOu75DRUVFhBDfcxnKzXHt2jUCgJw4cSKkcZ0nhw4dIgC4xYlgBnFfpKenk9WrV3O/k5KSyNixY3nX3HvvvTzDe6gG8UB1GDduHHnkkUe434899hgZMWJEwLq6U11dTZRKJRGJREQqlZK1a9dy51zzcIVCQd58801SWFhIVq5cSRiG4X13PvjgA7Jz505y/Phx8sknn5BOnTqRqVOnhlyHcIOGTKG0OoYMGcILuTB06FCcO3cOLMsCAAYMGBDw/mPHjiE3N9dnrFKDwYDz589jzpw5XIzIiIgIrFixghdShUJpbnr37s39XygUQqVSITMzkzsWHx8PALwtZe4oFAp0796d+52QkOD32sZ6pj+6du2KyMhIXjlpaWm8mMbx8fENKte9rkqlElFRUX7vP3PmDAYNGsQ75vnbVz1DeWePPPIIPvvsM/Tt2xfPPfccfvrpp5DbQGnZuPcxILT+EKiM+Ph4bpu6+zHPMgPpwBMnToBlWfTo0YOnw3788UeeDpNIJF7190dtbS2uXLmC7Oxs3vHs7GwUFRU1qL2euOvrUPRvu3btcOedd3LhVUpKSrB//37MmDHDZ/m//PIL9Ho9VCoVr8ySkhKuzOHDh6OgoAAsy+LHH3/EiBEjMGLECPzwww+4cuUKtFotbzv5sWPH0LNnTzz++OP49ttvb6r9lKahf//+3P9/+eUX7Nmzh9cfUlNTAYDrEzNmzMDnn38Oi8UCAPj0009x3333+YyzH0q/zcjIQFxcHH788Ufk5+cjKysLEyZMwI8//ggAXL8DgD59+uD2229HZmYm7rnnHnz00UeoqqoKua19+vThxQIdOnQo9Ho9Ll++DK1WC6PRiDvuuINX1//3//6f1xg32Fjak4bq8aKiInTp0oULRwQAaWlpiImJ4X1XbkTvunD/xiUkJABo+Pgk3CgqKoLFYsHtt9/u8/y//vUvZGdno0OHDoiIiMDChQv9htQqLy/HlStX/JZ1I7Asi+XLlyMzMxNxcXGIiIjAN998EzSsVzC5Pn/+PKxWKwYPHszdExcXh549ezaofu59imEYdOjQgden+/TpA6VSyV2TnZ0Nh8OBM2fOIC4uDjNnzsSYMWMwceJEvP3227xQhY1NY40/A411zpw5gy5duvBiJ3uOn29Ubx47dgydO3dGjx49fJ4vKiryOS5xtwmECv1W3FrOnTuHadOmoVu3boiKikLXrl0BOMNmhTKuO3LkCCZOnIjExERERkZi+PDh3P2hoNfr8cwzz6BXr16IiYlBREQEioqKvO4fOnSo1++bHed68sADD2Dz5s0wm82wWq3YtGkTF44tFCIjI3Hs2DEcOnQIL7/8Mp566ikuBJUr1NvkyZPxf//3f+jbty+ef/55TJgwAf/4xz+4Mh588EGMGTMGmZmZmDFjBv5/e3cf09T1xgH824KFKoiUFRWnsEGBgkWK1qlAQUWLzioOsqpsFCNTI4oioHMC4suUgXZMmHNihm6KdY6hU5ANMYumjM6XzEUnIpuCe1GJzAWMYYr+/iDcn4W2tIBD7fNJ/IPe3nPvtef2nPv0nOd8/vnnKC4utthYF62QQl44T3ZE9OFyuQa3ted5y8/P1+k0AW0BQEKeFR1/0GGxWDqvtQfMOuZBNbb/4yfyEPfGMdlsdqcy9eWi7Krc9tcMXYup52rO/r1V5rRp01BXV4fS0lKUl5dj8uTJiI+Px9atW3t0LqTvGaoP7QGgJ+u+oRysHe+fntbb5uZmWFlZ4dy5c53arCcXAeRyuTpB9b7yZHttavsbHR2NhIQE5ObmorCwECKRSOeHuSc1Nzdj6NChevPVtq8RIJVK0dTUhPPnz+PUqVPYvHkzhgwZgszMTIwaNQouLi4QCAQAgICAAFy7dg3Hjx/HiRMn8OabbyIsLEwnBzN59nSsZ3K5HB988EGn97UHQuRyOR4/foySkhJIJBKcPn0aH374od6yTam3LBYLUqkU33//PWxsbBAaGgo/Pz+0tLTg4sWLqKysRHJyMrNPeXk5Kisr8d133yE3Nxdr166FVqtl8v52V/u5lpSUYNiwYTrbbGxsdP7uqi/d0dNoxw2Va2oZ5vSJLIWxZ6D2INT69eshk8ng4OAAtVptMNe2sbIAmNUWtsvOzsZHH32EnJwciEQiDBgwACtWrNDJg69PV/d1bW2t0f1N1dM6XVBQgISEBJSVleHgwYNITU1FeXm5zroVvaW3+p89vebutptd1S9T6Hu26eo5hL4rep9cLoerqyvy8/OZNTpGjhzJ3NfG+nX37t2DTCaDTCbD/v37wefzUV9fD5lM1uX3Qrvk5GSUl5dj69at8PDwAJfLRVRUlMn79ya5XA4bGxsUFxeDw+HgwYMHiIqKMnl/NpsNDw8PAG25xy9fvowtW7YgNDQUL730EqytreHj46Ozj1AoNLoWSHvfpba2VmewnKWggDh57mi1Wp2/q6qqIBAITA5Y+/n5Ye/evXjw4EGnRn7w4MFwcXHBb7/9ZnDEGSHENHw+H01NTbh37x7zcP3k4krPCi8vL5w5c0bntY5/m4LD4egdlcLn86FUKqFUKhEcHIyUlBQKiL/A+Hw+AOCvv/6CWCwG0Lv13lgbKBaL0draitu3byM4OLhXjjdw4EC4uLhAo9Ewo3IAQKPR6J1J0V2mtr+zZs3CwoULUVZWhsLCQsTExBh8b0BAAG7evAlra2tmRFJHgwYNgp+fH/Ly8tCvXz94e3vD2dkZCoUCx44d07lmoO3/Q6FQQKFQICoqCuHh4WhsbASPx+vWdZP/VkBAAIqKiuDm5gZra/2PQba2tnjjjTewf/9+1NbWwsvLCwEBAXrfa2q9DQkJQX5+PmxsbPD++++DzWZDKpUiOzsbLS0tOiMdWSwWAgMDERgYiPT0dLi6uqK4uBgrV67s8vouXLiA+/fvM8Gkqqoq2NnZYfjw4eDxeMwiuh3r9X9NKBTixo0buHHjBjNK/JdffsHdu3c7PcwbY6jdJfoJBAJwuVxUVFQgLi5OZ1tlZSVcXV2xdu1a5rW6ujqDZdnb28PNzQ0VFRWYOHFip+3daQs1Gg1mzZqFt956C0BbULKmpkanTuj7zLu6r93d3dGvXz9otVqMGDECQNuikzU1Nb12LwiFQuzZs0enz6vRaMBms3VGoovFYojFYqxZswbjx49HYWEhxo0b91TqsqH+J4fDAYAeH8/Lyws3btzArVu3mFmi+vrP3Wk3/fz88Pvvv6OmpkbvKHGhUAiNRqPzmkajgaenJxMT4PP5OqPwr1692mmh8q7Qd0zP3LlzB1euXEF+fj7TL+0YnDXWr6uursadO3eQmZnJtBXtC6GbSqPRIDY2FrNnzwbQ9gPakwswt6uqqur0t1AoNOtY7QzVG2trayiVShQUFIDD4WDOnDk9+vHn0aNHzGw2DocDiUTSaQHpmpoauLq6Giyj/Xu5fVCApaGAOHnu1NfXY+XKlVi0aBHOnz+P3Nxcs1YKX7p0KXJzczFnzhysWbMGDg4OqKqqwtixY+Hl5YX169cjISEBDg4OCA8PR0tLC86ePYu///7bpIcRQkib1157Df3798d7772HhIQEaLVaZmX3Z8myZcsglUqhUqkgl8tx8uRJHD9+3OwRtG5ubtBqtbh+/Trs7OzA4/GQkZGB0aNHw9fXFy0tLTh27Fi3O1fk+cDlcjFu3DhkZmbilVdewe3bt5Gamtpr5RtrAz09PREdHY2YmBhs27YNYrEYDQ0NqKiogJ+fH15//fVuHTMlJQXr1q2Du7s7/P39UVBQgJ9++omZ4tpbTGl/BwwYgIiICKSlpeHy5cuYO3euwfLCwsIwfvx4REREICsrC56envjzzz9RUlKC2bNnM2khQkNDkZuby4zS4fF4EAqFOHjwID7++GOmPJVKhaFDh0IsFoPNZuPQoUMYMmQIM9qcPPvi4+ORn5+PuXPnYtWqVeDxeKitrYVarcbu3buZQEp0dDRmzJiBS5cuMcE5Q0ypt6GhoUhMTASHw0FQUBDzWnJyMiQSCRNA02q1qKiowNSpU+Hs7AytVouGhgaT241///0XCxYsQGpqKq5fv45169Zh6dKlYLPZsLe3R3JyMhITE/Ho0SMEBQXhn3/+gUajwcCBA6FUKrv732q2sLAwZrp2Tk4OHj58iCVLliAkJMSsdC362l1imK2tLVavXo1Vq1aBw+EgMDAQDQ0NuHTpEgQCAerr66FWqyGRSFBSUoLi4mKj5WVkZGDx4sVwdnbGtGnT0NTUBI1Gg2XLlnWrLRQIBPjqq69QWVkJR0dHqFQq3Lp1Sycgru8z7+q+trOzw4IFC5CSkgInJyc4Oztj7dq1etMgdVd0dDTWrVsHpVKJjIwMNDQ0YNmyZXj77bcxePBgXLt2Dbt27cLMmTPh4uKCK1eu4OrVq0zwz83NDdeuXWNShdjb23eauWGO9PR0g/1PZ2dncLlclJWV4eWXX4atrS0cHBzMPsaUKVPg7u4OpVKJrKwsNDU1MZ9xex+6u+1mSEgIpFIpIiMjoVKp4OHhgerqarBYLISHhyMpKQkSiQQbN26EQqHADz/8gLy8POzYsYMpY9KkScjLy8P48ePR2tqK1atX602Zaoybmxuam5tRUVHBpKR6Mi0VMc7R0RFOTk7YtWsXhg4divr6erz77rs67zHWrxsxYgQ4HA5yc3OxePFiXLx4ERs3bjTrHAQCAb7++mvI5XKwWCykpaXpnQGg0WiQlZWFiIgIlJeX49ChQygpKenWdRurN3Fxccy92PFHHWO2bNmCMWPGwN3dHS0tLSgtLcUXX3yBTz75hHlPSkoKFAoFpFIpJk6ciLKyMhw9epSZKfnrr7+isLAQ06dPh5OTE37++WckJiZCKpWanErxRUM5xMlzJyYmBvfv38fYsWMRHx+P5cuXY+HChSbv7+TkhJMnT6K5uRkhISEYPXo08vPzmQYyLi4Ou3fvRkFBAUQiEUJCQrBnz54eT1UlxNLweDzs27cPpaWlEIlEOHDgADIyMvr6tDoJDAzEzp07oVKpMGrUKJSVlSExMRG2trZmlZOcnAwrKyv4+PgwU/o4HA7WrFkDPz8/SKVSWFlZQa1WP6UrIc+Kzz77DA8fPsTo0aOxYsUKbNq0qdfK7qoNLCgoQExMDJKSkuDl5YWIiAicOXOGGRXXHQkJCVi5ciWSkpIgEolQVlaGb775hkkl0ltMbX+jo6Nx4cIFBAcHG70uFouF0tJSSKVSzJ8/H56enpgzZw7q6uqY0WxA24N3a2srk8cZaAtWdnzN3t4eWVlZGDNmDCQSCa5fv47S0tJeDaqQp6t9tkNrayumTp0KkUiEFStWYNCgQTqf46RJk8Dj8XDlyhXMmzfPaJmm1FuRSIRBgwbB39+fSV+kr44NHDgQp06dwvTp0+Hp6YnU1FRs27YN06ZNM+n6Jk+eDIFAAKlUCoVCgZkzZ+q0uxs3bkRaWhq2bNkCoVCI8PBwlJSU/Od9XBaLhSNHjsDR0RFSqRRhYWF49dVXcfDgQbPK0dfuEuPS0tKQlJSE9PR0CIVCKBQK3L59GzNnzkRiYiKWLl0Kf39/VFZWIi0tzWhZSqUSOTk52LFjB3x9fTFjxgxcvXqV2W5uW5iamoqAgADIZDKEhoZiyJAhiIiI0HmPvs/clPs6OzsbwcHBkMvlCAsLQ1BQkM76Aj3Vv39/fPvtt2hsbIREIkFUVBQmT56MvLw8Znt1dTUiIyPh6emJhQsXIj4+HosWLQIAREZGIjw8HBMnTgSfz8eBAwd6dD7G+p/W1tbYvn07Pv30U7i4uGDWrFndOoaVlRUOHz6M5uZmSCQSxMXFMTMM2vvQPWk3i4qKIJFIMHfuXPj4+GDVqlXMqNuAgAB8+eWXUKvVGDlyJNLT07FhwwbExsYy+2/btg3Dhw9HcHAw5s2bh+TkZLOD2RMmTMDixYuhUCjA5/ORlZVl1v6Wjs1mQ61W49y5cxg5ciQSExORnZ3d6X2G+nV8Ph979uzBoUOH4OPjg8zMTLNn2apUKjg6OmLChAmQy+WQyWR6Z30lJSXh7NmzEIvF2LRpE1QqFWQymfkXDeP1RiAQYMKECfD29u6Uas2Ye/fuYcmSJfD19UVgYCCKioqwb98+ndk+s2fPxs6dO5GVlQWRSITdu3ejqKiI+SGew+HgxIkTmDp1Kry9vZGUlITIyEgcPXq0W9f5ImA97ippLCHPkNDQUPj7+yMnJ6evT4UQ8gJ75513UF1djdOnT/f1qRBCCCFdio2Nxd27d3H48OG+PhVCiIXSaDQICgqy2HzEhHTl8ePHEAgEWLJkCWUfeAZQyhRCCCEWb+vWrZgyZQoGDBiA48ePY+/evTrTLgkhhBBCCCH/V1xcDDs7OwgEAtTW1mL58uUIDAykYDghejQ0NECtVuPmzZuYP39+X58OAaVMIYQQ8hzZv38/7Ozs9P7z9fXtdrk//vgjpkyZApFIhJ07d2L79u2dFpwi5EVl6J6ys7Pr1iyJzZs3GyzP1NQPhBBdvX2fmsrX19fgcXt7HQFC+sLp06eN3l994Wn1d3tbU1MT4uPj4e3tjdjYWEgkEhw5cqTL/Z6X6yOkNzk7O2PDhg3YtWsXHB0ddbb1VRtv6ShlCiGEkOdGU1MTbt26pXdbv379jK6iTQjRr7a21uC2YcOGgcvlmlVeY2MjGhsb9W7jcrkYNmyYWeURQnr/PjVVXV0dHjx4oHfb4MGDYW9v/1SOS8h/5f79+/jjjz8Mbvfw8PgPz6bNi97ffdGvjxBz9VUbb+koIE4IIYQQQgghhBBCCCHEIlDKFEIIIYQQQgghhBBCCCEWgQLihBBCCCGEEEIIIYQQQiwCBcQJIYQQQgghhBBCCCGEWAQKiBNCCCGEEEIIIYQQQgixCBQQJ4QQQgghhBBCCCGEEGIRKCBOCCGEEEIIIYQQQgghxCJQQJwQQgghhBBCCCGEEEKIRaCAOCGEEEIIIYQQQgghhBCL8D+sq25dcN719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3082" name="AutoShape 10" descr="data:image/png;base64,iVBORw0KGgoAAAANSUhEUgAAAtQAAAJnCAYAAAC3c8QrAAAAOXRFWHRTb2Z0d2FyZQBNYXRwbG90bGliIHZlcnNpb24zLjYuMCwgaHR0cHM6Ly9tYXRwbG90bGliLm9yZy89olMNAAAACXBIWXMAAA9hAAAPYQGoP6dpAAEAAElEQVR4nOydd3hURduH780m2eymh1QgkBBqgNB7R6qAoiJVRBAUEQGRFjoW2itNREUQRKTqK4o0RSAUqQFCAklIISG992SzSXb3+2PDJptsQpHm+819Xee6dufMPPM7U87OznlmjkSr1WoRCAQCgUAgEAgEj4TJsxYgEAgEAoFAIBD8mxEDaoFAIBAIBAKB4B8gBtQCgUAgEAgEAsE/QAyoBQKBQCAQCASCf4AYUAsEAoFAIBAIBP8AMaAWCAQCgUAgEAj+AWJALRAIBAKBQCAQ/APEgFogEAgEAoFAIPgHiAG1QCAQCAQCgUDwDxADaoFAIBAIBAKB4B8gBtQCgUAgEAgEgueSM2fOMGTIEGrWrIlEIuHXX3+9bxo/Pz9at26NTCajfv36fP/9909cpxhQCwQCgUAgEAieS/Lz82nRogWbNm16oPhRUVEMGjSIXr16ERAQwIwZM5g4cSJ//PHHE9Up0Wq12ieag0AgEAgEAoFA8A+RSCQcOHCAoUOHVhln7ty5HD58mJs3b+rDRo4cSVZWFseOHXti2sQMtUAgEAgEAoHgqaFSqcjJyTE4VCrVY7F94cIF+vTpYxDWv39/Lly48FjsV4XpE7UuEAgemeK0O89aggHHmi141hIMSJdKn7UEA8yes2d93qa5z1qCAaqS56u+gkwUz1qCAYnS56sBvesZ/6wlGLA9qvazlmCAe/GzVmDImIQfn3gej/M3acWXP7Bs2TKDsCVLlrB06dJ/bDspKQkXFxeDMBcXF3JyclAqlcjl8n+chzHEgFogEAgEAoFAUD0a9WMz5evry8yZMw3CZDLZY7P/LBADaoFAIBAIBALBU0Mmkz2xAbSrqyvJyckGYcnJydjY2Dyx2WkQA2qBQCAQCAQCwf3Qap61ggeiU6dOHDlyxCDs+PHjdOrU6YnmKxYlCgQCgUAgEAiqR6N5fMdDkJeXR0BAAAEBAYBuW7yAgABiYmIAnfvIm2++qY8/efJk7ty5w5w5cwgNDeWrr75i//79fPjhh4+tKIwhBtQCgUAgEAgEgucSf39/WrVqRatWrQCYOXMmrVq1YvHixQAkJibqB9cAnp6eHD58mOPHj9OiRQvWrFnD1q1b6d+//xPVKVw+BAKBQCAQCATVon1GLh89e/akulemGHsLYs+ePbl+/foTVFUZMaAWCAQCgUAgEFTPQ7pq/H9DDKgFAoFAIBAIBNXzL1mU+KwQPtQCgUAgEAgEAsE/QAyoBYL7EB0djUQi0a8wFggEAoHg/x0a9eM7/gcRLh8CwX1wd3cnMTERR0fHZy3lgfEPCGL77p8JDo0gNT2DDSsW8UL3zo89H4/xffGaMgSZky05wTHcXPA9Wdcjq4zvNqQDjee8jtzdifyoJEI+3UPKiQAAJKZSGs8bjvMLLVHUdaYkR0nq2SBCPt2LKjmzSpstZ71Gw9G9MLdRkOIfxgXf7eRGJVcZH6DxuD40e28QcidbMoJjuLToB9ICyl6rO+CnBbh2bmKQ5vbOE1yYt90grP7wbnhPGohtPVeK85TEHLqMKjOP+qN7YWajINU/jCvz7q+n4Vt9aFKqJzM4Bv+FP5BeTk/7VRNw7dYUuYs9JQWFpPqHE/DZXnIiEgGw865D06lDcGrfEJm9NflxqeTuOkLqtkMG+Ti++SLO7w7FzMkeZUg0cYu/peBGuFFNFg3dcZs5GnlzL2TuLsQt20rqd79XeQ0uU16j5rw3SfnuIPHLvqv2evVp3hpAzfeGYuZkR0FwNFELt5IfEGE0rryhO7Vnj8TKxwuZuzPRi7eRtNXw+qw7eFNzystYNvfC3NWB2xNWknns8n11tJn1Go1H9cLcVkHylTDOzd9Ozn3qzHtcH3wml7ahkBjOL/qB1NI6s6rtyKiL642m++vdL4g6fJkGr3ej57p3jcb5vPV7FKTn6L/3nPkarUb1wsLGklj/MI4s2EZGdNX66rRvTOd3B+HW3BNrF3v2TVrL7T+vGsRZfHeX0bTHl+/mwubD1V26AfKhQ7EcORITBwdKIiLI+eILSkJDjcaVdeuG5RtvIK1VC4lUSkl8PAX79lF4/PgD52eMbjNfo8WoXshsFMT7h/HHgu1kVlM+7u0b0eHdQbiUls9/J60jvEL5DPr8HZq/3t0g7I5fIPvHra5kz2f2a0+9z8PTed24AcLlo1rEDLVAUA1FRUVIpVJcXV0xNf33/P9UKgtpVL8eCz6a8sTyqPlyR7yXjiVszX85028+Obfu0mHPPMwdbYzGt2/bgNZff0DMHj/O9PUl6ag/7bZ/hHXj2gBI5ebYNvckbN0BzvSdz5UJa7Hyqkn7H2ZVqaHZlMF4T+jHhXnbODxkCSUFKvrtmotUZlZlGo+XOtBuyRgC1h7g4ICFZATH0HfXXCxqGOq+/eNJ9rV8X3/4f7rX4Lz3OwNpNed1gjb9zq+953FixEqkCgsaTejH5Xnb+GOwTk+v3XMxqUZP3Zc60HrJGILWHuBI/4VkBsfQa/dcZOX0ZARGcfHDbznUYw4nR69GIpHQe89cJCYSABx8PChMy+H81K853GsuNzccpObcN3Ec96Leht2QrtRaNIGk9fu4PWgmypAovH5cimkNW6O6TCxkqGKSSVi5k+KUjCr1Ayh86lNjdH+UwVHVxitPjZe6UHfJeOLW7ieo/yzyg6Npsntx1XrkOj0xy3dSVMUfLKlCRv6taKLmb3lgHS2mDKbp+H6c893Gb0OWUFygYuCP1behekM60HHxGK6tO8CBgQtJD45h4I9lbSg/IZ0fW71vcPh//jNFeUpiT90A4M7vFw3Or2k7hQi/G0RfCDYYTHeePJj2b/Xn8PztfPfyYooLVIzZOa9afeYKGckhMRxZ9H2Vcda0nWJw/DZrM1qNhpAj9/8Dcg9Zr15YT5lC3vffkz5pEsWRkdj/5z9I7OyMxtfk5pK/cycZU6aQ/vbbKI8exWbePMzbtXvgPCvSYfJg2rzVjz/mb+OHl3X1N2Jn9fVnVlo+xxftqNZ2pN8NNrZ9X3/89sGXleJ4vz/4mfT5e1yYsZn/tni/2usQPB3EgFrw/4qePXsydepUpk6diq2tLY6OjixatEi/JY+HhweffPIJb775JjY2NrzzzjtGXT5u3brF4MGDsbGxwdramm7duhEZWTYzu3XrVpo0aYKFhQWNGzfmq6++eqrX2a1TO6a9M44+Pbo8sTzqvTuImF0nid17mryweALnfIdaWUSdkT2NxvecNJDUUzeI/OoQeeEJ3F79E9lBUXiM1+0NWpKr5OKI5SQevEh+ZCJZ1yIImr8duxb1kNeqYdSm98QB3NjwG7F/XiMzJJaz079B4WJHnf5tqtTddNJAwnafImL/GbLDE7gwbzslShUNRvYwiKcuLEKZmq0/ivOU+nPmtgpazxnGuRmbifr1Arl3U8gKiaVmj+bc3PAbcX9cIysklgvTdHrcB1Stp/E7A4nYfYo7+86QE57A5bnbUStVeI0q0xOx6xQpl26TH5dGZlA0N1b9hGUtRyzdnQC4s/cMVxfvJOViKHkxqUT/8jfp+09gN6DszWDOE18mfc+fZPx0gsLwWGJ9v0ajVFFjRB+jugoCI0hY/j1Zv59FoyquUr+JwoK6X8wkdt4mSrLzqoxXEbd3hpCy+zip+06iDI8jau5mNEoVzqN6G42ffyOCmE9+IP23v9EWGdeTdeo6cav3kHns0gPraPb2AK5/8Rt3/7xGRkgsfjN0dVa3mjbU/J2BhO45Rdj+M2SFJ3Bu3nZKClU0Km1DWo3WoO0oU7PxGNCWqEOXKClQAaAuLDY4r1Vr8OzclOv7Thvk1eHtAZz98lfCjl8lJTSWX2d+jbWzHY37Va0vwu8Gpz7/idt/+FcZJz812+Bo1LcN0ReCyYpNfeCys3z9dZSHD1N47Bjqu3fJXbsWbWEh8hdfNBq/OCAA1blzqGNiUCckoPzvfymJjMSsefMHzrMi7d4ewPkvfyP8+DVSQ2M5NPMbrJztaFhN+dzxC+Ts5z8TVk35AKhVxQZlpMopqBSn8cQBz6TP36Mop4DC1Oxqr+Ox8Yxe7PJvQQyoBf/v2LFjB6amply+fJkNGzawdu1atm7dqj//+eef06JFC65fv86iRYsqpY+Pj6d79+7IZDJOnjzJ1atXmTBhAiUlJQDs2rWLxYsX89lnnxESEsLy5ctZtGgRO3ZUPxvyb0JiJsXWx5O0MzfLArVa0s7exL5tA6NpHNo0ILV8fCDFL7DK+ABm1gq0Gg3F2ZV/yKzqOKFwsSPxXJnN4lwlqdcjcWpj3KaJmZQaPp4knr1loDvx3C2c2tQ3iFvvlc6MDPqal0+soPW84UgtzPXnanZvjkQiQeFqz1C/Vbzu/wU9f5iF3MWOpLOGetKuR+JYjR4HH0+SKuhJOnsLxwp67iGVy6g3oju5d1MoSEg3GgdAaq3QD3AlZqYomnuRe+6GQT65526gaN2oShsPQu1P3yXn5FVD2/dBYmaKpY8X2WcDDfRknw3Eqs0/0/MwWJe2ofgKdZYaEIlLNXXm2NyT+Ap1Fn/2Fs6tjdeZY3MPHJt5ELrntNHzAD6vdaNYqSLkSNmfATt3J6yd7blzriwvVa6S+IBIareuut88LJaONjTo3bLSYL5aTE0xbdSIoqvlXCW0WoquXsXM2/uBTJi3bo2puzvFNx687ZTH1t0JK2c7osvdA1S5ShICIqn1GMqnTscmfHB1E5NO/od+n76FhZ2VwXmrOk7PvM+3+2wcr938+hGv8OHQajWP7fhf5N/zDFsgeEy4u7uzbt06JBIJjRo1IigoiHXr1jFp0iQAevfuzUcffaSPHx0dbZB+06ZN2NrasnfvXszMdI/1GjZsqD+/ZMkS1qxZw6uvvgro3toUHBzM5s2bGTdu3BO+uqeDuYMNJqZSVBVmRlSp2VjVr2k0jczZzmh8C2c7o/FNZGY0WTiK+APnKSk3O3wPeWk6ZWqOQbgyLQe5s3G3AZmDNSamUpRphjqUqdnYernpv9/59Tx5cWkUJGfi0KQObRaMxNbLjVOTNgBgXccZTEzw+eAlLi3eSXFuAR0+0b36VpVlOEtbmHp/PRVnmArTsrGp72YQ1mBcH1otHImZpQXZEQmcHLkSTbHxxT2ObRtgP6QrkW99AoDUwQaJqZTitCyDeCVpWVh41TZq40GwG9INRbN63B5StVuOMUwdrHV6Ug31FKdlIa9f65H1PCxyJztA12bKo0zNQe5kvM4s7rWhCnWmTMvGrkKd3aPRyJ5khsWTctW4vzpAqxE9CTp4npJyTwOsStt4foX2mpeWjVWp9sdBi9e6U5RfSMixKw+cxsTWFolUiibD0B1Ik5mJeZ06VaaTWFri+PPPSMzMQKMhZ906w0H5Q1BWPob1l5+Wg2UV9feg3DkdyO1j/mTHpmBX14Uec4YzfMdsdr6yFK1G90TToop70NPq8zdW/0zy37coURbx4p+f/aPrFfxzxIBa8P+Ojh07IpGU+aF16tSJNWvWoFbrblRt27atNn1AQADdunXTD6bLk5+fT2RkJG+//bZ+gA5QUlKCrW3VN3iVSoVKpTIIM1GpkMlkD3RN/2tITKW0+XY6EomEoLnbAKj1ahd8/jNRH+f4m58/sfzDdp3Sf84KjaMgJYsB++djXdeZ3LspYCJBam6KZW1Hem2ZDsDf739Fz+9n4tS2IXfjLz52TdG//E3SmSDkznY0eW8QXTd/wJ8vf1zJHcO2UW16bP+QxPV7yT0b8Nh13MPMzZHaSycSMWYx2mpcQp4narzSnXqrdQsB2yDh2Lgn14buIbUww2toJ65v+LXKOM6t6+PUoBZBv/7NvOCyBZ17xv/niesDaDm8B0G//o36KdSjtqCAjIkTkcjlmLdujfX776NOTKT4AXZR8h7amQHLJ+i//zT+ydVfyO9lfTj1dhwpITG8d24dM0O+Q6vWIAH8xj7Z9nO/Pn9z/a9PNP9K/I+6ajwuxIBaIKiApaVlteflcnmV5/LydLOTW7ZsoUOHDgbnpFJplelWrFjBsmXLDMIWzp7G4jnT7yf3mVCUkYOmRI2swiyQzMkWVUqW0TSqlCyj8QsrxL83mJbXduTCsE/1s9NJf1wl81rZDhAque7PhtzJBmU5G3JHGzJuxRjXkJGLpkSN3NFQh9zJttKMY3nSrun84609XMi9m4IyWZffnyNX6tPJzHS3U5sGhjP0Fk42ZN5Hj0WFcrFwrKynOFdJca6S3Khk0q5F8HrIZtwHtuXurxf0cWwa1OSF/b5E/HiK4o0/6cPVGTloS9SYOdoZ2DR1tKM4teodVKpD0dwLMyc7Gh9Zpw+TmEqx6tAUp3GDCKg/rMof4JKMXJ2eCrOsZo52FFWYtX6cZP55mcDrYQCEmciRmuvqTO5YoQ052ZBeRZ0V3mtDFepM7mhLQUrlNuQ5qD2mchnhP5+rUlfj0T1JvBXN5e1/cKvcQM60VJ+loy155fRZOdqSFHy3+ot9QOq0a4Rj/Zr8d+rGh0qnyc5Gq1Zj4uBgEG5ib486o5pFrFot6vh4AEoiIjCtWxfL0aPJeoABdcTxa2wrt4tQWfnYkF+ufCwdbUgJNl5/j0p2bCoF6Tn4b/+D4IMXcSuhrP042Rjcx55mn3+q/I+6ajwuhA+14P8dly4ZLli6ePEiDRo0qHbAWx4fHx/Onj1LcXHl2RwXFxdq1qzJnTt3qF+/vsHh6elZpU1fX1+ys7MNjrnTJz/chT1FtMVqsgOjcOzWrCxQIsGxa1My/Y0/1s64Go5jt6YGYU7dmxvEvzeYtqznysXhn1GcWeY+oc4vpCA6WX9khcVTkJyFW9cym2ZWcpxaeZFaxaN1TbGa9MAogzRIJLh1bUrqVePbtQE4NNU9wr436Erx1w3KpDIzcqOTyY1ORpmShVar1buiAJhayXFs5UVaNXoyAqNwraDHtWtT0qrRg0QCEon+Bx3AtmEt+vy8gKifznJj1U8G0bXFJRQERWLdxcfAhnUXHwqu3a46n2rI/TuQkD4fEDpghv7IvxFO5q+nCR0wo9rZLG1xCfmBkdh2NdRj09WHvKuPpudB0OQXoopOQhWdRE50MpmlbahWxTbU0ovkauosLSjKIA0SCTW7NiXlWuU6azSyJ3ePX6MwI9eoPVOFDM/BHQjY50dRfiGZd5P1R2p4PLkpmXh2KcvL3EpOrZZexF2r2n3kYWg5oicJgXdIDnnIAWhJCSW3b2PeunVZmESCeZs2FAcHP7gdiQSJufn94wFF+YVk3U3WH2nh8eSlZOFRoXxqtvQi/jGVzz2sXR2Q21uREhJL1t1k8qKTyQ6LR5mchUu5tvA0+7zg+ULUjOD/HTExMcycOZN3332Xa9eusXHjRtasWfPA6adOncrGjRsZOXIkvr6+2NracvHiRdq3b0+jRo1YtmwZ06ZNw9bWlgEDBqBSqfD39yczM5OZM2catSmTySq5dxQXpT3yNRYUKImJS9B/j09IJjQsElsba9xcnR/ZbnnubD5Myw3vkXXjDlnXI6g3aSBShYyYvbqFTS03vkdhYiahy3XbzUVtOUrnA4upN3kQKX9dp+bQTti1qEfgbN0WZxJTKW23zsC2uSeXx65GYmKin9EuyspDa8RfOHjrMXymDSXnTjK5sSm0nj2MguQsYv4o88nst8+XmKP+hH6v2+v21pajdFv3LmmBUaRdj8R70gDdDGLpgizrus54vtKZ+BMBqDLzsG9Sh3ZLx5B0IYTMkFgAcu4kEXPMn/bL3uD83G0U5ypp6zucwrQc6g7pQPxfAeTHpOAzR6cn9liZnhf2+RJ7zJ+w7To9od8epdP6d0m/EUX69UgaTxqAVCHjTmk5WtVxou5LHUk8HURhRi4KNweaTh2CWllE/AndYi7bRrXp85MviX5BhGw+ioWTLaamUlBrKMnQ+XembP2NumumUxAUQX5AOM5vD8FEYUH6/r8AqLtuBkVJ6SSu2qmrDzNTLBq4A2BiboaZSw3k3p6o85UU3U1Ck6+kMMxwEKYpKKQkM7dSuDESv/0dr/UfkHcjgrzr4bhNGoJUISN170kAvDZMoygpndgVu/R65A1r6z+buzmgaOqBunSQDLodRyw8XfV5yNydUTT1oCQrj6J44/3p5nfHaDVtKNlRujbUdpauzu6Wa0Mv7vUl+pg/waVtKOjbo/RY9y6pN6JIDYik2cQBmMllhFVY1Gfj4YJbh0Ycq8Y9yeuljpiYSgk88LfR85e+O0a3D4aSEZVEVmwqPT8aRm5KFqHl9k0eu9uX0D/8ubJDp89MIcPBo6wc7NydcPGuizIrj5xyi9rMreR4D2rP8U93V6mvOvJ/+glbX1+Kb9+mOCQExbBhSCwsKDx6VHf9vr5o0tLI26Lr44rRoym5fRt1QgKYmSHr2BGLfv3IXbeuumyq5cp3x+j8wVAyopLJjk2h20fDyEvJIqxc+Yzc7UvYH/5cK1c+9h4u+vN27k44e9ehMCufnIR0zBQyus54ldtHL5Ofmo1dXRd6+Y4kMzqZqDOBBvmHbj1Gs+lDyY1Kfqp9vlbfVlg42ZJ2NeKpuOoA/7MvZHlciAG14P8db775Jkqlkvbt2yOVSpk+fTrvvPPOA6evUaMGJ0+eZPbs2fTo0QOpVErLli3p0kW3Rd3EiRNRKBT85z//Yfbs2VhaWtK8eXNmzJjxhK6oMjdDw5nwwVz999UbvwXg5YF9+GzhR1UleygSfruIeQ0bGs0ZhszJjpxbd7k0aiVFpQuo5LUcoXTxDkCmfzjXpnxJ47nDaew7gvyoJK6MX0NuaBwAFm72uA7Q+a/3OLnKIK/zr35M+vmQytf51SFMFTI6r56AuY3upRzH31ht8ANjU9cZCwdr/ffog5ewcLCh1azXdC/luHWX42+sprB0YZO6uISaXZviPbE/ZnIZ+YkZ3D1yhcANvxnkfXb6ZtotHUOfHbPQajWkXAjl2MBF1B/Tiw6lelKuhHFqzGoDP2crD2dk5fTcPXgJWQ0bWsx+DQsnWzJv3eXUmHJ6VMU4dWhEo0kDMLe1pDAtm5SLofzx8seoSvcrrjO4PRaOtngO64rnsK5626rYZIK76Np21u/nMHWwwW3maEyd7FEGRxE5dhklpfVlVtMRbblZZTMXBxofW6//7jL5FVwmv0LuhSAiRiysVBcPS/rBvzGtYYP77FG6F7vciiJ0zCcUl+qR1XI0mOU2d7HH5/ha/fea7w2l5ntDyTl/k+Bhi3Vl28IL7/9+oo/jsUznb5u67ySRH1beQxjgRmkb6raqrA0du08buvP7JSxq2NBm1msonGxJD77L0bGrKy1ubDiiB/mJGcSdDqqyHBqN7EH00StGt2QDOP/NIcwVMgaveBsLGwUx/mHsenOVgT77Oi4o7Mv01fSpx7h9ZXXUf/FYAAJ+OsPBWZv14c2G6NaT3Dx4vkp91aE6dYpcOzusxo/Xv9glc84cNJk6NyKpiwtoy+4BErkc6w8/ROrkhFaloiQmhuzPPkN16lRVWdyXS6XlM2DFBCxsFMT5h7HvzdUVysfZoHzcfOoxet8C/fcXFr8BQNBPZzg861u0ag1Ojd1p9lpXLGwsyUvOJOpsEGfW/Iy6qMQg/+BNuvbztPu8plhNw7f60GbpGN3s9dNAuHxUi0SrLdfaBYL/cXr27EnLli1Zv379s5ZyX4rT7tw/0lPkWLMF94/0FEl/QBedp4XZc3Yn9TY17mLwrFCVPF/1FWSieNYSDEiUPl8N6F3P+GctwYDtUY++G82TwP05W4f7NN6aqLp14rHZkjV94bHZel4QPtQCgUAgEAgEAsE/QLh8CAQCgUAgEAiqR7h8VIsYUAv+X+Hn5/esJQgEAoFA8O9D7ENdLcLlQyAQCAQCgUAg+AeIGWqBQCAQCAQCQbVotWLbvOoQA2qBQCAQCAQCQfUIH+pqES4fAoFAIBAIBALBP0DMUAsEAoFAIBAIqkcsSqwWMaAWCAQCgUAgEFSPcPmoFuHyIRAIBAKBQCAQ/APEDLVAIBAIBAKBoHo0YpeP6hADaoHgOeVYswXPWoIBA25+9qwlGLCt5eJnLcGAgufseZ9aI3nWEgyQmT5fP8Y2xdpnLcEA+XNWX7dCnJ+1BAPcpc9agSHm2uer/TwVhMtHtYgBtUAgEAgEAoGgesSixGp5zuZUBAKBQCAQCASCfxdihlogEAgEAoFAUD3C5aNaxIBaIBAIBAKBQFA9wuWjWoTLh0AgEAgEAoHguWXTpk14eHhgYWFBhw4duHz5crXx169fT6NGjZDL5bi7u/Phhx9SWFj4RDWKGWqBQCAQCAQCQfU8oxnqffv2MXPmTL755hs6dOjA+vXr6d+/P7dv38bZufJuNLt372bevHls27aNzp07ExYWxltvvYVEImHt2rVPTKeYoRYIBAKBQCAQVItWq35sx8Owdu1aJk2axPjx4/H29uabb75BoVCwbds2o/HPnz9Ply5dGD16NB4eHvTr149Ro0bdd1b7nyIG1AKBQCAQCASCp4ZKpSInJ8fgUKlUleIVFRVx9epV+vTpow8zMTGhT58+XLhwwajtzp07c/XqVf0A+s6dOxw5coQXX3zxyVzMPV1P1LpAIBAIBAKB4N+PRvPYjhUrVmBra2twrFixolKWaWlpqNVqXFxcDMJdXFxISkoyKnP06NF8/PHHdO3aFTMzM7y8vOjZsyfz589/IsVyDzGgFggEAoFAIBBUj1bz2A5fX1+ys7MNDl9f38ci08/Pj+XLl/PVV19x7do1fvnlFw4fPswnn3zyWOxXhRhQ/w/j5+eHRCIhKyvrgdO89dZbDB069IlpepY8SnksXbqUli1bPjFNAoFAIBD8f0Mmk2FjY2NwyGSySvEcHR2RSqUkJycbhCcnJ+Pq6mrU9qJFixg7diwTJ06kefPmvPLKKyxfvpwVK1ageYILK8UuH//DdO7cmcTERGxtbR84zYYNG9BqtU9Q1bPjUcrjQejZsyctW7Zk/fr1j9WuMTzG98VryhBkTrbkBMdwc8H3ZF2PrDK+25AONJ7zOnJ3J/Kjkgj5dA8pJwIAkJhKaTxvOM4vtERR15mSHCWpZ4MI+XQvquTMx6rbPyCI7bt/Jjg0gtT0DDasWMQL3Ts/FtttZ71G41G9kNkqSLoSxtn528mJSq42TdNxfWgxeRByJ1vSQ2L4e9EPpAbc0Z+XO9nSceEoandrhpmVBVmRSVzf+BtRR64AYFXbkTYzhlKzszcKZzvykzIJO/A3Vzf+RptpQ/Eu1ZN4JYwz87eTHV29nmbj+tDy3UEoSvWcXfwDKeX02NR1pvPC0bi1a4jU3IwYv0DOLt6BMi3HwE7d3i1pO2MoNZrUgcIici/eInJi2WNUp3EDcZ38CmZOdhSERBO7aAv5AeFGNVk0dKfWrNEomnshc3cmZsl3pHz3u0Ecp7EDcHpzALLaupX2yrAYEtbvJ+fUtWqv9x6Ob76I87tDMXOyRxkSTdzibym4UbUet5mjkTf3QubuQtyyraRW0OP64UjcPhxlEFYYEUdI7/er1NBs9mvUG9MLMxtL0q6EcXXeNvLu037qv9WXxlMGYeFkS1ZwDNcW7CCjXH3Ve6MXdV/pjH1zT8ys5fzSaBLFOQUGNqzqudJy0Wgc2zfExMyUzJAYbqz+meTzIZXy85n9Gg1G98LMRkGqfxiX520n9z4aG77VB+/3dG08MziGKwt/IL2cxvL0+nE2tXq3wG/COuKOXdWH1xrfnzpThmDubEde8F3C5m8jt5r7jdOQjtSbOwILdyeUUUlEfrKL9BPXDeIoGtTCa9EY7Dt5IzE1If92HEFvr0EVnw6AuZMt9ZeMxb6HD6ZWFhREJBC9/gCJx8rs+Mx+jfrlyuPKA5ZHk3Ll4V+hPNqvmoBrt6bIXewpKSgk1T+cgM/2khORqNNlb0WXL6fg1K4BppYWACgTMzj35hqyb92tNm+vt/rSqFx7ub5gB5nl8jaRmdFiyRjcX+6IVGZGkl8g1+ZtR1Wufzt3bUrTOcOwbeKOukBF9P6z3Fy5H636Ke688Qx2+TA3N6dNmzacOHFCP9mn0Wg4ceIEU6dONZqmoKAAExPD+WKpVArwRMc3Yob6fxhzc3NcXV2RSCQPnMbW1hY7O7snJ+oZ8ijl8TxR8+WOeC8dS9ia/3Km33xybt2lw555mDvaGI1v37YBrb/+gJg9fpzp60vSUX/abf8I68a1AZDKzbFt7knYugOc6TufKxPWYuVVk/Y/zHrs2pXKQhrVr8eCj6Y8Vrstpgym2fh+nPXdxoEhSygpUDHox7lIZWZVpvEa0oFOi8dwdd0B/jtwIRnBMQz6cS4WNcrKsdf6ydh5uXFswlp+6uNL1NEr9Pn6A2o0rQuAff2aSCQmnJ23jf2953Jh2S6avvECL+2eh8/4fpyev43/DllCiVLF4PvoqT+kA10WjcF//QF+enEhacExDN45F3mpHlO5jCG75oJWy28jl/PLq8swMZfy4vaPoFxbrjewHS9smEzo/jPs6zef0FfmkfHrGf15+yFdcF88gYR1ewkeOBNlcDQNflyCaQ3jfzBN5DJUMUnErfiBouQMo3GKEtOJX7GT4Bc/IvjFWeT+HUT973yxaOhe5fXew25IV2otmkDS+n3cHjQTZUgUXj8urVqPhQxVTDIJK3dSnGJcD4Dy9l2C2ozTH2GvzasybuP3B9Pg7f74z93OX4MWoy5Q0WPPPEyqqS/3lzrScukYbq35hT/7LyQrOIYee+YhK9d+TOUyEk8FEvzFb1Xa6f7DLCSmJpwa9hl/9l9AZnAMvX74CAsnw+v3fn8wjSf049K8bRwbrGvjvXfPrVZj3Zc60GbJGALXHuBI/4VkBsfQe/dcA436Mpg0AIwMMpxf7kSDZW8SveZnrvSdS96tu7TcuwCzKu43Nm0b0vSb6STuPsmVPnNJPXqF5t/PxrJxWVuQ13WhzcGPKQiP59orS7ncczbR6/6LRlVcdr1fTkVRvyaBb67iUs9ZpB65TLMtH2LfrK6+PBpN6Mfledv4o7Q8ej1AebReMoagcuXRq0J5ZARGcfHDbznUYw4nR69GIpHQe89cJCalfUyjQV1YBMClWVu5OmsrZjYKev+2uNq8a7/UkRZLxxC85heO919IdnAM3Su0l5bL3qBmv1ZceOcLTr36CXIXezp/96H+vK13Hbr+OJukU4Ec77uAC5M3UrN/a5ovGFllvk+Ex+jy8TDMnDmTLVu2sGPHDkJCQnjvvffIz89n/PjxALz55psG7iJDhgzh66+/Zu/evURFRXH8+HEWLVrEkCFD9APrJ4EYUP+L6NmzJx988AEzZszA3t4eFxcXtmzZom9Y1tbW1K9fn6NHjwKVXRy+//577Ozs+OOPP2jSpAlWVlYMGDCAxMREfR4VXT4eNs/y+ZTn119/NRjI3nOl2LZtG3Xq1MHKyoopU6agVqtZvXo1rq6uODs789lnnz1w+UgkErZu3corr7yCQqGgQYMGHDx4UH/emMvHli1bcHd3R6FQ8Morr7B27Vqjfyh27tyJh4cHtra2jBw5ktzcXH15nT59mg0bNiCRSJBIJERHR5OZmcmYMWNwcnJCLpfToEEDtm/f/sDXYox67w4iZtdJYveeJi8snsA536FWFlFnZE+j8T0nDST11A0ivzpEXngCt1f/RHZQFB7j+wNQkqvk4ojlJB68SH5kIlnXIgiavx27FvWQ16rxj7RWpFundkx7Zxx9enR5rHabvz2Aa1/8xt0/r5EREsupGd+gcLHDo3+bqtO8M5CQPae4vf8MWeEJnJm3nZJCFY1H9tDHcW3bgJvb/yQ14A65Malc/+I3inLycfLxBCDWLxC/j74l7sxNcmNSuXv8GgGbj+DatiFXN/5G9J/XSA+N5cSMb7B0scOzGj0tJg0keM8pQvefITM8gdO+pXpG6PS4tWuAdW0nTsz8lozQODJC4zj54WacfTyp3cUbAInUhK7LxnLh0z3c+vEk2VFJFIbHkXnob30+Lu+8TNqeP0nff5LC8DjuzvsaTaEKx5EvGNVVcCOCuE93kHnwHNqiEqNxsv+6QvbJq6iiElFFJRC/eheagkKsWjeq8nrv4TzxZdL3/EnGTycoDI8l1vdrNEoVNUb0MRq/IDCChOXfk/X7WYMBWEW0JWpKUrP0hzozt8q4DScNIHj9ryT8cZXskFguTfsauYsdtQZUXV+N3h3InV2niNp3hpywePznbKNEqcJzVFn7CdtyjNAvfyf9aoRRG+YOVlh7uRHy5e9kh8SSF5XM9c/2YaqwwK70D+89mkwcQNCG34j74xpZIbGcn6Zr4+7VaGzyzkAidp/izr4zZIcncGnudtRKFfXLaQSwb1qHJu++yIWZWyrZcJ88mIQfT5C414+CsHhuz96CRllEzVG9jObp/s6LZJwKIOar3ykIjydq1T5yg+5Qe8IAfZx680eSfuI6kZ/sIu9mNMq7yaT9cZXicjOxNu0aEbf1KLnXIym8m0L0ul8oyc7HobTvNZ44gJvlyuPCA5RH43LlkROewOXS8vAqVx4Ru06Rcuk2+XFpZAZFc2PVT1jWcsTS3QmAouwCHFvXJ2jtASL3nCZqtx/B635FqpBV214avjuQqF2niN53htyweK7O2YZaqcKjNG9Tazmeo3oSsGQXqX8HkxUYzZUPN+PYviEOrevryvbljmSHxBCy7gD50cmkXQgl8JM91H+rr362/KnwGBclPgwjRozg888/Z/HixbRs2ZKAgACOHTumX6gYExNjMI5ZuHAhH330EQsXLsTb25u3336b/v37s3nz5sdaHBURA+p/GTt27MDR0ZHLly/zwQcf8N577/H666/TuXNnrl27Rr9+/Rg7diwFBQVG0xcUFPD555+zc+dOzpw5Q0xMDLNmVT8j+U/zrIrIyEiOHj3KsWPH2LNnD9999x2DBg0iLi6O06dPs2rVKhYuXMilS5ce2OayZcsYPnw4gYGBvPjii4wZM4aMDOOzWX///TeTJ09m+vTpBAQE0LdvX6MD+MjISH799VcOHTrEoUOHOH36NCtXrgR0LjKdOnVi0qRJJCYmkpiYiLu7O4sWLSI4OJijR48SEhLC119/jaOj40OVT3kkZlJsfTxJO3OzLFCrJe3sTezbNjCaxqFNA1LLxwdS/AKrjA9gZq1Aq9FQnP1wdfkssK7jhKWLHfFny66xKFdJSkAkLm2MX6OJmRSn5p7En71VFqjVEnf2Fi6lP14ASf7heA3piMzOEiQSvF7SPYpNuFD5cfw9rGrXwMRUSmwFPckBkbi2rl5P3LnKelzb6PSYmJuBVou6qGwQWaIqRqvR4tZON3B1au6BlZsDWq2W149+yjj/L2mwcxEWjeoAIDEzxbK5FzlnAw3yyTl7A8sHGPw+ECYm2L/UFRO5BXlXQ6uNKjEzRdHci9xzNwz05J67geIf6pF51qTZle14n9tM3Q0zMatpvN9Z1nFC7mJPcrm2UJyrJP16JI5V9BETMyn2Pp4knzXsh8lnb+JYRZszRlFGHjkRCXi83g2pXIZEakKDsb1RpmaTERilj2dVxwm5ix1J5fIrzlWSdj0Sp2rauIOPJ4kV2nji2Vs4tilr41K5OV02vc+VBd9TmJpdyYa1Tz0yzgYZ2Mg4E4RN24ZG87Vt05CMM0EGYRmnbmBzrywlEmr0aU1BZCIt9s6n660ttDn6GY4D2xmkyblyG+ehnTEt7XvOQztjYmFG8vmQasujqvK/Vx5JFcojqUJ5lEcql1FvRHdy76ZQkKBzRamYt4WLHW4vtECVlkONKtqLpJr2UqNUr72PJybmpqSUi5MbkUh+XBo12pbdA9QV/kSqC4uQys2xL/2j8b/O1KlTuXv3LiqVikuXLtGhQwf9OT8/P77//nv9d1NTU5YsWUJERARKpZKYmBg2bdr0xJ++iwH1v4wWLVqwcOFCGjRogK+vLxYWFjg6OjJp0iQaNGjA4sWLSU9PJzAw0Gj64uJivvnmG9q2bUvr1q2ZOnUqJ06ceKJ5VoVGo2Hbtm14e3szZMgQevXqxe3bt/WvDB0/fjyNGjXi1KlTD2zzrbfeYtSoUdSvX5/ly5eTl5dX5WbuGzduZODAgcyaNYuGDRsyZcoUBg4caFTn999/T7NmzejWrRtjx47Vl5mtrS3m5uYoFApcXV1xdXVFKpUSExNDq1ataNu2LR4eHvTp04chQ4ZUqdvYnpzF5Ta/N3ewwcRUiqrCD58qNRuZs51RmzJnO6PxLaqIbyIzo8nCUcQfOE9JnrJKrc8LCic7gEp+xMrUHBROxt0GLBysMTGVoqxQLsq0bOTOZWn+em8jJqZS3rq5mYl3ttNt5QT+nLienCp8oW08XGj8eveq9ThXr6fAiJ5715B8LYLiAhWdfEdiamGOqVxG54WjMTGVoiitS5s6Oh/mdh++ytUvfuPI+M8pyc6n0U+fIrWzwtTBGomplOLULIN8StKyMXO2N6rtQZE3rkur23toc+cn6q54j8hJKykMj6s2jdTBRqcnraKeLMycHl1PwfUwYj7aQMTYpcTO/wZzdxca/rwCE0t5pbj3+kHFwWRhajYWpW2rIual9VU5TQ4WVdRxVfgNX4F9s7q8FrGVYdHf0+SdgZwcs5qicn9myzQatqnq8pNVpTEtG3m5ftF26Ruk+YcT90dlf/d7NooqtJei1CzMq7h/mDvbUVwhz6Jy9ydzRxtMreTUnfYyGaduEDD8U9KOXKb5to+w69REn+bmpHVITKV0v72dnrG7aPyfdwh663PyopP15aE0Uh7yf1geAA3G9WF4+FZGRn5Hzd4tODlyJZpi3X34Xt7NZ77KiMjvGBKwiZJcJWmXblfZXqrMu1z9WTjboVYVV/KxV5Vrh8l+gTi2bYj70E5gIsHC1R7vma/q0rsYz/uJ8IxcPv4tiEWJ/zJ8fHz0n6VSKTVq1KB58+b6sHuPQFJSUrCxqezrplAo8PLy0n93c3MjJSXlseX5MHh4eGBtbW1gRyqVGiwmcHFxeSi75bVaWlpiY2NTZfrbt2/zyiuvGIS1b9+eQ4cOVavzQcrsvffe47XXXtPP4A8dOpTOnatehLdixQqWLVtmEDbSsimjrZpXkeLxIjGV0ubb6UgkEoLmGn/71LNGIrNCalU222hi9uR84drNHoa5rYJDI1agzMjFc0Ab+nz9AQdf+4SMUN1gsf4rnem+cgJIJJhamHH35A08+rR67FoKM3L5870v6L58PD4T+qHVaAn/7QIpgVFoS3+Y7vl5Xt34G3eO6hZORs/8Ap8r32E/qDPZf1157Lr0+iLjCe7/IVJrS+wHdcJj3TRuD1tw30H1kyDHr2xwWBh6l4KAMJqe34Ld4C5oVcW4r3hPf/702M+fur7ytFn+FoVpOZwc+gnqwiLqju7FC/t8MZWZ6RdOnXpCGmv3a41LF2+O9FvwROwbpfS+nnrMn9jNhwHIu3UXm3aNqDWuH1mlT388543A1NaS68M+xqZVfTxnv06LfQtoVljEqTH/eaISo3/5m6QzQcid7Wi97A1eOvc5JaV+036ldRH4+X8JWLEPe09Xms8fgYm5KVmB0U9UV/LpIG58sps2qybQfuN7aIqKCV73K04dG6PVPMVNBJ7Rq8f/LYgB9b8MMzPDxQ8SicQg7J6fclVbwxhLf79Vrw+bp4mJSSWbxcWVfR7vZ/de2MNsc/NP0z8umwMHDuTu3bscOXKE48eP88ILL/D+++/z+efGfyB9fX2ZOXOmQdhfDSbqPxdl5KApUSOrMKMic7JFlZJl1KYqJcto/MIK8e8NpuW1Hbkw7NPndnZaW5RPSWah/nthhs43Vu5oQ0G5a5I72ZB+K8aojcKMXDQl6kozU3JHW5Qpulkkm7rONBvfj/2955IZFg9ARkgMru0b0XRcX8766nzh7/55jcMxKfTeOIX0W3e5uOa/ePRp9Uh6Ks6oyx1tDWatY8/cZFfXj7Cwt0Kj1lCUU8BbV78k4mAqAPnJuvwywuPLlVcJqphkZLWcKMnIRVuixqzCTJqpoy3FKf9sRxdtcQmqaN0LFgqCIrFs0QCXt4dwd97XVaZRZ+To9DhW1GNHcerj22FGnZNPYVQCMg83kr/8mfzrt/XnVCalM4QV+oSFky1ZVezaUFRaXxUXDlo42VCYkm00jTGcuzbFrW8rDjR+R9/fUuZ/j1uP5kQe8yd850kApOamevtKA402ZFbRplRVaXS01T+ZcenijbWHM8NDvzWI033LdFIv3ebEqJVoStSYV2gv5k52FFVxvylKycKsQp7m5e5PxRk5aIpLKAgz/KNVEBaPbQedm4+8rgvubw/kUveZ5N+OI+daBCkHL9Bk4/tkxWegutfnnWwq1Nk/K497FOcqKc5VkhuVzMmRK3nl6hfcWP0z8cev6+tCYiIhJyKRwvAEirLy6P3bElKN7MxSbd7l2kthShZSmRlmNgqDWWqZky2F5Z4QhG8+Svjmo1i42FGUnY+luxM+C0aSf/fhJrIETw7h8iF47Dg5OZGbm0t+fr4+LCAg4NkJqoJGjRpx5YrhzF3F7w+Cubk5arW6UriTkxPjxo3jxx9/ZP369Xz77bdGUuswtienmaRsBlZbrCY7MArHbs3KEkkkOHZtSqa/8W3GMq6G49itqaGm7s0N4t8bTFvWc+Xi8M8ozsx70Mt++mi1oCnRH5lh8eQnZ1Gra9k1mlnJcW7pRfJV42WiKVaTGhRlkAaJhFpdm5J8TbeAzFRursuuwsyPVq0pW/EPmFnL6bnuXVKuRXL83S/IvB1HfnIWtSvocWnpRdK1++jpYqindtemJBlZ0FaYmUdRTgG1Onsjd7Qh+rhuRjY1KJqSwiLs67mVmTGVIqvtjCo+FW1xCflBkVh3LXuCg0SCTVcf8q/drpjNP8NEgsS86l0PQDcILwiKxLqLoR7rLj4UPEY9JgoLZHVdKUnJRJOvpOhukv7ICYtHmZyJS7n6MrWSU6OVF2lV9ClNsZrMwCiDNEgkuHRtRloVbc4Y99pYpRk/jYairHzyopPJi04mOyweZXIWrhXalGMrL1KraeMZgVEGaZBIcO3alLTSNnXry9859MJ8DvddoD8Ari79kfMffoumWE1u4B3sK9xv7Ls1I8c/zGi+2VfDcOhm+ETNoYcPOaVlqS1WkxsQicKrpkEchZcbhXFpAJgoDPueOr8QZXQy6vxCivML9eVRsc4cW3lVWf4PUh7GKCnQvQa7ODvfoC4M8i5dEFjVHzBtaXtxrpC3c9dmpJfqzQyMQlNUgnO5e7WVlxuWtR1J9zdyD0jOQlNYTJ2hnSiITyMzKKpSnCfGM1qU+G9BzFALHjsdOnRAoVAwf/58pk2bxqVLlwwWDDwvfPDBB3Tv3p21a9cyZMgQTp48ydGjRx96Wz0PDw8uXbpEdHQ0VlZWODg4sHTpUtq0aUPTpk1RqVQcOnSIJk2a3N9YNdzZfJiWG94j68Ydsq5HUG/SQKQKGTF7TwPQcuN7FCZmErp8LwBRW47S+cBi6k0eRMpf16k5tBN2LeoROFu3ol9iKqXt1hnYNvfk8tjVSExM9DPaRVl5aIsr/0l4VAoKlMTEJei/xyckExoWia2NNW6uzo9sN+i7Y7SeNpTsqGRyY1NoO2sYBclZRP9Rtpfu4L2+RB3z59b3x3Vpvj1Kz3XvknojipSASJpPHICZXMbtfbpyzIpIJDsqie4rJ3Dh092oMvPw6N+G2t2bcfStNQAoXO156acF5MalceHT3VjUsEEtgZC9frT5QKcnJzaF9rOGkZ+cRVQ5PS/t8eXOMX9u7tDpubHlKL3XvktqoE6Pz9sDMJXLCN1/Wp+m8fDuZIbHo8zIxbV1A7oue4MbW4+RdUe3sr04T8mtH0/S7qPXyEtMJzcunTqT+wHod/pI/vY3PNdNp+BGBPkB4bhMHIKJ3IK0fbr1AB7rp1OclE78yh8B3cJBiwbu+s/mbg7IvT3RFCj1M9K15r1B9qlrFMWnIbWS4zC0G9admhE+xtB9yRgpW3+j7prpFATp9Di/PQQThQXp+/8CoO66GRQlpZO4amclPSbmZpi51EDu7Ym6dKAMUHPBW+T8dYWi+FTMXBxwnTkKrVpD5m9njGoI23IM7xlDyY1KIj8mlWZzh6FMziK+3F7MPff7EnfUn4jtuvq6vfkoHTa8S8aNKNIDImk0aQCmChlRe8vqy8LJFgtnO6w9de5wtk3cKckrpCA+jaKsfNKuhlOcnU/7LyYTvPYAJYVFeL7RG0t3J+JL94m/R8jWYzSbPpTcqGTyYlJoMUfXxmPLaXxhny+xx/wJK9UY8u1ROq/XaUy7HkmTUo2RpRoLU7Mr+fUC5Menkx+re+oR+80hmnzxPrkBd8i5HoH7Oy8iVchI2OsHQJON76NKyuDOZ3t08b89Qutfl+I+eTDpf13DZWgXrFt4ETqrbCLh7qaDNPv2Q7IuhpB57iYOvVtSo18brr+yFICC8AQK7iTS+D+TCF+2k5KMPBwHtsOhhw+Bb+r6Xmi58siPScHnAcoj9NujdFr/Luk3oki/HknjSQOQKmTcKS0PqzpO1H2pI4mngyjMyEXh5kDTqUNQK4uIP6FbOFuzdwtSLt+m+cxXKc4pwMzMFJ+FI1EXFhG120+fd/f9vsQf9SeyNO+wzUdpv+FdMm9EkREQSYPSuoguzbskV0nUHj9aLH2Dosx8ivMKaPXpONKuhJFxrWxA3fC9QSSdCgSNhlqD2tF46ktcePcLeJouH/+jvs+PCzGgFjx2HBwc+PHHH5k9ezZbtmzhhRdeYOnSpbzzzjvPWpoBXbp04ZtvvmHZsmUsXLiQ/v378+GHH/Lll18+lJ1Zs2Yxbtw4vL29USqVREVFYW5ujq+vL9HR0cjlcrp168bevXv/kd6E3y5iXsOGRnOGIXOyI+fWXS6NWklRmu6HUV7L0eDmmukfzrUpX9J47nAa+44gPyqJK+PXkFvqA2zhZo/rgLYA9Di5yiCv869+THoVjzEfhZuh4Uz4YK7+++qNuh/Zlwf24bOFHz2y3RtfHcJMIaP7qgmY2+he7HLkjdUGK+Jt6jpj4VDmAx/5+yUsatjQdtZrKJxsSQu+y5Gxq/WLCTUlao68+R86+I5gwPaPMLOUkROdzKkPNxN7UvfjWrtbM2w9XbH1dGWs/0YDTVfWH6DnSp2exCthHBpbWY+8nJ6I3y9h4WBD+4/K9BwqpwfArp4bHecOR2ZnRW5cKlc3HuTGlqMG+V74bA9atZoX1r+HqYU5hddvc3vEItTZuidFmb//jWkNW2rOGoWZkz0FwVGEj11GSWn7kdVyMmg/Zi4ONP1znf676+RXcJ38CrkXbnL79YWAzkXDc/0MzJztUefmowy5S/iYZeScLbd7RxVk/X4OUwcb3GaOxtTJHmVwFJHl9JjVdERbbibLzMWBxsfW67+7TH4Fl8mvkHshiIgROj3mbo54fDkLqZ01JRnZ5F8JIWzoHEoyDBex3SN00yFMFTLa/udtzG0UpF4O4/ToVQbb8ll5uCArV1+xBy8iq2FNsznD9O4hp0evMngJh9ebL9Bs1mv67y/8uhiAS9M3E73/DEUZeZwevYrm84bT86f5mJiZknU7jtPj15IVbOi6EFyqscNqXZtKuRLGyTGrDTRaexi28bsHLyGrYYPP7Nd0LzK5dZeTY1ZTmGa8HIyR8tsFzGrYUG/OcMyd7ci9Fc2NUcv1Cw8tKtxvcvzDuPXeF9SbNxKv+aMoiEok6K3/kB8aq4+TdvQKt+dsoe60oTT4dDwFkQncfHsN2Zd1TyW0JWpujF6B18IxtNg5F6mlBQVRSYR8sImE0r5nrDxOVSgPKw9ngzq7Vx4tZr+GRWl5nCpXHmpVMU4dGtFo0gDMbS0pTMsm5WIof7z8Mar00jiFRSjc7JGaSenw+UTQQkF8Gucnbqi2vcSVtpem5drL2QrtJWDJj7TQaOm8dTomMlOS/IK4Ns9wm1W33i1oMv1lpOZmZAXH8Pf4tSSdvH8/Ezw9JNr/1dfiCQSPwKRJkwgNDeXs2bPPWgq/u466f6SnyICbD74n+NNgW8vFz1qCAern7H1B7bXPl/uO1OT5+qkJK7Z61hIMKH7OXjhVU130rCUYkCg1f9YSDDB/zoZOryfueuJ5KA8+vkWy8pce/wvEnjVihlrw/5rPP/+cvn37YmlpydGjR9mxYwdfffXVs5YlEAgEAsHzhXD5qBaxKFHwr2DXrl1YWVkZPZo2bXp/A1Vw+fJl+vbtS/Pmzfnmm2/44osvmDhx4v0TCgQCgUAgEJQiZqgF/wpeeuklgzcjlafitnYPw/79+x85rUAgEAgE/2/4H92d43EhBtSCfwXW1tYGL1cRCAQCgUDwFBEuH9UiBtQCgUAgEAgEguoRM9TVInyoBQKBQCAQCASCf4CYoRYIBAKBQCAQVI+Yoa4WMaAWCAQCgUAgEFTPc7b39vOGcPkQCAQCgUAgEAj+AWKGWiAQCAQCgUBQPcLlo1rEgFogEAgEAoFAUD1iQF0tYkAtEDynpEulz1qCAdtaLn7WEgyYEPDxs5ZgQNEX85+1BAN2b7N61hIM6GSa9awlGCArer78QS2eM//UOFPzZy3BAMeSkmctwYBiifCYFRgiBtQCgUAgEAgEguoRL3apFjGgFggEAoFAIBBUj3D5qBbxzEIgEAgEAoFAIPgHiBlqgUAgEAgEAkH1PGd+/s8bYkAtEAgEAoFAIKge4fJRLWJALRAIBAKBQCCoHjGgrhbhQy0QCAQCgUAgEPwDxAy1QCAQCAQCgaB6xLZ51SIG1AKBQCAQCASCatFqxKLE6hAuHwKBQCAQCAQCwT9ADKj/B+nZsyczZsx41jKMEhoaSseOHbGwsKBly5bPTIeHhwfr169/ZvkLBAKBQPCvQqN5fMf/IMLlQ/BUWbJkCZaWlty+fRsrK6tnpuPKlStYWlo+s/wfhpazXqPh6F6Y2yhI8Q/jgu92cqOSq03TeFwfmr03CLmTLRnBMVxa9ANpAXf05wf8tADXzk0M0tzeeYIL87YbhNUf3g3vSQOxredKUZ6SO4cuU5iVR+NRvZDZKki6EsbZ+dvJuY+epuP60GKyTk96SAx/L/qB1HJ65E62dFw4itrdmmFmZUFWZBLXN/5G1JErAFjVdqTNjKHU7OyNwtmO/KRMTBTmaAoyH6gMK+IfEMT23T8THBpBanoGG1Ys4oXunR/JVnWYtu+HWZchSKxs0STHUHR4O5r4SONxW/ZA9up7BmHa4iIKPnlT/92s1zBMm3VCYlsD1CVoEqIoOrEPTVxElRrazHqNxqN6YW6rIPlKGOceoL68x/XBp7S+MkJiOF+uvqxqOzLq4nqj6f569wuiDl/GoUkdWrw/BNf2DbFwsCY3NpXCPYdJ//6gQXyHsYNwnPQqpk72FIZEkbh0M8rAMKO2ZQ3q4PzhGOTN6mNe24XET74lfbuhvYZnvsO8tkultOk7D5G45BuD/GreiiFwwQ6yrhuvD4CaQzrQZM7rKNwdyYtKIvjTvSSfCDCI03jOMDzG9MLMxpL0K2HcmLuN/Kgk/Xnb5h40XTgK+5b10Ko1JBy+QtCSnagLVACY2VvRdtP72HrXwbyGDUh06bJv3iXQd/t99TUu1ZcflcStT/eSUk6f24vt8HjzBex8PDF3sObUC77k3LqrPy93d6TflS+M2j797hfcPXQZgBazXqNB6T0o1T+Miw9wD2o0rg9Ny92DLi/6gfRyfb48L+ycTa3eLTg1YR2xf1w1OOdVeg+yqeeKpkSNRAsSMym5wTHcmr+d7GrKx3VIBxrOHY7c3YmCqCRCP9lNarnyaTBrGG5DO2FRqwbaohKyA6O4vWIf2dcM+5NTn1Y0+Og1rJvUQaMqIv1CCJfGr8NzfF/qTxmMzMmWnOAHa0//pL4AuvyyEMfO3gZhUTv+qjLPx4rwoa4WMUMteCDUajWax/CvMjIykq5du1K3bl1q1Kjx0OmLi4v/sQYAJycnFArFY7H1JGk2ZTDeE/pxYd42Dg9ZQkmBin675iKVmVWZxuOlDrRbMoaAtQc4OGAhGcEx9N01F4saNgbxbv94kn0t39cf/p/uNTjv/c5AWs15naBNv/Nr73kcGrUSU0sLmo3vx1nfbRwo1TPox+r1eA3pQKfFY7i67gD/HajTM+hHQz291k/GzsuNYxPW8lMfX6KOXqHP1x9Qo2ldAOzr10QiMeHsvG3s7z2XC8t2YWJhjYnC4VGKFaWykEb167HgoymPlP5BkDbrhPmAsRT7/YzyG180SXexeNMXLG2qTKMtLKBg9btlx9oPDM5r0hJRHd6OctMclFuXoslKxeLN+aCwNmqvxZTBNB3fj3O+2/htyBKKC1QMvE991RvSgY6Lx3Bt3QEODFxIenAMA8vVV35COj+2et/g8P/8Z4rylMSeugGAo48Hhek5nJr2NT/3nkvAxoO4zH4Th7GD9fnYDOqG6/yJpHyxh8gh0ykMicJjx8dIa9ga1WUil1EUk0Ty6h0Up2QYjRM59ENC27+hP6LGLgAg58jflfLLuRVD5z3zMHc0Xh8ObRvQ9uup3N3jx6m+80k6epUO22di3bi2Pk6DqUPwers/AXO2cfrFRagLCum8dx4mpeVr4WJHl/3zyY9O5vSLizk/ehXWjWrR+ovJZRlptCT+cZU72/4ArZbIzUdQxqdjZqugUzX67Ns2oM3XU4nZ44df3/kkGtEnVchIv3ybW5/uMWpDGZ/OsebvGRwhq3+iJE9J/EldXTadMpgmE/pxad42jpT2+T675uqv0RgeL3Wg7ZIx3Fh7gEMDFpIZHEMfI/cggCaTBqCt4oUhTUrvQTc3/U7ox7uRmpsRu9ePv/vqBprt9/pWWT52bRvS8ptpxO4+xbk+80g66k+b72dhVa588u8kcmv+ds72nMOFl5aijE2l/b75mNco60+ug9rT4sv3idvjx7nec7kwZAkJv/xNzZc70nTpG9xe8wun+y0g+1bME6+ve0TvPGlQZ8GfVB9f8HQQA+onSM+ePZk2bRpz5szBwcEBV1dXli5dCkB0dDQSiYSAgAB9/KysLCQSCX5+fgD4+fkhkUj4448/aNWqFXK5nN69e5OSksLRo0dp0qQJNjY2jB49moKCAoO8S0pKmDp1Kra2tjg6OrJo0SKDm5ZKpWLWrFnUqlULS0tLOnTooM8X4Pvvv8fOzo6DBw/i7e2NTCYjJiam2uvVaDR8/PHH1K5dG5lMRsuWLTl27Jj+vEQi4erVq3z88cdIJBJ9WVTFvTLat28fPXr0wMLCgl27dgGwdetWmjRpgoWFBY0bN+arr77Sp+vcuTNz5841sJWamoqZmRlnzpwBKrt8ZGVlMXHiRJycnLCxsaF3797cuKH7QcnOzkYqleLv76+/TgcHBzp27KhP/+OPP+Lu7g5AUVERU6dOxc3NDQsLC+rWrcuKFSuqvdaq8J44gBsbfiP2z2tkhsRydvo3KFzsqNO/TZVpmk4aSNjuU0TsP0N2eAIX5m2nRKmiwcgeBvHUhUUoU7P1R3GeUn/O3FZB6znDODdjM1G/XiD3bgoZIbHU7t6ca1/8xt0/r5EREsupGTo9HtXoaf7OQEL2nOL2/jNkhSdwZt52SgpVNC6nx7VtA25u/5PUgDvkxqRy/YvfKMrJx8nHE4BYv0D8PvqWuDM3yY1J5e7xa2iU2ZjIHu0pQ7dO7Zj2zjj69OjySOkfBLPOgyi5epKS66fRpsZT9PtWtMVFmLXuWXUirRZtXrb+ID/b4LQ66G80d26izUxBmxpH0bGdSCwUmLjWNWqu2dsDuF6uvvxK66vufeordM8pwkrr61xpfTUqrS+tRmvQbpSp2XgMaEvUoUuUlM66hu07w4UlO0m6GEpuTCoRv/xN5s9/YdO/kz4fx7eHkrnvD7J+/gtVRCwJCzehUaqwf72vUV3KwHCSV24n+9AZtEXG/1irM3IoScvSH9a926OKTiD/UlCl/ALmfIdaqaJuhX5xj3qTBpBy6gYRXx0iLzyBkNU/kRUURb3x/fRxvCYN4Pb6X0n64yo5IbFc/eBrLFzscBvQFgCXvq3RlKi5MW87eZGJZAXc4cacbdQa3AFLD91MenF2PtE7/sJtQFuifzxJ8Cd7uPPtUaTmZtXq86qgL7RUn2c5fXE/nyNs7QFSz940agONFlVqtsHhNrAd8Qcv6uuyycQBBJbeg7JCYjn3APegJpMGEr77FJGl96CL87ajVqqoX+Fa7JvWwfvdFzn/0ZZKNsxtFbQqdw+qNawrMTtPELJwB3lh8dycvRW1sojao3oa1eDxzkDSTt0g6qtD5IcnEL5qP9lBUXhM6K+Pk/DL36SfuYnybgp5t+MIWbwTMxsF1t66/iSRmtDk03GEfryLmB/+Iv9OInlh8SQdvEj9d1/k7q5TxOw9TW5YPDfu054eS32VolaqDOqspNy9+4mi0T6+4yHZtGkTHh4eWFhY0KFDBy5fvlxt/KysLN5//33c3NyQyWQ0bNiQI0eOPOqVPxBiQP2E2bFjB5aWlly6dInVq1fz8ccfc/z48YeysXTpUr788kvOnz9PbGwsw4cPZ/369ezevZvDhw/z559/snHjxkr5mpqacvnyZTZs2MDatWvZunWr/vzUqVO5cOECe/fuJTAwkNdff50BAwYQHh6uj1NQUMCqVavYunUrt27dwtnZuVqdGzZsYM2aNXz++ecEBgbSv39/XnrpJb3NxMREmjZtykcffURiYiKzZs16oOufN28e06dPJyQkhP79+7Nr1y4WL17MZ599RkhICMuXL2fRokXs2LEDgDFjxrB3716DPxD79u2jZs2adOvWzWger7/+uv6PytWrV2ndujUvvPACGRkZ2Nra0rJlS/0fjqCgICQSCdevXycvLw+A06dP06OH7kb6xRdfcPDgQfbv38/t27fZtWsXHh4eD3St5bGq44TCxY7Ec2U31+JcJanXI3Fq08BoGhMzKTV8PEk8e6ssUKsl8dwtnNrUN4hb75XOjAz6mpdPrKD1vOFILcz152p2b45EIkHhas9Qv1W87v8FA3bMwtLFjvhyN/uiXCUpAZG4VKPHqbkn8RX0xJ29hUvrMj1J/uF4DemIzM4SJBK8XuqIVGZGwoWQqgtIYoL2efXFk0oxcfNEHRlUFqbVoo4MwqR2w6rTmVsgn7kR+UebkI2ahcSpdtVxpVJM276AVpmPJulupdPWpe2nfH0V5ypJvU99ORqpr/izt3BuXd9oGsfmHjg28yB0z+mqtQJSa0vU2br+IjEzRd6sPnl/Bxjkk/d3AIpWjau186BIzEyxe7knWT8frzK/1LM3cWhrvCwc2jQg9YzhwCbFL1AfX1HHGQsXe4M4JblKMq9H6uNIZaZoikoMXtmsLiwCoEaHRuW0SrH18ST1zE3dgHxQO9IuhJB69ib2Veizv4++R8HWxxO75h7c3e0HPNl7kNTCnG5fvs/l+d9TmJpdyY5buXvQS36rsG3lhU2zuljUrKG3mXYmCPu2xvuTfZsGpJ0JMghLO3UDuyriS8ykuI99geLsfL2bhY2PJ/KaNUCjoctfK+gd+DVtd8/DulldfX2Vv8anVV+1X+vCgFub6eW3iibzRyCVm98/0ePgGflQ79u3j5kzZ7JkyRKuXbtGixYt6N+/PykpKUbjFxUV0bdvX6Kjo/n555+5ffs2W7ZsoVatWo+jFKpE+FA/YXx8fFiyZAkADRo04Msvv+TEiRM0aPDgnejTTz+lSxfdTNrbb7+Nr68vkZGR1KtXD4Bhw4Zx6tQpg1lZd3d31q1bh0QioVGjRgQFBbFu3TomTZpETEwM27dvJyYmhpo1awIwa9Ysjh07xvbt21m+fDmgc6/46quvaNGixQPp/Pzzz5k7dy4jR44EYNWqVZw6dYr169ezadMmXF1dMTU1xcrKCldX1we+/hkzZvDqq6/qvy9ZsoQ1a9bowzw9PQkODmbz5s2MGzeO4cOHM2PGDM6dO6cfQO/evZtRo0YhkUgq2T937hyXL18mJSUFmUymv5Zff/2Vn3/+mXfeeYeePXvi5+fHrFmz8PPzo2/fvoSGhnLu3DkGDBiAn58fc+bMASAmJoYGDRrQtWtXJBIJdesanz0sj0qlQqVSGYSZOekeOypTcwzClWk5yJ2NPxaXOVhjYipFmWb4A6VMzcbWy03//c6v58mLS6MgOROHJnVos2Aktl5unJq0AQDrOs5gYoLPBy9xafFOinMLaFfqy1uYlVfBdg4KJ+N6LO7pqfCDqUzLxq5+mZ6/3ttIn6+m8tbNzaiLSyhRFvHnxPXkRBv307TxcMHEwhZ1frrR888aicIGiVSKtsIMszY/GxMn4zd1TXoCRb9+gyY5BiwUmHUZjHzSxyi/nIU2p8zFQdqwNbLXp4GZOdq8LAp3fAYFuZXsyZ3sAF17KY8yNQf5P6yv8jQa2ZPMsHhSroYbPQ/g3KYBtoO6cfftZbprsLdBYiqlJC3LIF5JWhYyr2r+RDwE1n07IrWxIvPnE1Xmp0rNxqp+TaPpLZztKg30VKnZyJztSs/rytB4HN251HO3aLb0DepPGUzklqOYKizwXqi7P96zA2X9ts03UzG1MCfxj6sEfLSFxnOGYV2NPlU1+h6FuqN7khsWR6Z/OEhNkJfaKqxwDyp8xHuQTbl7ULtlb5DqH07sn9eM2rl3D2r+wUvcWHuA7l+9j4m5Ge33z+dsrzloi9W6+mtgvD/JqiwfQ93OfVvTcvM0pHJzVMlZXB7+GcUZuv6kqKubRGowaxghS3ZSEJtKvfcG0+GnhZiYSo3af9L1FffLeQri0ihMysTWuw7eC0di5WW8b/6vsHbtWiZNmsT48eMB+Oabbzh8+DDbtm1j3rx5leJv27aNjIwMzp8/j5mZzjXpUSa1HhYxQ/2E8fHxMfju5uZW5b+qB7Hh4uKCQqHQD6bvhVW02bFjR4PBY6dOnQgPD0etVhMUFIRaraZhw4ZYWVnpj9OnTxMZWbagwtzcvJL+qsjJySEhIUE/8L9Hly5dCAmpZpbxAWjbtq3+c35+PpGRkbz99tsG2j/99FO9dicnJ/r166d3D4mKiuLChQuMGTPGqP0bN26Ql5dHjRo1DGxGRUXpbfbo0YNz586hVqs5ffo0PXv21A+yExISiIiIoGfPngC89dZbBAQE0KhRI6ZNm8aff/5532tcsWIF7733HiYmJvrjclHsPym2agnbdYqE00FkhcZx58B5zk7/hrovtsO69AcEEwlSc1MsazvSa8t0+u315dqG3wBwbVfNDOsj0m72MMxtFRwasYJfXlxM0Jaj9Pn6AxwaVx5cKVztefHHOWiL8tCqKg8k/61oYsMpuXEWTdJdNNEhqPasRZufg2nbPgbx1FG3UH49l8Kti1GH30A2YgZY2iD16YJiwff6w8RM+sQ1Sy3M8Braidt7/aqMY9+oNv22fUjKF3vIO3f9iWvS5zu8H7mnr1JShb/10yD3djzXpn1D/ckvMiTqewYEfkVBTCqFKVkGs9b3uD59M5fe/BxLDxeaLXvjqWo1sTDDfXg3FB4uDIrcxqiwrZiYPpk2VLtva1y7eHNlyc5qBOnuQZcX/UDyRd1vSPjq/VjWc6NGl6aPTUv637d0vtGDF5N66gattszQ+0FLTHRDpIgNv5J0+DI5gVEETv+aZ7kb890fT5LqF0huaCxxv/zNtQ++puag9k8n88c4Q61SqcjJyTE4Kk4qgW62+erVq/TpU3YfNDExoU+fPly4cMGozIMHD9KpUyfef/99XFxcaNasGcuXL0etVj+xogExQ/3Euffv6B4SiQSNRoNJaUct75ZQ1YK78jYkEkmVNh+UvLw8pFIpV69eRSo1vGGW33lDLpcbndF92pTfjeOei8WWLVvo0KGDQbzy1zJmzBimTZvGxo0b2b17N82bN6d58+ZG7efl5eHm5mbgQ34POzs7ALp3705ubi7Xrl3jzJkzLF++HFdXV1auXEmLFi2oWbOm/qlD69atiYqK4ujRo/z1118MHz6cPn368PPPP1d5jb6+vqhUKoP20KrQEQC5kw3KlCx9uNzRhoxbxv3ZVRm5aErUyB0NZ2HkTraVZh3Lk3ZN98fB2sOF3LspKJN1+f05cqU+nVqmu13YVZiBkTvZkF6FnsJ7eirMiModbVGm6Oza1HWm2fh+7O89l8yweAAyQmJwbd+IpuP6cta3bOcRhYsdQ/bPJ9k/DEXPJ/v47p+gLchBq1YjsTS8bomlLdrcrAczolGjSYzGxKHCrhXFKrQZyWgzkimKi0A+fR1mrXtRfOkPlOV2+1BlWAC69mLQfh6xvgpSKrcfz0HtMZXLCP/5nFF7dg1q8uJeX0J3ncJs0z59uDozB22JGlNHO4P4po52lKQ+2s4t5TGr6YRVlxbEvLe82vxkTraoypVNeQpTsrCoUA7l4xeWlodFBRsyJ1uyb5a54MQdOE/cgfPIHG30fsn1332R/LtlkyD3+q1GVUzSn9coysqn28ElxB+8qBt8V6FPVo2+h6Xm4A6YmJpy9uWlFGfmkys1wcTctPQaDduQhaMNmY9wD7o3m+/a1Rvrus6MDPnWIE6PLdNJuXSbP1//TH8Pyg5P0Ns0kZlRlJGDvLbjfa9XVWX5VFiXUKCiIDqZguhksq5G0OPCOtxH9yLyi98oTNa1xbzbcfr4mqISlHeTMbezNGr/adXXPTKr2VXksVPF4tFHYcWKFSxbtswgbMmSJZXWVqWlpaFWq3FxMbwPuri4EBoaatT2nTt3OHnyJGPGjOHIkSNEREQwZcoUiouL9R4DTwIxQ/2McHJyAnR+xfcov0Dxn3Lp0iWD7xcvXqRBgwZIpVJatWqFWq0mJSWF+vXrGxwP44pRHhsbG2rWrMnff/9tEP7333/j7e1dRaqHx8XFhZo1a3Lnzp1K2j09PfXxXn75ZQoLCzl27Bi7d++ucnYadAPgpKQkTE1NK9l0dNTduO3s7PDx8eHLL7/EzMyMxo0b0717d65fv86hQ4f0/tPly2PEiBFs2bKFffv28d///peMjKpnymQyGTY2NlhbW+uPvPBECpKzcOtaNhtjZiXHqZUXqVU8XtcUq0kPjDJIg0SCW9empF6tems1h6Z1APQ/min+uq3LpDIzcqOTyY1OpiAlC61Wi6LUleCeHueWXiRXoyc1KIpaFfTU6tqU5NKtqUxL/f8qvoVLq9YgMSn7Q6dwtWfITwtIC4zGb6bhD/Fzh1qNJjEKab1mZWESCdJ6zdDEGd8WrhISCSYu7mjzsu4TzwRMzaCoUD/Q1mYkkxkWT0FylkHZm1nJcbpPfaUZqa+aXZuScq1y+2k0sid3j1+jMKPykwL7hrUYtH8B4T+fxX/1TwbntMUlKG9GYNW5nDuZRIJV5xYUXDf+I/kw2L/el5L0bHJPXak2P6euTcnwN14WGVfDcerWzCDMqXtzffyCmBQKkzNx6lZWVqZWcuxbeRm1qUrLQV2gotbLHVGrikg9Xebfqy1Wkx0Ypbd1r93X6NBY535hhEwj+pzL6XtY6o7uSdKfV8m6fof80j6fXdqGHsc9yLXcPejml7/ze5/5HOq3QH8A+C/9kfOlffvePcjGyw1NsZqcwCicXmiFuYMNytg0kEio0a0Zmf7G+1Pm1XBqVCgfxx4+ZFURX4+JCSbmukmrnBtRqAuLsCw3iSAxlSKv7UhBXJpB3d9rT0+rvu5h2/T+LoWPjcc4Q+3r60t2drbB4evr+5hkanB2dubbb7+lTZs2jBgxggULFvDNN988FvtVIWaonxFyuZyOHTuycuVKPD09SUlJYeHChY/NfkxMDDNnzuTdd9/l2rVrbNy4kTVr1gDQsGFDxowZw5tvvsmaNWto1aoVqampnDhxAh8fHwYNGvRIec6ePZslS5bg5eVFy5Yt2b59OwEBAXrXi8fFsmXLmDZtGra2tgwYMACVSoW/vz+ZmZnMnDkT0M1qDx06lEWLFhESEsKoUaOqtNenTx86derE0KFDWb16NQ0bNiQhIYHDhw/zyiuv6F1OevbsycaNGxk2bBgADg4ONGnShH379rFp0ya9vbVr1+Lm5karVq0wMTHhp59+wtXVVT/b/TAEbz2Gz7Sh5NxJJjc2hdazh1GQnEVMub1a++3zJeaoP6Hf6xa73tpylG7r3iUtMIq065F4Txqgm0Xcp1s0Zl3XGc9XOhN/IgBVZh72TerQbukYki6EkBmiczPJuZNEzDF/2i97g/Nzt1Gcq6SV73CUaTl4DelAzIkAcmNTaDtLpye6nJ7Be32JOubPrVI9Qd8epee6d0m9EUVKQCTNJw7ATC7jdqmerIhEsqOS6L5yAhc+3Y0qMw+P/m2o3b0ZR9/StVmFqz0v/bSA3Lg0Lny6W7f9lqT0iYT24R/jFRQoiYlL0H+PT0gmNCwSWxtr3FyrX3z7oBSfP4zslffQJNxBHReBWacXkZjLKL6mu27zV6egzcmg+C/ddoVmPV9FExuBJiMJiYVCt3+1nRPFV0/qDJrJMOvxCupQf7S5WUgU1ph26IfE2p6SmxeNarj53TFaTRtKdlSyQX3dLVdfL+71JfqYP8Hl6qtHaX2lBkTSrLS+wvYZLjq08XDBrUMjjr35eaV87RvVZtA+X+JOBxH07VHkTraYmoFWo0GdofPHTfvuV2p//iHKoHCUN8KoMf5lTBQWZP6s21O31uczKUlOJ/k/usXGEjNTZPXd9Z9NXWpg0cQTTUEhRXfLJiaQSLAb1oesX06AuuzJXcX8Wox9HanCgpi9uutqvfE9ChMzCF6um0m/s+UYXQ8sov7kF0n6K4DaQzth36IeAbPLFndHbjlGwxmvkHcniYKYVJrMfZ3C5CwSj/nr43hO6EfGlTBK8gtx7tGcpotGE/zZXopzdDszubzQEpmTLfG/X6LJvOFoSkpw69+GwuQsTGRmBvqUiRmElOqLLNXnNflFkv8KoNbQTthV0GdmZ4m8liMWrvYAWJX6watSsgz8eS09XKjRsTEXx6yuVJchW4/RvPQelBebQksj96C+pfeg26VtKGTLUbqU3oPSr0fSpPQeFFHahgpTs40uRMyPTycvNhWA3NJ7ULtlb3Bx7jYSD16g8aIxFCZnUpicSbPVb2OqkBFXWj4+G6egSsrg9me6/hT97VE6/roYz8mDSPnrOjWHdsa2RT2CZukG7FKFDK8Zr5Dyhz+FyVmYO1hTd0I/LFztSfxd159K8pTE/PAXDWYPozA+HWVcKvXeHwJA2NoD+KwcT9aNO2Rej8Rr0sBK7elx15eirjO1X+1C8okAijJzsW1Sh2YfjyXtQgiOnQzfK/C8I5PJ9GuWqsPR0RGpVEpysuF6muTk5ConAN3c3DAzMzN4at2kSROSkpIoKirC3PzJLOIUA+pnyLZt23j77bdp06YNjRo1YvXq1fTr1+/+CR+AN998E6VSSfv27ZFKpUyfPp133nlHf3779u18+umnfPTRR8THx+Po6EjHjh0ZPHhwNVarZ9q0aWRnZ/PRRx+RkpKCt7c3Bw8efKgFmA/CxIkTUSgU/Oc//2H27NlYWlrSvHnzSm+HHDNmDC+++CLdu3enTp06VdqTSCQcOXKEBQsWMH78eFJTU3F1daV79+4Gj5l69OjB+vXr9b7SoBtk37hxwyDM2tqa1atXEx4ejlQqpV27dhw5ckTv5vMw3PzqEKYKGZ1XT8DcRvdijuNvrEatKnMPsqnrjIVD2b6p0QcvYeFgQ6tZr+leqnDrLsffWE1h6eI0dXEJNbs2xXtif8zkMvITM7h75AqBpT7S9zg7fTPtlo6hz45ZaLUaEi+G8suLi2gyphfdV+n0JF0J48h99ET+fgmLGja0nfUaCidb0oLvcmTsav1iOU2JmiNv/ocOviMYsP0jzCxl5EQnc+rDzcSW7oVbu1szbD1dsfV0Zay/4Y42xWnGXxZRbbmGhjPhg7JFvKs36n5kXx7Yh88WfvTQ9oyhvnmBIoUNZr1fx9zKDk3SXQp3rtRvhWdi64im3CNUiYUV5i9PQmJlp9u5I/EOhVsWo03VucGg1WDiWBPTkTORKKzRFuSiib9D4XdL0abGGZPAjdL2021VWfs5dp/6ulNaX21K6ys9+C5Hy9XXPRqO6EF+YgZxpw13UgCdK4jc0ZYGr3WlwWtd9eFFccmEdX8bgJzDZ0lysMX5wzcwdbSnMOQO0W8tRl26cNC8ppPBbgCmzg7UP1xW907vvIbTO6+RfzGIqNFlM1tWXVpiXsuZzJ8Md1OqmF/WrbtcGLUSVel1KWrVMMgvwz8c/ymbaDL3dZr4jiA/KolL49eSG1pW1uFf/o5UIaPl5xMxs1GQfjmM86NWoilXvvatvGgy6zWklhbkRSRwY853xJZzkVEXFlF3TC9sGtZCIpFQb0J/MJGQffMuQfO26/XJa9Uw2NUm0z+cq/fR59q/Da03lO153W7zNABCP/8vtz//rz68zqieKBMySPGrXJe3SttQp9J7UMqVMP56Y7XBNVobuQfJHGxoWe4edKLcPehB+Xv6ZtouHUPvHbOQaDTkhsRgXsOGLn8uJ/fWXS6PWklR6cBcXsvRYDu2LP8wAt7bSMN5I2g4fyQFUUlcfetz8krLR6vWYFW/JrWHz8TMwZrizFyyA+5w8eWlBi4eoct2oS3R0GLTFEwszMm+FsGl1z4lMywBqUJG4znDkDnZkXPrLhfLtacnUV+a4hKcujfDa9IApAoZyoQMEg5fJmzdrwyK+O6hyvaReITt7v4p5ubmtGnThhMnTjB06FCdDI2GEydOMHXqVKNpunTpwu7duw3ca8PCwnBzc3tig2kAibaqHdUFAsEz5ftaT3dR0v1QPXt3egMmBHz8rCUYUPTF/GctwYDd256v+ZJO5lnPWoIBEQVVv2DnWfCcdS+ypc+XR6hjScmzlmBAseT5Kp+Xk3Y/8TwK/jPhsdlSzN72wHH37dvHuHHj2Lx5M+3bt2f9+vXs37+f0NBQXFxcePPNN6lVq5b+fQ+xsbE0bdqUcePG8cEHHxAeHs6ECROYNm0aCxYseGzXUJHn644rEAgEAoFAIBCUMmLECFJTU1m8eDFJSUn6l8bde4IcExNj8ATY3d2dP/74gw8//BAfHx9q1arF9OnTK73w7XEjBtSCB6b8DiAVOXr0aJUvTamK5cuX6/e8rki3bt04evToQ9kTCAQCgUDwhHgGLh/3mDp1apUuHsZ26OrUqRMXLxpfW/KkEANqwQNT3S4kj/IGosmTJzN8+HCj5+Ry+UPbEwgEAoFA8GR4bt9M+5wgBtSCB6Z+feOvHn5UHBwccHBweKw2BQKBQCAQCJ42YkAtEAgEAoFAIKieZ+jy8W9ADKgFAoFAIBAIBNWjFS4f1fF87fsiEAgEAoFAIBD8yxAz1AKBQCAQCASC6hEuH9UiBtQCgUAgEAgEguoRu3xUixhQCwQCgUAgEAiqR8xQV4vwoRYIBAKBQCAQCP4BYoZaIHhOMXvOJgMKnrO/30VfzH/WEgwwn2b8rZ/PCrsti561BAO0WsmzlmCA4jnbsSDJ9Pn6OVY/awEVcDVXPmsJBiQWKZ61hKfPc9Znnjeerx4sEAgEAoFAIHj+EC4f1fKczTkJBAKBQCAQCAT/LsQMtUAgEAgEAoGgWrRil49qEQNqgUAgEAgEAkH1CJePahEuHwKBQCAQCAQCwT9AzFALBAKBQCAQCKpHzFBXixhQCwQCgUAgEAiqR2ybVy3C5UMgEAgEAoFAIPgHiBlqgUAgEAgEAkH1CJePahEz1P8yli5dSsuWLZ+1DEEV+Pn5IZFIyMrKetZSBAKBQCB4bGg12sd2/C8iZqj/ZcyaNYsPPvjgWcsQAD179qRly5asX7/+iebjM/s16o/uhZmNglT/MK7M205uVHK1aRq+1Ycm7w1C7mRLZnAM/gt/ID3gjv58+1UTcO3WFLmLPSUFhaT6hxPw2V5yIhIBsPOuQ9OpQ3Bq3xCZvTX5cakE/XiSwG1/0O6j1/Ae1QuZrYLEK2Gcmb+d7Ojq9TQb14eW7w5C4WRLekgMZxf/QEo5PTZ1nem8cDRu7RoiNTcjxi+Qs4t3oEzLMbBTt3dL2s4YSo0mdZBqi1BHh6Das0Z/3rR9P8y6DEFiZYsmOYaiw9vRxEca1WTasgeyV98zCNMWF1HwyZv672a9hmHarBMS2xqgLkGTEEXRiX1o4iKqvd6HxT8giO27fyY4NILU9Aw2rFjEC907P9Y8ytN09mt4jumFuY0laVfCuDZvG3n3aVNeb/Wl0ZRBWDjZkhUcw/UFO8gsV4eeb/SiziudsW/uiZm1nF8bTaI4p6Bamw5jX8TpnVcxdbKnMCSKhKWbUd4INxpX1qAOLh+OQd7cC/PaLiR8vIX07QcrxTN1ccB13ltY92iDiVxGUXQicXM2oAyqXGfu4/vhMWUI5s625AXHEDJ/OznXjbcXAJchHag/dzgW7k4URCUR/slu0k4EGI3bZPXbuI/rS+iiHcR8exQA+87etDuw2Gj8wy8uJv2GrjxbzHqNBqN7YV7a5y/63r/PNxrXh6alfT4jOIbLiwz7fHle2DmbWr1bcGrCOmL/uKoPd+3alJazX8O+sTvFBSoifzrL1VU/0fLDV2hYqifFP4wLvtvJuY+exuP60KzcPejioh9IK6dnwE8LcOvcxCBN6M4TXJi3Xf/drWtTWpfqoaCQ9J9PkrD6R1CX+fI6jnsRl3eHYuZkjzIkmtjF31IQYLwNWTR0x+2j0SiaeyFzdyF26VZSv/u9ymtwmfIatXzfJGXrQeKWfVfpfN3xfak3ZQgyZ1tygmO4Nf97sqtpP65DOtBo7uvI3Z3Ij0oi9JM9pJa2H4mplEbzhuPUpyWKus6U5ChJOxNE6Kd7USVn6m3YNPeg8aLR2LWsh1atIenwZYIX76wyz8fK/+hA+HEhZqifIkVFRf/YhpWVFTVq1HgMap5/tFotJSUlz1rGM8X7/cE0mtCPy/O28cfgJZQUqOi1ey4mMrMq09R9qQOtl4whaO0BjvRfSGZwDL12z0VWw0YfJyMwiosffsuhHnM4OXo1EomE3nvmIjGRAODg40FhWg7np37N4V5zubnhIB3mDWfA1g/xGd+P0/O38d8hSyhRqhj841yk1eipP6QDXRaNwX/9AX56cSFpwTEM3jkXeakeU7mMIbvmglbLbyOX88uryzAxl/Li9o9AItHbqTewHS9smEzo/jPs6zcf5dYllAT+rT8vbdYJ8wFjKfb7GeU3vmiS7mLxpi9Y2lTSdA9tYQEFq98tO9Ya/lnVpCWiOrwd5aY5KLcuRZOVisWb80FhXaXNR0GpLKRR/Xos+GjKY7VrjEbvD6b+2/25Nnc7JwYtpqRARbc986ptU7Vf6kiLpWMIXvMLx/svJDs4hu575hm0KVO5jKRTgYR88dsD6bAd1BW3BRNJ2bCHiMEzKAyJwnPHx0hr2BqNbyKXURSbRNKqHRSnZBiPY2OJ18+r0RariR6/lLC+75O4fBvq7LxKcV1e7kSjZWOJXPMzF/v6knvrLm32+mLuaLy92LZtSPNvphG/+xQX+8wj5ag/Lb+fhVXj2pXiOg9sh22bBhQmGurMunIbv2bvGhxxP56g4G6yfjDddMpgmkzox6V52zgyRNfn++yqvs97vNSBtkvGcGPtAQ4N0PX5PrvmYlGj8rU0mTQArbbywMjeuw4v/DCLhFOBHOq/EL/3vsS9X2sG7PelyYR+XJi3jUOlevrtqr7Pe77UgfZLxhCw9gAHBywkIziGfkb03P7xJHtbvq8//D/da6Cn7w+ziDsVyG/9FxL1/n+w69ueWr5lf3jth3Sl9qIJJK7fR+iLM1EGR1F/51JMq2tDMckkrNxJcbLxNnQPRYv6OI7pT0FwlNHzbi93pMmysYSv+S/n+s4n99ZdOuydV2X7sW/bgFbffEDsbj/O9fEl+ag/bb//SN9+pHJzbHw8iVh7gHN95nN1wlos69ek7Q+z9DZkLvZ0+GkBBVFJ/D1wEZdHrcSqUW1afPGe0TwFTxcxoH6C9OzZk6lTpzJjxgwcHR3p378/N2/eZODAgVhZWeHi4sLYsWNJS0sD4Ntvv6VmzZpoKryN6OWXX2bChAmAcZePrVu30qRJEywsLGjcuDFfffWV/tywYcOYOnWq/vuMGTOQSCSEhoYCukG+paUlf/31FwA///wzzZs3Ry6XU6NGDfr06UN+fv59r/Wtt95i6NChLFu2DCcnJ2xsbJg8ebLBnwiNRsOKFSvw9PRELpfTokULfv75Z/35e+4SR48epU2bNshkMs6dO1dtvvfKY9u2bdSpUwcrKyumTJmCWq1m9erVuLq64uzszGeffWaQLiYmhpdffhkrKytsbGwYPnw4ycnJlezu3LkTDw8PbG1tGTlyJLm5ufrrPX36NBs2bEAikSCRSIiOjtanv3r1Km3btkWhUNC5c2du37593zI0RuOJA7i54Tfi/rhGVkgsF6Z9g8LFDvcBbapO885AInaf4s6+M+SEJ3B57nbUShVeo3ro40TsOkXKpdvkx6WRGRTNjVU/YVnLEUt3JwDu7D3D1cU7SbkYSl5MKtG//E3o/jPU7eXD1Y2/Ef3nNdJDYzkx4xssXezw7F+1nhaTBhK85xSh+8+QGZ7Aad/tlBSqaDxCp8etXQOsaztxYua3ZITGkREax8kPN+Ps40ntLt4ASKQmdF02lguf7uHWjyfJjkpCmxqP+tZFfT5mnQdRcvUkJddPo02Np+j3rWiLizBr3bPqAtZq0eZl6w/ysw1Oq4P+RnPnJtrMFLSpcRQd24nEQoGJa92qbT4C3Tq1Y9o74+jTo8tjtWuMBpMGELL+VxL+uEp2SCyXp32N3MWOWtW0qYbvDiRq1ymi950hNyyeq3O2oVaq8CjXpsK3HOP2l7+TcfXBZu8dJw4lc98fZP58AlVELPELvkKjVOHwel+j8ZWB4SSt2E72obNoi4qNxnGaPIzixDTi52xAeSOc4rhk8s5epygmqVJcj8mDiPvxJAl7T5MfFk/w7K2olUXUHNXTqO267wwk/dQNor86RH54ApGr9pMTFIX7hP4G8WSu9jRe/hZBU75EW6w2OKctVlOUmq0/ijPzcB7QloQ9p/VxmkwcQOCG34j9U9fnz03X9fk61fSxJpMGEr77FJH7z5AdnsDFebo+X39kD4N49k3r4P3ui5z/aEvl8nipI5khsQSu/5Xc6GSSL4bi/9leXDo05ubXh4n58xqZIbGcmf4N8vvoaTppIGG7TxFRquf8vO2UKFU0qKCnpLAIZWq2/ijOU+rPeb7UkYyQWG6U6sm7eIv45TtwGvciJpZyAJwnvUzanj/J2H+CwvBYYny/RlOoosaIPkZ1FdyIIP6z78k8eBZNFW0IwERhgccXM4mZu8nonzEAz8mDiP3xJHF7T5MXFk/Q7O9QK4twr6L9eLwzkNRTN7jz1SHywhMIW/UT2UFReJS2n5JcJZeHLyfx4EXyIxPJuhrBLd/t2LWsh0Ut3SSac79WaEvU3Jy3nfzIRLID7nBzzne4DelQ5bU8VjSax3f8DyIG1E+YHTt2YG5uzt9//83KlSvp3bs3rVq1wt/fn2PHjpGcnMzw4cMBeP3110lPT+fUqVP69BkZGRw7dowxY8YYtb9r1y4WL17MZ599RkhICMuXL2fRokXs2LEDgB49euDn56ePf/r0aRwdHfVhV65cobi4mM6dO5OYmMioUaOYMGECISEh+Pn58eqrrxqdzTDGiRMn9On27NnDL7/8wrJly/TnV6xYwQ8//MA333zDrVu3+PDDD3njjTc4ffq0gZ158+axcuVKQkJC8PHxuW++kZGRHD16lGPHjrFnzx6+++47Bg0aRFxcHKdPn2bVqlUsXLiQS5cuAbqB/csvv0xGRganT5/m+PHj3LlzhxEjRlSy++uvv3Lo0CEOHTrE6dOnWblyJQAbNmygU6dOTJo0icTERBITE3F3d9enXbBgAWvWrMHf3x9TU1P9H6KHwaqOE3IXO5LO3tSHFecqSbseiWObBkbTmJhJcfDxJOnsrbJArZaks7dwbFPfaBqpXEa9Ed3JvZtCQUJ61Xpc7JGamxFbTk9RrpLkgEhcW1etx6m5J3HnDPXEnb2Fa6keE3Mz0GpRl/uBK1EVo9VocWvXCACn5h5YuTmg1Wp5/einjPP/EtnYeUicS2cHpVJM3DxRRwYZ5KOODMKkdsMqrwlzC+QzNyL/aBOyUbOQOFWebdQjlWLa9gW0ynw0SXerjvccY1nHCbmLPcnl2kdJrpKM65HUaGu8DiVmUux9PEkuV+9otSSfvUmNKtrh/ZCYmSJvVp+8czcMbOb9HYCidaNHsglg06c9ysAI6myaS5MrO6l/aD32I/sZzd/ax5P0s4btJeNMEHZtjbcX2zYNSD8TZBCWfuqGYXyJhOab3tcNum/H3VevU/82mNlbE7/XD9D1eYWLHYnnDPt86vVInKrp8zV8PEms0OcTz93CqVyfl1qY0+3L97k8/3sKU7Mr2zE3Ra0yHGSa2SiQSCQGrlf37kHO99GTYESPc4V7kNcrnRkV9DVDT6ygzbzhSC3My/Qa0aMpLMLEQoaiuRcSM1MUzb3IrdCGcs/ewLLNo7chAPdP3yX75FVD2+WQmJli6+NJWoU+kXbmJnZV9CP7Ng1IO3PTICz1VCD2VcQHMLVRoNVoKMnWuU5Jzc3QFJVAud9ktfKfP/l+YDTax3f8DyJ8qJ8wDRo0YPXq1QB8+umntGrViuXLl+vPb9u2DXd3d8LCwmjYsCEDBw5k9+7dvPDCC4BuxtjR0ZFevXoZtb9kyRLWrFnDq6++CoCnpyfBwcFs3ryZcePG0bNnT6ZPn05qaiqmpqYEBwezaNEi/Pz8mDx5Mn5+frRr1w6FQkFoaCglJSW8+uqr1K2rm4Fr3rz5A1+rubk527ZtQ6FQ0LRpUz7++GNmz57NJ598QnFxMcuXL+evv/6iU6dOANSrV49z586xefNmevQom7n4+OOP6dvX+CyVMTQaDdu2bcPa2hpvb2969erF7du3OXLkCCYmJjRq1IhVq1Zx6tQpOnTowIkTJwgKCiIqKko/CP7hhx9o2rQpV65coV27dnq733//PdbWusf7Y8eO5cSJE3z22WfY2tpibm6OQqHA1dW1kqbPPvtMf03z5s1j0KBBFBYWYmFhYfQaVCoVKpXKIMzUSZevMtXQj7gwNQe5s/FHmjIHa0xMpZV+MAvTsrGp72YQ1mBcH1otHImZpQXZEQmcHLkSTYUZtXs4tm1AnT4tdXoq+DUrU3NQVKHHolRPQQU9yrRs7Ev1JF+LoLhARSffkVxatR8kEjr6jsDEVIrC2Q4AmzrOALT78FX+/ngXuXGpvLJyIPLxiyn44kMkpuZIpFK0FWaYtfnZmDjVMqpNk55A0a/foEmOAQsFZl0GI5/0McovZ6HNKXscLG3YGtnr08DMHG1eFoU7PoOCXKM2n3csSstTVbF9pGZj4WRnNE2VbSo1B+v6NR9Jh9TeBomplJK0TIPwkrQsZF7V/Km5D+Z1XHF4YyBpW38lZdNPyFs0oOaSd9AWlZD1y0mD/E1MpRRVuCZVajaWDYy3F5mzXaX4RanZmJdr+54fvISmREPMlqMPpLfW6F6knbqBKjEDTE2Rl9ZPYcU+n3b/Pq9Mq9DHUrOx8Srr8+2WvUGqfzixf14zaifBL5AmEwfg8XIn7v5+EYWzHc3eeREAE1Opoe1H1GNbTs+dX8+TF5eGMjkT+yZ1aLtgJLZebpyctAGAeL9AvCcOwPPlTkT/fhEzVwdcZ+gmPcxc7DF1KG1DqVkG+ZSkZWFR/9HbkP1L3VA0r0fo4FlVxjF10LWfiv1I136M94mq2o+stM4rYiIzo8nCUSQcOE9J6cx92rlbNFn2BvWmDCZqy1GkCgsaLxz1EFcneJKIAfUTpk2bssdiN27c4NSpU1hZWVWKFxkZScOGDRkzZgyTJk3iq6++QiaTsWvXLkaOHImJSeWHCfn5+URGRvL2228zadIkfXhJSQm2trqbXbNmzXBwcOD06dOYm5vTqlUrBg8ezKZNmwDdjHXPnj0BaNGiBS+88ALNmzenf//+9OvXj2HDhmFvb/9A19qiRQsUCoX+e6dOncjLyyM2Npa8vDwKCgoqDZSLiopo1aqVQVjbtm0fKL97eHh46Ae9AC4uLkilUoMyc3FxISUlBYCQkBDc3d0NZpS9vb2xs7MjJCREP6CuaNfNzU1v436Un1l3c9P9iKSkpFCnTh2j8VesWEF4eDibN2/Wh10ojmXQA+X2aET/8jdJZ4KQO9vR5L1BdN38AX++/DGa0lkhj1c60371BCQmEqQW5oTs9cN7lPE/dv+Ewoxc/nzvC7ovH4/PhH5oNVrCf7tASmAU2tIXCdzz7b668TfuHL0CgOrA1yhmfYVp046obxsfJFSHJjYcTWzZ4iVVTBjyD9Zg2rYPxSf368PVUbdQfj0XicIa0zYvIBsxA+W3CyE/x5jZ54o6r3amzeq39d/Pjv3PM1TzFJBIUAZFkPy5bpFWYfAdLBrWpcaYgQYD6ieBtY8ndSYN5GIf3weKL3NzwLF3CzRFJfS+8z1a4OSbnz8RbbX7tsa1izeH+i2oMk7imZtE/XaBbpum0G2Tzpf/9q5T1GhW94m80CNsV9mT2MzQOJQpWQzYPx/rus7k3k0h4cxN/D/dQ+eV4+n+xWS0RcUkbdiPdYemT2yG08zNkdpLJxIxejFaVdUuIU8aiamU1lumg0TCzTnb9OF5t+O4Me1rmiwbS6MFI9GqNURvPUZhSpb+z/IT5X90ZvlxIQbUTxhLS0v957y8PIYMGcKqVasqxbs36BoyZAharZbDhw/Trl07zp49y7p164zazsvT+XZt2bKFDh0MfaikUt2MgkQioXv37vj5+SGTyejZsyc+Pj6oVCpu3rzJ+fPnmTVrlj7N8ePHOX/+PH/++ScbN25kwYIFXLp0CU9Pz39UDve0Hj58mFq1DGeAZDKZwffyZfYgmJkZLo6RSCRGwyr6pj+K3Qe1UT6tpHRhXXVpfX19UalUBu41bZWOAMidbChMydKHWzjZkHkrxqgdVUYumhI1Fk6Gs0cWjrYoK8yOFOcqKc5VkhuVTNq1CF4P2Yz7wLbc/fUCAHF/XqMwM5cuG6dwZ99Zbuw8jveoXsgdbSgop0fuZEN6FXoKS/UoKuiRO9oazFrHnrnJrq4fYWFvhUatoSingLeufknEwVQA8pN1+WWEx5cZUZegyUxBYuuItiAHrVqNxNIwH4mlLdrcLB4IjRpNYjQmDi6G4cUqtBnJaDOSKYqLQD59HWate1F89sEW3z1LEv64Rvq1sl0HpOa6W77MybZCm7Il65ZxN5Yq25STDYUplV0HHgR1Zg7aEjWmjoZ/1k0d7ShJzawi1f0pSc1EFRFrEKaKiMV2gOGOKerMHDQlaswrXJPMyRZVuXIxsJOSVSm+uZMtRaVlYN+xMeaONnS79qX+vImplEZLx1J30oucbWe44LXWyJ4UZ+Zy+aVlaEvUpJmaYlJaPxZONijL14/j/fu83LFCH3Oy1T9VcO3qjXVdZ0aGfGsQp8eW6aRcus2fr+vWmFyat53ANb8gc7RGlavEyt2Zxm/0pjjf8OmZ3NGGjEfQU/EeVJ7U0nZq7eFC7l3dxMWtb49y69ujyF3saJSbjKy2M7V830QVk0RJRmkbqvBkxdTRjuJHbEMKHy/MnOxofLTsN1diKsWqQ1Oc3hrEda9hoNFQkqFrP7LH0H4qxr83mJbXduTia5/qZ6fvkfDLeRJ+OY+5ky3q/EIA6k1+klMvZTyo++f/V4QP9VOkdevW3Lp1Cw8PD+rXr29w3BtEWlhY8Oqrr7Jr1y727NlDo0aNaN26tVF7Li4u1KxZkzt37lSyV34AfM+P2s/Pj549e2JiYkL37t35z3/+g0qlokuXsoVQEomELl26sGzZMq5fv465uTkHDhx4oOu7ceMGSmVZ57948SJWVla4u7vj7e2NTCYjJiamktbyM8VPgyZNmhAbG0tsbNkPb3BwMFlZWXh7ez+wHXNzc9Rq4y4SD4tMJsPGxgZra2v9kR+eiDI5C5euTfXxTK3kOLbyIu2q8W2hNMVqMgKjcC2XBokE165NSatusZhEAhKJfsAFYFmrBp03TObOvtNcmf89mWHx5CdnUbucbTMrOS4tvUi6VrWe1KAoanUx1FO7a1OSjOgpzMyjKKeAWp29kTvaEH1cN/OcGhRNSWER9vXKua2YSDGxc0SblQZqNZrEKKT1mhnkI63XDE1cWNXXXaEMTFzc0eZl3SeeCZhWvcPB80RJfiH50cn6IycsHmVyZqU25dDKi3R/43WoLVaTGRiFc4U25dy1GelVtMP7oS0uQXkzAssu5dZISCRYdW5BwbVHW8ALUOAfgqxehT/snrUoijd8sqQtLiE3MIoa3Qzbi0O3ZmT5G28v2VfDDeMDNXr46OMn/nSWC73mcPGFufqjMDGD6K9+5+rI5ZXs1RzVg4R9ZymISEAZnUxudDLZYfEUJGfhVqGPObXyIrWaPp8eGGWQ5l6fTy3tYze//J3f+8znUL8F+gPAf+mPnJ9ZNsguyS8kNzqZNP8Ism7H49SyHhq1BoWLnYEex1ZepDykHreuTUmp5h7k0FT39E5pZECqTM5CW1iE/cvdKYpPpSDoDtriEgqCIrGu0Iasu/qQf/XR2lDuuUCC+3xAyIAZ+iP/RjgZB04TMmCGfjGdtriE7MAoHCu0nxrdmpJVRT/KvBqOY7emBmFOPZqTWS7+vcG0ZT1XLr3+GcWZxhdEgs5dRF2gwu3lTqhVT9GPWlAlYob6KfL++++zZcsWRo0axZw5c3BwcCAiIoK9e/eydetW/azymDFjGDx4MLdu3eKNN96o1uayZcuYNm0atra2DBgwAJVKhb+/P5mZmcycORPQ7Tby4YcfYm5uTteuXfVhs2bNol27dvrB/KVLlzhx4gT9+vX7P/bOOzyK4v/jr0u7XHov1EAIvYTeq0BCB0Fp0quAgEiVLipFOjZAAZWOBRQhCnxBinRICCQhhTTSe71c6u+PC5dccnehBEF/83qefZ7c7mdn3jszO/ns7GdmcXBw4Pr16yQkJNCgQQOt+ZcmNzeXSZMmsWzZMsLCwli5ciWzZs1CT08Pc3Nz5s+fz/vvv09hYSGdOnUiLS2NK1euYGFhwbhx4563WJ+Znj170qRJE0aPHs3WrVvJz89nxowZdO3a9ZnCTVxcXLh+/TphYWGYmZlhY2NT6VoDvvGi8ZzBZITGkRURT9OFw8iOSyXSq2Tt2DeOLCHS6xaBe88oz9l1mvZbp5HkE0rS3RDqT/FE30TKo8PKyZ9mNeypObAdMX/5kpOcgYmzDY1mDaBAnkvUOeUkHMt61eh5bAkxF3zx33kaY3tLcvXB79B5Wr43mLTQONIj42kzfxhZcamEllrLduChJTzyusX975R6fHafpsfmaSTcCyXeO4SmkzwxkEkJOFoyGbX+211ICYpCnpyBUws3Oq1+B59vvEh9pFwXOy9TzoP9/6P1B0PJjEki43ESRgP6AJBfvNJH3t+/Ix3yLoXRjyh4HIxh+75IjKTk3VHmY/TmDIrSk8k7q1yay7DbmxRGBlOYHIvE2ES5frWVPXm3i0MDDKUYdh1CQcAtijJSlSEfbXsjMbcm/37J6iKVQXa2nIjH0arfUdFxBASGYGlhjrOTQ6XmFbTbiwZzB5MRGktWRAKNFw1DHpdKVKk21eXoEqJO3yKkuE0F7jxNm23TSPEJJdk7BLcpnhiYSAk7XFKHUntLjB2sMKulHOG3bFCdvMwcsqMSyUstv1JQ4jfHqbbpfeT3gpH7BGI7cRB6Jsak/KhccajapvfJi00i7rPvAeVEMGmd6qq/DZ1sMW5Qi8LsHHLDle0kcc8JXH/cgP2Mt0j7/TKyZnWxGelB1Iefl8s/7Ovfabz9XdK9H5F2N5gaU/uibyIluviaGu+YQU5sMsGfKNtL+K7TtD6+gprT+5Fw9i7Ogztg0aw2fvOVDmleSmY5B6gorwBFfCrZITFq+206N8akpiOPD5QPQ/H/xosmsweT/iiOzMh43Bco7/mIUvdYryNLiDh9i4f7lPXjv/s0HbdMI/Ge8p5vMEV5jwUfUV5LTkKaxomIWVFJZEYmqH43mt6PqAs+FBUWUb1va5rMHMCjn6/Q9L1BpIXEkhkZT/MFyvZSWo9HsR7/Yj0Pdp+m05ZpJN0LJeFuCI2K9QQV6zGv6UDtIR14fM4bRUom1g1q0GbVaGKv+pPiXzLQ0biUHqd+TXGc8SahMz5TObbxu09Qc/Mcsu8Fk+0dhP2kAejJjEk6qmxDNbfMJS82iej1P6jajbFbcRsyMsTIyRZZw1oUZstRhMVSmCUn56H6yHthdg4FKRnl9od+/TvNtr9LanH7cZnaBwMTKZHF7afZjnfJiU3hYXH7Cdt1mnbHV1Brej/iz96lyuD2WDarzb35yhVXJAb6tPh2LpZNanHznQ1I9PRUI+C5qZmqFWNqTuxNys1ACrJysOvahAYrRhPwySEafTK+XP1WOiLkQyfCof4HqVKlCleuXGHRokX07t0bhUJBzZo18fT0VIv37dGjBzY2Njx8+JBRo0bpTHPy5MmYmJjw2WefsWDBAkxNTWnSpAlz585V2TRp0gQrKyvq1q2rit/u1q0bBQUFqvhpAAsLCy5evMjWrVtJT0+nZs2abNq0iT59+jzV9b3xxhu4ubnRpUsXFAoFI0eOZNWqVarja9aswd7enrVr1/Lo0SOsrKxo0aIFH3744VOlX1lIJBJOnDjBe++9R5cuXdDT08PT05MdO3Y8Uzrz589n3LhxNGzYELlcTmio5vVKXwS/L05iYCKl7YaJyo8q3Azk/OgNqjhnADMXB6Q2JbHe4b9eR2prQbMFQzG2tyTlQTjnR28gp3gyYYEiD/u29ag3xRMjS1NyEtOIvxbAH4M+QpGktKnRvw3GdpbUGtaJWsM6qdJOj0zAd9+fdFun1BNzM5CTYzaozca3qOmArJSe4N+uY2xjQZsPhmJib0miXzgnx2xQm9xoVduZdoveRmplRsbjBG7v+BWfMhO7rn5yiKKCAt7Y+i4GxkboxQch3/sx5CidtYL7V8k1scCwx1sYmVlRGBtOzg/rVEvh6VnaUVjqlaXE2AyjQVOQmFkpV+6IeUTO7hUUJRSHlRQVomdXBYMR85CYmFOUnUFh1CNyvl1FUULFKzg8C/cDgpj43iLV7w07lE7aoD49+WTZB5Wa18PiNtXqs0kYWpiQeCOQS6PWl2lTjmpt6vGv15DamtNo4TBVeMilUetRlKpD17Fv0Gj+UNXv7seVHzC5MWcn4UcvltOR9vtlDGwtcZw3GgM7a3L8HxE6fiX5iakAGFaxV/sHbuBgg9up7arf9lPfxH7qm2Re8yV0pLIPkd8LInz6pzgtGIvD7BHkRsYRvWY3qSfUVxICiDtxFSNbC1wXvoXUwYqMB+HcGblONXHMuKqd2hfd0m4F4vvuDuosHo7bhyPIDo3Fe/xGMgOevS1UHdWdlBsPyQ6OLnfswZfK+mlf6p4/+476PW9e0wHjUvUT9ut1pDYWuM8fqvywy4Nwzr1Tcs8/LVV6NKXJ7IHoGRmS7B/BuYmbiTp/j+bzh9KhlJ4/31G/581rqvdBob8q7/nmpfT8WUpPYV4+VTo1ouFkDwxkUrJjkgk/dROfbephVNV6NKXp7IHoGxmi8A/l0aRPSb9QMl8i5bfLGNhY4PzBKOWHXfxCCR6zmvziCZFGVe3U4r8NHW1o8MdW1W/H6UNwnD6EjKu+BL297JnKKubENYxsLai7cBhSByvSH4Rzo1T7kZVpPym3grj77ufUW/w29T4cTnZoLLfGb1K1H2Nna5w8lQM6Xc6rh4VeHfIRyX/7A2DV3JW6C4ahb2pMVnA0vgu+IerHy8Khfg2QFImgGEElMH78eFJTUzl+/PirlvKf4UAV3W8n/mnS9Cu2+ScZN+H1+uiP0ezyr/VfJcebLH/VEtSob/x6TeKMyX62uRovm1iD12t8q3KC2SqPZnqv18o6MbkmFRv9g/SLO/TS80if9PSrb1WExbdnKi2t1wURQy0QCAQCgUAg0ElRYVGlbc/KF198gYuLC8bGxrRt25YbN2481XmHDx9GIpEwePDgZ87zWREOteCpMDMz07pdunTppeXbqFEjrfkeOHDgpeUrEAgEAoGgFK/owy5Hjhxh3rx5rFy5kjt37tCsWTM8PDwqXMY2LCyM+fPn07lz5xe56qfm9XrHJHht8fb21nqsatWqL63Bnjp1irw8zeuBOjo6atwvEAgEAoGgknlFXwzfvHkzU6ZMYcKECQB8/fXX/P777+zZs4fFixdrPKegoIDRo0ezevVqLl26RGpq6kvXKRxqwVNRp47mz1a/bJ58sVEgEAgEAsF/A01fB5ZKpeW+S5Gbm8vt27dZsqTkg0l6enr07NmTq1evak3/o48+wsHBgUmTJr3Ut+ilESEfAoFAIBAIBAKdVGYM9dq1a7G0tFTb1q5dWy7PxMRECgoKyr2RdnR0JDY2VqPOy5cv8+2337J79+6XUg7aECPUAoFAIBAIBALdVOKyeUuWLFF9K+MJZUenn4eMjAzGjBnD7t27sbOze+H0ngXhUAsEAoFAIBAI/jE0hXdows7ODn19feLi4tT2x8XF4eTkVM4+JCSEsLAwBgwYoNpXWPwhIAMDAx4+fIirq+sLqteMCPkQCAQCgUAgEOimsBK3p8TIyIiWLVty7ty5EhmFhZw7d4727duXs69fvz6+vr54e3urtoEDB9K9e3e8vb2pXr36s1/3UyJGqAUCgUAgEAgEOnme9aMrg3nz5jFu3DhatWpFmzZt2Lp1K1lZWapVP8aOHUvVqlVZu3YtxsbGNG7cWO18KysrgHL7KxvhUAsEAoFAIBAIXkuGDx9OQkICK1asIDY2Fnd3d7y8vFQTFSMiItDTe/UBF8KhFggEAoFAIBDo5hWtQw0wa9YsZs2apfHYhQsXdJ67b9++yhekAeFQCwSvKQ0NMl61BDUKCiWvWoIaB/eYvWoJaljtXv6qJagx2HfNq5agRmT36a9aghopORavWoIaSfqvWoE63SXpr1qCGg/yXq/6MtJ7NeEPr5JXFfLxb+HVj5ELBAKBQCAQCAT/YsQItUAgEAgEAoFAN68w5OPfgHCoBQKBQCAQCAQ6KRIOtU6EQy0QCAQCgUAg0I1wqHUiYqgFAoFAIBAIBIIXQIxQCwQCgUAgEAh0IkI+dCMcaoFAIBAIBAKBboRDrRMR8iEQCAQCgUAgELwAYoRaIBAIBAKBQKATEfKhG+FQCwQCgUAgEAh0Ihxq3fyjIR+rVq3C3d290tK7cOECEomE1NTUSkvzWejWrRtz5859KlsXFxe2bt36UvU8KxKJhOPHjwMQFhaGRCLB29v7udMbP348gwcPrhRtAoFAIBAIBP8W/t+NUHfr1g13d/fXzrl9UVatWsXx48ef2yGuXr06MTEx2NnZVWgbFhZGrVq1uHv3rtoD0rZt2ygqKnqu/P+r7Nu3j7lz51baQ5/d2L44TBuMob01cv8wHq/YRbZPkEZb47rVcZ43ClkTV6TVHXm8+hsSvv1Na9qOM4ZSZfFY4r/9lajV3z6VHvtxfXCaPgRDeyuy/cOIXL6bLG/teqrOH4VJE1ek1R2IWPkt8WX02I/xxH6sJ9JqDgDIAyOI3nqU9PN3tGpoOX8o9Ud2x8jShLibgVz+cC/poXE6dTcc15Om0/shs7ck2T+Cv5d/T4L3IwDMqtkx8tpWjeednbad0N9vYNOgBs1mDsCpTV2MbczJiEwg7PtzBH/zh8bzGi0YSq3R3TGyMCXxZiB3Fu8hswKNruN7UW9GP4ztLUn1i+Du0u9IKdYIUOud7tQY0gHrJrUwNJdxvN4U8tKzdab5tNzy9mXvwR/xCwgmISmZbWuX80aXDpWSdlksRgzAcvxb6NvZkPvwEUlrv0Bx/6FGW/OhfTAb0BMjNxcAFH5BpGzbq2Zv/e4YTPt0w8DRnqL8PKXN9n0ofAO0ami8YCi1R3fHsLh+bj9F/dQZ34v6pernztLvSC6uHyMrUxrPH4pj1yaYVLVDkZxO1Onb3N9wjLwMudLG2ox2X8zAqkENjKzNyE5KJ+TP21zZcIzcTLlaXu3nDaXJqO5ILUyIvhXIuQ/3khqmXV/VNvVoNb0fDk1qYeZoza+TtxDy523VcT0DfTosGEat7u5Y1rBHkSEn4vJ9Lq87QlZcqs7rthvbF4epQzCwt0buH0rUSh19kFt1nD4YjUljV4yqOxK1+hsS9vyqZuM0dyRO749U25cT/JiAN2Zo1dB0wVDqjOqOoYUJCbcCubl4LxkV1Ffd8T1p8K7ynk/xi+DWsu9JKnU/tVk/EafOjZA5WpOfnUPCrSC8PzlMenBMubSMrM3od+ZTTKrYcLzeFOpO6/NK7u+O++Zh1bgmUlsLnXlVFmKEWjdiUqIAAH19fZycnDAweP5nLEtLS6ysrCpPlEANqwGdqLp8IrFbj/Cw3zzk/qG47l+Fga2lRns9YymKiDii1/1AXnyyzrRNmtbBdpQHcr/Qp9ZjPaAj1VdMJHrLYfz6zEPuF4bb/pXa9cikKCJiebz2e3LjNOvJjUkiau0P+PX9AL++88m44kudb5dgXLe6RvtmM/rTaEJvLi/Zw4kBK8nLVtBn/yL0pYZaddce0JZ2K0ZzZ8sv/NJnGUl+EfTZvwjj4n9KWdFJ7G8+U227tfFHcjPlRJ73AcCuqQs5Semcn/0VP/ZYhPeOX2ny4XBcJ/Qql1+9mf2pM8mDO4v2cq7fCvKzFXQ+tBg9HRqrDWxHs1Wj8dv0M2c8lpHmF0GXQ4vV/nEayKTEnr+H//YTWtN5XuTyHOrVqc3SD7Q7NZWBqUdXbBdMI+Xr/US9PYPcwEc47fwUPRsrjfbGrZuRdfoCMRMXEP3OXApiE3DauRZ9B1uVTW74Y5I+/ZzHQ6cSPXYe+VFxOO9ci5615nZZf2Z/3CZ5cGvRXs72W0FBtoKuFdRP9YHtcF81mgebfuZPj2Wk+kXQtVT9yBytMXayxuejg3h1X8SNOTtx7t6U1punqtIoKiwkyus2l8Zv4lSn+fzxwS5qdGrMG59OUMur1bv9cZ/Qm7NL9nBooLKNv1lBGzc0kZLgF8H/ln2n8biBzAiHxi5c336cA32X89vUrVjXdmbQt/O0pglg1b8TVZZNInbbYR72fx+5fxi1f1it9Z6XyKTkRsQSvf57nX2Q/GE491uNVW1BwxZptW04sz/1JvbmxuI9/NF/JfnZCrofXKSzvmoObEuLlaPx3fwLpzyWkeIXQfeDi9Tup+R7oVx7fxcnuy7kf6M2IJFI6HFoERI9Sbn02m2aTJp/BABuUzxf2f0d/7cfV6fuwKvzAq02lUqRpPK2/yDP7FAXFhayYcMG6tSpg1QqpUaNGnzyyScALFq0iLp162JiYkLt2rVZvnw5eXl5OtPbs2cPjRo1QiqV4uzszKxZswDNIQipqalIJBIuXLigMa2kpCRGjhxJ1apVMTExoUmTJhw6dEh1fPz48fz1119s27YNiUSCRCIhLCwMgPv379OnTx/MzMxwdHRkzJgxJCYmqs7Nyspi7NixmJmZ4ezszKZNm5616MjOzmbixImYm5tTo0YNdu3apXbc19eXHj16IJPJsLW1ZerUqWRmZqqOX7hwgTZt2mBqaoqVlRUdO3YkPDycffv2sXr1anx8fFTXtW/fvmfSVra8U1JSGD16NPb29shkMtzc3Ni7dy8AtWrVAqB58+ZIJBK6desGlA/56NatG7Nnz2bhwoXY2Njg5OTEqlWr1PINCAigU6dOGBsb07BhQ86ePasWipKbm8usWbNwdnbG2NiYmjVrsnbt2qe6ptTUVKZNm4ajoyPGxsY0btyYkydPqo7/9NNPqrbn4uJSrk5L63iClZWVqmyflNnPP/9M9+7dMTExoVmzZly9ehVQ1teECRNIS0tT1UvZ638WHCYPIunQnyQfO0dOUCSRS76iUK7AdnhPjfbZ94KJ/nQfqb9dolCh/T7UMzGm5vZ5RC7+gvy0TK12ZXGcOojEQ3+SdPR/5AQ9JnzxVxTmKLAb8YZmPT7BPP74O1J+vUxRbr5Gm7SzN0n7320UoTEoQqOJ2nCAwuwczFrU02jfeJInd7efIPzPOyT7R3Jh7teYOFpR06OlVt1NpvYh4NB5Ao9eJDUomsuL95Kfo6DeiK4AFBUWIU9IU9tcPFsRevI6+dkKAAKPXOTqyh+IvRZARkQCwT9fIezwRar1bV0uP7cpnvhvPU70H7dJ84/kxuyvkDlaUdVTu8a60/oQeuA8YUcukhEYxe2FeyiQK3AZ2VVlE7Tbi4ef/0by7WCt6Twvndu3ZvbUcfTs2rHS0y6N5dihpP90mszjf5L3KILEj7ZRJFdgPsRDo33C4nWkH/mN3IePyAuNJGHlFiR6EmRtm6tssk6dR37tLvmPY8kLCSfps53omZtiVLeWxjTrTvHEr1T9XH+K+qk3rQ+PDpwn9MhF0gOjuLVwD/lyBbWK6yft4WP+nryN6DN3yQqPJ/6KH/fWHaVKr+ZI9JX/dvPSsgn5/hwpPqFkP04k8soDfH44S9U26m29xSRPbuw4waMzd0gMiMTr/a8xdbDCtbd2fWEX7vH3xh8J+eOWxuO5GXJ+Hr2ewJPXSXkUQ+zdEM4v/x7HprUxr2Kr8RwA+8mDSDqs7IMUQZE8/vBLCuUKbN7W3AfJS/VBRTr6IPILyE9IVW0FKRlaTetP9uT+thM8/uMOqf6RXJ2tvOer66iv+lP7EHzwPI+OXCQ9KJobi/ZSIFfgWup+Cj5wnvjrD8l6nEiKbxg+649hWtUO0+r2amm5jX0DIwtTHn71OwCuY994Zfd30C4vku8Ek/04UauN4J/jmR3qJUuWsG7dOpYvX46fnx8HDx7E0dERAHNzc/bt24efnx/btm1j9+7dbNmyRWtaX331FTNnzmTq1Kn4+vry66+/UqdOnee+mJycHFq2bMnvv//O/fv3mTp1KmPGjOHGjRuAMiShffv2TJkyhZiYGGJiYqhevTqpqan06NGD5s2bc+vWLby8vIiLi+Ptt99Wpb1gwQL++usvTpw4wZ9//smFCxe4c0f7a2hNbNq0iVatWnH37l1mzJjBu+++y8OHyleVWVlZeHh4YG1tzc2bNzl27Bhnz55VPWDk5+czePBgunbtyr1797h69SpTp05FIpEwfPhwPvjgAxo1aqS6ruHDhz93OQKq+j19+jT+/v589dVXqnCQJ+V59uxZYmJi+Pnnn7Wm891332Fqasr169fZsGEDH330EWfOnAGgoKCAwYMHY2JiwvXr19m1axdLly5VO3/79u38+uuvHD16lIcPH3LgwAFcXFwq1F9YWEifPn24cuUK+/fvx8/Pj3Xr1qGvrw/A7du3efvttxkxYgS+vr6sWrWK5cuXP/ODCMDSpUuZP38+3t7e1K1bl5EjR5Kfn0+HDh3YunUrFhYWqnqZP3/+M6cPIDE0wKSJKxmXfUp2FhWRcdkHEy3O5tNS7eNppP/vtnraT6HHtIkr6ZfuqelJv+SD6QvqUaGnh/XATujJjMm8Xf51vXkNe0wcrYi6dF+1Ly9DToJ3CI4t3TQnaaiPXZNaRF16oKY76tIDHFpo7nvsmrhg19iFgEN/6ZRraCEjNzVLbZ9pDXtkjtbElcovP0NO8t0QbFtp1igx1Me6aS3iSl0XRUXEXbqPrZbr+ldiYIC0oRvya3dL9hUVIb92F+NmDZ4qCYmxFAwMKEzT4oAZGGAxrC8F6ZnkPnxU7rCm+snLkJN0NwQ7LfWjp6N+7HTUj5GFCXmZcooKNL83N3W0oo5nax5fK2nrljXsMXWwIuJySV65GXJivUOoUsltQWoho6iwEIWWsCFlH1SHzMveJTuLisi87INpi/ovlLdRrSo0urGXBpd2UWPbPAyraA49NKthj8zRitgy93zi3RCtZa9nqI9N01rElrnnYy89wK6l5nteXyal9vAuZITHkx2dpNpv4VaFJu8P4e85X0OhMrzR2MHq/839XVRYedt/kWd6v5+RkcG2bdv4/PPPGTduHACurq506tQJgGXLlqlsXVxcmD9/PocPH2bhwoUa0/v444/54IMPmDNnjmpf69blR3ielqpVq6o5LO+99x5//PEHR48epU2bNlhaWmJkZISJiQlOTk4qu88//5zmzZvz6aefqvbt2bOH6tWrExgYSJUqVfj222/Zv38/b7yhHH377rvvqFat2jPp69u3LzNmKF+hLlq0iC1btnD+/Hnq1avHwYMHycnJ4fvvv8fU1FSla8CAAaxfvx5DQ0PS0tLo378/rq6uADRoUPJPx8zMDAMDA7XrehEiIiJo3rw5rVq1AlBzYu3tlU/stra2FebXtGlTVq5cCYCbmxuff/45586do1evXpw5c4aQkBAuXLigSueTTz6hV6+S1+YRERG4ubnRqVMnJBIJNWvWfCr9Z8+e5caNG/j7+1O3bl0AateurTq+efNm3njjDZYvXw5A3bp18fPz47PPPmP8+PFPlccT5s+fT79+/QBYvXo1jRo1Ijg4mPr162NpaYlEIqmwnBQKBQqFQm1fblEBRhLlA4C+jQUSA33yElPVbPITUzF2fbZ2WBqrAZ0xaVybhwOezdE3sDFX6kkoqycN4zrPrwdAVr8m9U+sQ09qREFWDiFT1pET9Li8nb0VAPLEdLX98oR0ZPaaX0Eb25ijZ6CPPCFN/ZzENKzqOGs8p96IbqQERhF/W3OcKIBDSzeqD2zH5TEb1fNzUGpUlMkvJyEN42L9ZZEWa8wpd0465nWqaNXwb0PfWtmmC5JS1PYXJKVgWEtziE9ZbN6fTEFCEvJr6oMbJl3a4vDZh0iMpRQkJBM7dTGFqenlzn9SP+XLWnv9GOmoHwst9WNkY0bD94fwaP//yh1r9+VMqnq2xEAmJeTMHc4s+qbkOoo1ZJdp49mJ6ZhoaePPg77UkE5LRhBw4mq5+G2VjbXmPigvMRWpa9XnzjvL+yHyD7aheBSFoYM1TnNH4HZsHQG936MwS13Lk/qSJ6iXR05COjIHzeWh9X5KTMOizD3vNq4nzZeNwNDUmLTgaP43Yh2FeQUA6BkZ0OnLmdxZc4jsqCSsS41cv8r7u8nSEdSZWD7U7GVQVPjfDNWoLJ7Jofb390ehUKicyrIcOXKE7du3ExISQmZmJvn5+VhYaA6Wj4+PJzo6Wmtaz0NBQQGffvopR48eJSoqitzcXBQKBSYmJjrP8/Hx4fz585iZmZU7FhISglwuJzc3l7Zt26r229jYUK/es43ENW3aVPX3EycrPj4eUJZts2bNVM40QMeOHSksLOThw4d06dKF8ePH4+HhQa9evejZsydvv/02zs6anYAX5d1332Xo0KHcuXOH3r17M3jwYDp0ePZJSaWvGcDZ2Vl1zQ8fPqR69epqzmabNm3U7MePH0+vXr2oV68enp6e9O/fn969e1eYr7e3N9WqVVM502Xx9/dn0KBBavs6duzI1q1bKSgoUI1kPw2lr/FJfcTHx1O//tOP2qxdu5bVq1er7ZtqUZfpli828qMLQ2c7qq2aTPDoFbpfx/7D5IRE4efxPvrmplj3a4/Lltk8HLYUk8a1qbnuXZVdzLhnD7t6VvSNDXEd3J67245rtbGuV43ee97Hb/MvSG3NGRJcMqHz0pjPXrrG/69YThqOWZ+uxExcQFGuevuV3/Th8bB30be2wHxoXxw2LiNq9GxM2rfAboVyAKd6keQfqR8DMxldflhAemAU9zeWf5vnvXI/Dzb/TF7dKvT4eBwz/XZTUBwSdXz8xnL2lY2egT79vnwPkPC/pfteen5lybhQ8jCUExBGtncgDa98g1X/ThQpcqn2qXIQqhESLox5ueUR9vMVYi/6InOwosG7/ei08z3+HPQRhYo83JcMJz8nlzbrJ9Bm/QT09F6PKWgPvzpJ6KEL9Lny8vvD/+rIcmXxTA61TCbTeuzq1auMHj2a1atX4+HhgaWlJYcPH9Yaa6wrLUDVWEuvGlFRPPZnn33Gtm3b2Lp1K02aNMHU1JS5c+eSm5ur87zMzEzVSHBZnJ2dCQ6unBhFQ0P1SQoSiYTCwqdvoXv37mX27Nl4eXlx5MgRli1bxpkzZ2jXrl2l6CtNnz59CA8P59SpU5w5c4Y33niDmTNnsnHjs3VoL3rNLVq0IDQ0lNOnT3P27FnefvttevbsyY8//qjzvIra19MgkUjKrVqiqQ2WvkaJRPkE/yzXCMpQqnnz1CcE+Tcapfq7IDmdovwCDO2s1GwM7KzIS1Af4XtaTJq4YmhvRf1TJWFZEgN9zNo2wn5cP7zrDAMt15GfnKHUU2YUxsDOkrz459PzhKK8fBRhsQBk+4Zg2swNx0kDiFyzl6y7gSo7hZFyREpmZ4E8PlW1X2ZvQdKDCI1p5yRnUJhfUG4EW2ZnSXZ8Wjn7Wv3aYCCTEvTjZY3pWblVoe/hJQQcOE/w1uMYmBqTdCdEdVzfSNnFSu0tySml0djektQH4RrTVBRrNC6j0djeghwNGv+tFKQo27S+rbXafn1bawqSdE+itRw3DKuJw4mZsojcwPITaYvkOeRHRpMfGY3iXgDVT+7FYognaYdOkHNPGVLhm2KDXnH9GD9D/eQ+Q/0YmBrT9eBC8jJzuDxxC0X5BeXSy0lIIychjejwWPJzchl6YDHH3vqY7KQMDKRKfSZ2FmSV0mdiZ0GCn+Y2/iw8caYtqtry44i1WkenoaS+yvZBhnZW5Jd5U/UiFKRnoQiNRlrTmbgvjqnu+aB8M9X9JLO3KFNfFqRouee13k92luXeVOVlyMnLkJMRGkfinWDe8t9J9T6tCD9+FcdODbGqXx2K/yc86esBGn7wJncW7Sml55+7v3OTM8lNfvq5L4KXxzM9Yrm5uSGTyTh37ly5Y3///Tc1a9Zk6dKltGrVCjc3N8LDNTcoUMZbu7i4aEwLSsIKYmJKlqypaEm4K1euMGjQIN555x2aNWtG7dq1CQwMVLMxMjKioEC9U2vRogUPHjzAxcWFOnXqqG2mpqa4urpiaGjI9evXVeekpKSUS/tFaNCgAT4+PmRllcRgXrlyBT09PbWR8ObNm7NkyRL+/vtvGjduzMGDB7Ve14tib2/PuHHj2L9/P1u3blVNojQyMgJ44fzq1atHZGQkcXElywvdvHmznJ2FhQXDhw9n9+7dHDlyhJ9++onkZN3/cJs2bcrjx4+11lGDBg24cuWK2r4rV65Qt25d1ei0vb29WvsLCgoiO/vZliV72nqRSqVYWFiobU/CPUDpZGb7hmDesdSIv0SCecemZN/RvMRYRWRcuYd/z/cI8Jyr2rJ8gkg5/hcBnnO1OtNP9GT5hmDeSV2PRaemZD2nHq3oSZAYGVKYlYMiLFa1pQRGkR2XStVOjVSmhmYy7N1didMSnlGYV0Cib6jaOUgkVOnUiPg75R+c643oRviZO+Qkl4/Rta5blX5HlxL04yVubTgGQH5WDllhcaotPTAKeVwKjqXyMzCTYdPclaRbmjUW5RWQci8UhzIaHTo1JklH2Mm/jvx8FH5ByNq6l+yTSJC1cyfHx1/raZYT3sJ62mhi3/2QXL+nLI/iNlSULVc52pk66se2uSuJWuqnsLh+HMvUj2OnxiSWqh8DMxldDy+mMC+fy+M36ZwY/ISCYpus+FTSwuNICowiKz6V6h1L8jIyk+Hk7kr0C7aFJ860VS1Hfhq1jpxU3U6Zsg8Kxqxjs5KdEglmHZuSdUf7koTPrMvEGKOaTuTFJ1OYJSc3PIbc8Bgyw+JIC4xCHpdarr7smruqlX1pCvMKSL4XilOZ+nLq1IhEXRN6JRKQSFRO/KXJ2zjV80NO9VrKqV5LufXBbkDpIOfElQwi/Jfv76IiSaVt/0WeaYTa2NiYRYsWsXDhQoyMjOjYsSMJCQk8ePAANzc3IiIiOHz4MK1bt+b333/nl19+0ZneqlWrmD59Og4ODvTp04eMjAyuXLnCe++9h0wmo127dqxbt45atWoRHx+vFqOtCTc3N3788Uf+/vtvrK2t2bx5M3FxcTRs2FBl4+LiwvXr1wkLC8PMzAwbGxtmzpzJ7t27GTlypGpFiuDgYA4fPsw333yDmZkZkyZNYsGCBdja2uLg4MDSpUsr9ZXP6NGjWblyJePGjWPVqlUkJCTw3nvvMWbMGBwdHQkNDWXXrl0MHDiQKlWq8PDhQ4KCghg7dqzqukJDQ1WhDubm5kil0ufWs2LFClq2bEmjRo1QKBScPHlSFbPt4OCATCbDy8uLatWqYWxsjKXls8fz9erVC1dXV8aNG8eGDRvIyMhQ1fGTp//Nmzfj7OxM8+bN0dPT49ixYzg5OVW4PF/Xrl3p0qULQ4cOZfPmzdSpU4eAgAAkEgmenp588MEHtG7dmjVr1jB8+HCuXr3K559/zpdffqlKo0ePHnz++ee0b9+egoICFi1aVG7EvSJcXFzIzMzk3LlzNGvWDBMTkwpDkLQR/80Jam6aQ7ZvMFneQThMGoCeiTFJR88CUHPLXHJjk4hZ/wOgnERk7KaMRdUzMsTQ0RZZw1oUZMnJDY+lMEtOTqD6qE5hdg75KRnl9msibtcJam2ZQ7aPUo/j5AHoyYxJPKJ8SHbZOoe82CSi1u0vp0diaICRsw2yhrUozJarRqSrLn6HtPN3yI1KRN9Mhs3gzpi3b0zQ6NUaNdz/1ovmsweTFhpHRmQ8reYPIzsulfA/Stbc7Xt4CWFet/Dbp5wM67vrNF23TCPBJ5QE7xAaT/bEUCYl8Ij6pEMLF0ec29bDa2z5tzLW9arR78gSHv/li++u08jsLZEWFFFUWEhukrrzHbTbiwZzB5MRGktWRAKNFw1DHpdKlFeJxi5HlxB1+hYhe5UaA3eeps22aaT4hJLsHYLbFE8MTKSEHS7RKLW3xNjBCrNayknhlg2qk5eZQ3ZUInllJkc+K9nZciIeR6t+R0XHERAYgqWFOc5ODi+UdmnSvv8J+08WoHgQhMI3AMsxbyKRGZN5XLmet/0nC8iPTyJlm3L0z3Li29jMHEv8onXkR8WpRrcLs+UUyXOQyIyxmjKS7AtXKUhIRs/aEssRA9B3sCPzz4saNQTu9qJhBfXT7egSHp++RXBx/TzceZq226aR7BNKkncI9YrrJ7S4fgzMZHQ7vBh9mRGXZ32JoZkMQzPlWzNFUjpFhUU492iGsb0lyd6PyMvKoVaj6nReOpKomw9JL7Vqw51vvWg7ezCpYXGkRcTTYf4wsuJT1daVHnpoCcFet/D5TqnP0ESKlYuj6rhFdXvsG9YgJzWLjOgk9Az06f/1bBwau3B8wiYk+nqqmOyc1ExV3HBZEr45QY1Nc8m+F0y2TyD2EweiZ2JM8jHlPV9j81zyYpOJ2fA9UOaeNzLA0MmmuA/KITdcOVhRZekE0s7eIC8qAQNHG5zfHwUFhaT8qrm+Ar7xovGcwWSExpEVEU/Thcp7PrJUfb1xZAmRXrcILK6vgF2nab91Gkk+oSTdDaH+FE/0TaQ8Kq4vsxr21BzYjpi/fMlJzsDE2YZGswZQIM8l6pxysnZmeLyaDjNrZYho8J4/cZvSh5T74f/o/W3T3BVr99ok3ggkL+3F7venRYR86OaZFx1evnw5BgYGrFixgujoaJydnZk+fTqTJk3i/fffZ9asWSgUCvr168fy5ct1LhM2btw4cnJy2LJlC/Pnz8fOzo5hw4apju/Zs4dJkybRsmVL6tWrx4YNG3TGzy5btoxHjx7h4eGBiYkJU6dOZfDgwaSllbxGmT9/PuPGjaNhw4bI5XJCQ0NxcXHhypUrLFq0iN69e6NQKKhZsyaenp4qp/mzzz5ThYaYm5vzwQcfqKX7opiYmPDHH38wZ84cWrdujYmJicoZfHI8ICCA7777jqSkJJydnZk5cybTpk0DYOjQoarl21JTU9m7d+8zT64rjZGREUuWLCEsLAyZTEbnzp05fPgwAAYGBmzfvp2PPvqIFStW0LlzZ61LGepCX1+f48ePM3nyZFq3bk3t2rX57LPPGDBgAMbGxoDyTcaGDRsICgpCX1+f1q1bc+rUqad6mPnpp5+YP38+I0eOJCsrizp16rBu3TpA+Vbi6NGjrFixgjVr1uDs7MxHH32kVmabNm1iwoQJdO7cmSpVqrBt2zZu376tJTfNdOjQgenTpzN8+HCSkpJYuXLlcy+dl/rbZQxsLHCeN0r5UQW/UELGrCY/UdkODavYUVRqVNnQ0Yb6XltVvx2nD8Fx+hAyrvoSPFz3w+nTkPLbFQxsLakyfySG9tZk+4USVEqPtKq9aib8Ez2N/iwJL3GaPgSn6UPIuHqfh28p9RjYWVFr61wMHawpyMhC7h9O0OjVpF/SvAKJz5cnMTCR0nn9RIwslB928Xpng2qkD8CipgPGNuaq349+u46xrQUt5w/FxN6SJL9wTo/ZUG5yY93hXcmKSebxX77l8q3Vrw0yO0vchnbCbWgn1f6syAROtZmrZvvwC6XGVp9NwtDChMQbgVwatV5txNLMxRFpKY2Pf72G1NacRguHqV4fXxq1HkUpja5j36DR/KGq392PrwDgxpydhB/V7Iw8LfcDgpj4XslawBt2KN9ODerTk0+WffBCaZcm64+/0LexxHrmWAzsrFEEPCJ2+lIKklIBMHB2UL1iB7B4uz8SIyMct6xQSyflyx9I+eoHKCjAqFZ1zAf2Qt/agoLUDBQPHhIzbh55IZrfmAaUqh8jCxMSbgTyVwX1E1lcP41L1c9fperHuokLtsUrSPS/pr7S1W+t55D9OJGCnDxqj+6O++p30DMyJCMmiWCvW9z8Uv1jR7e+OomhTErPtRNVH3b5eYx6G7es4YCslD7HprV562jJikndVr4DwINjF/nzg12YOVmrlt0b80fJZHyAY29/wuNrmt8QpJ68jIGtZak+6BGPxq4iv3iiolGV8vd8vdPbVL8dpr2Jw7Q3ybzqS/AIpT5DJ1tcdsxH38qC/OQ0sm76ETh4AQXJ5SeRAvgV11fbDcp7Pv5mIOdHbyhTXw5q9RX+63WkthY0WzAUY3tLUh6Ec370BnKK66tAkYd923rUm+KJkaUpOYlpxF8L4I9BH6FI0qzjCUG7vZDoSf7x+ztfnku1vq1pNH8oBibPP3gmqDwkReLTdoLXiCtXrtCpUyeCg4NVq5n8f+VujUEVG/2DFLxmM7zvUn4S8avEquD16koH+6551RLUiOw+/VVLUONmon3FRv8g0Yav1/3VXaLbkfyneZD3z3wN8Gkxes1cp7diDrz0PCJbV94iEtVvag73/Tfz/+7T44LXi19++QUzMzPc3NwIDg5mzpw5dOzY8f+9My0QCAQCwevEa/YM8drxeqz78i/n0qVLmJmZad1eBQcOHNCqp1GjRhUn8A+RkZHBzJkzqV+/PuPHj6d169acOFHxp5T/LdcnEAgEAoHgv48Yoa4EWrVqVeEKJP80AwcOVFs3uzTPOrHuZTJ27FjVxMpn4d9yfQKBQCAQ/BcQH3bRjXCoKwGZTPZCn0x/GZibm2Nubl6x4b+U//r1CQQCgUDwOiEcat2IkA+BQCAQCAQCgeAFECPUAoFAIBAIBAKdiEmJuhEOtUAgEAgEAoFAJyLkQzfCoRYIBAKBQCAQ6OS/+snwykLEUAsEAoFAIBAIXlu++OILXFxcMDY2pm3btty4cUOr7e7du+ncuTPW1tZYW1vTs2dPnfaVhXCoBQKBQCAQCAQ6KSqsvO1ZOHLkCPPmzWPlypXcuXOHZs2a4eHhQXx8vEb7CxcuMHLkSM6fP8/Vq1epXr06vXv3JioqqhJKQTvCoRYIBAKBQCAQ6KSwSFJp27OwefNmpkyZwoQJE2jYsCFff/01JiYm7NmzR6P9gQMHmDFjBu7u7tSvX59vvvmGwsJCzp17uZ87FzHUAsFriiJf/1VLUENqUPCqJajR3iD1VUtQ43WLL4zsPv1VS1Cj+vmvX7UENUIbLXnVEtRILXy9PkgVXPB6rfNfoyjnVUtQI6fo9eqf/20oFAoUCoXaPqlUilQqVduXm5vL7du3WbKk5H7V09OjZ8+eXL169anyys7OJi8vDxsbmxcXrgMxQi0QCAQCgUAg0ElRkaTStrVr12Jpaam2rV27tlyeiYmJFBQU4OjoqLbf0dGR2NjYp9K9aNEiqlSpQs+ePSulHLQhRqgFAoFAIBAIBDqpzGXzlixZwrx589T2lR2drgzWrVvH4cOHuXDhAsbGxpWefmmEQy0QCAQCgUAg+MfQFN6hCTs7O/T19YmLi1PbHxcXh5OTk85zN27cyLp16zh79ixNmzZ9Ib1Pgwj5EAgEAoFAIBDopKio8ranxcjIiJYtW6pNKHwywbB9+/Zaz9uwYQNr1qzBy8uLVq1avchlPzVihFogEAgEAoFAoJNX9aXEefPmMW7cOFq1akWbNm3YunUrWVlZTJgwAYCxY8dStWpVVQz2+vXrWbFiBQcPHsTFxUUVa21mZoaZmdlL0ykcaoFAIBAIBAKBTp51ubvKYvjw4SQkJLBixQpiY2Nxd3fHy8tLNVExIiICPb2SgIuvvvqK3Nxchg0bppbOypUrWbVq1UvTKRxqgUAgEAgEAsFry6xZs5g1a5bGYxcuXFD7HRYW9vIFaUA41AKBQCAQCAQCnbxua+2/bgiHWiAQCAQCgUCgk2eZTPj/EbHKh6BCLly4gEQiITU1FYB9+/ZhZWX1TGm4uLiwdetWnTYSiYTjx48Dylc2EokEb29vjRoEAoFAIBAIXhfECLWgQjp06EBMTAyWlpYvNZ+YmBisra2fSsO+ffuYO3dupTrYP//8M59++inBwcHk5eXh5ubGBx98wJgxY9Ts/P39WbRoEX/99Rf5+fk0bNiQn376iRo1agDQrVs3/vrrL7Vzpk2bxtdfv/inlx3He1Ll3cEY2luR7RdG6LJvyPIO1mgrq1udagtGYNbUFWl1B8JW7CH2m5NqNuZtG1JlxiBMm7hi5GTDw4nrSPG68dR67Mb2xWHaYAztrZH7h/F4xS6yfYI02hrXrY7zvFHImrgire7I49XfkPDtb2o2Tu+PwPn9kWr7coIf499j5lPpsRnTD7spb2Jgb02Ofygxq3Yivxeo0VbqVgOH90cja1wHo2qOxKzZRdLeX9Vs6l78FqNqjuXOTfrhJDErK65PmzF9sZ9aoid61U7kWspH6lYDx/dHI2viilE1R6I/2l1OD4CBow1Oi8dj3rUlejIpuWExPF64Dbmv5nZQGosRA7Ac/xb6djbkPnxE0tovUNx/qNHWfGgfzAb0xMjNBQCFXxAp2/aq2Vu/OwbTPt0wcLSnKD9PabN9HwrfgAq1PAu3vH3Ze/BH/AKCSUhKZtva5bzRpcMLp1ttQm9qzBiAkYMVmX7hBH64l/S7IVrtHQa0o/aitzGubo88NJbgNQdIOuetZmPiVpU6y0dh3b4hEgM9sh5GcW/SJhRRSQBUGfMGTkM6Yt60FgbmJvzlNoH89GydOlvNH0r9kd2RWpoQezOQSx/uJT00Tuc5jcb1pNn0fsjsLUnyj+DK8u9J8H6kOi6zt6TdspFU69wYQzNjUkNiubvjBLYNa1B/ZHeMLUxIvBnI3cV7yKwgL9fxvag7ox/G9pak+UVwd+l3pJTKS09qSNOVo6k+qB36UkNiL9zj7uK9KBLTVTbDYg6US/fa9B08PnENAIs29am7fRbG1R1AT0KhIo+Y7/4kdOU+rbrsBrSn5sIRxfUVQ+jH+0k5d7dEl4kxtZaNxtazDQbWZigi44n65jSx3/8JgLS6PW1ufqUxbZ/JWzCys8ClVPsJeIr2U6e4/WQXt5/EUu2n0bZ3qTKim9o5if/z5u7Iki8ImtR2xm3laKxa10PPyIAMvwhC1h/Vmmdl8qomJf5bECPUggoxMjLCyckJieTl3kxOTk5aF3r/JzTY2NiwdOlSrl69yr1795gwYQITJkzgjz/+UNmEhITQqVMn6tevz4ULF7h37x7Lly8v9wWmKVOmEBMTo9o2bNjwwvpsB3ak5soJPN58FF+P+WT5hdHg4AoMbDU/6OjJpCgi4oj49Ady41I02uibSMl6EEboh7ufWY/VgE5UXT6R2K1HeNhvHnL/UFz3r9Kux1ipJ3rdD+TFJ2tNV/4wHN+W41Rb4NDFT6XHol9nnD6cTPz2Q4QMmEOOfygu332Evo7yyY2IJW7Dd1r1hAx+n4A276i20DFLAUg/daVCPZb9OuG8dDLx2w4R3H8uOf6h1KpIT2Qsseu169GzMMX1xw0U5RUQNmEVgb1mEvPpHgrSMivUY+rRFdsF00j5ej9Rb88gN/ARTjs/Rc/GSqO9cetmZJ2+QMzEBUS/M5eC2AScdq5F38FWZZMb/pikTz/n8dCpRI+dR35UHM4716JnXbkP33J5DvXq1GbpBzMqLU2HQe1xWz2W0E0/cbPXYjIfhON++EMM7Sw02lu2qkujr2cTffA8N3ouJuH0TZruW4Bp/eoqG1lNR1r9uprsoGhuD1nN9W4LCd3yE4WKPJWNvkxK0nkfwrYdfyqdzWb0p/GE3lxasodfBqwkP1tBv/2L0Jcaaj3HdUBb2q8Yze0tv/BTn2Uk+0XQb/8ijG1Lrq371ulYuTrjNXEzx3ouIfT0TXp+/R5NJntyacke/tdvBQXZCjodWoyejryqDWxH01Wj8dv0M2c9lpHqF0HnQ4uRlsqr2ep3qNK7OdembufCm2uQOVrT/tv3y6V1c85Ofms6Q7VFe91WHbNoUx9pVTvCPzuM7/CPyLj1kKpT+1F1en+Nusxb1aP+V3OJPXSOO70WkHT6Jg33LsSkVH3VXj0O6+7uPJy1ndtd5hK163fqfDoJm97KdYsVUUlcazJZbQvfcJj8TDn6xkbUWz2WR5t+4nqvxWQ8CKdFBe2nydeziTp4nuvF7adZmfYDkHjuLn81nqrafKdvVzvuvn8hEn19bg9bw/VeS8h8EE7z/Qu11k9lUpmfHv8vIhzq/wBeXl506tQJKysrbG1t6d+/PyEhyqfkDh06sGjRIjX7hIQEDA0NuXjxIgA//PADrVq1wtzcHCcnJ0aNGkV8fLzKvqJwi5CQEAYNGoSjoyNmZma0bt2as2fPlrPLyMhg5MiRmJqaUrVqVb744gu146VDPspSWsOFCxeYMGECaWlpSCQSJBIJq1at4qOPPqJx48blznV3d2f58uVay+8J3bp1Y8iQITRo0ABXV1fmzJlD06ZNuXz5sspm6dKl9O3blw0bNtC8eXNcXV0ZOHAgDg4OammZmJjg5OSk2iwsNHeyz4Lz1AHEHzxDwpH/IQ96TOiinRTKFTiM7KHRPssnmIg135N04gpFuXkabVLP3+XxhkOkeF1/Zj0OkweRdOhPko+dIycoksglX1EoV2A7vKdG++x7wUR/uo/U3y6pORhlKcovID8hVbUVpGQ8lR67SYNJOfIHqT+eRREcSfSyLyiUK7B+q5dGe/m9IOLW7SXt5EWt5VOQnE5+YqpqM+/RBkVYNFnXfSvWM1mpJ+XHcyiCI4la+iWFcgU2OvTErt1L2slLWvXYTx9GXkwiUQu3IfcJIu9xHJmX7pIbEVuhHsuxQ0n/6TSZx/8k71EEiR9to0iuwHyIh0b7hMXrSD/yG7kPH5EXGknCyi1I9CTI2jZX2WSdOo/82l3yH8eSFxJO0mc70TM3xahurQr1PAud27dm9tRx9OzasdLSrDG9H1H7zxFz+AJZgVEELPiGAnkuVUZ212hffWofks97E/Hlb2QHRfFo/VEyfEOpNrGk/Fw/HEHiubsErzlA5v0w5OFxJP5xm7xSI7GRu04RvuMEabc1v6koS5NJntzZfoLwP++Q7B/J+blfY+JohYtHS+3nTO2D/6HzPDx6kdSgaC4u3kt+joL6I7qqbJxauXF/758keD8iIyKBu9tPIAEiL9wj/M87pPlHcmP2V8gcrajiqT2vutP6EHrgPOFHLpIRGMWdhXsokCtwGanMy8BcRq2R3fBZeYCEK36k3gvj1vs7sWtTF5sWddTSykvPQpGQptpK9xO2fdsS+8MZIrf+TNpFX3zf+ohCRR72b3bRqKvqlL4kn/cm6stfkQdFEb7hMJm+oVSZ0EdlY9G6HnFH/yLt7wcoIhOI3X+WzAdhmDcv1lVYSF5Cqtpm26ctib/+TfWJvXm8/xzRxe3Hv7j9VNXSfmpM7UPSeW/Cv/yNrKAoQtYfJd03lBoT1e+/wtx8chPSVFt+WpbqmKGNOaauVQjbcYJMvwiyQ2MJ+vgg+iYv95PagqdDONT/AbKyspg3bx63bt3i3Llz6OnpMWTIEAoLCxk9ejSHDx+mqNRsgiNHjlClShU6d+4MQF5eHmvWrMHHx4fjx48TFhbG+PHjnzr/zMxM+vbty7lz57h79y6enp4MGDCAiIgINbvPPvuMZs2acffuXRYvXsycOXM4c+bMM19vhw4d2Lp1KxYWFqoR4Pnz5zNx4kT8/f25efOmyvbu3buq0eZnoaioiHPnzvHw4UO6dFF22IWFhfz+++/UrVsXDw8PHBwcaNu2rcaHgAMHDmBnZ0fjxo1ZsmQJ2dm6X+lWhMTQANOmrqRduldaJGmX7mHWst4Lpf28ekyauJJx2UdNT8ZlH0xavJgeaa0qNL65l4aXd1Jz2zwMq9g9lR5Z4zpkXvFW05N5xRuT5vVfSE/pPKwGdSP1x4rbrEpPmfLJvOL9QuVj0bMN8nvB1PhiEQ1u/kCdk1uxHtG74hMNDJA2dEN+reR1N0VFyK/dxbhZg6fKW2IsBQMDCtO0POAYGGAxrC8F6ZnkPnyk2eY1wrxpbZIvlXowKioi5aIvlq3cNNpbtqxL8sX7avuSzvtg2aqu8odEgm3P5mSHxOB++EM6P9hFq9MfY9fn+b/SZl7DHlNHK6IuleSbmyEn3jsEx5aadeoZ6mPfpBZRlx6oXdvjSw9wLOXAxt4KwnVAO6RWpiCR0HhCbyR6egT+WDKAkJ8hJ/luCLZaykRiqI9V01rEl9JHURFxl+5jW6zPumkt9IwM1GwygmPIepyIbSt1h7r5p+MZ8OBrepz6CJdSzr/EUB/zprVJvVjS/5k2coGiIiR6mkc7zVvWVbMHSLngjfmT+gLSbz7E1qMVRk42AFh2bITMtQopf/mgCbOmtTFrUou4o39pbD/JL9J+irHu0JCuD3bR4coW6q+fhKF1yYdI8pIzyAqKwvntLuiZSJHo61FtbE8UCaka86xsXsWXEv9NiBjq/wBDhw5V+71nzx7s7e3x8/Pj7bffZu7cuVy+fFnlQB88eJCRI0eqwicmTpyoOrd27dps376d1q1bk5mZ+VRfFWrWrBnNmjVT/V6zZg2//PILv/76q9q6kR07dmTxYuXr+7p163LlyhW2bNlCr16aR+y0YWRkhKWlJRKJBCcnJ9V+MzMzPDw82Lt3L61btwZg7969dO3aldq1az9V2mlpaVStWhWFQoG+vj5ffvmlSl98fDyZmZmsW7eOjz/+mPXr1+Pl5cWbb77J+fPn6dpV+Q9g1KhR1KxZkypVqnDv3j0WLVrEw4cP+fnnn5/pOktjYGOOxECfvDIdZ15iKrI6VZ873edF38ZCqSdRXU9+YirGrtWeO93su4FEfLCNnJAoDB1scJo7gro/rsW/12wKs+Ta9Vgr9eRr0CN9AT2lMe/VDn0LM1J+PFehbYke9VCbF9VjVMMJm3f6kPjNceK/OIasmRtVVk6lKDef1J//V6GegiR1PQVJKRjWqq7lLHVs3p9MQUIS8mt31PabdGmLw2cfIjGWUpCQTOzUxRSmpmtJ5TVBTx89A31yE9LUducmpGHiVkXjKUYOVuSWuf9yE9KQOijDW4zsLDAwk+EyexAh644QvOYAtj3cabrnA+68+RGpV/2fWaaJvRUA8kT18pQnpGNirzmsxtjGHD0DfeRlrk2emIZVHWfV77Pv7qDnl7MYf38nBXn5FOTmA5B4L1TtvJyENIyLdZRFWpxXTpm8FAnpWNRRlqOxgxUFijzyysSJK8qk+2DDMeIv+1EgV+DYtQnN147HwNSY4G//QFrc/+UmpNHmzk4MbS2QGOiRfisQiaFmN8bIwap8f5mQhpFDSZ4hS7/FbeN02nrvojAvHwqLCJr/NenXNNeV46geZAdGkhMao7X9mGppP1It7cfIoaQeE8/7EH/qBvKIeGQujtRZMpLmh5Zwo+8yKFR6obff+hj3ffPpEbKPosIi8hLTuDtiLe3OrdeYb2UiYqh1Ixzq/wBBQUGsWLGC69evk5iYSGFhIaD8elDjxo3p3bs3Bw4coHPnzoSGhnL16lV27typOv/27dusWrUKHx8fUlJS1M5v2LBhhflnZmayatUqfv/9d2JiYsjPz0cul5cboW7fvn253xWt/PGsTJkyhYkTJ7J582b09PQ4ePAgW7Zseerzzc3N8fb2JjMzk3PnzjFv3jxq165Nt27dVOUyaNAg3n9fGf/n7u7O33//zddff61yqKdOnapKr0mTJjg7O/PGG28QEhKCq6urxnwVCgUKhUJtX25RAUYS/We6/n876RdKnLWcgHCyvQNp9PdurPp3JPlI+TCifxLrt3uT8ddt8nXEf790JBLkvsHEbfwBgBy/RxjXrYnt6D46HeoXxXLScMz6dCVm4oJy4Sjymz48HvYu+tYWmA/ti8PGZUSNnk1hcupL0/NaUvyltgSvW0TuPAVA5oNwLFvXpeq4Xk/lUNcZ0oEu60oGOE6P2/hytAI9v5pF1U6Nyc/JhaIiHp28Tv3hXbGq40x2fOpLy1cb/luOq/5OvR+OvomUuu/2I/jbP9TsfAYvR9/EGIuWdan98URyY5OeO88qk/pi3sKNB2PWkvM4Ecv2DXBdO5nc2GRSL6mHdekZG+EwpDMRW3587vwqIu7436q/M/0jyfSLoNONHdh0bERy8Qh//XUTyU1M5+bAVRTm5FJ1dA/cf/hnYqgFuhEO9X+AAQMGULNmTXbv3k2VKlUoLCykcePG5ObmAjB69Ghmz57Njh07OHjwIE2aNKFJkyaAMlzEw8MDDw8PDhw4gL29PREREXh4eKjOr4j58+dz5swZNm7cSJ06dZDJZAwbNuypz69MBgwYgFQq5ZdffsHIyIi8vLxynx/VhZ6eHnXqKF9Duru74+/vz9q1a+nWrRt2dnYYGBiUe8ho0KCBWpx1Wdq2bQtAcHCwVod67dq1rF69Wm3fJLP6TDZXvo7PT86gKL8AwzIjRYZ25Uc9/gkKktOVeuzU9RjYWZGXoHkC5HPlk55FTmg0Uhdn3XYpSj0GGvTkV4Iewyr2mHVsRsS7nz6VfYke9VVrXlRPfkIKiuBItX2K4EgsPXWvePFEj76tuh59W2sKknQ/IFiOG4bVxOHETFlEbmBoueNF8hzyI6PJj4xGcS+A6if3YjHEk9RvDz/lVb0CCgsozC/AqMwor5G9JblanMnc+FSMytx/RvaWKOKVo5R5yekU5uWTFRilZpMVGIVV26cLOwr/8w4/llolQt9I+S9aZmeh5uTK7C1IehBR9nQAcpIzKMwvQFbm2mR2lsiLtVrUdKB616acemcDaWFxqrzqD+9Kw7E9if67xPk3trck9UG4xrwUxXkZl8lLam9BTnFeOfGp6EsNMbQwURulltpbkqOj70q+E0LDeW+iZ2SAorj/M7K3JOO2ctWe7IAInMd7YFzLSeP5ufGp5fvLUvWrZ2yEy5KR+E38jJSzygf5bP9wzBq5UPXdgeUcarv+7dCTGRF/7C/y07O1th+Flvaj0NJ+cuPTNNoDyMPjyU1MR+biBJfuY9O5Mfa9WnK+7kQKMpVv7AIWf4tt1yZa06hM/quTCSsLEUP9LycpKYmHDx+ybNky3njjDRo0aEBKivo/7EGDBpGTk4OXlxcHDx5k9OjRqmMBAQEkJSWxbt06OnfuTP369dUmJD4NV65cYfz48QwZMoQmTZrg5OSk8dOf165dK/e7QYOni98si5GREQUFBeX2GxgYMG7cOPbu3cvevXsZMWIEMpnsufIAZdz0k5FjIyMjWrduzcOH6suMBQYGUrNmTa1pPFlL29lZu1O4ZMkS0tLS1LaxZiWxdUV5+WTdC8GyU9OSkyQSLDo1JfO25mXPXiZFeflk+4Zg3lFdj3nHpmTfqTw9eibGSGs6kR+v2wktystHfj8Ysw4loUdIJJh1aEb23Rdfws36rV7kJ6WRcf5mxcal9JiWKR+zDs1eqHyyb/kjra0e4iOtVZXcqAru2fx8FH5ByNq6q+mRtXMnx0f7yKnlhLewnjaa2Hc/JNfv6SbRoSdBYqR9VYjXhYx7j7DpXMoRkUiw7tyYtFuarzPtdiDWndUnPdt0bULaLaWDV5RXQLp3CCau6ve5iaszOY8TnkpTXlYO6WFxqi0lMIqsuFSqdmqksjE0k+Hg7kqclkmNhXkFJPiGqp2DRELVTo2Iu6NcWtFAZqQsg8eJankVKPIwc7ZRnWZgJsOmuStJWsqkKK+A1HuhOJTJy6FTY5KK9aXcC6UwNx+HziU2Zq7OmFazI+mW9qUerRrXJDclk8LcfIryCsi49wirMvVl7OJIUX75/wMAGbcD1e0B6y7NyCiuL4mBPnpGhqpQCtU1FRQi0SvvGjmOeoPkP2+Rl5ROUV6+xvZjU0H7sSnTfmxLtR9NSJ1tMLQxI7e4/9MrrjeK35aqNBf+M0HJhUWSStv+i4gR6n851tbW2NrasmvXLpydnYmIiFDFKT/B1NSUwYMHs3z5cvz9/Rk5smSd3xo1amBkZMSOHTuYPn069+/fZ82aNc+kwc3NjZ9//pkBAwYgkUhYvny5KjyiNFeuXGHDhg0MHjyYM2fOcOzYMX7//ffnum4XFxdVWEazZs0wMTHBxMQEgMmTJ6sc9StXKl7e7Alr166lVatWuLq6olAoOHXqFD/88ANffVWyDumCBQsYPnw4Xbp0oXv37nh5efHbb79x4cIFQLniycGDB+nbty+2trbcu3eP999/ny5dutC0aVMtOYNUKi23ZGDZcI+YXb/huvU9Mn2CybwbhPOUAeibSEk4rHzV77ptNrmxSUSuVa7nKjE0QFa3mupvI2cbTBq5UJCVgyJMuSqEnomx2giPtLoDJo1cyE/NJDcqUWd5xX9zgpqb5pDtG0yWdxAOkwagZ2JM0lFlaEbNLXPJjU0iZv0PKg3Gbsp4XT0jQwwdbZE1rEVBlpzccKWeKkvHk372JrlRCRg62uA0byRFBYWknLioUwtA4rfHqbbxfeS+Qch9ArGdMAg9E2NSflTqqbpxHvlxScR99p1Kj7ROddXfBo62GDeoRWF2DrnhMSUJSyRYDetJ6s/noKB8u9aq55vjVNv0PvJ7wUo9E9X1VNv0PnmxScR99r1GPYZO5fUk7jmB648bsJ/xFmm/X0bWrC42Iz2I+vDzCvWkff8T9p8sQPEgCIVvAJZj3kQiMybzuPKVuv0nC8iPTyJl2x4ALCe+jc3MscQvWkd+VJxqdLswW06RPAeJzBirKSPJvnCVgoRk9KwtsRwxAH0HOzL/rLi+noXsbDkRj6NVv6Oi4wgIDMHSwhxnJwcdZ2on4uvfabh9BuneIaTfDaHG1L7om0iJOXwBgIY7ZqKITSbkk0MARO46TYvjK6kxvT+JZ+/gOLgDFs1cCZhfsuRkxBe/0XjXXFKv+ZNy+QG2Pdyx692SO0NK3j4Z2Vti5GCFSfF9Z9agBvmZcqTxaShSS1Z0eILvt160mD2YtNA4MiLjaTV/GNlxqYT9UbKkXP/DSwj1usWDfcoJs767TtNtyzQSfEKJ9w6hyWRPDGVSHh5Rro+fGhxDWmgsXdZN5OrHB1GkZOLi0RI9Q31s6lenZq8W6IXF02jRMORxqWrL13U5uoSo07cI2avMK3DnaVpvm0aKTyjJ3iG4TfHEwERK2GFlXvkZckIPXaDpqnfITckiLzOb5h+PI+lmIMnFDr5zr+ZI7S1Jvh1MgSIPxy6NqT97IIFfnVLlmx0QidOY3uREJ5H1IIzqs99E30xG1C7l2vp1d7xHbkwSYZ8eBCBq9yma/rKaqtMHkHz2NvaDO2HWrDZBC5Trxxdkykn9+wG1VoyhMCeXnMcJWLZviMNbXQld9Z1aHRi7OGHZrgEPRpe8oQr/+ncaaWg/0cXtp1Fx+wkubj8Ru07T6vhKak7vT8LZOzgVtx+/4vajbyKl9vxhxP9+A0V8KiYujrgtH012aCyJ55WTJNNuBZGXmkmjHTN5tOknZcjHOz2Q1Xi+e+BZ+Y/OJaw0hEP9L0dPT4/Dhw8ze/ZsGjduTL169di+fTvdunVTsxs9ejR9+/alS5cuqg+QANjb27Nv3z4+/PBDtm/fTosWLdi4cSMDBw58ag2bN29m4sSJdOjQATs7OxYtWkR6evlJSR988AG3bt1i9erVWFhYsHnzZjw8NC/ZVREdOnRg+vTpDB8+nKSkJFauXMmqVasApYPfoUMHkpOTVeEWT0NWVhYzZszg8ePHyGQy6tevz/79+xk+fLjKZsiQIXz99desXbuW2bNnU69ePX766Sc6deoEKEexz549y9atW8nKyqJ69eoMHTqUZcuWPdd1libp1ysY2FpQfcFI5YddHoQSMHoNeYnKV4bSqnZqIxdGjtY0PbNZ9bvKu4Op8u5g0v++j9+wFQCYNXOl4U8lD1Auq5XxmwlH/kfI+7qdtNTfLmNgY4HzvFEY2Fsj9wslZMxq8ov1GFaxo6iUHkNHG+p7bVX9dpw+BMfpQ8i46kvwcGX5GDnb4fL5fPStzMlPTiPrpj+BgxeSn1zxJLf03y8Ra2OJw/vvYGBnTY7/I8LGr6CgeKKiURV7tfIxcLChzu87VL/tpw7FfupQsq75EjpqiWq/WUd3jKo6kHLs2VakSfv9Mga2ljjOG63SEzp+pWripGEVe7XRMQMHG9xOlaw5az/1TeynvknmNV9CR34IKJfWC5/+KU4LxuIwewS5kXFEr9lN6gn1DwlpIuuPv9C3scR65lgM7KxRBDwidvpSCpKUegycHdSm31u83R+JkRGOW1aopZPy5Q+kfPUDFBRgVKs65gN7oW9tQUFqBooHD4kZN4+8EM0hAs/L/YAgJr5Xsvznhh27ABjUpyefLPvgudKMP3EVI1sLai98G6mDFRkPwvAeuVY10cy4qq1a+027FciDd3dQe/FwXD8cQXZoLPfGf0ZWQEkITsLpmwQs3I3L7MHU/XgC2SHR+E7aTNqNkrcSVcf1ovaCt1S/W/6qdLaz399J4LFL5XT6fHkSQxMpXdZPxMhC+WGXU+9soKDUknIWNR0wtjFX/Q757TrGtha0mj8UE3tLEv3COTVmg2pyY2F+AafGfkbbJcPx3PsBhqZS0sPiOP/+TixrOdFl/USkFiYk3gjk8qj1asvXmbo4Ii2V1+NfryG1NafhwmHKD7s8COfyqPVqH23xWbmfosIi2n8zBz2pAXEXfLmzeK/qeGF+Aa7je9Fs9TtIJBIyQ+PwWXWA0P3nVTZZD0LJ6+FOraXvgAQK5Qoef3GcsE+UDnTZ/i/j1kMezthGzUUjcFkyCnloDH4TNpBdqr4Cpm3BZeko6n0xGwMrMxSPEwlfd4iY7/5UqwPHkT1QRCeRcqFk9Y+44vbjWqr93CnTfijTfnzf3UGdxcOpU9x+fEq1n6LCQswa1qTK8K4YWJiiiE0m6a97hKw/SlHxhNG85AzujlyL65IRtPxpOXqG+mQ+fIz3uM9ocWgJgleLpKjov7qAieD/K0VFRbi5uTFjxgzmzZv3quU8N9eqvPmqJaghNdD8avVVYfia6Xnd4gtNzRQVG/2DVD//4l8KrUwuNnq9HJBgw9crTMa24PVyDRyLXq/2nFP0ek0Y7xV35KXn8bfz0IqNnpIOMT9VWlqvC2KEWvCfIiEhgcOHDxMbG/vMa08LBAKBQCDQzOs2aPC6IRxqwX8KBwcH7Ozs2LVrF9bW6isa6FpT+/Tp06p1ugUCgUAgEAieBeFQC/5T6IpgerLahiaqVv3nP44iEAgEAsG/haefkv3/E+FQC/7f8GR9aYFAIBAIBM9GESLkQxdiHWqBQCAQCAQCgeAFECPUAoFAIBAIBAKd/EPfj/nXIhxqgUAgEAgEAoFOCkXIh05EyIdAIBAIBAKBQPACiBFqgUAgEAgEAoFOxKRE3QiHWiAQCAQCgUCgE7Fsnm6EQy0QCAQCgUAg0IkYodaNcKgFgtcUXz2TVy1BDYu812uKtzT39dJjUvR6jd+k5Fi8aglqhDZa8qolqNHlwdpXLUEN7xYrXrUENTL0Xi/nKbPA+FVLUMNULHkhKINwqAUCgUAgEAgEOnm9hgxeP4RDLRAIBAKBQCDQiXCodSOWzRMIBAKBQCAQCF4AMUItEAgEAoFAINCJmJSoG+FQCwQCgUAgEAh0Uij8aZ2IkA+BQCAQCAQCgeAFEA61QCAQCAQCgUAnhUgqbXtWvvjiC1xcXDA2NqZt27bcuHFDp/2xY8eoX78+xsbGNGnShFOnTj3vZT81wqEWCAQCgUAgEOikqBK3Z+HIkSPMmzePlStXcufOHZo1a4aHhwfx8fEa7f/++29GjhzJpEmTuHv3LoMHD2bw4MHcv3//WS/5mRAOtUAgEAgEAoHgtWTz5s1MmTKFCRMm0LBhQ77++mtMTEzYs2ePRvtt27bh6enJggULaNCgAWvWrKFFixZ8/vnnL1WncKgFAoFAIBAIBDoprMRNoVCQnp6utikUinJ55ubmcvv2bXr27Knap6enR8+ePbl69apGnVevXlWzB/Dw8NBqX1kIh1ogEAgEAoFAoJNCiaTStrVr12Jpaam2rV27tlyeiYmJFBQU4OjoqLbf0dGR2NhYjTpjY2Ofyb6yEMvmCf6TjB8/nu+++07128bGhtatW7NhwwaaNm36CpU9Oy3nD6X+yO4YWZoQdzOQyx/uJT00Tuc5Dcf1pOn0fsjsLUn2j+Dv5d+T4P0IALNqdoy8tlXjeWenbSf09xu4vdWZblumabQJ+Op3ar7ZAUMLUxJvBnJ78R4yK9BTZ3wv6s/oh7G9Jal+EdxZ+h3JxXoAar/TnZpDOmDdpBaG5jJ+rjeFvPRstTTMajvRcfccLOtVAz0J+Vk5PFhziLDvzmrNt8qAtjRY+BYm1e3IDI3F7+PDxJ3zVrOpv3AYLqO7Y2hhStLNQHwW7SErtKTjtWziQqNlI7F2r01RQSHRv9/Ed+UPFGQrR1MMrc1o9cVMLBtWx8jWEknxfJv0+2H4L95D+t0QrfocB7SlzqK3Ma5uT3ZoLEFrDpJYRt8TGmyYRPVxvQhY/h0Ru04DYN2hIa1/WaHR/ozncpJ9HtF4wVBqF19fZdSXkZUpjecPxbFrE0yq2qFITifq9G3ubzhGXoZcaWNtRrsvZmDVoAZG1mYoEtNJ8rqJPCKB6pM8MHKwItMvnMAP9+osH4cB7ahdXD7y0FiC1xwgqUz5mLhVpc7yUVi3b4jEQI+sh1Hcm7QJRVQSAFXGvIHTkI6YN62FgbkJf7lNIL9M23pWbnn7svfgj/gFBJOQlMy2tct5o0uHF0pTFx3mDaXJqO5ILUyIvhXI2Q/3khqmvQ6rtqlH6+n9cGxSCzNHa05M3kLwn7fVbNq//yb1B7TDvIoNBXkFxPmGcnnDMWK9tdfHEzqW0XOmAj3Vyug5rkFPh/ffpN6AdliU0nNJix73+UOpO6o7RhYmxN8K5OqSvWRU0Kbrj+tJ43eL+0S/CK4v/57EUn2Q57GlOHVooHbOwx/OcXXxXtXv8VH7y6V7bfoOLOpWpdbo7hgV32N3nuIecx3fi3ql7rG7S78jpZSeWu90p0apPvG4hj6x4755WDWuidTWQmdelcWzxj7rYsmSJcybN09tn1QqrcQc/nnECLXgP4unpycxMTHExMRw7tw5DAwM6N+/v1b7vLy8f1Dd09FsRn8aTejN5SV7ODFgJXnZCvrsX4S+1FDrObUHtKXditHc2fILv/RZRpJfBH32L8K4uNPNik5if/OZatutjT+Smykn8rwPAI9+u1bOJua8D5nhcdQe1Y1bi/Zytt8KCrIVdD20GD0deqoPbIf7qtE82PQzf3osI9Uvgq6HFqv9EzCQSYk5fw+/7Se0ptPjp2VY1q/G/U0/cXH0BuRRSTRbNwHzetU02tu0cqPVV7MIP3SB870+JPb0bdrunYd5/RJ7t1kDcJ3kgffCPfzVdzkF2Tl0OFxyPcaOVnQ8+iFZYXH81XcFf49aj3m9qrTYPr0ko8IiYv64TeS3f0BRIWE7TyGPSsTQ0pSWh5dgZKf5n51lq7o0+Xo2UQfPc63nYuJP38J933zM6pe/Hoc+rbFs6UZOTLLa/tSbD7nQeJra9nj/ObLD40j2eUT9mf1xm+RRqfUlc7TG2Mkan48O4tV9ETfm7MS5e1Nab56qSqOosJAor9tcGr+JU53mc33uTuz7tsFtxWhCN/3EzV6LyXwQjvvhDzHUUT6Nvp5N9MHz3Oi5mITTN2m6bwGm9aurbGQ1HWn162qyg6K5PWQ117stJHTLTxQqSu5lfZmUpPM+hG07rvWanxW5PId6dWqz9IMZlZamNlq/25/mE3pzdskeDg5U9gFDK+gDDE2kJPhFcG7Zd1ptUh7FcG7Fd3zXewmHh35EemQiw/YvQmZjrlNPm2I9Z5bs4UCxnmFPoSfeL4KzOvQkF+vZ13sJh4Z+RFpkIm9p0NN4Rn8aTuzN1cV7+H3ASvKzFfQ+oDt/l4Ftab1yNN6bf+FXz2Uk+0XQ60BJn/iEh/v/xxH3mart1seHy6V1+f2dHHGfya9NZ/Br0xmYujhSZ5IHdxbt5Vy/FeRnK+hcwT1WbWA7mq0ajd+mnznjsYw0vwi6aOgTY8/fw19Hnxj/tx9Xp+7Aq/MCrTavK1KpFAsLC7VNk0NtZ2eHvr4+cXHqDyhxcXE4OTlpTNvJyemZ7CsL4VAL/rNIpVKcnJxwcnLC3d2dxYsXExkZSUJCAmFhYUgkEo4cOULXrl0xNjbmwIEDFBYW8tFHH1GtWjWkUinu7u54eXmp0nxy3s8//0z37t0xMTGhWbNmarFZEydOpGnTpqp4sNzcXJo3b87YsWOf+RoaT/Lk7vYThP95h2T/SC7M/RoTRytqerTUek6TqX0IOHSewKMXSQ2K5vLiveTnKKg3oisARYVFyBPS1DYXz1aEnrxOfvGoa0FOntrxooJCHDo2wsjKDL+tx4n+4zZp/pFcn/0VMkcrqnpq11NvWh8eHThP6JGLpAdGcWvhHvLlCmqN7KqyCdztRcDnv5F0O1hjGkY2ZsicrHl8+hZ+W44Te/4eF/utRCKR4Dq1j8Zzak/xJP68D8FfniQzKBr/DcdI9Q2l9oTeKhvXKZ483Hqc2D9uk+4fye33vsLY0Qpnz1YAOPZqQWF+AT6L95IZEkOq9yN8Fu6hav+2mLooXynmpWUR9t1ZHPq05vEP/yPoowNE7DqNnpEhBfJcqozsplFfzal9lI7elyfJCoomZP1R0n1DqT7RQ81O6mRN/U/H4zvjc4ryCtSOFeUVkJuQptryUjJx8GxF9KG/AKg7xbPS6yvt4WP+nryN6DN3yQqPJ/6KH/fWHaVKr+ZI9PWKyySbkO/PkeITSvbjROIvP6Aov4ACuYKYwxfICowiYME3xeXTXaOO6lP7kHzem4gvfyM7KIpH64+S4RtKtVLl4/rhCBLP3SV4zQEy74chD48j8Y/b5CWmq2wid50ifMcJ0m4Hab3mZ6Vz+9bMnjqOnl07Vlqa2mgxyZPrO04QcuYOiQGRnH7/a8wcrKjTW3sdhl24x5WNPxL8xy2tNgEnrhJx+QFpEQkkBUZxYc0BpBYm2DeoUaGea6X0nHoKPaGVqKfhZE98tp0g8s87pPhHcmmOsk+soaNPbDSlD4EHzxN89CJpQdFcXbyXfLkCtxFd1ewKcnLV+r28THm5tHLTspEnpKEo3upM6IV/qXvsxlPcY3Wn9SH0wHnCjlwkIzCK2wv3UCBX4FKqTwza7cXDz38jWUufCBC0y4vkO8FkP07UalOZVGYM9dNiZGREy5YtOXfuXImOwkLOnTtH+/btNZ7Tvn17NXuAM2fOaLWvLIRDLfh/QWZmJvv376dOnTrY2tqq9i9evJg5c+bg7++Ph4cH27ZtY9OmTWzcuJF79+7h4eHBwIEDCQpS/2e8dOlS5s+fj7e3N3Xr1mXkyJHk5+cDsH37drKysli8eLHKNjU19ZlnGJvXsMfE0YqoSyVL/eRlyEnwDsGxpZvGc/QM9bFrUouoSw9KdhYVEXXpAQ4t6mg8x66JC3aNXQgodsI04TasEwU5uRhZmhJXKu28DDlJd0Owa6Vdj3XTWsSVugaKioi7dB87LdegifwMOUVFRRiYydCXSZHo6+EypgcFObkYO1lrPMempRsJF9WXSYq/cA+bYq0mNRwwdrRWs8nPkJNyN0Rloy81oDA3H4pKXnYW5OQCYNu2nmqfxFAf86a1SLrki9TRGoe+bUi+6kfyRV+sWtXVqM+ypRtJF33V9iWd91G3l0ho8sVMpdP98HFFxYS9R0sMrc2JOnwB0xr2yByt/5H6MrIwIS9TTlGB5n+Vsqq2GFezI/1eqFq6KRd9sdSixbJlXZLL1F/SeR8sn5SPRIJtz+Zkh8TgfvhDOj/YRavTH2PXp5VWnf82LGvYY+ZgRfjlknLIzZAT4x1ClWe4fypCz1CfpqO6k5OWRYJf+Gurx6y4T4y5XKZPvBuCvY4+0bZpLWLK9Ikxlx9g31K9T6w9pAMjfL9i0Lm1tFj8NvrGRuXSa/vJOEb4fsUbpz6i3sz+5e6x/Aw5yXdDsNXSriU67jHbSizDl0GhpPK2Z2HevHns3r2b7777Dn9/f959912ysrKYMGECAGPHjmXJkiUq+zlz5uDl5cWmTZsICAhg1apV3Lp1i1mzZlVmcZRDxFAL/rOcPHkSMzMzALKysnB2dubkyZPo6ZU8R86dO5c333xT9Xvjxo0sWrSIESNGALB+/XrOnz/P1q1b+eKLL1R28+fPp1+/fgCsXr2aRo0aERwcTP369TEzM2P//v107doVc3Nztm7dyvnz57Gw0B7nplAoys1wNrJXvuqUlxptA5AnpCOzt9SYjrGNOXoG+sgT0tTPSUzDqo6zxnPqjehGSmAU8TpG8OqN6Eb8pftU69eGnDJp5ySkYWxvpfE8o2I95c9Jx6JOFa35aUpHIpFgWsWGocHfUFRYhCIxnagTVzFzq6rxHGMHq3L5KhLSkDpYFR+3VOkvb6M8lnD5AY1XvUOdGf0J2X0aAxNjGi5Tto0n6QBIi6+z6dez0Tc2Iv6PW/jN24Xrwrcw1aJP6mBFbpm8cxPSMHIoqdta7w2kML+QiN2nKyghJVVHdSfxvA+KmGSM29TXeH2VXV9GNmY0fH8Ij/b/r9yxdl/OpKpnSwxkyle5oRuOqh3PTUjDxE1Lug5W5CaklrN/UjdGdhYYmMlwmT2IkHVHCF5zANse7jTd8wF33vyI1Kv+GtP9N2FaXE/ZZfqA7MR0TLX0Ac9C7Tfc6ff5LAxlRmTGp/Lj6PXIUzJfqZ7+OvTIiu85eUKZPjExHZmD5vyf3JvyxDJ9YkIalq4lfeKj43+T+TiR7LgUbBrUoOXSEVi6OnN+yjaVzZ3PfiT28gPy5bm4dGlMowXDAGWfURpd95hUxz1m/gx94hOaLB1BnYm9nvm8fxPDhw8nISGBFStWEBsbq3pz/GTiYUREhNr/9Q4dOnDw4EGWLVvGhx9+iJubG8ePH6dx48YvVadwqAX/Wbp3785XX30FQEpKCl9++SV9+vRR+8JSq1Ylo1np6elER0fTsaP6a9yOHTvi4+Ojtq/0xEZnZ2WnHB8fT/36Siemffv2zJ8/nzVr1rBo0SI6deqkU+vatWsJCgpi586dqn03cyN5U8c5lYG+sSGug9tzV0N8qeuQDnReNxGJnh4GMiOCd52iWr82L1mRbhSpWdwcvIaCnFzqjOpG9WGd1CYQVjYZD6O4M/trGq9+h4YfDqeooJBH3/5BTnyq2qj1E+7P/orCnFzcPhxBvdVjyM/Kee68zZvWosaUPlzruaRiY6D6JA/s3nCnUJFHj0f7uDjms+fO+2kxMJPR5YcFpAdGcX/jz+WOe6/cz4PNP2Pbog5tt02n+uQ+lefoFv8DTfC6ReRO5VfQMh+EY9m6LlXH9fpXOtT1B3eg19qJqt+/jN/4UvOL+NufHzyXIrMxo8nI7gz4chYHBq1CnqR0WBuU0fPzS9YT+bc/3xfraTqyO2/u+wBDEylFRSABzo59efkHHjiv+js14DHZ8al4Hv0Q85oOZIQrPyCSGR5Pr4OLAKWeyBNXcXm7y0vT9DQ8/OokoYcu0OfKppee1/N84bCymDVrltYR5gsXLpTb99Zbb/HWW2+9ZFXqCIda8J/F1NSUOnVKXul98803WFpasnv3biZPnqyyeR4MDUsmnEiKl3UoLCx53V1YWMiVK1fQ19cnOFh7DNwTlixZgkKhoKiUk9Y0xw4AmZ0F8vhU1X6ZvQVJDyI0ppOTnEFhfkG5EWyZnSXZ8Wnl7Gv1a4OBTErQj5fLHYv48w4/3w2h9eK3sapblcSbyhFsY3tLpUNZjLG9JakPNL8mzi3WY1xGj7G9BTka9GjDskF1ioqKCN7zJ4k3AwG4t3gv1Yd2Qs9I8+SfnPjUcvlK7S1RFGt/kr9xqX1PbNLul1zP41/+5vEvfyO1s1DFmNeZ1pes8JKvdCmKr7MwN4+EP26Tl5JJm99WE3viqlrapVHEp2JURp+RvSW5xbqs29XHyM6CzndKQoX0DPSpt2oMNaf05VLr99TPtbMkLyWTGwNWUpRfgMJYqrq+l1FfBqbGdD24kLzMHC5P3EJRvnp8NyhH6nIS0sgKj6fN5ik49G+rHHku1qO8Xs3lkxufilGZUT4je0sUxTryktMpzMsnKzBKzSYrMAqrtvU1pvm6E3LmDrGlVj3Rlyr/RZvYWZBVqpxM7CxI8NPcBzwL+XIFqeFxpIbHEXM3hIl/baTJiK7c+OI3AILP3CHmKfXEV4KevDJ6Jl3cxP2fLnNv//+wLgR9I2X+MvsyfaKdBcla+sQn96bMrkyfaG9Z7k1eaRLvKK/b3MVR5VBH/HmHhOLykBUW4dilMS5vd0FWxeap7zFFJfWJT8hNziQ3WftbhcqkMlf5+C8iYqgF/2+QSCTo6ekhl5efaAJgYWFBlSpVuHLlitr+K1eu0LBhw2fK67PPPiMgIIC//voLLy8v9u7dq9P+yYxnc3Nz1ZYZFEN2XCpVOzVS2RmaybB3dyVOS3hGYV4Bib6haucgkVClUyPi75R37OuN6Eb4mTvkJGeUO5aXlUN2fCrVujXF//tzpAdGIY9LwbFU2gZmMmybu5J4S7uelHuhaucgkeDYqTGJzzBJTN9Q+Y/Uvn0pR0kiQV9mhDw6SeM5ybeDsO+s/orPvksTkou1ZkfEkxOXgn1n9euxbu6qsimNIjGdgmwFVQe1o0CRS8JfJfHPRXkFZNwLxbY4P4me8iHLul19Um8FatSXdjtIZf8E265NVfYxxy5xtftCrr2xSLXlxCQT9uVv3B7xabn0nId2JPrwX2QHRyMPi3up9WVgJqPr4cUU5uVzefwmtVU1tKWbHRIDULL6gUSCdefGpGnRknY7EOsy5WPTtQlpxeVTlFdAuncIJq7qoUwmrs7kPE7Qqed1JS8rR+VQpobHkRQYRWZ8KjU6ltSHkZkMZ3dXoitxkuUTJHoS9Es9oGrTU/Of0iOB/Gylk50RFkdqYBTZcak4l+0Tm7uSoKNPTLoXqnYOEgnOnRqRoGPCn00j5WTI0o57flYOGWFKLVlhcRhZm1FUWIh9qQc4AzMZNs1dSdLSrouK7zGHMnocOjUm6SWUoeCfQ4xQC/6zKBQK1ULuKSkpfP7552RmZjJgwACt5yxYsICVK1fi6uqKu7s7e/fuxdvbmwMHDjx1vnfv3mXFihX8+OOPdOzYkc2bNzNnzhy6du1K7dq1n+ka7n/rRfPZg0kLjSMjMp5W84eRHZdK+B8la7j2PbyEMK9b+O07A4DvrtN03TKNBJ9QErxDaDzZE0OZlMAj6pMOLVwccW5bDy8dr1FdB7ZDz0Cf4J+vYIxyNY6GcweTERpLVkQCjRcNQx6XSpRXiZ5uR5fw+PQtgvcq9TzceZq226aR7BNKkncI9aZ4YmAiJfRwiR5je0uMHawwr6WMibNsUJ38zByyoxLJTc0i8XYQ+Vk5uI7ugTwmhWSfR7gvHYFEX4/Az5WjaS12vEtOTDJ+nx4B4NFuLzr9spw60/sSe9abaoPbY92sNt4LvlHlG7Lbi7pzh5D5KJbsiAQaLHqLnLhUYrxKViOoNbE3yTcDyc/KwaFrExotH4XfJ4dVa8I6vuGO1N6S2F+v4rZkBIV5Bdh7tEQRl4Ke1JDo4utsvGMGObHJBH+iXIorfNdpWh9fQc3p/Ug4exfnwR2waFYbv/m7AMhLySSvTDxrUV4BivhUlXP6BJvOjTGp6cjjA+pxzC+jvgzMZHQ7vBh9mRGXZ32JoZkMQzMZAIqkdIoKi3Du0Qxje0uSvR+Rl5WDZb1q6JvJKCosxKp9A9KNjagxtS/6JlJiDl8AoOGOmShikwn55BAAkbtO0+L4SmpM70/i2Ts4Du6ARTNXAubvVmmP+OI3Gu+aS+o1f1IuP8C2hzt2vVtyZ8hqlY2RvSVGDlaY1FIumWXWoAb5mXKQ6EHRs6w3UEJ2tpyIx9Gq31HRcQQEhmBpYY6zk8NzpamNO9960W72YFLD4kiLiKfj/GFkxqeqreM87NASgr1u4f2dsg4NTaRYuZR82MKiuj32DWuQk5pFRnQSBjIp7d4bRMiZ22TGpyKzMaf52F6YOVoT+Pv1p9KTokPPW8V67mrRY1lGj6FMSttiPVnFetyL9Twso8fvGy+azh5M+iNln9higbJPjCjVJ/Y+soSI07cIKO4TH+w+Tect00i8F0ri3RAaTvFUvpkr7hPNazpQa0gHos55o0jJxLpBDVqvGk3sVX9S/CMBqNarOTI7SxLuBFOgyMOlUyMazB5I/GU/GlRwj3U5uoSo07cIKb7HAneeps22aaT4hJLsHYJb8T0WVqpPlBb3iWal+sS84j4xLzULm+auWLvXJvFGIHlpWTrrrLJ41smE/98QDrXgP4uXl5cqvtnc3Jz69etz7NgxunXrRlhYmMZzZs+eTVpaGh988AHx8fE0bNiQX3/9FTe3p5t9nZOTwzvvvMP48eNVjvvUqVP5/fffGTNmDBcvXkRfX/+pr8Hny5MYmEjpvH4iRhbKD7t4vbOBglIjghY1HTAutVbro9+uY2xrQcv5QzGxtyTJL5zTYzaUm9xYd3hXsmKSefyX+koTpak3oithp2+Sm56NMRDwhVJPq88mYWRhQsKNQP4atV5thNLMxRFpKT2Rv15DamtO44XDVK9C/xq1HkUpPa5j36Dx/KGq328cV36s5PqcnYQdvUhucibnh31C2x3vKu30JBRkKfBd8QNJV/wAMKlqC6XCbpJvBXFrxhc0WPQWDZYMJys0lusTNpMRULJaRtDnv6FvIsV942QMLUxIuhHI3yPXqV2PdXNXGswfir6pMZnB0fgs/JbIUiEyBTm51BzdHYu6VUEiocYkDyR6EtLvhxOweI9q4qFxVTuKCktemqbdCsT33R3UWTwctw9HkB0ai/f4jWQGVLyaR1mqjupOyo2HZAdHq+1/GfVl3cQF2+LVEfpf26KW32+t55D9OJGCnDxqj+6O++p30DMyRB6dROxPl8hLzqT2wreROliR8SAM75FrS5WPLUWl6i/tViAP3t1B7cXDcS0un3vjPyMrIFJlk3D6JgELd+MyezB1P55Adkg0vpM2k3bjYUnZjOtF7QUlsZQtf1U62/kZ8RQpnu9V+f2AICa+t0j1e8MO5UPQoD49+WTZB8+VpjZufnUSQ5mUXmsnIrUwIepWID+PUe8DrGo4qK3X7Ni0NsOPLlX97r7yHaXuYxf544NdFBUWYuPqTMNhc5BZm5OTmkmszyMOD/uYpDIhNGW5Uayndyk9P1Wgx0mHHq8PdlFYrKfRU+i5X9wndthQ0ieeqaBPDPv1OsY2FjSfP1T5YZcH4Zx5ZwM5xW26IC+fKp0a0XCyB4YyKVkxyYSfusm9bSVrQBflFVB/fE/arBoNEglZoXH4rDrAo/3naTT/TVp9NglDCxMSbwRyqYJ77HHxPdao1D12SUOf2KhUn9i9uE+8MWcn4Ucvki/PpVrf1jSaPxQDk3/mgyjP9/j5/wdJUZGGmTUCgeCVs7vaO69aghoWBa9XVyF9zbouk+cc7XxZpOg9/YPbP4FdYf6rlqBGlwflP3P8KtneQvMXL18Vr9fdBXblQ/RfKaaFr1cJvRXz9G9Rn5d9VSvvf5Kmr07+2xEj1AKBQCAQCAQCnbxejxCvH8KhFggEAoFAIBDoRMRQ60Y41AKBQCAQCAQCnbxeQW2vH2LZPIFAIBAIBAKB4AUQI9QCgUAgEAgEAp2IEWrdCIdaIBAIBAKBQKCTIhFDrRMR8iEQCAQCgUAgELwAYoRaIBAIBAKBQKATEfKhG+FQCwQCgUAgEAh0Ihxq3YiQD4FAIBAIBAKB4AUQI9QCgUAgEAgEAp2ILyXqRjjUAsFrSoz+69V9yV6zz2QZF71e5RNr8Hp1p0n6r1qBOqmFhq9aghreLVa8aglqzL7z0auWoIasSudXLUGNsVXav2oJarTPN37VEv5xXrN/Aa8dIuRDIBAIBAKBQCB4AV6vIRWBQCAQCAQCwWuHmJSoG+FQCwQCgUAgEAh0Ihxq3QiHWiAQCAQCgUCgk9dr1srrh4ihFggEAoFAIBAIXgAxQi0QCAQCgUAg0IlY5UM3wqEWCAQCgUAgEOhExFDrRoR8CAQCgUAgEAgEL4AYoRYIBAKBQCAQ6ERMStSNGKEW/L9m/PjxDB48WOvxVatW4e7u/o/pEQgEAoHgdaSQokrb/ouIEWrBK2f8+PF89913qt82Nja0bt2aDRs20LRp01eo7PWk27yhNB/ZHWMLUyJvBXJq6R6Sw+K02tdoU58O0/rh3KQW5o7WHJmymYd/3lazWRF+QOO5Zz49yNWdv1eoqemCobiN6o6hhQkJtwK5sXgvGaHaNQHUHd+Thu/2Q2ZvSYpfBDeXfU+S9yONtt33L6Bqj2ZcmLiFx14l2mtN6EWdGf2R2luS7hfBvaXfkXo3RGueVQa0pf7CtzCpbkdWaCwPPj5M/Dlv1XHnvq1xGfsGVk1rYWRjzvk3lpD+IFx1XFbdjt43t2tM+69p2wk/eYNm85VlYVRcFteWVFwW9cb1pFFxWST7RXBjufayeOMHZVmcn7iFyD9KysKpUyPcFwzFun518rMV3P/pElc2HKOooHzkY/t5Q2kyqjtSCxOibwVy7sO9pOpoQ1Xb1KPV9H44NKmFmaM1v07eQkipNqRnoE+HBcOo1d0dyxr2KDLkRFy+z+V1R8iKS9V57QCt5g+l/sjuSC1NiL0ZyKUP95JeQZk1GteTZtOVZZbkH8GV5d+TUKrMZPaWtFs2kmqdG2NoZkxqSCx3d5wg9NTNCvV0KFM+Z5+ifFpP74djcfmcmLyF4DL3WPv336T+gHaYV7GhIK+AON9QLm84Rqy39vb6tNzy9mXvwR/xCwgmISmZbWuX80aXDi+crjZWrZzPpImjsLKy4O+/bzHzvSUEB4dqtQ8OvIaLS/Vy+7/8ah+z5ywF4NyZY3Ttqq55564fmDlr8XNpHPz+cLqM7ImJhQnBtx7y/bJdxIfFarXv9k5vuo/2wK6aPQBRQZH8tv1HfC/crTCvlsXt18jShLibgVx+ivbbcFxPmha332T/CP4u1X7Nqtkx8tpWjeednbad0N9vILUyo/vnM7CpXx1ja7MKNQpePmKEWvBa4OnpSUxMDDExMZw7dw4DAwP69++v1T4vL+8fVPf60GF6f9qM9+D3D/fy7aAV5GUrGP3DYvSlhlrPMTKREucfwanl+7TabGo1Q207MX8nRYWF+J+6UaGmhjP7U39ib64v3oNX/5XkZyvocXARejo01RzYlpYrR3Nv8y+c8lhGil8EPQ4uQmprUc62/hRPKCo/olFlUDsarXqHh5t+5q/eS0l7EEH7Q4sxsiufBoB1KzdafjWLiEMXuNDrQ2JO36bt3nmY16+mstE3kZJ04yEPPj6kMQ15VBJeTd5V2/w3HCM/U07U/3xoNKM/DYrL4tQAZVn0PKC7LFwGtqXVytH4bP6Fk57Ksuh5YBHGGsqiwRRPijSUhXXDGrzx/Xyiz9/jpMcyLr77ObV7tqDT4uHlbFu92x/3Cb05u2QPhwauJC9bwZv7F+lsQ4YmUhL8Ivjfsu80HjeQGeHQ2IXr249zoO9yfpu6Fevazgz6dp7WNJ/QbEZ/Gk/ozaUle/iluMz6VaDHdUBb2q8Yze0tv/BTn2Uk+0XQb796mXXfOh0rV2e8Jm7mWM8lhJ6+Sc+v3sO2UU2delq/25/mxeVzsLh8hj5l+ZzTUj4AKY9iOLfiO77rvYTDQz8iPTKRYfsXIbMx16nnaZDLc6hXpzZLP5jxwmlVxIL5M5g1cyIzZi2mQ6cBZGVnc+rkAaRSqdZz2nXoS9Xq7qrNw3MEAD/9dFLNbvc3+9XsFi/5+Lk09pk+mJ4T+vL90l18PPhDFHIFH3y/HAMddZgSk8SP6/ezesBCPhq4iIC/7/PeroVUcaum9RxQtt9GE3pzeckeTgxQtpc+FbSX2gPa0m7FaO5s+YVf+iwjyS+CPqXab1Z0Evubz1Tbbm38kdxMOZHnfQAoKiok/I/b/DlxM0e7zH+OUnp2Citx+y8iHGrBa4FUKsXJyQknJyfc3d1ZvHgxkZGRJCQkEBYWhkQi4ciRI3Tt2hVjY2MOHDhAYWEhH330EdWqVUMqleLu7o6Xl5daur6+vvTo0QOZTIatrS1Tp04lMzNTq46bN29ib2/P+vXryx27ePEihoaGxMaqj3LMnTuXzp07A7Bv3z6srKz4448/aNCgAWZmZqqHhcqg7SRPLn1+nMAzt4kPiOT4vK8wd7Cifu+WWs8JvuDD+Y3HePjHLa02WQlpalu9Xi0Ju+pHamRChZoaTPbEd9sJHv9xh1T/SP6e/TUmjlZU99SuqcHUPgQfPM+jIxdJC4rm+qK9FMgV1BnZVc3OulENGkzry9V5u8ulUWdaX8IPnCfi8F9kBEbhs/BbCuQKao7oWs4WwHWKJ/HnfQj+8iSZQdEEbDhGqm8otSb0Vtk8/vEygZt/IeHSfc3CC4tQJKSpbc59WhP16zXysxU0mOzJvW0niPxTWRaX5yjLooaHjrKY0oegg+cJOaosi2uLi8tiRPmyaDitL39/UL4sXAa2I8U/kntbj5MRFkfctQAualwiOgAAzl1JREFUrz2M+7heGJoaq9m2mOTJjR0neHTmDokBkXi9/zWmDla46mhDYRfu8ffGHwnR0oZyM+T8PHo9gSevk/Iohti7IZxf/j2OTWtjXsVWa7oATSZ5cmf7CcL/vEOyfyTn5yrLzEVHmTWZ2gf/Q+d5ePQiqUHRXFy8l/wcBfVLlZlTKzfu7/2TBO9HZEQkcHf7CXLTs7BvWkunnhaTPLm+4wQhxeVz+v2vMXOwok4F5XNl448E67jHAk5cJeLyA9IiEkgKjOLCmgNILUywb1BDp56noXP71syeOo6eXTu+cFoVMfu9yXy6dhu//fYnvr7+jJ8whypVHBk0yEPrOYmJycTFJai2vn17Ehwcyl8Xr6rZZWfnqNllZGjvq3XRa2I/ftvxE95nbvI4IJxv5u3AytGaFr3baD3H59xtfC/cJT4slrjQGH7eeIic7Bxcm9fVmVfjSZ7cLdV+LxS335oVtN+AQ+cJLG6/l4vbb73i9ltUWIQ8IU1tc/FsRejJ6+RnKwDITcvG/4dzJN4LJTMq6TlK6dkpqsTtv4hwqAWvHZmZmezfv586depga1vyz3jx4sXMmTMHf39/PDw82LZtG5s2bWLjxo3cu3cPDw8PBg4cSFBQEABZWVl4eHhgbW3NzZs3OXbsGGfPnmXWrFka8/3f//5Hr169+OSTT1i0aFG54126dKF27dr88MMPqn15eXkcOHCAiRMnqvZlZ2ezceNGfvjhBy5evEhERATz57/4CIJVdXvMHax5dPmBap8iQ06UdwjVWri9cPpPMLWzwK2HO3eP/FWhrVkNe2SOVsSWckDzMuQk3g3BvqVmTXqG+tg0rUXMpZLroKiImEsPsGtZR7VLX2ZExy9mcnPpPnIS0sqlYdm0FgkX76ulkXDpPtatNOdr3dJN3R6Iv3APGy32T4Nl01pYNXEh/OAFzGrYY+JoRcxl9bJIqKAsbDWVxeUH2JcuC2MjOn8+kxsfli8LAD0jAwoU6m9t8nNyMTA2wrFJiQNpWcMeUwcrIkppzM2QE+sdQhUtGp8XqYWMosJCFOnZWm3Ma9hj6mhF1CV1PfHeITjqKDP7JrWIKlNmjy89wLFFSZnF3grCdUA7pFamIJHgOrAd+lJDoq/6a9VjWcMeMwcrwsuUT0wll4+eoT5NR3UnJy2LBL/wik94TahVqwbOzo6c+99l1b709Axu3LhLu7baHcjSGBoaMnrUm+z77ki5Y6NGDiE22hfvu+f45OPFyGTGGlLQjX11B6wcrPG7ck+1T56RzSPvIFxb6HaOnyDR06PNgI5IZcaE3AnUamdefM9Hlen/Eipov3Ya2m/UpQc4lGq/pbFr4oJdYxcCDlXcJwteHcKhFrwWnDx5EjMzM8zMzDA3N+fXX3/lyJEj6OmVNNG5c+fy5ptvUqtWLZydndm4cSOLFi1ixIgR1KtXj/Xr1+Pu7s7WrVsBOHjwIDk5OXz//fc0btyYHj168Pnnn/PDDz8QF6ce3/bLL78waNAgdu7cydSpU7XqnDRpEnv37lX9/u2338jJyeHtt99W7cvLy+Prr7+mVatWtGjRglmzZnHu3LkXLiMzBysAshLVHarMxDTM7K1eOP0nNBvahdysHPy9Ko41NS7WlJOQrrY/JyEdYwdLjedIbczRM9Av5xjmJKYhsy85p9Wqd0i8FcTjP+5oTUNRJg1FQppKkyatmuylWuyfhpqjupER+JiUW0HItJVFYjqyCspCXqZO5QlpGJcqi9ar3yHhVhCRf5YvC4DoC/ewb+WGy6D2SPQkyJysaTtnCACmpa7PpLidZCeqa8xOTMfEXrPG50FfakinJSMIOHGV3Ey5VrsneuRl9MgTtOsxflJmZepSnpimVs5n392BnoE+4+/vZPKjvXReN5E/J28lXUcstKmO8jGthPKp/YY77/l/w9ygvbSY7MmPo9cjT3m+UdhXgZOjAwBxcepvruLiE3FycniqNAYN8sTKyoLvvj+qtv/Q4eOMG/8ePXu/xfoNnzN61DC+/27HM2u0sLcGID0hVW1/ekIalhX0k1Xr1eDLBz+wK/AQYz+ZyufTNhAd/FirvUxH+5U9R/s10dJP1BvRjZTAKOJvB5U71v3zmUwI+lbXZVUa/4aQj+TkZEaPHo2FhQVWVlZMmjRJ51vp5ORk3nvvPerVq4dMJqNGjRrMnj2btLTyAxcVISYlCl4LunfvzldffQVASkoKX375JX369OHGjZIY3latWqn+Tk9PJzo6mo4d1V9xduzYER8fZYyZv78/zZo1w9TUVO14YWEhDx8+xNHREYDr169z8uRJfvzxR50rfoByAuWyZcu4du0a7dq1Y9++fbz99ttqeZiYmODq6qr67ezsTHx8vM50FQoFCoVCbV/DQe0YuHaK6vehCZ/pTKOycH+7K77Hr5Qb8QRwGdKBthtKRuPPj9n4UjRU690Cx44NOdV76UtJvzKoPrwLLuN6UpiXT7+QPZwb+5LKolcLnDo25KSOsoi5eJ/bHx+i3boJdNo+nYLcPK5vP0G1tvXpvWkKPddPAuD4+JejsTR6Bvr0+/I9QML/lu5TO1ZnSAe6rCtpP6fHvTw9rRcMw8jShJPD1yJPzqCWZ0t6fvUevw5dQ3KA0kmqP7gDvdaW6PnlJZdPxN/+/OC5FJmNGU1GdmfAl7M4MGgV8qT0ik9+BYwcOYSvvigJfxs4aOwLpzlx/Ai8/jhPTIz6g80335ZMjL5/P4DYmHjO/HmU2rVr8uiR9lH8doM6M/bTkkGQrRPXPre22EfRrOq7AJm5Ca36tmPyplmsH77y/9i77/goir+B459Lu+SSXAopEEgjtARCV3pvoUmVrvQi0qQHkKIggnQsCCpIEVBEQJQmRXoJEFoSUkjvvfe7548Ll1waIpDk5zNvX/uS253d+d7s7mV2dnZWXakumpc2Ek6/weP3OW19XZwGtuH+1mOlLr+5aj/3Nh9l2N9v/u/D/8KbEkePHk1kZCTnzp0jNzeX8ePHM2XKFH766adS00dERBAREcGGDRtwcXEhODiYadOmERERwZEjR14qb1GhFqoEQ0ND6tQpvN313XffYWJiwq5du5g0aZI6zZvg5OREtWrV+OGHH+jbty+6umU/TGJlZUX//v3ZvXs3jo6OnDp1ikuXLmmkKb6+RCIp9UGyotauXcuqVas05vW2eZtIz8In53X0VKeroYUJaTFJ6vlGFiZEvabbxnZv1ceijg2/zii9ZSjs7D3iioyioV0Qk76lnMwiMelbykl8ElLqNrITUlHk5Wu0wALoW5ioW22s27lg7GDFMJ+dGmk67ppN7K2nnB/5OYq8fKTFtiG1NCGrSBxFZcUklZo+u4z0LyLR0UaZm8/VAavITUwny0BP9T2Kl4XFi8vCwEIzLgNLE3ULfvX2LhjbWzHCW7MsOu2aTcytp5x9dw0A3jtP4b3zFAbWpuQkp5Nnb0n7xcP5c8bXxPmEAqAjVe0vmYWc9CIxyizkxHqVHuPLeF6ZltesxpERa0u0TgefvceRUo4fAws5GUXiMbCUE19GmWU9L7Ni+9LAwoTMGFWZye2taDS+Jz93XUSibzgACd4hVH+7Pg3H9uCKu+ouU8C5e0QVjecNl09eZjZJwdEkBUcTeT+ACX9vwHVEJ25/9fsrb/tN+P33s9y+XTjKhVSqOsatrS2JiipsJLC2ssDzwZMS6xdnZ1eTbt06MHTYpBemvXVbdTemjpNDuRVqz7/u8MyzsOX2+e+k3NKU5CKt1HJLE0K8gsrNMz83j5hg1TMywY+f4di4Dt0n9GHvkp0l8mqWL9U4fjNfw/GbEVOyVdSx79voGEjxO3K1xDJA3ce6IlT14e68vb05ffo0d+7cUTfAbd++nT59+rBhwwZsbGxKrNOoUSN+/fVX9WcnJyfWrFnDmDFjyMvLQ0fnn1eTRZcPoUqSSCRoaWmRmVn67WK5XI6NjQ3Xrl3TmH/t2jVcXFwAcHZ25sGDB6Snp2ss19LSon79+up5FhYWXLhwAX9/f4YNG/bCEUQmTZrE4cOH2blzJ05OTiVayf8Nd3d3kpOTNaaW2o4kBkerp1i/cFJjEnFs11C9np6RATWbOhF2r+StwH+j6fDORDx8RrR36X8M8tKzSAuKVk/JvuFkRidRvX1hTLpGBlg0cyK2lNuTAIrcfBIeBmqsg0RC9fYNibvrD8CTL3/nZLcl/NFjqXoCuLtyP9c/2okiN5/kh4FYdtDchmX7hiR6lJ5v4l0/LDs00phn1dGVhDLSv4jtkHZEnb1L0v1npBeURUZ0EjWKlYXlC8oi/mGgxjrPyyK2oCwef/k7v3dfwsmeS9UTgMfK/Vyfu7PENjOjk8jPyqX+O21ICY/j2bm7JAdHkxwcTbxvOOkxSdgWO4aqN3UioowY/6nnlWlTR2t+HfU5WUklb7PmpmeREhStnhJ9w0mPTqJmsTKzaupEdDllFvsoUGMdJBJqtm9I9D1VmekUXNwoFZoVAGW+AolWYTNbbnqWuoKbVFA+aTFJ2BUrnxqvoXxKI9GSoK1X9gV8ZUtLSycgIEg9eXn5EhkZTdcu7dVpjI2NePvtZty8dbecLamMGzucmJg4/vzzxV3gmjZR7YPIqPLv7mWlZxETHKWeIvzCSIpJxKWtqzqNvpEBtZvWLbc/dGkkWhJ0iuyfonk9P34zSjl+LV9w/MaVcvzatG9ITMHxW1T9EZ0JPnePrITUl4q9qsvOziYlJUVjKn6X9mXduHEDU1NTjbvZ3bt3R0tLi1u3bv3j7SQnJyOXy1+qMg2iQi1UEdnZ2URFRREVFYW3tzczZ84kLS2N/v37l7nOggULWLduHYcPH+bp06csXrwYT09PZs+eDahu/ejr6zN27FgeP37MxYsXmTlzJu+99566u8dzVlZWXLhwAR8fH0aOHEleXl6Z+fbq1Qu5XM7q1asZP378a/n+UqkUuVyuMelItEuku/X9aTrMHEi97s2xqm/LwE3TSI1JwqfImLfv/eTOW2N7qD/ryqRYu9hj7aIaLszU1hJrF3vkxUZf0DMywKXv29w/dOmlYvf+7jSNZg+kVs/mmDaoRdttU8mITiK0yHjR3Q67U298YUzeO09Rd1Rnar/bAXkdG1p9Ph4dmZSAQ6qHbrJik0l+GqYxAaSHx5NeMPKI/7d/Yj+6C7bDOmBU14Ym6yagLdMnpGAbzbd/gPOSwmHjAnadxqpLY5ym9cGojg315w/BtEltAnefLSwrU0PkDe0xrqcaKsuoTg3kDe1LtGwbOlhTrXUDgg9cLFEWrrMGUquHqizabVWVRUiR8aJ7HHan/rgiZbGrsCxM6tjQ+vPx6BhI8T9cWBZJT8M0pudlkVZkFJaG0/pi2qAWJvVq4jpnIG9N78+lFftKVCrvfX+aVrMGUrtHc6rVr0WvzVNJj0nSGFd6yEF3mhQ7hixd7LB0UY1IIbe1xNLFTj2Ch5aONv12zMK6sSOnZn2DRFsLmaUJMksTtHRLHsdFPfr+NM1nDcS+R3PMG9SiyxZVmQUVKbN+h9xpWKTMHu08RYORnak3tAOmdWzosHY8ugZSnhaUWZJ/JMmBUXT8fAKWTWsjt7ei8ZTe1OrYiMAz5Vf87n1/mtazBuLUozkW9WvRe/NU0mKSNMaVHnrQnaYvUT46BlLaLxxGjWZOGNeshpWrA72+mIyRtRm+f/zzP/RlycjIxMc3AB9fVWt7eEQ0Pr4BL6yM/hvbtn/HEvdZ9OvXg0aNGrBn91YiIqI5fvyMOs3Z04eZ/sE4jfUkEglj3x/Ovv2/kJ+fr7Gsdm17li6ZQ/Nmrtjb16Jfvx7s/mErly/f4NGjsh8iLcu5H/6g38whNO3ekpr17Zi0aSZJ0YncO1vYhXD+gRV0fd9N/XnIwlHUe9uZarUsqVnfjiELR1G/dUNuHrtSbl6Pvz9Ns1kDsevRHLMGtehccPwGFznO+hxyx6XY8Vt/ZGfqFhy/7QuOX99iD4LLHayp0ao+Tw9eKpGvbdcm1BvWEbP6tTCqZfGyRfSvvM5RPtauXYuJiYnGtHbtv++uAxAVFYWVlWZffh0dHczNzUuMzlWWuLg4Pv3003KfpSqL6PIhVAmnT5+mRo0aABgbG9OgQQN++eUXOnfuTFBQUKnrPH9wYN68ecTExODi4sKJEyeoW1f1dLVMJuPMmTPMnj2bt956C5lMxpAhQ9i0aVOp26tevToXLlygc+fOjB49usw+V1paWowbN47PPvuM999/9T6FL+P6jpPoyaT0WzsRfbmMEA9fDry/TqO/s5mdNTKzwrFtbRrXZuzhZerPvZa/B4DnL5c5Mf9b9fxG/VsjkUh4fOL6S8Xk9dVJdGRSWq2fgJ5cRswdXy6MXo+iSEzGDlboFxlvN/jELaTV5DReMET1YpcnwVwYvZ6suH/elzTi+E2k1eQ0WDgUqaUpKU+CuTnyc7ILtmFQsxpKReHjL4keftyd/hXOi97F2X046YFR3Bq/iVSfwoeOqvdqQfOt09Sf3/p2FgA+G37l6YbC24J2IzuTGZFAzKVHGjE9+VpVFm2KlMVfY4qVhb1mWQSduIXUXE7T+aqySHgSzPkxL1cWADZdG+M66x209HRJ9A7hxKRNBF16WCKdxzcn0TWQ0n3tBPWLS46+t17jGDKxs9IYH9m6cW3e/bmwD3fnFWNU3/eXy5ydtxOj6mbqYffeO/OZRn6/DFtD2M2yK0UPvj6JrkxKx3WqMou648ufYzTjkRcrs4Dfb6FfTU7L+UOQWZoQ5xXMn++tVz8cpsjL58/3v6CV+3Dcds9D11BKSlA0Fz/6ltALD8otxzsF5dOjoHzCSykf01LKZ3iR8ulSUD6Pf7nMmXk7USoUmDvVwGXobAzMjMlKSiPqwTMODV1NfEGXlFfx2MePCTMLRyZav11152JA7+6sWTbvlbdf1BcbvsbQUMaOr9djairn2rU79O0/RqN1sXZteywszDXW696tA/b2tdi9p+ToHjk5uXTr2p5ZMydhaGhAaGgkvx37kzWfbf1XMZ7acQypgZSxa6cikxvid8eHTWNXk1dkH1rZW2NsXjhuubyaCZM2zcTE0ozM1AzCfILZ9P5qvK6WPIeKelBwzncoOH6j7/hy+gXH77OC47dFwfEb7xXMqSLH73P1hnciPTKBsL81f2dANYpPg1Gdab1idLljXr9Or/NhQnd3d+bO1RynvqyxzBcvXlzqULZFeXu//IVXcSkpKfTt2xcXFxdWrlz50utLlC/q3CkIQgkTJ04kNjaWEydOvLE8PrEf/ca2/W/Uzq1aT6QYK97ks+IvL1m7at3wiy+/YbjCyarW7iKtau0uZt37pLJD0GBg06GyQ9Dwvk2byg5BQ5u8lx/S702aHLb/jefh7jDqtW1rbVDpDValiY2NJT6+/LG2a9euzf79+5k3bx6JiYnq+Xl5eejr6/PLL78waNCgMtdPTU2lV69eyGQyTp48ib7+y+9f0UItCC8hOTmZR48e8dNPP73RyrQgCIIgVCWV9VCipaUllpaWL0zXpk0bkpKSuHv3Li1aqO6YXbhwAYVCQatWrcpcLyUlhV69eiGVSjlx4sS/qkyD6EMtCC9lwIAB9OzZk2nTptGjR48XryAIgiAI/wFV/U2Jzs7OuLm5MXnyZG7fvs21a9eYMWMGI0aMUI/wER4eToMGDdRD8qakpNCzZ0/S09P5/vvvSUlJUT/PVbyv/4uIFmpBeAnFh8gTBEEQBKFqOHDgADNmzKBbt25oaWkxZMgQtm3bpl6em5vL06dPychQvcH13r176hFAig7dCxAYGIiDg8M/zltUqAVBEARBEIRyVbHHIEplbm5e5oACAA4ODhrvhejcufML3xPxT4kKtSAIgiAIglCuqv5il8om+lALgiAIgiAIwisQLdSCIAiCIAhCuUT7dPlEhVoQBEEQBEEo1/9CH+rKJCrUgiAIgiAIQrmUoo26XKIPtSAIgiAIgiC8AtFCLQiCIAiCIJRLdPkon6hQC4IgCIIgCOUSw+aVT1SoBaGKmuoYXtkhaHjibVXZIWgI09Gr7BA0vNxLat+8LpKUyg5Bg3++cWWHoCFVS1LZIWgwsOlQ2SFoyIy4UtkhaJjQYn5lh6BBtNYKxYkKtSAIgiAIglAu0T5dPlGhFgRBEARBEMolunyUT4zyIQiCIAiCIAivQLRQC4IgCIIgCOUS/cbLJyrUgiAIgiAIQrnEi13KJ7p8CIIgCIIgCMIrEC3UgiAIgiAIQrlEl4/yiQq1IAiCIAiCUC7R5aN8okItCIIgCIIglEu0UJdP9KEW/mft2bMHU1PTyg5DEARBEIT/50QLtfDajBs3jh9//JGpU6eyY8cOjWUffvghX3/9NWPHjmXPnj2VE2AZJBIJv/32GwMHDlTPW7lyJceOHcPT07PS4vqnDAYOxHDECLTMzcnz9ydl2zbyfHxKTSvt0AHDMWPQrlkTibY2eeHhZBw+TNa5c/8or5rje2E3vT96VqakeQXju+QHUu8HlJnesn9rai8ajr6tJZmBUQR8eoD48/c10sjq1sTp49GYtXFBoqNF+tMwHk3cSHZ4PAB6libUWfEeZp0ao2OkT4Z/BEFbfiPsjGo7TeYPoe6oLujJZcR6+HLTfTepgdHlfo/6Y7vT8IO+GFiakOAVwu2P9xLv+azUtN32LaBm1yZcnLCZ0DN3NZY5DeuAy+TeyGtXJyctk6CTt8lOTKNeQTwxHr7ccN9NygviaTC2O40K4kn0CuHmx3uJKxKP2y9LqdHWWWMdn33nubF4t/pzjfYNab5gCGYNbMnNyCb11/NEfrEP8gvblSze74PVlEHoWJqR6R1I+IqdZDzwKzUm/bq2VJ83GlkjJ/RsrQlf9R2xP5zQSFN9zkiqfzRSY16Wfxg+3aYXppk7imoje+JqbETcHV/uL/6BtBeUh9O4HtSb3hd9SxOSvUK4v/RHEouUh5ZUl8YrRmM7oDXaUl2iLj3k/uLdZMcVvm59aOSBEtu9OW07YcdvAlDzrXp0dB+BuVMNdAykpITF8fDABe5+f5p2c4fgOqoLUrmMCA9fzi3ZTVJQ2THXers+b03ri7WrI0bWZhybtBn/s5rHStuPBlO/f2vkNubk5+YT/SiQK+t/Icqz7PPnuZUr5jNxwihMTeVcv+7BhzPd8fcPLDO9v+9NHBxsS8z/+ps9zJq9FIDz536hU6e2Gsu/3bmPD2csfmE8L+Lh+YjdPx3By8ef2PgEtq79mG4d2754xX9p8NwRdBnZA5lchq+HD3uW7iQ6KLLM9N3G9KLrmF5Y1rICIMwvlGNbf+bhJdVviqGJEYPnjsC1QxOq1bQgJT6Fe2dvc2TjQTJTM0psr+X8ITQY2QWpiYyoO75cWfLic77h2O40maY65+O9Q7j28V5iC45xo1oWjL65pdT1zk3dxrM/bgNg2aQ2rdyHY+Hq8KIiei0UStHlozyihVp4rWxtbTl06BCZmZnqeVlZWfz000/Y2dlVYmT/TdIuXTCePp20PXuInzyZ3IAAzL74AkkZLfeK1FTS9+0jYfp04idOJPPUKeSLF6P31lsvzMtqQBvqrnqfoI1HuNNjEWlPgml6aCm6FvJS08tb1qPhjtlE/nSBO90XEXvqDq57FmDYoPAPvYG9NS1OfEKGXzj3Bq3kducFBG3+FUV2rjqNy5czkNWx4eH767jVeT6xf96m0a6PMG9oT8Pp/XCe0JNbi3/gz/4ryMvIpvuBRWhJdcv8Hg7vtKLlitE82PQbJ92WkegVQvcDi9CvVvJ7OE92Q1nGHxHnKb1ptvBdHn/1O8e7LubMiM/RkenjPKEnNxb/wMmCeHoeWIR2OfE4vtOKt1eMxnPTb5xwW0aCVwg9S4nn6f4LHGr6oXryWH1IvczMxY4ee+cTdvEhx3st49IHX2LS421sFo9VpzHt1x6bZROJ2nqIp/0+ItM7iNr7VqFTzaTUuCQGUnJCoohYt5fcmIQy4898Gszjlu+rJ7+hi9TLrKYNxnJcP0KXfMOFvsvJz8im/cHF5e6fWu+0pvHK0XhtPMpfvZaR5BVCh4OLkRYpjyarxmDTsxk3p2zj0uBPMbA2o833H5XY1p3Z3/J74+nqKeJ0YSU3NyOb+3vOcejd1ezuupCb24/TfsFQ3vl2Ns3G9+Sc+w8ceGcFuRnZDN1f/j7UlUmJ8Qrhr2U/lpkm4Vkk55f/yJ6e7hwc8gnJoXG8u38RBubGZa4DsGD+dGZ8OIHpMxbTtn1/0jMy+PPkAaRSaZnrtG7bh5q2TdVTL7cRAPz660mNdLu+26+RbrH76nJj+acyM7OoX6c2S+dNf3HiV9R32iB6juvL7iU7WDlgMdkZ2Szc9zG65eyvhMh4fl63n4/7LWB5/wV4XX/ER7sWU7Ou6rfJzNocM2szDq75Efcec9g1fzuunZoxaf2HJbbVZHo/Go3vyRX3H/it4Jzv+4Ljxal/K9osH83dzb/xa2/VOd93f+E5nx4Rz95mH2pMdzYcISctk5CLDwDQkUnps38BaeHx/NZ/5SuU4D+nfI3Tf5GoUAuvVfPmzbG1teXo0aPqeUePHsXOzo5mzZqp550+fZr27dtjampKtWrV6NevHwEBhS01QUFBSCQSjh49SpcuXZDJZDRp0oQbN26UyPPMmTM4OztjZGSEm5sbkZGFLRN37tyhR48eWFhYYGJiQqdOnbh37556uYODAwCDBg1CIpHg4ODAnj17WLVqFQ8ePEAikSCRSNSt6ps2bcLV1RVDQ0NsbW2ZPn06aWlp6u0974ZSXkyvk+G775L5xx9knT5NfnAwqZs2oczKwqBPn1LT53p6kn31KvkhIeRHRJD566/kBQSg6+r6wrxsp/UjYv95Ig9dIsM3nKcLdqHIzMFmZJfS00/pQ8JFT0K+/p0Mv3AC1x0m9dEzak1wU6epvWQE8efvE/DpAdIeB5EZHE3cmbvkFmlplL9Vn7DvTpF6P4Cs4BiCNh8lLzkd88aOOE9y4+HW44SevUeSdyhXZ+9AZm2KXa8WZX4P58m98fvpIgE/XybZL4Kbi3eTn5lNnRGdNNKZNbTDZWofrs/bVWIbeiYymi0cytU53xJ47AZpwTEkeodSs5MrD7ceJ+TsPRK9Q7k8ewcGL4in4eTe+P50Ef+CeK4v3k1eZjZ1i8WTl5VDZmyyespNK7xodXynNQneoTzYcozUoGiib/oQ8dkeLN7vg5ahAQCWkwYQf+gsCb+cJ9svlLAlX6PIzMZ8WPdS48p86E/EZ3tI+v0KyiIXOCXk5ZMXm6Se8hNT1YssJ75D1Jc/k3LuFsneodye9Q0G1qbYuJVdHvWm9ibwwEWCD18m1Tecewt/ID8zG4eRqvLQMTbAcWRnHqw4QOw1L5IeBuHx0bdYvF0P8+Z1NLaVm5JOdmyyeip6oRbzJBifEzeI9w0nJSwO79+uEfj3Ixy7NOHm9uMEnLtHnE8of360AyMrU+r0LDvmwEsPubbhCP5nPMpM43P8BiFXn5AcEku8bziXPj2AVC7D0rn8hoZZMyfx2dqt/P77WR498mbc+NnY2FgzYECvMteJi0sgOjpWPfXp0x1//0D+vqz5+5mRkaWRLjU1rYwtvpwObd5i1pSxdO/U7rVsrzxuE/tx4ssj3Dt3h1CfYL6duw1TK3Na9Hy7zHXun/fgwcV7RAdFEhUYyZEvfiIrI4s6zesBEOYbwrZpX3D/vAcxIdF4XX/MkS8O0KxbS7S0NatNrhPduLftOMFn75HgHcrFOarfIIdyznnXKb3xPniRpz9fJskvgsuLd5OXlU2DgnNeqVBqnOuZsck4urXk2clb5GVkA2BaxwZ9M2PubDhC8rM38/dFeDmiQi28dhMmTGD37sJb0T/88APjx4/XSJOens7cuXPx8PDg/PnzaGlpMWjQIBQKzcceli5dyvz58/H09KRevXqMHDmSvLw89fKMjAw2bNjAvn37uHz5MiEhIcyfP1+9PDU1lbFjx3L16lVu3rxJ3bp16dOnD6mpqj/6d+7cAWD37t1ERkZy584dhg8fzrx582jYsCGRkZFERkYyfPhwALS0tNi2bRtPnjzhxx9/5MKFCyxcuFAj5hfF9Nro6KBTvz45d4vcWlYqybl7F10Xl3+0Cb3mzdGxtSX3wYMX5mXcuDYJVx5p5JVw+RHylvVKXcWkRT0SLj/SmJdw8QHylnVVHyQSqnVvTkZAJE0OLaH9k120OLUGi96areUpd55iNbAtOqaGIJFgNbAtWvq6pAZHI7M2JfLqY3Xa3NRMYu8HYNmibqkxaelqU62xI5FXnmh8j8irT7BsUVgZ09bXo8OXH3J7yR6yYpNLbKdGR1ckEgmy6ma8c2kdQzy20X3vfGTWpkQUiyfufgBWL4gnopR4rFpoVg6dBrVl5KNvGHh+LS0WD0NbX68wXj0d8otVehVZOWjpS5G5OiHR1UHmWoe0q54a+aRdfYBh8walxvZP6Tna0PD2bpyv7MRu61x0bSxU822t0bUyJ+1q4bGVl5pJwv0AqrUsvTwkutqYNnYk5kphGaJUEn3lMdUKytCssSNaejoaaVL9I0kPi6NaS80ya/bZOPo/2UHXPz/BodgFSnFWDe2p9VZ9dPX1CC6yD3NSM4n0DMCmjH34b2jpatN4VBeyktOJ9QouM52jox01alhz/sJV9byUlFRu375P61ZlV9iK0tXVZfSowez58XCJZaNGDiIq4hGe98+zZvViDAz0X/7LVCJLW2tMrcx4XOQYy0zN4JmnH3Wa1/9H25BoadG6fzukBvr43XtaZjoDuSGZaRkoinShMrazxNDalPArmsdLjGcA1uWc85aujoQXO+fDrjzButgF4XMWrg5YNHLA5+Df6nnJAZFkJqTSYGRntHS1/9F3fVUKlK9t+i8SfaiF127MmDG4u7sTHKz6Q3Ht2jUOHTrEpUuX1GmGDBmisc4PP/yApaUlXl5eNGrUSD1//vz59O3bF4BVq1bRsGFD/P39adBAVQnIzc1lx44dODk5ATBjxgw++eQT9fpdu3bVyGfnzp2Ympry999/069fPywtLQEwNTWlevXq6nRGRkbo6OhozAOYM2eO+t8ODg6sXr2aadOm8fXXX6vnvyim0mRnZ5Odna05T6FAqlX2Na+WiQkSbW0UCZq34xWJieiV071GYmiIxZEjSHR1QaEgZfNmzUp5GXlp6WiTE5ukMT8nNglZXZtS19GzMiW3WGU0JzYZqZWparmFHB0jA+xnDeDZ54cJ+PQA1bo2xfWHedwfvIqkG94APJ68mYY759Dx6W4UuXkoMnN4NG4Dipx8ALJiUzTyyIpLwcCq9G4MUnNjtHS0yYzTjCszNhm5Uw3157dWjSHWw4/Qs/eKbwIAYzsr0NLCdeY73Fm+j5zUDN769H0AshM1W/ky/2U8JkXieXbsOmlhcWRGJ2LmbEfLpSMwcarBhclbAQi/9BCXSW44DmhD0O83MbAypfps1W1+HStztM3kSHS0yY1L0sgnNy4JqVPNUmP7J9I9n5I5byvZz8LRtTKj+pwR1P3lc3x6zkTHykydR1FZscnoW5qWWx7FL2KyY1OQ11EdZ/pWpuRn55KbklEsjeZ2n6z/hZirXuRnZmPdyZVma8ehY6iP//dnNNabemsbBgX5Pjr8N01GdSEjTvOYyohLwdCy9H34Mmp3a0q/L2ega6BHWkwSR0avIzOx7Fbh6taqPr7R0bEa86Nj4qhe3eof5TlggBumpnJ+3PuzxvyDh44REhJGRGQ0rq7OrF2zlHr1nHh32OSX/FaVx7TgtyS52PmTHJeEiaVZuevWqm/Hit/WoivVIys9i61T1xHhF1ZqWiMzYwbOfJeLBzWfNZEVHG+ZxY6XzNgUZGUcL/rPz/lix3hmXDKmdWqUuk6DEZ1J9A0n+m7h8w656Vn8/u4aen3/Ec1nDyzvq742Yti88okKtfDaWVpa0rdvX/bs2YNSqaRv375YWFhopPHz82P58uXcunWLuLg4dct0SEiIRoW6cePG6n/XqKH6sYmJiVFXqGUymbri+jxNTEyM+nN0dDTLli3j0qVLxMTEkJ+fT0ZGBiEhIf/qu/3111+sXbsWHx8fUlJSyMvLIysri4yMDGQy2T+KqTRr165l1apVGvPm2duzoKBLyuukzMggYdIkJAYG6DVvjvGHH5IfGUluRT+AWXCxEHvag9Bv/wAg7Ukw8rfqU3NsT3WF2nHxcHRMDAnaehTbKX3R0telyeGlpM/d+UbCqtWjOdXbuXCy59JyYpegraeDYS0LOu2aDcDfM76m++65WL5Vj/SCB99eF98DF9X/TvQJIzMmCbefl2Bsb0VqcAwRlx/jsfogbT8fT8dt08jPySV222GMWjUExZsb7Cr1UuEFh0EDe/SdHdEykNLo/j4C3lvxxvL9J7w3H1P/O+lxMNoyKfU+6KtRoXYe2BZ9E0OUCgWKPGjQv9UbjSn0ujd73ZZiYG5E45Fd6P/1DA4MWElGvKpCNnLkIL75ap06/TsD3n/lPCeMG8HpMxeJjNR8SO677wsf2nz82IeoyBjOnf2Z2rXtefas7FbzytR2YEfGfzZV/Xnj+DX/eluRzyJY2nseMmMZb/dpw5SNM1kz/OMSlWp9IwPm715KuH8oUQHh7PJSlZs2Ek6N3fCv8/+ntPV1qTOwDfe2Hisxv9OGSUTd8eX8h18x+I/yG22EN09UqIU3YsKECcyYMQOAr776qsTy/v37Y29vz65du7CxsUGhUNCoUSNycnI00unqFj7YIZFIADS6hRRd/jxN0YfIxo4dS3x8PFu3bsXe3h6pVEqbNm1K5PNPBAUF0a9fPz744APWrFmDubk5V69eZeLEieTk5Kgr1C+KqTTu7u7MnTtXY15Sv37lrqNITkaZn4+WubnGfC0zM/ITyn6IDKWS/PBwAPL8/dGxt8dw1CiSyqlQK5KTUeTlo1esZVHP0pScmKRS18mJSUK3WCuNnqUJ2QXpcxNSUOTmkeGr+Qcswzcck1aq27UG9tbYTuzNrY5zyQqLI/InVcXSefuH2HRpAoC+pZzMIjHoW8hJfFL6BVN2QiqKvHwMLDTjMrA0UbeKVm/vgrG9FSO8NSvsnXbNJubWU86+u4bMaFV+50Z8Xtiaqqf6OTWra0NQ0W1byEn4F/EUb8EqKvae6nkDYwdrUoNVF2tPdp7iyc5TGFibkpOczlsOBtgsHkt2SBT5iSko8/LRtTDV2I6uhSl5xe46/FvJ526Tft8Xx2/dSb/rTX5CSmEeMYnqdPqWJiQ9Kb3C9rw89IsdN1JLOVkxqvLIiklCW6qLrlym0UottTQhq5zvknAvAJe5g9HS00GRo+o25n/uHpFFRqlpPr4nzSf0QmYhJ73IMSWzkBPj9e8uwovKzcwmKTiapOBoIu8HMPHvDTQa0YnbX/0OwO+/n+X27cJRcKRSVbcea2tLoqIKL8qtrSzwfPCEF7Gzq0m3bh0YOmzSC9Peuq26OKrj5FBlK9T3zt3G/76v+rOunuq31sTChOQix5iJhSnBXmWPggKQn5tHTHAUAEGPn+HYpA69xvdj95LCEar0DfVZuPdjMtMz2TplHdo62vjeVXULaakwQLvgnDewkJNR5HgxsJQTX8Y5n/X8nC92jBtYmJAZU/Kcr933bXQMpPgeuaoxv87AthjXsuTYO6uggkbfEONQl0/0oRbeCDc3N3JycsjNzaVXL82HZ+Lj43n69CnLli2jW7duODs7k5iYWMaWXs21a9eYNWsWffr0oWHDhkilUuLi4jTS6Orqkp+frzFPT0+vxLy7d++iUCjYuHEjrVu3pl69ekRERLyWOKVSKXK5XGMqr7sHAHl55D19il7z5oXzJBL0WrQg18vrn2cukSDR0ys/TV4eqQ+fYdah8O4BEglmHRqR4uFb6irJd30x76D5sKN5p8akeKhuWypz80n1DEDmpNllROZUg6ww1T7SkqniUiqU5KdnkRkUTWZQNPnpWeSmZJARnUSN9g3V6+oaGWDZzInYu6UPBafIzSf+YaDGOkgkVG/fkNi7/gA8/vJ3fu++hJM9l6onAI+V+7le0CoeU/CdtaW6pAZFkxoUTUZMEkqlUqPbga6RARbNnIh5yXhqtG9ITEE8pTFvqOrSk1nKxUxmdBL5WbmYvdORnPBYMh8/Q5mbR8Yjf4zaNdHIx6hdY9LvlT7E4stSpGeSF5uIbo1qZPmFkuUXSm5MgkaeOkYGmDdzIt6j9PJQ5uaT9DAQq2LlYdW+EfEFZZj4MBBFTh5WHQrTGDnVwLCWBfEeZZeZaSN7chLT1JVpUN02f17BTQqOJjMxFUV+PvbtCretZ2RAjaZORJSxD1+FREuCjl7hBXhaWjoBAUHqycvLl8jIaLp2aa9OY2xsxNtvN+PmrfK7aQGMGzucmJg4/vzz/AvTNm2i+s6RUeXfTatMWelZxARHqadwv1CSYhJp2K7wTqa+kQG1m9bFv5z+0KXR0tJCV6+wjVHfyICF+1eQl5PH5olryc3O1cg/JSiaRN9w0qOTqFnsN8iqqZNG94yiFLn5xD4K1FgHiYSa7RsSfa/k8dtgRGeCz90jKyFVY76OgR5KhbLCKtMg+lC/iGihFt4IbW1tvL291f8uyszMjGrVqrFz505q1KhBSEgIixe/+tinpalbty779u2jZcuWpKSksGDBAgwMDDTSODg4cP78edq1a4dUKsXMzAwHBwcCAwPx9PSkVq1aGBsbU6dOHXJzc9m+fTv9+/fn2rVrJcbbrmjpv/yCibs7uU+fkuvtjWzoUCT6+mSdOgWA3N0dRVwcabtUI1XIRo0i7+lT8iMiQFcXaevW6PfsSermzS/MK3THSZy3fUiq5zNS7vtjO6UP2jIpEYcuAapW4+yoBJ6tOahKv/NPmh9bie20fsT/dQ/rge0wbuKEz/zClt/gr07QaOdHJN30JvHqY8y7NqVazxbcH7QSgAy/CDKeRdLgi8n4rdpHXkIaFr3fwrxTYzzHbiQ1OAbXWQNJeRZNWmgMTRcMJSM6iZAi40X3OOxOyCkPnu5R9X/03nWKdpunEvcwkPj7AThPdkPHQIr/YdUDP1mxyaU+iJgeHk9aqKova+qzKEJOe/DWqjHcXPQDuamZNHUfRmZcCo79WxH2lydpoTE0WzCUzGLx9CqIx7sgnie7TtF+81TiHwYSez+AhgXx+BXEY2xvRe1BbQk770l2Yhpmzna8vXI0UTe8SfQOVW+30bS+hF96gFKhxL7PW1h9MIDgD9eru3zEfnccu41zyHjoT8YDXywnvIOWTJ+EX1SVLbtNc8iNSiBy/V4AJLo66BcMIybR00G3ujkGLo7kp2eRE6waVcBm6XiS/7pNbngsOtbm1PhoFOQrSDxxWZXn9yewnjmM7MAI5M/SaLhIVR5Fh6/r+LM74ac8CNitKg/fb0/x1tapJD4IJMEzgLqT3dCRSQk6pCqPvNRMAg9eovHKMeQkppOblkGz1WOJv+NLQkGFpEaPZkgtTUi4609+di7WHRvRYNY7+H7zpzrfpu93JyUingR/1UVxrVYNaDmlL6E3fWg9ayCJQdEkh8TQbv5Q0mKSNMaVfvegO/6nPbj/oypmXZkUUwdr9XITW0ssXezISkonNSIeXQMprWYOIODcXdJjkjAwN6bp+z0wsjbj6R+3ShxrRW3b/h1L3Gfh5/+MoKBQVq1cQERENMePF3ZdOXv6MMeOn+Lrb/ao50kkEsa+P5x9+38p0ThQu7Y9I0cM4tSp88QnJOLq6szGL1Zy+fINHj3yLjeefyIjI5OQsMLGhvCIaHx8AzCRG1PjH/b9/qdOf3+SATOHEhUYSWxoNEPnjSQpJoG7Z2+r0yz+aSUeZ27x14+q38VhC0fz4NJ94iNi0Tc0oO2ADjRo3ZAv3vsUUFWmF+1bgZ6BHjtmb8HAWIaBseoOZEp8Csoid0kffX+a5rMGkhwYTWpoDC3nq36Dgoqc8/0OuRN42oMnBef8o52n6Lx5KrEPAonxDMB1khu6BlKeHi586BBA7mBNjVb1OfV+ya4l4Zcf03rpSNqvGcfj3WdfU2kKr0JUqIU3Ri4vfXxiLS0tDh06xKxZs2jUqBH169dn27ZtdO7c+bXH8P333zNlyhT1cH6fffZZiRE3Nm7cyNy5c9m1axc1a9YkKCiIIUOGqIfsS0pKYvfu3YwbN45Nmzaxbt063N3d6dixI2vXruX991+9n+O/lX3xIqmmphiNH69+sUviwoUoClr8ta2tNVowJAYGGH/0EdqWliizs8kLCSF5zRqyL14sKwu1mOM30K0mp/bCYehZmZL6JIgHIz9TP3ioX9MCFIV5pXj48uSDbdRePAKnJSPJCIzk0bgvSPcprATGnbrD04W7sJ81kLqrx5MREMHjiRtJvq1qXVLm5fNg1Fqclo2myb5FaBvqkxEYhffMrwi/8IDwCw/QkUlps36C6kUqd3z5a8x6jeHRjO2t0C8y1m/QiVtIzeU0nT9E9WKXJ8GcH7OerGIPFr3Itdnf0nLlaLr+OB+UCqJu+HCyz8fUG9WFtkXiOTtmvcYIHMb2VkiLxBN44hb65nKaFYnnbJF4FLl52LRviMukXugYSMmITCD4zzs82HpcI55aXRvTeNY7aOvpkuAdQuDkNRp9nJNOXkWnmgk15o5SvdjF6xnP3l9JXsFDg3o2lhr7T9fanPqntqo/W00djNXUwaTdeIT/CFWrvW71ajhsn4+2qZy8hGTS73jhO3CBurtHzI6jaMn0sV37IfZyQ+Ju+3J11DqN/WPoYK1RHmEnbiKtZozLwqGqF7s8CebqqHUaL215sGI/SoWSNt/NRkuqQ/SlR9wr8pIbRV4+TuN60GTVGCQSCWmB0TxYeYDA/YXHuURLQsdFwzCxtUSRpyApOIbLaw/x4MAF2n00mJ5rJyCVywj38OXX9zT3oamdlcb40dUb12b4z4V97rusGAPA418uc3reThQKBeZONWg4dDYGZsZkJaUR9eAZh4auJt43nPJ8seFrDA1l7Ph6Paamcq5du0Pf/mM0HmKuXdseCwvNrl/du3XA3r4Wu/eUHN0jJyeXbl3bM2vmJAwNDQgNjeS3Y3+y5rOtJdL+G499/Jgws3A88vXbVRfRA3p3Z82yea8lj+f+2PEbUpmUCWunIZMb4uvhzRfvf0pukf1lZVcdY7PCv0dyCxOmbpqFqZUZmakZhPgE8cV7n6pHC3FoVFs9hN7GK99o5PdRu6nEhRU+JPrg65PoyqR0XKc656Pu+PJnsXNeXuw3KOD3W+hXk9Ny/hBklibEeQXz53vrSzzc2GB4J9IiEwj9W3O0JICkgEhOj99Ei48GMfB4xTyvIB5KLJ9E+aLOnYIgVIroN3CB8SqeeL/elqVXFabzgm4qFSz/xUkqVDOdl7tAeNP8c8p/gUlFC9KVVHYIGhZHvfiitiJlRlyp7BA0TGjxBoYefQXt82WVHYKGqWH733geg+3feW3bOhp84sWJ/seIFmpBEARBEAShXKL9tXzioURBEARBEAThf15CQgKjR49GLpdjamrKxIkTNd5mXB6lUknv3r2RSCQcO3bspfMWFWpBEARBEAShXP8Lo3yMHj2aJ0+ecO7cOU6ePMnly5eZMmXKP1p3y5Yt6uF5/w3R5UMQBEEQBEEoV1Ufh9rb25vTp09z584dWrZsCcD27dvp06cPGzZswMam9Lf6Anh6erJx40Y8PDzUL5F7WaKFWhAEQRAEQagw2dnZpKSkaExFR675N27cuIGpqam6Mg3QvXt3tLS0uHWr7OEpMzIyGDVqFF999RXVq1f/1/mLCrUgCIIgCIJQLuVr/G/t2rWYmJhoTGvXrn2l+KKiorCy0hyNSkdHB3Nzc6Kiospc76OPPqJt27YMGDDglfIXXT4EQRAEQRCEcr3Ovs/u7u7MnTtXY55UKi017eLFi1m3bl2523v+IrmXdeLECS5cuMD9+/f/1fpFiQq1IAiCIAiCUGGkUmmZFeji5s2bx7hx48pNU7t2bapXr05MTIzG/Ly8PBISEsrsynHhwgUCAgIwNTXVmD9kyBA6dOjApUuX/lGMICrUgiAIgiAIwgtU1jjUlpaWWFpavjBdmzZtSEpK4u7du7Ro0QJQVZgVCgWtWrUqdZ3FixczadIkjXmurq5s3ryZ/v37v1ScokItCIIgCIIglKuqj/Lh7OyMm5sbkydPZseOHeTm5jJjxgxGjBihHuEjPDycbt26sXfvXt5++22qV69eauu1nZ0djo6OL5W/eChREARBEARB+J934MABGjRoQLdu3ejTpw/t27dn586d6uW5ubk8ffqUjIyM1563RCneJSkIVdLn9mMqOwQNtrmVHYEms/y8yg5BQ3W9zMoOQYN3vnFlh6DBTpFV2SFoCNDWr+wQNFzWrVrlk6usWu2RP9zdUNkhaPi58fLKDkHD6Ij9bzyPnrZur21bZ0NPv7ZtVRWiy4cgCIIgCIJQrjf5hsP/AlGhFgRBEARBEMolOjSUT/ShFgRBEARBEIRXIFqoBUEQBEEQhHKJLh/lExVqQRAEQRAEoVxKUaEul+jyIQiCIAiCIAivQLRQC4IgCIIgCOVSiIcSyyUq1IIgCIIgCEK5RHW6fKLLhyAIgiAIgiC8AtFCLQiCIAiCIJRLjPJRPlGhFgRBEARBEMolKtTlExVq4X9GaGgoK1as4PTp08TFxVGjRg0GDhzI8uXLqVatWmWHV2E6zB1Ck5FdkMplhHv4cmbpbhKDostMb/t2fVpN7Yu1qyPG1mb8OnkzfmfvaqTpu2EKru921Jj37NJDfh67vsT2Gi8YQp1RXdCVy4j18OXO4t2kBpadP0C9cd1x/qAvBpYmJHqF4LFsL/Gez9TL3143geodGmJgbUZeRhaxHn54rjlEin8kAHpmRrT7cjqmzrZIzYzIik8h9pQHmSEx2E90Q2plQqpXCE+W7Cb5fkCZcVTv34p6i4ZhYGtJRmAUPp/+ROx5T/XyuvOHUmNgG/RrVkOZk0fyw0Cerj1M8j1/je1Ydm9G3XlDMHa2Q5GdQ/wNbyKmrC6Rn8XYPlhPHYiupRmZ3kGELt9JhqdfqbHp17OlxrxRyFydkNpaE7ryO2K//73M72I9fQg13d8n5rsThK36vsx0lbG/itIzM6Lvuc+Q2ZjzbNWP2EzojZ6lKWlewQQs/Z60+/4l1nnOon8b7BeOQN/WkszASAJX7yfx/H31ci2ZPo7LRlPN7W10zIzIDo0h/LtTRO09C4DU1pK373xT6rbzpm4j+ORtAJrOH0K9UV3Qk8uI8fDlhvuLy6jB2O40KiijBK8Qbn28l7giZeT2y1Kqt3XWWOfpvvPcWLxb/Xlc+P7Cfxf8f8fMzdz+/Vq5eQ/8aDgdR3ZHJpfh7/GUvct2EhMUVWb6zmN60mV0LyxqWQIQ7hfK79uO8OjS/TLXKc/guSPoMrIHMrkMXw8f9izdSXRQyX3/XLcxveg6pheWtawACPML5djWn3lYkL+hiRGD547AtUMTqtW0ICU+hXtnb3Nk40EyUzP+VYxFeXg+YvdPR/Dy8Sc2PoGtaz+mW8e2r7zd5yrjHDN1saPhjP5Yvl0PqZnxa/suwr8n+lAL/xOePXtGy5Yt8fPz4+DBg/j7+7Njxw7Onz9PmzZtSEhIqOwQK0Sraf1oMa4nZ5b8wN4BK8jNyGb4vkVoS3XLXEdXJiXaO4RzH/9Y7rYDLj1ge8sP1dPxmV+WSOPyYT/qT+jJ7cU/cKbfCvIysuny0yK0ysnf/p1WNF8xmkebfuPPXstI9Aqhy0+LkFaTq9MkPAzk5kc7OdlpIRdGrUcikdD14CIkWhJVAoWCsDN3+XvcJn5vP58bc3ZSvc9bNFg+Gv+NR7jWw52UJ8G8fcgdPQt5qXGYtqxH0x2zCP3pIle7LybqlAct9szHqEEtdZr0Z5E8WbKbK50XcuOdlWSGxvL24SXoVSv8g1W979s0+fJDwg5e4mrXRdzov4KIoyUrQGb921Pr4wlEbjmMT5+5ZHoFUmffSnSqmZQan5aBlJyQaCI+30dudPnHs6xJHSxG9yLDK7DcdJW2v4povXESid4hADi4jyJk4y/c77mQ9CdBNDq4DN0y9pdxy/o0+GYOUQfPc6/HAuJP3cFl90JkDWzVaWqvGotZl6Y8nbGNux3nEL7zD+p8NhHzni0ByA6P56brJI0peP0h8tIyCb/wAIBG0/vhMqEnNxb/wB/9VWXU80D555TDO614a8VoPDf9xgm3ZSR4hdDjwCL0q2l+l6f7L3C46YfqyWP1oRLbuvrRtxxu+iFz3prEnLcmce/s7TLzBeg9bSDdx/dh79KdrB64hOzMbObt/RidcuJNjIznyLr9rOq/kE/eWYTP9cfM3LkQm7q1ylynLH2nDaLnuL7sXrKDlQMWk52RzcJ9H6NbTv4JkfH8vG4/H/dbwPL+C/C6/oiPdi2mZl3VvjSzNsfM2oyDa37Evcccds3fjmunZkxa/+FLx1eazMws6tepzdJ501/L9oqqrHPMvLEDWXEpXJ/xDX90WfTav1dplErla5v+i0SFWvif8OGHH6Knp8fZs2fp1KkTdnZ29O7dm7/++ovw8HCWLl0KgEQi4dixYxrrmpqasmfPHvXn0NBQhg0bhqmpKebm5gwYMICgoCCNdb777jucnZ3R19enQYMGfP311+plQUFBSCQSjh49SpcuXZDJZDRp0oQbN26o0wQHB9O/f3/MzMwwNDSkYcOG/Pnnn69cDm9NdOP6l8fxO3ePWJ9QTs7dgZGVKfV6tihznWeXHnJlwxF8z3iUu+387FzSY5PVU3ZKyZahBpPceLz1OGFn7pHkHcqNWTuQWZti61Z2/g2m9Mb/p4s8O3yZFL8Ibi/aTX5mNk4jO6nT+B+4SMytp6SHxZH4KIgH637BsKYFhraqFrWc5Az89p4n4WEg6eHxRF99giIvn/zMHMIO/U2abziPF3xHfmYOtUZ2LjUOhym9ibv4gMCvT5LuF4Hfup9JfhSIw4Re6jQRR68Rf/kxmcExpD0Nw3v5PnTlMoxd7AGQaGvhvHosPp8cIGTvX6Q/iyTNN5yoEzdL5Gc1eQBxB8+S8PN5svxCCXH/BkVWNtWGdy81vowH/oSv2UPiiSsocnLLLE8tmT4O2+YSsugr8pPTykwHlbe/nqv7fjf05IZ471Ad+9E/XyL60EUyfMPwX7gTRWY21iO6lhpHzcl9SLjoSfjXJ8j0Cyd4/SHSHgViM763Oo38rfpE//w3ydefkB0aS9T+v0h7EoRxszqqBAoFubFJGlO13q2IO3GdvIxsAFwmufFg63FCz94j0TuUK7NVZWTXq+wyaji5N74/XcT/58sk+0VwY/Fu8jKzqTuik0a6/KwcMmOT1VNuWmaJbeUkZ5AZm0xKbBIpsUnkZZe97wF6TOjL79t/xfPcHcJ8gvlu7nZMrc1o3vPtMtd5cP4ujy7dJyYoiujASI5uOEhWRhZOzeqVm1dp3Cb248SXR7h37g6hPsF8O3cbplbmtCgn//vnPXhw8R7RQZFEBUZy5IufyMrIok5zVf5hviFsm/YF9897EBMSjdf1xxz54gDNurVES/vVqykd2rzFrClj6d6p3Stvq7jKOseeHbrM3eX7iLnpQ1pI7Gv/XqVRoHxt03+RqFALVV5CQgJnzpxh+vTpGBgYaCyrXr06o0eP5vDhw//oqjc3N5devXphbGzMlStXuHbtGkZGRri5uZGTkwPAgQMHWL58OWvWrMHb25vPPvuMjz/+mB9/1GzhXbp0KfPnz8fT05N69eoxcuRI8vLyANUFQHZ2NpcvX+bRo0esW7cOIyOjVyoHE1tLjKxMCbr6WD0vOzWTCM8Aajav+0rbBrBr7czMu18x+cIX9Fw9Dn1TzXiN7CwxsDYl6kph/rmpmcTdD8CiRen5a+lqY97YkagrTwpnKpVEXXmCRYs6pa6jbSCl9vCOpAbHkBERX2oaWc1qGNSyIPlh4S1SlEriLj/CrGXplQSzFnWJu/xIY17cxQeYlpFeoquN7XvdyE1OJ+VJMADyxo4Y2FQDhYJ2f62l68NvaPnTYo1WbtW6OshcnUi9+kAjvtQrDzBsUb/U/P4p29VTSb5wV3Pbpajs/SWva4PrR4O4PnsHFLSqJV/X3G7SlUfIW5ZeHsYt6pF0+aHGvMRLnhgX2V8pd55SrVdL9KqbA2DSriEGTjYk/l162Rg1ro2RqyNRP11QfbazRGZtSuRVzTKKvR+AZTllVK2xI5HFyijy6hMsi5VR7UFtGfHoGwacX0vzxcPQ1tcrsb1Wa8Yy4tE3LDu2lvbvln5x8ZylrRWmVmZ4XSssl8zUDJ55+uHU/J9VjiVaWrzdvx1SA30C7vn+o3UK87fG1MqMx0WOvef512n+z45riZYWrQvy97v3tMx0BnJDMtMyUOQrXirGilTZ51hFU77G//6LRB9qocrz8/NDqVTi7Oxc6nJnZ2cSExOJjX3xVfrhw4dRKBR89913SCSqP/K7d+/G1NSUS5cu0bNnT1asWMHGjRsZPHgwAI6Ojnh5efHtt98yduxY9bbmz59P3759AVi1ahUNGzbE39+fBg0aEBISwpAhQ3B1dQWgdu3a5caVnZ1Ndna2xrw8ZT46Em31ZyMrUwDS41I00qXHpWBoWXo3gn/q2d8PeXrag+TQGEztrem0cBjDflzAvkErUSpUP376BflnxmrmnxWbgoFV6flLzY3R0tEmKzZZc524ZOR1amjMqzu2O82WjUDXUJ9k/wgujPgcRW6+Rpp2X39IrV7N0TGQAuC3/heN5dmxyRjVrVl6LFamZBeLIzs2GWmx2K16NKfpt7PQNtAjOzqJ28PWkJuQCoDMXtUHtO78oXiv2EdGaCy1P+hH66PL8e78AflJqhZjHXM5Eh1t8mKTNLadF5eEfp2Xv83+nNk7HZC51san3/wXpq3M/aWlp0P7rz/k3qcHyQiPp1oT1fGfU+zYzYlNwqBO6ftLz8qU3GLllxubjF7B9wIIWPo9dTdMo5XnThS5eaBQ4jd/Byk3vUvdpvWormT4hpLq8RS09TEoo4wy415cRplxmmWUGZuMiVNhGT07dp20sDgyohMxd7ajxdIRmDjV4OLkreo09744QtTVJ+Rl5pDd1Zn3Vk9C31Cfv/aUfjdLbmkGQEqxckmJTcbE0rTkCkXUrG/H0qNr0JXqkZ2RxZdT1xPhH1buOsWZFpRXcrHvnhyXhElBbGWpVd+OFb+tRVeqR1Z6FlunriPCr/T8jcyMGTjzXS4ePPdS8VW0qvCbKFQdokIt/M94UQu0nl7J1p/iHjx4gL+/P8bGmg9xZGVlERAQQHp6OgEBAUycOJHJkyerl+fl5WFiovkD2bhxY/W/a9RQ/RDGxMTQoEEDZs2axQcffMDZs2fp3r07Q4YM0Uhf3Nq1a1m1apXGvDUTFzF360r151/Gb3jh9/u3vH8v7LIQ+zSMGO8QPri6mbne36MsaCH6+703lz9A0NFrRF1+hIGVKc4f9KX9tzM5O+ATFEVugd9dsZ9Hm45SrXkd2m6Ziv0kNxJulF55+rfirz3hatdF6FUzxnZMN5rtmsP13svIiUtBoqW6qee/9RhRf6j6uj6c/Q1d7n+NWd92xB0481pjKUq3hgW1Vk7Cf9RylKV0CzAb2Am7zz9Qf77w3sY3FguUv7+aug8n2T+CoFL6lr9ONhP7YNy8Lk/eW0tWWBwmbZxxWjuJnKgEkq5o3o3Q0tfDelhnJDratA3YR2sk/PX+mzumfQ9cVP87ySeMjJgk3H5egrG9FanBMQA83HJMneay71OkBlLcpryjrlC3HtCB9z+bok6zZcLafx1P1LMIVvZZgIGxjJZ9WjNp4wzWDV9RbqW67cCOjP9sqvrzxvFr/nX+kc8iWNp7HjJjGW/3acOUjTNZM/zjEpVqfSMD5u9eSrh/KL9tPvyv83sTJFIjtI0sABjm9x2XqsBvIoBJ/X9/kf4y/qt9n18XUaEWqrw6deogkUjw9vZm0KBBJZZ7e3tjaWmJqakpEomkxEmfm1v445OWlkaLFi04cOBAie1YWlqSlqZqYdy1axetWrXSWK6tra3xWVe38KGT563dCoWq8jlp0iR69erFH3/8wdmzZ1m7di0bN25k5syZpX5Hd3d35s6dqzFvR6vZ/NB7qfqzjp7qdDW0kJMek6Seb2ghJ8YrpNTt/lvJobFkxKfgsfsMXgX9g2tpqfI3sJSTVSR/fUs5iU9Kzz87IRVFXj76xVrQ9S1MyCzWQpObmkluaiapgdHE3fPnXe9vse3dkuBjhX3Ts2KTyYpNJi04hjYbJ1GjXyu8rEzJLohHammi/neJWGKSkBaLQ5VeM478jGwygqLJCIom6a4/nW5sxnZUFwK2HScrOhGAtKeFlQBFTh6ZITHo1SzsP5yXkIIyLx+dYq2GOham5MYmlhrfi8gaO6FraUqDU5vV8yQ62hi1aojluL48aDwGH7fCW+jZ2qq8K2N/Wbd3wbSBLXZ9C/rVFpwfrgeXErLlV0K++BkAPUtTcsvYXzkxSegWKz9dSxNyCtJr6evh4D4SrwlfkPjXPQAyvIMxauhAzQ/eKVGhtujXGomONg8GfExeYhoh2lK09QqP6cwicRhYyEl4QRkZWGiWkYFlyTIqKu6eavQZYwdrdYW6uGeefrwz+1109HTIy8nD8687PCsyKszz3wC5pSnJRVqp5ZYmhHgFlZk3QH5uHjHBqpFAgh8/w7FxHbpP6MPeJTvLXOfeudv43y/sFqKrp/rNM7EwITmm8Dg2sTAl+AUPyBbNP+jxMxyb1KHX+H7sXrJDnUbfUJ+Fez8mMz2TrVPWkZ9XtVpjlTnp5CVmAfBnv60ax09l/SbK69rQ7Wf31/H1Xui/2vf5dRF9qIUqr1q1avTo0YOvv/6azEzNh3qioqI4cOAA48aNA1SV4sjIwuGb/Pz8yMgofLiuefPm+Pn5YWVlRZ06dTQmExMTrK2tsbGx4dmzZyWWOzo6vlTctra2TJs2jaNHjzJv3jx27dpVZlqpVIpcLteYFBm5JAVHq6c4v3DSYpJwaNdQvZ6ekQE2TZ0Iv1f6UGz/lnF1cwzMjIjxDlXnn+wbTmZ0EtbtC/PXMTLAopkTcXdLz1+Rm0/Cw0CqF1kHiYTq7RsSd7fs4dKQSEAiUf/BKm27aQGq/ax+ml4ioVqHRiR6lN4vNPGuH9U6NNKYZ9GpMUllpFfT0kKroCKR8iCQ/KwcDOvYFIaqo42BrQXZYYWVJGVuHhmPAjBuV+SuhESCcfvGpN8tu99oeVKvPsSr+0y83eaop/QHfiT89jfebnNQpGaQHRSlnipzf12ZtJU/uy/hzx5L+bPHUm7N/w6AuD9vE7n7tHod0/aupHiUXh6pd30x7eCqMc+sYxNSC/aXREdbtV8Umn/klfkK9Z2EoqxHdSPhrAdp9/3JCooiNSiaJN9wMqKTqFHk++oaGWDZzInYcsoo/mGgxjpIJNRo35DYcsrIvKEdgEbFvTg7FwfSklLJy1E9i5GVnkVMcJR6ivALIykmEZe2heWib2RA7aZ1X7o/tERLgo5e2SNRlJZ/uF8oSTGJNCxyXD/P37+c/tCl0dLSQrfI+a1vZMDC/SvIy8lj88S15L7g4cxKoVSCIg8UeaQFVf5vokm9mnQ/spTAX6688lcTXp1ooRb+J3z55Ze0bduWXr16sXr1ahwdHXny5AkLFiygXr16LF++HICuXbvy5Zdf0qZNG/Lz81m0aJFGS/Lo0aP54osvGDBgAJ988gm1atUiODiYo0ePsnDhQmrVqsWqVauYNWsWJiYmuLm5kZ2djYeHB4mJiSVakcsyZ84cevfuTb169UhMTOTixYtl9gF/GXe+P03bmQNJCIwmOTSGDvOGkhaThG+RcaVH/OSO7xkP7v2o6n+oK5Ni5mCtXm5qa4mVix1ZSemkRMSjK5PSfs5gnp66TXpsMqb21nRxH0FiUDSBxR4K8/nuNI1mDyQ1MJr0kBgaLxxKRnQSoacL8+922J3Q0x747lbl77PzFG22TCX+QSDx9wNoMNkNbZmUZ4f+BlQP9ti/05rIvx+RlZCKrIY5DWf0Jz8zh/DzqoefbLo2Qd/ShHjPZ+SlZ2FSvxY6RgYoFQrM2ziTpK+L45Q+6MikhBVst/H26WRHJfB0jWqosqCdp2h9bDmO0/oS89d9bAa2xaRJbR7NV7XQacukOM0ZRMwZD7Kik9AzN8Z+Qk/0q5sRWdAlJi8tk5C9f1F3wVCywuPJDIul9of9AUj6Q7N7Q8yu49hvmk3GQ38yPP2wnNgfLQN94n/+CwD7zXPIjYonYt0+QPUgo37BMGISPV30qlfDwMURRUYm2UFRKNIzyXqq2eqlyMgiPzG1xPzK3l9pxVpgpeaqLlbVerYg4ZwHqff9qTm5L1oyKdGHVF0j6m2fSU5kPEGf/QRA+K4/afzbKmpO60/CX3exHNgeoya18VugatHMT8sk6foTHJe/hyIrh6ywWEzauGD1bicCV2o+QKzvUB2T1s48Gf1ZiTLy+u40jWcNJOVZNKmhMTRfoCqjkDOFZdTzsDshpzzw2aMqoye7TtFh81TiHgYSdz8Al8lu6BhI8TusKiNjeyscB7Ul/Lwn2YlpmDnb8dbK0UTd8CbROxSAWj2aYWBhQuw9f/Kzc+ncpT59PxzM6V0nSt2Xz5374Q/6zRxCdFAksaExDJo3gqToRI3h9uYfWMG9M7e4sFd18TJk4SgeXbpPfEQc+oYGtB7QnvqtG7Lp/ZJjp7/I6e9PMmDmUKICI4kNjWbovJEkxSRwt0j+i39aiceZW/z14ykAhi0czYNL94mPiEXf0IC2AzrQoHVDvnjvU9X+MTJg0b4V6BnosWP2FgyMZRgYywBIiU9BqXi1BxMzMjIJCYtQfw6PiMbHNwATuTE1qlu90rYr6xwzqV+L7r+4E3npEd7fnsJler9X+h7/hOjyUT5RoRb+J9StW5c7d+6wcuVKhg0bRkxMDEqlksGDB7Nv3z5kMtWP78aNGxk/fjwdOnTAxsaGrVu3cvdu4Q+bTCbj8uXLLFq0iMGDB5OamkrNmjXp1q0bcrlqDNBJkyYhk8n44osvWLBgAYaGhri6ujJnzpx/HG9+fj4ffvghYWFhyOVy3Nzc2Lx584tXfIFbO06iJ5PitnYC+nIZYR6+HH5/PflFWnPM7KyQFRnov0bj2ow6XNh1pNvyMQA8+uUyf8zfiTJfgWUDWxoNaY++3JC06EQCrzzi8sYj5Be0lD3n9dVJdGRSWq2foHoJxh1fLo5er9Gnz8jBSl2BAgg+cQtpNTlNFgxB39KExCfBXBy9nqyCB9Tys3OxbFWf+pPd0DMxJCsumZibPpwZ8AnZ8QVpsnKoM7ozLVaORktPl4yIeCJ+vUpOQir1Fr6LnpUpqU+CuT3yc3IKbpsa1LTQaL1M8vDF84Pt1Fs8nHpLRpARGMXdcRtI81F131DmKzCqY0OtYXPRNTcmNzGVZM9n3BywUqOLh8+qAyjzFDT5ajpa+nok3/Pn1pDVGCWna5RV4u9X0TGXU2PeKNWLXbwC8X9vFXkFD3Tp1bQAZWFFQdfaHOczW9SfracNwnraIFJvPMJv2LKyD4pyVNb+KkvQukPYLxyherHLkyCejFxDbkF5SGtaQJGKU6rHU55O34r9ohE4uI8iMzASr/HryfAJVafxmboZh6WjqP/VLHRMjcgOiyP484NE/nhWI1/rkV3Jjogn8VLJ0T8ef60qo7YFZRR9x5dzYzTPKbm9FfpFyijoxC30zeU0mz9E9WKXJ8GcG1OkjHLzsGnfEJdJvdA1kJIemUDwn3d4uPW4ehvK3HwajOvO2ytHg0RCZHAkh1b/yOWDf5Vbhqd2HENqIGXs2qnI5Ib43fFh09jVGsPtWdlbY2xeOKaxvJoJkzbNxMTSjMzUDMJ8gtn0/mq8rj4sLYty/bHjN6QyKRPWTkMmN8TXw5sv3v9Uo0XZyq46xmZF8rcwYeqmWZhaqfIP8Qnii/c+VY8W4tCotnoIvY1XNF/E81G7qcSFvdqwcI99/Jgws3Cs5vXbVRfRA3p3Z82yea+07co6x+z6vY2+hQmOQ9vjOLT9K32Hf0p0+SifRCkuOYT/UStWrGDTpk2cO3eO1q1bV3Y4r93n9mMqOwQNtlXsDqxZft6LE1Wg6nolxxiuTN75VevtaXaKrMoOQUOAtn5lh6Dhsm7VKp9cZdUaru6Hu2/2AcCX9XPj5ZUdgobREftfnOgVNan++t4u+SDq+mvbVlUhWqiF/1mrVq3CwcGBmzdv8vbbb6NVSr9JQRAEQRBe3X91/OjXRVSohf9p48ePr+wQBEEQBOE/TyE6NJRLNOkJgiAIgiAIwisQLdSCIAiCIAhCuUSXj/KJCrUgCIIgCIJQLtHlo3yiQi0IgiAIgiCUS7RQl0/0oRYEQRAEQRCEVyBaqAVBEARBEIRyiS4f5RMVakEQBEEQBKFcostH+USXD0EQBEEQBEF4BaJCLQiCIAiCIJRLoVS+tulNSUhIYPTo0cjlckxNTZk4cSJpaWkvXO/GjRt07doVQ0ND5HI5HTt2JDMz86XyFl0+BKGKss2t7Ag06VWx/nO5kqrVHhCZI6vsEDToaVWt/ZWl1K7sEDQYKqpW+bTJ06/sEDQoKjuAYn5uvLyyQ9Aw7OEnlR1Chftf6PIxevRoIiMjOXfuHLm5uYwfP54pU6bw008/lbnOjRs3cHNzw93dne3bt6Ojo8ODBw/Q0nq5vzESpbKK/ZUUBAGAAzZjKjsEDVWtQl3V4tGpYvFkvOQfgzfNVJFX2SFoSNKqWu1JSdqSyg5BQ1WrUBtVsYCqWoVa16L2G8+jtkWz17atZ3H3X9u2nvP29sbFxYU7d+7QsmVLAE6fPk2fPn0ICwvDxsam1PVat25Njx49+PTTT18p/6r1iysIgiAIgiBUOUql4rVN2dnZpKSkaEzZ2dmvFN+NGzcwNTVVV6YBunfvjpaWFrdu3Sp1nZiYGG7duoWVlRVt27bF2tqaTp06cfXq1ZfOX1SoBUEQBEEQhHIpUL62ae3atZiYmGhMa9eufaX4oqKisLKy0pino6ODubk5UVFRpa7z7NkzAFauXMnkyZM5ffo0zZs3p1u3bvj5+b1U/qJCLQiCIAiCIFQYd3d3kpOTNSZ3d/dS0y5evBiJRFLu5OPj86/iUChUfYmmTp3K+PHjadasGZs3b6Z+/fr88MMPL7WtqtWJTBAEQRAEQahyXucjd1KpFKlU+o/Szps3j3HjxpWbpnbt2lSvXp2YmBiN+Xl5eSQkJFC9evVS16tRowYALi4uGvOdnZ0JCQn5R/E9JyrUgiAIgiAIQrkUlTTKh6WlJZaWli9M16ZNG5KSkrh79y4tWrQA4MKFCygUClq1alXqOg4ODtjY2PD06VON+b6+vvTu3ful4hRdPgRBEARBEIRyKZXK1za9Cc7Ozri5uTF58mRu377NtWvXmDFjBiNGjFCP8BEeHk6DBg24ffs2ABKJhAULFrBt2zaOHDmCv78/H3/8MT4+PkycOPGl8hct1IIgCIIgCML/vAMHDjBjxgy6deuGlpYWQ4YMYdu2berlubm5PH36lIyMDPW8OXPmkJWVxUcffURCQgJNmjTh3LlzODk5vVTeYhxqQaiixDjU5atq8YhxqMsnxqEunxiHunxiHOryVcQ41DVMXV6c6B+KTPJ6bduqKqrWL64gVLBx48YxcODAN57Pnj17MDU1feP5CIIgCMKboHyN//0XVa1LdKFSxcbGsnz5cv744w+io6MxMzOjSZMmLF++nHbt2gGq/ka//fbbS1dCHRwcmDNnDnPmzHn9gRczbtw4kpKSOHbs2BvPqyI0XjCEOqO6oCuXEevhy53Fu0kNjC53nXrjuuP8QV8MLE1I9ArBY9le4j2fqZe/vW4C1Ts0xMDajLyMLGI9/PBcc4gU/0h1mtER+0tsN9k7lOsTN5P2gvydxvWg/vS+6FuakOQVwv2lP5JYJH8tqS5NVozGdkBrtKW6RF16yL3Fu8mOS1GnsWrfkIYLh2LibEt+RjZBP1/h8ec/o8wvbKpyHN+DBoveRVduCCjJTkglcNdpfLceLzUum/6taLDwXWS2FqQHRvFk9SFiznuql9fo8xYO73fDtLEjeubGXOzmTsqTYI1ttDu6DIu2mi01gT/+hdfC77Ef34Pa0/sjtTIhxSuEJ0v2kHw/oMxyqt6/FfUXvYuBrSXpgVH4fHqQ2IJ4JDra1F88DMvuTZHZW5GXkknc5Uf4rD5EdnSiehtyVwcafDwK06a1UeYriPrjNl7L90GW6t31DRcMwXF0F/TkhsTd8eXe4h9eef85jumC3aC2mLk6omtswLH6k8lNydDYRrs9czFtZI+0mpyc5HQSLz8i3TecWu91Q8/KlDSvYHyW7CalnPKx6t+aOouGoW9rSUZgFP6fHiCuyP5quPUDbEZ01lgn7oIn90cWjmcrq12DuitGY/pWfbT0dEj1CiFg3c8k3Sh8CKkqlFF2cgbhVx9z+7NDOL/XjQYju6BnIiP6ji9Xl+wm5QXxuIztTuNpqnM+wTuE6x/vJbYgHqNaFoy8uaXU9f6auo3AP24jNTWiy5fTMW9gi76ZEZnxKQSdvcvtz3+hybQ+NBjZBamJjKg7vlz5B/E0HNudJgXxxHuHcK1YPKPLiOfc1G08+0PVv9WySW1auQ/HwtUBlBDvGcD91Yew6/tWhf8mmrrY0XBGfyzfrofUzBhtXVBkpaDISikryzJ5eD5i909H8PLxJzY+ga1rP6Zbx7YvvR2hahEt1ILakCFDuH//Pj/++CO+vr6cOHGCzp07Ex8fX9mh/b/l8mE/6k/oye3FP3Cm3wryMrLp8tMitKS6Za5j/04rmq8YzaNNv/Fnr2UkeoXQ5adFSKvJ1WkSHgZy86OdnOy0kAuj1iORSOh6cBESLc3bzsG/3yQnJYPrs7/l0pA1pIfF0uHg4nLzr/VOa5qsHI3XxqOc67WMZK8QOh5crJF/01VjsOnZjBtTtnFx8KcYWJvR9vuP1MtNXOxov38BURcfcq7HUm5M245Nr+a4Lh2hTmMzoDWuq8eSn53LoyV7CD9+E22pHmkBkZTGrGVdWnwzg5CDl7jUYwmRp+7SavdcjBvUUqfRlkmJv/2UJ6sPlvn9AIL2XeC06wfqyevTg9QY0BrnVe/ht/FXrvZYQuqTYFodWoyehbzUbZi1rEuzHTMJ/ekSV7u7E33Kg5Z75mFUEI+2gR7yxo74b/qNq92XcHfCJgzr2NBy73z1NqTWZrT6ZSkZgVFc6/0xt0d+jlH9WjTZ9gEA9T/sR52Jvbi3aDfn+y4nLyP7tew/HQMpURcf4r2t9AsXgJjrXtyYsp3THRZwY9JWTJrXoY77cJ5t/JVbPRaT+iSY5oeWoFtG+Zi0rIfrjlmE/3SRW90XE3vqDk32LMCwga1Gurjz9/m70RT19GjaNo3lTfcvRKKtzd2hn3KrhztpT4Jptn8hUkuTKlVG56ZsRW5vxTvHV9BwfE+uuv/A8f4ryM3Ipvf+RWiXE0/t/q1ovXw09zb/xm+9lxHvFULv/YvQL4gnPSKe/c0+1Jg8NhwhJy2T0IsPANVb8ILP3OXshE383HE+lz7aSc32jXjn12U0Gt+TK+4/8Ft/1W9Q3xfE49S/FW2Wj+bu5t/4tfcyErxC6Fssnr3NPtSY7hTEE1IQj45MSp/9C0gLj+e3/is5N/AT8tKy6Hns40r5TTRv7EBWXArXZ3zDH10WkZ+ZhJahOVr6pR+/5cnMzKJ+ndosnTf9pdetTFX9ocTKJirUAgBJSUlcuXKFdevW0aVLF+zt7Xn77bdxd3fnnXfeAVStzACDBg1CIpGoPwcEBDBgwACsra0xMjLirbfe4q+//lJvu3PnzgQHB/PRRx+pB2F/7urVq3To0AEDAwNsbW2ZNWsW6enp6uUODg589tlnTJgwAWNjY+zs7Ni5c+dLfbcjR47g6uqKgYEB1apVo3v37hp5FHX69Gnat2+Pqakp1apVo1+/fgQEFLagBQUFIZFIOHr0KF26dEEmk9GkSRNu3LihsZ09e/ZgZ2eHTCZj0KBB//qipMEkNx5vPU7YmXskeYdyY9YOZNam2Lq1KHudKb3x/+kizw5fJsUvgtuLdpOfmY3TyE7qNP4HLhJz6ynpYXEkPgriwbpfMKxpgaGt5tBE1Tu48njLMQJ/uULsdS9uffg1Btam1Cwn/3pTexN44CJBhy+T6hvO3YU/kJ+ZjUNB/jrGBjiO7IznigPEXvMi6WEQdz76Fou362HevA4AtgNak+wdgvfm30gPiibuhg8PPz1InXE90DHUV+UzeyAA1wevJnDPOe5O/4q8tEwMHaxLjctpshsxFx/g//VJ0vwi8Fn/C0mPAnEc31OdJuzIVXw3/Ubslcfl7BXIz8wmOzZZPeWlZeI4rS+h+y8Qduhv0nzDebTge/Izc7Ad2bnUbThM6U3sxQc8K4jHd90vJD8KxGFCLwDyUjO5PewzIk/cJD0gkqS7/jxx341p09ro16wGgFXPZijz8nm8eDfpAZEkez7j8cLvqdG/FYYO1tSd7Ib3lmNEnLlLsncot2d988r7D8Bv12mefvk7CXf9y9yO387TJNzzJyMsjniPgjeOSSREHrlCum843gu+Iz8zh5oju5S6vt2U3sRf9CT4699J9wsnYN3PpDwKxK6gfJ5T5OSRE5usnvKSC89tXXNjDJ1sCNp+nDSvEDICo/Bb/RPaMn1MCi5cqkoZxdz1w/OrkxjVtMDzy98JPnuPBO9QLs1RnfP2vcqOx3VKb3wOXsT358sk+UVwdfFu8rKyqT9CFY9SoSQzNlljcnBrSeDJW+RlqF73nJOcgfe+88Q9DCQtPJ7wa0/w2vsX5g1subftuDqeiwXxOLwgHu+DF3laEM/lgngalBOPo1tLnhWJx7SODfpmxtzZcITkZ5Ek+4bzaNNRdI0M8N17ocJ/E58duszd5fuIuelDWkgsyuw0FFmpSPQMy8y3LB3avMWsKWPp3qndS69bmV7nmxL/i0SFWgDAyMgIIyMjjh07RnZ2dqlp7ty5A8Du3buJjIxUf05LS6NPnz6cP3+e+/fv4+bmRv/+/dWDoh89epRatWrxySefEBkZSWSkqgUxICAANzc3hgwZwsOHDzl8+DBXr15lxowZGvlu3LiRli1bcv/+faZPn84HH3xQYszIskRGRjJy5EgmTJiAt7c3ly5dYvDgwWVeIaenpzN37lw8PDw4f/48WlpaDBo0SP02peeWLl3K/Pnz8fT0pF69eowcOZK8PNVDV7du3WLixInMmDEDT09PunTpwurVq/9RvEUZ2VliYG1KVJHKXW5qJnH3A7BoUbfUdbR0tTFv7EjUlSeFM5VKoq48waJFnVLX0TaQUnt4R1KDY8iI0Kz4S00NaTh7AL3+WIXDiE7kpWaScD+Aai1Lz1+iq41ZY0eii1ZIlUqirzymWkHMZo0d0dLTIaZImlT/SNLD4qjWUhWjlp4u+dm5GtvOz8pB20APs8aOSHS1kTeoRVZMEtY9mtH99hZ63N5CfmY21do4lxqbWYu6xF7WrCjHXHqIeRnfpTy1hrTD7cm3dLm0Duclw9GRG2DS2JG4Yt877vJjTMvYvlmLusQViyf24kPMyolHRy5DqVCQl6zqOqCtp4siJw+KHM/5mTkA1OzdEgNrM6KLHAuvY//9G3qWcmSONUj3C0eZl6/ebsLlR5iUEYtJi3okFCuf+IsPMGlZT2OeWVsXOj3ZSdtrm2mwbiK6ZkbqZbkJqaT7hVNjWEe0ZFIk2lrUer872bFJJD4MxNDOssqUkdTUkAajuyCRSAj7+2Hhd0jNJNYzAOtyznkLV0fCi53z4VeeYNW89HPewtUBi0YO+Bz8u8x4ZNam1BnYFi1tLcKLfNec1ExiXhCPZSnxhF15gvVLxJMcEElmQioNRnZGS1cbbX1dGkxRjQsccvKWOl1F/yYWJZFogTK/zOXC/y+iD7UAqN53v2fPHiZPnsyOHTto3rw5nTp1YsSIETRu3BhAPbC6qampxluHmjRpQpMmTdSfP/30U3777TdOnDjBjBkzMDc3R1tbG2NjY4311q5dy+jRo9X9quvWrcu2bdvo1KkT33zzDfr6qpbIPn36MH266tbYokWL2Lx5MxcvXqR+/fov/F6RkZHk5eUxePBg7O3tAXB1dS0z/ZAhQzQ+//DDD1haWuLl5UWjRo3U8+fPn0/fvn0BWLVqFQ0bNsTf358GDRqwdetW3NzcWLhwIQD16tXj+vXrnD59+oXxFqVvZQpAZqxmH72s2BQMrExKXUdqboyWjjZZscma68QlI69TQ2Ne3bHdabZsBLqG+iT7R3BhxOcocgv/OPjtv0jdMV24OnU75q4ONF87Dh1DfbJik9G3NH25/GNTMK5jo/5e+dm5JfqTZhfZbvSlh9Sb7IbtwDaEnriJvpUpLnMHq9a3NkVqboxESws9c2Ns+rfi3sxvkGhr0fLbWZi/rVnhek7fypTsYnFlxyYjtSr9u5Ql7Oh1MsLiyIpKxMTFDpdlI5C72KGlo13q9g3r2pS6HamVKTnF0ueUE4+WVBfnZSOJ+O06eWmZAMRdfYLzqjHUnt6PwF2n0Jbp02DZSACM7K3UMRT1qvvvZbguHUGdCT3QkanOZd/lezWW57ywfJJKpNcrcuzHXXxAzJ+3yQyJwcDBmjruI2l20J3bfZaBQnWRcffd1TTdM5+uAXtQKpTkxiVzf8RacpMzkNetCVSdMkrwCQUgM07znM+MTcHAsvRzXr8gnsxi8WTGJWNa7Jx/rv6IziT6hhNz16/Esi5ffohDr+boGEiJvPW0zHhkrzGeBgXxRBeJJzc9i9/fXUOv7z+iecHdqIxIVeU2MzpJY/2K+k0sSqIjRSI1Ij8lqtTl/0X/1a4ar4tooRbUhgwZQkREBCdOnMDNzY1Lly7RvHlz9uzZU+56aWlpzJ8/H2dnZ0xNTTEyMsLb2/uFr+188OABe/bsUbeOGxkZ0atXLxQKBYGBgep0zyv0oHoosrTXi5alSZMmdOvWDVdXV95991127dpFYmJimen9/PwYOXIktWvXRi6Xq7u1FP8uRWN6/urS5zF5e3uXeCtTmzZtyo0zOzubjIwMjT5mCp03O4xW0NFrnOq5lHODPiX1WRRdDy9mmN936ino6DUAknzC8PrqJE+/Pkn9D/q+0Ziei/77EQ8+/YkW6yYwJPhHel/bQGTBw2hKReGPurZUl3szvyHh1lPir3sTc+EBusYyjJxK/8P9OgTvv0DspYek+oQSdvQa92Z+Q/Xuzd5YfqB6QLH5rtkgkfB44Q/q+WlPw3gw6xscP+iLW/Beej7dhbVbC1UZVYFR2J5+c1LdBx7Ace6QF6zxcqKPXSf2zF3SvEOJPeWB53vrMGlWB/N2DdVpGnw+gZy4FO68s5KA9b+gW01Oq3OfMyjgByS62q81npdlN7gtdSb0ACTkZeVUSIVFW18Xp4FteHroUollToPaYt+zOUol5GXlYFjDrELiqTOwDT7F4tHW16XX93MwrmWBIicXRU4u6SFxqmXSN9MWWPw3sf23M0vtm21Svxba8uooMhJR5ma+kViqIoVS+dqm/yLRQi1o0NfXp0ePHvTo0YOPP/6YSZMmsWLFCsaNG1fmOvPnz+fcuXNs2LCBOnXqYGBgwNChQ8nJySk3r7S0NKZOncqsWbNKLLOzs1P/W1dX8wdNIpGU6IJRFm1tbc6dO8f169c5e/Ys27dvZ+nSpdy6dQtHR8cS6fv374+9vT27du3CxsYGhUJBo0aNSnyXojE97xP+T2Mqzdq1a9m4cSPW1oX9f/uaudIbMLCUkxWTpJ6vbykn8UnpFyvZCako8vLRL9Z6pG9hUqLFKDc1k9zUTFIDo4m758+73t/iue4I4efuA6Ctp/p5eJ5//L0AXOYOJj00lqTHQS+Xv6WcrBhV/lkxSWhLddGVyzRaqaWWJmQVaZH0+/YUft+eQt/alJzkdAxtLWm8dATpwTFkJ6SiVChQKpSkPytsIZLoqNoIDGpWK/FwYlZMkvpBtKJ5Zhcp238jsWCUCmW+4qW2nx2ThF6x9HqlpH9emTaoZcHNIavVrdPPRRy9TsTR6xjYW6EjkwLQ4fznpBZ8f6mlSbHjx4SkYiOXqGP6B/vvZeQkpJGTkEZ6aCzKvHzM3q6PScu6JBf0qS7t+6pjiUlCr1grsZ6lCTnlxJEZHENOXAoGDtXhymPMOzTCskcLLtabQH5aJmlewUQfv06LX5YRfPI2OfGpQOWVUcSZe8TfUx0/qdoSjGpWo+/hJdTs0Aj/X6+q0xlYyokv45zPKoineAu2gYUJGaXE49j3bXQMpPgduVpiWcjZexwtOJ4VgHXzOnTd9gFm9WqSUaR8/m08maXEU7sgHt9i8dQZ2BZdIwMOd1kISpApVA8q9v3rM+zfaY3XVyfVad/kb6Jt75YEHyt8RkZe14ZuP7urRvjITEIQnhMt1EK5XFxcNB7g09XVJT9f8xbYtWvXGDduHIMGDcLV1ZXq1asTFBSkkUZPT6/Ees2bN8fLy4s6deqUmPT09F7bd5BIJLRr145Vq1Zx//599PT0+O2330qki4+P5+nTpyxbtoxu3brh7Oxcbmt2WZydnbl165bGvJs3b5a7jru7O+Hh4dy7d089NQvTJzM6Cev2ha1tOkYGWDRzIq6UW7UAitx8Eh4GUr3IOkgkVG/fkLhyHo5CIgGJhNzkdNKCokkLiibZN1wjf9NG9uQkpmHetHbhQ2bFKHPzSXwYiFWx/K3aNyK+IObEh4EocvKw6lCYxsipBoa1LIj3KBljVnQSiqxc7Aa2ISM8jsRHgShz80kLiEJLRxtZQdcGJBIsO6q682SExZXYTuJdPyw7NNKYZ9XRlYQyvss/ZdJQ1ZUo1TcMi6Lbl0io1qEhSWVsP/GuHxZFygDAspMriUXSP69MG9auzq1315CbmFZmHJnBMaR6h2LS1In87ByCDl0mMzqxxPFj3szplfbfv6HMzSfVW1Xh0dLTVW/XvEMjdeW6uOS7vpgX21/VOrmS7OFbZj7SGubomhuRE6M6b7UMCn5HCi5289OzyAyKRpGTR25yOim+4ZVaRnnpWaQHRZMeFE1KUDTJBUO/Fe1rrGtkgGVTJ43uEEUpcvOJexRIzWLx2LRvSMy9kudT/RGdCT53j6yE1BLLctOzSCmIJSUomrRw1XlUo23hcwm6RgZYvSCe2FLiqdm+IdGlxNOgjHh0DPRQ5itJCSyIJSia5KdhKBVKTJ0LR3p507+JzxsWAEzq1aT7kaUE/nIFRcbL/234XydG+SifaKEWAFVl8t1332XChAk0btwYY2NjPDw8WL9+PQMGDFCnc3Bw4Pz587Rr1w6pVIqZmRl169bl6NGj9O/fH4lEwscff1yitdbBwYHLly8zYsQIpFIpFhYWLFq0iNatWzNjxgwmTZqEoaEhXl5enDt3ji+//PK1fK9bt25x/vx5evbsiZWVFbdu3SI2NhZn55IPrpmZmVGtWjV27txJjRo1CAkJYfHixS+d56xZs2jXrh0bNmxgwIABnDlz5oX9p6VSKVKpVGOerkQbn+9O02j2QFIDo0kPiaHxwqFkRCcRevquOl23w+6EnvbAd/c5AHx2nqLNlqnEPwgk/n4ADSa7oS2T8uyQ6oEfIztL7N9pTeTfj8hKSEVWw5yGM/qTn5lD+HnVkFU1ezRD39KEoGM3cP1oEMYO1tQe1oGM8Hi0dHUIL5J/x5/dCT/lQUBB/r7fnuLtrVNJfBBIgmcAdSe7oSOTElSQf15qJoEHL9Fk5RhyEtPJTcug2eqxxN3xJaHIH9x6H/Ql6uJDUCio2fctGsx4hxtTt6n7xvps+JWW33xI6wML8f7sELWGtEfPzIjYa16kP4ui+fYPyIxMwPuzwwAE7DpN+98+xmlaH6L/8qTmwDaYNqmN54LvCsvc1BCDmhboV1fd6jYq6GOZHZNEdmwyMnsrag1uR/R5T3ISUzFxtqPRJ+8Rd8ObkN1nabLtA5I8n5F83x+HKb3RkUkJLfjeTbZ/QFZUIk/XHAIgaOcpWh9bjuO0vsT8dR+bgW0waVKbh/N3AQWV6e/nYOLqyJ0x65FoaalbwHOS0lAW9O20n9CTxDu+5KdnYdHJFeflo/FZc5DclAz8dp3Gec5AUgOjSA+JpdGioWRGJ73S/gNVi66+lSlGjqo7KibOtuSmZZERHkduUjrmzZwwa1qbuNu+5CanY2hvhbaBFKVCiYGDNTmxydhN6YO2TEpEwa3+hts/JDsqAf81qiELQ3aeouWxFdhP60fsX/eoPrAt8iZOeBWUj7ZMSu35Q4n54zbZMUnIHKyp+/FoMgKjiCsYei3Zw4/cpDQabv+QZxt/RZGVQ80xXTGwsyLyL0+AKlNGMkdrWiwYSmZCKk4D2xB66SGpoTG0nK8654PPFMbT55A7Qac98NqjiufRzlN02jyV2AeBxHoG0GiSG7oGUnwPaz50KHewpkar+px+fwPF2XZtgoGFCbEPnpGbnoVpvVq0XjaSlNBYGr3fg9j7zzTiCSoST79D7gSe9uBJkXg6F8QT4xmAa0E8T8uI51Qp8YRffkzrpSNpv2Ycj3efxRCJ6ncqO5ea3ZtRs2fzCv1NNKlfi+6/uBN56RHe356i7vDnz+IoQflydyczMjIJCYso/K4R0fj4BmAiN6ZGdauX2lZF+q+OzvG6iAq1AKhG+WjVqhWbN28mICCA3NxcbG1tmTx5MkuWLFGn27hxI3PnzmXXrl3UrFmToKAgNm3axIQJE2jbtq26opySovkQyyeffMLUqVNxcnIiOzsbpVJJ48aN+fvvv1m6dCkdOnRAqVTi5OTE8OHDX9v3ksvlXL58mS1btpCSkoK9vT0bN26kd+/eJdJqaWlx6NAhZs2aRaNGjahfvz7btm2jc+fOL5Vn69at2bVrFytWrGD58uV0796dZcuW8emnn750/F5fnURHJqXV+gnoyWXE3PHl4uj1KIqMgGHkYIXU3Fj9OfjELaTV5DRZMAR9SxMSnwRzcfR6sgoeLMrPzsWyVX3qT3ZDz8SQrLhkYm76cGbAJ2THq9IocvOpN647xg7WaOnpUmdUF0BJZmQC9xbvLpa/tUb+YSduIq1mTMOFQ9W3zq+MWqfx0hbPFftpolDS9rvZaEl1iLr0iHuLd2t89xpdm+A8ewDaerokeYVwbfwmoi48UC+POH4DHwcr6s4eyFvff4QyL5+YCw+4N+sbQNXtQ1nkwi7Rw4+707/CedG7OLsPJz0wilvjN5HqE6ZOU71XC5pvnab+/Na3qu5IPht+5emGX1Hk5mHZsRFOBX+QMyMSiPjjNr6bj0FqBnrV5NRbOBSplSkpT4K5PfJz9YOHBjUtNPp/J3r4cf+DL6m/eBj1lwwnIzAKj3EbSSuIR7+GGdXdWgLQ8eI6jbK5MegTEq57A2DazIl6C4aibahPun8EjxZ8R/iRq6ClxdOC46flFxPRlcuIu+3LlVHrXnn/Ob3fjYbzC/tDdzm2HIDbs78l+OfL5GXmUKvPWzScPwQdmZSsmCQSLngS+ctlas8dgtTKlNQnQdwbuVZdPvo1q6lbkgGSPXx59MF26iweTp0lI8gIjOLBuC9IL3hwT6lQYORij83wTujIDcmOSiD+74cErPsZZY5qxJ3chFTuj1yLk/sIWvz6MVq62qQ9DcNz7Bcke6lazKtKGWXEJBF66SHnP9iO85iudFinOuej7/hyesx6jVFv5PZW6BeJ59nvt9CvJqfF/CHILE2I9wrm1HvrSzxMWG94J9IjEwj7+xHF5WXl0GBUZ1qvGI22VJe0iHgCT3ng+dXvNJ7Sm44F8UTd8eXPF8QTUBBPy4J44ryC+bOUeBoM70RaZAKhpcSTFBDJ6fGbaPHRIAYeXwEKJYmPg/nr3TXU7Na0wn8T7fq9jb6FCY5D2+M4tL1628r8XPISQ0vEX57HPn5MmLlI/Xn9dtVQsAN6d2fNsnkvta2K9F9tWX5dJEpRQoJQJR2wGVPZIWjQq2I/FVUtHp0qFk+GVtXq0WeqyKvsEDQkaVWt9qQk7SrwFGkR//6JkDfDqIoFNOzhJ5UdggZdi9pvPA+54evLIyX92YsT/Y+pWr8ogiAIgiAIQpXzXx2d43URFWpBEARBEAShXErRh7pcVeueoCAIgiAIgiD8jxEt1IIgCIIgCEK5RJeP8okKtSAIgiAIglAuMYZF+USXD0EQBEEQBEF4BaKFWhAEQRAEQSiXeCixfKJCLQiCIAiCIJRLdPkon+jyIQiCIAiCIAivQLRQC4IgCIIgCOUSLdTlExVqQRAEQRAEoVyiOv0CSkEQ/rOysrKUK1asUGZlZVV2KEqlUsTzIiKe8ol4yifiKZ+IR3iTJEqlaMMXhP+qlJQUTExMSE5ORi6XV3Y4Ih4Rj4hHxCPiqaLxCK9GPJQoCIIgCIIgCK9AVKgFQRAEQRAE4RWICrUgCIIgCIIgvAJRoRaE/zCpVMqKFSuQSqWVHQog4nkREU/5RDzlE/GUT8QjvEnioURBEARBEARBeAWihVoQBEEQBEEQXoGoUAuCIAiCIAjCKxAVakEQBEEQBEF4BaJCLQiCIAiCIAivQFSoBUEQBEEQBOEViAq1IAiCIAiCILwCUaEWBEEQ1D755BMyMjJKzM/MzOSTTz6phIgKBQYGcu7cOR4/flypcZRFjEJbNZ0+fZqrV6+qP3/11Vc0bdqUUaNGkZiY+EbzNjMzw9zc/B9Nwv82UaEWhP+gffv20a5dO2xsbAgODgZgy5YtHD9+vMJj+fHHH/njjz/UnxcuXIipqSlt27ZVx1bZkpKSKjsEcnJyCAsLIyQkRGOqaKtWrSItLa3E/IyMDFatWlVhcUyfPl0dR2ZmJkOHDqVOnTr06tWLJk2a0LVr11LjfNPGjRtHenp6iflBQUF07NixwuMRXmzBggWkpKQA8OjRI+bNm0efPn0IDAxk7ty5bzTvLVu2sHnzZjZv3syyZcsA6NWrFytXrmTlypX06tULgI8//viNxiFUAKUgCP8pX3/9tdLCwkK5evVqpYGBgTIgIECpVCqVu3fvVnbu3LnC46lXr57y/PnzSqVSqbx+/bpSJpMpv/32W2X//v2VgwYNqvB4Pv/8c+WhQ4fUn999912llpaW0sbGRunp6Vnh8fj6+irbt2+v1NLS0pgkEolSS0urwuORSCTKmJiYEvPPnz+vtLCwqLA4tLS0lNHR0UqlUql0d3dX1qpVS3nhwgVlenq68urVq0onJyfl4sWLKyye55o2baqsXbu28vr16+p5e/bsUcrlcuXAgQMrPB6lUqmMiopSjhkzRlmjRg2ltrZ2iWPp/3s8hoaGysDAQKVSqVSuWLFCOWTIEKVSqVTevXtXaW1tXWFxDB48WLl9+/YS87dv364cMGBAhcUhvBniTYmC8B/j4uLCZ599xsCBAzE2NubBgwfUrl2bx48f07lzZ+Li4io0HplMho+PD3Z2dixatIjIyEj27t3LkydP6Ny5M7GxsRUaj6OjIwcOHKBt27acO3eOYcOGcfjwYX7++WdCQkI4e/ZshcbTrl07dHR0WLx4MTVq1EAikWgsb9KkSYXEYWZmhkQiITk5GblcrhFHfn4+aWlpTJs2ja+++qpC4tHS0iIqKgorKytcXV1ZsmQJI0eOVC8/ceIECxYs4OnTpxUSz3O5ubksWbKEbdu2MW/ePPz9/Tl16hSbNm1i8uTJFRrLc7179yYkJIQZM2aUegwNGDDg/3U85ubmXL16FRcXF9q3b8/777/PlClTCAoKwsXFpdQuTm+CkZERnp6e1KlTR2O+v78/TZs2rZQ7LsLro1PZAQiC8HoFBgbSrFmzEvOlUmmpt6rfNCMjI+Lj47Gzs+Ps2bPqW6z6+vpkZmZWeDxRUVHY2toCcPLkSYYNG0bPnj1xcHCgVatWFR6Pp6cnd+/epUGDBhWed1FbtmxBqVQyYcIEVq1ahYmJiXqZnp4eDg4OtGnTpkJjel4Ri4qKonHjxhrLmjRpQmhoaIXGA6Crq8sXX3yBTCbj008/RUdHh7///rvCy6aoq1evcuXKFZo2bVppMRRV1eJp3749c+fOpV27dty+fZvDhw8D4OvrS61atSosjmrVqnH8+HHmzZunMf/48eNUq1atwuIQ3gxRoRaE/xhHR0c8PT2xt7fXmH/69GmcnZ0rPJ4ePXowadIkmjVrhq+vL3369AHgyZMnODg4VHg8ZmZmhIaGYmtry+nTp1m9ejWgeqAsPz+/wuNxcXGp8LsGpRk7diygOn7atm2Lrq5uJUek6lcqk8nQ0tIiIiKChg0bqpfFx8djaGhY4THl5uayePFivvrqK9zd3bl69SqDBw/m+++/Vx/bFc3W1rZKPRBZ1eL58ssvmT59OkeOHOGbb76hZs2aAJw6dQo3N7cKi2PVqlVMmjSJS5cuqS/eb926xenTp9m1a1eFxSG8GaJCLQj/MXPnzuXDDz8kKysLpVLJ7du3OXjwIGvXruW7776r8Hi++uorli1bRmhoKL/++qu6Jebu3bsat/AryuDBgxk1ahR169YlPj6e3r17A3D//v0St2LflOcPSAGsW7eOhQsX8tlnn+Hq6lqiIiuXyyskpuc6deqEQqHA19eXmJgYFAqFxvKKevCuY8eO6u4cLi4uJR5g/fPPPzUq2BWlZcuWZGRkcOnSJVq3bo1SqWT9+vUMHjyYCRMm8PXXX1d4TFu2bGHx4sV8++23lXKRWtXjsbOz4+TJkyXmb968uULjGDduHM7Ozmzbto2jR48C4OzszNWrVyvl7pjweok+1ILwH3TgwAFWrlxJQEAAADY2NqxatYqJEydWeCwhISHUqlULLS3NQYWUSiWhoaHY2dlVaDy5ubls3bqV0NBQxo0bp+4es3nzZoyNjZk0adIbj0FLS0ujX6lSqSzRz/T5vIpuNb958yajRo0iODi4RCtjZcRTlmfPnqGnp1eht+wBJk6cyLZt20q0jt+/f5/33nuvUob0MzMzIyMjg7y8PGQyWYmLsoSEhP/X8QAoFAr8/f0r9SJR+G8TFWpB+A/LyMggLS0NKyurSotBW1ubyMjIEjHEx8djZWVVZSpoFenvv//+x2k7der0BiMpqWnTptSrV49Vq1aV+kBZ0b7Vgqbs7GykUmmF57tnz54S+6mo5915KsqPP/5Y7vKKjqcqXSSKiv1/l6hQC8J/TGBgIHl5edStW1djvp+fH7q6uhV+C7boaA1FBQcH4+LiUuEPStrZ2dG5c2c6depE586dcXJyqtD8iwsJCcHW1rbUFurKaME3NDTkwYMHFdb9pSxhYWHo6+tjYWEBwJUrV9ixYwchISHY29vz4YcfVtqDgGVViiQSCR06dKiUmISyVZWLxKpUsRdeP9GHWhD+Y8aNG8eECRNKVKhv3brFd999x6VLlyokjuejeUgkEpYvX45MJlMvy8/P59atW5UyCsBnn33G5cuXWbduHZMnT6ZmzZp06tRJXcEuXm5vmqOjY6kt+AkJCTg6Olb4H9lWrVrh7+9f6RXqIUOG8PHHH9OvXz+OHz/O4MGD6devH+3atcPX15dOnTpx9OhR+vXrV6FxVcVKUadOnZg4cSLvvvsuBgYGFZ5/ebKyssjJydGYV9HPBfj5+XHkyJFKP6anTZtGy5Yt+eOPP0qt2Av/20QLtSD8x8jlcu7du1fqWKctW7assLcCdunSBUA9pJienp562fNh2ObPn1/hFdiiIiMj+fvvvzl58iSHDx9GoVBUeIVIS0uL6OhoLC0tNeZXVgv+b7/9xrJly1iwYEGpD0kWH77uTTEyMuLRo0c4OjrSunVrBg0axKJFi9TLv/zyS3744Qfu3btXIfE8V1VaO4uaM2cOP/30E9nZ2QwbNoyJEyfSunXrCo/jufT0dBYtWsTPP/9MfHx8ieUVfY517dqVhQsXVuiIHqWpKnd/hDdDtFALwn+MRCIhNTW1xPzk5OQK/UN28eJFAMaPH8/WrVsrvFWqPBkZGVy9epVLly5x8eJF7t+/T6NGjejcuXOFxVC0Bf/58HDPVWYL/pAhQwCYMGGCep5EIqnwhyR1dHTUx3FgYKB6NJbnevfurVHBrihVpbWzqC1btrBhwwZOnDjBjz/+SMeOHalTpw4TJkzgvffew9raukLjWbhwIRcvXuSbb77hvffe46uvviI8PJxvv/2Wzz//vEJjAZg5cybz5s0jKiqqUi8Sq8rdH+HNEC3UgvAf079/fwwMDDh48CDa2tqAqoI2fPhw0tPTOXXqVCVHWLnatm3L/fv3cXZ2Vvel7tixI2ZmZhUaR1VtwS8+PF1xxcc3f1MGDBiAi4sLa9euxc3NjT59+jBr1iz18u+++47169fj6+tbIfE8V1VaO8sTExPDzp07WbNmDfn5+eqy69q1a4Xkb2dnx969e+ncubPGHbN9+/Zx8OBB/vzzzwqJ47niIwxB5VwkVpW7P8KbIVqoBeE/Zt26dXTs2JH69eurH5C6cuUKKSkpXLhwocLjSU9P5/PPP+f8+fOlPtn+7NmzCo3Hx8cHQ0NDGjRoQIMGDXB2dq7wyjRU3Rb8iqowv8jnn39Ohw4diIiIoH379ixdupQ7d+7g7OzM06dPOXz4MDt27KjwuKpKa2dZbt++ze7duzl06BBWVlaMGzeO8PBw+vXrx/Tp09mwYcMbjyEhIYHatWsDqi5oz4fJa9++PR988MEbz7+4wMDACs+zNFXl7o/wZogWakH4D4qIiODLL7/kwYMHGBgY0LhxY2bMmIG5uXmFxzJy5Ej+/vtv3nvvvVL7nM6ePbtC41EqlTx69IhLly7x999/c/nyZfT09OjUqRNdunRh8uTJFRpPVbN3795yl7///vsVFAkEBASwbNky/vjjD9LS0gBVV5C33nqLBQsWMHDgwAqL5bmq0tpZVExMDPv27WP37t34+fnRv39/Jk2aRK9evdTn29WrV3Fzc1OX45vUuHFjtm/fTqdOnejevTtNmzZlw4YNbNu2jfXr1xMWFvbGY6iKqsrdH+HNEBVqQRDeKFNTU/744w/atWtX2aGUoFQquXv3Ll9++SUHDhyolIcSq1oLfvHW+tzcXDIyMtDT00Mmk1XKSzmUSqW6bCwsLCr1tehVsVKkp6eHk5MTEyZMYNy4cSUecAXV2zkHDBigvjPyJm3evBltbW1mzZrFX3/9Rf/+/VEqleTm5rJp06YKv4gG2LdvHzt27CAwMJAbN25gb2/Pli1bcHR0ZMCAARUej/DfI7p8CMJ/wMOHD2nUqBFaWlo8fPiw3LQVfUvazMysUlrGy3Lv3j0uXbrEpUuXuHr1Kqmpqbi6ujJz5swKf4kKwKRJk8ptwa9oiYmJJeb5+fnxwQcfsGDBgkqISNUCXNEP1pWlKrYinj9//oXjX8vl8gqpTAN89NFH6n93794dHx8f7t69S506dSqlS8w333zD8uXLmTNnjrpfOagu9rds2VLhFWovLy9CQkJKDCf4zjvvVGgcwuslWqgF4T+g6MtTnr/WurRTuzJuSe/fv5/jx4/z448/aoxkUVl0dHRo1qyZeuzpjh07Vurb/6pyC35RHh4ejBkzBh8fnwrL89y5c1y9epVOnTrRtWtXLl++zNq1a8nOzua9995j/PjxFRZLUQEBAWzZsgVvb28AXFxcmD17dqW/JKiq2Lt3L8OHDy/x1sicnBwOHTpUod2GQLV/PvvsMwYOHIixsTEPHjygdu3aPH78mM6dOxMXF1chcTx79oxBgwbx6NEjjd/o5xfRog/1/zbRQi0I/wGBgYHq27xV4QGcZs2aabS0+vv7Y21tjYODQ4nb9RU9jnBCQkKVeQAQql4Lfll0dHSIiIiosPz279/P+PHjady4MZs2bWL79u189NFHDB06FIVCwbRp0zA2Nmbo0KEVFhPAmTNneOedd2jatKn6IujatWs0bNiQ33//nR49elRIHMXPsfJU9Dk2fvx43NzcSrysKDU1lfHjx1d4hTowMJBmzZqVmC+VSit0nPfZs2fj6OjI+fPncXR05Pbt28TH/197dx5XY97/D/x1DipNqzZkqciSSjXGvrvthO7BjMa+DGMKxTAzihhb7mIwt31rbutYZswMiUoIk6XF1khFGUVKqCTV9fujX9ftODHuL+e6Tno9H48ej851zmOu10MZ7/M578/7kw1fX19JNouSZrGgJnoPlH8M/fz5cwQEBMDPzw+2tray5ZFjs9ibMjIyQm5uLvbt24fk5GTMmjULtWrVwqVLl2BlZQVra2tJ8yxcuBD+/v5as4J/6NAhlceCICAjIwNr1qyRdBU9KCgIQUFB8Pb2Rnh4OAYOHIhFixaJ7QQODg5YuXKl5AX1nDlzMGPGDLV5ynPmzMHs2bMlK6i1+e9Y+QbNl925c0eWT4NsbW0RFxen1q4TGhqK5s2bS5bj7NmziIiIgLm5OZRKJZRKJTp27IglS5bA29sbsbGxkmWhd48tH0TvGWNjY8TFxclaUGuzhIQE9OjRAyYmJrh16xb+/PNP2NnZYe7cuUhLS/vbKRfvmqurK5KTkyEIglas4L88xUKhUMDCwgLdu3dHUFAQ6tSpI0mOF09KBMo23l24cEHswU1MTETHjh0l+7i+nJ6eHi5fvqw2H/zGjRtwdnZGYWGhpHn+zquKW00oXzWPj49HixYtUL36f9fsSkpKkJqaij59+mDv3r2S5Cm3adMmzJ8/H0FBQRg/fjw2bdqE5ORkLFmyBJs2bcInn3wiSQ5TU1NcunQJtra2aNSoETZt2oRu3bohOTkZTk5OKCgokCQHaQZXqIneM4MHD8bPP/+ssjGI/svHxwdjx45FYGAgDA0Nxev9+vXDiBEjJM+jbSuNL08ZkUuNGjVUNm3p6urCwMBA5fHTp08lz2VhYYG4uDi1gjouLk6txUEqy5cvr3DDaElJCT777DPs2rVLkhzlv8txcXHo3bu3ys+r/LCi8lnMUpowYQJq1qyJuXPnoqCgACNGjEDdunXx/fffS1ZMA4CjoyPi4+Nha2uLNm3aIDAwEDo6OtiwYYM4t5sqLxbURO8Ze3t7LFiwANHR0fjwww/xwQcfqDz/4mlzUjA1Na1whUyhUEBPTw+NGzfGmDFjJNtgdv78eaxfv17turW1NTIzMyXJ8KJ58+ZJfs839fKmKSk1btwYiYmJaNq0KQDgr7/+UnkDlJycjHr16kmea+LEiZg0aRJSUlLQvn17AGU91MuWLROPk5fa8uXLUatWLYwfP168VlJSgk8++QRXrlyRLEf577KNjQ0++eQTtU2JcvL09ISnpycKCgqQl5cny5ufuXPnij3bCxYswIABA9CpUyeYmZlhz549kuehd4sFNdF7ZvPmzTAxMcHFixdx8eJFlecUCoXkBbW/vz8WLVqEvn37onXr1gDKTnMLDQ3F1KlTkZqaiilTpqC4uFiSQ1V0dXXx+PFjtes3btyocH6vVC5evChOjWjRokWFm6ikEhISguXLlyMpKQkA0KRJE8yaNQsjR46ULMM333yjMhP75Y2kFy5cwLBhwyTLU87Pzw+GhoYICgrC119/DQCoW7cu5s+fL/nfrXK///47evXqBWNjY3z88ccoLi7GsGHDkJiYKNmovBcFBARgwIABagV1bm4u3NzcJJ+tDgDFxcU4ceIEkpOTxU+i7t69CyMjI5WVdE3q3bu3+H35G8acnJxXLjpQJSMQ0XurtLRUKC0tlTWDh4eHsHbtWrXr69atEzw8PARBEIRVq1YJjo6OkuQZP368MHjwYKGoqEgwMDAQUlJShNu3bwuurq7CtGnTJMnwonv37gndunUTFAqFYGpqKpiamgoKhULo3r27cP/+fcnzBAUFCfr6+sJXX30l/PLLL8Ivv/wizJo1S9DX1xeCg4Mlz/OmTp8+LRQWFmr0Hs+fPxe2b98uZGZmCoIgCI8fPxYeP36s0Xu+qfDwcMHQ0FD45ZdfBHd3d8HBwUHMKTWFQiHcu3dP7XpmZqago6MjeZ5bt24JzZo1E/T19YVq1aoJycnJgiAIgre3t/D5559LnofeT9yUSPQe2rx5M1asWCGuMNrb22P69OmYMGGC5FkMDAwQFxeHxo0bq1y/efMmXFxckJeXh+TkZDg7O0sywurRo0f4+OOPceHCBTx58gR169ZFZmYm2rVrh8OHD6u1yGja8OHDkZKSgpCQEHHiwLVr1zB69Gg0btxYsv7Xcra2tggICFAbbbZ9+3bMnz9fK8YyVsTIyAhxcXEa70XV19fH9evXtfKAl59//hlDhw5F8+bNxWkSUiqfEDN48GBs375dZaJHSUkJwsPDcezYMfz555+S5iqfP71582aYmZmJc6hPnDiBiRMniv+f1AQPD483fu2BAwc0loM0jy0fRO8Zf39/BAcHw8vLC+3atQNQNq5pxowZSEtLw4IFCyTNU6tWLfz6669qmyR//fVXcf5yfn6+Sn+sJhkbG4sHhiQkJCAvLw9ubm74xz/+Icn9XxYaGorjx4+rjO9ycHDADz/8gF69ekmeJyMjQ+wNflH79u2RkZEheZ43JdXaUOvWrREbGyt7Qf2qQs3CwgImJiaYNGmSeE2qQq18U6JCocDo0aNVnqtRowZsbGwQFBQkSZYXnTp1CmfOnIGOjo7KdRsbG/z1118avbech0aRtFhQE71n1q5di40bN+LTTz8Vr7m7u8PZ2RleXl6SF9R+fn6YMmUKIiMjxR7q8+fP4/Dhw1i3bh2AshPxpD72u2PHjujYsaOk96xIaWmp2qg8oKwAkWPiRuPGjbF371588803Ktf37NmjNtmiKvriiy/g6+uLO3fuVLjpV6qjtV9VqL3Ypyu18t9XW1tbnD9/XvIV8lcpLS2t8BTCO3fuaPyN/NatWzX63yftwZYPoveMiYkJzp8/X+Gc3NatWyM3N1fyTNHR0VizZo34UW/Tpk3h5eVV4UqoJqxatQqTJk2Cnp4eVq1a9drXSr2xbNCgQcjNzcWuXbtQt25dAGUTLTw9PWFqaoqDBw9Kmmf//v0YPnw4/vGPf6icBBgeHo69e/diyJAhkuZ5Uy8eKa1JL8/pfpFCoeDx0Vpo+PDhMDY2xoYNG2BoaIiEhARYWFhg0KBBaNCggWRF79OnTyEIgniA0+3bt3Hw4EE4ODjI8mkUvVssqIneM15eXqhRowaCg4NVrs+cORNPnz7FDz/8IFMy+dja2uLChQswMzN77YE3CoVC8gkE6enpcHd3x9WrV1G/fn3xmqOjIw4dOiTLaLiLFy9ixYoV4tSR5s2bw9fXV9bJI39HqoL69u3br31ezlaQrKwslTetck6tyc/PR1RUFNLS0lTmiQPSv2m9c+cOevfuDUEQkJSUhFatWiEpKQnm5uY4efKkZCP0evXqBQ8PD0yePBm5ublo2rQpdHR08ODBAwQHB2PKlCmS5CDNYEFN9J7x8vJCSEgI6tevj7Zt2wIA/vjjD6SlpWHUqFEq7QUvF93vyuPHj8UxZxWNqHvRy+PQqiJBEHD8+HEkJiYCKCtg5erprqyk2pSYnZ0NMzMzAGVvfDZu3IinT5/C3d0dnTp10ui9XyU/P1/8e1/edlGtWjWMGjUKq1evlvxI+9jYWPTr1w8FBQXIz89HrVq18ODBA+jr68PS0lK2sXm7d+9W2Tfh6emJmjVrSpbB3NwcUVFRaNGiBTZt2oTVq1cjNjYW+/fvh7+/v/gGlionFtRE75lu3bq90esUCgUiIiI0kqFatWrIyMiApaUllEplhTNWhf9/JLLUH5GfPn1aK3qntdXhw4dRrVo1tV7co0ePorS0FH379pUp2etpeoX68uXLGDhwINLT02Fvb4/du3ejT58+yM/Ph1KpRH5+Pvbt2yfLyZeff/45jh8/jjVr1ohtOqdPn4a3tzd69uyJtWvXSpqna9euaNKkCdatWwdjY2PEx8ejRo0a+OyzzzBt2rT/afLF+0RfXx+JiYlo0KABhg0bhhYtWmDevHlIT09H06ZNefR4JceCmojeuaioKHTo0AHVq1dHVFTUa18r9WZEHR0dWFtb49NPP4WnpydatGgh6f0rcv78eURGRuL+/ftqGxE19SnCqzg7O2Pp0qXo16+fyvXQ0FDMnj0b8fHxkuaZN28exo0bJ/tUjb59+6J69eqYM2cOfvzxR/z222/o3bs3Nm7cCKDsk6GLFy/i3LlzkmczNzfHvn370LVrV5XrkZGRGDZsGLKysiTNY2Jigj/++ANNmzaFiYkJzp49i+bNm+OPP/7A6NGjxU9ipBISEvLa518eEakpzs7OmDBhAoYMGQJHR0eEhoaiXbt2uHjxIvr37y/LSa30Dkk++ZqISEZZWVnC6tWrhfbt2wsKhUJo2bKlEBgYKKSnp8uSZ9GiRYJCoRCaNWsmdOnSRejatav41a1bN8nz6OnpCampqWrXU1NTBX19fcnztGzZUqhWrZrQvXt3YceOHRo/vOVVzMzMhPj4eEEQBOHJkyeCQqEQLly4ID5//fp1wdjYWJZsNWvWFK5du6Z2/cqVK7L8zMzNzYUbN24IgiAI9vb2QmhoqCAIZX9GcuQxMTFR+frggw8EhUIh6OrqCqamppLl+Omnn4QaNWoISqVS6Nmzp3h98eLFQp8+fSTLQZrBFWoi0rjc3FzExMRUuAIr1epQRVJTU7Fz507s2rULiYmJ6Ny5s8baYF7FysoKy5Ytw5gxYyS976vUrl0bO3fuRPfu3VWuHz9+HCNGjMD9+/clzxQbG4utW7di165dKC4uxieffIJx48bho48+kiyDUqlEZmamuIHt5RaTe/fuoW7durJM+ejRowfMzMwQEhICPT09AGUTJUaPHo2cnBwcP35c0jy9evXCmDFjMGLECEycOBEJCQnw9vbGjz/+iIcPH+KPP/6QNE9FkpKSMGXKFMyaNUvSUYOZmZnIyMhAy5YtxYkxMTExMDIyQrNmzSTLQRogd0VPRO+3Q4cOCYaGhoJCoRCMjY1VVoqkXB16leLiYuHXX38VXFxcBKVSKfn9a9euLa7maYNJkyYJTk5Ows2bN8VrSUlJgrOzszB+/HgZkwlCUVGRsH//fmHAgAFCjRo1BCcnJ2HlypVCbm6uxu+tUChUjoIvP7a+XGZmpiy/P4IgCJcvXxbq1q0rmJmZCd27dxe6d+8umJmZCdbW1sKVK1ckz3P+/HkhIiJCEARBuHfvntC7d2/B0NBQcHNzE+Li4iTP8yrnz58XmjZtKncMek9whZqINKpJkybo168fFi9eLPm0gdeJjo7Gjh07sG/fPhQWFmLQoEHw9PREnz59JM0RGBiIu3fvYuXKlZLe91UePXqEPn364MKFC+LIvjt37qBTp044cOAATExMZMtWVFSEgwcPYsuWLYiIiED79u1x9+5d3Lt3Dxs3bsTw4cM1dm+lUom+fftCV1cXQNlJn927dxcPdnn27BlCQ0Nlm0NdUFCAHTt2qEyKkXqKRWUTFxeHzp07/+0korf1ppswefR45caCmog06oMPPsDly5c1Ps7sTX399dfYvXs37t69i549e8LT0xODBg2SrdgvLS1F//79cePGDTg4OKidmijHP7KCIODYsWOIj49HzZo14ezsjM6dO0ueo9zFixfFlg9dXV2MGjUKEyZMQOPGjQEAq1evxnfffYd79+5pLMPYsWPf6HU8GU/7HDp0SOWxIAjIyMjAmjVrUL9+fRw5ckSj9+fvTtXAgpqINMrDwwOffPIJhg0bJncUAECHDh3g6emJYcOGacXRyF9++SU2bdqEbt26wcrKSm3EoLb+I+vk5ITDhw+Lh9Fo8j6JiYno1asXJk6ciIEDB6JatWoqr3nw4AEsLS1lOapdWyQnJ2PlypXiLOMWLVrA29sbjRo1kjzLvXv3MHPmTISHh+P+/ft4ucyQehX/5dMtFQoFLCws0L17dwQFBaFOnTqS5qH3U3W5AxDR+61///6YNWsWrl27BicnJ7UVWHd3d0nzREdHS3q/v7N9+3bs378f/fv3lzvK/+TWrVt4/vy5xu8zbNgwjBs3DtbW1q98jbm5eZUupo8ePQp3d3e4uLioHBe/fv16/Prrr+jZs6ekecaMGYO0tDT4+fmhTp06Fc6hl1L570ZWVhZ0dHRgbGwsax56P3GFmog06uXVoRfJcbALAPz4449Yt24dUlNTcfbsWTRs2BArV66Era0tBg0aJGmWhg0b4ujRo5Vuh79UR30vWLAAM2fOVGvJefr0KZYvXw5/f3+N3r8ycHV1Re/evbF06VKV63PmzEFYWBguXbokaR5DQ0OcOnUKLi4ukt63Irm5ufj222+xZ88ePHz4EABgYWGBsWPHws/PT6v2dVDl9up/6YiI3oHS0tJXfslRTK9duxY+Pj7o168fcnNzxQwmJiaybAycP38+5s2bx1PSXiEgIAB5eXlq1wsKChAQECBDIu1z/fp1jB8/Xu36uHHjcO3aNcnz1K9fX63NQw45OTlo06YNtm/fjn/+858ICgpCUFAQ3N3dsXr1anTu3BmFhYWIiYnBqlWr5I5LlRwLaiLSCk5OTkhPT9f4fVavXo2NGzfi22+/VenFbdWqFS5fvqzx+79s1apVOHLkCKysrODk5AQ3NzeVr6pO+P9H1L8sPj4etWrVkiGR9rGwsEBcXJza9bi4OHFutpRWrlyJOXPm4NatW5Lf+0ULFiyAjo4OkpOTsX79ekyfPh3Tp0/Hhg0bcPPmTRQVFWHkyJHo2bMn20DorbGHmoi0glQ9uampqXB1dVW7rquri/z8fI3f/2WDBw+W/J6VgampKRQKBRQKBZo0aaJSVJeUlCAvLw+TJ0+WMaH2mDhxIiZNmoSUlBS0b98eQFkP9bJly+Dj4yNJhvKfV7n8/Hw0atQI+vr6avsmcnJyJMn0888/Y/369bCyslJ7rnbt2ggMDES/fv0wb948jB49WpJM9P5iQU1EVYqtrS3i4uLQsGFDleuhoaFo3ry55HnmzZv3Rq/btWsX3N3dxbnH77uVK1dCEASMGzcOAQEBKiuIOjo6sLGxQbt27WRMqD38/PxgaGiIoKAgfP311wCAunXrYv78+fD29pYkg7bMUX9RRkYGWrRo8crnHR0doVQq3/jv4LuQlJSEyMjICk+N5X6Ayo0FNRFVKT4+Ppg6dSoKCwshCAJiYmKwa9cuLFmyBJs2bZI73it9/vnnaNOmjSzzvHNzc9UOdHnVyt+7Ur5iaGtri/bt26utclKZ4uJi7Ny5EyNGjMCMGTPw5MkTAGUbA6WkjSu85ubmuHXrlnhA0ctSU1MlbYnZuHEjpkyZAnNzc9SuXVtlRV+hULCgruQ45YOItIJUUyMAYMeOHZg/fz6Sk5MBlK3mBQQEVLixS1tI9eezbNky2NjYiKcODhs2DPv370ft2rVx+PBhtGzZUqP3B4DHjx/DyMhI/P51yl9Xlenr6+P69etqn7rIqbS0FDdv3qxwJVaqQ4LGjRuH5ORkHDt2DDo6OirPPXv2DL1794adnR22bNkiSZ6GDRviiy++wOzZsyW5H0mLK9REVGWUr+b17t0bnp6eKCgoQF5eniwbt7TVunXrsGPHDgDAsWPHcOzYMRw5cgR79+7FrFmzEBYWpvEMpqamyMjIgKWlJUxMTCrclFi+WVGuo761SevWrREbG6s1BfW5c+cwYsQI3L59W23ah5Q/swULFqBVq1awt7fH1KlT0axZMwiCgOvXr+Pf//43nj17hpCQEEmyAMDDhw8xdOhQye5H0mJBTURVRvXq1TF58mTxNDl9fX3OoX1JZmamePrhb7/9hmHDhqFXr16wsbFBmzZtJMkQEREhTvCIjIyU5J6V2RdffAFfX1/cuXMHH374oVqfvbOzs6R5Jk+ejFatWuH333+X9WCXevXq4ezZs/jiiy/w9ddfi8W9QqFAz549sWbNGjRo0ECyPEOHDkVYWBg3076nWFATkVbQdE9uOW1bzdM2pqamSE9PR/369REaGorvvvsOQNmKsFQri126dKnwe6rYJ598AgAVbkCUYxU/KSkJ+/btQ+PGjSW9b0VsbW1x5MgRPHz4EElJSQCAxo0byzJysXHjxvDz88O5c+cqPDVWqg2kpBksqIlI486fP//Kne3BwcEAgBEjRkiSRdtW87SNh4cHRowYAXt7e2RnZ6Nv374AgNjYWMkKpISEhDd+bVX/eQFlm+u0SZs2bXDz5k2tKKjLmZqaonXr1rJm2LBhAwwMDBAVFYWoqCiV5xQKBQvqSo4FNRFp1OLFizF37lw0bdoUVlZWajvbpVbRap5CoZClJ7ekpATR0dFwdnZWm6LxsoYNG0oy6WLFihWwsbFBeno6AgMDYWBgAKBsBNkXX3yh8fsDgIuLi/gzeR32UJcxMDCAmZkZACA9PR0bN27E06dP4e7ujk6dOkmex8vLC76+vsjMzKxwJbaqvgnStjc+9G5xygcRaZSVlRWWLVuGMWPGyB0FAHD79u3XPi91K4ienh6uX78OW1tbSe+rzf7uZ/Siqty6c/nyZQwcOBDp6emwt7fH7t270adPH+Tn50OpVCI/Px/79u2T/PAgpVL9EGa53rRqo6KiIqSmpqJRo0aoXp3rmu8L/iSJSKOUSiU6dOggdwzRmxZg/fv3x6ZNm1CnTh2N5nF0dERKSorWFNSHDh2q8LpCoYCenh4aN26s8axVuUj+X3z11VdwcnLCjh078OOPP2LAgAHo378/Nm7cCKBspXjp0qWSF9Rcia1YQUEBvLy8sH37dgDAjRs3YGdnBy8vL1hbW2POnDkyJ6S3wRVqItKowMBA3L17VytPUnsdqeY+h4aG4uuvv8bChQsr7OmWes6yUqmssN3ixRXGjh074ueff4apqalGMhw6dAh9+/ZFjRo1Xlngl3N3d9dIhsrA3NwcERERcHZ2Rl5eHoyMjHD+/Hl8+OGHAIDExES0bdsWubm58gYlAMC0adMQHR2NlStXok+fPkhISICdnR1++eUXzJ8/H7GxsXJHpLfAgpqINKq0tBT9+/fHjRs34ODgoNZPeeDAAZmSvZ5UBfWLH4+/2FMu18fj4eHh+Pbbb7Fo0SJxE1dMTAz8/Pwwd+5cGBsbi6c2bt68WSMZlEolMjMzYWlpWWH7QLmq3j7w4p8ToP47e+/ePdStW1e2P6Nr164hLS0NRUVFKter6pughg0bYs+ePWjbtq3Kz+rmzZtwc3P720OMSLux5YOINMrb2xuRkZHo1q0bzMzMZJtJq620bc7ytGnTsGHDBrRv31681qNHD+jp6WHSpEm4evUqVq5ciXHjxmksw4uTYF6eCkOqXv77pA1/v1JSUjBkyBBcvnxZ5dOO8mxV9U1QVlZWhYdI5efna8XPjd4OC2oi0qjt27dj//796N+/v9xRtJK2zVlOTk6usM3EyMgIKSkpAAB7e3s8ePBA6mhUgTFjxkBXVxcAUFhYiMmTJ4ttQ8+ePZMl07Rp02Bra4vw8HDY2toiJiYG2dnZ8PX1xb/+9S9ZMmmD8sNuvLy8APz3DcamTZvQrl07OaPRO8CCmog0qlatWmjUqJHcMbTaqVOnsH79eqSkpOCnn36CtbU1fvzxR9ja2qJjx46SZvnwww8xa9YshISEwMLCAkDZytpXX32Fjz76CEDZwR3lpylKITw8HCtWrBBPuGzevDmmT5+Of/zjH5Jl0EajR49WefzZZ5+pvWbUqFFSxRGdPXsWERERMDc3h1KphFKpRMeOHbFkyRJ4e3tX2V7hxYsXo2/fvrh27RqKi4vx/fff49q1azhz5ozaXGqqfFhQE5FGzZ8/H/PmzcPWrVt5zHcF9u/fj5EjR8LT0xOXLl0SVxUfPXqExYsX4/Dhw5Lm2bx5MwYNGoR69eqJRXN6erq4eQoA8vLyMHfuXEny/Pvf/8a0adPw8ccfY9q0aQCAc+fOoV+/flixYgWmTp0qSQ5ttHXrVrkjVKikpASGhoYAyjZO3r17F02bNkXDhg3x559/ypxOPh07dkRcXByWLl0KJycnhIWFwc3NDWfPnoWTk5Pc8egtcVMiEWmUq6srkpOTIQgCbGxs1DYlXrp0SeMZ3NzcEB4eDlNTUyxYsAAzZ8782+J+yZIlmDJlyt8euPK2XF1dMWPGDIwaNUplo1JsbCz69u2LzMxMjd6/IqWlpQgLC8ONGzcAAE2bNkXPnj1fu0FQU+rVq4c5c+bgyy+/VLn+ww8/YPHixfjrr78kz0Sv16lTJ/j6+mLw4MEYMWIEHj58iLlz52LDhg24ePEirly5IndEoneOBTURaVRAQMBrn583b57GM9SsWRNJSUmoV68eqlWrhoyMjAo3B8lBX18f165dg42NjUpBnZKSAgcHBxQWFsodUVYGBgaIi4tTO8Y6KSkJrq6uyMvLkykZvcrRo0eRn58PDw8PJCUlYeDAgbhx4wbMzMywe/du9OjRQ+6IsnjV/3uys7NhaWlZZTdrvi/Y8kFEGiVFwfx3XFxcMHbsWHTs2BGCIOBf//qXeKT2y/z9/SXNVrt2bdy8eRM2NjYq10+fPq3xkX2vEh4ejvDwcNy/f19tysaWLVskzeLu7o6DBw9i1qxZKtd/+eUXDBgwQNIs9GZ69+4tfm9vb4/ExETk5OTA1NS0Sk+zeNX65bNnz6CjoyNxGnrXWFAT0Xtv27ZtmDdvHn777TcoFAocOXKkwiN/FQqF5AX1xIkTMW3aNGzZsgUKhQJ3797F2bNnMXPmTPj5+UmaBSj7RGHBggVo1aoV6tSpI0sBtGrVKvF7BwcHLFq0CCdOnBAnIZw7dw7R0dHw9fWVPBu92puOUpT6TZncyn+fFQoFNm3apPJmvqSkBCdPnkSzZs3kikfvCFs+iEijyk/eexWpP+Z8+TAMuQmCgMWLF2PJkiUoKCgAAOjq6mLmzJlYuHCh5Hnq1KmDwMBAjBw5UvJ7l3vTo80VCoU4yo/kp1Qq0bBhQ7i6ur5yNRYADh48KGEq+ZX/Pt++fVtsOyuno6MDGxsbLFiwAG3atJErIr0DLKiJSKPKJ0OUe/78OWJjY7F9+3YEBARg/PjxMiXTLkVFRbh58yby8vLg4ODwypYUTTMzM0NMTAxHHdL/bOrUqdi1axcaNmyIsWPH4rPPPkOtWrXkjqU1unXrhgMHDsDU1FTuKKQBLKiJSBY7d+7Enj171ApuKSQnJ2PlypXiXGMHBwdMmzZN9iIyPT0dACSd8fyy2bNnw8DAQJZ2E6r8nj17hgMHDmDLli04c+YM+vfvj/Hjx6NXr15Vun+a3n8sqIlIFikpKXB2dpZ8SsPRo0fh7u4OFxcXdOjQAQAQHR2N+Ph4/Prrr+jZs6ekeYqLixEQEIBVq1aJfxYGBgbw8vLCvHnz1MYMatq0adMQEhICZ2dnODs7q90/ODhY0jwAcOfOHRw6dAhpaWkoKiqSPQ+9mdu3b2Pbtm0ICQlBcXExrl69KtsnL9qCv8vvL25KJCLJPX36FKtWrYK1tbXk954zZw5mzJiBpUuXql2fPXu25AW1l5cXDhw4gMDAQHHT3dmzZzF//nxkZ2dj7dq1kuZJSEiAi4sLAKjNC5ZjhTE8PBzu7u6ws7NDYmIiHB0dcevWLQiCADc3N8nz0Jsr3z8hCAJHwoG/y+87rlATkUa9PCpLEAQ8efIE+vr6+M9//gN3d3dJ8+jp6eHy5cuwt7dXuX7jxg04OztLPvfZ2NgYu3fvRt++fVWuHz58GJ9++ikePXokaR5t07p1a/Tt2xcBAQHinG5LS0t4enqiT58+mDJlitwR6QUvtnycPn0aAwYMwNixY9GnTx9ZDgbSJvxdfr9xhZqINGrlypUqj5VKJSwsLNCmTRtZNudYWFggLi5OraCOi4uTZfKHrq6u2gxqoGwyAGfTAtevX8euXbsAANWrV8fTp09hYGCABQsWYNCgQSxCtMgXX3yB3bt3o379+hg3bhx27doFc3NzuWNpDf4uv99YUBORRo0ePVruCComTpyISZMmISUlBe3btwdQ1kO9bNky+Pj4SJ7nyy+/xMKFC7F161bo6uoCKFvlW7Rokdpx25ri4eGBbdu2wcjICB4eHq997YEDByTJVO6DDz4Qe03r1KmD5ORktGjRAgDw4MEDSbPQ661btw4NGjSAnZ0doqKiEBUVVeHrpP4d0hb8XX6/saAmIo0rLCxEQkJChSfvSd3y4efnB0NDQwQFBeHrr78GANStWxfz58+Ht7e3pFkAIDY2FuHh4ahXrx5atmwJAIiPj0dRURF69OihUuBqqhAxNjYW23KMjIy0ahpD27Ztcfr0aTRv3hz9+vWDr68vLl++jAMHDqBt27Zyx6MXjBo1Sqt+d7QNf5ffb+yhJiKNCg0NxciRI5Gdna32nEKhkHWz0pMnTwAAhoaGas9FR0ejVatW4qqxpowdO/aNX7t161YNJtFOKSkpyMvLg7OzM/Lz8+Hr64szZ87A3t4ewcHBaNiwodwRid4If5ffbyyoiUij7O3t0atXL/j7+8PKykruOG/MyMgIcXFxsLOzkzsKAOkK/O7du+PAgQMwMTFRuf748WMMHjwYERERGr0/EVFlVLW33BKRxt27dw8+Pj6VqpgG8Nqjk+XQt29f/PXXXxq/z4kTJ9Tm4wJlbTunTp3S+P2J3ld2dnYVflKXm5urNW/c6f+OPdREpFEff/wxTpw4IfsphJWdpgv8hIQE8ftr164hMzNTfFxSUoLQ0FDJ5oa/PGrxdXJycjSchujduHXrVoUtbs+ePZPkzTJpFgtqItKoNWvWYOjQoTh16hScnJzUTt6TYyMgqXNxcYFCoYBCoUD37t3Vnq9ZsyZWr14tSZaXRy0SVWaHDh0Svz969CiMjY3FxyUlJQgPD69wdCZVLuyhJiKN2rx5MyZPngw9PT2YmZmprDwqFAqkpKTImO7Vyg9e0JaPYjWd5/bt2xAEAXZ2doiJiYGFhYX4nI6ODiwtLVGtWjWN3JvofVZ+oE35qZEvqlGjBmxsbBAUFIQBAwbIEY/eEa5QE5FGffvttwgICMCcOXMq1UlpVW38V/mEgZfHGsrh8ePHMDIyEr9/nfLXEWmr8r9Ttra2OH/+PA+7eU9Vnn/diKhSKioqwvDhw7WimBYEAWlpaW90vLi2fXgnVYG/fft2/P777+Ljr776CiYmJmjfvj1u374tSQZTU1Pcv38fAGBiYgJTU1O1r/LrRJVFamoqi+n3mPz/whHRe2306NHYs2eP3DEAlBXJjRs3Rnp6+t++9smTJ1rT7gFIV+AvXrwYNWvWBACcPXsWa9asQWBgIMzNzTFjxgxJMkRERKBWrVoAgMjISERERKh9lV8n0nZnz57Fb7/9pnItJCQEtra2sLS0xKRJk/Ds2TOZ0tG7wpYPItKokpISBAYG4ujRo3B2dlbblBgcHCxZFqVSCXt7e2RnZ8Pe3l6y+77O06dPIQgC9PX1AZT1Mh88eBAODg7o1auX+LryQ2g0LT09HY0bNwYA/Pzzz/j4448xadIkdOjQAV27dpUkQ5cuXSr8nqgyWrBgAbp27Sr2SF++fBnjx4/HmDFj0Lx5cyxfvlw8rZUqLxbURKRRly9fhqurKwDgypUrKs/J0ae8dOlSzJo1C2vXroWjo6Pk93/ZoEGD4OHhgcmTJyM3Nxdt2rRBjRo18ODBAwQHB2PKlCmS5jEwMEB2djYaNGiAsLAw+Pj4AAD09PTw9OlTSbO8qKCgAGlpaWozsp2dnWVKRPRm4uLisHDhQvHx7t270aZNG2zcuBEAUL9+fcybN48FdSXHgpqINCoyMlLuCCpGjRqFgoICtGzZEjo6OmJ7Qzmp5xpfunQJK1asAADs27cPVlZWiI2Nxf79++Hv7y95Qd2zZ09MmDABrq6uuHHjBvr16wcAuHr1qiyjvbKysjB27FgcOXKkwuflPLqe6E08fPhQ5WCrqKgo9O3bV3z80UcfvVEbGmk3FtREVKVo24zjgoICGBoaAgDCwsLg4eEBpVKJtm3bSrYJ8EU//PAD5s6di/T0dOzfvx9mZmYAgIsXL+LTTz+VPM/06dORm5uLP/74A127dsXBgwdx7949fPfddwgKCpI8D9H/ysrKCqmpqahfvz6Kiopw6dIlBAQEiM8/efJErRWOKh/OoSaid87DwwPbtm2DkZERPDw8XvvaAwcOSJRKOzk7O2PChAkYMmQIHB0dERoainbt2uHixYvo37+/yomFVVGdOnXwyy+/oHXr1jAyMsKFCxfQpEkTHDp0CIGBgTh9+rTcEYlea8qUKYiPj8eyZcvw888/Y/v27bh79y50dHQAADt27MDKlStx/vx5mZPS2+AKNRG9c8bGxmJ/9IungmmL5ORkbN26FcnJyfj+++9haWmJI0eOoEGDBmjRooWkWfz9/TFixAjMmDEDPXr0QLt27QCUrVaX955rWkJCAhwdHaFUKlWOIK+I1D3L+fn5sLS0BFA2Ti8rKwtNmjSBk5MTLl26JGkWov+LhQsXwsPDA126dIGBgQG2b98uFtMAsGXLFpUNyFQ5cYWaiKqU8v7FDh064OTJk7h+/Trs7OywdOlSXLhwAfv27ZM8U2ZmJjIyMtCyZUtxXndMTAyMjIzQrFkzjd9fqVQiMzMTlpaWUCqVaie6lT9WKBSS9yx/9NFH+O6779C7d2+4u7vDxMQES5YswapVq7Bv3z4kJydLmofo/+rRo0cwMDBQO3E0JycHBgYGKkU2VT4sqImoSmnXrh2GDh0KHx8fleO8Y2Ji4OHhgTt37kiaJyIiAu3bt4eenp6k933R7du30aBBAygUir/t2y4/UVEq//nPf1BcXIwxY8bg4sWL6NOnD3JycqCjo4Nt27Zh+PDhkuYhIqoIC2oi0qh79+5h5syZCA8Px/3799UOKJF6xdPAwACXL1+Gra2tSkF969YtNGvW7I1OUXzXeYqLi/HRRx+ha9eu6NKlCzp06KA2fYTKFBQUIDExEQ0aNOCpc0SkNdhDTUQaNWbMGKSlpcHPzw916tSRZfb0i0xMTJCRkQFbW1uV67GxsbC2tpY8z8OHDxETE4OoqChERUVh5cqVKCoqQqtWrdCtWzd89913Gs9w6NChN36tu7u7BpOoO336NDp27Cg+1tfXh5ubm6QZiIj+DleoiUijDA0NcerUKbi4uMgdBQAwc+ZM/PHHH/jpp5/QpEkTXLp0Cffu3cOoUaMwatQozJs3T9Z8V69exfLly7Fjxw6UlpZKsoJf3rf9d+ToodbR0YG1tTU+/fRTfPbZZ3BwcJD0/kREb+LN/i9KRPR/VL9+fbU2DzktXrwYzZo1Q/369ZGXlwcHBwd07twZ7du3x9y5cyXPc+PGDWzYsAEjRoyAtbU1unTpgkePHuFf//qXZFMsSktL3+hLjkNU7t69C19fX0RFRcHR0REuLi5Yvny55L3uRESvwxVqItKosLAwBAUFYf369bKctPcqaWlpuHLlCvLy8uDq6gp7e3tZciiVSlhYWGDatGkYMGAAnJycZG+LeRNOTk44fPgw6tevL9k9U1NTsXPnTuzatQuJiYno3LkzIiIiJLs/EdGrsKAmIo0yNTVFQUEBiouLoa+vr3YimNRHfb+o/H9/chaw06dPx8mTJ3Ht2jW4ubmha9eu6Nq1Kzp27Ah9fX3Zcv2dFzd0SqmkpARHjhyBn58fEhISePQ4EWkFbkokIo3StqO+AWDz5s1YsWIFkpKSAAD29vaYPn06JkyYIHmW8j+f3NxcnDp1ClFRUfj2229x9epVuLq6Ijo6WvJM2ig6Oho7duzAvn37UFhYiEGDBmHJkiVyxyIiAsCCmog0bPTo0XJHUOHv74/g4GB4eXmJpxKePXsWM2bMQFpaGhYsWCBLrpKSEjx//hzPnj1DYWEhnj17hj///FOWLNrk66+/xu7du/HXX3+hV69e+P777zFo0CCtXr0noqqHLR9E9M49fvwYRkZG4vevU/46qVhYWGDVqlX49NNPVa7v2rULXl5eePDggaR5vL29ceLECVy7dg2mpqbo3LkzunTpgq5du2p1P7VULR8dOnSAp6cnhg0bxrnTRKS1uEJNRO+cqakpMjIyYGlpCRMTkwqLQrmOsn7+/DlatWqldv3DDz9EcXGxpFkAICMjA5MmTULXrl3h6Ogo+f21XXnLy7Vr13DhwgUUFRWpPC/1XGwiooqwoCaidy4iIgK1atUCAERGRsqcRtXIkSOxdu1aBAcHq1zfsGEDPD09Jc/z008/SX7PyiQ1NRVDhgxBQkICFAqF2kZSbkokIm3AOdRE9M516dIF1atXF79v06YNatasiSdPnuDRo0cqX1Lw8fERvxQKBTZt2gRHR0dMmDABEyZMgJOTEzZu3PjGB5y8az/++CM6dOiAunXr4vbt2wDKNiv+8ssvkmcJCQnBs2fP1K4XFRUhJCREfLx+/XpYWVlpPI+3tzdsbGxw//596Ovr4+rVqzh58iRatWqFEydOaPz+RERvgj3URKRRoaGhGDVqVIW9yVK1fHTr1u2NXqdQKCSfa7x27Vr4+/tj+vTpWLRoEa5cuQI7Ozts27YN27dvl3yFv1q1amK7zouys7NhaWkp+Yqwubk5IiIi4OzsDGNjY8TExKBp06aIiIiAr68vYmNjJc1DRFQRtnwQkUZ5eXlh6NCh8Pf3l2RFsyLa1nbyotWrV2Pjxo0YPHgwli5dKl5v1aoVZs6cKXme8t72l925cwfGxsaS5ykpKYGhoSGAsuL67t27aNq0KRo2bMgpKESkNVhQE5FG3bt3Dz4+PrIV09ouNTUVrq6uatd1dXWRn58vWQ5XV1coFAooFAr06NFDbNkByora1NRU9OnTR7I85RwdHREfHw9bW1u0adMGgYGB0NHRwYYNGyQ/VIaI6FVYUBORRn388cc4ceIEGjVqJHcUAEBhYSFWr16NyMhI3L9/H6WlpSrPX7p0SdI8tra2iIuLQ8OGDVWuh4aGonnz5pLlGDx4MAAgLi4OvXv3hoGBgficjo4ObGxs8M9//lOyPOXmzp0rvrFYsGABBgwYgE6dOsHMzAx79uyRPA8RUUVYUBORRq1ZswZDhw7FqVOn4OTkpHb0uLe3t6R5xo8fj7CwMHz88cdo3bq17HOefXx8MHXqVBQWFkIQBMTExGDXrl1YsmQJNm3aJFmOefPmAQBsbGzwySefQFdXV7J7v07v3r3F7xs3bozExETk5OTA1NRU9p8dEVE5bkokIo3avHkzJk+eDD09PZiZmakUQQqFAikpKZLmMTY2xuHDh9GhQwdJ7/s6O3bswPz585GcnAwAqFu3LgICAjB+/HjJs6Snp0OhUKBevXoAgJiYGOzcuRMODg6YNGmS5HmIiCoDFtREpFG1a9eGt7c35syZI9tYuhc5ODhg9+7dcHZ2ljuKmoKCAuTl5alN2JBSp06dMGnSJIwcORKZmZlo0qQJHB0dkZSUBC8vL/j7+8uWjYhIW8n/rxsRvdeKioowfPhwrSimASAoKAizZ88W5z1rE319fVmLaQC4cuUKWrduDQDYu3cvnJyccObMGezYsQPbtm2TNRsRkbZiDzURadTo0aOxZ88efPPNN3JHAVA2jq6wsBB2dnbQ19dX6+nOycnReAY3NzeEh4fD1NRUnK7xKlJvknz+/LnYP338+HHxaO9mzZohIyND0ixERJUFC2oi0qiSkhIEBgbi6NGjcHZ2VitgXz4CXNM+/fRT/PXXX1i8eDGsrKxk2dg2aNAgsWgdNGiQVm2ua9GiBdatW4f+/fvj2LFjWLhwIQDg7t27MDMzkzkdEZF2Yg81EWnU604plONkQn19fZw9exYtW7aU9L6VxYkTJzBkyBA8fvwYo0ePxpYtWwAA33zzDRITE3HgwAGZExIRaR8W1ERUpbi5ueHf//432rZtK3cUAMCECRPw2WefoWvXrnJHEZWUlODx48cwNTUVr926dUsreryJiLSRduwSIiKSyNKlS+Hr64sTJ04gOzsbjx8/VvmSWlZWFvr06YP69etj1qxZiI+PlzzDy6pVq4bi4mKcPn0ap0+fRlZWFmxsbFhMExG9AleoiahKKZ828nLfsiAIUCgUKCkpkTzTw4cP8dNPP2Hnzp04deoUmjVrBk9PT4wYMQI2NjaSZsnPz4eXlxdCQkLEUySrVauGUaNGYfXq1dDX15c0DxFRZcCCmoiqlKioqNc+36VLF4mSVOzOnTvYtWsXtmzZgqSkJBQXF0t6/88//xzHjx/HmjVrxMNvTp8+DW9vb/Ts2RNr166VNA8RUWXAgpqISEs8f/4cv//+O/7zn//g999/R61atfDXX39JmsHc3Bz79u1T6+mOjIzEsGHDkJWVJWkeIqLKgGPziKhKOXny5Guf79y5s0RJ/isyMhI7d+7E/v37UVpaCg8PD/z222/o3r275FkKCgpgZWWldt3S0hIFBQWS5yEiqgy4Qk1EVUpFJza+2E8tdQ+1tbU1cnJy0KdPH3h6emLgwIHijGo59OjRA2ZmZggJCYGenh4A4OnTpxg9ejRycnJw/Phx2bIREWkrFtREVKU8evRI5fHz588RGxsLPz8/LFq0CD169JA0z8aNGzF06FCYmJhIet9XuXLlCnr37o1nz56Js7rj4+Ohp6eHo0ePokWLFjInJCLSPiyoiYhQtlnRx8cHFy9elOX+N2/eRHJyMjp37oyaNWuKU0fkUFBQgB07diAxMREA0Lx5c3h6eqJmzZqy5CEi0nYsqImIACQmJqJVq1bIy8uT9L7Z2dkYNmwYIiMjoVAokJSUBDs7O4wbNw6mpqYICgqSNA8REf3vuCmRiKqUhIQElceCICAjIwNLly6Fi4uL5HlmzJiBGjVqIC0tDc2bNxevDx8+HD4+PrIU1ElJSYiMjMT9+/fFWdTl/P39Jc9DRKTtWFATUZXi4uIChUKBlz+ca9u2LbZs2SJ5nrCwMBw9ehT16tVTuW5vb4/bt29Lnmfjxo2YMmUKzM3NUbt2bZW2E4VCwYKaiKgCLKiJqEpJTU1VeaxUKmFhYSFOtJBafn5+hacP5uTkyDLt47vvvsOiRYswe/Zsye9NRFRZsaAmoiqlYcOGCA8PR3h4eIUtDVKvUnfq1AkhISFYuHAhgLJV4NLSUgQGBqJbt26SZgHKjkEfOnSo5PclIqrMWFATUZUSEBCABQsWoFWrVqhTp45skzTKLV++HN27d8eFCxdQVFSEr776ClevXkVOTg6io6MlzzN06FCEhYVh8uTJkt+biKiy4pQPIqpS6tSpg8DAQIwcOVLuKHj+/Dn69OmDJUuW4NixY4iPj0deXh7c3NwwdepU1KlTR5Icq1atEr/Pz89HcHAw+vfvDycnJ9SoUUPltd7e3pJkIiKqTFhQE1GVYmZmhpiYGDRq1EjuKAAACwsLnDlzBvb29rJlsLW1faPXKRQKpKSkaDgNEVHlw4KaiKqU2bNnw8DAAH5+fnJHAVA2Nk9XVxdLly6VOwoREf0fsYeaiKqUwsJCbNiwAcePH4ezs7NaS0NwcLCkeYqLi7FlyxYcP34cH374IT744ANZ87wpIyMjxMXFwc7OTu4oRESyY0FNRFVKQkKCeIDLlStXVJ6TY4PilStX4ObmBgC4ceOG7HneFD/cJCL6L7Z8EBHR/8zQ0BDx8fFcoSYiAqCUOwARERERUWXGgpqIiIiI6C2woCYiov+ZNvd3ExFJjQU1ERH9z7j9hojov1hQExHR/+zIkSOwtraWOwYRkVbglA8ioirOx8fnjV+rrXOxiYjkxDnURERVXGxsrMrjS5cuobi4GE2bNgVQNh+7WrVq+PDDD+WIR0Sk9VhQExFVcZGRkeL3wcHBMDQ0xPbt22FqagoAePjwIcaOHYtOnTrJFZGISKux5YOIiETW1tYICwtDixYtVK5fuXIFvXr1wt27d2VKRkSkvbgpkYiIRI8fP0ZWVpba9aysLDx58kSGRERE2o8FNRERiYYMGYKxY8fiwIEDuHPnDu7cuYP9+/dj/Pjx8PDwkDseEZFWYssHERGJCgoKMHPmTGzZsgXPnz8HAFSvXh3jx4/H8uXL8cEHH8ickIhI+7CgJiIiNfn5+UhOTgYANGrUiIU0EdFrsOWDiIjUZGRkICMjA/b29vjggw94MiIR0WuwoCYiIlF2djZ69OiBJk2aoF+/fsjIyAAAjB8/Hr6+vjKnIyLSTiyoiYhINGPGDNSoUQNpaWnQ19cXrw8fPhyhoaEyJiMi0l482IWIiERhYWE4evQo6tWrp3Ld3t4et2/flikVEZF24wo1ERGJ8vPzVVamy+Xk5EBXV1eGRERE2o8FNRERiTp16oSQkBDxsUKhQGlpKQIDA9GtWzcZkxERaS+OzSMiItGVK1fQo0cPuLm5ISIiAu7u7rh69SpycnIQHR2NRo0ayR2RiEjrsKAmIiIVjx49wpo1axAfH4+8vDy4ublh6tSpqFOnjtzRiIi0EgtqIiISpaWloX79+lAoFBU+16BBAxlSERFpNxbUREQkqlatGjIyMmBpaalyPTs7G5aWligpKZEpGRGR9uKmRCIiEgmCUOHqdF5eHvT09GRIRESk/TiHmoiI4OPjA6Bsqoefn5/K6LySkhL88ccfcHFxkSkdEZF2Y0FNRESIjY0FULZCffnyZejo6IjP6ejooGXLlpg5c6Zc8YiItBp7qImISDR27Fh8//33MDIykjsKEVGlwYKaiIiIiOgtsOWDiIhUXLhwAXv37kVaWhqKiopUnjtw4IBMqYiItBenfBARkWj37t1o3749rl+/joMHD+L58+e4evUqIiIiYGxsLHc8IiKtxIKaiIhEixcvxooVK/Drr79CR0cH33//PRITEzFs2DAe6kJE9AosqImISJScnIz+/fsDKJvukZ+fD4VCgRkzZmDDhg0ypyMi0k4sqImISGRqaoonT54AAKytrXHlyhUAQG5uLgoKCuSMRkSktbgpkYiIRJ07d8axY8fg5OSEoUOHYtq0aYiIiMCxY8fQo0cPueMREWkljs0jIiJRTk4OCgsLUbduXZSWliIwMBBnzpyBvb095s6dC1NTU7kjEhFpHRbURERERERvgS0fRERV3OPHj9/4tTxBkYhIHVeoiYiqOKVSCYVC8drXCIIAhUKBkpISiVIREVUeXKEmIqriIiMj5Y5ARFSpcYWaiIiIiOgtcIWaiIhEJ0+efO3znTt3ligJEVHlwRVqIiISKZXq53292F/NHmoiInU8KZGIiEQPHz5U+bp//z5CQ0Px0UcfISwsTO54RERaiSvURET0t6KiouDj44OLFy/KHYWISOtwhZqIiP6WlZUV/vzzT7ljEBFpJW5KJCIiUUJCgspjQRCQkZGBpUuXwsXFRZ5QRERaji0fREQkKj/k5eV/Gtq2bYstW7agWbNmMiUjItJeLKiJiEh0+/ZtlcdKpRIWFhbQ09OTKRERkfZjQU1ERERE9Ba4KZGIiETe3t5YtWqV2vU1a9Zg+vTp0gciIqoEWFATEZFo//796NChg9r19u3bY9++fTIkIiLSfiyoiYhIlJ2dDWNjY7XrRkZGePDggQyJiIi0HwtqIiISNW7cGKGhoWrXjxw5Ajs7OxkSERFpP86hJiIikY+PD7788ktkZWWhe/fuAIDw8HAEBQVh5cqV8oYjItJSnPJBREQq1q5di0WLFuHu3bsAABsbG8yfPx+jRo2SORkRkXZiQU1ERBXKyspCzZo1YWBgIHcUIiKtxoKaiIiIiOgtsIeaiKiKc3V1hUKheKPXXrp0ScNpiIgqHxbURERV3ODBg+WOQERUqbHlg4iIiIjoLXAONRERERHRW2DLBxERiUpKSrBixQrs3bsXaWlpKCoqUnk+JydHpmRERNqLK9RERCQKCAhAcHAwhg8fjkePHsHHxwceHh5QKpWYP3++3PGIiLQSe6iJiEjUqFEjrFq1Cv3794ehoSHi4uLEa+fOncPOnTvljkhEpHW4Qk1ERKLMzEw4OTkBAAwMDPDo0SMAwIABA/D777/LGY2ISGuxoCYiIlG9evWQkZEBoGy1OiwsDABw/vx56OrqyhmNiEhrsaAmIiLRkCFDEB4eDgDw8vKCn58f7O3tMWrUKIwbN07mdERE2ok91ERE9Ernzp3DmTNnYG9vj4EDB8odh4hIK7GgJiIi0ZIlS2BlZaW2Gr1lyxZkZWVh9uzZMiUjItJebPkgIiLR+vXr0axZM7XrLVq0wLp162RIRESk/VhQExGRKDMzE3Xq1FG7bmFhIW5WJCIiVSyoiYhIVL9+fURHR6tdj46ORt26dWVIRESk/Xj0OBERiSZOnIjp06fj+fPn6N69OwAgPDwcX331FXx9fWVOR0SknbgpkYiIRIIgYM6cOVi1ahWKiooAAHp6epg9ezb8/f1lTkdEpJ1YUBMRkZq8vDxcv34dNWvWhL29PQ91ISJ6DRbURERERERvgZsSiYiIiIjeAgtqIiIiIqK3wIKaiIiIiOgtsKAmIiIiInoLLKiJiIiIiN4CC2oiIiIiorfAgpqIiIiI6C38P8ccNf6cp+4a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3084" name="AutoShape 12" descr="data:image/png;base64,iVBORw0KGgoAAAANSUhEUgAAAtQAAAJnCAYAAAC3c8QrAAAAOXRFWHRTb2Z0d2FyZQBNYXRwbG90bGliIHZlcnNpb24zLjYuMCwgaHR0cHM6Ly9tYXRwbG90bGliLm9yZy89olMNAAAACXBIWXMAAA9hAAAPYQGoP6dpAAEAAElEQVR4nOydd3hURduH780m2eymh1QgkBBqgNB7R6qAoiJVRBAUEQGRFjoW2itNREUQRKTqK4o0RSAUqQFCAklIISG992SzSXb3+2PDJptsQpHm+819Xee6dufMPPM7U87OznlmjkSr1WoRCAQCgUAgEAgEj4TJsxYgEAgEAoFAIBD8mxEDaoFAIBAIBAKB4B8gBtQCgUAgEAgEAsE/QAyoBQKBQCAQCASCf4AYUAsEAoFAIBAIBP8AMaAWCAQCgUAgEAj+AWJALRAIBAKBQCAQ/APEgFogEAgEAoFAIPgHiAG1QCAQCAQCgUDwDxADaoFAIBAIBAKB4B8gBtQCgUAgEAgEgueSM2fOMGTIEGrWrIlEIuHXX3+9bxo/Pz9at26NTCajfv36fP/9909cpxhQCwQCgUAgEAieS/Lz82nRogWbNm16oPhRUVEMGjSIXr16ERAQwIwZM5g4cSJ//PHHE9Up0Wq12ieag0AgEAgEAoFA8A+RSCQcOHCAoUOHVhln7ty5HD58mJs3b+rDRo4cSVZWFseOHXti2sQMtUAgEAgEAoHgqaFSqcjJyTE4VCrVY7F94cIF+vTpYxDWv39/Lly48FjsV4XpE7UuEAgemeK0O89aggHHmi141hIMSJdKn7UEA8yes2d93qa5z1qCAaqS56u+gkwUz1qCAYnS56sBvesZ/6wlGLA9qvazlmCAe/GzVmDImIQfn3gej/M3acWXP7Bs2TKDsCVLlrB06dJ/bDspKQkXFxeDMBcXF3JyclAqlcjl8n+chzHEgFogEAgEAoFAUD0a9WMz5evry8yZMw3CZDLZY7P/LBADaoFAIBAIBALBU0Mmkz2xAbSrqyvJyckGYcnJydjY2Dyx2WkQA2qBQCAQCAQCwf3Qap61ggeiU6dOHDlyxCDs+PHjdOrU6YnmKxYlCgQCgUAgEAiqR6N5fMdDkJeXR0BAAAEBAYBuW7yAgABiYmIAnfvIm2++qY8/efJk7ty5w5w5cwgNDeWrr75i//79fPjhh4+tKIwhBtQCgUAgEAgEgucSf39/WrVqRatWrQCYOXMmrVq1YvHixQAkJibqB9cAnp6eHD58mOPHj9OiRQvWrFnD1q1b6d+//xPVKVw+BAKBQCAQCATVon1GLh89e/akulemGHsLYs+ePbl+/foTVFUZMaAWCAQCgUAgEFTPQ7pq/H9DDKgFAoFAIBAIBNXzL1mU+KwQPtQCgUAgEAgEAsE/QAyoBYL7EB0djUQi0a8wFggEAoHg/x0a9eM7/gcRLh8CwX1wd3cnMTERR0fHZy3lgfEPCGL77p8JDo0gNT2DDSsW8UL3zo89H4/xffGaMgSZky05wTHcXPA9Wdcjq4zvNqQDjee8jtzdifyoJEI+3UPKiQAAJKZSGs8bjvMLLVHUdaYkR0nq2SBCPt2LKjmzSpstZ71Gw9G9MLdRkOIfxgXf7eRGJVcZH6DxuD40e28QcidbMoJjuLToB9ICyl6rO+CnBbh2bmKQ5vbOE1yYt90grP7wbnhPGohtPVeK85TEHLqMKjOP+qN7YWajINU/jCvz7q+n4Vt9aFKqJzM4Bv+FP5BeTk/7VRNw7dYUuYs9JQWFpPqHE/DZXnIiEgGw865D06lDcGrfEJm9NflxqeTuOkLqtkMG+Ti++SLO7w7FzMkeZUg0cYu/peBGuFFNFg3dcZs5GnlzL2TuLsQt20rqd79XeQ0uU16j5rw3SfnuIPHLvqv2evVp3hpAzfeGYuZkR0FwNFELt5IfEGE0rryhO7Vnj8TKxwuZuzPRi7eRtNXw+qw7eFNzystYNvfC3NWB2xNWknns8n11tJn1Go1H9cLcVkHylTDOzd9Ozn3qzHtcH3wml7ahkBjOL/qB1NI6s6rtyKiL642m++vdL4g6fJkGr3ej57p3jcb5vPV7FKTn6L/3nPkarUb1wsLGklj/MI4s2EZGdNX66rRvTOd3B+HW3BNrF3v2TVrL7T+vGsRZfHeX0bTHl+/mwubD1V26AfKhQ7EcORITBwdKIiLI+eILSkJDjcaVdeuG5RtvIK1VC4lUSkl8PAX79lF4/PgD52eMbjNfo8WoXshsFMT7h/HHgu1kVlM+7u0b0eHdQbiUls9/J60jvEL5DPr8HZq/3t0g7I5fIPvHra5kz2f2a0+9z8PTed24AcLlo1rEDLVAUA1FRUVIpVJcXV0xNf33/P9UKgtpVL8eCz6a8sTyqPlyR7yXjiVszX85028+Obfu0mHPPMwdbYzGt2/bgNZff0DMHj/O9PUl6ag/7bZ/hHXj2gBI5ebYNvckbN0BzvSdz5UJa7Hyqkn7H2ZVqaHZlMF4T+jHhXnbODxkCSUFKvrtmotUZlZlGo+XOtBuyRgC1h7g4ICFZATH0HfXXCxqGOq+/eNJ9rV8X3/4f7rX4Lz3OwNpNed1gjb9zq+953FixEqkCgsaTejH5Xnb+GOwTk+v3XMxqUZP3Zc60HrJGILWHuBI/4VkBsfQa/dcZOX0ZARGcfHDbznUYw4nR69GIpHQe89cJCYSABx8PChMy+H81K853GsuNzccpObcN3Ec96Leht2QrtRaNIGk9fu4PWgmypAovH5cimkNW6O6TCxkqGKSSVi5k+KUjCr1Ayh86lNjdH+UwVHVxitPjZe6UHfJeOLW7ieo/yzyg6Npsntx1XrkOj0xy3dSVMUfLKlCRv6taKLmb3lgHS2mDKbp+H6c893Gb0OWUFygYuCP1behekM60HHxGK6tO8CBgQtJD45h4I9lbSg/IZ0fW71vcPh//jNFeUpiT90A4M7vFw3Or2k7hQi/G0RfCDYYTHeePJj2b/Xn8PztfPfyYooLVIzZOa9afeYKGckhMRxZ9H2Vcda0nWJw/DZrM1qNhpAj9/8Dcg9Zr15YT5lC3vffkz5pEsWRkdj/5z9I7OyMxtfk5pK/cycZU6aQ/vbbKI8exWbePMzbtXvgPCvSYfJg2rzVjz/mb+OHl3X1N2Jn9fVnVlo+xxftqNZ2pN8NNrZ9X3/89sGXleJ4vz/4mfT5e1yYsZn/tni/2usQPB3EgFrw/4qePXsydepUpk6diq2tLY6OjixatEi/JY+HhweffPIJb775JjY2NrzzzjtGXT5u3brF4MGDsbGxwdramm7duhEZWTYzu3XrVpo0aYKFhQWNGzfmq6++eqrX2a1TO6a9M44+Pbo8sTzqvTuImF0nid17mryweALnfIdaWUSdkT2NxvecNJDUUzeI/OoQeeEJ3F79E9lBUXiM1+0NWpKr5OKI5SQevEh+ZCJZ1yIImr8duxb1kNeqYdSm98QB3NjwG7F/XiMzJJaz079B4WJHnf5tqtTddNJAwnafImL/GbLDE7gwbzslShUNRvYwiKcuLEKZmq0/ivOU+nPmtgpazxnGuRmbifr1Arl3U8gKiaVmj+bc3PAbcX9cIysklgvTdHrcB1Stp/E7A4nYfYo7+86QE57A5bnbUStVeI0q0xOx6xQpl26TH5dGZlA0N1b9hGUtRyzdnQC4s/cMVxfvJOViKHkxqUT/8jfp+09gN6DszWDOE18mfc+fZPx0gsLwWGJ9v0ajVFFjRB+jugoCI0hY/j1Zv59FoyquUr+JwoK6X8wkdt4mSrLzqoxXEbd3hpCy+zip+06iDI8jau5mNEoVzqN6G42ffyOCmE9+IP23v9EWGdeTdeo6cav3kHns0gPraPb2AK5/8Rt3/7xGRkgsfjN0dVa3mjbU/J2BhO45Rdj+M2SFJ3Bu3nZKClU0Km1DWo3WoO0oU7PxGNCWqEOXKClQAaAuLDY4r1Vr8OzclOv7Thvk1eHtAZz98lfCjl8lJTSWX2d+jbWzHY37Va0vwu8Gpz7/idt/+FcZJz812+Bo1LcN0ReCyYpNfeCys3z9dZSHD1N47Bjqu3fJXbsWbWEh8hdfNBq/OCAA1blzqGNiUCckoPzvfymJjMSsefMHzrMi7d4ewPkvfyP8+DVSQ2M5NPMbrJztaFhN+dzxC+Ts5z8TVk35AKhVxQZlpMopqBSn8cQBz6TP36Mop4DC1Oxqr+Ox8Yxe7PJvQQyoBf/v2LFjB6amply+fJkNGzawdu1atm7dqj//+eef06JFC65fv86iRYsqpY+Pj6d79+7IZDJOnjzJ1atXmTBhAiUlJQDs2rWLxYsX89lnnxESEsLy5ctZtGgRO3ZUPxvyb0JiJsXWx5O0MzfLArVa0s7exL5tA6NpHNo0ILV8fCDFL7DK+ABm1gq0Gg3F2ZV/yKzqOKFwsSPxXJnN4lwlqdcjcWpj3KaJmZQaPp4knr1loDvx3C2c2tQ3iFvvlc6MDPqal0+soPW84UgtzPXnanZvjkQiQeFqz1C/Vbzu/wU9f5iF3MWOpLOGetKuR+JYjR4HH0+SKuhJOnsLxwp67iGVy6g3oju5d1MoSEg3GgdAaq3QD3AlZqYomnuRe+6GQT65526gaN2oShsPQu1P3yXn5FVD2/dBYmaKpY8X2WcDDfRknw3Eqs0/0/MwWJe2ofgKdZYaEIlLNXXm2NyT+Ap1Fn/2Fs6tjdeZY3MPHJt5ELrntNHzAD6vdaNYqSLkSNmfATt3J6yd7blzriwvVa6S+IBIareuut88LJaONjTo3bLSYL5aTE0xbdSIoqvlXCW0WoquXsXM2/uBTJi3bo2puzvFNx687ZTH1t0JK2c7osvdA1S5ShICIqn1GMqnTscmfHB1E5NO/od+n76FhZ2VwXmrOk7PvM+3+2wcr938+hGv8OHQajWP7fhf5N/zDFsgeEy4u7uzbt06JBIJjRo1IigoiHXr1jFp0iQAevfuzUcffaSPHx0dbZB+06ZN2NrasnfvXszMdI/1GjZsqD+/ZMkS1qxZw6uvvgro3toUHBzM5s2bGTdu3BO+uqeDuYMNJqZSVBVmRlSp2VjVr2k0jczZzmh8C2c7o/FNZGY0WTiK+APnKSk3O3wPeWk6ZWqOQbgyLQe5s3G3AZmDNSamUpRphjqUqdnYernpv9/59Tx5cWkUJGfi0KQObRaMxNbLjVOTNgBgXccZTEzw+eAlLi3eSXFuAR0+0b36VpVlOEtbmHp/PRVnmArTsrGp72YQ1mBcH1otHImZpQXZEQmcHLkSTbHxxT2ObRtgP6QrkW99AoDUwQaJqZTitCyDeCVpWVh41TZq40GwG9INRbN63B5StVuOMUwdrHV6Ug31FKdlIa9f65H1PCxyJztA12bKo0zNQe5kvM4s7rWhCnWmTMvGrkKd3aPRyJ5khsWTctW4vzpAqxE9CTp4npJyTwOsStt4foX2mpeWjVWp9sdBi9e6U5RfSMixKw+cxsTWFolUiibD0B1Ik5mJeZ06VaaTWFri+PPPSMzMQKMhZ906w0H5Q1BWPob1l5+Wg2UV9feg3DkdyO1j/mTHpmBX14Uec4YzfMdsdr6yFK1G90TToop70NPq8zdW/0zy37coURbx4p+f/aPrFfxzxIBa8P+Ojh07IpGU+aF16tSJNWvWoFbrblRt27atNn1AQADdunXTD6bLk5+fT2RkJG+//bZ+gA5QUlKCrW3VN3iVSoVKpTIIM1GpkMlkD3RN/2tITKW0+XY6EomEoLnbAKj1ahd8/jNRH+f4m58/sfzDdp3Sf84KjaMgJYsB++djXdeZ3LspYCJBam6KZW1Hem2ZDsDf739Fz+9n4tS2IXfjLz52TdG//E3SmSDkznY0eW8QXTd/wJ8vf1zJHcO2UW16bP+QxPV7yT0b8Nh13MPMzZHaSycSMWYx2mpcQp4narzSnXqrdQsB2yDh2Lgn14buIbUww2toJ65v+LXKOM6t6+PUoBZBv/7NvOCyBZ17xv/niesDaDm8B0G//o36KdSjtqCAjIkTkcjlmLdujfX776NOTKT4AXZR8h7amQHLJ+i//zT+ydVfyO9lfTj1dhwpITG8d24dM0O+Q6vWIAH8xj7Z9nO/Pn9z/a9PNP9K/I+6ajwuxIBaIKiApaVlteflcnmV5/LydLOTW7ZsoUOHDgbnpFJplelWrFjBsmXLDMIWzp7G4jnT7yf3mVCUkYOmRI2swiyQzMkWVUqW0TSqlCyj8QsrxL83mJbXduTCsE/1s9NJf1wl81rZDhAque7PhtzJBmU5G3JHGzJuxRjXkJGLpkSN3NFQh9zJttKMY3nSrun84609XMi9m4IyWZffnyNX6tPJzHS3U5sGhjP0Fk42ZN5Hj0WFcrFwrKynOFdJca6S3Khk0q5F8HrIZtwHtuXurxf0cWwa1OSF/b5E/HiK4o0/6cPVGTloS9SYOdoZ2DR1tKM4teodVKpD0dwLMyc7Gh9Zpw+TmEqx6tAUp3GDCKg/rMof4JKMXJ2eCrOsZo52FFWYtX6cZP55mcDrYQCEmciRmuvqTO5YoQ052ZBeRZ0V3mtDFepM7mhLQUrlNuQ5qD2mchnhP5+rUlfj0T1JvBXN5e1/cKvcQM60VJ+loy155fRZOdqSFHy3+ot9QOq0a4Rj/Zr8d+rGh0qnyc5Gq1Zj4uBgEG5ib486o5pFrFot6vh4AEoiIjCtWxfL0aPJeoABdcTxa2wrt4tQWfnYkF+ufCwdbUgJNl5/j0p2bCoF6Tn4b/+D4IMXcSuhrP042Rjcx55mn3+q/I+6ajwuhA+14P8dly4ZLli6ePEiDRo0qHbAWx4fHx/Onj1LcXHl2RwXFxdq1qzJnTt3qF+/vsHh6elZpU1fX1+ys7MNjrnTJz/chT1FtMVqsgOjcOzWrCxQIsGxa1My/Y0/1s64Go5jt6YGYU7dmxvEvzeYtqznysXhn1GcWeY+oc4vpCA6WX9khcVTkJyFW9cym2ZWcpxaeZFaxaN1TbGa9MAogzRIJLh1bUrqVePbtQE4NNU9wr436Erx1w3KpDIzcqOTyY1ORpmShVar1buiAJhayXFs5UVaNXoyAqNwraDHtWtT0qrRg0QCEon+Bx3AtmEt+vy8gKifznJj1U8G0bXFJRQERWLdxcfAhnUXHwqu3a46n2rI/TuQkD4fEDpghv7IvxFO5q+nCR0wo9rZLG1xCfmBkdh2NdRj09WHvKuPpudB0OQXoopOQhWdRE50MpmlbahWxTbU0ovkauosLSjKIA0SCTW7NiXlWuU6azSyJ3ePX6MwI9eoPVOFDM/BHQjY50dRfiGZd5P1R2p4PLkpmXh2KcvL3EpOrZZexF2r2n3kYWg5oicJgXdIDnnIAWhJCSW3b2PeunVZmESCeZs2FAcHP7gdiQSJufn94wFF+YVk3U3WH2nh8eSlZOFRoXxqtvQi/jGVzz2sXR2Q21uREhJL1t1k8qKTyQ6LR5mchUu5tvA0+7zg+ULUjOD/HTExMcycOZN3332Xa9eusXHjRtasWfPA6adOncrGjRsZOXIkvr6+2NracvHiRdq3b0+jRo1YtmwZ06ZNw9bWlgEDBqBSqfD39yczM5OZM2catSmTySq5dxQXpT3yNRYUKImJS9B/j09IJjQsElsba9xcnR/ZbnnubD5Myw3vkXXjDlnXI6g3aSBShYyYvbqFTS03vkdhYiahy3XbzUVtOUrnA4upN3kQKX9dp+bQTti1qEfgbN0WZxJTKW23zsC2uSeXx65GYmKin9EuyspDa8RfOHjrMXymDSXnTjK5sSm0nj2MguQsYv4o88nst8+XmKP+hH6v2+v21pajdFv3LmmBUaRdj8R70gDdDGLpgizrus54vtKZ+BMBqDLzsG9Sh3ZLx5B0IYTMkFgAcu4kEXPMn/bL3uD83G0U5ypp6zucwrQc6g7pQPxfAeTHpOAzR6cn9liZnhf2+RJ7zJ+w7To9od8epdP6d0m/EUX69UgaTxqAVCHjTmk5WtVxou5LHUk8HURhRi4KNweaTh2CWllE/AndYi7bRrXp85MviX5BhGw+ioWTLaamUlBrKMnQ+XembP2NumumUxAUQX5AOM5vD8FEYUH6/r8AqLtuBkVJ6SSu2qmrDzNTLBq4A2BiboaZSw3k3p6o85UU3U1Ck6+kMMxwEKYpKKQkM7dSuDESv/0dr/UfkHcjgrzr4bhNGoJUISN170kAvDZMoygpndgVu/R65A1r6z+buzmgaOqBunSQDLodRyw8XfV5yNydUTT1oCQrj6J44/3p5nfHaDVtKNlRujbUdpauzu6Wa0Mv7vUl+pg/waVtKOjbo/RY9y6pN6JIDYik2cQBmMllhFVY1Gfj4YJbh0Ycq8Y9yeuljpiYSgk88LfR85e+O0a3D4aSEZVEVmwqPT8aRm5KFqHl9k0eu9uX0D/8ubJDp89MIcPBo6wc7NydcPGuizIrj5xyi9rMreR4D2rP8U93V6mvOvJ/+glbX1+Kb9+mOCQExbBhSCwsKDx6VHf9vr5o0tLI26Lr44rRoym5fRt1QgKYmSHr2BGLfv3IXbeuumyq5cp3x+j8wVAyopLJjk2h20fDyEvJIqxc+Yzc7UvYH/5cK1c+9h4u+vN27k44e9ehMCufnIR0zBQyus54ldtHL5Ofmo1dXRd6+Y4kMzqZqDOBBvmHbj1Gs+lDyY1Kfqp9vlbfVlg42ZJ2NeKpuOoA/7MvZHlciAG14P8db775Jkqlkvbt2yOVSpk+fTrvvPPOA6evUaMGJ0+eZPbs2fTo0QOpVErLli3p0kW3Rd3EiRNRKBT85z//Yfbs2VhaWtK8eXNmzJjxhK6oMjdDw5nwwVz999UbvwXg5YF9+GzhR1UleygSfruIeQ0bGs0ZhszJjpxbd7k0aiVFpQuo5LUcoXTxDkCmfzjXpnxJ47nDaew7gvyoJK6MX0NuaBwAFm72uA7Q+a/3OLnKIK/zr35M+vmQytf51SFMFTI6r56AuY3upRzH31ht8ANjU9cZCwdr/ffog5ewcLCh1azXdC/luHWX42+sprB0YZO6uISaXZviPbE/ZnIZ+YkZ3D1yhcANvxnkfXb6ZtotHUOfHbPQajWkXAjl2MBF1B/Tiw6lelKuhHFqzGoDP2crD2dk5fTcPXgJWQ0bWsx+DQsnWzJv3eXUmHJ6VMU4dWhEo0kDMLe1pDAtm5SLofzx8seoSvcrrjO4PRaOtngO64rnsK5626rYZIK76Np21u/nMHWwwW3maEyd7FEGRxE5dhklpfVlVtMRbblZZTMXBxofW6//7jL5FVwmv0LuhSAiRiysVBcPS/rBvzGtYYP77FG6F7vciiJ0zCcUl+qR1XI0mOU2d7HH5/ha/fea7w2l5ntDyTl/k+Bhi3Vl28IL7/9+oo/jsUznb5u67ySRH1beQxjgRmkb6raqrA0du08buvP7JSxq2NBm1msonGxJD77L0bGrKy1ubDiiB/mJGcSdDqqyHBqN7EH00StGt2QDOP/NIcwVMgaveBsLGwUx/mHsenOVgT77Oi4o7Mv01fSpx7h9ZXXUf/FYAAJ+OsPBWZv14c2G6NaT3Dx4vkp91aE6dYpcOzusxo/Xv9glc84cNJk6NyKpiwtoy+4BErkc6w8/ROrkhFaloiQmhuzPPkN16lRVWdyXS6XlM2DFBCxsFMT5h7HvzdUVysfZoHzcfOoxet8C/fcXFr8BQNBPZzg861u0ag1Ojd1p9lpXLGwsyUvOJOpsEGfW/Iy6qMQg/+BNuvbztPu8plhNw7f60GbpGN3s9dNAuHxUi0SrLdfaBYL/cXr27EnLli1Zv379s5ZyX4rT7tw/0lPkWLMF94/0FEl/QBedp4XZc3Yn9TY17mLwrFCVPF/1FWSieNYSDEiUPl8N6F3P+GctwYDtUY++G82TwP05W4f7NN6aqLp14rHZkjV94bHZel4QPtQCgUAgEAgEAsE/QLh8CAQCgUAgEAiqR7h8VIsYUAv+X+Hn5/esJQgEAoFA8O9D7ENdLcLlQyAQCAQCgUAg+AeIGWqBQCAQCAQCQbVotWLbvOoQA2qBQCAQCAQCQfUIH+pqES4fAoFAIBAIBALBP0DMUAsEAoFAIBAIqkcsSqwWMaAWCAQCgUAgEFSPcPmoFuHyIRAIBAKBQCAQ/APEDLVAIBAIBAKBoHo0YpeP6hADaoHgOeVYswXPWoIBA25+9qwlGLCt5eJnLcGAgufseZ9aI3nWEgyQmT5fP8Y2xdpnLcEA+XNWX7dCnJ+1BAPcpc9agSHm2uer/TwVhMtHtYgBtUAgEAgEAoGgesSixGp5zuZUBAKBQCAQCASCfxdihlogEAgEAoFAUD3C5aNaxIBaIBAIBAKBQFA9wuWjWoTLh0AgEAgEAoHguWXTpk14eHhgYWFBhw4duHz5crXx169fT6NGjZDL5bi7u/Phhx9SWFj4RDWKGWqBQCAQCAQCQfU8oxnqffv2MXPmTL755hs6dOjA+vXr6d+/P7dv38bZufJuNLt372bevHls27aNzp07ExYWxltvvYVEImHt2rVPTKeYoRYIBAKBQCAQVItWq35sx8Owdu1aJk2axPjx4/H29uabb75BoVCwbds2o/HPnz9Ply5dGD16NB4eHvTr149Ro0bdd1b7nyIG1AKBQCAQCASCp4ZKpSInJ8fgUKlUleIVFRVx9epV+vTpow8zMTGhT58+XLhwwajtzp07c/XqVf0A+s6dOxw5coQXX3zxyVzMPV1P1LpAIBAIBAKB4N+PRvPYjhUrVmBra2twrFixolKWaWlpqNVqXFxcDMJdXFxISkoyKnP06NF8/PHHdO3aFTMzM7y8vOjZsyfz589/IsVyDzGgFggEAoFAIBBUj1bz2A5fX1+ys7MNDl9f38ci08/Pj+XLl/PVV19x7do1fvnlFw4fPswnn3zyWOxXhRhQ/w/j5+eHRCIhKyvrgdO89dZbDB069IlpepY8SnksXbqUli1bPjFNAoFAIBD8f0Mmk2FjY2NwyGSySvEcHR2RSqUkJycbhCcnJ+Pq6mrU9qJFixg7diwTJ06kefPmvPLKKyxfvpwVK1ageYILK8UuH//DdO7cmcTERGxtbR84zYYNG9BqtU9Q1bPjUcrjQejZsyctW7Zk/fr1j9WuMTzG98VryhBkTrbkBMdwc8H3ZF2PrDK+25AONJ7zOnJ3J/Kjkgj5dA8pJwIAkJhKaTxvOM4vtERR15mSHCWpZ4MI+XQvquTMx6rbPyCI7bt/Jjg0gtT0DDasWMQL3Ts/FtttZ71G41G9kNkqSLoSxtn528mJSq42TdNxfWgxeRByJ1vSQ2L4e9EPpAbc0Z+XO9nSceEoandrhpmVBVmRSVzf+BtRR64AYFXbkTYzhlKzszcKZzvykzIJO/A3Vzf+RptpQ/Eu1ZN4JYwz87eTHV29nmbj+tDy3UEoSvWcXfwDKeX02NR1pvPC0bi1a4jU3IwYv0DOLt6BMi3HwE7d3i1pO2MoNZrUgcIici/eInJi2WNUp3EDcZ38CmZOdhSERBO7aAv5AeFGNVk0dKfWrNEomnshc3cmZsl3pHz3u0Ecp7EDcHpzALLaupX2yrAYEtbvJ+fUtWqv9x6Ob76I87tDMXOyRxkSTdzibym4UbUet5mjkTf3QubuQtyyraRW0OP64UjcPhxlEFYYEUdI7/er1NBs9mvUG9MLMxtL0q6EcXXeNvLu037qv9WXxlMGYeFkS1ZwDNcW7CCjXH3Ve6MXdV/pjH1zT8ys5fzSaBLFOQUGNqzqudJy0Wgc2zfExMyUzJAYbqz+meTzIZXy85n9Gg1G98LMRkGqfxiX520n9z4aG77VB+/3dG08MziGKwt/IL2cxvL0+nE2tXq3wG/COuKOXdWH1xrfnzpThmDubEde8F3C5m8jt5r7jdOQjtSbOwILdyeUUUlEfrKL9BPXDeIoGtTCa9EY7Dt5IzE1If92HEFvr0EVnw6AuZMt9ZeMxb6HD6ZWFhREJBC9/gCJx8rs+Mx+jfrlyuPKA5ZHk3Ll4V+hPNqvmoBrt6bIXewpKSgk1T+cgM/2khORqNNlb0WXL6fg1K4BppYWACgTMzj35hqyb92tNm+vt/rSqFx7ub5gB5nl8jaRmdFiyRjcX+6IVGZGkl8g1+ZtR1Wufzt3bUrTOcOwbeKOukBF9P6z3Fy5H636Ke688Qx2+TA3N6dNmzacOHFCP9mn0Wg4ceIEU6dONZqmoKAAExPD+WKpVArwRMc3Yob6fxhzc3NcXV2RSCQPnMbW1hY7O7snJ+oZ8ijl8TxR8+WOeC8dS9ia/3Km33xybt2lw555mDvaGI1v37YBrb/+gJg9fpzp60vSUX/abf8I68a1AZDKzbFt7knYugOc6TufKxPWYuVVk/Y/zHrs2pXKQhrVr8eCj6Y8Vrstpgym2fh+nPXdxoEhSygpUDHox7lIZWZVpvEa0oFOi8dwdd0B/jtwIRnBMQz6cS4WNcrKsdf6ydh5uXFswlp+6uNL1NEr9Pn6A2o0rQuAff2aSCQmnJ23jf2953Jh2S6avvECL+2eh8/4fpyev43/DllCiVLF4PvoqT+kA10WjcF//QF+enEhacExDN45F3mpHlO5jCG75oJWy28jl/PLq8swMZfy4vaPoFxbrjewHS9smEzo/jPs6zef0FfmkfHrGf15+yFdcF88gYR1ewkeOBNlcDQNflyCaQ3jfzBN5DJUMUnErfiBouQMo3GKEtOJX7GT4Bc/IvjFWeT+HUT973yxaOhe5fXew25IV2otmkDS+n3cHjQTZUgUXj8urVqPhQxVTDIJK3dSnGJcD4Dy9l2C2ozTH2GvzasybuP3B9Pg7f74z93OX4MWoy5Q0WPPPEyqqS/3lzrScukYbq35hT/7LyQrOIYee+YhK9d+TOUyEk8FEvzFb1Xa6f7DLCSmJpwa9hl/9l9AZnAMvX74CAsnw+v3fn8wjSf049K8bRwbrGvjvXfPrVZj3Zc60GbJGALXHuBI/4VkBsfQe/dcA436Mpg0AIwMMpxf7kSDZW8SveZnrvSdS96tu7TcuwCzKu43Nm0b0vSb6STuPsmVPnNJPXqF5t/PxrJxWVuQ13WhzcGPKQiP59orS7ncczbR6/6LRlVcdr1fTkVRvyaBb67iUs9ZpB65TLMtH2LfrK6+PBpN6Mfledv4o7Q8ej1AebReMoagcuXRq0J5ZARGcfHDbznUYw4nR69GIpHQe89cJCalfUyjQV1YBMClWVu5OmsrZjYKev+2uNq8a7/UkRZLxxC85heO919IdnAM3Su0l5bL3qBmv1ZceOcLTr36CXIXezp/96H+vK13Hbr+OJukU4Ec77uAC5M3UrN/a5ovGFllvk+Ex+jy8TDMnDmTLVu2sGPHDkJCQnjvvffIz89n/PjxALz55psG7iJDhgzh66+/Zu/evURFRXH8+HEWLVrEkCFD9APrJ4EYUP+L6NmzJx988AEzZszA3t4eFxcXtmzZom9Y1tbW1K9fn6NHjwKVXRy+//577Ozs+OOPP2jSpAlWVlYMGDCAxMREfR4VXT4eNs/y+ZTn119/NRjI3nOl2LZtG3Xq1MHKyoopU6agVqtZvXo1rq6uODs789lnnz1w+UgkErZu3corr7yCQqGgQYMGHDx4UH/emMvHli1bcHd3R6FQ8Morr7B27Vqjfyh27tyJh4cHtra2jBw5ktzcXH15nT59mg0bNiCRSJBIJERHR5OZmcmYMWNwcnJCLpfToEEDtm/f/sDXYox67w4iZtdJYveeJi8snsA536FWFlFnZE+j8T0nDST11A0ivzpEXngCt1f/RHZQFB7j+wNQkqvk4ojlJB68SH5kIlnXIgiavx27FvWQ16rxj7RWpFundkx7Zxx9enR5rHabvz2Aa1/8xt0/r5EREsupGd+gcLHDo3+bqtO8M5CQPae4vf8MWeEJnJm3nZJCFY1H9tDHcW3bgJvb/yQ14A65Malc/+I3inLycfLxBCDWLxC/j74l7sxNcmNSuXv8GgGbj+DatiFXN/5G9J/XSA+N5cSMb7B0scOzGj0tJg0keM8pQvefITM8gdO+pXpG6PS4tWuAdW0nTsz8lozQODJC4zj54WacfTyp3cUbAInUhK7LxnLh0z3c+vEk2VFJFIbHkXnob30+Lu+8TNqeP0nff5LC8DjuzvsaTaEKx5EvGNVVcCOCuE93kHnwHNqiEqNxsv+6QvbJq6iiElFFJRC/eheagkKsWjeq8nrv4TzxZdL3/EnGTycoDI8l1vdrNEoVNUb0MRq/IDCChOXfk/X7WYMBWEW0JWpKUrP0hzozt8q4DScNIHj9ryT8cZXskFguTfsauYsdtQZUXV+N3h3InV2niNp3hpywePznbKNEqcJzVFn7CdtyjNAvfyf9aoRRG+YOVlh7uRHy5e9kh8SSF5XM9c/2YaqwwK70D+89mkwcQNCG34j74xpZIbGcn6Zr4+7VaGzyzkAidp/izr4zZIcncGnudtRKFfXLaQSwb1qHJu++yIWZWyrZcJ88mIQfT5C414+CsHhuz96CRllEzVG9jObp/s6LZJwKIOar3ykIjydq1T5yg+5Qe8IAfZx680eSfuI6kZ/sIu9mNMq7yaT9cZXicjOxNu0aEbf1KLnXIym8m0L0ul8oyc7HobTvNZ44gJvlyuPCA5RH43LlkROewOXS8vAqVx4Ru06Rcuk2+XFpZAZFc2PVT1jWcsTS3QmAouwCHFvXJ2jtASL3nCZqtx/B635FqpBV214avjuQqF2niN53htyweK7O2YZaqcKjNG9Tazmeo3oSsGQXqX8HkxUYzZUPN+PYviEOrevryvbljmSHxBCy7gD50cmkXQgl8JM91H+rr362/KnwGBclPgwjRozg888/Z/HixbRs2ZKAgACOHTumX6gYExNjMI5ZuHAhH330EQsXLsTb25u3336b/v37s3nz5sdaHBURA+p/GTt27MDR0ZHLly/zwQcf8N577/H666/TuXNnrl27Rr9+/Rg7diwFBQVG0xcUFPD555+zc+dOzpw5Q0xMDLNmVT8j+U/zrIrIyEiOHj3KsWPH2LNnD9999x2DBg0iLi6O06dPs2rVKhYuXMilS5ce2OayZcsYPnw4gYGBvPjii4wZM4aMDOOzWX///TeTJ09m+vTpBAQE0LdvX6MD+MjISH799VcOHTrEoUOHOH36NCtXrgR0LjKdOnVi0qRJJCYmkpiYiLu7O4sWLSI4OJijR48SEhLC119/jaOj40OVT3kkZlJsfTxJO3OzLFCrJe3sTezbNjCaxqFNA1LLxwdS/AKrjA9gZq1Aq9FQnP1wdfkssK7jhKWLHfFny66xKFdJSkAkLm2MX6OJmRSn5p7En71VFqjVEnf2Fi6lP14ASf7heA3piMzOEiQSvF7SPYpNuFD5cfw9rGrXwMRUSmwFPckBkbi2rl5P3LnKelzb6PSYmJuBVou6qGwQWaIqRqvR4tZON3B1au6BlZsDWq2W149+yjj/L2mwcxEWjeoAIDEzxbK5FzlnAw3yyTl7A8sHGPw+ECYm2L/UFRO5BXlXQ6uNKjEzRdHci9xzNwz05J67geIf6pF51qTZle14n9tM3Q0zMatpvN9Z1nFC7mJPcrm2UJyrJP16JI5V9BETMyn2Pp4knzXsh8lnb+JYRZszRlFGHjkRCXi83g2pXIZEakKDsb1RpmaTERilj2dVxwm5ix1J5fIrzlWSdj0Sp2rauIOPJ4kV2nji2Vs4tilr41K5OV02vc+VBd9TmJpdyYa1Tz0yzgYZ2Mg4E4RN24ZG87Vt05CMM0EGYRmnbmBzrywlEmr0aU1BZCIt9s6n660ttDn6GY4D2xmkyblyG+ehnTEt7XvOQztjYmFG8vmQasujqvK/Vx5JFcojqUJ5lEcql1FvRHdy76ZQkKBzRamYt4WLHW4vtECVlkONKtqLpJr2UqNUr72PJybmpqSUi5MbkUh+XBo12pbdA9QV/kSqC4uQys2xL/2j8b/O1KlTuXv3LiqVikuXLtGhQwf9OT8/P77//nv9d1NTU5YsWUJERARKpZKYmBg2bdr0xJ++iwH1v4wWLVqwcOFCGjRogK+vLxYWFjg6OjJp0iQaNGjA4sWLSU9PJzAw0Gj64uJivvnmG9q2bUvr1q2ZOnUqJ06ceKJ5VoVGo2Hbtm14e3szZMgQevXqxe3bt/WvDB0/fjyNGjXi1KlTD2zzrbfeYtSoUdSvX5/ly5eTl5dX5WbuGzduZODAgcyaNYuGDRsyZcoUBg4caFTn999/T7NmzejWrRtjx47Vl5mtrS3m5uYoFApcXV1xdXVFKpUSExNDq1ataNu2LR4eHvTp04chQ4ZUqdvYnpzF5Ta/N3ewwcRUiqrCD58qNRuZs51RmzJnO6PxLaqIbyIzo8nCUcQfOE9JnrJKrc8LCic7gEp+xMrUHBROxt0GLBysMTGVoqxQLsq0bOTOZWn+em8jJqZS3rq5mYl3ttNt5QT+nLienCp8oW08XGj8eveq9ThXr6fAiJ5715B8LYLiAhWdfEdiamGOqVxG54WjMTGVoiitS5s6Oh/mdh++ytUvfuPI+M8pyc6n0U+fIrWzwtTBGomplOLULIN8StKyMXO2N6rtQZE3rkur23toc+cn6q54j8hJKykMj6s2jdTBRqcnraKeLMycHl1PwfUwYj7aQMTYpcTO/wZzdxca/rwCE0t5pbj3+kHFwWRhajYWpW2rIual9VU5TQ4WVdRxVfgNX4F9s7q8FrGVYdHf0+SdgZwcs5qicn9myzQatqnq8pNVpTEtG3m5ftF26Ruk+YcT90dlf/d7NooqtJei1CzMq7h/mDvbUVwhz6Jy9ydzRxtMreTUnfYyGaduEDD8U9KOXKb5to+w69REn+bmpHVITKV0v72dnrG7aPyfdwh663PyopP15aE0Uh7yf1geAA3G9WF4+FZGRn5Hzd4tODlyJZpi3X34Xt7NZ77KiMjvGBKwiZJcJWmXblfZXqrMu1z9WTjboVYVV/KxV5Vrh8l+gTi2bYj70E5gIsHC1R7vma/q0rsYz/uJ8IxcPv4tiEWJ/zJ8fHz0n6VSKTVq1KB58+b6sHuPQFJSUrCxqezrplAo8PLy0n93c3MjJSXlseX5MHh4eGBtbW1gRyqVGiwmcHFxeSi75bVaWlpiY2NTZfrbt2/zyiuvGIS1b9+eQ4cOVavzQcrsvffe47XXXtPP4A8dOpTOnatehLdixQqWLVtmEDbSsimjrZpXkeLxIjGV0ubb6UgkEoLmGn/71LNGIrNCalU222hi9uR84drNHoa5rYJDI1agzMjFc0Ab+nz9AQdf+4SMUN1gsf4rnem+cgJIJJhamHH35A08+rR67FoKM3L5870v6L58PD4T+qHVaAn/7QIpgVFoS3+Y7vl5Xt34G3eO6hZORs/8Ap8r32E/qDPZf1157Lr0+iLjCe7/IVJrS+wHdcJj3TRuD1tw30H1kyDHr2xwWBh6l4KAMJqe34Ld4C5oVcW4r3hPf/702M+fur7ytFn+FoVpOZwc+gnqwiLqju7FC/t8MZWZ6RdOnXpCGmv3a41LF2+O9FvwROwbpfS+nnrMn9jNhwHIu3UXm3aNqDWuH1mlT388543A1NaS68M+xqZVfTxnv06LfQtoVljEqTH/eaISo3/5m6QzQcid7Wi97A1eOvc5JaV+036ldRH4+X8JWLEPe09Xms8fgYm5KVmB0U9UV/LpIG58sps2qybQfuN7aIqKCV73K04dG6PVPMVNBJ7Rq8f/LYgB9b8MMzPDxQ8SicQg7J6fclVbwxhLf79Vrw+bp4mJSSWbxcWVfR7vZ/de2MNsc/NP0z8umwMHDuTu3bscOXKE48eP88ILL/D+++/z+efGfyB9fX2ZOXOmQdhfDSbqPxdl5KApUSOrMKMic7JFlZJl1KYqJcto/MIK8e8NpuW1Hbkw7NPndnZaW5RPSWah/nthhs43Vu5oQ0G5a5I72ZB+K8aojcKMXDQl6kozU3JHW5Qpulkkm7rONBvfj/2955IZFg9ARkgMru0b0XRcX8766nzh7/55jcMxKfTeOIX0W3e5uOa/ePRp9Uh6Ks6oyx1tDWatY8/cZFfXj7Cwt0Kj1lCUU8BbV78k4mAqAPnJuvwywuPLlVcJqphkZLWcKMnIRVuixqzCTJqpoy3FKf9sRxdtcQmqaN0LFgqCIrFs0QCXt4dwd97XVaZRZ+To9DhW1GNHcerj22FGnZNPYVQCMg83kr/8mfzrt/XnVCalM4QV+oSFky1ZVezaUFRaXxUXDlo42VCYkm00jTGcuzbFrW8rDjR+R9/fUuZ/j1uP5kQe8yd850kApOamevtKA402ZFbRplRVaXS01T+ZcenijbWHM8NDvzWI033LdFIv3ebEqJVoStSYV2gv5k52FFVxvylKycKsQp7m5e5PxRk5aIpLKAgz/KNVEBaPbQedm4+8rgvubw/kUveZ5N+OI+daBCkHL9Bk4/tkxWegutfnnWwq1Nk/K497FOcqKc5VkhuVzMmRK3nl6hfcWP0z8cev6+tCYiIhJyKRwvAEirLy6P3bElKN7MxSbd7l2kthShZSmRlmNgqDWWqZky2F5Z4QhG8+Svjmo1i42FGUnY+luxM+C0aSf/fhJrIETw7h8iF47Dg5OZGbm0t+fr4+LCAg4NkJqoJGjRpx5YrhzF3F7w+Cubk5arW6UriTkxPjxo3jxx9/ZP369Xz77bdGUuswtienmaRsBlZbrCY7MArHbs3KEkkkOHZtSqa/8W3GMq6G49itqaGm7s0N4t8bTFvWc+Xi8M8ozsx70Mt++mi1oCnRH5lh8eQnZ1Gra9k1mlnJcW7pRfJV42WiKVaTGhRlkAaJhFpdm5J8TbeAzFRursuuwsyPVq0pW/EPmFnL6bnuXVKuRXL83S/IvB1HfnIWtSvocWnpRdK1++jpYqindtemJBlZ0FaYmUdRTgG1Onsjd7Qh+rhuRjY1KJqSwiLs67mVmTGVIqvtjCo+FW1xCflBkVh3LXuCg0SCTVcf8q/drpjNP8NEgsS86l0PQDcILwiKxLqLoR7rLj4UPEY9JgoLZHVdKUnJRJOvpOhukv7ICYtHmZyJS7n6MrWSU6OVF2lV9ClNsZrMwCiDNEgkuHRtRloVbc4Y99pYpRk/jYairHzyopPJi04mOyweZXIWrhXalGMrL1KraeMZgVEGaZBIcO3alLTSNnXry9859MJ8DvddoD8Ari79kfMffoumWE1u4B3sK9xv7Ls1I8c/zGi+2VfDcOhm+ETNoYcPOaVlqS1WkxsQicKrpkEchZcbhXFpAJgoDPueOr8QZXQy6vxCivML9eVRsc4cW3lVWf4PUh7GKCnQvQa7ODvfoC4M8i5dEFjVHzBtaXtxrpC3c9dmpJfqzQyMQlNUgnO5e7WVlxuWtR1J9zdyD0jOQlNYTJ2hnSiITyMzKKpSnCfGM1qU+G9BzFALHjsdOnRAoVAwf/58pk2bxqVLlwwWDDwvfPDBB3Tv3p21a9cyZMgQTp48ydGjRx96Wz0PDw8uXbpEdHQ0VlZWODg4sHTpUtq0aUPTpk1RqVQcOnSIJk2a3N9YNdzZfJiWG94j68Ydsq5HUG/SQKQKGTF7TwPQcuN7FCZmErp8LwBRW47S+cBi6k0eRMpf16k5tBN2LeoROFu3ol9iKqXt1hnYNvfk8tjVSExM9DPaRVl5aIsr/0l4VAoKlMTEJei/xyckExoWia2NNW6uzo9sN+i7Y7SeNpTsqGRyY1NoO2sYBclZRP9Rtpfu4L2+RB3z59b3x3Vpvj1Kz3XvknojipSASJpPHICZXMbtfbpyzIpIJDsqie4rJ3Dh092oMvPw6N+G2t2bcfStNQAoXO156acF5MalceHT3VjUsEEtgZC9frT5QKcnJzaF9rOGkZ+cRVQ5PS/t8eXOMX9u7tDpubHlKL3XvktqoE6Pz9sDMJXLCN1/Wp+m8fDuZIbHo8zIxbV1A7oue4MbW4+RdUe3sr04T8mtH0/S7qPXyEtMJzcunTqT+wHod/pI/vY3PNdNp+BGBPkB4bhMHIKJ3IK0fbr1AB7rp1OclE78yh8B3cJBiwbu+s/mbg7IvT3RFCj1M9K15r1B9qlrFMWnIbWS4zC0G9admhE+xtB9yRgpW3+j7prpFATp9Di/PQQThQXp+/8CoO66GRQlpZO4amclPSbmZpi51EDu7Ym6dKAMUHPBW+T8dYWi+FTMXBxwnTkKrVpD5m9njGoI23IM7xlDyY1KIj8mlWZzh6FMziK+3F7MPff7EnfUn4jtuvq6vfkoHTa8S8aNKNIDImk0aQCmChlRe8vqy8LJFgtnO6w9de5wtk3cKckrpCA+jaKsfNKuhlOcnU/7LyYTvPYAJYVFeL7RG0t3J+JL94m/R8jWYzSbPpTcqGTyYlJoMUfXxmPLaXxhny+xx/wJK9UY8u1ROq/XaUy7HkmTUo2RpRoLU7Mr+fUC5Menkx+re+oR+80hmnzxPrkBd8i5HoH7Oy8iVchI2OsHQJON76NKyuDOZ3t08b89Qutfl+I+eTDpf13DZWgXrFt4ETqrbCLh7qaDNPv2Q7IuhpB57iYOvVtSo18brr+yFICC8AQK7iTS+D+TCF+2k5KMPBwHtsOhhw+Bb+r6Xmi58siPScHnAcoj9NujdFr/Luk3oki/HknjSQOQKmTcKS0PqzpO1H2pI4mngyjMyEXh5kDTqUNQK4uIP6FbOFuzdwtSLt+m+cxXKc4pwMzMFJ+FI1EXFhG120+fd/f9vsQf9SeyNO+wzUdpv+FdMm9EkREQSYPSuoguzbskV0nUHj9aLH2Dosx8ivMKaPXpONKuhJFxrWxA3fC9QSSdCgSNhlqD2tF46ktcePcLeJouH/+jvs+PCzGgFjx2HBwc+PHHH5k9ezZbtmzhhRdeYOnSpbzzzjvPWpoBXbp04ZtvvmHZsmUsXLiQ/v378+GHH/Lll18+lJ1Zs2Yxbtw4vL29USqVREVFYW5ujq+vL9HR0cjlcrp168bevXv/kd6E3y5iXsOGRnOGIXOyI+fWXS6NWklRmu6HUV7L0eDmmukfzrUpX9J47nAa+44gPyqJK+PXkFvqA2zhZo/rgLYA9Di5yiCv869+THoVjzEfhZuh4Uz4YK7+++qNuh/Zlwf24bOFHz2y3RtfHcJMIaP7qgmY2+he7HLkjdUGK+Jt6jpj4VDmAx/5+yUsatjQdtZrKJxsSQu+y5Gxq/WLCTUlao68+R86+I5gwPaPMLOUkROdzKkPNxN7UvfjWrtbM2w9XbH1dGWs/0YDTVfWH6DnSp2exCthHBpbWY+8nJ6I3y9h4WBD+4/K9BwqpwfArp4bHecOR2ZnRW5cKlc3HuTGlqMG+V74bA9atZoX1r+HqYU5hddvc3vEItTZuidFmb//jWkNW2rOGoWZkz0FwVGEj11GSWn7kdVyMmg/Zi4ONP1znf676+RXcJ38CrkXbnL79YWAzkXDc/0MzJztUefmowy5S/iYZeScLbd7RxVk/X4OUwcb3GaOxtTJHmVwFJHl9JjVdERbbibLzMWBxsfW67+7TH4Fl8mvkHshiIgROj3mbo54fDkLqZ01JRnZ5F8JIWzoHEoyDBex3SN00yFMFTLa/udtzG0UpF4O4/ToVQbb8ll5uCArV1+xBy8iq2FNsznD9O4hp0evMngJh9ebL9Bs1mv67y/8uhiAS9M3E73/DEUZeZwevYrm84bT86f5mJiZknU7jtPj15IVbOi6EFyqscNqXZtKuRLGyTGrDTRaexi28bsHLyGrYYPP7Nd0LzK5dZeTY1ZTmGa8HIyR8tsFzGrYUG/OcMyd7ci9Fc2NUcv1Cw8tKtxvcvzDuPXeF9SbNxKv+aMoiEok6K3/kB8aq4+TdvQKt+dsoe60oTT4dDwFkQncfHsN2Zd1TyW0JWpujF6B18IxtNg5F6mlBQVRSYR8sImE0r5nrDxOVSgPKw9ngzq7Vx4tZr+GRWl5nCpXHmpVMU4dGtFo0gDMbS0pTMsm5WIof7z8Mar00jiFRSjc7JGaSenw+UTQQkF8Gucnbqi2vcSVtpem5drL2QrtJWDJj7TQaOm8dTomMlOS/IK4Ns9wm1W33i1oMv1lpOZmZAXH8Pf4tSSdvH8/Ezw9JNr/1dfiCQSPwKRJkwgNDeXs2bPPWgq/u466f6SnyICbD74n+NNgW8vFz1qCAern7H1B7bXPl/uO1OT5+qkJK7Z61hIMKH7OXjhVU130rCUYkCg1f9YSDDB/zoZOryfueuJ5KA8+vkWy8pce/wvEnjVihlrw/5rPP/+cvn37YmlpydGjR9mxYwdfffXVs5YlEAgEAsHzhXD5qBaxKFHwr2DXrl1YWVkZPZo2bXp/A1Vw+fJl+vbtS/Pmzfnmm2/44osvmDhx4v0TCgQCgUAgEJQiZqgF/wpeeuklgzcjlafitnYPw/79+x85rUAgEAgE/2/4H92d43EhBtSCfwXW1tYGL1cRCAQCgUDwFBEuH9UiBtQCgUAgEAgEguoRM9TVInyoBQKBQCAQCASCf4CYoRYIBAKBQCAQVI+Yoa4WMaAWCAQCgUAgEFTPc7b39vOGcPkQCAQCgUAgEAj+AWKGWiAQCAQCgUBQPcLlo1rEgFogEAgEAoFAUD1iQF0tYkAtEDynpEulz1qCAdtaLn7WEgyYEPDxs5ZgQNEX85+1BAN2b7N61hIM6GSa9awlGCArer78QS2eM//UOFPzZy3BAMeSkmctwYBiifCYFRgiBtQCgUAgEAgEguoRL3apFjGgFggEAoFAIBBUj3D5qBbxzEIgEAgEAoFAIPgHiBlqgUAgEAgEAkH1PGd+/s8bYkAtEAgEAoFAIKge4fJRLWJALRAIBAKBQCCoHjGgrhbhQy0QCAQCgUAgEPwDxAy1QCAQCAQCgaB6xLZ51SIG1AKBQCAQCASCatFqxKLE6hAuHwKBQCAQCAQCwT9ADKj/B+nZsyczZsx41jKMEhoaSseOHbGwsKBly5bPTIeHhwfr169/ZvkLBAKBQPCvQqN5fMf/IMLlQ/BUWbJkCZaWlty+fRsrK6tnpuPKlStYWlo+s/wfhpazXqPh6F6Y2yhI8Q/jgu92cqOSq03TeFwfmr03CLmTLRnBMVxa9ANpAXf05wf8tADXzk0M0tzeeYIL87YbhNUf3g3vSQOxredKUZ6SO4cuU5iVR+NRvZDZKki6EsbZ+dvJuY+epuP60GKyTk96SAx/L/qB1HJ65E62dFw4itrdmmFmZUFWZBLXN/5G1JErAFjVdqTNjKHU7OyNwtmO/KRMTBTmaAoyH6gMK+IfEMT23T8THBpBanoGG1Ys4oXunR/JVnWYtu+HWZchSKxs0STHUHR4O5r4SONxW/ZA9up7BmHa4iIKPnlT/92s1zBMm3VCYlsD1CVoEqIoOrEPTVxElRrazHqNxqN6YW6rIPlKGOceoL68x/XBp7S+MkJiOF+uvqxqOzLq4nqj6f569wuiDl/GoUkdWrw/BNf2DbFwsCY3NpXCPYdJ//6gQXyHsYNwnPQqpk72FIZEkbh0M8rAMKO2ZQ3q4PzhGOTN6mNe24XET74lfbuhvYZnvsO8tkultOk7D5G45BuD/GreiiFwwQ6yrhuvD4CaQzrQZM7rKNwdyYtKIvjTvSSfCDCI03jOMDzG9MLMxpL0K2HcmLuN/Kgk/Xnb5h40XTgK+5b10Ko1JBy+QtCSnagLVACY2VvRdtP72HrXwbyGDUh06bJv3iXQd/t99TUu1ZcflcStT/eSUk6f24vt8HjzBex8PDF3sObUC77k3LqrPy93d6TflS+M2j797hfcPXQZgBazXqNB6T0o1T+Miw9wD2o0rg9Ny92DLi/6gfRyfb48L+ycTa3eLTg1YR2xf1w1OOdVeg+yqeeKpkSNRAsSMym5wTHcmr+d7GrKx3VIBxrOHY7c3YmCqCRCP9lNarnyaTBrGG5DO2FRqwbaohKyA6O4vWIf2dcM+5NTn1Y0+Og1rJvUQaMqIv1CCJfGr8NzfF/qTxmMzMmWnOAHa0//pL4AuvyyEMfO3gZhUTv+qjLPx4rwoa4WMUMteCDUajWax/CvMjIykq5du1K3bl1q1Kjx0OmLi4v/sQYAJycnFArFY7H1JGk2ZTDeE/pxYd42Dg9ZQkmBin675iKVmVWZxuOlDrRbMoaAtQc4OGAhGcEx9N01F4saNgbxbv94kn0t39cf/p/uNTjv/c5AWs15naBNv/Nr73kcGrUSU0sLmo3vx1nfbRwo1TPox+r1eA3pQKfFY7i67gD/HajTM+hHQz291k/GzsuNYxPW8lMfX6KOXqHP1x9Qo2ldAOzr10QiMeHsvG3s7z2XC8t2YWJhjYnC4VGKFaWykEb167HgoymPlP5BkDbrhPmAsRT7/YzyG180SXexeNMXLG2qTKMtLKBg9btlx9oPDM5r0hJRHd6OctMclFuXoslKxeLN+aCwNmqvxZTBNB3fj3O+2/htyBKKC1QMvE991RvSgY6Lx3Bt3QEODFxIenAMA8vVV35COj+2et/g8P/8Z4rylMSeugGAo48Hhek5nJr2NT/3nkvAxoO4zH4Th7GD9fnYDOqG6/yJpHyxh8gh0ykMicJjx8dIa9ga1WUil1EUk0Ty6h0Up2QYjRM59ENC27+hP6LGLgAg58jflfLLuRVD5z3zMHc0Xh8ObRvQ9uup3N3jx6m+80k6epUO22di3bi2Pk6DqUPwers/AXO2cfrFRagLCum8dx4mpeVr4WJHl/3zyY9O5vSLizk/ehXWjWrR+ovJZRlptCT+cZU72/4ArZbIzUdQxqdjZqugUzX67Ns2oM3XU4nZ44df3/kkGtEnVchIv3ybW5/uMWpDGZ/OsebvGRwhq3+iJE9J/EldXTadMpgmE/pxad42jpT2+T675uqv0RgeL3Wg7ZIx3Fh7gEMDFpIZHEMfI/cggCaTBqCt4oUhTUrvQTc3/U7ox7uRmpsRu9ePv/vqBprt9/pWWT52bRvS8ptpxO4+xbk+80g66k+b72dhVa588u8kcmv+ds72nMOFl5aijE2l/b75mNco60+ug9rT4sv3idvjx7nec7kwZAkJv/xNzZc70nTpG9xe8wun+y0g+1bME6+ve0TvPGlQZ8GfVB9f8HQQA+onSM+ePZk2bRpz5szBwcEBV1dXli5dCkB0dDQSiYSAgAB9/KysLCQSCX5+fgD4+fkhkUj4448/aNWqFXK5nN69e5OSksLRo0dp0qQJNjY2jB49moKCAoO8S0pKmDp1Kra2tjg6OrJo0SKDm5ZKpWLWrFnUqlULS0tLOnTooM8X4Pvvv8fOzo6DBw/i7e2NTCYjJiam2uvVaDR8/PHH1K5dG5lMRsuWLTl27Jj+vEQi4erVq3z88cdIJBJ9WVTFvTLat28fPXr0wMLCgl27dgGwdetWmjRpgoWFBY0bN+arr77Sp+vcuTNz5841sJWamoqZmRlnzpwBKrt8ZGVlMXHiRJycnLCxsaF3797cuKH7QcnOzkYqleLv76+/TgcHBzp27KhP/+OPP+Lu7g5AUVERU6dOxc3NDQsLC+rWrcuKFSuqvdaq8J44gBsbfiP2z2tkhsRydvo3KFzsqNO/TZVpmk4aSNjuU0TsP0N2eAIX5m2nRKmiwcgeBvHUhUUoU7P1R3GeUn/O3FZB6znDODdjM1G/XiD3bgoZIbHU7t6ca1/8xt0/r5EREsupGTo9HtXoaf7OQEL2nOL2/jNkhSdwZt52SgpVNC6nx7VtA25u/5PUgDvkxqRy/YvfKMrJx8nHE4BYv0D8PvqWuDM3yY1J5e7xa2iU2ZjIHu0pQ7dO7Zj2zjj69OjySOkfBLPOgyi5epKS66fRpsZT9PtWtMVFmLXuWXUirRZtXrb+ID/b4LQ66G80d26izUxBmxpH0bGdSCwUmLjWNWqu2dsDuF6uvvxK66vufeordM8pwkrr61xpfTUqrS+tRmvQbpSp2XgMaEvUoUuUlM66hu07w4UlO0m6GEpuTCoRv/xN5s9/YdO/kz4fx7eHkrnvD7J+/gtVRCwJCzehUaqwf72vUV3KwHCSV24n+9AZtEXG/1irM3IoScvSH9a926OKTiD/UlCl/ALmfIdaqaJuhX5xj3qTBpBy6gYRXx0iLzyBkNU/kRUURb3x/fRxvCYN4Pb6X0n64yo5IbFc/eBrLFzscBvQFgCXvq3RlKi5MW87eZGJZAXc4cacbdQa3AFLD91MenF2PtE7/sJtQFuifzxJ8Cd7uPPtUaTmZtXq86qgL7RUn2c5fXE/nyNs7QFSz940agONFlVqtsHhNrAd8Qcv6uuyycQBBJbeg7JCYjn3APegJpMGEr77FJGl96CL87ajVqqoX+Fa7JvWwfvdFzn/0ZZKNsxtFbQqdw+qNawrMTtPELJwB3lh8dycvRW1sojao3oa1eDxzkDSTt0g6qtD5IcnEL5qP9lBUXhM6K+Pk/DL36SfuYnybgp5t+MIWbwTMxsF1t66/iSRmtDk03GEfryLmB/+Iv9OInlh8SQdvEj9d1/k7q5TxOw9TW5YPDfu054eS32VolaqDOqspNy9+4mi0T6+4yHZtGkTHh4eWFhY0KFDBy5fvlxt/KysLN5//33c3NyQyWQ0bNiQI0eOPOqVPxBiQP2E2bFjB5aWlly6dInVq1fz8ccfc/z48YeysXTpUr788kvOnz9PbGwsw4cPZ/369ezevZvDhw/z559/snHjxkr5mpqacvnyZTZs2MDatWvZunWr/vzUqVO5cOECe/fuJTAwkNdff50BAwYQHh6uj1NQUMCqVavYunUrt27dwtnZuVqdGzZsYM2aNXz++ecEBgbSv39/XnrpJb3NxMREmjZtykcffURiYiKzZs16oOufN28e06dPJyQkhP79+7Nr1y4WL17MZ599RkhICMuXL2fRokXs2LEDgDFjxrB3716DPxD79u2jZs2adOvWzWger7/+uv6PytWrV2ndujUvvPACGRkZ2Nra0rJlS/0fjqCgICQSCdevXycvLw+A06dP06OH7kb6xRdfcPDgQfbv38/t27fZtWsXHh4eD3St5bGq44TCxY7Ec2U31+JcJanXI3Fq08BoGhMzKTV8PEk8e6ssUKsl8dwtnNrUN4hb75XOjAz6mpdPrKD1vOFILcz152p2b45EIkHhas9Qv1W87v8FA3bMwtLFjvhyN/uiXCUpAZG4VKPHqbkn8RX0xJ29hUvrMj1J/uF4DemIzM4SJBK8XuqIVGZGwoWQqgtIYoL2efXFk0oxcfNEHRlUFqbVoo4MwqR2w6rTmVsgn7kR+UebkI2ahcSpdtVxpVJM276AVpmPJulupdPWpe2nfH0V5ypJvU99ORqpr/izt3BuXd9oGsfmHjg28yB0z+mqtQJSa0vU2br+IjEzRd6sPnl/Bxjkk/d3AIpWjau186BIzEyxe7knWT8frzK/1LM3cWhrvCwc2jQg9YzhwCbFL1AfX1HHGQsXe4M4JblKMq9H6uNIZaZoikoMXtmsLiwCoEaHRuW0SrH18ST1zE3dgHxQO9IuhJB69ib2Veizv4++R8HWxxO75h7c3e0HPNl7kNTCnG5fvs/l+d9TmJpdyY5buXvQS36rsG3lhU2zuljUrKG3mXYmCPu2xvuTfZsGpJ0JMghLO3UDuyriS8ykuI99geLsfL2bhY2PJ/KaNUCjoctfK+gd+DVtd8/DulldfX2Vv8anVV+1X+vCgFub6eW3iibzRyCVm98/0ePgGflQ79u3j5kzZ7JkyRKuXbtGixYt6N+/PykpKUbjFxUV0bdvX6Kjo/n555+5ffs2W7ZsoVatWo+jFKpE+FA/YXx8fFiyZAkADRo04Msvv+TEiRM0aPDgnejTTz+lSxfdTNrbb7+Nr68vkZGR1KtXD4Bhw4Zx6tQpg1lZd3d31q1bh0QioVGjRgQFBbFu3TomTZpETEwM27dvJyYmhpo1awIwa9Ysjh07xvbt21m+fDmgc6/46quvaNGixQPp/Pzzz5k7dy4jR44EYNWqVZw6dYr169ezadMmXF1dMTU1xcrKCldX1we+/hkzZvDqq6/qvy9ZsoQ1a9bowzw9PQkODmbz5s2MGzeO4cOHM2PGDM6dO6cfQO/evZtRo0YhkUgq2T937hyXL18mJSUFmUymv5Zff/2Vn3/+mXfeeYeePXvi5+fHrFmz8PPzo2/fvoSGhnLu3DkGDBiAn58fc+bMASAmJoYGDRrQtWtXJBIJdesanz0sj0qlQqVSGYSZOekeOypTcwzClWk5yJ2NPxaXOVhjYipFmWb4A6VMzcbWy03//c6v58mLS6MgOROHJnVos2Aktl5unJq0AQDrOs5gYoLPBy9xafFOinMLaFfqy1uYlVfBdg4KJ+N6LO7pqfCDqUzLxq5+mZ6/3ttIn6+m8tbNzaiLSyhRFvHnxPXkRBv307TxcMHEwhZ1frrR888aicIGiVSKtsIMszY/GxMn4zd1TXoCRb9+gyY5BiwUmHUZjHzSxyi/nIU2p8zFQdqwNbLXp4GZOdq8LAp3fAYFuZXsyZ3sAF17KY8yNQf5P6yv8jQa2ZPMsHhSroYbPQ/g3KYBtoO6cfftZbprsLdBYiqlJC3LIF5JWhYyr2r+RDwE1n07IrWxIvPnE1Xmp0rNxqp+TaPpLZztKg30VKnZyJztSs/rytB4HN251HO3aLb0DepPGUzklqOYKizwXqi7P96zA2X9ts03UzG1MCfxj6sEfLSFxnOGYV2NPlU1+h6FuqN7khsWR6Z/OEhNkJfaKqxwDyp8xHuQTbl7ULtlb5DqH07sn9eM2rl3D2r+wUvcWHuA7l+9j4m5Ge33z+dsrzloi9W6+mtgvD/JqiwfQ93OfVvTcvM0pHJzVMlZXB7+GcUZuv6kqKubRGowaxghS3ZSEJtKvfcG0+GnhZiYSo3af9L1FffLeQri0ihMysTWuw7eC0di5WW8b/6vsHbtWiZNmsT48eMB+Oabbzh8+DDbtm1j3rx5leJv27aNjIwMzp8/j5mZzjXpUSa1HhYxQ/2E8fHxMfju5uZW5b+qB7Hh4uKCQqHQD6bvhVW02bFjR4PBY6dOnQgPD0etVhMUFIRaraZhw4ZYWVnpj9OnTxMZWbagwtzcvJL+qsjJySEhIUE/8L9Hly5dCAmpZpbxAWjbtq3+c35+PpGRkbz99tsG2j/99FO9dicnJ/r166d3D4mKiuLChQuMGTPGqP0bN26Ql5dHjRo1DGxGRUXpbfbo0YNz586hVqs5ffo0PXv21A+yExISiIiIoGfPngC89dZbBAQE0KhRI6ZNm8aff/5532tcsWIF7733HiYmJvrjclHsPym2agnbdYqE00FkhcZx58B5zk7/hrovtsO69AcEEwlSc1MsazvSa8t0+u315dqG3wBwbVfNDOsj0m72MMxtFRwasYJfXlxM0Jaj9Pn6AxwaVx5cKVztefHHOWiL8tCqKg8k/61oYsMpuXEWTdJdNNEhqPasRZufg2nbPgbx1FG3UH49l8Kti1GH30A2YgZY2iD16YJiwff6w8RM+sQ1Sy3M8Braidt7/aqMY9+oNv22fUjKF3vIO3f9iWvS5zu8H7mnr1JShb/10yD3djzXpn1D/ckvMiTqewYEfkVBTCqFKVkGs9b3uD59M5fe/BxLDxeaLXvjqWo1sTDDfXg3FB4uDIrcxqiwrZiYPpk2VLtva1y7eHNlyc5qBOnuQZcX/UDyRd1vSPjq/VjWc6NGl6aPTUv637d0vtGDF5N66gattszQ+0FLTHRDpIgNv5J0+DI5gVEETv+aZ7kb890fT5LqF0huaCxxv/zNtQ++puag9k8n88c4Q61SqcjJyTE4Kk4qgW62+erVq/TpU3YfNDExoU+fPly4cMGozIMHD9KpUyfef/99XFxcaNasGcuXL0etVj+xogExQ/3Euffv6B4SiQSNRoNJaUct75ZQ1YK78jYkEkmVNh+UvLw8pFIpV69eRSo1vGGW33lDLpcbndF92pTfjeOei8WWLVvo0KGDQbzy1zJmzBimTZvGxo0b2b17N82bN6d58+ZG7efl5eHm5mbgQ34POzs7ALp3705ubi7Xrl3jzJkzLF++HFdXV1auXEmLFi2oWbOm/qlD69atiYqK4ujRo/z1118MHz6cPn368PPPP1d5jb6+vqhUKoP20KrQEQC5kw3KlCx9uNzRhoxbxv3ZVRm5aErUyB0NZ2HkTraVZh3Lk3ZN98fB2sOF3LspKJN1+f05cqU+nVqmu13YVZiBkTvZkF6FnsJ7eirMiModbVGm6Oza1HWm2fh+7O89l8yweAAyQmJwbd+IpuP6cta3bOcRhYsdQ/bPJ9k/DEXPJ/v47p+gLchBq1YjsTS8bomlLdrcrAczolGjSYzGxKHCrhXFKrQZyWgzkimKi0A+fR1mrXtRfOkPlOV2+1BlWAC69mLQfh6xvgpSKrcfz0HtMZXLCP/5nFF7dg1q8uJeX0J3ncJs0z59uDozB22JGlNHO4P4po52lKQ+2s4t5TGr6YRVlxbEvLe82vxkTraoypVNeQpTsrCoUA7l4xeWlodFBRsyJ1uyb5a54MQdOE/cgfPIHG30fsn1332R/LtlkyD3+q1GVUzSn9coysqn28ElxB+8qBt8V6FPVo2+h6Xm4A6YmJpy9uWlFGfmkys1wcTctPQaDduQhaMNmY9wD7o3m+/a1Rvrus6MDPnWIE6PLdNJuXSbP1//TH8Pyg5P0Ns0kZlRlJGDvLbjfa9XVWX5VFiXUKCiIDqZguhksq5G0OPCOtxH9yLyi98oTNa1xbzbcfr4mqISlHeTMbezNGr/adXXPTKr2VXksVPF4tFHYcWKFSxbtswgbMmSJZXWVqWlpaFWq3FxMbwPuri4EBoaatT2nTt3OHnyJGPGjOHIkSNEREQwZcoUiouL9R4DTwIxQ/2McHJyAnR+xfcov0Dxn3Lp0iWD7xcvXqRBgwZIpVJatWqFWq0mJSWF+vXrGxwP44pRHhsbG2rWrMnff/9tEP7333/j7e1dRaqHx8XFhZo1a3Lnzp1K2j09PfXxXn75ZQoLCzl27Bi7d++ucnYadAPgpKQkTE1NK9l0dNTduO3s7PDx8eHLL7/EzMyMxo0b0717d65fv86hQ4f0/tPly2PEiBFs2bKFffv28d///peMjKpnymQyGTY2NlhbW+uPvPBECpKzcOtaNhtjZiXHqZUXqVU8XtcUq0kPjDJIg0SCW9empF6tems1h6Z1APQ/min+uq3LpDIzcqOTyY1OpiAlC61Wi6LUleCeHueWXiRXoyc1KIpaFfTU6tqU5NKtqUxL/f8qvoVLq9YgMSn7Q6dwtWfITwtIC4zGb6bhD/Fzh1qNJjEKab1mZWESCdJ6zdDEGd8WrhISCSYu7mjzsu4TzwRMzaCoUD/Q1mYkkxkWT0FylkHZm1nJcbpPfaUZqa+aXZuScq1y+2k0sid3j1+jMKPykwL7hrUYtH8B4T+fxX/1TwbntMUlKG9GYNW5nDuZRIJV5xYUXDf+I/kw2L/el5L0bHJPXak2P6euTcnwN14WGVfDcerWzCDMqXtzffyCmBQKkzNx6lZWVqZWcuxbeRm1qUrLQV2gotbLHVGrikg9Xebfqy1Wkx0Ypbd1r93X6NBY535hhEwj+pzL6XtY6o7uSdKfV8m6fof80j6fXdqGHsc9yLXcPejml7/ze5/5HOq3QH8A+C/9kfOlffvePcjGyw1NsZqcwCicXmiFuYMNytg0kEio0a0Zmf7G+1Pm1XBqVCgfxx4+ZFURX4+JCSbmukmrnBtRqAuLsCw3iSAxlSKv7UhBXJpB3d9rT0+rvu5h2/T+LoWPjcc4Q+3r60t2drbB4evr+5hkanB2dubbb7+lTZs2jBgxggULFvDNN988FvtVIWaonxFyuZyOHTuycuVKPD09SUlJYeHChY/NfkxMDDNnzuTdd9/l2rVrbNy4kTVr1gDQsGFDxowZw5tvvsmaNWto1aoVqampnDhxAh8fHwYNGvRIec6ePZslS5bg5eVFy5Yt2b59OwEBAXrXi8fFsmXLmDZtGra2tgwYMACVSoW/vz+ZmZnMnDkT0M1qDx06lEWLFhESEsKoUaOqtNenTx86derE0KFDWb16NQ0bNiQhIYHDhw/zyiuv6F1OevbsycaNGxk2bBgADg4ONGnShH379rFp0ya9vbVr1+Lm5karVq0wMTHhp59+wtXVVT/b/TAEbz2Gz7Sh5NxJJjc2hdazh1GQnEVMub1a++3zJeaoP6Hf6xa73tpylG7r3iUtMIq065F4Txqgm0Xcp1s0Zl3XGc9XOhN/IgBVZh72TerQbukYki6EkBmiczPJuZNEzDF/2i97g/Nzt1Gcq6SV73CUaTl4DelAzIkAcmNTaDtLpye6nJ7Be32JOubPrVI9Qd8epee6d0m9EUVKQCTNJw7ATC7jdqmerIhEsqOS6L5yAhc+3Y0qMw+P/m2o3b0ZR9/StVmFqz0v/bSA3Lg0Lny6W7f9lqT0iYT24R/jFRQoiYlL0H+PT0gmNCwSWxtr3FyrX3z7oBSfP4zslffQJNxBHReBWacXkZjLKL6mu27zV6egzcmg+C/ddoVmPV9FExuBJiMJiYVCt3+1nRPFV0/qDJrJMOvxCupQf7S5WUgU1ph26IfE2p6SmxeNarj53TFaTRtKdlSyQX3dLVdfL+71JfqYP8Hl6qtHaX2lBkTSrLS+wvYZLjq08XDBrUMjjr35eaV87RvVZtA+X+JOBxH07VHkTraYmoFWo0GdofPHTfvuV2p//iHKoHCUN8KoMf5lTBQWZP6s21O31uczKUlOJ/k/usXGEjNTZPXd9Z9NXWpg0cQTTUEhRXfLJiaQSLAb1oesX06AuuzJXcX8Wox9HanCgpi9uutqvfE9ChMzCF6um0m/s+UYXQ8sov7kF0n6K4DaQzth36IeAbPLFndHbjlGwxmvkHcniYKYVJrMfZ3C5CwSj/nr43hO6EfGlTBK8gtx7tGcpotGE/zZXopzdDszubzQEpmTLfG/X6LJvOFoSkpw69+GwuQsTGRmBvqUiRmElOqLLNXnNflFkv8KoNbQTthV0GdmZ4m8liMWrvYAWJX6watSsgz8eS09XKjRsTEXx6yuVJchW4/RvPQelBebQksj96C+pfeg26VtKGTLUbqU3oPSr0fSpPQeFFHahgpTs40uRMyPTycvNhWA3NJ7ULtlb3Bx7jYSD16g8aIxFCZnUpicSbPVb2OqkBFXWj4+G6egSsrg9me6/hT97VE6/roYz8mDSPnrOjWHdsa2RT2CZukG7FKFDK8Zr5Dyhz+FyVmYO1hTd0I/LFztSfxd159K8pTE/PAXDWYPozA+HWVcKvXeHwJA2NoD+KwcT9aNO2Rej8Rr0sBK7elx15eirjO1X+1C8okAijJzsW1Sh2YfjyXtQgiOnQzfK/C8I5PJ9GuWqsPR0RGpVEpysuF6muTk5ConAN3c3DAzMzN4at2kSROSkpIoKirC3PzJLOIUA+pnyLZt23j77bdp06YNjRo1YvXq1fTr1+/+CR+AN998E6VSSfv27ZFKpUyfPp133nlHf3779u18+umnfPTRR8THx+Po6EjHjh0ZPHhwNVarZ9q0aWRnZ/PRRx+RkpKCt7c3Bw8efKgFmA/CxIkTUSgU/Oc//2H27NlYWlrSvHnzSm+HHDNmDC+++CLdu3enTp06VdqTSCQcOXKEBQsWMH78eFJTU3F1daV79+4Gj5l69OjB+vXr9b7SoBtk37hxwyDM2tqa1atXEx4ejlQqpV27dhw5ckTv5vMw3PzqEKYKGZ1XT8DcRvdijuNvrEatKnMPsqnrjIVD2b6p0QcvYeFgQ6tZr+leqnDrLsffWE1h6eI0dXEJNbs2xXtif8zkMvITM7h75AqBpT7S9zg7fTPtlo6hz45ZaLUaEi+G8suLi2gyphfdV+n0JF0J48h99ET+fgmLGja0nfUaCidb0oLvcmTsav1iOU2JmiNv/ocOviMYsP0jzCxl5EQnc+rDzcSW7oVbu1szbD1dsfV0Zay/4Y42xWnGXxZRbbmGhjPhg7JFvKs36n5kXx7Yh88WfvTQ9oyhvnmBIoUNZr1fx9zKDk3SXQp3rtRvhWdi64im3CNUiYUV5i9PQmJlp9u5I/EOhVsWo03VucGg1WDiWBPTkTORKKzRFuSiib9D4XdL0abGGZPAjdL2021VWfs5dp/6ulNaX21K6ys9+C5Hy9XXPRqO6EF+YgZxpw13UgCdK4jc0ZYGr3WlwWtd9eFFccmEdX8bgJzDZ0lysMX5wzcwdbSnMOQO0W8tRl26cNC8ppPBbgCmzg7UP1xW907vvIbTO6+RfzGIqNFlM1tWXVpiXsuZzJ8Md1OqmF/WrbtcGLUSVel1KWrVMMgvwz8c/ymbaDL3dZr4jiA/KolL49eSG1pW1uFf/o5UIaPl5xMxs1GQfjmM86NWoilXvvatvGgy6zWklhbkRSRwY853xJZzkVEXFlF3TC9sGtZCIpFQb0J/MJGQffMuQfO26/XJa9Uw2NUm0z+cq/fR59q/Da03lO153W7zNABCP/8vtz//rz68zqieKBMySPGrXJe3SttQp9J7UMqVMP56Y7XBNVobuQfJHGxoWe4edKLcPehB+Xv6ZtouHUPvHbOQaDTkhsRgXsOGLn8uJ/fWXS6PWklR6cBcXsvRYDu2LP8wAt7bSMN5I2g4fyQFUUlcfetz8krLR6vWYFW/JrWHz8TMwZrizFyyA+5w8eWlBi4eoct2oS3R0GLTFEwszMm+FsGl1z4lMywBqUJG4znDkDnZkXPrLhfLtacnUV+a4hKcujfDa9IApAoZyoQMEg5fJmzdrwyK+O6hyvaReITt7v4p5ubmtGnThhMnTjB06FCdDI2GEydOMHXqVKNpunTpwu7duw3ca8PCwnBzc3tig2kAibaqHdUFAsEz5ftaT3dR0v1QPXt3egMmBHz8rCUYUPTF/GctwYDd256v+ZJO5lnPWoIBEQVVv2DnWfCcdS+ypc+XR6hjScmzlmBAseT5Kp+Xk3Y/8TwK/jPhsdlSzN72wHH37dvHuHHj2Lx5M+3bt2f9+vXs37+f0NBQXFxcePPNN6lVq5b+fQ+xsbE0bdqUcePG8cEHHxAeHs6ECROYNm0aCxYseGzXUJHn644rEAgEAoFAIBCUMmLECFJTU1m8eDFJSUn6l8bde4IcExNj8ATY3d2dP/74gw8//BAfHx9q1arF9OnTK73w7XEjBtSCB6b8DiAVOXr0aJUvTamK5cuX6/e8rki3bt04evToQ9kTCAQCgUDwhHgGLh/3mDp1apUuHsZ26OrUqRMXLxpfW/KkEANqwQNT3S4kj/IGosmTJzN8+HCj5+Ry+UPbEwgEAoFA8GR4bt9M+5wgBtSCB6Z+feOvHn5UHBwccHBweKw2BQKBQCAQCJ42YkAtEAgEAoFAIKieZ+jy8W9ADKgFAoFAIBAIBNWjFS4f1fF87fsiEAgEAoFAIBD8yxAz1AKBQCAQCASC6hEuH9UiBtQCgUAgEAgEguoRu3xUixhQCwQCgUAgEAiqR8xQV4vwoRYIBAKBQCAQCP4BYoZaIHhOMXvOJgMKnrO/30VfzH/WEgwwn2b8rZ/PCrsti561BAO0WsmzlmCA4jnbsSDJ9Pn6OVY/awEVcDVXPmsJBiQWKZ61hKfPc9Znnjeerx4sEAgEAoFAIHj+EC4f1fKczTkJBAKBQCAQCAT/LsQMtUAgEAgEAoGgWrRil49qEQNqgUAgEAgEAkH1CJePahEuHwKBQCAQCAQCwT9AzFALBAKBQCAQCKpHzFBXixhQCwQCgUAgEAiqR2ybVy3C5UMgEAgEAoFAIPgHiBlqgUAgEAgEAkH1CJePahEz1P8yli5dSsuWLZ+1DEEV+Pn5IZFIyMrKetZSBAKBQCB4bGg12sd2/C8iZqj/ZcyaNYsPPvjgWcsQAD179qRly5asX7/+iebjM/s16o/uhZmNglT/MK7M205uVHK1aRq+1Ycm7w1C7mRLZnAM/gt/ID3gjv58+1UTcO3WFLmLPSUFhaT6hxPw2V5yIhIBsPOuQ9OpQ3Bq3xCZvTX5cakE/XiSwG1/0O6j1/Ae1QuZrYLEK2Gcmb+d7Ojq9TQb14eW7w5C4WRLekgMZxf/QEo5PTZ1nem8cDRu7RoiNTcjxi+Qs4t3oEzLMbBTt3dL2s4YSo0mdZBqi1BHh6Das0Z/3rR9P8y6DEFiZYsmOYaiw9vRxEca1WTasgeyV98zCNMWF1HwyZv672a9hmHarBMS2xqgLkGTEEXRiX1o4iKqvd6HxT8giO27fyY4NILU9Aw2rFjEC907P9Y8ytN09mt4jumFuY0laVfCuDZvG3n3aVNeb/Wl0ZRBWDjZkhUcw/UFO8gsV4eeb/SiziudsW/uiZm1nF8bTaI4p6Bamw5jX8TpnVcxdbKnMCSKhKWbUd4INxpX1qAOLh+OQd7cC/PaLiR8vIX07QcrxTN1ccB13ltY92iDiVxGUXQicXM2oAyqXGfu4/vhMWUI5s625AXHEDJ/OznXjbcXAJchHag/dzgW7k4URCUR/slu0k4EGI3bZPXbuI/rS+iiHcR8exQA+87etDuw2Gj8wy8uJv2GrjxbzHqNBqN7YV7a5y/63r/PNxrXh6alfT4jOIbLiwz7fHle2DmbWr1bcGrCOmL/uKoPd+3alJazX8O+sTvFBSoifzrL1VU/0fLDV2hYqifFP4wLvtvJuY+exuP60KzcPejioh9IK6dnwE8LcOvcxCBN6M4TXJi3Xf/drWtTWpfqoaCQ9J9PkrD6R1CX+fI6jnsRl3eHYuZkjzIkmtjF31IQYLwNWTR0x+2j0SiaeyFzdyF26VZSv/u9ymtwmfIatXzfJGXrQeKWfVfpfN3xfak3ZQgyZ1tygmO4Nf97sqtpP65DOtBo7uvI3Z3Ij0oi9JM9pJa2H4mplEbzhuPUpyWKus6U5ChJOxNE6Kd7USVn6m3YNPeg8aLR2LWsh1atIenwZYIX76wyz8fK/+hA+HEhZqifIkVFRf/YhpWVFTVq1HgMap5/tFotJSUlz1rGM8X7/cE0mtCPy/O28cfgJZQUqOi1ey4mMrMq09R9qQOtl4whaO0BjvRfSGZwDL12z0VWw0YfJyMwiosffsuhHnM4OXo1EomE3nvmIjGRAODg40FhWg7np37N4V5zubnhIB3mDWfA1g/xGd+P0/O38d8hSyhRqhj841yk1eipP6QDXRaNwX/9AX56cSFpwTEM3jkXeakeU7mMIbvmglbLbyOX88uryzAxl/Li9o9AItHbqTewHS9smEzo/jPs6zcf5dYllAT+rT8vbdYJ8wFjKfb7GeU3vmiS7mLxpi9Y2lTSdA9tYQEFq98tO9Ya/lnVpCWiOrwd5aY5KLcuRZOVisWb80FhXaXNR0GpLKRR/Xos+GjKY7VrjEbvD6b+2/25Nnc7JwYtpqRARbc986ptU7Vf6kiLpWMIXvMLx/svJDs4hu575hm0KVO5jKRTgYR88dsD6bAd1BW3BRNJ2bCHiMEzKAyJwnPHx0hr2BqNbyKXURSbRNKqHRSnZBiPY2OJ18+r0RariR6/lLC+75O4fBvq7LxKcV1e7kSjZWOJXPMzF/v6knvrLm32+mLuaLy92LZtSPNvphG/+xQX+8wj5ag/Lb+fhVXj2pXiOg9sh22bBhQmGurMunIbv2bvGhxxP56g4G6yfjDddMpgmkzox6V52zgyRNfn++yqvs97vNSBtkvGcGPtAQ4N0PX5PrvmYlGj8rU0mTQArbbywMjeuw4v/DCLhFOBHOq/EL/3vsS9X2sG7PelyYR+XJi3jUOlevrtqr7Pe77UgfZLxhCw9gAHBywkIziGfkb03P7xJHtbvq8//D/da6Cn7w+ziDsVyG/9FxL1/n+w69ueWr5lf3jth3Sl9qIJJK7fR+iLM1EGR1F/51JMq2tDMckkrNxJcbLxNnQPRYv6OI7pT0FwlNHzbi93pMmysYSv+S/n+s4n99ZdOuydV2X7sW/bgFbffEDsbj/O9fEl+ag/bb//SN9+pHJzbHw8iVh7gHN95nN1wlos69ek7Q+z9DZkLvZ0+GkBBVFJ/D1wEZdHrcSqUW1afPGe0TwFTxcxoH6C9OzZk6lTpzJjxgwcHR3p378/N2/eZODAgVhZWeHi4sLYsWNJS0sD4Ntvv6VmzZpoKryN6OWXX2bChAmAcZePrVu30qRJEywsLGjcuDFfffWV/tywYcOYOnWq/vuMGTOQSCSEhoYCukG+paUlf/31FwA///wzzZs3Ry6XU6NGDfr06UN+fv59r/Wtt95i6NChLFu2DCcnJ2xsbJg8ebLBnwiNRsOKFSvw9PRELpfTokULfv75Z/35e+4SR48epU2bNshkMs6dO1dtvvfKY9u2bdSpUwcrKyumTJmCWq1m9erVuLq64uzszGeffWaQLiYmhpdffhkrKytsbGwYPnw4ycnJlezu3LkTDw8PbG1tGTlyJLm5ufrrPX36NBs2bEAikSCRSIiOjtanv3r1Km3btkWhUNC5c2du37593zI0RuOJA7i54Tfi/rhGVkgsF6Z9g8LFDvcBbapO885AInaf4s6+M+SEJ3B57nbUShVeo3ro40TsOkXKpdvkx6WRGRTNjVU/YVnLEUt3JwDu7D3D1cU7SbkYSl5MKtG//E3o/jPU7eXD1Y2/Ef3nNdJDYzkx4xssXezw7F+1nhaTBhK85xSh+8+QGZ7Aad/tlBSqaDxCp8etXQOsaztxYua3ZITGkREax8kPN+Ps40ntLt4ASKQmdF02lguf7uHWjyfJjkpCmxqP+tZFfT5mnQdRcvUkJddPo02Np+j3rWiLizBr3bPqAtZq0eZl6w/ysw1Oq4P+RnPnJtrMFLSpcRQd24nEQoGJa92qbT4C3Tq1Y9o74+jTo8tjtWuMBpMGELL+VxL+uEp2SCyXp32N3MWOWtW0qYbvDiRq1ymi950hNyyeq3O2oVaq8CjXpsK3HOP2l7+TcfXBZu8dJw4lc98fZP58AlVELPELvkKjVOHwel+j8ZWB4SSt2E72obNoi4qNxnGaPIzixDTi52xAeSOc4rhk8s5epygmqVJcj8mDiPvxJAl7T5MfFk/w7K2olUXUHNXTqO267wwk/dQNor86RH54ApGr9pMTFIX7hP4G8WSu9jRe/hZBU75EW6w2OKctVlOUmq0/ijPzcB7QloQ9p/VxmkwcQOCG34j9U9fnz03X9fk61fSxJpMGEr77FJH7z5AdnsDFebo+X39kD4N49k3r4P3ui5z/aEvl8nipI5khsQSu/5Xc6GSSL4bi/9leXDo05ubXh4n58xqZIbGcmf4N8vvoaTppIGG7TxFRquf8vO2UKFU0qKCnpLAIZWq2/ijOU+rPeb7UkYyQWG6U6sm7eIv45TtwGvciJpZyAJwnvUzanj/J2H+CwvBYYny/RlOoosaIPkZ1FdyIIP6z78k8eBZNFW0IwERhgccXM4mZu8nonzEAz8mDiP3xJHF7T5MXFk/Q7O9QK4twr6L9eLwzkNRTN7jz1SHywhMIW/UT2UFReJS2n5JcJZeHLyfx4EXyIxPJuhrBLd/t2LWsh0Ut3SSac79WaEvU3Jy3nfzIRLID7nBzzne4DelQ5bU8VjSax3f8DyIG1E+YHTt2YG5uzt9//83KlSvp3bs3rVq1wt/fn2PHjpGcnMzw4cMBeP3110lPT+fUqVP69BkZGRw7dowxY8YYtb9r1y4WL17MZ599RkhICMuXL2fRokXs2LEDgB49euDn56ePf/r0aRwdHfVhV65cobi4mM6dO5OYmMioUaOYMGECISEh+Pn58eqrrxqdzTDGiRMn9On27NnDL7/8wrJly/TnV6xYwQ8//MA333zDrVu3+PDDD3njjTc4ffq0gZ158+axcuVKQkJC8PHxuW++kZGRHD16lGPHjrFnzx6+++47Bg0aRFxcHKdPn2bVqlUsXLiQS5cuAbqB/csvv0xGRganT5/m+PHj3LlzhxEjRlSy++uvv3Lo0CEOHTrE6dOnWblyJQAbNmygU6dOTJo0icTERBITE3F3d9enXbBgAWvWrMHf3x9TU1P9H6KHwaqOE3IXO5LO3tSHFecqSbseiWObBkbTmJhJcfDxJOnsrbJArZaks7dwbFPfaBqpXEa9Ed3JvZtCQUJ61Xpc7JGamxFbTk9RrpLkgEhcW1etx6m5J3HnDPXEnb2Fa6keE3Mz0GpRl/uBK1EVo9VocWvXCACn5h5YuTmg1Wp5/einjPP/EtnYeUicS2cHpVJM3DxRRwYZ5KOODMKkdsMqrwlzC+QzNyL/aBOyUbOQOFWebdQjlWLa9gW0ynw0SXerjvccY1nHCbmLPcnl2kdJrpKM65HUaGu8DiVmUux9PEkuV+9otSSfvUmNKtrh/ZCYmSJvVp+8czcMbOb9HYCidaNHsglg06c9ysAI6myaS5MrO6l/aD32I/sZzd/ax5P0s4btJeNMEHZtjbcX2zYNSD8TZBCWfuqGYXyJhOab3tcNum/H3VevU/82mNlbE7/XD9D1eYWLHYnnDPt86vVInKrp8zV8PEms0OcTz93CqVyfl1qY0+3L97k8/3sKU7Mr2zE3Ra0yHGSa2SiQSCQGrlf37kHO99GTYESPc4V7kNcrnRkV9DVDT6ygzbzhSC3My/Qa0aMpLMLEQoaiuRcSM1MUzb3IrdCGcs/ewLLNo7chAPdP3yX75FVD2+WQmJli6+NJWoU+kXbmJnZV9CP7Ng1IO3PTICz1VCD2VcQHMLVRoNVoKMnWuU5Jzc3QFJVAud9ktfKfP/l+YDTax3f8DyJ8qJ8wDRo0YPXq1QB8+umntGrViuXLl+vPb9u2DXd3d8LCwmjYsCEDBw5k9+7dvPDCC4BuxtjR0ZFevXoZtb9kyRLWrFnDq6++CoCnpyfBwcFs3ryZcePG0bNnT6ZPn05qaiqmpqYEBwezaNEi/Pz8mDx5Mn5+frRr1w6FQkFoaCglJSW8+uqr1K2rm4Fr3rz5A1+rubk527ZtQ6FQ0LRpUz7++GNmz57NJ598QnFxMcuXL+evv/6iU6dOANSrV49z586xefNmevQom7n4+OOP6dvX+CyVMTQaDdu2bcPa2hpvb2969erF7du3OXLkCCYmJjRq1IhVq1Zx6tQpOnTowIkTJwgKCiIqKko/CP7hhx9o2rQpV65coV27dnq733//PdbWusf7Y8eO5cSJE3z22WfY2tpibm6OQqHA1dW1kqbPPvtMf03z5s1j0KBBFBYWYmFhYfQaVCoVKpXKIMzUSZevMtXQj7gwNQe5s/FHmjIHa0xMpZV+MAvTsrGp72YQ1mBcH1otHImZpQXZEQmcHLkSTYUZtXs4tm1AnT4tdXoq+DUrU3NQVKHHolRPQQU9yrRs7Ev1JF+LoLhARSffkVxatR8kEjr6jsDEVIrC2Q4AmzrOALT78FX+/ngXuXGpvLJyIPLxiyn44kMkpuZIpFK0FWaYtfnZmDjVMqpNk55A0a/foEmOAQsFZl0GI5/0McovZ6HNKXscLG3YGtnr08DMHG1eFoU7PoOCXKM2n3csSstTVbF9pGZj4WRnNE2VbSo1B+v6NR9Jh9TeBomplJK0TIPwkrQsZF7V/Km5D+Z1XHF4YyBpW38lZdNPyFs0oOaSd9AWlZD1y0mD/E1MpRRVuCZVajaWDYy3F5mzXaX4RanZmJdr+54fvISmREPMlqMPpLfW6F6knbqBKjEDTE2Rl9ZPYcU+n3b/Pq9Mq9DHUrOx8Srr8+2WvUGqfzixf14zaifBL5AmEwfg8XIn7v5+EYWzHc3eeREAE1Opoe1H1GNbTs+dX8+TF5eGMjkT+yZ1aLtgJLZebpyctAGAeL9AvCcOwPPlTkT/fhEzVwdcZ+gmPcxc7DF1KG1DqVkG+ZSkZWFR/9HbkP1L3VA0r0fo4FlVxjF10LWfiv1I136M94mq2o+stM4rYiIzo8nCUSQcOE9J6cx92rlbNFn2BvWmDCZqy1GkCgsaLxz1EFcneJKIAfUTpk2bssdiN27c4NSpU1hZWVWKFxkZScOGDRkzZgyTJk3iq6++QiaTsWvXLkaOHImJSeWHCfn5+URGRvL2228zadIkfXhJSQm2trqbXbNmzXBwcOD06dOYm5vTqlUrBg8ezKZNmwDdjHXPnj0BaNGiBS+88ALNmzenf//+9OvXj2HDhmFvb/9A19qiRQsUCoX+e6dOncjLyyM2Npa8vDwKCgoqDZSLiopo1aqVQVjbtm0fKL97eHh46Ae9AC4uLkilUoMyc3FxISUlBYCQkBDc3d0NZpS9vb2xs7MjJCREP6CuaNfNzU1v436Un1l3c9P9iKSkpFCnTh2j8VesWEF4eDibN2/Wh10ojmXQA+X2aET/8jdJZ4KQO9vR5L1BdN38AX++/DGa0lkhj1c60371BCQmEqQW5oTs9cN7lPE/dv+Ewoxc/nzvC7ovH4/PhH5oNVrCf7tASmAU2tIXCdzz7b668TfuHL0CgOrA1yhmfYVp046obxsfJFSHJjYcTWzZ4iVVTBjyD9Zg2rYPxSf368PVUbdQfj0XicIa0zYvIBsxA+W3CyE/x5jZ54o6r3amzeq39d/Pjv3PM1TzFJBIUAZFkPy5bpFWYfAdLBrWpcaYgQYD6ieBtY8ndSYN5GIf3weKL3NzwLF3CzRFJfS+8z1a4OSbnz8RbbX7tsa1izeH+i2oMk7imZtE/XaBbpum0G2Tzpf/9q5T1GhW94m80CNsV9mT2MzQOJQpWQzYPx/rus7k3k0h4cxN/D/dQ+eV4+n+xWS0RcUkbdiPdYemT2yG08zNkdpLJxIxejFaVdUuIU8aiamU1lumg0TCzTnb9OF5t+O4Me1rmiwbS6MFI9GqNURvPUZhSpb+z/IT5X90ZvlxIQbUTxhLS0v957y8PIYMGcKqVasqxbs36BoyZAharZbDhw/Trl07zp49y7p164zazsvT+XZt2bKFDh0MfaikUt2MgkQioXv37vj5+SGTyejZsyc+Pj6oVCpu3rzJ+fPnmTVrlj7N8ePHOX/+PH/++ScbN25kwYIFXLp0CU9Pz39UDve0Hj58mFq1DGeAZDKZwffyZfYgmJkZLo6RSCRGwyr6pj+K3Qe1UT6tpHRhXXVpfX19UalUBu41bZWOAMidbChMydKHWzjZkHkrxqgdVUYumhI1Fk6Gs0cWjrYoK8yOFOcqKc5VkhuVTNq1CF4P2Yz7wLbc/fUCAHF/XqMwM5cuG6dwZ99Zbuw8jveoXsgdbSgop0fuZEN6FXoKS/UoKuiRO9oazFrHnrnJrq4fYWFvhUatoSingLeufknEwVQA8pN1+WWEx5cZUZegyUxBYuuItiAHrVqNxNIwH4mlLdrcLB4IjRpNYjQmDi6G4cUqtBnJaDOSKYqLQD59HWate1F89sEW3z1LEv64Rvq1sl0HpOa6W77MybZCm7Il65ZxN5Yq25STDYUplV0HHgR1Zg7aEjWmjoZ/1k0d7ShJzawi1f0pSc1EFRFrEKaKiMV2gOGOKerMHDQlaswrXJPMyRZVuXIxsJOSVSm+uZMtRaVlYN+xMeaONnS79qX+vImplEZLx1J30oucbWe44LXWyJ4UZ+Zy+aVlaEvUpJmaYlJaPxZONijL14/j/fu83LFCH3Oy1T9VcO3qjXVdZ0aGfGsQp8eW6aRcus2fr+vWmFyat53ANb8gc7RGlavEyt2Zxm/0pjjf8OmZ3NGGjEfQU/EeVJ7U0nZq7eFC7l3dxMWtb49y69ujyF3saJSbjKy2M7V830QVk0RJRmkbqvBkxdTRjuJHbEMKHy/MnOxofLTsN1diKsWqQ1Oc3hrEda9hoNFQkqFrP7LH0H4qxr83mJbXduTia5/qZ6fvkfDLeRJ+OY+5ky3q/EIA6k1+klMvZTyo++f/V4QP9VOkdevW3Lp1Cw8PD+rXr29w3BtEWlhY8Oqrr7Jr1y727NlDo0aNaN26tVF7Li4u1KxZkzt37lSyV34AfM+P2s/Pj549e2JiYkL37t35z3/+g0qlokuXsoVQEomELl26sGzZMq5fv465uTkHDhx4oOu7ceMGSmVZ57948SJWVla4u7vj7e2NTCYjJiamktbyM8VPgyZNmhAbG0tsbNkPb3BwMFlZWXh7ez+wHXNzc9Rq4y4SD4tMJsPGxgZra2v9kR+eiDI5C5euTfXxTK3kOLbyIu2q8W2hNMVqMgKjcC2XBokE165NSatusZhEAhKJfsAFYFmrBp03TObOvtNcmf89mWHx5CdnUbucbTMrOS4tvUi6VrWe1KAoanUx1FO7a1OSjOgpzMyjKKeAWp29kTvaEH1cN/OcGhRNSWER9vXKua2YSDGxc0SblQZqNZrEKKT1mhnkI63XDE1cWNXXXaEMTFzc0eZl3SeeCZhWvcPB80RJfiH50cn6IycsHmVyZqU25dDKi3R/43WoLVaTGRiFc4U25dy1GelVtMP7oS0uQXkzAssu5dZISCRYdW5BwbVHW8ALUOAfgqxehT/snrUoijd8sqQtLiE3MIoa3Qzbi0O3ZmT5G28v2VfDDeMDNXr46OMn/nSWC73mcPGFufqjMDGD6K9+5+rI5ZXs1RzVg4R9ZymISEAZnUxudDLZYfEUJGfhVqGPObXyIrWaPp8eGGWQ5l6fTy3tYze//J3f+8znUL8F+gPAf+mPnJ9ZNsguyS8kNzqZNP8Ism7H49SyHhq1BoWLnYEex1ZepDykHreuTUmp5h7k0FT39E5pZECqTM5CW1iE/cvdKYpPpSDoDtriEgqCIrGu0Iasu/qQf/XR2lDuuUCC+3xAyIAZ+iP/RjgZB04TMmCGfjGdtriE7MAoHCu0nxrdmpJVRT/KvBqOY7emBmFOPZqTWS7+vcG0ZT1XLr3+GcWZxhdEgs5dRF2gwu3lTqhVT9GPWlAlYob6KfL++++zZcsWRo0axZw5c3BwcCAiIoK9e/eydetW/azymDFjGDx4MLdu3eKNN96o1uayZcuYNm0atra2DBgwAJVKhb+/P5mZmcycORPQ7Tby4YcfYm5uTteuXfVhs2bNol27dvrB/KVLlzhx4gT9+vX7P/bOOzyK4v/jr0u7XHov1EAIvYTeq0BCB0Fp0quAgEiVLipFOjZAAZWOBRQhCnxBinRICCQhhTTSe71c6u+PC5dccnehBEF/83qefZ7c7mdn3jszO/ns7GdmcXBw4Pr16yQkJNCgQQOt+ZcmNzeXSZMmsWzZMsLCwli5ciWzZs1CT08Pc3Nz5s+fz/vvv09hYSGdOnUiLS2NK1euYGFhwbhx4563WJ+Znj170qRJE0aPHs3WrVvJz89nxowZdO3a9ZnCTVxcXLh+/TphYWGYmZlhY2NT6VoDvvGi8ZzBZITGkRURT9OFw8iOSyXSq2Tt2DeOLCHS6xaBe88oz9l1mvZbp5HkE0rS3RDqT/FE30TKo8PKyZ9mNeypObAdMX/5kpOcgYmzDY1mDaBAnkvUOeUkHMt61eh5bAkxF3zx33kaY3tLcvXB79B5Wr43mLTQONIj42kzfxhZcamEllrLduChJTzyusX975R6fHafpsfmaSTcCyXeO4SmkzwxkEkJOFoyGbX+211ICYpCnpyBUws3Oq1+B59vvEh9pFwXOy9TzoP9/6P1B0PJjEki43ESRgP6AJBfvNJH3t+/Ix3yLoXRjyh4HIxh+75IjKTk3VHmY/TmDIrSk8k7q1yay7DbmxRGBlOYHIvE2ES5frWVPXm3i0MDDKUYdh1CQcAtijJSlSEfbXsjMbcm/37J6iKVQXa2nIjH0arfUdFxBASGYGlhjrOTQ6XmFbTbiwZzB5MRGktWRAKNFw1DHpdKVKk21eXoEqJO3yKkuE0F7jxNm23TSPEJJdk7BLcpnhiYSAk7XFKHUntLjB2sMKulHOG3bFCdvMwcsqMSyUstv1JQ4jfHqbbpfeT3gpH7BGI7cRB6Jsak/KhccajapvfJi00i7rPvAeVEMGmd6qq/DZ1sMW5Qi8LsHHLDle0kcc8JXH/cgP2Mt0j7/TKyZnWxGelB1Iefl8s/7Ovfabz9XdK9H5F2N5gaU/uibyIluviaGu+YQU5sMsGfKNtL+K7TtD6+gprT+5Fw9i7Ogztg0aw2fvOVDmleSmY5B6gorwBFfCrZITFq+206N8akpiOPD5QPQ/H/xosmsweT/iiOzMh43Bco7/mIUvdYryNLiDh9i4f7lPXjv/s0HbdMI/Ge8p5vMEV5jwUfUV5LTkKaxomIWVFJZEYmqH43mt6PqAs+FBUWUb1va5rMHMCjn6/Q9L1BpIXEkhkZT/MFyvZSWo9HsR7/Yj0Pdp+m05ZpJN0LJeFuCI2K9QQV6zGv6UDtIR14fM4bRUom1g1q0GbVaGKv+pPiXzLQ0biUHqd+TXGc8SahMz5TObbxu09Qc/Mcsu8Fk+0dhP2kAejJjEk6qmxDNbfMJS82iej1P6jajbFbcRsyMsTIyRZZw1oUZstRhMVSmCUn56H6yHthdg4FKRnl9od+/TvNtr9LanH7cZnaBwMTKZHF7afZjnfJiU3hYXH7Cdt1mnbHV1Brej/iz96lyuD2WDarzb35yhVXJAb6tPh2LpZNanHznQ1I9PRUI+C5qZmqFWNqTuxNys1ACrJysOvahAYrRhPwySEafTK+XP1WOiLkQyfCof4HqVKlCleuXGHRokX07t0bhUJBzZo18fT0VIv37dGjBzY2Njx8+JBRo0bpTHPy5MmYmJjw2WefsWDBAkxNTWnSpAlz585V2TRp0gQrKyvq1q2rit/u1q0bBQUFqvhpAAsLCy5evMjWrVtJT0+nZs2abNq0iT59+jzV9b3xxhu4ubnRpUsXFAoFI0eOZNWqVarja9aswd7enrVr1/Lo0SOsrKxo0aIFH3744VOlX1lIJBJOnDjBe++9R5cuXdDT08PT05MdO3Y8Uzrz589n3LhxNGzYELlcTmio5vVKXwS/L05iYCKl7YaJyo8q3Azk/OgNqjhnADMXB6Q2JbHe4b9eR2prQbMFQzG2tyTlQTjnR28gp3gyYYEiD/u29ag3xRMjS1NyEtOIvxbAH4M+QpGktKnRvw3GdpbUGtaJWsM6qdJOj0zAd9+fdFun1BNzM5CTYzaozca3qOmArJSe4N+uY2xjQZsPhmJib0miXzgnx2xQm9xoVduZdoveRmplRsbjBG7v+BWfMhO7rn5yiKKCAt7Y+i4GxkboxQch3/sx5CidtYL7V8k1scCwx1sYmVlRGBtOzg/rVEvh6VnaUVjqlaXE2AyjQVOQmFkpV+6IeUTO7hUUJRSHlRQVomdXBYMR85CYmFOUnUFh1CNyvl1FUULFKzg8C/cDgpj43iLV7w07lE7aoD49+WTZB5Wa18PiNtXqs0kYWpiQeCOQS6PWl2lTjmpt6vGv15DamtNo4TBVeMilUetRlKpD17Fv0Gj+UNXv7seVHzC5MWcn4UcvltOR9vtlDGwtcZw3GgM7a3L8HxE6fiX5iakAGFaxV/sHbuBgg9up7arf9lPfxH7qm2Re8yV0pLIPkd8LInz6pzgtGIvD7BHkRsYRvWY3qSfUVxICiDtxFSNbC1wXvoXUwYqMB+HcGblONXHMuKqd2hfd0m4F4vvuDuosHo7bhyPIDo3Fe/xGMgOevS1UHdWdlBsPyQ6OLnfswZfK+mlf6p4/+476PW9e0wHjUvUT9ut1pDYWuM8fqvywy4Nwzr1Tcs8/LVV6NKXJ7IHoGRmS7B/BuYmbiTp/j+bzh9KhlJ4/31G/581rqvdBob8q7/nmpfT8WUpPYV4+VTo1ouFkDwxkUrJjkgk/dROfbephVNV6NKXp7IHoGxmi8A/l0aRPSb9QMl8i5bfLGNhY4PzBKOWHXfxCCR6zmvziCZFGVe3U4r8NHW1o8MdW1W/H6UNwnD6EjKu+BL297JnKKubENYxsLai7cBhSByvSH4Rzo1T7kZVpPym3grj77ufUW/w29T4cTnZoLLfGb1K1H2Nna5w8lQM6Xc6rh4VeHfIRyX/7A2DV3JW6C4ahb2pMVnA0vgu+IerHy8Khfg2QFImgGEElMH78eFJTUzl+/PirlvKf4UAV3W8n/mnS9Cu2+ScZN+H1+uiP0ezyr/VfJcebLH/VEtSob/x6TeKMyX62uRovm1iD12t8q3KC2SqPZnqv18o6MbkmFRv9g/SLO/TS80if9PSrb1WExbdnKi2t1wURQy0QCAQCgUAg0ElRYVGlbc/KF198gYuLC8bGxrRt25YbN2481XmHDx9GIpEwePDgZ87zWREOteCpMDMz07pdunTppeXbqFEjrfkeOHDgpeUrEAgEAoGgFK/owy5Hjhxh3rx5rFy5kjt37tCsWTM8PDwqXMY2LCyM+fPn07lz5xe56qfm9XrHJHht8fb21nqsatWqL63Bnjp1irw8zeuBOjo6atwvEAgEAoGgknlFXwzfvHkzU6ZMYcKECQB8/fXX/P777+zZs4fFixdrPKegoIDRo0ezevVqLl26RGpq6kvXKRxqwVNRp47mz1a/bJ58sVEgEAgEAsF/A01fB5ZKpeW+S5Gbm8vt27dZsqTkg0l6enr07NmTq1evak3/o48+wsHBgUmTJr3Ut+ilESEfAoFAIBAIBAKdVGYM9dq1a7G0tFTb1q5dWy7PxMRECgoKyr2RdnR0JDY2VqPOy5cv8+2337J79+6XUg7aECPUAoFAIBAIBALdVOKyeUuWLFF9K+MJZUenn4eMjAzGjBnD7t27sbOze+H0ngXhUAsEAoFAIBAI/jE0hXdows7ODn19feLi4tT2x8XF4eTkVM4+JCSEsLAwBgwYoNpXWPwhIAMDAx4+fIirq+sLqteMCPkQCAQCgUAgEOimsBK3p8TIyIiWLVty7ty5EhmFhZw7d4727duXs69fvz6+vr54e3urtoEDB9K9e3e8vb2pXr36s1/3UyJGqAUCgUAgEAgEOnme9aMrg3nz5jFu3DhatWpFmzZt2Lp1K1lZWapVP8aOHUvVqlVZu3YtxsbGNG7cWO18KysrgHL7KxvhUAsEAoFAIBAIXkuGDx9OQkICK1asIDY2Fnd3d7y8vFQTFSMiItDTe/UBF8KhFggEAoFAIBDo5hWtQw0wa9YsZs2apfHYhQsXdJ67b9++yhekAeFQCwSvKQ0NMl61BDUKCiWvWoIaB/eYvWoJaljtXv6qJagx2HfNq5agRmT36a9aghopORavWoIaSfqvWoE63SXpr1qCGg/yXq/6MtJ7NeEPr5JXFfLxb+HVj5ELBAKBQCAQCAT/YsQItUAgEAgEAoFAN68w5OPfgHCoBQKBQCAQCAQ6KRIOtU6EQy0QCAQCgUAg0I1wqHUiYqgFAoFAIBAIBIIXQIxQCwQCgUAgEAh0IkI+dCMcaoFAIBAIBAKBboRDrRMR8iEQCAQCgUAgELwAYoRaIBAIBAKBQKATEfKhG+FQCwQCgUAgEAh0Ihxq3fyjIR+rVq3C3d290tK7cOECEomE1NTUSkvzWejWrRtz5859KlsXFxe2bt36UvU8KxKJhOPHjwMQFhaGRCLB29v7udMbP348gwcPrhRtAoFAIBAIBP8W/t+NUHfr1g13d/fXzrl9UVatWsXx48ef2yGuXr06MTEx2NnZVWgbFhZGrVq1uHv3rtoD0rZt2ygqKnqu/P+r7Nu3j7lz51baQ5/d2L44TBuMob01cv8wHq/YRbZPkEZb47rVcZ43ClkTV6TVHXm8+hsSvv1Na9qOM4ZSZfFY4r/9lajV3z6VHvtxfXCaPgRDeyuy/cOIXL6bLG/teqrOH4VJE1ek1R2IWPkt8WX02I/xxH6sJ9JqDgDIAyOI3nqU9PN3tGpoOX8o9Ud2x8jShLibgVz+cC/poXE6dTcc15Om0/shs7ck2T+Cv5d/T4L3IwDMqtkx8tpWjeednbad0N9vYNOgBs1mDsCpTV2MbczJiEwg7PtzBH/zh8bzGi0YSq3R3TGyMCXxZiB3Fu8hswKNruN7UW9GP4ztLUn1i+Du0u9IKdYIUOud7tQY0gHrJrUwNJdxvN4U8tKzdab5tNzy9mXvwR/xCwgmISmZbWuX80aXDpWSdlksRgzAcvxb6NvZkPvwEUlrv0Bx/6FGW/OhfTAb0BMjNxcAFH5BpGzbq2Zv/e4YTPt0w8DRnqL8PKXN9n0ofAO0ami8YCi1R3fHsLh+bj9F/dQZ34v6pernztLvSC6uHyMrUxrPH4pj1yaYVLVDkZxO1Onb3N9wjLwMudLG2ox2X8zAqkENjKzNyE5KJ+TP21zZcIzcTLlaXu3nDaXJqO5ILUyIvhXIuQ/3khqmXV/VNvVoNb0fDk1qYeZoza+TtxDy523VcT0DfTosGEat7u5Y1rBHkSEn4vJ9Lq87QlZcqs7rthvbF4epQzCwt0buH0rUSh19kFt1nD4YjUljV4yqOxK1+hsS9vyqZuM0dyRO749U25cT/JiAN2Zo1dB0wVDqjOqOoYUJCbcCubl4LxkV1Ffd8T1p8K7ynk/xi+DWsu9JKnU/tVk/EafOjZA5WpOfnUPCrSC8PzlMenBMubSMrM3od+ZTTKrYcLzeFOpO6/NK7u+O++Zh1bgmUlsLnXlVFmKEWjdiUqIAAH19fZycnDAweP5nLEtLS6ysrCpPlEANqwGdqLp8IrFbj/Cw3zzk/qG47l+Fga2lRns9YymKiDii1/1AXnyyzrRNmtbBdpQHcr/Qp9ZjPaAj1VdMJHrLYfz6zEPuF4bb/pXa9cikKCJiebz2e3LjNOvJjUkiau0P+PX9AL++88m44kudb5dgXLe6RvtmM/rTaEJvLi/Zw4kBK8nLVtBn/yL0pYZaddce0JZ2K0ZzZ8sv/NJnGUl+EfTZvwjj4n9KWdFJ7G8+U227tfFHcjPlRJ73AcCuqQs5Semcn/0VP/ZYhPeOX2ny4XBcJ/Qql1+9mf2pM8mDO4v2cq7fCvKzFXQ+tBg9HRqrDWxHs1Wj8dv0M2c8lpHmF0GXQ4vV/nEayKTEnr+H//YTWtN5XuTyHOrVqc3SD7Q7NZWBqUdXbBdMI+Xr/US9PYPcwEc47fwUPRsrjfbGrZuRdfoCMRMXEP3OXApiE3DauRZ9B1uVTW74Y5I+/ZzHQ6cSPXYe+VFxOO9ci5615nZZf2Z/3CZ5cGvRXs72W0FBtoKuFdRP9YHtcF81mgebfuZPj2Wk+kXQtVT9yBytMXayxuejg3h1X8SNOTtx7t6U1punqtIoKiwkyus2l8Zv4lSn+fzxwS5qdGrMG59OUMur1bv9cZ/Qm7NL9nBooLKNv1lBGzc0kZLgF8H/ln2n8biBzAiHxi5c336cA32X89vUrVjXdmbQt/O0pglg1b8TVZZNInbbYR72fx+5fxi1f1it9Z6XyKTkRsQSvf57nX2Q/GE491uNVW1BwxZptW04sz/1JvbmxuI9/NF/JfnZCrofXKSzvmoObEuLlaPx3fwLpzyWkeIXQfeDi9Tup+R7oVx7fxcnuy7kf6M2IJFI6HFoERI9Sbn02m2aTJp/BABuUzxf2f0d/7cfV6fuwKvzAq02lUqRpPK2/yDP7FAXFhayYcMG6tSpg1QqpUaNGnzyyScALFq0iLp162JiYkLt2rVZvnw5eXl5OtPbs2cPjRo1QiqV4uzszKxZswDNIQipqalIJBIuXLigMa2kpCRGjhxJ1apVMTExoUmTJhw6dEh1fPz48fz1119s27YNiUSCRCIhLCwMgPv379OnTx/MzMxwdHRkzJgxJCYmqs7Nyspi7NixmJmZ4ezszKZNm5616MjOzmbixImYm5tTo0YNdu3apXbc19eXHj16IJPJsLW1ZerUqWRmZqqOX7hwgTZt2mBqaoqVlRUdO3YkPDycffv2sXr1anx8fFTXtW/fvmfSVra8U1JSGD16NPb29shkMtzc3Ni7dy8AtWrVAqB58+ZIJBK6desGlA/56NatG7Nnz2bhwoXY2Njg5OTEqlWr1PINCAigU6dOGBsb07BhQ86ePasWipKbm8usWbNwdnbG2NiYmjVrsnbt2qe6ptTUVKZNm4ajoyPGxsY0btyYkydPqo7/9NNPqrbn4uJSrk5L63iClZWVqmyflNnPP/9M9+7dMTExoVmzZly9ehVQ1teECRNIS0tT1UvZ638WHCYPIunQnyQfO0dOUCSRS76iUK7AdnhPjfbZ94KJ/nQfqb9dolCh/T7UMzGm5vZ5RC7+gvy0TK12ZXGcOojEQ3+SdPR/5AQ9JnzxVxTmKLAb8YZmPT7BPP74O1J+vUxRbr5Gm7SzN0n7320UoTEoQqOJ2nCAwuwczFrU02jfeJInd7efIPzPOyT7R3Jh7teYOFpR06OlVt1NpvYh4NB5Ao9eJDUomsuL95Kfo6DeiK4AFBUWIU9IU9tcPFsRevI6+dkKAAKPXOTqyh+IvRZARkQCwT9fIezwRar1bV0uP7cpnvhvPU70H7dJ84/kxuyvkDlaUdVTu8a60/oQeuA8YUcukhEYxe2FeyiQK3AZ2VVlE7Tbi4ef/0by7WCt6Twvndu3ZvbUcfTs2rHS0y6N5dihpP90mszjf5L3KILEj7ZRJFdgPsRDo33C4nWkH/mN3IePyAuNJGHlFiR6EmRtm6tssk6dR37tLvmPY8kLCSfps53omZtiVLeWxjTrTvHEr1T9XH+K+qk3rQ+PDpwn9MhF0gOjuLVwD/lyBbWK6yft4WP+nryN6DN3yQqPJ/6KH/fWHaVKr+ZI9JX/dvPSsgn5/hwpPqFkP04k8soDfH44S9U26m29xSRPbuw4waMzd0gMiMTr/a8xdbDCtbd2fWEX7vH3xh8J+eOWxuO5GXJ+Hr2ewJPXSXkUQ+zdEM4v/x7HprUxr2Kr8RwA+8mDSDqs7IMUQZE8/vBLCuUKbN7W3AfJS/VBRTr6IPILyE9IVW0FKRlaTetP9uT+thM8/uMOqf6RXJ2tvOer66iv+lP7EHzwPI+OXCQ9KJobi/ZSIFfgWup+Cj5wnvjrD8l6nEiKbxg+649hWtUO0+r2amm5jX0DIwtTHn71OwCuY994Zfd30C4vku8Ek/04UauN4J/jmR3qJUuWsG7dOpYvX46fnx8HDx7E0dERAHNzc/bt24efnx/btm1j9+7dbNmyRWtaX331FTNnzmTq1Kn4+vry66+/UqdOnee+mJycHFq2bMnvv//O/fv3mTp1KmPGjOHGjRuAMiShffv2TJkyhZiYGGJiYqhevTqpqan06NGD5s2bc+vWLby8vIiLi+Ptt99Wpb1gwQL++usvTpw4wZ9//smFCxe4c0f7a2hNbNq0iVatWnH37l1mzJjBu+++y8OHyleVWVlZeHh4YG1tzc2bNzl27Bhnz55VPWDk5+czePBgunbtyr1797h69SpTp05FIpEwfPhwPvjgAxo1aqS6ruHDhz93OQKq+j19+jT+/v589dVXqnCQJ+V59uxZYmJi+Pnnn7Wm891332Fqasr169fZsGEDH330EWfOnAGgoKCAwYMHY2JiwvXr19m1axdLly5VO3/79u38+uuvHD16lIcPH3LgwAFcXFwq1F9YWEifPn24cuUK+/fvx8/Pj3Xr1qGvrw/A7du3efvttxkxYgS+vr6sWrWK5cuXP/ODCMDSpUuZP38+3t7e1K1bl5EjR5Kfn0+HDh3YunUrFhYWqnqZP3/+M6cPIDE0wKSJKxmXfUp2FhWRcdkHEy3O5tNS7eNppP/vtnraT6HHtIkr6ZfuqelJv+SD6QvqUaGnh/XATujJjMm8Xf51vXkNe0wcrYi6dF+1Ly9DToJ3CI4t3TQnaaiPXZNaRF16oKY76tIDHFpo7nvsmrhg19iFgEN/6ZRraCEjNzVLbZ9pDXtkjtbElcovP0NO8t0QbFtp1igx1Me6aS3iSl0XRUXEXbqPrZbr+ldiYIC0oRvya3dL9hUVIb92F+NmDZ4qCYmxFAwMKEzT4oAZGGAxrC8F6ZnkPnxU7rCm+snLkJN0NwQ7LfWjp6N+7HTUj5GFCXmZcooKNL83N3W0oo5nax5fK2nrljXsMXWwIuJySV65GXJivUOoUsltQWoho6iwEIWWsCFlH1SHzMveJTuLisi87INpi/ovlLdRrSo0urGXBpd2UWPbPAyraA49NKthj8zRitgy93zi3RCtZa9nqI9N01rElrnnYy89wK6l5nteXyal9vAuZITHkx2dpNpv4VaFJu8P4e85X0OhMrzR2MHq/839XVRYedt/kWd6v5+RkcG2bdv4/PPPGTduHACurq506tQJgGXLlqlsXVxcmD9/PocPH2bhwoUa0/v444/54IMPmDNnjmpf69blR3ielqpVq6o5LO+99x5//PEHR48epU2bNlhaWmJkZISJiQlOTk4qu88//5zmzZvz6aefqvbt2bOH6tWrExgYSJUqVfj222/Zv38/b7yhHH377rvvqFat2jPp69u3LzNmKF+hLlq0iC1btnD+/Hnq1avHwYMHycnJ4fvvv8fU1FSla8CAAaxfvx5DQ0PS0tLo378/rq6uADRoUPJPx8zMDAMDA7XrehEiIiJo3rw5rVq1AlBzYu3tlU/stra2FebXtGlTVq5cCYCbmxuff/45586do1evXpw5c4aQkBAuXLigSueTTz6hV6+S1+YRERG4ubnRqVMnJBIJNWvWfCr9Z8+e5caNG/j7+1O3bl0AateurTq+efNm3njjDZYvXw5A3bp18fPz47PPPmP8+PFPlccT5s+fT79+/QBYvXo1jRo1Ijg4mPr162NpaYlEIqmwnBQKBQqFQm1fblEBRhLlA4C+jQUSA33yElPVbPITUzF2fbZ2WBqrAZ0xaVybhwOezdE3sDFX6kkoqycN4zrPrwdAVr8m9U+sQ09qREFWDiFT1pET9Li8nb0VAPLEdLX98oR0ZPaaX0Eb25ijZ6CPPCFN/ZzENKzqOGs8p96IbqQERhF/W3OcKIBDSzeqD2zH5TEb1fNzUGpUlMkvJyEN42L9ZZEWa8wpd0465nWqaNXwb0PfWtmmC5JS1PYXJKVgWEtziE9ZbN6fTEFCEvJr6oMbJl3a4vDZh0iMpRQkJBM7dTGFqenlzn9SP+XLWnv9GOmoHwst9WNkY0bD94fwaP//yh1r9+VMqnq2xEAmJeTMHc4s+qbkOoo1ZJdp49mJ6ZhoaePPg77UkE5LRhBw4mq5+G2VjbXmPigvMRWpa9XnzjvL+yHyD7aheBSFoYM1TnNH4HZsHQG936MwS13Lk/qSJ6iXR05COjIHzeWh9X5KTMOizD3vNq4nzZeNwNDUmLTgaP43Yh2FeQUA6BkZ0OnLmdxZc4jsqCSsS41cv8r7u8nSEdSZWD7U7GVQVPjfDNWoLJ7Jofb390ehUKicyrIcOXKE7du3ExISQmZmJvn5+VhYaA6Wj4+PJzo6Wmtaz0NBQQGffvopR48eJSoqitzcXBQKBSYmJjrP8/Hx4fz585iZmZU7FhISglwuJzc3l7Zt26r229jYUK/es43ENW3aVPX3EycrPj4eUJZts2bNVM40QMeOHSksLOThw4d06dKF8ePH4+HhQa9evejZsydvv/02zs6anYAX5d1332Xo0KHcuXOH3r17M3jwYDp0ePZJSaWvGcDZ2Vl1zQ8fPqR69epqzmabNm3U7MePH0+vXr2oV68enp6e9O/fn969e1eYr7e3N9WqVVM502Xx9/dn0KBBavs6duzI1q1bKSgoUI1kPw2lr/FJfcTHx1O//tOP2qxdu5bVq1er7ZtqUZfpli828qMLQ2c7qq2aTPDoFbpfx/7D5IRE4efxPvrmplj3a4/Lltk8HLYUk8a1qbnuXZVdzLhnD7t6VvSNDXEd3J67245rtbGuV43ee97Hb/MvSG3NGRJcMqHz0pjPXrrG/69YThqOWZ+uxExcQFGuevuV3/Th8bB30be2wHxoXxw2LiNq9GxM2rfAboVyAKd6keQfqR8DMxldflhAemAU9zeWf5vnvXI/Dzb/TF7dKvT4eBwz/XZTUBwSdXz8xnL2lY2egT79vnwPkPC/pfteen5lybhQ8jCUExBGtncgDa98g1X/ThQpcqn2qXIQqhESLox5ueUR9vMVYi/6InOwosG7/ei08z3+HPQRhYo83JcMJz8nlzbrJ9Bm/QT09F6PKWgPvzpJ6KEL9Lny8vvD/+rIcmXxTA61TCbTeuzq1auMHj2a1atX4+HhgaWlJYcPH9Yaa6wrLUDVWEuvGlFRPPZnn33Gtm3b2Lp1K02aNMHU1JS5c+eSm5ur87zMzEzVSHBZnJ2dCQ6unBhFQ0P1SQoSiYTCwqdvoXv37mX27Nl4eXlx5MgRli1bxpkzZ2jXrl2l6CtNnz59CA8P59SpU5w5c4Y33niDmTNnsnHjs3VoL3rNLVq0IDQ0lNOnT3P27FnefvttevbsyY8//qjzvIra19MgkUjKrVqiqQ2WvkaJRPkE/yzXCMpQqnnz1CcE+Tcapfq7IDmdovwCDO2s1GwM7KzIS1Af4XtaTJq4YmhvRf1TJWFZEgN9zNo2wn5cP7zrDAMt15GfnKHUU2YUxsDOkrz459PzhKK8fBRhsQBk+4Zg2swNx0kDiFyzl6y7gSo7hZFyREpmZ4E8PlW1X2ZvQdKDCI1p5yRnUJhfUG4EW2ZnSXZ8Wjn7Wv3aYCCTEvTjZY3pWblVoe/hJQQcOE/w1uMYmBqTdCdEdVzfSNnFSu0tySml0djektQH4RrTVBRrNC6j0djeghwNGv+tFKQo27S+rbXafn1bawqSdE+itRw3DKuJw4mZsojcwPITaYvkOeRHRpMfGY3iXgDVT+7FYognaYdOkHNPGVLhm2KDXnH9GD9D/eQ+Q/0YmBrT9eBC8jJzuDxxC0X5BeXSy0lIIychjejwWPJzchl6YDHH3vqY7KQMDKRKfSZ2FmSV0mdiZ0GCn+Y2/iw8caYtqtry44i1WkenoaS+yvZBhnZW5Jd5U/UiFKRnoQiNRlrTmbgvjqnu+aB8M9X9JLO3KFNfFqRouee13k92luXeVOVlyMnLkJMRGkfinWDe8t9J9T6tCD9+FcdODbGqXx2K/yc86esBGn7wJncW7Sml55+7v3OTM8lNfvq5L4KXxzM9Yrm5uSGTyTh37ly5Y3///Tc1a9Zk6dKltGrVCjc3N8LDNTcoUMZbu7i4aEwLSsIKYmJKlqypaEm4K1euMGjQIN555x2aNWtG7dq1CQwMVLMxMjKioEC9U2vRogUPHjzAxcWFOnXqqG2mpqa4urpiaGjI9evXVeekpKSUS/tFaNCgAT4+PmRllcRgXrlyBT09PbWR8ObNm7NkyRL+/vtvGjduzMGDB7Ve14tib2/PuHHj2L9/P1u3blVNojQyMgJ44fzq1atHZGQkcXElywvdvHmznJ2FhQXDhw9n9+7dHDlyhJ9++onkZN3/cJs2bcrjx4+11lGDBg24cuWK2r4rV65Qt25d1ei0vb29WvsLCgoiO/vZliV72nqRSqVYWFiobU/CPUDpZGb7hmDesdSIv0SCecemZN/RvMRYRWRcuYd/z/cI8Jyr2rJ8gkg5/hcBnnO1OtNP9GT5hmDeSV2PRaemZD2nHq3oSZAYGVKYlYMiLFa1pQRGkR2XStVOjVSmhmYy7N1didMSnlGYV0Cib6jaOUgkVOnUiPg75R+c643oRviZO+Qkl4/Rta5blX5HlxL04yVubTgGQH5WDllhcaotPTAKeVwKjqXyMzCTYdPclaRbmjUW5RWQci8UhzIaHTo1JklH2Mm/jvx8FH5ByNq6l+yTSJC1cyfHx1/raZYT3sJ62mhi3/2QXL+nLI/iNlSULVc52pk66se2uSuJWuqnsLh+HMvUj2OnxiSWqh8DMxldDy+mMC+fy+M36ZwY/ISCYpus+FTSwuNICowiKz6V6h1L8jIyk+Hk7kr0C7aFJ860VS1Hfhq1jpxU3U6Zsg8Kxqxjs5KdEglmHZuSdUf7koTPrMvEGKOaTuTFJ1OYJSc3PIbc8Bgyw+JIC4xCHpdarr7smruqlX1pCvMKSL4XilOZ+nLq1IhEXRN6JRKQSFRO/KXJ2zjV80NO9VrKqV5LufXBbkDpIOfElQwi/Jfv76IiSaVt/0WeaYTa2NiYRYsWsXDhQoyMjOjYsSMJCQk8ePAANzc3IiIiOHz4MK1bt+b333/nl19+0ZneqlWrmD59Og4ODvTp04eMjAyuXLnCe++9h0wmo127dqxbt45atWoRHx+vFqOtCTc3N3788Uf+/vtvrK2t2bx5M3FxcTRs2FBl4+LiwvXr1wkLC8PMzAwbGxtmzpzJ7t27GTlypGpFiuDgYA4fPsw333yDmZkZkyZNYsGCBdja2uLg4MDSpUsr9ZXP6NGjWblyJePGjWPVqlUkJCTw3nvvMWbMGBwdHQkNDWXXrl0MHDiQKlWq8PDhQ4KCghg7dqzqukJDQ1WhDubm5kil0ufWs2LFClq2bEmjRo1QKBScPHlSFbPt4OCATCbDy8uLatWqYWxsjKXls8fz9erVC1dXV8aNG8eGDRvIyMhQ1fGTp//Nmzfj7OxM8+bN0dPT49ixYzg5OVW4PF/Xrl3p0qULQ4cOZfPmzdSpU4eAgAAkEgmenp588MEHtG7dmjVr1jB8+HCuXr3K559/zpdffqlKo0ePHnz++ee0b9+egoICFi1aVG7EvSJcXFzIzMzk3LlzNGvWDBMTkwpDkLQR/80Jam6aQ7ZvMFneQThMGoCeiTFJR88CUHPLXHJjk4hZ/wOgnERk7KaMRdUzMsTQ0RZZw1oUZMnJDY+lMEtOTqD6qE5hdg75KRnl9msibtcJam2ZQ7aPUo/j5AHoyYxJPKJ8SHbZOoe82CSi1u0vp0diaICRsw2yhrUozJarRqSrLn6HtPN3yI1KRN9Mhs3gzpi3b0zQ6NUaNdz/1ovmsweTFhpHRmQ8reYPIzsulfA/Stbc7Xt4CWFet/Dbp5wM67vrNF23TCPBJ5QE7xAaT/bEUCYl8Ij6pEMLF0ec29bDa2z5tzLW9arR78gSHv/li++u08jsLZEWFFFUWEhukrrzHbTbiwZzB5MRGktWRAKNFw1DHpdKlFeJxi5HlxB1+hYhe5UaA3eeps22aaT4hJLsHYLbFE8MTKSEHS7RKLW3xNjBCrNayknhlg2qk5eZQ3ZUInllJkc+K9nZciIeR6t+R0XHERAYgqWFOc5ODi+UdmnSvv8J+08WoHgQhMI3AMsxbyKRGZN5XLmet/0nC8iPTyJlm3L0z3Li29jMHEv8onXkR8WpRrcLs+UUyXOQyIyxmjKS7AtXKUhIRs/aEssRA9B3sCPzz4saNQTu9qJhBfXT7egSHp++RXBx/TzceZq226aR7BNKkncI9YrrJ7S4fgzMZHQ7vBh9mRGXZ32JoZkMQzPlWzNFUjpFhUU492iGsb0lyd6PyMvKoVaj6nReOpKomw9JL7Vqw51vvWg7ezCpYXGkRcTTYf4wsuJT1daVHnpoCcFet/D5TqnP0ESKlYuj6rhFdXvsG9YgJzWLjOgk9Az06f/1bBwau3B8wiYk+nqqmOyc1ExV3HBZEr45QY1Nc8m+F0y2TyD2EweiZ2JM8jHlPV9j81zyYpOJ2fA9UOaeNzLA0MmmuA/KITdcOVhRZekE0s7eIC8qAQNHG5zfHwUFhaT8qrm+Ar7xovGcwWSExpEVEU/Thcp7PrJUfb1xZAmRXrcILK6vgF2nab91Gkk+oSTdDaH+FE/0TaQ8Kq4vsxr21BzYjpi/fMlJzsDE2YZGswZQIM8l6pxysnZmeLyaDjNrZYho8J4/cZvSh5T74f/o/W3T3BVr99ok3ggkL+3F7venRYR86OaZFx1evnw5BgYGrFixgujoaJydnZk+fTqTJk3i/fffZ9asWSgUCvr168fy5ct1LhM2btw4cnJy2LJlC/Pnz8fOzo5hw4apju/Zs4dJkybRsmVL6tWrx4YNG3TGzy5btoxHjx7h4eGBiYkJU6dOZfDgwaSllbxGmT9/PuPGjaNhw4bI5XJCQ0NxcXHhypUrLFq0iN69e6NQKKhZsyaenp4qp/mzzz5ThYaYm5vzwQcfqKX7opiYmPDHH38wZ84cWrdujYmJicoZfHI8ICCA7777jqSkJJydnZk5cybTpk0DYOjQoarl21JTU9m7d+8zT64rjZGREUuWLCEsLAyZTEbnzp05fPgwAAYGBmzfvp2PPvqIFStW0LlzZ61LGepCX1+f48ePM3nyZFq3bk3t2rX57LPPGDBgAMbGxoDyTcaGDRsICgpCX1+f1q1bc+rUqad6mPnpp5+YP38+I0eOJCsrizp16rBu3TpA+Vbi6NGjrFixgjVr1uDs7MxHH32kVmabNm1iwoQJdO7cmSpVqrBt2zZu376tJTfNdOjQgenTpzN8+HCSkpJYuXLlcy+dl/rbZQxsLHCeN0r5UQW/UELGrCY/UdkODavYUVRqVNnQ0Yb6XltVvx2nD8Fx+hAyrvoSPFz3w+nTkPLbFQxsLakyfySG9tZk+4USVEqPtKq9aib8Ez2N/iwJL3GaPgSn6UPIuHqfh28p9RjYWVFr61wMHawpyMhC7h9O0OjVpF/SvAKJz5cnMTCR0nn9RIwslB928Xpng2qkD8CipgPGNuaq349+u46xrQUt5w/FxN6SJL9wTo/ZUG5yY93hXcmKSebxX77l8q3Vrw0yO0vchnbCbWgn1f6syAROtZmrZvvwC6XGVp9NwtDChMQbgVwatV5txNLMxRFpKY2Pf72G1NacRguHqV4fXxq1HkUpja5j36DR/KGq392PrwDgxpydhB/V7Iw8LfcDgpj4XslawBt2KN9ODerTk0+WffBCaZcm64+/0LexxHrmWAzsrFEEPCJ2+lIKklIBMHB2UL1iB7B4uz8SIyMct6xQSyflyx9I+eoHKCjAqFZ1zAf2Qt/agoLUDBQPHhIzbh55IZrfmAaUqh8jCxMSbgTyVwX1E1lcP41L1c9fperHuokLtsUrSPS/pr7S1W+t55D9OJGCnDxqj+6O++p30DMyJCMmiWCvW9z8Uv1jR7e+OomhTErPtRNVH3b5eYx6G7es4YCslD7HprV562jJikndVr4DwINjF/nzg12YOVmrlt0b80fJZHyAY29/wuNrmt8QpJ68jIGtZak+6BGPxq4iv3iiolGV8vd8vdPbVL8dpr2Jw7Q3ybzqS/AIpT5DJ1tcdsxH38qC/OQ0sm76ETh4AQXJ5SeRAvgV11fbDcp7Pv5mIOdHbyhTXw5q9RX+63WkthY0WzAUY3tLUh6Ec370BnKK66tAkYd923rUm+KJkaUpOYlpxF8L4I9BH6FI0qzjCUG7vZDoSf7x+ztfnku1vq1pNH8oBibPP3gmqDwkReLTdoLXiCtXrtCpUyeCg4NVq5n8f+VujUEVG/2DFLxmM7zvUn4S8avEquD16koH+6551RLUiOw+/VVLUONmon3FRv8g0Yav1/3VXaLbkfyneZD3z3wN8Gkxes1cp7diDrz0PCJbV94iEtVvag73/Tfz/+7T44LXi19++QUzMzPc3NwIDg5mzpw5dOzY8f+9My0QCAQCwevEa/YM8drxeqz78i/n0qVLmJmZad1eBQcOHNCqp1GjRhUn8A+RkZHBzJkzqV+/PuPHj6d169acOFHxp5T/LdcnEAgEAoHgv48Yoa4EWrVqVeEKJP80AwcOVFs3uzTPOrHuZTJ27FjVxMpn4d9yfQKBQCAQ/BcQH3bRjXCoKwGZTPZCn0x/GZibm2Nubl6x4b+U//r1CQQCgUDwOiEcat2IkA+BQCAQCAQCgeAFECPUAoFAIBAIBAKdiEmJuhEOtUAgEAgEAoFAJyLkQzfCoRYIBAKBQCAQ6OS/+snwykLEUAsEAoFAIBAIXlu++OILXFxcMDY2pm3btty4cUOr7e7du+ncuTPW1tZYW1vTs2dPnfaVhXCoBQKBQCAQCAQ6KSqsvO1ZOHLkCPPmzWPlypXcuXOHZs2a4eHhQXx8vEb7CxcuMHLkSM6fP8/Vq1epXr06vXv3JioqqhJKQTvCoRYIBAKBQCAQ6KSwSFJp27OwefNmpkyZwoQJE2jYsCFff/01JiYm7NmzR6P9gQMHmDFjBu7u7tSvX59vvvmGwsJCzp17uZ87FzHUAsFriiJf/1VLUENqUPCqJajR3iD1VUtQ43WLL4zsPv1VS1Cj+vmvX7UENUIbLXnVEtRILXy9PkgVXPB6rfNfoyjnVUtQI6fo9eqf/20oFAoUCoXaPqlUilQqVduXm5vL7du3WbKk5H7V09OjZ8+eXL169anyys7OJi8vDxsbmxcXrgMxQi0QCAQCgUAg0ElRkaTStrVr12Jpaam2rV27tlyeiYmJFBQU4OjoqLbf0dGR2NjYp9K9aNEiqlSpQs+ePSulHLQhRqgFAoFAIBAIBDqpzGXzlixZwrx589T2lR2drgzWrVvH4cOHuXDhAsbGxpWefmmEQy0QCAQCgUAg+MfQFN6hCTs7O/T19YmLi1PbHxcXh5OTk85zN27cyLp16zh79ixNmzZ9Ib1Pgwj5EAgEAoFAIBDopKio8ranxcjIiJYtW6pNKHwywbB9+/Zaz9uwYQNr1qzBy8uLVq1avchlPzVihFogEAgEAoFAoJNX9aXEefPmMW7cOFq1akWbNm3YunUrWVlZTJgwAYCxY8dStWpVVQz2+vXrWbFiBQcPHsTFxUUVa21mZoaZmdlL0ykcaoFAIBAIBAKBTp51ubvKYvjw4SQkJLBixQpiY2Nxd3fHy8tLNVExIiICPb2SgIuvvvqK3Nxchg0bppbOypUrWbVq1UvTKRxqgUAgEAgEAsFry6xZs5g1a5bGYxcuXFD7HRYW9vIFaUA41AKBQCAQCAQCnbxua+2/bgiHWiAQCAQCgUCgk2eZTPj/EbHKh6BCLly4gEQiITU1FYB9+/ZhZWX1TGm4uLiwdetWnTYSiYTjx48Dylc2EokEb29vjRoEAoFAIBAIXhfECLWgQjp06EBMTAyWlpYvNZ+YmBisra2fSsO+ffuYO3dupTrYP//8M59++inBwcHk5eXh5ubGBx98wJgxY9Ts/P39WbRoEX/99Rf5+fk0bNiQn376iRo1agDQrVs3/vrrL7Vzpk2bxtdfv/inlx3He1Ll3cEY2luR7RdG6LJvyPIO1mgrq1udagtGYNbUFWl1B8JW7CH2m5NqNuZtG1JlxiBMm7hi5GTDw4nrSPG68dR67Mb2xWHaYAztrZH7h/F4xS6yfYI02hrXrY7zvFHImrgire7I49XfkPDtb2o2Tu+PwPn9kWr7coIf499j5lPpsRnTD7spb2Jgb02Ofygxq3Yivxeo0VbqVgOH90cja1wHo2qOxKzZRdLeX9Vs6l78FqNqjuXOTfrhJDErK65PmzF9sZ9aoid61U7kWspH6lYDx/dHI2viilE1R6I/2l1OD4CBow1Oi8dj3rUlejIpuWExPF64Dbmv5nZQGosRA7Ac/xb6djbkPnxE0tovUNx/qNHWfGgfzAb0xMjNBQCFXxAp2/aq2Vu/OwbTPt0wcLSnKD9PabN9HwrfgAq1PAu3vH3Ze/BH/AKCSUhKZtva5bzRpcMLp1ttQm9qzBiAkYMVmX7hBH64l/S7IVrtHQa0o/aitzGubo88NJbgNQdIOuetZmPiVpU6y0dh3b4hEgM9sh5GcW/SJhRRSQBUGfMGTkM6Yt60FgbmJvzlNoH89GydOlvNH0r9kd2RWpoQezOQSx/uJT00Tuc5jcb1pNn0fsjsLUnyj+DK8u9J8H6kOi6zt6TdspFU69wYQzNjUkNiubvjBLYNa1B/ZHeMLUxIvBnI3cV7yKwgL9fxvag7ox/G9pak+UVwd+l3pJTKS09qSNOVo6k+qB36UkNiL9zj7uK9KBLTVTbDYg6US/fa9B08PnENAIs29am7fRbG1R1AT0KhIo+Y7/4kdOU+rbrsBrSn5sIRxfUVQ+jH+0k5d7dEl4kxtZaNxtazDQbWZigi44n65jSx3/8JgLS6PW1ufqUxbZ/JWzCys8ClVPsJeIr2U6e4/WQXt5/EUu2n0bZ3qTKim9o5if/z5u7Iki8ImtR2xm3laKxa10PPyIAMvwhC1h/Vmmdl8qomJf5bECPUggoxMjLCyckJieTl3kxOTk5aF3r/JzTY2NiwdOlSrl69yr1795gwYQITJkzgjz/+UNmEhITQqVMn6tevz4ULF7h37x7Lly8v9wWmKVOmEBMTo9o2bNjwwvpsB3ak5soJPN58FF+P+WT5hdHg4AoMbDU/6OjJpCgi4oj49Ady41I02uibSMl6EEboh7ufWY/VgE5UXT6R2K1HeNhvHnL/UFz3r9Kux1ipJ3rdD+TFJ2tNV/4wHN+W41Rb4NDFT6XHol9nnD6cTPz2Q4QMmEOOfygu332Evo7yyY2IJW7Dd1r1hAx+n4A276i20DFLAUg/daVCPZb9OuG8dDLx2w4R3H8uOf6h1KpIT2Qsseu169GzMMX1xw0U5RUQNmEVgb1mEvPpHgrSMivUY+rRFdsF00j5ej9Rb88gN/ARTjs/Rc/GSqO9cetmZJ2+QMzEBUS/M5eC2AScdq5F38FWZZMb/pikTz/n8dCpRI+dR35UHM4716JnXbkP33J5DvXq1GbpBzMqLU2HQe1xWz2W0E0/cbPXYjIfhON++EMM7Sw02lu2qkujr2cTffA8N3ouJuH0TZruW4Bp/eoqG1lNR1r9uprsoGhuD1nN9W4LCd3yE4WKPJWNvkxK0nkfwrYdfyqdzWb0p/GE3lxasodfBqwkP1tBv/2L0Jcaaj3HdUBb2q8Yze0tv/BTn2Uk+0XQb/8ijG1Lrq371ulYuTrjNXEzx3ouIfT0TXp+/R5NJntyacke/tdvBQXZCjodWoyejryqDWxH01Wj8dv0M2c9lpHqF0HnQ4uRlsqr2ep3qNK7OdembufCm2uQOVrT/tv3y6V1c85Ofms6Q7VFe91WHbNoUx9pVTvCPzuM7/CPyLj1kKpT+1F1en+Nusxb1aP+V3OJPXSOO70WkHT6Jg33LsSkVH3VXj0O6+7uPJy1ndtd5hK163fqfDoJm97KdYsVUUlcazJZbQvfcJj8TDn6xkbUWz2WR5t+4nqvxWQ8CKdFBe2nydeziTp4nuvF7adZmfYDkHjuLn81nqrafKdvVzvuvn8hEn19bg9bw/VeS8h8EE7z/Qu11k9lUpmfHv8vIhzq/wBeXl506tQJKysrbG1t6d+/PyEhyqfkDh06sGjRIjX7hIQEDA0NuXjxIgA//PADrVq1wtzcHCcnJ0aNGkV8fLzKvqJwi5CQEAYNGoSjoyNmZma0bt2as2fPlrPLyMhg5MiRmJqaUrVqVb744gu146VDPspSWsOFCxeYMGECaWlpSCQSJBIJq1at4qOPPqJx48blznV3d2f58uVay+8J3bp1Y8iQITRo0ABXV1fmzJlD06ZNuXz5sspm6dKl9O3blw0bNtC8eXNcXV0ZOHAgDg4OammZmJjg5OSk2iwsNHeyz4Lz1AHEHzxDwpH/IQ96TOiinRTKFTiM7KHRPssnmIg135N04gpFuXkabVLP3+XxhkOkeF1/Zj0OkweRdOhPko+dIycoksglX1EoV2A7vKdG++x7wUR/uo/U3y6pORhlKcovID8hVbUVpGQ8lR67SYNJOfIHqT+eRREcSfSyLyiUK7B+q5dGe/m9IOLW7SXt5EWt5VOQnE5+YqpqM+/RBkVYNFnXfSvWM1mpJ+XHcyiCI4la+iWFcgU2OvTErt1L2slLWvXYTx9GXkwiUQu3IfcJIu9xHJmX7pIbEVuhHsuxQ0n/6TSZx/8k71EEiR9to0iuwHyIh0b7hMXrSD/yG7kPH5EXGknCyi1I9CTI2jZX2WSdOo/82l3yH8eSFxJO0mc70TM3xahurQr1PAud27dm9tRx9OzasdLSrDG9H1H7zxFz+AJZgVEELPiGAnkuVUZ212hffWofks97E/Hlb2QHRfFo/VEyfEOpNrGk/Fw/HEHiubsErzlA5v0w5OFxJP5xm7xSI7GRu04RvuMEabc1v6koS5NJntzZfoLwP++Q7B/J+blfY+JohYtHS+3nTO2D/6HzPDx6kdSgaC4u3kt+joL6I7qqbJxauXF/758keD8iIyKBu9tPIAEiL9wj/M87pPlHcmP2V8gcrajiqT2vutP6EHrgPOFHLpIRGMWdhXsokCtwGanMy8BcRq2R3fBZeYCEK36k3gvj1vs7sWtTF5sWddTSykvPQpGQptpK9xO2fdsS+8MZIrf+TNpFX3zf+ohCRR72b3bRqKvqlL4kn/cm6stfkQdFEb7hMJm+oVSZ0EdlY9G6HnFH/yLt7wcoIhOI3X+WzAdhmDcv1lVYSF5Cqtpm26ctib/+TfWJvXm8/xzRxe3Hv7j9VNXSfmpM7UPSeW/Cv/yNrKAoQtYfJd03lBoT1e+/wtx8chPSVFt+WpbqmKGNOaauVQjbcYJMvwiyQ2MJ+vgg+iYv95PagqdDONT/AbKyspg3bx63bt3i3Llz6OnpMWTIEAoLCxk9ejSHDx+mqNRsgiNHjlClShU6d+4MQF5eHmvWrMHHx4fjx48TFhbG+PHjnzr/zMxM+vbty7lz57h79y6enp4MGDCAiIgINbvPPvuMZs2acffuXRYvXsycOXM4c+bMM19vhw4d2Lp1KxYWFqoR4Pnz5zNx4kT8/f25efOmyvbu3buq0eZnoaioiHPnzvHw4UO6dFF22IWFhfz+++/UrVsXDw8PHBwcaNu2rcaHgAMHDmBnZ0fjxo1ZsmQJ2dm6X+lWhMTQANOmrqRduldaJGmX7mHWst4Lpf28ekyauJJx2UdNT8ZlH0xavJgeaa0qNL65l4aXd1Jz2zwMq9g9lR5Z4zpkXvFW05N5xRuT5vVfSE/pPKwGdSP1x4rbrEpPmfLJvOL9QuVj0bMN8nvB1PhiEQ1u/kCdk1uxHtG74hMNDJA2dEN+reR1N0VFyK/dxbhZg6fKW2IsBQMDCtO0POAYGGAxrC8F6ZnkPnyk2eY1wrxpbZIvlXowKioi5aIvlq3cNNpbtqxL8sX7avuSzvtg2aqu8odEgm3P5mSHxOB++EM6P9hFq9MfY9fn+b/SZl7DHlNHK6IuleSbmyEn3jsEx5aadeoZ6mPfpBZRlx6oXdvjSw9wLOXAxt4KwnVAO6RWpiCR0HhCbyR6egT+WDKAkJ8hJ/luCLZaykRiqI9V01rEl9JHURFxl+5jW6zPumkt9IwM1GwygmPIepyIbSt1h7r5p+MZ8OBrepz6CJdSzr/EUB/zprVJvVjS/5k2coGiIiR6mkc7zVvWVbMHSLngjfmT+gLSbz7E1qMVRk42AFh2bITMtQopf/mgCbOmtTFrUou4o39pbD/JL9J+irHu0JCuD3bR4coW6q+fhKF1yYdI8pIzyAqKwvntLuiZSJHo61FtbE8UCaka86xsXsWXEv9NiBjq/wBDhw5V+71nzx7s7e3x8/Pj7bffZu7cuVy+fFnlQB88eJCRI0eqwicmTpyoOrd27dps376d1q1bk5mZ+VRfFWrWrBnNmjVT/V6zZg2//PILv/76q9q6kR07dmTxYuXr+7p163LlyhW2bNlCr16aR+y0YWRkhKWlJRKJBCcnJ9V+MzMzPDw82Lt3L61btwZg7969dO3aldq1az9V2mlpaVStWhWFQoG+vj5ffvmlSl98fDyZmZmsW7eOjz/+mPXr1+Pl5cWbb77J+fPn6dpV+Q9g1KhR1KxZkypVqnDv3j0WLVrEw4cP+fnnn5/pOktjYGOOxECfvDIdZ15iKrI6VZ873edF38ZCqSdRXU9+YirGrtWeO93su4FEfLCNnJAoDB1scJo7gro/rsW/12wKs+Ta9Vgr9eRr0CN9AT2lMe/VDn0LM1J+PFehbYke9VCbF9VjVMMJm3f6kPjNceK/OIasmRtVVk6lKDef1J//V6GegiR1PQVJKRjWqq7lLHVs3p9MQUIS8mt31PabdGmLw2cfIjGWUpCQTOzUxRSmpmtJ5TVBTx89A31yE9LUducmpGHiVkXjKUYOVuSWuf9yE9KQOijDW4zsLDAwk+EyexAh644QvOYAtj3cabrnA+68+RGpV/2fWaaJvRUA8kT18pQnpGNirzmsxtjGHD0DfeRlrk2emIZVHWfV77Pv7qDnl7MYf38nBXn5FOTmA5B4L1TtvJyENIyLdZRFWpxXTpm8FAnpWNRRlqOxgxUFijzyysSJK8qk+2DDMeIv+1EgV+DYtQnN147HwNSY4G//QFrc/+UmpNHmzk4MbS2QGOiRfisQiaFmN8bIwap8f5mQhpFDSZ4hS7/FbeN02nrvojAvHwqLCJr/NenXNNeV46geZAdGkhMao7X9mGppP1It7cfIoaQeE8/7EH/qBvKIeGQujtRZMpLmh5Zwo+8yKFR6obff+hj3ffPpEbKPosIi8hLTuDtiLe3OrdeYb2UiYqh1Ixzq/wBBQUGsWLGC69evk5iYSGFhIaD8elDjxo3p3bs3Bw4coHPnzoSGhnL16lV27typOv/27dusWrUKHx8fUlJS1M5v2LBhhflnZmayatUqfv/9d2JiYsjPz0cul5cboW7fvn253xWt/PGsTJkyhYkTJ7J582b09PQ4ePAgW7Zseerzzc3N8fb2JjMzk3PnzjFv3jxq165Nt27dVOUyaNAg3n9fGf/n7u7O33//zddff61yqKdOnapKr0mTJjg7O/PGG28QEhKCq6urxnwVCgUKhUJtX25RAUYS/We6/n876RdKnLWcgHCyvQNp9PdurPp3JPlI+TCifxLrt3uT8ddt8nXEf790JBLkvsHEbfwBgBy/RxjXrYnt6D46HeoXxXLScMz6dCVm4oJy4Sjymz48HvYu+tYWmA/ti8PGZUSNnk1hcupL0/NaUvyltgSvW0TuPAVA5oNwLFvXpeq4Xk/lUNcZ0oEu60oGOE6P2/hytAI9v5pF1U6Nyc/JhaIiHp28Tv3hXbGq40x2fOpLy1cb/luOq/5OvR+OvomUuu/2I/jbP9TsfAYvR9/EGIuWdan98URyY5OeO88qk/pi3sKNB2PWkvM4Ecv2DXBdO5nc2GRSL6mHdekZG+EwpDMRW3587vwqIu7436q/M/0jyfSLoNONHdh0bERy8Qh//XUTyU1M5+bAVRTm5FJ1dA/cf/hnYqgFuhEO9X+AAQMGULNmTXbv3k2VKlUoLCykcePG5ObmAjB69Ghmz57Njh07OHjwIE2aNKFJkyaAMlzEw8MDDw8PDhw4gL29PREREXh4eKjOr4j58+dz5swZNm7cSJ06dZDJZAwbNuypz69MBgwYgFQq5ZdffsHIyIi8vLxynx/VhZ6eHnXqKF9Duru74+/vz9q1a+nWrRt2dnYYGBiUe8ho0KCBWpx1Wdq2bQtAcHCwVod67dq1rF69Wm3fJLP6TDZXvo7PT86gKL8AwzIjRYZ25Uc9/gkKktOVeuzU9RjYWZGXoHkC5HPlk55FTmg0Uhdn3XYpSj0GGvTkV4Iewyr2mHVsRsS7nz6VfYke9VVrXlRPfkIKiuBItX2K4EgsPXWvePFEj76tuh59W2sKknQ/IFiOG4bVxOHETFlEbmBoueNF8hzyI6PJj4xGcS+A6if3YjHEk9RvDz/lVb0CCgsozC/AqMwor5G9JblanMnc+FSMytx/RvaWKOKVo5R5yekU5uWTFRilZpMVGIVV26cLOwr/8w4/llolQt9I+S9aZmeh5uTK7C1IehBR9nQAcpIzKMwvQFbm2mR2lsiLtVrUdKB616acemcDaWFxqrzqD+9Kw7E9if67xPk3trck9UG4xrwUxXkZl8lLam9BTnFeOfGp6EsNMbQwURulltpbkqOj70q+E0LDeW+iZ2SAorj/M7K3JOO2ctWe7IAInMd7YFzLSeP5ufGp5fvLUvWrZ2yEy5KR+E38jJSzygf5bP9wzBq5UPXdgeUcarv+7dCTGRF/7C/y07O1th+Flvaj0NJ+cuPTNNoDyMPjyU1MR+biBJfuY9O5Mfa9WnK+7kQKMpVv7AIWf4tt1yZa06hM/quTCSsLEUP9LycpKYmHDx+ybNky3njjDRo0aEBKivo/7EGDBpGTk4OXlxcHDx5k9OjRqmMBAQEkJSWxbt06OnfuTP369dUmJD4NV65cYfz48QwZMoQmTZrg5OSk8dOf165dK/e7QYOni98si5GREQUFBeX2GxgYMG7cOPbu3cvevXsZMWIEMpnsufIAZdz0k5FjIyMjWrduzcOH6suMBQYGUrNmTa1pPFlL29lZu1O4ZMkS0tLS1LaxZiWxdUV5+WTdC8GyU9OSkyQSLDo1JfO25mXPXiZFeflk+4Zg3lFdj3nHpmTfqTw9eibGSGs6kR+v2wktystHfj8Ysw4loUdIJJh1aEb23Rdfws36rV7kJ6WRcf5mxcal9JiWKR+zDs1eqHyyb/kjra0e4iOtVZXcqAru2fx8FH5ByNq6q+mRtXMnx0f7yKnlhLewnjaa2Hc/JNfv6SbRoSdBYqR9VYjXhYx7j7DpXMoRkUiw7tyYtFuarzPtdiDWndUnPdt0bULaLaWDV5RXQLp3CCau6ve5iaszOY8TnkpTXlYO6WFxqi0lMIqsuFSqdmqksjE0k+Hg7kqclkmNhXkFJPiGqp2DRELVTo2Iu6NcWtFAZqQsg8eJankVKPIwc7ZRnWZgJsOmuStJWsqkKK+A1HuhOJTJy6FTY5KK9aXcC6UwNx+HziU2Zq7OmFazI+mW9qUerRrXJDclk8LcfIryCsi49wirMvVl7OJIUX75/wMAGbcD1e0B6y7NyCiuL4mBPnpGhqpQCtU1FRQi0SvvGjmOeoPkP2+Rl5ROUV6+xvZjU0H7sSnTfmxLtR9NSJ1tMLQxI7e4/9MrrjeK35aqNBf+M0HJhUWSStv+i4gR6n851tbW2NrasmvXLpydnYmIiFDFKT/B1NSUwYMHs3z5cvz9/Rk5smSd3xo1amBkZMSOHTuYPn069+/fZ82aNc+kwc3NjZ9//pkBAwYgkUhYvny5KjyiNFeuXGHDhg0MHjyYM2fOcOzYMX7//ffnum4XFxdVWEazZs0wMTHBxMQEgMmTJ6sc9StXKl7e7Alr166lVatWuLq6olAoOHXqFD/88ANffVWyDumCBQsYPnw4Xbp0oXv37nh5efHbb79x4cIFQLniycGDB+nbty+2trbcu3eP999/ny5dutC0aVMtOYNUKi23ZGDZcI+YXb/huvU9Mn2CybwbhPOUAeibSEk4rHzV77ptNrmxSUSuVa7nKjE0QFa3mupvI2cbTBq5UJCVgyJMuSqEnomx2giPtLoDJo1cyE/NJDcqUWd5xX9zgpqb5pDtG0yWdxAOkwagZ2JM0lFlaEbNLXPJjU0iZv0PKg3Gbsp4XT0jQwwdbZE1rEVBlpzccKWeKkvHk372JrlRCRg62uA0byRFBYWknLioUwtA4rfHqbbxfeS+Qch9ArGdMAg9E2NSflTqqbpxHvlxScR99p1Kj7ROddXfBo62GDeoRWF2DrnhMSUJSyRYDetJ6s/noKB8u9aq55vjVNv0PvJ7wUo9E9X1VNv0PnmxScR99r1GPYZO5fUk7jmB648bsJ/xFmm/X0bWrC42Iz2I+vDzCvWkff8T9p8sQPEgCIVvAJZj3kQiMybzuPKVuv0nC8iPTyJl2x4ALCe+jc3MscQvWkd+VJxqdLswW06RPAeJzBirKSPJvnCVgoRk9KwtsRwxAH0HOzL/rLi+noXsbDkRj6NVv6Oi4wgIDMHSwhxnJwcdZ2on4uvfabh9BuneIaTfDaHG1L7om0iJOXwBgIY7ZqKITSbkk0MARO46TYvjK6kxvT+JZ+/gOLgDFs1cCZhfsuRkxBe/0XjXXFKv+ZNy+QG2Pdyx692SO0NK3j4Z2Vti5GCFSfF9Z9agBvmZcqTxaShSS1Z0eILvt160mD2YtNA4MiLjaTV/GNlxqYT9UbKkXP/DSwj1usWDfcoJs767TtNtyzQSfEKJ9w6hyWRPDGVSHh5Rro+fGhxDWmgsXdZN5OrHB1GkZOLi0RI9Q31s6lenZq8W6IXF02jRMORxqWrL13U5uoSo07cI2avMK3DnaVpvm0aKTyjJ3iG4TfHEwERK2GFlXvkZckIPXaDpqnfITckiLzOb5h+PI+lmIMnFDr5zr+ZI7S1Jvh1MgSIPxy6NqT97IIFfnVLlmx0QidOY3uREJ5H1IIzqs99E30xG1C7l2vp1d7xHbkwSYZ8eBCBq9yma/rKaqtMHkHz2NvaDO2HWrDZBC5Trxxdkykn9+wG1VoyhMCeXnMcJWLZviMNbXQld9Z1aHRi7OGHZrgEPRpe8oQr/+ncaaWg/0cXtp1Fx+wkubj8Ru07T6vhKak7vT8LZOzgVtx+/4vajbyKl9vxhxP9+A0V8KiYujrgtH012aCyJ55WTJNNuBZGXmkmjHTN5tOknZcjHOz2Q1Xi+e+BZ+Y/OJaw0hEP9L0dPT4/Dhw8ze/ZsGjduTL169di+fTvdunVTsxs9ejR9+/alS5cuqg+QANjb27Nv3z4+/PBDtm/fTosWLdi4cSMDBw58ag2bN29m4sSJdOjQATs7OxYtWkR6evlJSR988AG3bt1i9erVWFhYsHnzZjw8NC/ZVREdOnRg+vTpDB8+nKSkJFauXMmqVasApYPfoUMHkpOTVeEWT0NWVhYzZszg8ePHyGQy6tevz/79+xk+fLjKZsiQIXz99desXbuW2bNnU69ePX766Sc6deoEKEexz549y9atW8nKyqJ69eoMHTqUZcuWPdd1libp1ysY2FpQfcFI5YddHoQSMHoNeYnKV4bSqnZqIxdGjtY0PbNZ9bvKu4Op8u5g0v++j9+wFQCYNXOl4U8lD1Auq5XxmwlH/kfI+7qdtNTfLmNgY4HzvFEY2Fsj9wslZMxq8ov1GFaxo6iUHkNHG+p7bVX9dpw+BMfpQ8i46kvwcGX5GDnb4fL5fPStzMlPTiPrpj+BgxeSn1zxJLf03y8Ra2OJw/vvYGBnTY7/I8LGr6CgeKKiURV7tfIxcLChzu87VL/tpw7FfupQsq75EjpqiWq/WUd3jKo6kHLs2VakSfv9Mga2ljjOG63SEzp+pWripGEVe7XRMQMHG9xOlaw5az/1TeynvknmNV9CR34IKJfWC5/+KU4LxuIwewS5kXFEr9lN6gn1DwlpIuuPv9C3scR65lgM7KxRBDwidvpSCpKUegycHdSm31u83R+JkRGOW1aopZPy5Q+kfPUDFBRgVKs65gN7oW9tQUFqBooHD4kZN4+8EM0hAs/L/YAgJr5Xsvznhh27ABjUpyefLPvgudKMP3EVI1sLai98G6mDFRkPwvAeuVY10cy4qq1a+027FciDd3dQe/FwXD8cQXZoLPfGf0ZWQEkITsLpmwQs3I3L7MHU/XgC2SHR+E7aTNqNkrcSVcf1ovaCt1S/W/6qdLaz399J4LFL5XT6fHkSQxMpXdZPxMhC+WGXU+9soKDUknIWNR0wtjFX/Q757TrGtha0mj8UE3tLEv3COTVmg2pyY2F+AafGfkbbJcPx3PsBhqZS0sPiOP/+TixrOdFl/USkFiYk3gjk8qj1asvXmbo4Ii2V1+NfryG1NafhwmHKD7s8COfyqPVqH23xWbmfosIi2n8zBz2pAXEXfLmzeK/qeGF+Aa7je9Fs9TtIJBIyQ+PwWXWA0P3nVTZZD0LJ6+FOraXvgAQK5Qoef3GcsE+UDnTZ/i/j1kMezthGzUUjcFkyCnloDH4TNpBdqr4Cpm3BZeko6n0xGwMrMxSPEwlfd4iY7/5UqwPHkT1QRCeRcqFk9Y+44vbjWqr93CnTfijTfnzf3UGdxcOpU9x+fEq1n6LCQswa1qTK8K4YWJiiiE0m6a97hKw/SlHxhNG85AzujlyL65IRtPxpOXqG+mQ+fIz3uM9ocWgJgleLpKjov7qAieD/K0VFRbi5uTFjxgzmzZv3quU8N9eqvPmqJaghNdD8avVVYfia6Xnd4gtNzRQVG/2DVD//4l8KrUwuNnq9HJBgw9crTMa24PVyDRyLXq/2nFP0ek0Y7xV35KXn8bfz0IqNnpIOMT9VWlqvC2KEWvCfIiEhgcOHDxMbG/vMa08LBAKBQCDQzOs2aPC6IRxqwX8KBwcH7Ozs2LVrF9bW6isa6FpT+/Tp06p1ugUCgUAgEAieBeFQC/5T6IpgerLahiaqVv3nP44iEAgEAsG/haefkv3/E+FQC/7f8GR9aYFAIBAIBM9GESLkQxdiHWqBQCAQCAQCgeAFECPUAoFAIBAIBAKd/EPfj/nXIhxqgUAgEAgEAoFOCkXIh05EyIdAIBAIBAKBQPACiBFqgUAgEAgEAoFOxKRE3QiHWiAQCAQCgUCgE7Fsnm6EQy0QCAQCgUAg0IkYodaNcKgFgtcUXz2TVy1BDYu812uKtzT39dJjUvR6jd+k5Fi8aglqhDZa8qolqNHlwdpXLUEN7xYrXrUENTL0Xi/nKbPA+FVLUMNULHkhKINwqAUCgUAgEAgEOnm9hgxeP4RDLRAIBAKBQCDQiXCodSOWzRMIBAKBQCAQCF4AMUItEAgEAoFAINCJmJSoG+FQCwQCgUAgEAh0Uij8aZ2IkA+BQCAQCAQCgeAFEA61QCAQCAQCgUAnhUgqbXtWvvjiC1xcXDA2NqZt27bcuHFDp/2xY8eoX78+xsbGNGnShFOnTj3vZT81wqEWCAQCgUAgEOikqBK3Z+HIkSPMmzePlStXcufOHZo1a4aHhwfx8fEa7f/++29GjhzJpEmTuHv3LoMHD2bw4MHcv3//WS/5mRAOtUAgEAgEAoHgtWTz5s1MmTKFCRMm0LBhQ77++mtMTEzYs2ePRvtt27bh6enJggULaNCgAWvWrKFFixZ8/vnnL1WncKgFAoFAIBAIBDoprMRNoVCQnp6utikUinJ55ubmcvv2bXr27Knap6enR8+ePbl69apGnVevXlWzB/Dw8NBqX1kIh1ogEAgEAoFAoJNCiaTStrVr12Jpaam2rV27tlyeiYmJFBQU4OjoqLbf0dGR2NhYjTpjY2Ofyb6yEMvmCf6TjB8/nu+++07128bGhtatW7NhwwaaNm36CpU9Oy3nD6X+yO4YWZoQdzOQyx/uJT00Tuc5Dcf1pOn0fsjsLUn2j+Dv5d+T4P0IALNqdoy8tlXjeWenbSf09xu4vdWZblumabQJ+Op3ar7ZAUMLUxJvBnJ78R4yK9BTZ3wv6s/oh7G9Jal+EdxZ+h3JxXoAar/TnZpDOmDdpBaG5jJ+rjeFvPRstTTMajvRcfccLOtVAz0J+Vk5PFhziLDvzmrNt8qAtjRY+BYm1e3IDI3F7+PDxJ3zVrOpv3AYLqO7Y2hhStLNQHwW7SErtKTjtWziQqNlI7F2r01RQSHRv9/Ed+UPFGQrR1MMrc1o9cVMLBtWx8jWEknxfJv0+2H4L95D+t0QrfocB7SlzqK3Ma5uT3ZoLEFrDpJYRt8TGmyYRPVxvQhY/h0Ru04DYN2hIa1/WaHR/ozncpJ9HtF4wVBqF19fZdSXkZUpjecPxbFrE0yq2qFITifq9G3ubzhGXoZcaWNtRrsvZmDVoAZG1mYoEtNJ8rqJPCKB6pM8MHKwItMvnMAP9+osH4cB7ahdXD7y0FiC1xwgqUz5mLhVpc7yUVi3b4jEQI+sh1Hcm7QJRVQSAFXGvIHTkI6YN62FgbkJf7lNIL9M23pWbnn7svfgj/gFBJOQlMy2tct5o0uHF0pTFx3mDaXJqO5ILUyIvhXI2Q/3khqmvQ6rtqlH6+n9cGxSCzNHa05M3kLwn7fVbNq//yb1B7TDvIoNBXkFxPmGcnnDMWK9tdfHEzqW0XOmAj3Vyug5rkFPh/ffpN6AdliU0nNJix73+UOpO6o7RhYmxN8K5OqSvWRU0Kbrj+tJ43eL+0S/CK4v/57EUn2Q57GlOHVooHbOwx/OcXXxXtXv8VH7y6V7bfoOLOpWpdbo7hgV32N3nuIecx3fi3ql7rG7S78jpZSeWu90p0apPvG4hj6x4755WDWuidTWQmdelcWzxj7rYsmSJcybN09tn1QqrcQc/nnECLXgP4unpycxMTHExMRw7tw5DAwM6N+/v1b7vLy8f1Dd09FsRn8aTejN5SV7ODFgJXnZCvrsX4S+1FDrObUHtKXditHc2fILv/RZRpJfBH32L8K4uNPNik5if/OZatutjT+Smykn8rwPAI9+u1bOJua8D5nhcdQe1Y1bi/Zytt8KCrIVdD20GD0deqoPbIf7qtE82PQzf3osI9Uvgq6HFqv9EzCQSYk5fw+/7Se0ptPjp2VY1q/G/U0/cXH0BuRRSTRbNwHzetU02tu0cqPVV7MIP3SB870+JPb0bdrunYd5/RJ7t1kDcJ3kgffCPfzVdzkF2Tl0OFxyPcaOVnQ8+iFZYXH81XcFf49aj3m9qrTYPr0ko8IiYv64TeS3f0BRIWE7TyGPSsTQ0pSWh5dgZKf5n51lq7o0+Xo2UQfPc63nYuJP38J933zM6pe/Hoc+rbFs6UZOTLLa/tSbD7nQeJra9nj/ObLD40j2eUT9mf1xm+RRqfUlc7TG2Mkan48O4tV9ETfm7MS5e1Nab56qSqOosJAor9tcGr+JU53mc33uTuz7tsFtxWhCN/3EzV6LyXwQjvvhDzHUUT6Nvp5N9MHz3Oi5mITTN2m6bwGm9aurbGQ1HWn162qyg6K5PWQ117stJHTLTxQqSu5lfZmUpPM+hG07rvWanxW5PId6dWqz9IMZlZamNlq/25/mE3pzdskeDg5U9gFDK+gDDE2kJPhFcG7Zd1ptUh7FcG7Fd3zXewmHh35EemQiw/YvQmZjrlNPm2I9Z5bs4UCxnmFPoSfeL4KzOvQkF+vZ13sJh4Z+RFpkIm9p0NN4Rn8aTuzN1cV7+H3ASvKzFfQ+oDt/l4Ftab1yNN6bf+FXz2Uk+0XQ60BJn/iEh/v/xxH3mart1seHy6V1+f2dHHGfya9NZ/Br0xmYujhSZ5IHdxbt5Vy/FeRnK+hcwT1WbWA7mq0ajd+mnznjsYw0vwi6aOgTY8/fw19Hnxj/tx9Xp+7Aq/MCrTavK1KpFAsLC7VNk0NtZ2eHvr4+cXHqDyhxcXE4OTlpTNvJyemZ7CsL4VAL/rNIpVKcnJxwcnLC3d2dxYsXExkZSUJCAmFhYUgkEo4cOULXrl0xNjbmwIEDFBYW8tFHH1GtWjWkUinu7u54eXmp0nxy3s8//0z37t0xMTGhWbNmarFZEydOpGnTpqp4sNzcXJo3b87YsWOf+RoaT/Lk7vYThP95h2T/SC7M/RoTRytqerTUek6TqX0IOHSewKMXSQ2K5vLiveTnKKg3oisARYVFyBPS1DYXz1aEnrxOfvGoa0FOntrxooJCHDo2wsjKDL+tx4n+4zZp/pFcn/0VMkcrqnpq11NvWh8eHThP6JGLpAdGcWvhHvLlCmqN7KqyCdztRcDnv5F0O1hjGkY2ZsicrHl8+hZ+W44Te/4eF/utRCKR4Dq1j8Zzak/xJP68D8FfniQzKBr/DcdI9Q2l9oTeKhvXKZ483Hqc2D9uk+4fye33vsLY0Qpnz1YAOPZqQWF+AT6L95IZEkOq9yN8Fu6hav+2mLooXynmpWUR9t1ZHPq05vEP/yPoowNE7DqNnpEhBfJcqozsplFfzal9lI7elyfJCoomZP1R0n1DqT7RQ81O6mRN/U/H4zvjc4ryCtSOFeUVkJuQptryUjJx8GxF9KG/AKg7xbPS6yvt4WP+nryN6DN3yQqPJ/6KH/fWHaVKr+ZI9PWKyySbkO/PkeITSvbjROIvP6Aov4ACuYKYwxfICowiYME3xeXTXaOO6lP7kHzem4gvfyM7KIpH64+S4RtKtVLl4/rhCBLP3SV4zQEy74chD48j8Y/b5CWmq2wid50ifMcJ0m4Hab3mZ6Vz+9bMnjqOnl07Vlqa2mgxyZPrO04QcuYOiQGRnH7/a8wcrKjTW3sdhl24x5WNPxL8xy2tNgEnrhJx+QFpEQkkBUZxYc0BpBYm2DeoUaGea6X0nHoKPaGVqKfhZE98tp0g8s87pPhHcmmOsk+soaNPbDSlD4EHzxN89CJpQdFcXbyXfLkCtxFd1ewKcnLV+r28THm5tHLTspEnpKEo3upM6IV/qXvsxlPcY3Wn9SH0wHnCjlwkIzCK2wv3UCBX4FKqTwza7cXDz38jWUufCBC0y4vkO8FkP07UalOZVGYM9dNiZGREy5YtOXfuXImOwkLOnTtH+/btNZ7Tvn17NXuAM2fOaLWvLIRDLfh/QWZmJvv376dOnTrY2tqq9i9evJg5c+bg7++Ph4cH27ZtY9OmTWzcuJF79+7h4eHBwIEDCQpS/2e8dOlS5s+fj7e3N3Xr1mXkyJHk5+cDsH37drKysli8eLHKNjU19ZlnGJvXsMfE0YqoSyVL/eRlyEnwDsGxpZvGc/QM9bFrUouoSw9KdhYVEXXpAQ4t6mg8x66JC3aNXQgodsI04TasEwU5uRhZmhJXKu28DDlJd0Owa6Vdj3XTWsSVugaKioi7dB87LdegifwMOUVFRRiYydCXSZHo6+EypgcFObkYO1lrPMempRsJF9WXSYq/cA+bYq0mNRwwdrRWs8nPkJNyN0Rloy81oDA3H4pKXnYW5OQCYNu2nmqfxFAf86a1SLrki9TRGoe+bUi+6kfyRV+sWtXVqM+ypRtJF33V9iWd91G3l0ho8sVMpdP98HFFxYS9R0sMrc2JOnwB0xr2yByt/5H6MrIwIS9TTlGB5n+Vsqq2GFezI/1eqFq6KRd9sdSixbJlXZLL1F/SeR8sn5SPRIJtz+Zkh8TgfvhDOj/YRavTH2PXp5VWnf82LGvYY+ZgRfjlknLIzZAT4x1ClWe4fypCz1CfpqO6k5OWRYJf+Gurx6y4T4y5XKZPvBuCvY4+0bZpLWLK9Ikxlx9g31K9T6w9pAMjfL9i0Lm1tFj8NvrGRuXSa/vJOEb4fsUbpz6i3sz+5e6x/Aw5yXdDsNXSriU67jHbSizDl0GhpPK2Z2HevHns3r2b7777Dn9/f959912ysrKYMGECAGPHjmXJkiUq+zlz5uDl5cWmTZsICAhg1apV3Lp1i1mzZlVmcZRDxFAL/rOcPHkSMzMzALKysnB2dubkyZPo6ZU8R86dO5c333xT9Xvjxo0sWrSIESNGALB+/XrOnz/P1q1b+eKLL1R28+fPp1+/fgCsXr2aRo0aERwcTP369TEzM2P//v107doVc3Nztm7dyvnz57Gw0B7nplAoys1wNrJXvuqUlxptA5AnpCOzt9SYjrGNOXoG+sgT0tTPSUzDqo6zxnPqjehGSmAU8TpG8OqN6Eb8pftU69eGnDJp5ySkYWxvpfE8o2I95c9Jx6JOFa35aUpHIpFgWsWGocHfUFRYhCIxnagTVzFzq6rxHGMHq3L5KhLSkDpYFR+3VOkvb6M8lnD5AY1XvUOdGf0J2X0aAxNjGi5Tto0n6QBIi6+z6dez0Tc2Iv6PW/jN24Xrwrcw1aJP6mBFbpm8cxPSMHIoqdta7w2kML+QiN2nKyghJVVHdSfxvA+KmGSM29TXeH2VXV9GNmY0fH8Ij/b/r9yxdl/OpKpnSwxkyle5oRuOqh3PTUjDxE1Lug5W5CaklrN/UjdGdhYYmMlwmT2IkHVHCF5zANse7jTd8wF33vyI1Kv+GtP9N2FaXE/ZZfqA7MR0TLX0Ac9C7Tfc6ff5LAxlRmTGp/Lj6PXIUzJfqZ7+OvTIiu85eUKZPjExHZmD5vyf3JvyxDJ9YkIalq4lfeKj43+T+TiR7LgUbBrUoOXSEVi6OnN+yjaVzZ3PfiT28gPy5bm4dGlMowXDAGWfURpd95hUxz1m/gx94hOaLB1BnYm9nvm8fxPDhw8nISGBFStWEBsbq3pz/GTiYUREhNr/9Q4dOnDw4EGWLVvGhx9+iJubG8ePH6dx48YvVadwqAX/Wbp3785XX30FQEpKCl9++SV9+vRR+8JSq1Ylo1np6elER0fTsaP6a9yOHTvi4+Ojtq/0xEZnZ2WnHB8fT/36Siemffv2zJ8/nzVr1rBo0SI6deqkU+vatWsJCgpi586dqn03cyN5U8c5lYG+sSGug9tzV0N8qeuQDnReNxGJnh4GMiOCd52iWr82L1mRbhSpWdwcvIaCnFzqjOpG9WGd1CYQVjYZD6O4M/trGq9+h4YfDqeooJBH3/5BTnyq2qj1E+7P/orCnFzcPhxBvdVjyM/Kee68zZvWosaUPlzruaRiY6D6JA/s3nCnUJFHj0f7uDjms+fO+2kxMJPR5YcFpAdGcX/jz+WOe6/cz4PNP2Pbog5tt02n+uQ+lefoFv8DTfC6ReRO5VfQMh+EY9m6LlXH9fpXOtT1B3eg19qJqt+/jN/4UvOL+NufHzyXIrMxo8nI7gz4chYHBq1CnqR0WBuU0fPzS9YT+bc/3xfraTqyO2/u+wBDEylFRSABzo59efkHHjiv+js14DHZ8al4Hv0Q85oOZIQrPyCSGR5Pr4OLAKWeyBNXcXm7y0vT9DQ8/OokoYcu0OfKppee1/N84bCymDVrltYR5gsXLpTb99Zbb/HWW2+9ZFXqCIda8J/F1NSUOnVKXul98803WFpasnv3biZPnqyyeR4MDUsmnEiKl3UoLCx53V1YWMiVK1fQ19cnOFh7DNwTlixZgkKhoKiUk9Y0xw4AmZ0F8vhU1X6ZvQVJDyI0ppOTnEFhfkG5EWyZnSXZ8Wnl7Gv1a4OBTErQj5fLHYv48w4/3w2h9eK3sapblcSbyhFsY3tLpUNZjLG9JakPNL8mzi3WY1xGj7G9BTka9GjDskF1ioqKCN7zJ4k3AwG4t3gv1Yd2Qs9I8+SfnPjUcvlK7S1RFGt/kr9xqX1PbNLul1zP41/+5vEvfyO1s1DFmNeZ1pes8JKvdCmKr7MwN4+EP26Tl5JJm99WE3viqlrapVHEp2JURp+RvSW5xbqs29XHyM6CzndKQoX0DPSpt2oMNaf05VLr99TPtbMkLyWTGwNWUpRfgMJYqrq+l1FfBqbGdD24kLzMHC5P3EJRvnp8NyhH6nIS0sgKj6fN5ik49G+rHHku1qO8Xs3lkxufilGZUT4je0sUxTryktMpzMsnKzBKzSYrMAqrtvU1pvm6E3LmDrGlVj3Rlyr/RZvYWZBVqpxM7CxI8NPcBzwL+XIFqeFxpIbHEXM3hIl/baTJiK7c+OI3AILP3CHmKfXEV4KevDJ6Jl3cxP2fLnNv//+wLgR9I2X+MvsyfaKdBcla+sQn96bMrkyfaG9Z7k1eaRLvKK/b3MVR5VBH/HmHhOLykBUW4dilMS5vd0FWxeap7zFFJfWJT8hNziQ3WftbhcqkMlf5+C8iYqgF/2+QSCTo6ekhl5efaAJgYWFBlSpVuHLlitr+K1eu0LBhw2fK67PPPiMgIIC//voLLy8v9u7dq9P+yYxnc3Nz1ZYZFEN2XCpVOzVS2RmaybB3dyVOS3hGYV4Bib6haucgkVClUyPi75R37OuN6Eb4mTvkJGeUO5aXlUN2fCrVujXF//tzpAdGIY9LwbFU2gZmMmybu5J4S7uelHuhaucgkeDYqTGJzzBJTN9Q+Y/Uvn0pR0kiQV9mhDw6SeM5ybeDsO+s/orPvksTkou1ZkfEkxOXgn1n9euxbu6qsimNIjGdgmwFVQe1o0CRS8JfJfHPRXkFZNwLxbY4P4me8iHLul19Um8FatSXdjtIZf8E265NVfYxxy5xtftCrr2xSLXlxCQT9uVv3B7xabn0nId2JPrwX2QHRyMPi3up9WVgJqPr4cUU5uVzefwmtVU1tKWbHRIDULL6gUSCdefGpGnRknY7EOsy5WPTtQlpxeVTlFdAuncIJq7qoUwmrs7kPE7Qqed1JS8rR+VQpobHkRQYRWZ8KjU6ltSHkZkMZ3dXoitxkuUTJHoS9Es9oGrTU/Of0iOB/Gylk50RFkdqYBTZcak4l+0Tm7uSoKNPTLoXqnYOEgnOnRqRoGPCn00j5WTI0o57flYOGWFKLVlhcRhZm1FUWIh9qQc4AzMZNs1dSdLSrouK7zGHMnocOjUm6SWUoeCfQ4xQC/6zKBQK1ULuKSkpfP7552RmZjJgwACt5yxYsICVK1fi6uqKu7s7e/fuxdvbmwMHDjx1vnfv3mXFihX8+OOPdOzYkc2bNzNnzhy6du1K7dq1n+ka7n/rRfPZg0kLjSMjMp5W84eRHZdK+B8la7j2PbyEMK9b+O07A4DvrtN03TKNBJ9QErxDaDzZE0OZlMAj6pMOLVwccW5bDy8dr1FdB7ZDz0Cf4J+vYIxyNY6GcweTERpLVkQCjRcNQx6XSpRXiZ5uR5fw+PQtgvcq9TzceZq226aR7BNKkncI9aZ4YmAiJfRwiR5je0uMHawwr6WMibNsUJ38zByyoxLJTc0i8XYQ+Vk5uI7ugTwmhWSfR7gvHYFEX4/Az5WjaS12vEtOTDJ+nx4B4NFuLzr9spw60/sSe9abaoPbY92sNt4LvlHlG7Lbi7pzh5D5KJbsiAQaLHqLnLhUYrxKViOoNbE3yTcDyc/KwaFrExotH4XfJ4dVa8I6vuGO1N6S2F+v4rZkBIV5Bdh7tEQRl4Ke1JDo4utsvGMGObHJBH+iXIorfNdpWh9fQc3p/Ug4exfnwR2waFYbv/m7AMhLySSvTDxrUV4BivhUlXP6BJvOjTGp6cjjA+pxzC+jvgzMZHQ7vBh9mRGXZ32JoZkMQzMZAIqkdIoKi3Du0Qxje0uSvR+Rl5WDZb1q6JvJKCosxKp9A9KNjagxtS/6JlJiDl8AoOGOmShikwn55BAAkbtO0+L4SmpM70/i2Ts4Du6ARTNXAubvVmmP+OI3Gu+aS+o1f1IuP8C2hzt2vVtyZ8hqlY2RvSVGDlaY1FIumWXWoAb5mXKQ6EHRs6w3UEJ2tpyIx9Gq31HRcQQEhmBpYY6zk8NzpamNO9960W72YFLD4kiLiKfj/GFkxqeqreM87NASgr1u4f2dsg4NTaRYuZR82MKiuj32DWuQk5pFRnQSBjIp7d4bRMiZ22TGpyKzMaf52F6YOVoT+Pv1p9KTokPPW8V67mrRY1lGj6FMSttiPVnFetyL9Twso8fvGy+azh5M+iNln9higbJPjCjVJ/Y+soSI07cIKO4TH+w+Tect00i8F0ri3RAaTvFUvpkr7hPNazpQa0gHos55o0jJxLpBDVqvGk3sVX9S/CMBqNarOTI7SxLuBFOgyMOlUyMazB5I/GU/GlRwj3U5uoSo07cIKb7HAneeps22aaT4hJLsHYJb8T0WVqpPlBb3iWal+sS84j4xLzULm+auWLvXJvFGIHlpWTrrrLJ41smE/98QDrXgP4uXl5cqvtnc3Jz69etz7NgxunXrRlhYmMZzZs+eTVpaGh988AHx8fE0bNiQX3/9FTe3p5t9nZOTwzvvvMP48eNVjvvUqVP5/fffGTNmDBcvXkRfX/+pr8Hny5MYmEjpvH4iRhbKD7t4vbOBglIjghY1HTAutVbro9+uY2xrQcv5QzGxtyTJL5zTYzaUm9xYd3hXsmKSefyX+koTpak3oithp2+Sm56NMRDwhVJPq88mYWRhQsKNQP4atV5thNLMxRFpKT2Rv15DamtO44XDVK9C/xq1HkUpPa5j36Dx/KGq328cV36s5PqcnYQdvUhucibnh31C2x3vKu30JBRkKfBd8QNJV/wAMKlqC6XCbpJvBXFrxhc0WPQWDZYMJys0lusTNpMRULJaRtDnv6FvIsV942QMLUxIuhHI3yPXqV2PdXNXGswfir6pMZnB0fgs/JbIUiEyBTm51BzdHYu6VUEiocYkDyR6EtLvhxOweI9q4qFxVTuKCktemqbdCsT33R3UWTwctw9HkB0ai/f4jWQGVLyaR1mqjupOyo2HZAdHq+1/GfVl3cQF2+LVEfpf26KW32+t55D9OJGCnDxqj+6O++p30DMyRB6dROxPl8hLzqT2wreROliR8SAM75FrS5WPLUWl6i/tViAP3t1B7cXDcS0un3vjPyMrIFJlk3D6JgELd+MyezB1P55Adkg0vpM2k3bjYUnZjOtF7QUlsZQtf1U62/kZ8RQpnu9V+f2AICa+t0j1e8MO5UPQoD49+WTZB8+VpjZufnUSQ5mUXmsnIrUwIepWID+PUe8DrGo4qK3X7Ni0NsOPLlX97r7yHaXuYxf544NdFBUWYuPqTMNhc5BZm5OTmkmszyMOD/uYpDIhNGW5Uayndyk9P1Wgx0mHHq8PdlFYrKfRU+i5X9wndthQ0ieeqaBPDPv1OsY2FjSfP1T5YZcH4Zx5ZwM5xW26IC+fKp0a0XCyB4YyKVkxyYSfusm9bSVrQBflFVB/fE/arBoNEglZoXH4rDrAo/3naTT/TVp9NglDCxMSbwRyqYJ77HHxPdao1D12SUOf2KhUn9i9uE+8MWcn4Ucvki/PpVrf1jSaPxQDk3/mgyjP9/j5/wdJUZGGmTUCgeCVs7vaO69aghoWBa9XVyF9zbouk+cc7XxZpOg9/YPbP4FdYf6rlqBGlwflP3P8KtneQvMXL18Vr9fdBXblQ/RfKaaFr1cJvRXz9G9Rn5d9VSvvf5Kmr07+2xEj1AKBQCAQCAQCnbxejxCvH8KhFggEAoFAIBDoRMRQ60Y41AKBQCAQCAQCnbxeQW2vH2LZPIFAIBAIBAKB4AUQI9QCgUAgEAgEAp2IEWrdCIdaIBAIBAKBQKCTIhFDrRMR8iEQCAQCgUAgELwAYoRaIBAIBAKBQKATEfKhG+FQCwQCgUAgEAh0Ihxq3YiQD4FAIBAIBAKB4AUQI9QCgUAgEAgEAp2ILyXqRjjUAsFrSoz+69V9yV6zz2QZF71e5RNr8Hp1p0n6r1qBOqmFhq9aghreLVa8aglqzL7z0auWoIasSudXLUGNsVXav2oJarTPN37VEv5xXrN/Aa8dIuRDIBAIBAKBQCB4AV6vIRWBQCAQCAQCwWuHmJSoG+FQCwQCgUAgEAh0Ihxq3QiHWiAQCAQCgUCgk9dr1srrh4ihFggEAoFAIBAIXgAxQi0QCAQCgUAg0IlY5UM3wqEWCAQCgUAgEOhExFDrRoR8CAQCgUAgEAgEL4AYoRYIBAKBQCAQ6ERMStSNGKEW/L9m/PjxDB48WOvxVatW4e7u/o/pEQgEAoHgdaSQokrb/ouIEWrBK2f8+PF89913qt82Nja0bt2aDRs20LRp01eo7PWk27yhNB/ZHWMLUyJvBXJq6R6Sw+K02tdoU58O0/rh3KQW5o7WHJmymYd/3lazWRF+QOO5Zz49yNWdv1eoqemCobiN6o6hhQkJtwK5sXgvGaHaNQHUHd+Thu/2Q2ZvSYpfBDeXfU+S9yONtt33L6Bqj2ZcmLiFx14l2mtN6EWdGf2R2luS7hfBvaXfkXo3RGueVQa0pf7CtzCpbkdWaCwPPj5M/Dlv1XHnvq1xGfsGVk1rYWRjzvk3lpD+IFx1XFbdjt43t2tM+69p2wk/eYNm85VlYVRcFteWVFwW9cb1pFFxWST7RXBjufayeOMHZVmcn7iFyD9KysKpUyPcFwzFun518rMV3P/pElc2HKOooHzkY/t5Q2kyqjtSCxOibwVy7sO9pOpoQ1Xb1KPV9H44NKmFmaM1v07eQkipNqRnoE+HBcOo1d0dyxr2KDLkRFy+z+V1R8iKS9V57QCt5g+l/sjuSC1NiL0ZyKUP95JeQZk1GteTZtOVZZbkH8GV5d+TUKrMZPaWtFs2kmqdG2NoZkxqSCx3d5wg9NTNCvV0KFM+Z5+ifFpP74djcfmcmLyF4DL3WPv336T+gHaYV7GhIK+AON9QLm84Rqy39vb6tNzy9mXvwR/xCwgmISmZbWuX80aXDi+crjZWrZzPpImjsLKy4O+/bzHzvSUEB4dqtQ8OvIaLS/Vy+7/8ah+z5ywF4NyZY3Ttqq55564fmDlr8XNpHPz+cLqM7ImJhQnBtx7y/bJdxIfFarXv9k5vuo/2wK6aPQBRQZH8tv1HfC/crTCvlsXt18jShLibgVx+ivbbcFxPmha332T/CP4u1X7Nqtkx8tpWjeednbad0N9vILUyo/vnM7CpXx1ja7MKNQpePmKEWvBa4OnpSUxMDDExMZw7dw4DAwP69++v1T4vL+8fVPf60GF6f9qM9+D3D/fy7aAV5GUrGP3DYvSlhlrPMTKREucfwanl+7TabGo1Q207MX8nRYWF+J+6UaGmhjP7U39ib64v3oNX/5XkZyvocXARejo01RzYlpYrR3Nv8y+c8lhGil8EPQ4uQmprUc62/hRPKCo/olFlUDsarXqHh5t+5q/eS0l7EEH7Q4sxsiufBoB1KzdafjWLiEMXuNDrQ2JO36bt3nmY16+mstE3kZJ04yEPPj6kMQ15VBJeTd5V2/w3HCM/U07U/3xoNKM/DYrL4tQAZVn0PKC7LFwGtqXVytH4bP6Fk57Ksuh5YBHGGsqiwRRPijSUhXXDGrzx/Xyiz9/jpMcyLr77ObV7tqDT4uHlbFu92x/3Cb05u2QPhwauJC9bwZv7F+lsQ4YmUhL8Ivjfsu80HjeQGeHQ2IXr249zoO9yfpu6Fevazgz6dp7WNJ/QbEZ/Gk/ozaUle/iluMz6VaDHdUBb2q8Yze0tv/BTn2Uk+0XQb796mXXfOh0rV2e8Jm7mWM8lhJ6+Sc+v3sO2UU2delq/25/mxeVzsLh8hj5l+ZzTUj4AKY9iOLfiO77rvYTDQz8iPTKRYfsXIbMx16nnaZDLc6hXpzZLP5jxwmlVxIL5M5g1cyIzZi2mQ6cBZGVnc+rkAaRSqdZz2nXoS9Xq7qrNw3MEAD/9dFLNbvc3+9XsFi/5+Lk09pk+mJ4T+vL90l18PPhDFHIFH3y/HAMddZgSk8SP6/ezesBCPhq4iIC/7/PeroVUcaum9RxQtt9GE3pzeckeTgxQtpc+FbSX2gPa0m7FaO5s+YVf+iwjyS+CPqXab1Z0Evubz1Tbbm38kdxMOZHnfQAoKiok/I/b/DlxM0e7zH+OUnp2Citx+y8iHGrBa4FUKsXJyQknJyfc3d1ZvHgxkZGRJCQkEBYWhkQi4ciRI3Tt2hVjY2MOHDhAYWEhH330EdWqVUMqleLu7o6Xl5daur6+vvTo0QOZTIatrS1Tp04lMzNTq46bN29ib2/P+vXryx27ePEihoaGxMaqj3LMnTuXzp07A7Bv3z6srKz4448/aNCgAWZmZqqHhcqg7SRPLn1+nMAzt4kPiOT4vK8wd7Cifu+WWs8JvuDD+Y3HePjHLa02WQlpalu9Xi0Ju+pHamRChZoaTPbEd9sJHv9xh1T/SP6e/TUmjlZU99SuqcHUPgQfPM+jIxdJC4rm+qK9FMgV1BnZVc3OulENGkzry9V5u8ulUWdaX8IPnCfi8F9kBEbhs/BbCuQKao7oWs4WwHWKJ/HnfQj+8iSZQdEEbDhGqm8otSb0Vtk8/vEygZt/IeHSfc3CC4tQJKSpbc59WhP16zXysxU0mOzJvW0niPxTWRaX5yjLooaHjrKY0oegg+cJOaosi2uLi8tiRPmyaDitL39/UL4sXAa2I8U/kntbj5MRFkfctQAualwiOgAAzl1JREFUrz2M+7heGJoaq9m2mOTJjR0neHTmDokBkXi9/zWmDla46mhDYRfu8ffGHwnR0oZyM+T8PHo9gSevk/Iohti7IZxf/j2OTWtjXsVWa7oATSZ5cmf7CcL/vEOyfyTn5yrLzEVHmTWZ2gf/Q+d5ePQiqUHRXFy8l/wcBfVLlZlTKzfu7/2TBO9HZEQkcHf7CXLTs7BvWkunnhaTPLm+4wQhxeVz+v2vMXOwok4F5XNl448E67jHAk5cJeLyA9IiEkgKjOLCmgNILUywb1BDp56noXP71syeOo6eXTu+cFoVMfu9yXy6dhu//fYnvr7+jJ8whypVHBk0yEPrOYmJycTFJai2vn17Ehwcyl8Xr6rZZWfnqNllZGjvq3XRa2I/ftvxE95nbvI4IJxv5u3AytGaFr3baD3H59xtfC/cJT4slrjQGH7eeIic7Bxcm9fVmVfjSZ7cLdV+LxS335oVtN+AQ+cJLG6/l4vbb73i9ltUWIQ8IU1tc/FsRejJ6+RnKwDITcvG/4dzJN4LJTMq6TlK6dkpqsTtv4hwqAWvHZmZmezfv586depga1vyz3jx4sXMmTMHf39/PDw82LZtG5s2bWLjxo3cu3cPDw8PBg4cSFBQEABZWVl4eHhgbW3NzZs3OXbsGGfPnmXWrFka8/3f//5Hr169+OSTT1i0aFG54126dKF27dr88MMPqn15eXkcOHCAiRMnqvZlZ2ezceNGfvjhBy5evEhERATz57/4CIJVdXvMHax5dPmBap8iQ06UdwjVWri9cPpPMLWzwK2HO3eP/FWhrVkNe2SOVsSWckDzMuQk3g3BvqVmTXqG+tg0rUXMpZLroKiImEsPsGtZR7VLX2ZExy9mcnPpPnIS0sqlYdm0FgkX76ulkXDpPtatNOdr3dJN3R6Iv3APGy32T4Nl01pYNXEh/OAFzGrYY+JoRcxl9bJIqKAsbDWVxeUH2JcuC2MjOn8+kxsfli8LAD0jAwoU6m9t8nNyMTA2wrFJiQNpWcMeUwcrIkppzM2QE+sdQhUtGp8XqYWMosJCFOnZWm3Ma9hj6mhF1CV1PfHeITjqKDP7JrWIKlNmjy89wLFFSZnF3grCdUA7pFamIJHgOrAd+lJDoq/6a9VjWcMeMwcrwsuUT0wll4+eoT5NR3UnJy2LBL/wik94TahVqwbOzo6c+99l1b709Axu3LhLu7baHcjSGBoaMnrUm+z77ki5Y6NGDiE22hfvu+f45OPFyGTGGlLQjX11B6wcrPG7ck+1T56RzSPvIFxb6HaOnyDR06PNgI5IZcaE3AnUamdefM9Hlen/Eipov3Ya2m/UpQc4lGq/pbFr4oJdYxcCDlXcJwteHcKhFrwWnDx5EjMzM8zMzDA3N+fXX3/lyJEj6OmVNNG5c+fy5ptvUqtWLZydndm4cSOLFi1ixIgR1KtXj/Xr1+Pu7s7WrVsBOHjwIDk5OXz//fc0btyYHj168Pnnn/PDDz8QF6ce3/bLL78waNAgdu7cydSpU7XqnDRpEnv37lX9/u2338jJyeHtt99W7cvLy+Prr7+mVatWtGjRglmzZnHu3LkXLiMzBysAshLVHarMxDTM7K1eOP0nNBvahdysHPy9Ko41NS7WlJOQrrY/JyEdYwdLjedIbczRM9Av5xjmJKYhsy85p9Wqd0i8FcTjP+5oTUNRJg1FQppKkyatmuylWuyfhpqjupER+JiUW0HItJVFYjqyCspCXqZO5QlpGJcqi9ar3yHhVhCRf5YvC4DoC/ewb+WGy6D2SPQkyJysaTtnCACmpa7PpLidZCeqa8xOTMfEXrPG50FfakinJSMIOHGV3Ey5VrsneuRl9MgTtOsxflJmZepSnpimVs5n392BnoE+4+/vZPKjvXReN5E/J28lXUcstKmO8jGthPKp/YY77/l/w9ygvbSY7MmPo9cjT3m+UdhXgZOjAwBxcepvruLiE3FycniqNAYN8sTKyoLvvj+qtv/Q4eOMG/8ePXu/xfoNnzN61DC+/27HM2u0sLcGID0hVW1/ekIalhX0k1Xr1eDLBz+wK/AQYz+ZyufTNhAd/FirvUxH+5U9R/s10dJP1BvRjZTAKOJvB5U71v3zmUwI+lbXZVUa/4aQj+TkZEaPHo2FhQVWVlZMmjRJ51vp5ORk3nvvPerVq4dMJqNGjRrMnj2btLTyAxcVISYlCl4LunfvzldffQVASkoKX375JX369OHGjZIY3latWqn+Tk9PJzo6mo4d1V9xduzYER8fZYyZv78/zZo1w9TUVO14YWEhDx8+xNHREYDr169z8uRJfvzxR50rfoByAuWyZcu4du0a7dq1Y9++fbz99ttqeZiYmODq6qr67ezsTHx8vM50FQoFCoVCbV/DQe0YuHaK6vehCZ/pTKOycH+7K77Hr5Qb8QRwGdKBthtKRuPPj9n4UjRU690Cx44NOdV76UtJvzKoPrwLLuN6UpiXT7+QPZwb+5LKolcLnDo25KSOsoi5eJ/bHx+i3boJdNo+nYLcPK5vP0G1tvXpvWkKPddPAuD4+JejsTR6Bvr0+/I9QML/lu5TO1ZnSAe6rCtpP6fHvTw9rRcMw8jShJPD1yJPzqCWZ0t6fvUevw5dQ3KA0kmqP7gDvdaW6PnlJZdPxN/+/OC5FJmNGU1GdmfAl7M4MGgV8qT0ik9+BYwcOYSvvigJfxs4aOwLpzlx/Ai8/jhPTIz6g80335ZMjL5/P4DYmHjO/HmU2rVr8uiR9lH8doM6M/bTkkGQrRPXPre22EfRrOq7AJm5Ca36tmPyplmsH77y/9i77/goir+B459Lu+SSXAopEEgjtARCV3pvoUmVrvQi0qQHkKIggnQsCCpIEVBEQJQmRXoJEFoSUkjvvfe7548Ll1waIpDk5zNvX/uS253d+d7s7mV2dnZWXakumpc2Ek6/weP3OW19XZwGtuH+1mOlLr+5aj/3Nh9l2N9v/u/D/8KbEkePHk1kZCTnzp0jNzeX8ePHM2XKFH766adS00dERBAREcGGDRtwcXEhODiYadOmERERwZEjR14qb1GhFqoEQ0ND6tQpvN313XffYWJiwq5du5g0aZI6zZvg5OREtWrV+OGHH+jbty+6umU/TGJlZUX//v3ZvXs3jo6OnDp1ikuXLmmkKb6+RCIp9UGyotauXcuqVas05vW2eZtIz8In53X0VKeroYUJaTFJ6vlGFiZEvabbxnZv1ceijg2/zii9ZSjs7D3iioyioV0Qk76lnMwiMelbykl8ElLqNrITUlHk5Wu0wALoW5ioW22s27lg7GDFMJ+dGmk67ppN7K2nnB/5OYq8fKTFtiG1NCGrSBxFZcUklZo+u4z0LyLR0UaZm8/VAavITUwny0BP9T2Kl4XFi8vCwEIzLgNLE3ULfvX2LhjbWzHCW7MsOu2aTcytp5x9dw0A3jtP4b3zFAbWpuQkp5Nnb0n7xcP5c8bXxPmEAqAjVe0vmYWc9CIxyizkxHqVHuPLeF6ZltesxpERa0u0TgefvceRUo4fAws5GUXiMbCUE19GmWU9L7Ni+9LAwoTMGFWZye2taDS+Jz93XUSibzgACd4hVH+7Pg3H9uCKu+ouU8C5e0QVjecNl09eZjZJwdEkBUcTeT+ACX9vwHVEJ25/9fsrb/tN+P33s9y+XTjKhVSqOsatrS2JiipsJLC2ssDzwZMS6xdnZ1eTbt06MHTYpBemvXVbdTemjpNDuRVqz7/u8MyzsOX2+e+k3NKU5CKt1HJLE0K8gsrNMz83j5hg1TMywY+f4di4Dt0n9GHvkp0l8mqWL9U4fjNfw/GbEVOyVdSx79voGEjxO3K1xDJA3ce6IlT14e68vb05ffo0d+7cUTfAbd++nT59+rBhwwZsbGxKrNOoUSN+/fVX9WcnJyfWrFnDmDFjyMvLQ0fnn1eTRZcPoUqSSCRoaWmRmVn67WK5XI6NjQ3Xrl3TmH/t2jVcXFwAcHZ25sGDB6Snp2ss19LSon79+up5FhYWXLhwAX9/f4YNG/bCEUQmTZrE4cOH2blzJ05OTiVayf8Nd3d3kpOTNaaW2o4kBkerp1i/cFJjEnFs11C9np6RATWbOhF2r+StwH+j6fDORDx8RrR36X8M8tKzSAuKVk/JvuFkRidRvX1hTLpGBlg0cyK2lNuTAIrcfBIeBmqsg0RC9fYNibvrD8CTL3/nZLcl/NFjqXoCuLtyP9c/2okiN5/kh4FYdtDchmX7hiR6lJ5v4l0/LDs00phn1dGVhDLSv4jtkHZEnb1L0v1npBeURUZ0EjWKlYXlC8oi/mGgxjrPyyK2oCwef/k7v3dfwsmeS9UTgMfK/Vyfu7PENjOjk8jPyqX+O21ICY/j2bm7JAdHkxwcTbxvOOkxSdgWO4aqN3UioowY/6nnlWlTR2t+HfU5WUklb7PmpmeREhStnhJ9w0mPTqJmsTKzaupEdDllFvsoUGMdJBJqtm9I9D1VmekUXNwoFZoVAGW+AolWYTNbbnqWuoKbVFA+aTFJ2BUrnxqvoXxKI9GSoK1X9gV8ZUtLSycgIEg9eXn5EhkZTdcu7dVpjI2NePvtZty8dbecLamMGzucmJg4/vzzxV3gmjZR7YPIqPLv7mWlZxETHKWeIvzCSIpJxKWtqzqNvpEBtZvWLbc/dGkkWhJ0iuyfonk9P34zSjl+LV9w/MaVcvzatG9ITMHxW1T9EZ0JPnePrITUl4q9qsvOziYlJUVjKn6X9mXduHEDU1NTjbvZ3bt3R0tLi1u3bv3j7SQnJyOXy1+qMg2iQi1UEdnZ2URFRREVFYW3tzczZ84kLS2N/v37l7nOggULWLduHYcPH+bp06csXrwYT09PZs+eDahu/ejr6zN27FgeP37MxYsXmTlzJu+99566u8dzVlZWXLhwAR8fH0aOHEleXl6Z+fbq1Qu5XM7q1asZP378a/n+UqkUuVyuMelItEuku/X9aTrMHEi97s2xqm/LwE3TSI1JwqfImLfv/eTOW2N7qD/ryqRYu9hj7aIaLszU1hJrF3vkxUZf0DMywKXv29w/dOmlYvf+7jSNZg+kVs/mmDaoRdttU8mITiK0yHjR3Q67U298YUzeO09Rd1Rnar/bAXkdG1p9Ph4dmZSAQ6qHbrJik0l+GqYxAaSHx5NeMPKI/7d/Yj+6C7bDOmBU14Ym6yagLdMnpGAbzbd/gPOSwmHjAnadxqpLY5ym9cGojg315w/BtEltAnefLSwrU0PkDe0xrqcaKsuoTg3kDe1LtGwbOlhTrXUDgg9cLFEWrrMGUquHqizabVWVRUiR8aJ7HHan/rgiZbGrsCxM6tjQ+vPx6BhI8T9cWBZJT8M0pudlkVZkFJaG0/pi2qAWJvVq4jpnIG9N78+lFftKVCrvfX+aVrMGUrtHc6rVr0WvzVNJj0nSGFd6yEF3mhQ7hixd7LB0UY1IIbe1xNLFTj2Ch5aONv12zMK6sSOnZn2DRFsLmaUJMksTtHRLHsdFPfr+NM1nDcS+R3PMG9SiyxZVmQUVKbN+h9xpWKTMHu08RYORnak3tAOmdWzosHY8ugZSnhaUWZJ/JMmBUXT8fAKWTWsjt7ei8ZTe1OrYiMAz5Vf87n1/mtazBuLUozkW9WvRe/NU0mKSNMaVHnrQnaYvUT46BlLaLxxGjWZOGNeshpWrA72+mIyRtRm+f/zzP/RlycjIxMc3AB9fVWt7eEQ0Pr4BL6yM/hvbtn/HEvdZ9OvXg0aNGrBn91YiIqI5fvyMOs3Z04eZ/sE4jfUkEglj3x/Ovv2/kJ+fr7Gsdm17li6ZQ/Nmrtjb16Jfvx7s/mErly/f4NGjsh8iLcu5H/6g38whNO3ekpr17Zi0aSZJ0YncO1vYhXD+gRV0fd9N/XnIwlHUe9uZarUsqVnfjiELR1G/dUNuHrtSbl6Pvz9Ns1kDsevRHLMGtehccPwGFznO+hxyx6XY8Vt/ZGfqFhy/7QuOX99iD4LLHayp0ao+Tw9eKpGvbdcm1BvWEbP6tTCqZfGyRfSvvM5RPtauXYuJiYnGtHbtv++uAxAVFYWVlWZffh0dHczNzUuMzlWWuLg4Pv3003KfpSqL6PIhVAmnT5+mRo0aABgbG9OgQQN++eUXOnfuTFBQUKnrPH9wYN68ecTExODi4sKJEyeoW1f1dLVMJuPMmTPMnj2bt956C5lMxpAhQ9i0aVOp26tevToXLlygc+fOjB49usw+V1paWowbN47PPvuM999/9T6FL+P6jpPoyaT0WzsRfbmMEA9fDry/TqO/s5mdNTKzwrFtbRrXZuzhZerPvZa/B4DnL5c5Mf9b9fxG/VsjkUh4fOL6S8Xk9dVJdGRSWq2fgJ5cRswdXy6MXo+iSEzGDlboFxlvN/jELaTV5DReMET1YpcnwVwYvZ6suH/elzTi+E2k1eQ0WDgUqaUpKU+CuTnyc7ILtmFQsxpKReHjL4keftyd/hXOi97F2X046YFR3Bq/iVSfwoeOqvdqQfOt09Sf3/p2FgA+G37l6YbC24J2IzuTGZFAzKVHGjE9+VpVFm2KlMVfY4qVhb1mWQSduIXUXE7T+aqySHgSzPkxL1cWADZdG+M66x209HRJ9A7hxKRNBF16WCKdxzcn0TWQ0n3tBPWLS46+t17jGDKxs9IYH9m6cW3e/bmwD3fnFWNU3/eXy5ydtxOj6mbqYffeO/OZRn6/DFtD2M2yK0UPvj6JrkxKx3WqMou648ufYzTjkRcrs4Dfb6FfTU7L+UOQWZoQ5xXMn++tVz8cpsjL58/3v6CV+3Dcds9D11BKSlA0Fz/6ltALD8otxzsF5dOjoHzCSykf01LKZ3iR8ulSUD6Pf7nMmXk7USoUmDvVwGXobAzMjMlKSiPqwTMODV1NfEGXlFfx2MePCTMLRyZav11152JA7+6sWTbvlbdf1BcbvsbQUMaOr9djairn2rU79O0/RqN1sXZteywszDXW696tA/b2tdi9p+ToHjk5uXTr2p5ZMydhaGhAaGgkvx37kzWfbf1XMZ7acQypgZSxa6cikxvid8eHTWNXk1dkH1rZW2NsXjhuubyaCZM2zcTE0ozM1AzCfILZ9P5qvK6WPIeKelBwzncoOH6j7/hy+gXH77OC47dFwfEb7xXMqSLH73P1hnciPTKBsL81f2dANYpPg1Gdab1idLljXr9Or/NhQnd3d+bO1RynvqyxzBcvXlzqULZFeXu//IVXcSkpKfTt2xcXFxdWrlz50utLlC/q3CkIQgkTJ04kNjaWEydOvLE8PrEf/ca2/W/Uzq1aT6QYK97ks+IvL1m7at3wiy+/YbjCyarW7iKtau0uZt37pLJD0GBg06GyQ9Dwvk2byg5BQ5u8lx/S702aHLb/jefh7jDqtW1rbVDpDValiY2NJT6+/LG2a9euzf79+5k3bx6JiYnq+Xl5eejr6/PLL78waNCgMtdPTU2lV69eyGQyTp48ib7+y+9f0UItCC8hOTmZR48e8dNPP73RyrQgCIIgVCWV9VCipaUllpaWL0zXpk0bkpKSuHv3Li1aqO6YXbhwAYVCQatWrcpcLyUlhV69eiGVSjlx4sS/qkyD6EMtCC9lwIAB9OzZk2nTptGjR48XryAIgiAI/wFV/U2Jzs7OuLm5MXnyZG7fvs21a9eYMWMGI0aMUI/wER4eToMGDdRD8qakpNCzZ0/S09P5/vvvSUlJUT/PVbyv/4uIFmpBeAnFh8gTBEEQBKFqOHDgADNmzKBbt25oaWkxZMgQtm3bpl6em5vL06dPychQvcH13r176hFAig7dCxAYGIiDg8M/zltUqAVBEARBEIRyVbHHIEplbm5e5oACAA4ODhrvhejcufML3xPxT4kKtSAIgiAIglCuqv5il8om+lALgiAIgiAIwisQLdSCIAiCIAhCuUT7dPlEhVoQBEEQBEEo1/9CH+rKJCrUgiAIgiAIQrmUoo26XKIPtSAIgiAIgiC8AtFCLQiCIAiCIJRLdPkon6hQC4IgCIIgCOUSw+aVT1SoBaGKmuoYXtkhaHjibVXZIWgI09Gr7BA0vNxLat+8LpKUyg5Bg3++cWWHoCFVS1LZIWgwsOlQ2SFoyIy4UtkhaJjQYn5lh6BBtNYKxYkKtSAIgiAIglAu0T5dPlGhFgRBEARBEMolunyUT4zyIQiCIAiCIAivQLRQC4IgCIIgCOUS/cbLJyrUgiAIgiAIQrnEi13KJ7p8CIIgCIIgCMIrEC3UgiAIgiAIQrlEl4/yiQq1IAiCIAiCUC7R5aN8okItCIIgCIIglEu0UJdP9KEW/mft2bMHU1PTyg5DEARBEIT/50QLtfDajBs3jh9//JGpU6eyY8cOjWUffvghX3/9NWPHjmXPnj2VE2AZJBIJv/32GwMHDlTPW7lyJceOHcPT07PS4vqnDAYOxHDECLTMzcnz9ydl2zbyfHxKTSvt0AHDMWPQrlkTibY2eeHhZBw+TNa5c/8or5rje2E3vT96VqakeQXju+QHUu8HlJnesn9rai8ajr6tJZmBUQR8eoD48/c10sjq1sTp49GYtXFBoqNF+tMwHk3cSHZ4PAB6libUWfEeZp0ao2OkT4Z/BEFbfiPsjGo7TeYPoe6oLujJZcR6+HLTfTepgdHlfo/6Y7vT8IO+GFiakOAVwu2P9xLv+azUtN32LaBm1yZcnLCZ0DN3NZY5DeuAy+TeyGtXJyctk6CTt8lOTKNeQTwxHr7ccN9NygviaTC2O40K4kn0CuHmx3uJKxKP2y9LqdHWWWMdn33nubF4t/pzjfYNab5gCGYNbMnNyCb11/NEfrEP8gvblSze74PVlEHoWJqR6R1I+IqdZDzwKzUm/bq2VJ83GlkjJ/RsrQlf9R2xP5zQSFN9zkiqfzRSY16Wfxg+3aYXppk7imoje+JqbETcHV/uL/6BtBeUh9O4HtSb3hd9SxOSvUK4v/RHEouUh5ZUl8YrRmM7oDXaUl2iLj3k/uLdZMcVvm59aOSBEtu9OW07YcdvAlDzrXp0dB+BuVMNdAykpITF8fDABe5+f5p2c4fgOqoLUrmMCA9fzi3ZTVJQ2THXers+b03ri7WrI0bWZhybtBn/s5rHStuPBlO/f2vkNubk5+YT/SiQK+t/Icqz7PPnuZUr5jNxwihMTeVcv+7BhzPd8fcPLDO9v+9NHBxsS8z/+ps9zJq9FIDz536hU6e2Gsu/3bmPD2csfmE8L+Lh+YjdPx3By8ef2PgEtq79mG4d2754xX9p8NwRdBnZA5lchq+HD3uW7iQ6KLLM9N3G9KLrmF5Y1rICIMwvlGNbf+bhJdVviqGJEYPnjsC1QxOq1bQgJT6Fe2dvc2TjQTJTM0psr+X8ITQY2QWpiYyoO75cWfLic77h2O40maY65+O9Q7j28V5iC45xo1oWjL65pdT1zk3dxrM/bgNg2aQ2rdyHY+Hq8KIiei0UStHlozyihVp4rWxtbTl06BCZmZnqeVlZWfz000/Y2dlVYmT/TdIuXTCePp20PXuInzyZ3IAAzL74AkkZLfeK1FTS9+0jYfp04idOJPPUKeSLF6P31lsvzMtqQBvqrnqfoI1HuNNjEWlPgml6aCm6FvJS08tb1qPhjtlE/nSBO90XEXvqDq57FmDYoPAPvYG9NS1OfEKGXzj3Bq3kducFBG3+FUV2rjqNy5czkNWx4eH767jVeT6xf96m0a6PMG9oT8Pp/XCe0JNbi3/gz/4ryMvIpvuBRWhJdcv8Hg7vtKLlitE82PQbJ92WkegVQvcDi9CvVvJ7OE92Q1nGHxHnKb1ptvBdHn/1O8e7LubMiM/RkenjPKEnNxb/wMmCeHoeWIR2OfE4vtOKt1eMxnPTb5xwW0aCVwg9S4nn6f4LHGr6oXryWH1IvczMxY4ee+cTdvEhx3st49IHX2LS421sFo9VpzHt1x6bZROJ2nqIp/0+ItM7iNr7VqFTzaTUuCQGUnJCoohYt5fcmIQy4898Gszjlu+rJ7+hi9TLrKYNxnJcP0KXfMOFvsvJz8im/cHF5e6fWu+0pvHK0XhtPMpfvZaR5BVCh4OLkRYpjyarxmDTsxk3p2zj0uBPMbA2o833H5XY1p3Z3/J74+nqKeJ0YSU3NyOb+3vOcejd1ezuupCb24/TfsFQ3vl2Ns3G9+Sc+w8ceGcFuRnZDN1f/j7UlUmJ8Qrhr2U/lpkm4Vkk55f/yJ6e7hwc8gnJoXG8u38RBubGZa4DsGD+dGZ8OIHpMxbTtn1/0jMy+PPkAaRSaZnrtG7bh5q2TdVTL7cRAPz660mNdLu+26+RbrH76nJj+acyM7OoX6c2S+dNf3HiV9R32iB6juvL7iU7WDlgMdkZ2Szc9zG65eyvhMh4fl63n4/7LWB5/wV4XX/ER7sWU7Ou6rfJzNocM2szDq75Efcec9g1fzuunZoxaf2HJbbVZHo/Go3vyRX3H/it4Jzv+4Ljxal/K9osH83dzb/xa2/VOd93f+E5nx4Rz95mH2pMdzYcISctk5CLDwDQkUnps38BaeHx/NZ/5SuU4D+nfI3Tf5GoUAuvVfPmzbG1teXo0aPqeUePHsXOzo5mzZqp550+fZr27dtjampKtWrV6NevHwEBhS01QUFBSCQSjh49SpcuXZDJZDRp0oQbN26UyPPMmTM4OztjZGSEm5sbkZGFLRN37tyhR48eWFhYYGJiQqdOnbh37556uYODAwCDBg1CIpHg4ODAnj17WLVqFQ8ePEAikSCRSNSt6ps2bcLV1RVDQ0NsbW2ZPn06aWlp6u0974ZSXkyvk+G775L5xx9knT5NfnAwqZs2oczKwqBPn1LT53p6kn31KvkhIeRHRJD566/kBQSg6+r6wrxsp/UjYv95Ig9dIsM3nKcLdqHIzMFmZJfS00/pQ8JFT0K+/p0Mv3AC1x0m9dEzak1wU6epvWQE8efvE/DpAdIeB5EZHE3cmbvkFmlplL9Vn7DvTpF6P4Cs4BiCNh8lLzkd88aOOE9y4+HW44SevUeSdyhXZ+9AZm2KXa8WZX4P58m98fvpIgE/XybZL4Kbi3eTn5lNnRGdNNKZNbTDZWofrs/bVWIbeiYymi0cytU53xJ47AZpwTEkeodSs5MrD7ceJ+TsPRK9Q7k8ewcGL4in4eTe+P50Ef+CeK4v3k1eZjZ1i8WTl5VDZmyyespNK7xodXynNQneoTzYcozUoGiib/oQ8dkeLN7vg5ahAQCWkwYQf+gsCb+cJ9svlLAlX6PIzMZ8WPdS48p86E/EZ3tI+v0KyiIXOCXk5ZMXm6Se8hNT1YssJ75D1Jc/k3LuFsneodye9Q0G1qbYuJVdHvWm9ibwwEWCD18m1Tecewt/ID8zG4eRqvLQMTbAcWRnHqw4QOw1L5IeBuHx0bdYvF0P8+Z1NLaVm5JOdmyyeip6oRbzJBifEzeI9w0nJSwO79+uEfj3Ixy7NOHm9uMEnLtHnE8of360AyMrU+r0LDvmwEsPubbhCP5nPMpM43P8BiFXn5AcEku8bziXPj2AVC7D0rn8hoZZMyfx2dqt/P77WR498mbc+NnY2FgzYECvMteJi0sgOjpWPfXp0x1//0D+vqz5+5mRkaWRLjU1rYwtvpwObd5i1pSxdO/U7rVsrzxuE/tx4ssj3Dt3h1CfYL6duw1TK3Na9Hy7zHXun/fgwcV7RAdFEhUYyZEvfiIrI4s6zesBEOYbwrZpX3D/vAcxIdF4XX/MkS8O0KxbS7S0NatNrhPduLftOMFn75HgHcrFOarfIIdyznnXKb3xPniRpz9fJskvgsuLd5OXlU2DgnNeqVBqnOuZsck4urXk2clb5GVkA2BaxwZ9M2PubDhC8rM38/dFeDmiQi28dhMmTGD37sJb0T/88APjx4/XSJOens7cuXPx8PDg/PnzaGlpMWjQIBQKzcceli5dyvz58/H09KRevXqMHDmSvLw89fKMjAw2bNjAvn37uHz5MiEhIcyfP1+9PDU1lbFjx3L16lVu3rxJ3bp16dOnD6mpqj/6d+7cAWD37t1ERkZy584dhg8fzrx582jYsCGRkZFERkYyfPhwALS0tNi2bRtPnjzhxx9/5MKFCyxcuFAj5hfF9Nro6KBTvz45d4vcWlYqybl7F10Xl3+0Cb3mzdGxtSX3wYMX5mXcuDYJVx5p5JVw+RHylvVKXcWkRT0SLj/SmJdw8QHylnVVHyQSqnVvTkZAJE0OLaH9k120OLUGi96areUpd55iNbAtOqaGIJFgNbAtWvq6pAZHI7M2JfLqY3Xa3NRMYu8HYNmibqkxaelqU62xI5FXnmh8j8irT7BsUVgZ09bXo8OXH3J7yR6yYpNLbKdGR1ckEgmy6ma8c2kdQzy20X3vfGTWpkQUiyfufgBWL4gnopR4rFpoVg6dBrVl5KNvGHh+LS0WD0NbX68wXj0d8otVehVZOWjpS5G5OiHR1UHmWoe0q54a+aRdfYBh8walxvZP6Tna0PD2bpyv7MRu61x0bSxU822t0bUyJ+1q4bGVl5pJwv0AqrUsvTwkutqYNnYk5kphGaJUEn3lMdUKytCssSNaejoaaVL9I0kPi6NaS80ya/bZOPo/2UHXPz/BodgFSnFWDe2p9VZ9dPX1CC6yD3NSM4n0DMCmjH34b2jpatN4VBeyktOJ9QouM52jox01alhz/sJV9byUlFRu375P61ZlV9iK0tXVZfSowez58XCJZaNGDiIq4hGe98+zZvViDAz0X/7LVCJLW2tMrcx4XOQYy0zN4JmnH3Wa1/9H25BoadG6fzukBvr43XtaZjoDuSGZaRkoinShMrazxNDalPArmsdLjGcA1uWc85aujoQXO+fDrjzButgF4XMWrg5YNHLA5+Df6nnJAZFkJqTSYGRntHS1/9F3fVUKlK9t+i8SfaiF127MmDG4u7sTHKz6Q3Ht2jUOHTrEpUuX1GmGDBmisc4PP/yApaUlXl5eNGrUSD1//vz59O3bF4BVq1bRsGFD/P39adBAVQnIzc1lx44dODk5ATBjxgw++eQT9fpdu3bVyGfnzp2Ympry999/069fPywtLQEwNTWlevXq6nRGRkbo6OhozAOYM2eO+t8ODg6sXr2aadOm8fXXX6vnvyim0mRnZ5Odna05T6FAqlX2Na+WiQkSbW0UCZq34xWJieiV071GYmiIxZEjSHR1QaEgZfNmzUp5GXlp6WiTE5ukMT8nNglZXZtS19GzMiW3WGU0JzYZqZWparmFHB0jA+xnDeDZ54cJ+PQA1bo2xfWHedwfvIqkG94APJ68mYY759Dx6W4UuXkoMnN4NG4Dipx8ALJiUzTyyIpLwcCq9G4MUnNjtHS0yYzTjCszNhm5Uw3157dWjSHWw4/Qs/eKbwIAYzsr0NLCdeY73Fm+j5zUDN769H0AshM1W/ky/2U8JkXieXbsOmlhcWRGJ2LmbEfLpSMwcarBhclbAQi/9BCXSW44DmhD0O83MbAypfps1W1+HStztM3kSHS0yY1L0sgnNy4JqVPNUmP7J9I9n5I5byvZz8LRtTKj+pwR1P3lc3x6zkTHykydR1FZscnoW5qWWx7FL2KyY1OQ11EdZ/pWpuRn55KbklEsjeZ2n6z/hZirXuRnZmPdyZVma8ehY6iP//dnNNabemsbBgX5Pjr8N01GdSEjTvOYyohLwdCy9H34Mmp3a0q/L2ega6BHWkwSR0avIzOx7Fbh6taqPr7R0bEa86Nj4qhe3eof5TlggBumpnJ+3PuzxvyDh44REhJGRGQ0rq7OrF2zlHr1nHh32OSX/FaVx7TgtyS52PmTHJeEiaVZuevWqm/Hit/WoivVIys9i61T1xHhF1ZqWiMzYwbOfJeLBzWfNZEVHG+ZxY6XzNgUZGUcL/rPz/lix3hmXDKmdWqUuk6DEZ1J9A0n+m7h8w656Vn8/u4aen3/Ec1nDyzvq742Yti88okKtfDaWVpa0rdvX/bs2YNSqaRv375YWFhopPHz82P58uXcunWLuLg4dct0SEiIRoW6cePG6n/XqKH6sYmJiVFXqGUymbri+jxNTEyM+nN0dDTLli3j0qVLxMTEkJ+fT0ZGBiEhIf/qu/3111+sXbsWHx8fUlJSyMvLIysri4yMDGQy2T+KqTRr165l1apVGvPm2duzoKBLyuukzMggYdIkJAYG6DVvjvGHH5IfGUluRT+AWXCxEHvag9Bv/wAg7Ukw8rfqU3NsT3WF2nHxcHRMDAnaehTbKX3R0telyeGlpM/d+UbCqtWjOdXbuXCy59JyYpegraeDYS0LOu2aDcDfM76m++65WL5Vj/SCB99eF98DF9X/TvQJIzMmCbefl2Bsb0VqcAwRlx/jsfogbT8fT8dt08jPySV222GMWjUExZsb7Cr1UuEFh0EDe/SdHdEykNLo/j4C3lvxxvL9J7w3H1P/O+lxMNoyKfU+6KtRoXYe2BZ9E0OUCgWKPGjQv9UbjSn0ujd73ZZiYG5E45Fd6P/1DA4MWElGvKpCNnLkIL75ap06/TsD3n/lPCeMG8HpMxeJjNR8SO677wsf2nz82IeoyBjOnf2Z2rXtefas7FbzytR2YEfGfzZV/Xnj+DX/eluRzyJY2nseMmMZb/dpw5SNM1kz/OMSlWp9IwPm715KuH8oUQHh7PJSlZs2Ek6N3fCv8/+ntPV1qTOwDfe2Hisxv9OGSUTd8eX8h18x+I/yG22EN09UqIU3YsKECcyYMQOAr776qsTy/v37Y29vz65du7CxsUGhUNCoUSNycnI00unqFj7YIZFIADS6hRRd/jxN0YfIxo4dS3x8PFu3bsXe3h6pVEqbNm1K5PNPBAUF0a9fPz744APWrFmDubk5V69eZeLEieTk5Kgr1C+KqTTu7u7MnTtXY15Sv37lrqNITkaZn4+WubnGfC0zM/ITyn6IDKWS/PBwAPL8/dGxt8dw1CiSyqlQK5KTUeTlo1esZVHP0pScmKRS18mJSUK3WCuNnqUJ2QXpcxNSUOTmkeGr+Qcswzcck1aq27UG9tbYTuzNrY5zyQqLI/InVcXSefuH2HRpAoC+pZzMIjHoW8hJfFL6BVN2QiqKvHwMLDTjMrA0UbeKVm/vgrG9FSO8NSvsnXbNJubWU86+u4bMaFV+50Z8Xtiaqqf6OTWra0NQ0W1byEn4F/EUb8EqKvae6nkDYwdrUoNVF2tPdp7iyc5TGFibkpOczlsOBtgsHkt2SBT5iSko8/LRtTDV2I6uhSl5xe46/FvJ526Tft8Xx2/dSb/rTX5CSmEeMYnqdPqWJiQ9Kb3C9rw89IsdN1JLOVkxqvLIiklCW6qLrlym0UottTQhq5zvknAvAJe5g9HS00GRo+o25n/uHpFFRqlpPr4nzSf0QmYhJ73IMSWzkBPj9e8uwovKzcwmKTiapOBoIu8HMPHvDTQa0YnbX/0OwO+/n+X27cJRcKRSVbcea2tLoqIKL8qtrSzwfPCEF7Gzq0m3bh0YOmzSC9Peuq26OKrj5FBlK9T3zt3G/76v+rOunuq31sTChOQix5iJhSnBXmWPggKQn5tHTHAUAEGPn+HYpA69xvdj95LCEar0DfVZuPdjMtMz2TplHdo62vjeVXULaakwQLvgnDewkJNR5HgxsJQTX8Y5n/X8nC92jBtYmJAZU/Kcr933bXQMpPgeuaoxv87AthjXsuTYO6uggkbfEONQl0/0oRbeCDc3N3JycsjNzaVXL82HZ+Lj43n69CnLli2jW7duODs7k5iYWMaWXs21a9eYNWsWffr0oWHDhkilUuLi4jTS6Orqkp+frzFPT0+vxLy7d++iUCjYuHEjrVu3pl69ekRERLyWOKVSKXK5XGMqr7sHAHl55D19il7z5oXzJBL0WrQg18vrn2cukSDR0ys/TV4eqQ+fYdah8O4BEglmHRqR4uFb6irJd30x76D5sKN5p8akeKhuWypz80n1DEDmpNllROZUg6ww1T7SkqniUiqU5KdnkRkUTWZQNPnpWeSmZJARnUSN9g3V6+oaGWDZzInYu6UPBafIzSf+YaDGOkgkVG/fkNi7/gA8/vJ3fu++hJM9l6onAI+V+7le0CoeU/CdtaW6pAZFkxoUTUZMEkqlUqPbga6RARbNnIh5yXhqtG9ITEE8pTFvqOrSk1nKxUxmdBL5WbmYvdORnPBYMh8/Q5mbR8Yjf4zaNdHIx6hdY9LvlT7E4stSpGeSF5uIbo1qZPmFkuUXSm5MgkaeOkYGmDdzIt6j9PJQ5uaT9DAQq2LlYdW+EfEFZZj4MBBFTh5WHQrTGDnVwLCWBfEeZZeZaSN7chLT1JVpUN02f17BTQqOJjMxFUV+PvbtCretZ2RAjaZORJSxD1+FREuCjl7hBXhaWjoBAUHqycvLl8jIaLp2aa9OY2xsxNtvN+PmrfK7aQGMGzucmJg4/vzz/AvTNm2i+s6RUeXfTatMWelZxARHqadwv1CSYhJp2K7wTqa+kQG1m9bFv5z+0KXR0tJCV6+wjVHfyICF+1eQl5PH5olryc3O1cg/JSiaRN9w0qOTqFnsN8iqqZNG94yiFLn5xD4K1FgHiYSa7RsSfa/k8dtgRGeCz90jKyFVY76OgR5KhbLCKtMg+lC/iGihFt4IbW1tvL291f8uyszMjGrVqrFz505q1KhBSEgIixe/+tinpalbty779u2jZcuWpKSksGDBAgwMDDTSODg4cP78edq1a4dUKsXMzAwHBwcCAwPx9PSkVq1aGBsbU6dOHXJzc9m+fTv9+/fn2rVrJcbbrmjpv/yCibs7uU+fkuvtjWzoUCT6+mSdOgWA3N0dRVwcabtUI1XIRo0i7+lT8iMiQFcXaevW6PfsSermzS/MK3THSZy3fUiq5zNS7vtjO6UP2jIpEYcuAapW4+yoBJ6tOahKv/NPmh9bie20fsT/dQ/rge0wbuKEz/zClt/gr07QaOdHJN30JvHqY8y7NqVazxbcH7QSgAy/CDKeRdLgi8n4rdpHXkIaFr3fwrxTYzzHbiQ1OAbXWQNJeRZNWmgMTRcMJSM6iZAi40X3OOxOyCkPnu5R9X/03nWKdpunEvcwkPj7AThPdkPHQIr/YdUDP1mxyaU+iJgeHk9aqKova+qzKEJOe/DWqjHcXPQDuamZNHUfRmZcCo79WxH2lydpoTE0WzCUzGLx9CqIx7sgnie7TtF+81TiHwYSez+AhgXx+BXEY2xvRe1BbQk770l2Yhpmzna8vXI0UTe8SfQOVW+30bS+hF96gFKhxL7PW1h9MIDgD9eru3zEfnccu41zyHjoT8YDXywnvIOWTJ+EX1SVLbtNc8iNSiBy/V4AJLo66BcMIybR00G3ujkGLo7kp2eRE6waVcBm6XiS/7pNbngsOtbm1PhoFOQrSDxxWZXn9yewnjmM7MAI5M/SaLhIVR5Fh6/r+LM74ac8CNitKg/fb0/x1tapJD4IJMEzgLqT3dCRSQk6pCqPvNRMAg9eovHKMeQkppOblkGz1WOJv+NLQkGFpEaPZkgtTUi4609+di7WHRvRYNY7+H7zpzrfpu93JyUingR/1UVxrVYNaDmlL6E3fWg9ayCJQdEkh8TQbv5Q0mKSNMaVfvegO/6nPbj/oypmXZkUUwdr9XITW0ssXezISkonNSIeXQMprWYOIODcXdJjkjAwN6bp+z0wsjbj6R+3ShxrRW3b/h1L3Gfh5/+MoKBQVq1cQERENMePF3ZdOXv6MMeOn+Lrb/ao50kkEsa+P5x9+38p0ThQu7Y9I0cM4tSp88QnJOLq6szGL1Zy+fINHj3yLjeefyIjI5OQsMLGhvCIaHx8AzCRG1PjH/b9/qdOf3+SATOHEhUYSWxoNEPnjSQpJoG7Z2+r0yz+aSUeZ27x14+q38VhC0fz4NJ94iNi0Tc0oO2ADjRo3ZAv3vsUUFWmF+1bgZ6BHjtmb8HAWIaBseoOZEp8Csoid0kffX+a5rMGkhwYTWpoDC3nq36Dgoqc8/0OuRN42oMnBef8o52n6Lx5KrEPAonxDMB1khu6BlKeHi586BBA7mBNjVb1OfV+ya4l4Zcf03rpSNqvGcfj3WdfU2kKr0JUqIU3Ri4vfXxiLS0tDh06xKxZs2jUqBH169dn27ZtdO7c+bXH8P333zNlyhT1cH6fffZZiRE3Nm7cyNy5c9m1axc1a9YkKCiIIUOGqIfsS0pKYvfu3YwbN45Nmzaxbt063N3d6dixI2vXruX991+9n+O/lX3xIqmmphiNH69+sUviwoUoClr8ta2tNVowJAYGGH/0EdqWliizs8kLCSF5zRqyL14sKwu1mOM30K0mp/bCYehZmZL6JIgHIz9TP3ioX9MCFIV5pXj48uSDbdRePAKnJSPJCIzk0bgvSPcprATGnbrD04W7sJ81kLqrx5MREMHjiRtJvq1qXVLm5fNg1Fqclo2myb5FaBvqkxEYhffMrwi/8IDwCw/QkUlps36C6kUqd3z5a8x6jeHRjO2t0C8y1m/QiVtIzeU0nT9E9WKXJ8GcH7OerGIPFr3Itdnf0nLlaLr+OB+UCqJu+HCyz8fUG9WFtkXiOTtmvcYIHMb2VkiLxBN44hb65nKaFYnnbJF4FLl52LRviMukXugYSMmITCD4zzs82HpcI55aXRvTeNY7aOvpkuAdQuDkNRp9nJNOXkWnmgk15o5SvdjF6xnP3l9JXsFDg3o2lhr7T9fanPqntqo/W00djNXUwaTdeIT/CFWrvW71ajhsn4+2qZy8hGTS73jhO3CBurtHzI6jaMn0sV37IfZyQ+Ju+3J11DqN/WPoYK1RHmEnbiKtZozLwqGqF7s8CebqqHUaL215sGI/SoWSNt/NRkuqQ/SlR9wr8pIbRV4+TuN60GTVGCQSCWmB0TxYeYDA/YXHuURLQsdFwzCxtUSRpyApOIbLaw/x4MAF2n00mJ5rJyCVywj38OXX9zT3oamdlcb40dUb12b4z4V97rusGAPA418uc3reThQKBeZONWg4dDYGZsZkJaUR9eAZh4auJt43nPJ8seFrDA1l7Ph6Paamcq5du0Pf/mM0HmKuXdseCwvNrl/du3XA3r4Wu/eUHN0jJyeXbl3bM2vmJAwNDQgNjeS3Y3+y5rOtJdL+G499/Jgws3A88vXbVRfRA3p3Z82yea8lj+f+2PEbUpmUCWunIZMb4uvhzRfvf0pukf1lZVcdY7PCv0dyCxOmbpqFqZUZmakZhPgE8cV7n6pHC3FoVFs9hN7GK99o5PdRu6nEhRU+JPrg65PoyqR0XKc656Pu+PJnsXNeXuw3KOD3W+hXk9Ny/hBklibEeQXz53vrSzzc2GB4J9IiEwj9W3O0JICkgEhOj99Ei48GMfB4xTyvIB5KLJ9E+aLOnYIgVIroN3CB8SqeeL/elqVXFabzgm4qFSz/xUkqVDOdl7tAeNP8c8p/gUlFC9KVVHYIGhZHvfiitiJlRlyp7BA0TGjxBoYefQXt82WVHYKGqWH733geg+3feW3bOhp84sWJ/seIFmpBEARBEAShXKL9tXzioURBEARBEAThf15CQgKjR49GLpdjamrKxIkTNd5mXB6lUknv3r2RSCQcO3bspfMWFWpBEARBEAShXP8Lo3yMHj2aJ0+ecO7cOU6ePMnly5eZMmXKP1p3y5Yt6uF5/w3R5UMQBEEQBEEoV1Ufh9rb25vTp09z584dWrZsCcD27dvp06cPGzZswMam9Lf6Anh6erJx40Y8PDzUL5F7WaKFWhAEQRAEQagw2dnZpKSkaExFR675N27cuIGpqam6Mg3QvXt3tLS0uHWr7OEpMzIyGDVqFF999RXVq1f/1/mLCrUgCIIgCIJQLuVr/G/t2rWYmJhoTGvXrn2l+KKiorCy0hyNSkdHB3Nzc6Kiospc76OPPqJt27YMGDDglfIXXT4EQRAEQRCEcr3Ovs/u7u7MnTtXY55UKi017eLFi1m3bl2523v+IrmXdeLECS5cuMD9+/f/1fpFiQq1IAiCIAiCUGGkUmmZFeji5s2bx7hx48pNU7t2bapXr05MTIzG/Ly8PBISEsrsynHhwgUCAgIwNTXVmD9kyBA6dOjApUuX/lGMICrUgiAIgiAIwgtU1jjUlpaWWFpavjBdmzZtSEpK4u7du7Ro0QJQVZgVCgWtWrUqdZ3FixczadIkjXmurq5s3ryZ/v37v1ScokItCIIgCIIglKuqj/Lh7OyMm5sbkydPZseOHeTm5jJjxgxGjBihHuEjPDycbt26sXfvXt5++22qV69eauu1nZ0djo6OL5W/eChREARBEARB+J934MABGjRoQLdu3ejTpw/t27dn586d6uW5ubk8ffqUjIyM1563RCneJSkIVdLn9mMqOwQNtrmVHYEms/y8yg5BQ3W9zMoOQYN3vnFlh6DBTpFV2SFoCNDWr+wQNFzWrVrlk6usWu2RP9zdUNkhaPi58fLKDkHD6Ij9bzyPnrZur21bZ0NPv7ZtVRWiy4cgCIIgCIJQrjf5hsP/AlGhFgRBEARBEMolOjSUT/ShFgRBEARBEIRXIFqoBUEQBEEQhHKJLh/lExVqQRAEQRAEoVxKUaEul+jyIQiCIAiCIAivQLRQC4IgCIIgCOVSiIcSyyUq1IIgCIIgCEK5RHW6fKLLhyAIgiAIgiC8AtFCLQiCIAiCIJRLjPJRPlGhFgRBEARBEMolKtTlExVq4X9GaGgoK1as4PTp08TFxVGjRg0GDhzI8uXLqVatWmWHV2E6zB1Ck5FdkMplhHv4cmbpbhKDostMb/t2fVpN7Yu1qyPG1mb8OnkzfmfvaqTpu2EKru921Jj37NJDfh67vsT2Gi8YQp1RXdCVy4j18OXO4t2kBpadP0C9cd1x/qAvBpYmJHqF4LFsL/Gez9TL3143geodGmJgbUZeRhaxHn54rjlEin8kAHpmRrT7cjqmzrZIzYzIik8h9pQHmSEx2E90Q2plQqpXCE+W7Cb5fkCZcVTv34p6i4ZhYGtJRmAUPp/+ROx5T/XyuvOHUmNgG/RrVkOZk0fyw0Cerj1M8j1/je1Ydm9G3XlDMHa2Q5GdQ/wNbyKmrC6Rn8XYPlhPHYiupRmZ3kGELt9JhqdfqbHp17OlxrxRyFydkNpaE7ryO2K//73M72I9fQg13d8n5rsThK36vsx0lbG/itIzM6Lvuc+Q2ZjzbNWP2EzojZ6lKWlewQQs/Z60+/4l1nnOon8b7BeOQN/WkszASAJX7yfx/H31ci2ZPo7LRlPN7W10zIzIDo0h/LtTRO09C4DU1pK373xT6rbzpm4j+ORtAJrOH0K9UV3Qk8uI8fDlhvuLy6jB2O40KiijBK8Qbn28l7giZeT2y1Kqt3XWWOfpvvPcWLxb/Xlc+P7Cfxf8f8fMzdz+/Vq5eQ/8aDgdR3ZHJpfh7/GUvct2EhMUVWb6zmN60mV0LyxqWQIQ7hfK79uO8OjS/TLXKc/guSPoMrIHMrkMXw8f9izdSXRQyX3/XLcxveg6pheWtawACPML5djWn3lYkL+hiRGD547AtUMTqtW0ICU+hXtnb3Nk40EyUzP+VYxFeXg+YvdPR/Dy8Sc2PoGtaz+mW8e2r7zd5yrjHDN1saPhjP5Yvl0PqZnxa/suwr8n+lAL/xOePXtGy5Yt8fPz4+DBg/j7+7Njxw7Onz9PmzZtSEhIqOwQK0Sraf1oMa4nZ5b8wN4BK8jNyGb4vkVoS3XLXEdXJiXaO4RzH/9Y7rYDLj1ge8sP1dPxmV+WSOPyYT/qT+jJ7cU/cKbfCvIysuny0yK0ysnf/p1WNF8xmkebfuPPXstI9Aqhy0+LkFaTq9MkPAzk5kc7OdlpIRdGrUcikdD14CIkWhJVAoWCsDN3+XvcJn5vP58bc3ZSvc9bNFg+Gv+NR7jWw52UJ8G8fcgdPQt5qXGYtqxH0x2zCP3pIle7LybqlAct9szHqEEtdZr0Z5E8WbKbK50XcuOdlWSGxvL24SXoVSv8g1W979s0+fJDwg5e4mrXRdzov4KIoyUrQGb921Pr4wlEbjmMT5+5ZHoFUmffSnSqmZQan5aBlJyQaCI+30dudPnHs6xJHSxG9yLDK7DcdJW2v4povXESid4hADi4jyJk4y/c77mQ9CdBNDq4DN0y9pdxy/o0+GYOUQfPc6/HAuJP3cFl90JkDWzVaWqvGotZl6Y8nbGNux3nEL7zD+p8NhHzni0ByA6P56brJI0peP0h8tIyCb/wAIBG0/vhMqEnNxb/wB/9VWXU80D555TDO614a8VoPDf9xgm3ZSR4hdDjwCL0q2l+l6f7L3C46YfqyWP1oRLbuvrRtxxu+iFz3prEnLcmce/s7TLzBeg9bSDdx/dh79KdrB64hOzMbObt/RidcuJNjIznyLr9rOq/kE/eWYTP9cfM3LkQm7q1ylynLH2nDaLnuL7sXrKDlQMWk52RzcJ9H6NbTv4JkfH8vG4/H/dbwPL+C/C6/oiPdi2mZl3VvjSzNsfM2oyDa37Evcccds3fjmunZkxa/+FLx1eazMws6tepzdJ501/L9oqqrHPMvLEDWXEpXJ/xDX90WfTav1dplErla5v+i0SFWvif8OGHH6Knp8fZs2fp1KkTdnZ29O7dm7/++ovw8HCWLl0KgEQi4dixYxrrmpqasmfPHvXn0NBQhg0bhqmpKebm5gwYMICgoCCNdb777jucnZ3R19enQYMGfP311+plQUFBSCQSjh49SpcuXZDJZDRp0oQbN26o0wQHB9O/f3/MzMwwNDSkYcOG/Pnnn69cDm9NdOP6l8fxO3ePWJ9QTs7dgZGVKfV6tihznWeXHnJlwxF8z3iUu+387FzSY5PVU3ZKyZahBpPceLz1OGFn7pHkHcqNWTuQWZti61Z2/g2m9Mb/p4s8O3yZFL8Ibi/aTX5mNk4jO6nT+B+4SMytp6SHxZH4KIgH637BsKYFhraqFrWc5Az89p4n4WEg6eHxRF99giIvn/zMHMIO/U2abziPF3xHfmYOtUZ2LjUOhym9ibv4gMCvT5LuF4Hfup9JfhSIw4Re6jQRR68Rf/kxmcExpD0Nw3v5PnTlMoxd7AGQaGvhvHosPp8cIGTvX6Q/iyTNN5yoEzdL5Gc1eQBxB8+S8PN5svxCCXH/BkVWNtWGdy81vowH/oSv2UPiiSsocnLLLE8tmT4O2+YSsugr8pPTykwHlbe/nqv7fjf05IZ471Ad+9E/XyL60EUyfMPwX7gTRWY21iO6lhpHzcl9SLjoSfjXJ8j0Cyd4/SHSHgViM763Oo38rfpE//w3ydefkB0aS9T+v0h7EoRxszqqBAoFubFJGlO13q2IO3GdvIxsAFwmufFg63FCz94j0TuUK7NVZWTXq+wyaji5N74/XcT/58sk+0VwY/Fu8jKzqTuik0a6/KwcMmOT1VNuWmaJbeUkZ5AZm0xKbBIpsUnkZZe97wF6TOjL79t/xfPcHcJ8gvlu7nZMrc1o3vPtMtd5cP4ujy7dJyYoiujASI5uOEhWRhZOzeqVm1dp3Cb248SXR7h37g6hPsF8O3cbplbmtCgn//vnPXhw8R7RQZFEBUZy5IufyMrIok5zVf5hviFsm/YF9897EBMSjdf1xxz54gDNurVES/vVqykd2rzFrClj6d6p3Stvq7jKOseeHbrM3eX7iLnpQ1pI7Gv/XqVRoHxt03+RqFALVV5CQgJnzpxh+vTpGBgYaCyrXr06o0eP5vDhw//oqjc3N5devXphbGzMlStXuHbtGkZGRri5uZGTkwPAgQMHWL58OWvWrMHb25vPPvuMjz/+mB9/1GzhXbp0KfPnz8fT05N69eoxcuRI8vLyANUFQHZ2NpcvX+bRo0esW7cOIyOjVyoHE1tLjKxMCbr6WD0vOzWTCM8Aajav+0rbBrBr7czMu18x+cIX9Fw9Dn1TzXiN7CwxsDYl6kph/rmpmcTdD8CiRen5a+lqY97YkagrTwpnKpVEXXmCRYs6pa6jbSCl9vCOpAbHkBERX2oaWc1qGNSyIPlh4S1SlEriLj/CrGXplQSzFnWJu/xIY17cxQeYlpFeoquN7XvdyE1OJ+VJMADyxo4Y2FQDhYJ2f62l68NvaPnTYo1WbtW6OshcnUi9+kAjvtQrDzBsUb/U/P4p29VTSb5wV3Pbpajs/SWva4PrR4O4PnsHFLSqJV/X3G7SlUfIW5ZeHsYt6pF0+aHGvMRLnhgX2V8pd55SrVdL9KqbA2DSriEGTjYk/l162Rg1ro2RqyNRP11QfbazRGZtSuRVzTKKvR+AZTllVK2xI5HFyijy6hMsi5VR7UFtGfHoGwacX0vzxcPQ1tcrsb1Wa8Yy4tE3LDu2lvbvln5x8ZylrRWmVmZ4XSssl8zUDJ55+uHU/J9VjiVaWrzdvx1SA30C7vn+o3UK87fG1MqMx0WOvef512n+z45riZYWrQvy97v3tMx0BnJDMtMyUOQrXirGilTZ51hFU77G//6LRB9qocrz8/NDqVTi7Oxc6nJnZ2cSExOJjX3xVfrhw4dRKBR89913SCSqP/K7d+/G1NSUS5cu0bNnT1asWMHGjRsZPHgwAI6Ojnh5efHtt98yduxY9bbmz59P3759AVi1ahUNGzbE39+fBg0aEBISwpAhQ3B1dQWgdu3a5caVnZ1Ndna2xrw8ZT46Em31ZyMrUwDS41I00qXHpWBoWXo3gn/q2d8PeXrag+TQGEztrem0cBjDflzAvkErUSpUP376BflnxmrmnxWbgoFV6flLzY3R0tEmKzZZc524ZOR1amjMqzu2O82WjUDXUJ9k/wgujPgcRW6+Rpp2X39IrV7N0TGQAuC3/heN5dmxyRjVrVl6LFamZBeLIzs2GWmx2K16NKfpt7PQNtAjOzqJ28PWkJuQCoDMXtUHtO78oXiv2EdGaCy1P+hH66PL8e78AflJqhZjHXM5Eh1t8mKTNLadF5eEfp2Xv83+nNk7HZC51san3/wXpq3M/aWlp0P7rz/k3qcHyQiPp1oT1fGfU+zYzYlNwqBO6ftLz8qU3GLllxubjF7B9wIIWPo9dTdMo5XnThS5eaBQ4jd/Byk3vUvdpvWormT4hpLq8RS09TEoo4wy415cRplxmmWUGZuMiVNhGT07dp20sDgyohMxd7ajxdIRmDjV4OLkreo09744QtTVJ+Rl5pDd1Zn3Vk9C31Cfv/aUfjdLbmkGQEqxckmJTcbE0rTkCkXUrG/H0qNr0JXqkZ2RxZdT1xPhH1buOsWZFpRXcrHvnhyXhElBbGWpVd+OFb+tRVeqR1Z6FlunriPCr/T8jcyMGTjzXS4ePPdS8VW0qvCbKFQdokIt/M94UQu0nl7J1p/iHjx4gL+/P8bGmg9xZGVlERAQQHp6OgEBAUycOJHJkyerl+fl5WFiovkD2bhxY/W/a9RQ/RDGxMTQoEEDZs2axQcffMDZs2fp3r07Q4YM0Uhf3Nq1a1m1apXGvDUTFzF360r151/Gb3jh9/u3vH8v7LIQ+zSMGO8QPri6mbne36MsaCH6+703lz9A0NFrRF1+hIGVKc4f9KX9tzM5O+ATFEVugd9dsZ9Hm45SrXkd2m6Ziv0kNxJulF55+rfirz3hatdF6FUzxnZMN5rtmsP13svIiUtBoqW6qee/9RhRf6j6uj6c/Q1d7n+NWd92xB0481pjKUq3hgW1Vk7Cf9RylKV0CzAb2Am7zz9Qf77w3sY3FguUv7+aug8n2T+CoFL6lr9ONhP7YNy8Lk/eW0tWWBwmbZxxWjuJnKgEkq5o3o3Q0tfDelhnJDratA3YR2sk/PX+mzumfQ9cVP87ySeMjJgk3H5egrG9FanBMQA83HJMneay71OkBlLcpryjrlC3HtCB9z+bok6zZcLafx1P1LMIVvZZgIGxjJZ9WjNp4wzWDV9RbqW67cCOjP9sqvrzxvFr/nX+kc8iWNp7HjJjGW/3acOUjTNZM/zjEpVqfSMD5u9eSrh/KL9tPvyv83sTJFIjtI0sABjm9x2XqsBvIoBJ/X9/kf4y/qt9n18XUaEWqrw6deogkUjw9vZm0KBBJZZ7e3tjaWmJqakpEomkxEmfm1v445OWlkaLFi04cOBAie1YWlqSlqZqYdy1axetWrXSWK6tra3xWVe38KGT563dCoWq8jlp0iR69erFH3/8wdmzZ1m7di0bN25k5syZpX5Hd3d35s6dqzFvR6vZ/NB7qfqzjp7qdDW0kJMek6Seb2ghJ8YrpNTt/lvJobFkxKfgsfsMXgX9g2tpqfI3sJSTVSR/fUs5iU9Kzz87IRVFXj76xVrQ9S1MyCzWQpObmkluaiapgdHE3fPnXe9vse3dkuBjhX3Ts2KTyYpNJi04hjYbJ1GjXyu8rEzJLohHammi/neJWGKSkBaLQ5VeM478jGwygqLJCIom6a4/nW5sxnZUFwK2HScrOhGAtKeFlQBFTh6ZITHo1SzsP5yXkIIyLx+dYq2GOham5MYmlhrfi8gaO6FraUqDU5vV8yQ62hi1aojluL48aDwGH7fCW+jZ2qq8K2N/Wbd3wbSBLXZ9C/rVFpwfrgeXErLlV0K++BkAPUtTcsvYXzkxSegWKz9dSxNyCtJr6evh4D4SrwlfkPjXPQAyvIMxauhAzQ/eKVGhtujXGomONg8GfExeYhoh2lK09QqP6cwicRhYyEl4QRkZWGiWkYFlyTIqKu6eavQZYwdrdYW6uGeefrwz+1109HTIy8nD8687PCsyKszz3wC5pSnJRVqp5ZYmhHgFlZk3QH5uHjHBqpFAgh8/w7FxHbpP6MPeJTvLXOfeudv43y/sFqKrp/rNM7EwITmm8Dg2sTAl+AUPyBbNP+jxMxyb1KHX+H7sXrJDnUbfUJ+Fez8mMz2TrVPWkZ9XtVpjlTnp5CVmAfBnv60ax09l/SbK69rQ7Wf31/H1Xui/2vf5dRF9qIUqr1q1avTo0YOvv/6azEzNh3qioqI4cOAA48aNA1SV4sjIwuGb/Pz8yMgofLiuefPm+Pn5YWVlRZ06dTQmExMTrK2tsbGx4dmzZyWWOzo6vlTctra2TJs2jaNHjzJv3jx27dpVZlqpVIpcLteYFBm5JAVHq6c4v3DSYpJwaNdQvZ6ekQE2TZ0Iv1f6UGz/lnF1cwzMjIjxDlXnn+wbTmZ0EtbtC/PXMTLAopkTcXdLz1+Rm0/Cw0CqF1kHiYTq7RsSd7fs4dKQSEAiUf/BKm27aQGq/ax+ml4ioVqHRiR6lN4vNPGuH9U6NNKYZ9GpMUllpFfT0kKroCKR8iCQ/KwcDOvYFIaqo42BrQXZYYWVJGVuHhmPAjBuV+SuhESCcfvGpN8tu99oeVKvPsSr+0y83eaop/QHfiT89jfebnNQpGaQHRSlnipzf12ZtJU/uy/hzx5L+bPHUm7N/w6AuD9vE7n7tHod0/aupHiUXh6pd30x7eCqMc+sYxNSC/aXREdbtV8Umn/klfkK9Z2EoqxHdSPhrAdp9/3JCooiNSiaJN9wMqKTqFHk++oaGWDZzInYcsoo/mGgxjpIJNRo35DYcsrIvKEdgEbFvTg7FwfSklLJy1E9i5GVnkVMcJR6ivALIykmEZe2heWib2RA7aZ1X7o/tERLgo5e2SNRlJZ/uF8oSTGJNCxyXD/P37+c/tCl0dLSQrfI+a1vZMDC/SvIy8lj88S15L7g4cxKoVSCIg8UeaQFVf5vokm9mnQ/spTAX6688lcTXp1ooRb+J3z55Ze0bduWXr16sXr1ahwdHXny5AkLFiygXr16LF++HICuXbvy5Zdf0qZNG/Lz81m0aJFGS/Lo0aP54osvGDBgAJ988gm1atUiODiYo0ePsnDhQmrVqsWqVauYNWsWJiYmuLm5kZ2djYeHB4mJiSVakcsyZ84cevfuTb169UhMTOTixYtl9gF/GXe+P03bmQNJCIwmOTSGDvOGkhaThG+RcaVH/OSO7xkP7v2o6n+oK5Ni5mCtXm5qa4mVix1ZSemkRMSjK5PSfs5gnp66TXpsMqb21nRxH0FiUDSBxR4K8/nuNI1mDyQ1MJr0kBgaLxxKRnQSoacL8+922J3Q0x747lbl77PzFG22TCX+QSDx9wNoMNkNbZmUZ4f+BlQP9ti/05rIvx+RlZCKrIY5DWf0Jz8zh/DzqoefbLo2Qd/ShHjPZ+SlZ2FSvxY6RgYoFQrM2ziTpK+L45Q+6MikhBVst/H26WRHJfB0jWqosqCdp2h9bDmO0/oS89d9bAa2xaRJbR7NV7XQacukOM0ZRMwZD7Kik9AzN8Z+Qk/0q5sRWdAlJi8tk5C9f1F3wVCywuPJDIul9of9AUj6Q7N7Q8yu49hvmk3GQ38yPP2wnNgfLQN94n/+CwD7zXPIjYonYt0+QPUgo37BMGISPV30qlfDwMURRUYm2UFRKNIzyXqq2eqlyMgiPzG1xPzK3l9pxVpgpeaqLlbVerYg4ZwHqff9qTm5L1oyKdGHVF0j6m2fSU5kPEGf/QRA+K4/afzbKmpO60/CX3exHNgeoya18VugatHMT8sk6foTHJe/hyIrh6ywWEzauGD1bicCV2o+QKzvUB2T1s48Gf1ZiTLy+u40jWcNJOVZNKmhMTRfoCqjkDOFZdTzsDshpzzw2aMqoye7TtFh81TiHgYSdz8Al8lu6BhI8TusKiNjeyscB7Ul/Lwn2YlpmDnb8dbK0UTd8CbROxSAWj2aYWBhQuw9f/Kzc+ncpT59PxzM6V0nSt2Xz5374Q/6zRxCdFAksaExDJo3gqToRI3h9uYfWMG9M7e4sFd18TJk4SgeXbpPfEQc+oYGtB7QnvqtG7Lp/ZJjp7/I6e9PMmDmUKICI4kNjWbovJEkxSRwt0j+i39aiceZW/z14ykAhi0czYNL94mPiEXf0IC2AzrQoHVDvnjvU9X+MTJg0b4V6BnosWP2FgyMZRgYywBIiU9BqXi1BxMzMjIJCYtQfw6PiMbHNwATuTE1qlu90rYr6xwzqV+L7r+4E3npEd7fnsJler9X+h7/hOjyUT5RoRb+J9StW5c7d+6wcuVKhg0bRkxMDEqlksGDB7Nv3z5kMtWP78aNGxk/fjwdOnTAxsaGrVu3cvdu4Q+bTCbj8uXLLFq0iMGDB5OamkrNmjXp1q0bcrlqDNBJkyYhk8n44osvWLBgAYaGhri6ujJnzpx/HG9+fj4ffvghYWFhyOVy3Nzc2Lx584tXfIFbO06iJ5PitnYC+nIZYR6+HH5/PflFWnPM7KyQFRnov0bj2ow6XNh1pNvyMQA8+uUyf8zfiTJfgWUDWxoNaY++3JC06EQCrzzi8sYj5Be0lD3n9dVJdGRSWq2foHoJxh1fLo5er9Gnz8jBSl2BAgg+cQtpNTlNFgxB39KExCfBXBy9nqyCB9Tys3OxbFWf+pPd0DMxJCsumZibPpwZ8AnZ8QVpsnKoM7ozLVaORktPl4yIeCJ+vUpOQir1Fr6LnpUpqU+CuT3yc3IKbpsa1LTQaL1M8vDF84Pt1Fs8nHpLRpARGMXdcRtI81F131DmKzCqY0OtYXPRNTcmNzGVZM9n3BywUqOLh8+qAyjzFDT5ajpa+nok3/Pn1pDVGCWna5RV4u9X0TGXU2PeKNWLXbwC8X9vFXkFD3Tp1bQAZWFFQdfaHOczW9SfracNwnraIFJvPMJv2LKyD4pyVNb+KkvQukPYLxyherHLkyCejFxDbkF5SGtaQJGKU6rHU55O34r9ohE4uI8iMzASr/HryfAJVafxmboZh6WjqP/VLHRMjcgOiyP484NE/nhWI1/rkV3Jjogn8VLJ0T8ef60qo7YFZRR9x5dzYzTPKbm9FfpFyijoxC30zeU0mz9E9WKXJ8GcG1OkjHLzsGnfEJdJvdA1kJIemUDwn3d4uPW4ehvK3HwajOvO2ytHg0RCZHAkh1b/yOWDf5Vbhqd2HENqIGXs2qnI5Ib43fFh09jVGsPtWdlbY2xeOKaxvJoJkzbNxMTSjMzUDMJ8gtn0/mq8rj4sLYty/bHjN6QyKRPWTkMmN8TXw5sv3v9Uo0XZyq46xmZF8rcwYeqmWZhaqfIP8Qnii/c+VY8W4tCotnoIvY1XNF/E81G7qcSFvdqwcI99/Jgws3Cs5vXbVRfRA3p3Z82yea+07co6x+z6vY2+hQmOQ9vjOLT9K32Hf0p0+SifRCkuOYT/UStWrGDTpk2cO3eO1q1bV3Y4r93n9mMqOwQNtlXsDqxZft6LE1Wg6nolxxiuTN75VevtaXaKrMoOQUOAtn5lh6Dhsm7VKp9cZdUaru6Hu2/2AcCX9XPj5ZUdgobREftfnOgVNan++t4u+SDq+mvbVlUhWqiF/1mrVq3CwcGBmzdv8vbbb6NVSr9JQRAEQRBe3X91/OjXRVSohf9p48ePr+wQBEEQBOE/TyE6NJRLNOkJgiAIgiAIwisQLdSCIAiCIAhCuUSXj/KJCrUgCIIgCIJQLtHlo3yiQi0IgiAIgiCUS7RQl0/0oRYEQRAEQRCEVyBaqAVBEARBEIRyiS4f5RMVakEQBEEQBKFcostH+USXD0EQBEEQBEF4BaJCLQiCIAiCIJRLoVS+tulNSUhIYPTo0cjlckxNTZk4cSJpaWkvXO/GjRt07doVQ0ND5HI5HTt2JDMz86XyFl0+BKGKss2t7Ag06VWx/nO5kqrVHhCZI6vsEDToaVWt/ZWl1K7sEDQYKqpW+bTJ06/sEDQoKjuAYn5uvLyyQ9Aw7OEnlR1Chftf6PIxevRoIiMjOXfuHLm5uYwfP54pU6bw008/lbnOjRs3cHNzw93dne3bt6Ojo8ODBw/Q0nq5vzESpbKK/ZUUBAGAAzZjKjsEDVWtQl3V4tGpYvFkvOQfgzfNVJFX2SFoSNKqWu1JSdqSyg5BQ1WrUBtVsYCqWoVa16L2G8+jtkWz17atZ3H3X9u2nvP29sbFxYU7d+7QsmVLAE6fPk2fPn0ICwvDxsam1PVat25Njx49+PTTT18p/6r1iysIgiAIgiBUOUql4rVN2dnZpKSkaEzZ2dmvFN+NGzcwNTVVV6YBunfvjpaWFrdu3Sp1nZiYGG7duoWVlRVt27bF2tqaTp06cfXq1ZfOX1SoBUEQBEEQhHIpUL62ae3atZiYmGhMa9eufaX4oqKisLKy0pino6ODubk5UVFRpa7z7NkzAFauXMnkyZM5ffo0zZs3p1u3bvj5+b1U/qJCLQiCIAiCIFQYd3d3kpOTNSZ3d/dS0y5evBiJRFLu5OPj86/iUChUfYmmTp3K+PHjadasGZs3b6Z+/fr88MMPL7WtqtWJTBAEQRAEQahyXucjd1KpFKlU+o/Szps3j3HjxpWbpnbt2lSvXp2YmBiN+Xl5eSQkJFC9evVS16tRowYALi4uGvOdnZ0JCQn5R/E9JyrUgiAIgiAIQrkUlTTKh6WlJZaWli9M16ZNG5KSkrh79y4tWrQA4MKFCygUClq1alXqOg4ODtjY2PD06VON+b6+vvTu3ful4hRdPgRBEARBEIRyKZXK1za9Cc7Ozri5uTF58mRu377NtWvXmDFjBiNGjFCP8BEeHk6DBg24ffs2ABKJhAULFrBt2zaOHDmCv78/H3/8MT4+PkycOPGl8hct1IIgCIIgCML/vAMHDjBjxgy6deuGlpYWQ4YMYdu2berlubm5PH36lIyMDPW8OXPmkJWVxUcffURCQgJNmjTh3LlzODk5vVTeYhxqQaiixDjU5atq8YhxqMsnxqEunxiHunxiHOryVcQ41DVMXV6c6B+KTPJ6bduqKqrWL64gVLBx48YxcODAN57Pnj17MDU1feP5CIIgCMKboHyN//0XVa1LdKFSxcbGsnz5cv744w+io6MxMzOjSZMmLF++nHbt2gGq/ka//fbbS1dCHRwcmDNnDnPmzHn9gRczbtw4kpKSOHbs2BvPqyI0XjCEOqO6oCuXEevhy53Fu0kNjC53nXrjuuP8QV8MLE1I9ArBY9le4j2fqZe/vW4C1Ts0xMDajLyMLGI9/PBcc4gU/0h1mtER+0tsN9k7lOsTN5P2gvydxvWg/vS+6FuakOQVwv2lP5JYJH8tqS5NVozGdkBrtKW6RF16yL3Fu8mOS1GnsWrfkIYLh2LibEt+RjZBP1/h8ec/o8wvbKpyHN+DBoveRVduCCjJTkglcNdpfLceLzUum/6taLDwXWS2FqQHRvFk9SFiznuql9fo8xYO73fDtLEjeubGXOzmTsqTYI1ttDu6DIu2mi01gT/+hdfC77Ef34Pa0/sjtTIhxSuEJ0v2kHw/oMxyqt6/FfUXvYuBrSXpgVH4fHqQ2IJ4JDra1F88DMvuTZHZW5GXkknc5Uf4rD5EdnSiehtyVwcafDwK06a1UeYriPrjNl7L90GW6t31DRcMwXF0F/TkhsTd8eXe4h9eef85jumC3aC2mLk6omtswLH6k8lNydDYRrs9czFtZI+0mpyc5HQSLz8i3TecWu91Q8/KlDSvYHyW7CalnPKx6t+aOouGoW9rSUZgFP6fHiCuyP5quPUDbEZ01lgn7oIn90cWjmcrq12DuitGY/pWfbT0dEj1CiFg3c8k3Sh8CKkqlFF2cgbhVx9z+7NDOL/XjQYju6BnIiP6ji9Xl+wm5QXxuIztTuNpqnM+wTuE6x/vJbYgHqNaFoy8uaXU9f6auo3AP24jNTWiy5fTMW9gi76ZEZnxKQSdvcvtz3+hybQ+NBjZBamJjKg7vlz5B/E0HNudJgXxxHuHcK1YPKPLiOfc1G08+0PVv9WySW1auQ/HwtUBlBDvGcD91Yew6/tWhf8mmrrY0XBGfyzfrofUzBhtXVBkpaDISikryzJ5eD5i909H8PLxJzY+ga1rP6Zbx7YvvR2hahEt1ILakCFDuH//Pj/++CO+vr6cOHGCzp07Ex8fX9mh/b/l8mE/6k/oye3FP3Cm3wryMrLp8tMitKS6Za5j/04rmq8YzaNNv/Fnr2UkeoXQ5adFSKvJ1WkSHgZy86OdnOy0kAuj1iORSOh6cBESLc3bzsG/3yQnJYPrs7/l0pA1pIfF0uHg4nLzr/VOa5qsHI3XxqOc67WMZK8QOh5crJF/01VjsOnZjBtTtnFx8KcYWJvR9vuP1MtNXOxov38BURcfcq7HUm5M245Nr+a4Lh2hTmMzoDWuq8eSn53LoyV7CD9+E22pHmkBkZTGrGVdWnwzg5CDl7jUYwmRp+7SavdcjBvUUqfRlkmJv/2UJ6sPlvn9AIL2XeC06wfqyevTg9QY0BrnVe/ht/FXrvZYQuqTYFodWoyehbzUbZi1rEuzHTMJ/ekSV7u7E33Kg5Z75mFUEI+2gR7yxo74b/qNq92XcHfCJgzr2NBy73z1NqTWZrT6ZSkZgVFc6/0xt0d+jlH9WjTZ9gEA9T/sR52Jvbi3aDfn+y4nLyP7tew/HQMpURcf4r2t9AsXgJjrXtyYsp3THRZwY9JWTJrXoY77cJ5t/JVbPRaT+iSY5oeWoFtG+Zi0rIfrjlmE/3SRW90XE3vqDk32LMCwga1Gurjz9/m70RT19GjaNo3lTfcvRKKtzd2hn3KrhztpT4Jptn8hUkuTKlVG56ZsRW5vxTvHV9BwfE+uuv/A8f4ryM3Ipvf+RWiXE0/t/q1ovXw09zb/xm+9lxHvFULv/YvQL4gnPSKe/c0+1Jg8NhwhJy2T0IsPANVb8ILP3OXshE383HE+lz7aSc32jXjn12U0Gt+TK+4/8Ft/1W9Q3xfE49S/FW2Wj+bu5t/4tfcyErxC6Fssnr3NPtSY7hTEE1IQj45MSp/9C0gLj+e3/is5N/AT8tKy6Hns40r5TTRv7EBWXArXZ3zDH10WkZ+ZhJahOVr6pR+/5cnMzKJ+ndosnTf9pdetTFX9ocTKJirUAgBJSUlcuXKFdevW0aVLF+zt7Xn77bdxd3fnnXfeAVStzACDBg1CIpGoPwcEBDBgwACsra0xMjLirbfe4q+//lJvu3PnzgQHB/PRRx+pB2F/7urVq3To0AEDAwNsbW2ZNWsW6enp6uUODg589tlnTJgwAWNjY+zs7Ni5c+dLfbcjR47g6uqKgYEB1apVo3v37hp5FHX69Gnat2+Pqakp1apVo1+/fgQEFLagBQUFIZFIOHr0KF26dEEmk9GkSRNu3LihsZ09e/ZgZ2eHTCZj0KBB//qipMEkNx5vPU7YmXskeYdyY9YOZNam2Lq1KHudKb3x/+kizw5fJsUvgtuLdpOfmY3TyE7qNP4HLhJz6ynpYXEkPgriwbpfMKxpgaGt5tBE1Tu48njLMQJ/uULsdS9uffg1Btam1Cwn/3pTexN44CJBhy+T6hvO3YU/kJ+ZjUNB/jrGBjiO7IznigPEXvMi6WEQdz76Fou362HevA4AtgNak+wdgvfm30gPiibuhg8PPz1InXE90DHUV+UzeyAA1wevJnDPOe5O/4q8tEwMHaxLjctpshsxFx/g//VJ0vwi8Fn/C0mPAnEc31OdJuzIVXw3/Ubslcfl7BXIz8wmOzZZPeWlZeI4rS+h+y8Qduhv0nzDebTge/Izc7Ad2bnUbThM6U3sxQc8K4jHd90vJD8KxGFCLwDyUjO5PewzIk/cJD0gkqS7/jxx341p09ro16wGgFXPZijz8nm8eDfpAZEkez7j8cLvqdG/FYYO1tSd7Ib3lmNEnLlLsncot2d988r7D8Bv12mefvk7CXf9y9yO387TJNzzJyMsjniPgjeOSSREHrlCum843gu+Iz8zh5oju5S6vt2U3sRf9CT4699J9wsnYN3PpDwKxK6gfJ5T5OSRE5usnvKSC89tXXNjDJ1sCNp+nDSvEDICo/Bb/RPaMn1MCi5cqkoZxdz1w/OrkxjVtMDzy98JPnuPBO9QLs1RnfP2vcqOx3VKb3wOXsT358sk+UVwdfFu8rKyqT9CFY9SoSQzNlljcnBrSeDJW+RlqF73nJOcgfe+88Q9DCQtPJ7wa0/w2vsX5g1subftuDqeiwXxOLwgHu+DF3laEM/lgngalBOPo1tLnhWJx7SODfpmxtzZcITkZ5Ek+4bzaNNRdI0M8N17ocJ/E58duszd5fuIuelDWkgsyuw0FFmpSPQMy8y3LB3avMWsKWPp3qndS69bmV7nmxL/i0SFWgDAyMgIIyMjjh07RnZ2dqlp7ty5A8Du3buJjIxUf05LS6NPnz6cP3+e+/fv4+bmRv/+/dWDoh89epRatWrxySefEBkZSWSkqgUxICAANzc3hgwZwsOHDzl8+DBXr15lxowZGvlu3LiRli1bcv/+faZPn84HH3xQYszIskRGRjJy5EgmTJiAt7c3ly5dYvDgwWVeIaenpzN37lw8PDw4f/48WlpaDBo0SP02peeWLl3K/Pnz8fT0pF69eowcOZK8PNVDV7du3WLixInMmDEDT09PunTpwurVq/9RvEUZ2VliYG1KVJHKXW5qJnH3A7BoUbfUdbR0tTFv7EjUlSeFM5VKoq48waJFnVLX0TaQUnt4R1KDY8iI0Kz4S00NaTh7AL3+WIXDiE7kpWaScD+Aai1Lz1+iq41ZY0eii1ZIlUqirzymWkHMZo0d0dLTIaZImlT/SNLD4qjWUhWjlp4u+dm5GtvOz8pB20APs8aOSHS1kTeoRVZMEtY9mtH99hZ63N5CfmY21do4lxqbWYu6xF7WrCjHXHqIeRnfpTy1hrTD7cm3dLm0Duclw9GRG2DS2JG4Yt877vJjTMvYvlmLusQViyf24kPMyolHRy5DqVCQl6zqOqCtp4siJw+KHM/5mTkA1OzdEgNrM6KLHAuvY//9G3qWcmSONUj3C0eZl6/ebsLlR5iUEYtJi3okFCuf+IsPMGlZT2OeWVsXOj3ZSdtrm2mwbiK6ZkbqZbkJqaT7hVNjWEe0ZFIk2lrUer872bFJJD4MxNDOssqUkdTUkAajuyCRSAj7+2Hhd0jNJNYzAOtyznkLV0fCi53z4VeeYNW89HPewtUBi0YO+Bz8u8x4ZNam1BnYFi1tLcKLfNec1ExiXhCPZSnxhF15gvVLxJMcEElmQioNRnZGS1cbbX1dGkxRjQsccvKWOl1F/yYWJZFogTK/zOXC/y+iD7UAqN53v2fPHiZPnsyOHTto3rw5nTp1YsSIETRu3BhAPbC6qampxluHmjRpQpMmTdSfP/30U3777TdOnDjBjBkzMDc3R1tbG2NjY4311q5dy+jRo9X9quvWrcu2bdvo1KkT33zzDfr6qpbIPn36MH266tbYokWL2Lx5MxcvXqR+/fov/F6RkZHk5eUxePBg7O3tAXB1dS0z/ZAhQzQ+//DDD1haWuLl5UWjRo3U8+fPn0/fvn0BWLVqFQ0bNsTf358GDRqwdetW3NzcWLhwIQD16tXj+vXrnD59+oXxFqVvZQpAZqxmH72s2BQMrExKXUdqboyWjjZZscma68QlI69TQ2Ne3bHdabZsBLqG+iT7R3BhxOcocgv/OPjtv0jdMV24OnU75q4ONF87Dh1DfbJik9G3NH25/GNTMK5jo/5e+dm5JfqTZhfZbvSlh9Sb7IbtwDaEnriJvpUpLnMHq9a3NkVqboxESws9c2Ns+rfi3sxvkGhr0fLbWZi/rVnhek7fypTsYnFlxyYjtSr9u5Ql7Oh1MsLiyIpKxMTFDpdlI5C72KGlo13q9g3r2pS6HamVKTnF0ueUE4+WVBfnZSOJ+O06eWmZAMRdfYLzqjHUnt6PwF2n0Jbp02DZSACM7K3UMRT1qvvvZbguHUGdCT3QkanOZd/lezWW57ywfJJKpNcrcuzHXXxAzJ+3yQyJwcDBmjruI2l20J3bfZaBQnWRcffd1TTdM5+uAXtQKpTkxiVzf8RacpMzkNetCVSdMkrwCQUgM07znM+MTcHAsvRzXr8gnsxi8WTGJWNa7Jx/rv6IziT6hhNz16/Esi5ffohDr+boGEiJvPW0zHhkrzGeBgXxRBeJJzc9i9/fXUOv7z+iecHdqIxIVeU2MzpJY/2K+k0sSqIjRSI1Ij8lqtTl/0X/1a4ar4tooRbUhgwZQkREBCdOnMDNzY1Lly7RvHlz9uzZU+56aWlpzJ8/H2dnZ0xNTTEyMsLb2/uFr+188OABe/bsUbeOGxkZ0atXLxQKBYGBgep0zyv0oHoosrTXi5alSZMmdOvWDVdXV95991127dpFYmJimen9/PwYOXIktWvXRi6Xq7u1FP8uRWN6/urS5zF5e3uXeCtTmzZtyo0zOzubjIwMjT5mCp03O4xW0NFrnOq5lHODPiX1WRRdDy9mmN936ino6DUAknzC8PrqJE+/Pkn9D/q+0Ziei/77EQ8+/YkW6yYwJPhHel/bQGTBw2hKReGPurZUl3szvyHh1lPir3sTc+EBusYyjJxK/8P9OgTvv0DspYek+oQSdvQa92Z+Q/Xuzd5YfqB6QLH5rtkgkfB44Q/q+WlPw3gw6xscP+iLW/Beej7dhbVbC1UZVYFR2J5+c1LdBx7Ace6QF6zxcqKPXSf2zF3SvEOJPeWB53vrMGlWB/N2DdVpGnw+gZy4FO68s5KA9b+gW01Oq3OfMyjgByS62q81npdlN7gtdSb0ACTkZeVUSIVFW18Xp4FteHroUollToPaYt+zOUol5GXlYFjDrELiqTOwDT7F4tHW16XX93MwrmWBIicXRU4u6SFxqmXSN9MWWPw3sf23M0vtm21Svxba8uooMhJR5ma+kViqIoVS+dqm/yLRQi1o0NfXp0ePHvTo0YOPP/6YSZMmsWLFCsaNG1fmOvPnz+fcuXNs2LCBOnXqYGBgwNChQ8nJySk3r7S0NKZOncqsWbNKLLOzs1P/W1dX8wdNIpGU6IJRFm1tbc6dO8f169c5e/Ys27dvZ+nSpdy6dQtHR8cS6fv374+9vT27du3CxsYGhUJBo0aNSnyXojE97xP+T2Mqzdq1a9m4cSPW1oX9f/uaudIbMLCUkxWTpJ6vbykn8UnpFyvZCako8vLRL9Z6pG9hUqLFKDc1k9zUTFIDo4m758+73t/iue4I4efuA6Ctp/p5eJ5//L0AXOYOJj00lqTHQS+Xv6WcrBhV/lkxSWhLddGVyzRaqaWWJmQVaZH0+/YUft+eQt/alJzkdAxtLWm8dATpwTFkJ6SiVChQKpSkPytsIZLoqNoIDGpWK/FwYlZMkvpBtKJ5Zhcp238jsWCUCmW+4qW2nx2ThF6x9HqlpH9emTaoZcHNIavVrdPPRRy9TsTR6xjYW6EjkwLQ4fznpBZ8f6mlSbHjx4SkYiOXqGP6B/vvZeQkpJGTkEZ6aCzKvHzM3q6PScu6JBf0qS7t+6pjiUlCr1grsZ6lCTnlxJEZHENOXAoGDtXhymPMOzTCskcLLtabQH5aJmlewUQfv06LX5YRfPI2OfGpQOWVUcSZe8TfUx0/qdoSjGpWo+/hJdTs0Aj/X6+q0xlYyokv45zPKoineAu2gYUJGaXE49j3bXQMpPgduVpiWcjZexwtOJ4VgHXzOnTd9gFm9WqSUaR8/m08maXEU7sgHt9i8dQZ2BZdIwMOd1kISpApVA8q9v3rM+zfaY3XVyfVad/kb6Jt75YEHyt8RkZe14ZuP7urRvjITEIQnhMt1EK5XFxcNB7g09XVJT9f8xbYtWvXGDduHIMGDcLV1ZXq1asTFBSkkUZPT6/Ees2bN8fLy4s6deqUmPT09F7bd5BIJLRr145Vq1Zx//599PT0+O2330qki4+P5+nTpyxbtoxu3brh7Oxcbmt2WZydnbl165bGvJs3b5a7jru7O+Hh4dy7d089NQvTJzM6Cev2ha1tOkYGWDRzIq6UW7UAitx8Eh4GUr3IOkgkVG/fkLhyHo5CIgGJhNzkdNKCokkLiibZN1wjf9NG9uQkpmHetHbhQ2bFKHPzSXwYiFWx/K3aNyK+IObEh4EocvKw6lCYxsipBoa1LIj3KBljVnQSiqxc7Aa2ISM8jsRHgShz80kLiEJLRxtZQdcGJBIsO6q682SExZXYTuJdPyw7NNKYZ9XRlYQyvss/ZdJQ1ZUo1TcMi6Lbl0io1qEhSWVsP/GuHxZFygDAspMriUXSP69MG9auzq1315CbmFZmHJnBMaR6h2LS1In87ByCDl0mMzqxxPFj3szplfbfv6HMzSfVW1Xh0dLTVW/XvEMjdeW6uOS7vpgX21/VOrmS7OFbZj7SGubomhuRE6M6b7UMCn5HCi5289OzyAyKRpGTR25yOim+4ZVaRnnpWaQHRZMeFE1KUDTJBUO/Fe1rrGtkgGVTJ43uEEUpcvOJexRIzWLx2LRvSMy9kudT/RGdCT53j6yE1BLLctOzSCmIJSUomrRw1XlUo23hcwm6RgZYvSCe2FLiqdm+IdGlxNOgjHh0DPRQ5itJCSyIJSia5KdhKBVKTJ0LR3p507+JzxsWAEzq1aT7kaUE/nIFRcbL/234XydG+SifaKEWAFVl8t1332XChAk0btwYY2NjPDw8WL9+PQMGDFCnc3Bw4Pz587Rr1w6pVIqZmRl169bl6NGj9O/fH4lEwscff1yitdbBwYHLly8zYsQIpFIpFhYWLFq0iNatWzNjxgwmTZqEoaEhXl5enDt3ji+//PK1fK9bt25x/vx5evbsiZWVFbdu3SI2NhZn55IPrpmZmVGtWjV27txJjRo1CAkJYfHixS+d56xZs2jXrh0bNmxgwIABnDlz5oX9p6VSKVKpVGOerkQbn+9O02j2QFIDo0kPiaHxwqFkRCcRevquOl23w+6EnvbAd/c5AHx2nqLNlqnEPwgk/n4ADSa7oS2T8uyQ6oEfIztL7N9pTeTfj8hKSEVWw5yGM/qTn5lD+HnVkFU1ezRD39KEoGM3cP1oEMYO1tQe1oGM8Hi0dHUIL5J/x5/dCT/lQUBB/r7fnuLtrVNJfBBIgmcAdSe7oSOTElSQf15qJoEHL9Fk5RhyEtPJTcug2eqxxN3xJaHIH9x6H/Ql6uJDUCio2fctGsx4hxtTt6n7xvps+JWW33xI6wML8f7sELWGtEfPzIjYa16kP4ui+fYPyIxMwPuzwwAE7DpN+98+xmlaH6L/8qTmwDaYNqmN54LvCsvc1BCDmhboV1fd6jYq6GOZHZNEdmwyMnsrag1uR/R5T3ISUzFxtqPRJ+8Rd8ObkN1nabLtA5I8n5F83x+HKb3RkUkJLfjeTbZ/QFZUIk/XHAIgaOcpWh9bjuO0vsT8dR+bgW0waVKbh/N3AQWV6e/nYOLqyJ0x65FoaalbwHOS0lAW9O20n9CTxDu+5KdnYdHJFeflo/FZc5DclAz8dp3Gec5AUgOjSA+JpdGioWRGJ73S/gNVi66+lSlGjqo7KibOtuSmZZERHkduUjrmzZwwa1qbuNu+5CanY2hvhbaBFKVCiYGDNTmxydhN6YO2TEpEwa3+hts/JDsqAf81qiELQ3aeouWxFdhP60fsX/eoPrAt8iZOeBWUj7ZMSu35Q4n54zbZMUnIHKyp+/FoMgKjiCsYei3Zw4/cpDQabv+QZxt/RZGVQ80xXTGwsyLyL0+AKlNGMkdrWiwYSmZCKk4D2xB66SGpoTG0nK8654PPFMbT55A7Qac98NqjiufRzlN02jyV2AeBxHoG0GiSG7oGUnwPaz50KHewpkar+px+fwPF2XZtgoGFCbEPnpGbnoVpvVq0XjaSlNBYGr3fg9j7zzTiCSoST79D7gSe9uBJkXg6F8QT4xmAa0E8T8uI51Qp8YRffkzrpSNpv2Ycj3efxRCJ6ncqO5ea3ZtRs2fzCv1NNKlfi+6/uBN56RHe356i7vDnz+IoQflydyczMjIJCYso/K4R0fj4BmAiN6ZGdauX2lZF+q+OzvG6iAq1AKhG+WjVqhWbN28mICCA3NxcbG1tmTx5MkuWLFGn27hxI3PnzmXXrl3UrFmToKAgNm3axIQJE2jbtq26opySovkQyyeffMLUqVNxcnIiOzsbpVJJ48aN+fvvv1m6dCkdOnRAqVTi5OTE8OHDX9v3ksvlXL58mS1btpCSkoK9vT0bN26kd+/eJdJqaWlx6NAhZs2aRaNGjahfvz7btm2jc+fOL5Vn69at2bVrFytWrGD58uV0796dZcuW8emnn750/F5fnURHJqXV+gnoyWXE3PHl4uj1KIqMgGHkYIXU3Fj9OfjELaTV5DRZMAR9SxMSnwRzcfR6sgoeLMrPzsWyVX3qT3ZDz8SQrLhkYm76cGbAJ2THq9IocvOpN647xg7WaOnpUmdUF0BJZmQC9xbvLpa/tUb+YSduIq1mTMOFQ9W3zq+MWqfx0hbPFftpolDS9rvZaEl1iLr0iHuLd2t89xpdm+A8ewDaerokeYVwbfwmoi48UC+POH4DHwcr6s4eyFvff4QyL5+YCw+4N+sbQNXtQ1nkwi7Rw4+707/CedG7OLsPJz0wilvjN5HqE6ZOU71XC5pvnab+/Na3qu5IPht+5emGX1Hk5mHZsRFOBX+QMyMSiPjjNr6bj0FqBnrV5NRbOBSplSkpT4K5PfJz9YOHBjUtNPp/J3r4cf+DL6m/eBj1lwwnIzAKj3EbSSuIR7+GGdXdWgLQ8eI6jbK5MegTEq57A2DazIl6C4aibahPun8EjxZ8R/iRq6ClxdOC46flFxPRlcuIu+3LlVHrXnn/Ob3fjYbzC/tDdzm2HIDbs78l+OfL5GXmUKvPWzScPwQdmZSsmCQSLngS+ctlas8dgtTKlNQnQdwbuVZdPvo1q6lbkgGSPXx59MF26iweTp0lI8gIjOLBuC9IL3hwT6lQYORij83wTujIDcmOSiD+74cErPsZZY5qxJ3chFTuj1yLk/sIWvz6MVq62qQ9DcNz7Bcke6lazKtKGWXEJBF66SHnP9iO85iudFinOuej7/hyesx6jVFv5PZW6BeJ59nvt9CvJqfF/CHILE2I9wrm1HvrSzxMWG94J9IjEwj7+xHF5WXl0GBUZ1qvGI22VJe0iHgCT3ng+dXvNJ7Sm44F8UTd8eXPF8QTUBBPy4J44ryC+bOUeBoM70RaZAKhpcSTFBDJ6fGbaPHRIAYeXwEKJYmPg/nr3TXU7Na0wn8T7fq9jb6FCY5D2+M4tL1628r8XPISQ0vEX57HPn5MmLlI/Xn9dtVQsAN6d2fNsnkvta2K9F9tWX5dJEpRQoJQJR2wGVPZIWjQq2I/FVUtHp0qFk+GVtXq0WeqyKvsEDQkaVWt9qQk7SrwFGkR//6JkDfDqIoFNOzhJ5UdggZdi9pvPA+54evLIyX92YsT/Y+pWr8ogiAIgiAIQpXzXx2d43URFWpBEARBEAShXErRh7pcVeueoCAIgiAIgiD8jxEt1IIgCIIgCEK5RJeP8okKtSAIgiAIglAuMYZF+USXD0EQBEEQBEF4BaKFWhAEQRAEQSiXeCixfKJCLQiCIAiCIJRLdPkon+jyIQiCIAiCIAivQLRQC4IgCIIgCOUSLdTlExVqQRAEQRAEoVyiOv0CSkEQ/rOysrKUK1asUGZlZVV2KEqlUsTzIiKe8ol4yifiKZ+IR3iTJEqlaMMXhP+qlJQUTExMSE5ORi6XV3Y4Ih4Rj4hHxCPiqaLxCK9GPJQoCIIgCIIgCK9AVKgFQRAEQRAE4RWICrUgCIIgCIIgvAJRoRaE/zCpVMqKFSuQSqWVHQog4nkREU/5RDzlE/GUT8QjvEnioURBEARBEARBeAWihVoQBEEQBEEQXoGoUAuCIAiCIAjCKxAVakEQBEEQBEF4BaJCLQiCIAiCIAivQFSoBUEQBEEQBOEViAq1IAiCIAiCILwCUaEWBEEQ1D755BMyMjJKzM/MzOSTTz6phIgKBQYGcu7cOR4/flypcZRFjEJbNZ0+fZqrV6+qP3/11Vc0bdqUUaNGkZiY+EbzNjMzw9zc/B9Nwv82UaEWhP+gffv20a5dO2xsbAgODgZgy5YtHD9+vMJj+fHHH/njjz/UnxcuXIipqSlt27ZVx1bZkpKSKjsEcnJyCAsLIyQkRGOqaKtWrSItLa3E/IyMDFatWlVhcUyfPl0dR2ZmJkOHDqVOnTr06tWLJk2a0LVr11LjfNPGjRtHenp6iflBQUF07NixwuMRXmzBggWkpKQA8OjRI+bNm0efPn0IDAxk7ty5bzTvLVu2sHnzZjZv3syyZcsA6NWrFytXrmTlypX06tULgI8//viNxiFUAKUgCP8pX3/9tdLCwkK5evVqpYGBgTIgIECpVCqVu3fvVnbu3LnC46lXr57y/PnzSqVSqbx+/bpSJpMpv/32W2X//v2VgwYNqvB4Pv/8c+WhQ4fUn999912llpaW0sbGRunp6Vnh8fj6+irbt2+v1NLS0pgkEolSS0urwuORSCTKmJiYEvPPnz+vtLCwqLA4tLS0lNHR0UqlUql0d3dX1qpVS3nhwgVlenq68urVq0onJyfl4sWLKyye55o2baqsXbu28vr16+p5e/bsUcrlcuXAgQMrPB6lUqmMiopSjhkzRlmjRg2ltrZ2iWPp/3s8hoaGysDAQKVSqVSuWLFCOWTIEKVSqVTevXtXaW1tXWFxDB48WLl9+/YS87dv364cMGBAhcUhvBniTYmC8B/j4uLCZ599xsCBAzE2NubBgwfUrl2bx48f07lzZ+Li4io0HplMho+PD3Z2dixatIjIyEj27t3LkydP6Ny5M7GxsRUaj6OjIwcOHKBt27acO3eOYcOGcfjwYX7++WdCQkI4e/ZshcbTrl07dHR0WLx4MTVq1EAikWgsb9KkSYXEYWZmhkQiITk5GblcrhFHfn4+aWlpTJs2ja+++qpC4tHS0iIqKgorKytcXV1ZsmQJI0eOVC8/ceIECxYs4OnTpxUSz3O5ubksWbKEbdu2MW/ePPz9/Tl16hSbNm1i8uTJFRrLc7179yYkJIQZM2aUegwNGDDg/3U85ubmXL16FRcXF9q3b8/777/PlClTCAoKwsXFpdQuTm+CkZERnp6e1KlTR2O+v78/TZs2rZQ7LsLro1PZAQiC8HoFBgbSrFmzEvOlUmmpt6rfNCMjI+Lj47Gzs+Ps2bPqW6z6+vpkZmZWeDxRUVHY2toCcPLkSYYNG0bPnj1xcHCgVatWFR6Pp6cnd+/epUGDBhWed1FbtmxBqVQyYcIEVq1ahYmJiXqZnp4eDg4OtGnTpkJjel4Ri4qKonHjxhrLmjRpQmhoaIXGA6Crq8sXX3yBTCbj008/RUdHh7///rvCy6aoq1evcuXKFZo2bVppMRRV1eJp3749c+fOpV27dty+fZvDhw8D4OvrS61atSosjmrVqnH8+HHmzZunMf/48eNUq1atwuIQ3gxRoRaE/xhHR0c8PT2xt7fXmH/69GmcnZ0rPJ4ePXowadIkmjVrhq+vL3369AHgyZMnODg4VHg8ZmZmhIaGYmtry+nTp1m9ejWgeqAsPz+/wuNxcXGp8LsGpRk7diygOn7atm2Lrq5uJUek6lcqk8nQ0tIiIiKChg0bqpfFx8djaGhY4THl5uayePFivvrqK9zd3bl69SqDBw/m+++/Vx/bFc3W1rZKPRBZ1eL58ssvmT59OkeOHOGbb76hZs2aAJw6dQo3N7cKi2PVqlVMmjSJS5cuqS/eb926xenTp9m1a1eFxSG8GaJCLQj/MXPnzuXDDz8kKysLpVLJ7du3OXjwIGvXruW7776r8Hi++uorli1bRmhoKL/++qu6Jebu3bsat/AryuDBgxk1ahR169YlPj6e3r17A3D//v0St2LflOcPSAGsW7eOhQsX8tlnn+Hq6lqiIiuXyyskpuc6deqEQqHA19eXmJgYFAqFxvKKevCuY8eO6u4cLi4uJR5g/fPPPzUq2BWlZcuWZGRkcOnSJVq3bo1SqWT9+vUMHjyYCRMm8PXXX1d4TFu2bGHx4sV8++23lXKRWtXjsbOz4+TJkyXmb968uULjGDduHM7Ozmzbto2jR48C4OzszNWrVyvl7pjweok+1ILwH3TgwAFWrlxJQEAAADY2NqxatYqJEydWeCwhISHUqlULLS3NQYWUSiWhoaHY2dlVaDy5ubls3bqV0NBQxo0bp+4es3nzZoyNjZk0adIbj0FLS0ujX6lSqSzRz/T5vIpuNb958yajRo0iODi4RCtjZcRTlmfPnqGnp1eht+wBJk6cyLZt20q0jt+/f5/33nuvUob0MzMzIyMjg7y8PGQyWYmLsoSEhP/X8QAoFAr8/f0r9SJR+G8TFWpB+A/LyMggLS0NKyurSotBW1ubyMjIEjHEx8djZWVVZSpoFenvv//+x2k7der0BiMpqWnTptSrV49Vq1aV+kBZ0b7Vgqbs7GykUmmF57tnz54S+6mo5915KsqPP/5Y7vKKjqcqXSSKiv1/l6hQC8J/TGBgIHl5edStW1djvp+fH7q6uhV+C7boaA1FBQcH4+LiUuEPStrZ2dG5c2c6depE586dcXJyqtD8iwsJCcHW1rbUFurKaME3NDTkwYMHFdb9pSxhYWHo6+tjYWEBwJUrV9ixYwchISHY29vz4YcfVtqDgGVViiQSCR06dKiUmISyVZWLxKpUsRdeP9GHWhD+Y8aNG8eECRNKVKhv3brFd999x6VLlyokjuejeUgkEpYvX45MJlMvy8/P59atW5UyCsBnn33G5cuXWbduHZMnT6ZmzZp06tRJXcEuXm5vmqOjY6kt+AkJCTg6Olb4H9lWrVrh7+9f6RXqIUOG8PHHH9OvXz+OHz/O4MGD6devH+3atcPX15dOnTpx9OhR+vXrV6FxVcVKUadOnZg4cSLvvvsuBgYGFZ5/ebKyssjJydGYV9HPBfj5+XHkyJFKP6anTZtGy5Yt+eOPP0qt2Av/20QLtSD8x8jlcu7du1fqWKctW7assLcCdunSBUA9pJienp562fNh2ObPn1/hFdiiIiMj+fvvvzl58iSHDx9GoVBUeIVIS0uL6OhoLC0tNeZXVgv+b7/9xrJly1iwYEGpD0kWH77uTTEyMuLRo0c4OjrSunVrBg0axKJFi9TLv/zyS3744Qfu3btXIfE8V1VaO4uaM2cOP/30E9nZ2QwbNoyJEyfSunXrCo/jufT0dBYtWsTPP/9MfHx8ieUVfY517dqVhQsXVuiIHqWpKnd/hDdDtFALwn+MRCIhNTW1xPzk5OQK/UN28eJFAMaPH8/WrVsrvFWqPBkZGVy9epVLly5x8eJF7t+/T6NGjejcuXOFxVC0Bf/58HDPVWYL/pAhQwCYMGGCep5EIqnwhyR1dHTUx3FgYKB6NJbnevfurVHBrihVpbWzqC1btrBhwwZOnDjBjz/+SMeOHalTpw4TJkzgvffew9raukLjWbhwIRcvXuSbb77hvffe46uvviI8PJxvv/2Wzz//vEJjAZg5cybz5s0jKiqqUi8Sq8rdH+HNEC3UgvAf079/fwwMDDh48CDa2tqAqoI2fPhw0tPTOXXqVCVHWLnatm3L/fv3cXZ2Vvel7tixI2ZmZhUaR1VtwS8+PF1xxcc3f1MGDBiAi4sLa9euxc3NjT59+jBr1iz18u+++47169fj6+tbIfE8V1VaO8sTExPDzp07WbNmDfn5+eqy69q1a4Xkb2dnx969e+ncubPGHbN9+/Zx8OBB/vzzzwqJ47niIwxB5VwkVpW7P8KbIVqoBeE/Zt26dXTs2JH69eurH5C6cuUKKSkpXLhwocLjSU9P5/PPP+f8+fOlPtn+7NmzCo3Hx8cHQ0NDGjRoQIMGDXB2dq7wyjRU3Rb8iqowv8jnn39Ohw4diIiIoH379ixdupQ7d+7g7OzM06dPOXz4MDt27KjwuKpKa2dZbt++ze7duzl06BBWVlaMGzeO8PBw+vXrx/Tp09mwYcMbjyEhIYHatWsDqi5oz4fJa9++PR988MEbz7+4wMDACs+zNFXl7o/wZogWakH4D4qIiODLL7/kwYMHGBgY0LhxY2bMmIG5uXmFxzJy5Ej+/vtv3nvvvVL7nM6ePbtC41EqlTx69IhLly7x999/c/nyZfT09OjUqRNdunRh8uTJFRpPVbN3795yl7///vsVFAkEBASwbNky/vjjD9LS0gBVV5C33nqLBQsWMHDgwAqL5bmq0tpZVExMDPv27WP37t34+fnRv39/Jk2aRK9evdTn29WrV3Fzc1OX45vUuHFjtm/fTqdOnejevTtNmzZlw4YNbNu2jfXr1xMWFvbGY6iKqsrdH+HNEBVqQRDeKFNTU/744w/atWtX2aGUoFQquXv3Ll9++SUHDhyolIcSq1oLfvHW+tzcXDIyMtDT00Mmk1XKSzmUSqW6bCwsLCr1tehVsVKkp6eHk5MTEyZMYNy4cSUecAXV2zkHDBigvjPyJm3evBltbW1mzZrFX3/9Rf/+/VEqleTm5rJp06YKv4gG2LdvHzt27CAwMJAbN25gb2/Pli1bcHR0ZMCAARUej/DfI7p8CMJ/wMOHD2nUqBFaWlo8fPiw3LQVfUvazMysUlrGy3Lv3j0uXbrEpUuXuHr1Kqmpqbi6ujJz5swKf4kKwKRJk8ptwa9oiYmJJeb5+fnxwQcfsGDBgkqISNUCXNEP1pWlKrYinj9//oXjX8vl8gqpTAN89NFH6n93794dHx8f7t69S506dSqlS8w333zD8uXLmTNnjrpfOagu9rds2VLhFWovLy9CQkJKDCf4zjvvVGgcwuslWqgF4T+g6MtTnr/WurRTuzJuSe/fv5/jx4/z448/aoxkUVl0dHRo1qyZeuzpjh07Vurb/6pyC35RHh4ejBkzBh8fnwrL89y5c1y9epVOnTrRtWtXLl++zNq1a8nOzua9995j/PjxFRZLUQEBAWzZsgVvb28AXFxcmD17dqW/JKiq2Lt3L8OHDy/x1sicnBwOHTpUod2GQLV/PvvsMwYOHIixsTEPHjygdu3aPH78mM6dOxMXF1chcTx79oxBgwbx6NEjjd/o5xfRog/1/zbRQi0I/wGBgYHq27xV4QGcZs2aabS0+vv7Y21tjYODQ4nb9RU9jnBCQkKVeQAQql4Lfll0dHSIiIiosPz279/P+PHjady4MZs2bWL79u189NFHDB06FIVCwbRp0zA2Nmbo0KEVFhPAmTNneOedd2jatKn6IujatWs0bNiQ33//nR49elRIHMXPsfJU9Dk2fvx43NzcSrysKDU1lfHjx1d4hTowMJBmzZqVmC+VSit0nPfZs2fj6OjI+fPncXR05Pbt28TH/197dx5XY97/D/x1DipNqzZkqciSSjXGvrvthO7BjMa+DGMKxTAzihhb7mIwt31rbutYZswMiUoIk6XF1khFGUVKqCTV9fujX9ftODHuL+e6Tno9H48ej851zmOu10MZ7/M578/7kw1fX19JNouSZrGgJnoPlH8M/fz5cwQEBMDPzw+2tray5ZFjs9ibMjIyQm5uLvbt24fk5GTMmjULtWrVwqVLl2BlZQVra2tJ8yxcuBD+/v5as4J/6NAhlceCICAjIwNr1qyRdBU9KCgIQUFB8Pb2Rnh4OAYOHIhFixaJ7QQODg5YuXKl5AX1nDlzMGPGDLV5ynPmzMHs2bMlK6i1+e9Y+QbNl925c0eWT4NsbW0RFxen1q4TGhqK5s2bS5bj7NmziIiIgLm5OZRKJZRKJTp27IglS5bA29sbsbGxkmWhd48tH0TvGWNjY8TFxclaUGuzhIQE9OjRAyYmJrh16xb+/PNP2NnZYe7cuUhLS/vbKRfvmqurK5KTkyEIglas4L88xUKhUMDCwgLdu3dHUFAQ6tSpI0mOF09KBMo23l24cEHswU1MTETHjh0l+7i+nJ6eHi5fvqw2H/zGjRtwdnZGYWGhpHn+zquKW00oXzWPj49HixYtUL36f9fsSkpKkJqaij59+mDv3r2S5Cm3adMmzJ8/H0FBQRg/fjw2bdqE5ORkLFmyBJs2bcInn3wiSQ5TU1NcunQJtra2aNSoETZt2oRu3bohOTkZTk5OKCgokCQHaQZXqIneM4MHD8bPP/+ssjGI/svHxwdjx45FYGAgDA0Nxev9+vXDiBEjJM+jbSuNL08ZkUuNGjVUNm3p6urCwMBA5fHTp08lz2VhYYG4uDi1gjouLk6txUEqy5cvr3DDaElJCT777DPs2rVLkhzlv8txcXHo3bu3ys+r/LCi8lnMUpowYQJq1qyJuXPnoqCgACNGjEDdunXx/fffS1ZMA4CjoyPi4+Nha2uLNm3aIDAwEDo6OtiwYYM4t5sqLxbURO8Ze3t7LFiwANHR0fjwww/xwQcfqDz/4mlzUjA1Na1whUyhUEBPTw+NGzfGmDFjJNtgdv78eaxfv17turW1NTIzMyXJ8KJ58+ZJfs839fKmKSk1btwYiYmJaNq0KQDgr7/+UnkDlJycjHr16kmea+LEiZg0aRJSUlLQvn17AGU91MuWLROPk5fa8uXLUatWLYwfP168VlJSgk8++QRXrlyRLEf577KNjQ0++eQTtU2JcvL09ISnpycKCgqQl5cny5ufuXPnij3bCxYswIABA9CpUyeYmZlhz549kuehd4sFNdF7ZvPmzTAxMcHFixdx8eJFlecUCoXkBbW/vz8WLVqEvn37onXr1gDKTnMLDQ3F1KlTkZqaiilTpqC4uFiSQ1V0dXXx+PFjtes3btyocH6vVC5evChOjWjRokWFm6ikEhISguXLlyMpKQkA0KRJE8yaNQsjR46ULMM333yjMhP75Y2kFy5cwLBhwyTLU87Pzw+GhoYICgrC119/DQCoW7cu5s+fL/nfrXK///47evXqBWNjY3z88ccoLi7GsGHDkJiYKNmovBcFBARgwIABagV1bm4u3NzcJJ+tDgDFxcU4ceIEkpOTxU+i7t69CyMjI5WVdE3q3bu3+H35G8acnJxXLjpQJSMQ0XurtLRUKC0tlTWDh4eHsHbtWrXr69atEzw8PARBEIRVq1YJjo6OkuQZP368MHjwYKGoqEgwMDAQUlJShNu3bwuurq7CtGnTJMnwonv37gndunUTFAqFYGpqKpiamgoKhULo3r27cP/+fcnzBAUFCfr6+sJXX30l/PLLL8Ivv/wizJo1S9DX1xeCg4Mlz/OmTp8+LRQWFmr0Hs+fPxe2b98uZGZmCoIgCI8fPxYeP36s0Xu+qfDwcMHQ0FD45ZdfBHd3d8HBwUHMKTWFQiHcu3dP7XpmZqago6MjeZ5bt24JzZo1E/T19YVq1aoJycnJgiAIgre3t/D5559LnofeT9yUSPQe2rx5M1asWCGuMNrb22P69OmYMGGC5FkMDAwQFxeHxo0bq1y/efMmXFxckJeXh+TkZDg7O0sywurRo0f4+OOPceHCBTx58gR169ZFZmYm2rVrh8OHD6u1yGja8OHDkZKSgpCQEHHiwLVr1zB69Gg0btxYsv7Xcra2tggICFAbbbZ9+3bMnz9fK8YyVsTIyAhxcXEa70XV19fH9evXtfKAl59//hlDhw5F8+bNxWkSUiqfEDN48GBs375dZaJHSUkJwsPDcezYMfz555+S5iqfP71582aYmZmJc6hPnDiBiRMniv+f1AQPD483fu2BAwc0loM0jy0fRO8Zf39/BAcHw8vLC+3atQNQNq5pxowZSEtLw4IFCyTNU6tWLfz6669qmyR//fVXcf5yfn6+Sn+sJhkbG4sHhiQkJCAvLw9ubm74xz/+Icn9XxYaGorjx4+rjO9ycHDADz/8gF69ekmeJyMjQ+wNflH79u2RkZEheZ43JdXaUOvWrREbGyt7Qf2qQs3CwgImJiaYNGmSeE2qQq18U6JCocDo0aNVnqtRowZsbGwQFBQkSZYXnTp1CmfOnIGOjo7KdRsbG/z1118avbech0aRtFhQE71n1q5di40bN+LTTz8Vr7m7u8PZ2RleXl6SF9R+fn6YMmUKIiMjxR7q8+fP4/Dhw1i3bh2AshPxpD72u2PHjujYsaOk96xIaWmp2qg8oKwAkWPiRuPGjbF371588803Ktf37NmjNtmiKvriiy/g6+uLO3fuVLjpV6qjtV9VqL3Ypyu18t9XW1tbnD9/XvIV8lcpLS2t8BTCO3fuaPyN/NatWzX63yftwZYPoveMiYkJzp8/X+Gc3NatWyM3N1fyTNHR0VizZo34UW/Tpk3h5eVV4UqoJqxatQqTJk2Cnp4eVq1a9drXSr2xbNCgQcjNzcWuXbtQt25dAGUTLTw9PWFqaoqDBw9Kmmf//v0YPnw4/vGPf6icBBgeHo69e/diyJAhkuZ5Uy8eKa1JL8/pfpFCoeDx0Vpo+PDhMDY2xoYNG2BoaIiEhARYWFhg0KBBaNCggWRF79OnTyEIgniA0+3bt3Hw4EE4ODjI8mkUvVssqIneM15eXqhRowaCg4NVrs+cORNPnz7FDz/8IFMy+dja2uLChQswMzN77YE3CoVC8gkE6enpcHd3x9WrV1G/fn3xmqOjIw4dOiTLaLiLFy9ixYoV4tSR5s2bw9fXV9bJI39HqoL69u3br31ezlaQrKwslTetck6tyc/PR1RUFNLS0lTmiQPSv2m9c+cOevfuDUEQkJSUhFatWiEpKQnm5uY4efKkZCP0evXqBQ8PD0yePBm5ublo2rQpdHR08ODBAwQHB2PKlCmS5CDNYEFN9J7x8vJCSEgI6tevj7Zt2wIA/vjjD6SlpWHUqFEq7QUvF93vyuPHj8UxZxWNqHvRy+PQqiJBEHD8+HEkJiYCKCtg5erprqyk2pSYnZ0NMzMzAGVvfDZu3IinT5/C3d0dnTp10ui9XyU/P1/8e1/edlGtWjWMGjUKq1evlvxI+9jYWPTr1w8FBQXIz89HrVq18ODBA+jr68PS0lK2sXm7d+9W2Tfh6emJmjVrSpbB3NwcUVFRaNGiBTZt2oTVq1cjNjYW+/fvh7+/v/gGlionFtRE75lu3bq90esUCgUiIiI0kqFatWrIyMiApaUllEplhTNWhf9/JLLUH5GfPn1aK3qntdXhw4dRrVo1tV7co0ePorS0FH379pUp2etpeoX68uXLGDhwINLT02Fvb4/du3ejT58+yM/Ph1KpRH5+Pvbt2yfLyZeff/45jh8/jjVr1ohtOqdPn4a3tzd69uyJtWvXSpqna9euaNKkCdatWwdjY2PEx8ejRo0a+OyzzzBt2rT/afLF+0RfXx+JiYlo0KABhg0bhhYtWmDevHlIT09H06ZNefR4JceCmojeuaioKHTo0AHVq1dHVFTUa18r9WZEHR0dWFtb49NPP4WnpydatGgh6f0rcv78eURGRuL+/ftqGxE19SnCqzg7O2Pp0qXo16+fyvXQ0FDMnj0b8fHxkuaZN28exo0bJ/tUjb59+6J69eqYM2cOfvzxR/z222/o3bs3Nm7cCKDsk6GLFy/i3LlzkmczNzfHvn370LVrV5XrkZGRGDZsGLKysiTNY2Jigj/++ANNmzaFiYkJzp49i+bNm+OPP/7A6NGjxU9ipBISEvLa518eEakpzs7OmDBhAoYMGQJHR0eEhoaiXbt2uHjxIvr37y/LSa30Dkk++ZqISEZZWVnC6tWrhfbt2wsKhUJo2bKlEBgYKKSnp8uSZ9GiRYJCoRCaNWsmdOnSRejatav41a1bN8nz6OnpCampqWrXU1NTBX19fcnztGzZUqhWrZrQvXt3YceOHRo/vOVVzMzMhPj4eEEQBOHJkyeCQqEQLly4ID5//fp1wdjYWJZsNWvWFK5du6Z2/cqVK7L8zMzNzYUbN24IgiAI9vb2QmhoqCAIZX9GcuQxMTFR+frggw8EhUIh6OrqCqamppLl+Omnn4QaNWoISqVS6Nmzp3h98eLFQp8+fSTLQZrBFWoi0rjc3FzExMRUuAIr1epQRVJTU7Fz507s2rULiYmJ6Ny5s8baYF7FysoKy5Ytw5gxYyS976vUrl0bO3fuRPfu3VWuHz9+HCNGjMD9+/clzxQbG4utW7di165dKC4uxieffIJx48bho48+kiyDUqlEZmamuIHt5RaTe/fuoW7durJM+ejRowfMzMwQEhICPT09AGUTJUaPHo2cnBwcP35c0jy9evXCmDFjMGLECEycOBEJCQnw9vbGjz/+iIcPH+KPP/6QNE9FkpKSMGXKFMyaNUvSUYOZmZnIyMhAy5YtxYkxMTExMDIyQrNmzSTLQRogd0VPRO+3Q4cOCYaGhoJCoRCMjY1VVoqkXB16leLiYuHXX38VXFxcBKVSKfn9a9euLa7maYNJkyYJTk5Ows2bN8VrSUlJgrOzszB+/HgZkwlCUVGRsH//fmHAgAFCjRo1BCcnJ2HlypVCbm6uxu+tUChUjoIvP7a+XGZmpiy/P4IgCJcvXxbq1q0rmJmZCd27dxe6d+8umJmZCdbW1sKVK1ckz3P+/HkhIiJCEARBuHfvntC7d2/B0NBQcHNzE+Li4iTP8yrnz58XmjZtKncMek9whZqINKpJkybo168fFi9eLPm0gdeJjo7Gjh07sG/fPhQWFmLQoEHw9PREnz59JM0RGBiIu3fvYuXKlZLe91UePXqEPn364MKFC+LIvjt37qBTp044cOAATExMZMtWVFSEgwcPYsuWLYiIiED79u1x9+5d3Lt3Dxs3bsTw4cM1dm+lUom+fftCV1cXQNlJn927dxcPdnn27BlCQ0Nlm0NdUFCAHTt2qEyKkXqKRWUTFxeHzp07/+0korf1ppswefR45caCmog06oMPPsDly5c1Ps7sTX399dfYvXs37t69i549e8LT0xODBg2SrdgvLS1F//79cePGDTg4OKidmijHP7KCIODYsWOIj49HzZo14ezsjM6dO0ueo9zFixfFlg9dXV2MGjUKEyZMQOPGjQEAq1evxnfffYd79+5pLMPYsWPf6HU8GU/7HDp0SOWxIAjIyMjAmjVrUL9+fRw5ckSj9+fvTtXAgpqINMrDwwOffPIJhg0bJncUAECHDh3g6emJYcOGacXRyF9++SU2bdqEbt26wcrKSm3EoLb+I+vk5ITDhw+Lh9Fo8j6JiYno1asXJk6ciIEDB6JatWoqr3nw4AEsLS1lOapdWyQnJ2PlypXiLOMWLVrA29sbjRo1kjzLvXv3MHPmTISHh+P+/ft4ucyQehX/5dMtFQoFLCws0L17dwQFBaFOnTqS5qH3U3W5AxDR+61///6YNWsWrl27BicnJ7UVWHd3d0nzREdHS3q/v7N9+3bs378f/fv3lzvK/+TWrVt4/vy5xu8zbNgwjBs3DtbW1q98jbm5eZUupo8ePQp3d3e4uLioHBe/fv16/Prrr+jZs6ekecaMGYO0tDT4+fmhTp06Fc6hl1L570ZWVhZ0dHRgbGwsax56P3GFmog06uXVoRfJcbALAPz4449Yt24dUlNTcfbsWTRs2BArV66Era0tBg0aJGmWhg0b4ujRo5Vuh79UR30vWLAAM2fOVGvJefr0KZYvXw5/f3+N3r8ycHV1Re/evbF06VKV63PmzEFYWBguXbokaR5DQ0OcOnUKLi4ukt63Irm5ufj222+xZ88ePHz4EABgYWGBsWPHws/PT6v2dVDl9up/6YiI3oHS0tJXfslRTK9duxY+Pj7o168fcnNzxQwmJiaybAycP38+5s2bx1PSXiEgIAB5eXlq1wsKChAQECBDIu1z/fp1jB8/Xu36uHHjcO3aNcnz1K9fX63NQw45OTlo06YNtm/fjn/+858ICgpCUFAQ3N3dsXr1anTu3BmFhYWIiYnBqlWr5I5LlRwLaiLSCk5OTkhPT9f4fVavXo2NGzfi22+/VenFbdWqFS5fvqzx+79s1apVOHLkCKysrODk5AQ3NzeVr6pO+P9H1L8sPj4etWrVkiGR9rGwsEBcXJza9bi4OHFutpRWrlyJOXPm4NatW5Lf+0ULFiyAjo4OkpOTsX79ekyfPh3Tp0/Hhg0bcPPmTRQVFWHkyJHo2bMn20DorbGHmoi0glQ9uampqXB1dVW7rquri/z8fI3f/2WDBw+W/J6VgampKRQKBRQKBZo0aaJSVJeUlCAvLw+TJ0+WMaH2mDhxIiZNmoSUlBS0b98eQFkP9bJly+Dj4yNJhvKfV7n8/Hw0atQI+vr6avsmcnJyJMn0888/Y/369bCyslJ7rnbt2ggMDES/fv0wb948jB49WpJM9P5iQU1EVYqtrS3i4uLQsGFDleuhoaFo3ry55HnmzZv3Rq/btWsX3N3dxbnH77uVK1dCEASMGzcOAQEBKiuIOjo6sLGxQbt27WRMqD38/PxgaGiIoKAgfP311wCAunXrYv78+fD29pYkg7bMUX9RRkYGWrRo8crnHR0doVQq3/jv4LuQlJSEyMjICk+N5X6Ayo0FNRFVKT4+Ppg6dSoKCwshCAJiYmKwa9cuLFmyBJs2bZI73it9/vnnaNOmjSzzvHNzc9UOdHnVyt+7Ur5iaGtri/bt26utclKZ4uJi7Ny5EyNGjMCMGTPw5MkTAGUbA6WkjSu85ubmuHXrlnhA0ctSU1MlbYnZuHEjpkyZAnNzc9SuXVtlRV+hULCgruQ45YOItIJUUyMAYMeOHZg/fz6Sk5MBlK3mBQQEVLixS1tI9eezbNky2NjYiKcODhs2DPv370ft2rVx+PBhtGzZUqP3B4DHjx/DyMhI/P51yl9Xlenr6+P69etqn7rIqbS0FDdv3qxwJVaqQ4LGjRuH5ORkHDt2DDo6OirPPXv2DL1794adnR22bNkiSZ6GDRviiy++wOzZsyW5H0mLK9REVGWUr+b17t0bnp6eKCgoQF5eniwbt7TVunXrsGPHDgDAsWPHcOzYMRw5cgR79+7FrFmzEBYWpvEMpqamyMjIgKWlJUxMTCrclFi+WVGuo761SevWrREbG6s1BfW5c+cwYsQI3L59W23ah5Q/swULFqBVq1awt7fH1KlT0axZMwiCgOvXr+Pf//43nj17hpCQEEmyAMDDhw8xdOhQye5H0mJBTURVRvXq1TF58mTxNDl9fX3OoX1JZmamePrhb7/9hmHDhqFXr16wsbFBmzZtJMkQEREhTvCIjIyU5J6V2RdffAFfX1/cuXMHH374oVqfvbOzs6R5Jk+ejFatWuH333+X9WCXevXq4ezZs/jiiy/w9ddfi8W9QqFAz549sWbNGjRo0ECyPEOHDkVYWBg3076nWFATkVbQdE9uOW1bzdM2pqamSE9PR/369REaGorvvvsOQNmKsFQri126dKnwe6rYJ598AgAVbkCUYxU/KSkJ+/btQ+PGjSW9b0VsbW1x5MgRPHz4EElJSQCAxo0byzJysXHjxvDz88O5c+cqPDVWqg2kpBksqIlI486fP//Kne3BwcEAgBEjRkiSRdtW87SNh4cHRowYAXt7e2RnZ6Nv374AgNjYWMkKpISEhDd+bVX/eQFlm+u0SZs2bXDz5k2tKKjLmZqaonXr1rJm2LBhAwwMDBAVFYWoqCiV5xQKBQvqSo4FNRFp1OLFizF37lw0bdoUVlZWajvbpVbRap5CoZClJ7ekpATR0dFwdnZWm6LxsoYNG0oy6WLFihWwsbFBeno6AgMDYWBgAKBsBNkXX3yh8fsDgIuLi/gzeR32UJcxMDCAmZkZACA9PR0bN27E06dP4e7ujk6dOkmex8vLC76+vsjMzKxwJbaqvgnStjc+9G5xygcRaZSVlRWWLVuGMWPGyB0FAHD79u3XPi91K4ienh6uX78OW1tbSe+rzf7uZ/Siqty6c/nyZQwcOBDp6emwt7fH7t270adPH+Tn50OpVCI/Px/79u2T/PAgpVL9EGa53rRqo6KiIqSmpqJRo0aoXp3rmu8L/iSJSKOUSiU6dOggdwzRmxZg/fv3x6ZNm1CnTh2N5nF0dERKSorWFNSHDh2q8LpCoYCenh4aN26s8axVuUj+X3z11VdwcnLCjh078OOPP2LAgAHo378/Nm7cCKBspXjp0qWSF9Rcia1YQUEBvLy8sH37dgDAjRs3YGdnBy8vL1hbW2POnDkyJ6S3wRVqItKowMBA3L17VytPUnsdqeY+h4aG4uuvv8bChQsr7OmWes6yUqmssN3ixRXGjh074ueff4apqalGMhw6dAh9+/ZFjRo1Xlngl3N3d9dIhsrA3NwcERERcHZ2Rl5eHoyMjHD+/Hl8+OGHAIDExES0bdsWubm58gYlAMC0adMQHR2NlStXok+fPkhISICdnR1++eUXzJ8/H7GxsXJHpLfAgpqINKq0tBT9+/fHjRs34ODgoNZPeeDAAZmSvZ5UBfWLH4+/2FMu18fj4eHh+Pbbb7Fo0SJxE1dMTAz8/Pwwd+5cGBsbi6c2bt68WSMZlEolMjMzYWlpWWH7QLmq3j7w4p8ToP47e+/ePdStW1e2P6Nr164hLS0NRUVFKter6pughg0bYs+ePWjbtq3Kz+rmzZtwc3P720OMSLux5YOINMrb2xuRkZHo1q0bzMzMZJtJq620bc7ytGnTsGHDBrRv31681qNHD+jp6WHSpEm4evUqVq5ciXHjxmksw4uTYF6eCkOqXv77pA1/v1JSUjBkyBBcvnxZ5dOO8mxV9U1QVlZWhYdI5efna8XPjd4OC2oi0qjt27dj//796N+/v9xRtJK2zVlOTk6usM3EyMgIKSkpAAB7e3s8ePBA6mhUgTFjxkBXVxcAUFhYiMmTJ4ttQ8+ePZMl07Rp02Bra4vw8HDY2toiJiYG2dnZ8PX1xb/+9S9ZMmmD8sNuvLy8APz3DcamTZvQrl07OaPRO8CCmog0qlatWmjUqJHcMbTaqVOnsH79eqSkpOCnn36CtbU1fvzxR9ja2qJjx46SZvnwww8xa9YshISEwMLCAkDZytpXX32Fjz76CEDZwR3lpylKITw8HCtWrBBPuGzevDmmT5+Of/zjH5Jl0EajR49WefzZZ5+pvWbUqFFSxRGdPXsWERERMDc3h1KphFKpRMeOHbFkyRJ4e3tX2V7hxYsXo2/fvrh27RqKi4vx/fff49q1azhz5ozaXGqqfFhQE5FGzZ8/H/PmzcPWrVt5zHcF9u/fj5EjR8LT0xOXLl0SVxUfPXqExYsX4/Dhw5Lm2bx5MwYNGoR69eqJRXN6erq4eQoA8vLyMHfuXEny/Pvf/8a0adPw8ccfY9q0aQCAc+fOoV+/flixYgWmTp0qSQ5ttHXrVrkjVKikpASGhoYAyjZO3r17F02bNkXDhg3x559/ypxOPh07dkRcXByWLl0KJycnhIWFwc3NDWfPnoWTk5Pc8egtcVMiEWmUq6srkpOTIQgCbGxs1DYlXrp0SeMZ3NzcEB4eDlNTUyxYsAAzZ8782+J+yZIlmDJlyt8euPK2XF1dMWPGDIwaNUplo1JsbCz69u2LzMxMjd6/IqWlpQgLC8ONGzcAAE2bNkXPnj1fu0FQU+rVq4c5c+bgyy+/VLn+ww8/YPHixfjrr78kz0Sv16lTJ/j6+mLw4MEYMWIEHj58iLlz52LDhg24ePEirly5IndEoneOBTURaVRAQMBrn583b57GM9SsWRNJSUmoV68eqlWrhoyMjAo3B8lBX18f165dg42NjUpBnZKSAgcHBxQWFsodUVYGBgaIi4tTO8Y6KSkJrq6uyMvLkykZvcrRo0eRn58PDw8PJCUlYeDAgbhx4wbMzMywe/du9OjRQ+6IsnjV/3uys7NhaWlZZTdrvi/Y8kFEGiVFwfx3XFxcMHbsWHTs2BGCIOBf//qXeKT2y/z9/SXNVrt2bdy8eRM2NjYq10+fPq3xkX2vEh4ejvDwcNy/f19tysaWLVskzeLu7o6DBw9i1qxZKtd/+eUXDBgwQNIs9GZ69+4tfm9vb4/ExETk5OTA1NS0Sk+zeNX65bNnz6CjoyNxGnrXWFAT0Xtv27ZtmDdvHn777TcoFAocOXKkwiN/FQqF5AX1xIkTMW3aNGzZsgUKhQJ3797F2bNnMXPmTPj5+UmaBSj7RGHBggVo1aoV6tSpI0sBtGrVKvF7BwcHLFq0CCdOnBAnIZw7dw7R0dHw9fWVPBu92puOUpT6TZncyn+fFQoFNm3apPJmvqSkBCdPnkSzZs3kikfvCFs+iEijyk/eexWpP+Z8+TAMuQmCgMWLF2PJkiUoKCgAAOjq6mLmzJlYuHCh5Hnq1KmDwMBAjBw5UvJ7l3vTo80VCoU4yo/kp1Qq0bBhQ7i6ur5yNRYADh48KGEq+ZX/Pt++fVtsOyuno6MDGxsbLFiwAG3atJErIr0DLKiJSKPKJ0OUe/78OWJjY7F9+3YEBARg/PjxMiXTLkVFRbh58yby8vLg4ODwypYUTTMzM0NMTAxHHdL/bOrUqdi1axcaNmyIsWPH4rPPPkOtWrXkjqU1unXrhgMHDsDU1FTuKKQBLKiJSBY7d+7Enj171ApuKSQnJ2PlypXiXGMHBwdMmzZN9iIyPT0dACSd8fyy2bNnw8DAQJZ2E6r8nj17hgMHDmDLli04c+YM+vfvj/Hjx6NXr15Vun+a3n8sqIlIFikpKXB2dpZ8SsPRo0fh7u4OFxcXdOjQAQAQHR2N+Ph4/Prrr+jZs6ekeYqLixEQEIBVq1aJfxYGBgbw8vLCvHnz1MYMatq0adMQEhICZ2dnODs7q90/ODhY0jwAcOfOHRw6dAhpaWkoKiqSPQ+9mdu3b2Pbtm0ICQlBcXExrl69KtsnL9qCv8vvL25KJCLJPX36FKtWrYK1tbXk954zZw5mzJiBpUuXql2fPXu25AW1l5cXDhw4gMDAQHHT3dmzZzF//nxkZ2dj7dq1kuZJSEiAi4sLAKjNC5ZjhTE8PBzu7u6ws7NDYmIiHB0dcevWLQiCADc3N8nz0Jsr3z8hCAJHwoG/y+87rlATkUa9PCpLEAQ8efIE+vr6+M9//gN3d3dJ8+jp6eHy5cuwt7dXuX7jxg04OztLPvfZ2NgYu3fvRt++fVWuHz58GJ9++ikePXokaR5t07p1a/Tt2xcBAQHinG5LS0t4enqiT58+mDJlitwR6QUvtnycPn0aAwYMwNixY9GnTx9ZDgbSJvxdfr9xhZqINGrlypUqj5VKJSwsLNCmTRtZNudYWFggLi5OraCOi4uTZfKHrq6u2gxqoGwyAGfTAtevX8euXbsAANWrV8fTp09hYGCABQsWYNCgQSxCtMgXX3yB3bt3o379+hg3bhx27doFc3NzuWNpDf4uv99YUBORRo0ePVruCComTpyISZMmISUlBe3btwdQ1kO9bNky+Pj4SJ7nyy+/xMKFC7F161bo6uoCKFvlW7Rokdpx25ri4eGBbdu2wcjICB4eHq997YEDByTJVO6DDz4Qe03r1KmD5ORktGjRAgDw4MEDSbPQ661btw4NGjSAnZ0doqKiEBUVVeHrpP4d0hb8XX6/saAmIo0rLCxEQkJChSfvSd3y4efnB0NDQwQFBeHrr78GANStWxfz58+Ht7e3pFkAIDY2FuHh4ahXrx5atmwJAIiPj0dRURF69OihUuBqqhAxNjYW23KMjIy0ahpD27Ztcfr0aTRv3hz9+vWDr68vLl++jAMHDqBt27Zyx6MXjBo1Sqt+d7QNf5ffb+yhJiKNCg0NxciRI5Gdna32nEKhkHWz0pMnTwAAhoaGas9FR0ejVatW4qqxpowdO/aNX7t161YNJtFOKSkpyMvLg7OzM/Lz8+Hr64szZ87A3t4ewcHBaNiwodwRid4If5ffbyyoiUij7O3t0atXL/j7+8PKykruOG/MyMgIcXFxsLOzkzsKAOkK/O7du+PAgQMwMTFRuf748WMMHjwYERERGr0/EVFlVLW33BKRxt27dw8+Pj6VqpgG8Nqjk+XQt29f/PXXXxq/z4kTJ9Tm4wJlbTunTp3S+P2J3ld2dnYVflKXm5urNW/c6f+OPdREpFEff/wxTpw4IfsphJWdpgv8hIQE8ftr164hMzNTfFxSUoLQ0FDJ5oa/PGrxdXJycjSchujduHXrVoUtbs+ePZPkzTJpFgtqItKoNWvWYOjQoTh16hScnJzUTt6TYyMgqXNxcYFCoYBCoUD37t3Vnq9ZsyZWr14tSZaXRy0SVWaHDh0Svz969CiMjY3FxyUlJQgPD69wdCZVLuyhJiKN2rx5MyZPngw9PT2YmZmprDwqFAqkpKTImO7Vyg9e0JaPYjWd5/bt2xAEAXZ2doiJiYGFhYX4nI6ODiwtLVGtWjWN3JvofVZ+oE35qZEvqlGjBmxsbBAUFIQBAwbIEY/eEa5QE5FGffvttwgICMCcOXMq1UlpVW38V/mEgZfHGsrh8ePHMDIyEr9/nfLXEWmr8r9Ttra2OH/+PA+7eU9Vnn/diKhSKioqwvDhw7WimBYEAWlpaW90vLi2fXgnVYG/fft2/P777+Ljr776CiYmJmjfvj1u374tSQZTU1Pcv38fAGBiYgJTU1O1r/LrRJVFamoqi+n3mPz/whHRe2306NHYs2eP3DEAlBXJjRs3Rnp6+t++9smTJ1rT7gFIV+AvXrwYNWvWBACcPXsWa9asQWBgIMzNzTFjxgxJMkRERKBWrVoAgMjISERERKh9lV8n0nZnz57Fb7/9pnItJCQEtra2sLS0xKRJk/Ds2TOZ0tG7wpYPItKokpISBAYG4ujRo3B2dlbblBgcHCxZFqVSCXt7e2RnZ8Pe3l6y+77O06dPIQgC9PX1AZT1Mh88eBAODg7o1auX+LryQ2g0LT09HY0bNwYA/Pzzz/j4448xadIkdOjQAV27dpUkQ5cuXSr8nqgyWrBgAbp27Sr2SF++fBnjx4/HmDFj0Lx5cyxfvlw8rZUqLxbURKRRly9fhqurKwDgypUrKs/J0ae8dOlSzJo1C2vXroWjo6Pk93/ZoEGD4OHhgcmTJyM3Nxdt2rRBjRo18ODBAwQHB2PKlCmS5jEwMEB2djYaNGiAsLAw+Pj4AAD09PTw9OlTSbO8qKCgAGlpaWozsp2dnWVKRPRm4uLisHDhQvHx7t270aZNG2zcuBEAUL9+fcybN48FdSXHgpqINCoyMlLuCCpGjRqFgoICtGzZEjo6OmJ7Qzmp5xpfunQJK1asAADs27cPVlZWiI2Nxf79++Hv7y95Qd2zZ09MmDABrq6uuHHjBvr16wcAuHr1qiyjvbKysjB27FgcOXKkwuflPLqe6E08fPhQ5WCrqKgo9O3bV3z80UcfvVEbGmk3FtREVKVo24zjgoICGBoaAgDCwsLg4eEBpVKJtm3bSrYJ8EU//PAD5s6di/T0dOzfvx9mZmYAgIsXL+LTTz+VPM/06dORm5uLP/74A127dsXBgwdx7949fPfddwgKCpI8D9H/ysrKCqmpqahfvz6Kiopw6dIlBAQEiM8/efJErRWOKh/OoSaid87DwwPbtm2DkZERPDw8XvvaAwcOSJRKOzk7O2PChAkYMmQIHB0dERoainbt2uHixYvo37+/yomFVVGdOnXwyy+/oHXr1jAyMsKFCxfQpEkTHDp0CIGBgTh9+rTcEYlea8qUKYiPj8eyZcvw888/Y/v27bh79y50dHQAADt27MDKlStx/vx5mZPS2+AKNRG9c8bGxmJ/9IungmmL5ORkbN26FcnJyfj+++9haWmJI0eOoEGDBmjRooWkWfz9/TFixAjMmDEDPXr0QLt27QCUrVaX955rWkJCAhwdHaFUKlWOIK+I1D3L+fn5sLS0BFA2Ti8rKwtNmjSBk5MTLl26JGkWov+LhQsXwsPDA126dIGBgQG2b98uFtMAsGXLFpUNyFQ5cYWaiKqU8v7FDh064OTJk7h+/Trs7OywdOlSXLhwAfv27ZM8U2ZmJjIyMtCyZUtxXndMTAyMjIzQrFkzjd9fqVQiMzMTlpaWUCqVaie6lT9WKBSS9yx/9NFH+O6779C7d2+4u7vDxMQES5YswapVq7Bv3z4kJydLmofo/+rRo0cwMDBQO3E0JycHBgYGKkU2VT4sqImoSmnXrh2GDh0KHx8fleO8Y2Ji4OHhgTt37kiaJyIiAu3bt4eenp6k933R7du30aBBAygUir/t2y4/UVEq//nPf1BcXIwxY8bg4sWL6NOnD3JycqCjo4Nt27Zh+PDhkuYhIqoIC2oi0qh79+5h5syZCA8Px/3799UOKJF6xdPAwACXL1+Gra2tSkF969YtNGvW7I1OUXzXeYqLi/HRRx+ha9eu6NKlCzp06KA2fYTKFBQUIDExEQ0aNOCpc0SkNdhDTUQaNWbMGKSlpcHPzw916tSRZfb0i0xMTJCRkQFbW1uV67GxsbC2tpY8z8OHDxETE4OoqChERUVh5cqVKCoqQqtWrdCtWzd89913Gs9w6NChN36tu7u7BpOoO336NDp27Cg+1tfXh5ubm6QZiIj+DleoiUijDA0NcerUKbi4uMgdBQAwc+ZM/PHHH/jpp5/QpEkTXLp0Cffu3cOoUaMwatQozJs3T9Z8V69exfLly7Fjxw6UlpZKsoJf3rf9d+ToodbR0YG1tTU+/fRTfPbZZ3BwcJD0/kREb+LN/i9KRPR/VL9+fbU2DzktXrwYzZo1Q/369ZGXlwcHBwd07twZ7du3x9y5cyXPc+PGDWzYsAEjRoyAtbU1unTpgkePHuFf//qXZFMsSktL3+hLjkNU7t69C19fX0RFRcHR0REuLi5Yvny55L3uRESvwxVqItKosLAwBAUFYf369bKctPcqaWlpuHLlCvLy8uDq6gp7e3tZciiVSlhYWGDatGkYMGAAnJycZG+LeRNOTk44fPgw6tevL9k9U1NTsXPnTuzatQuJiYno3LkzIiIiJLs/EdGrsKAmIo0yNTVFQUEBiouLoa+vr3YimNRHfb+o/H9/chaw06dPx8mTJ3Ht2jW4ubmha9eu6Nq1Kzp27Ah9fX3Zcv2dFzd0SqmkpARHjhyBn58fEhISePQ4EWkFbkokIo3StqO+AWDz5s1YsWIFkpKSAAD29vaYPn06JkyYIHmW8j+f3NxcnDp1ClFRUfj2229x9epVuLq6Ijo6WvJM2ig6Oho7duzAvn37UFhYiEGDBmHJkiVyxyIiAsCCmog0bPTo0XJHUOHv74/g4GB4eXmJpxKePXsWM2bMQFpaGhYsWCBLrpKSEjx//hzPnj1DYWEhnj17hj///FOWLNrk66+/xu7du/HXX3+hV69e+P777zFo0CCtXr0noqqHLR9E9M49fvwYRkZG4vevU/46qVhYWGDVqlX49NNPVa7v2rULXl5eePDggaR5vL29ceLECVy7dg2mpqbo3LkzunTpgq5du2p1P7VULR8dOnSAp6cnhg0bxrnTRKS1uEJNRO+cqakpMjIyYGlpCRMTkwqLQrmOsn7+/DlatWqldv3DDz9EcXGxpFkAICMjA5MmTULXrl3h6Ogo+f21XXnLy7Vr13DhwgUUFRWpPC/1XGwiooqwoCaidy4iIgK1atUCAERGRsqcRtXIkSOxdu1aBAcHq1zfsGEDPD09Jc/z008/SX7PyiQ1NRVDhgxBQkICFAqF2kZSbkokIm3AOdRE9M516dIF1atXF79v06YNatasiSdPnuDRo0cqX1Lw8fERvxQKBTZt2gRHR0dMmDABEyZMgJOTEzZu3PjGB5y8az/++CM6dOiAunXr4vbt2wDKNiv+8ssvkmcJCQnBs2fP1K4XFRUhJCREfLx+/XpYWVlpPI+3tzdsbGxw//596Ovr4+rVqzh58iRatWqFEydOaPz+RERvgj3URKRRoaGhGDVqVIW9yVK1fHTr1u2NXqdQKCSfa7x27Vr4+/tj+vTpWLRoEa5cuQI7Ozts27YN27dvl3yFv1q1amK7zouys7NhaWkp+Yqwubk5IiIi4OzsDGNjY8TExKBp06aIiIiAr68vYmNjJc1DRFQRtnwQkUZ5eXlh6NCh8Pf3l2RFsyLa1nbyotWrV2Pjxo0YPHgwli5dKl5v1aoVZs6cKXme8t72l925cwfGxsaS5ykpKYGhoSGAsuL67t27aNq0KRo2bMgpKESkNVhQE5FG3bt3Dz4+PrIV09ouNTUVrq6uatd1dXWRn58vWQ5XV1coFAooFAr06NFDbNkByora1NRU9OnTR7I85RwdHREfHw9bW1u0adMGgYGB0NHRwYYNGyQ/VIaI6FVYUBORRn388cc4ceIEGjVqJHcUAEBhYSFWr16NyMhI3L9/H6WlpSrPX7p0SdI8tra2iIuLQ8OGDVWuh4aGonnz5pLlGDx4MAAgLi4OvXv3hoGBgficjo4ObGxs8M9//lOyPOXmzp0rvrFYsGABBgwYgE6dOsHMzAx79uyRPA8RUUVYUBORRq1ZswZDhw7FqVOn4OTkpHb0uLe3t6R5xo8fj7CwMHz88cdo3bq17HOefXx8MHXqVBQWFkIQBMTExGDXrl1YsmQJNm3aJFmOefPmAQBsbGzwySefQFdXV7J7v07v3r3F7xs3bozExETk5OTA1NRU9p8dEVE5bkokIo3avHkzJk+eDD09PZiZmakUQQqFAikpKZLmMTY2xuHDh9GhQwdJ7/s6O3bswPz585GcnAwAqFu3LgICAjB+/HjJs6Snp0OhUKBevXoAgJiYGOzcuRMODg6YNGmS5HmIiCoDFtREpFG1a9eGt7c35syZI9tYuhc5ODhg9+7dcHZ2ljuKmoKCAuTl5alN2JBSp06dMGnSJIwcORKZmZlo0qQJHB0dkZSUBC8vL/j7+8uWjYhIW8n/rxsRvdeKioowfPhwrSimASAoKAizZ88W5z1rE319fVmLaQC4cuUKWrduDQDYu3cvnJyccObMGezYsQPbtm2TNRsRkbZiDzURadTo0aOxZ88efPPNN3JHAVA2jq6wsBB2dnbQ19dX6+nOycnReAY3NzeEh4fD1NRUnK7xKlJvknz+/LnYP338+HHxaO9mzZohIyND0ixERJUFC2oi0qiSkhIEBgbi6NGjcHZ2VitgXz4CXNM+/fRT/PXXX1i8eDGsrKxk2dg2aNAgsWgdNGiQVm2ua9GiBdatW4f+/fvj2LFjWLhwIQDg7t27MDMzkzkdEZF2Yg81EWnU604plONkQn19fZw9exYtW7aU9L6VxYkTJzBkyBA8fvwYo0ePxpYtWwAA33zzDRITE3HgwAGZExIRaR8W1ERUpbi5ueHf//432rZtK3cUAMCECRPw2WefoWvXrnJHEZWUlODx48cwNTUVr926dUsreryJiLSRduwSIiKSyNKlS+Hr64sTJ04gOzsbjx8/VvmSWlZWFvr06YP69etj1qxZiI+PlzzDy6pVq4bi4mKcPn0ap0+fRlZWFmxsbFhMExG9AleoiahKKZ828nLfsiAIUCgUKCkpkTzTw4cP8dNPP2Hnzp04deoUmjVrBk9PT4wYMQI2NjaSZsnPz4eXlxdCQkLEUySrVauGUaNGYfXq1dDX15c0DxFRZcCCmoiqlKioqNc+36VLF4mSVOzOnTvYtWsXtmzZgqSkJBQXF0t6/88//xzHjx/HmjVrxMNvTp8+DW9vb/Ts2RNr166VNA8RUWXAgpqISEs8f/4cv//+O/7zn//g999/R61atfDXX39JmsHc3Bz79u1T6+mOjIzEsGHDkJWVJWkeIqLKgGPziKhKOXny5Guf79y5s0RJ/isyMhI7d+7E/v37UVpaCg8PD/z222/o3r275FkKCgpgZWWldt3S0hIFBQWS5yEiqgy4Qk1EVUpFJza+2E8tdQ+1tbU1cnJy0KdPH3h6emLgwIHijGo59OjRA2ZmZggJCYGenh4A4OnTpxg9ejRycnJw/Phx2bIREWkrFtREVKU8evRI5fHz588RGxsLPz8/LFq0CD169JA0z8aNGzF06FCYmJhIet9XuXLlCnr37o1nz56Js7rj4+Ohp6eHo0ePokWLFjInJCLSPiyoiYhQtlnRx8cHFy9elOX+N2/eRHJyMjp37oyaNWuKU0fkUFBQgB07diAxMREA0Lx5c3h6eqJmzZqy5CEi0nYsqImIACQmJqJVq1bIy8uT9L7Z2dkYNmwYIiMjoVAokJSUBDs7O4wbNw6mpqYICgqSNA8REf3vuCmRiKqUhIQElceCICAjIwNLly6Fi4uL5HlmzJiBGjVqIC0tDc2bNxevDx8+HD4+PrIU1ElJSYiMjMT9+/fFWdTl/P39Jc9DRKTtWFATUZXi4uIChUKBlz+ca9u2LbZs2SJ5nrCwMBw9ehT16tVTuW5vb4/bt29Lnmfjxo2YMmUKzM3NUbt2bZW2E4VCwYKaiKgCLKiJqEpJTU1VeaxUKmFhYSFOtJBafn5+hacP5uTkyDLt47vvvsOiRYswe/Zsye9NRFRZsaAmoiqlYcOGCA8PR3h4eIUtDVKvUnfq1AkhISFYuHAhgLJV4NLSUgQGBqJbt26SZgHKjkEfOnSo5PclIqrMWFATUZUSEBCABQsWoFWrVqhTp45skzTKLV++HN27d8eFCxdQVFSEr776ClevXkVOTg6io6MlzzN06FCEhYVh8uTJkt+biKiy4pQPIqpS6tSpg8DAQIwcOVLuKHj+/Dn69OmDJUuW4NixY4iPj0deXh7c3NwwdepU1KlTR5Icq1atEr/Pz89HcHAw+vfvDycnJ9SoUUPltd7e3pJkIiKqTFhQE1GVYmZmhpiYGDRq1EjuKAAACwsLnDlzBvb29rJlsLW1faPXKRQKpKSkaDgNEVHlw4KaiKqU2bNnw8DAAH5+fnJHAVA2Nk9XVxdLly6VOwoREf0fsYeaiKqUwsJCbNiwAcePH4ezs7NaS0NwcLCkeYqLi7FlyxYcP34cH374IT744ANZ87wpIyMjxMXFwc7OTu4oRESyY0FNRFVKQkKCeIDLlStXVJ6TY4PilStX4ObmBgC4ceOG7HneFD/cJCL6L7Z8EBHR/8zQ0BDx8fFcoSYiAqCUOwARERERUWXGgpqIiIiI6C2woCYiov+ZNvd3ExFJjQU1ERH9z7j9hojov1hQExHR/+zIkSOwtraWOwYRkVbglA8ioirOx8fnjV+rrXOxiYjkxDnURERVXGxsrMrjS5cuobi4GE2bNgVQNh+7WrVq+PDDD+WIR0Sk9VhQExFVcZGRkeL3wcHBMDQ0xPbt22FqagoAePjwIcaOHYtOnTrJFZGISKux5YOIiETW1tYICwtDixYtVK5fuXIFvXr1wt27d2VKRkSkvbgpkYiIRI8fP0ZWVpba9aysLDx58kSGRERE2o8FNRERiYYMGYKxY8fiwIEDuHPnDu7cuYP9+/dj/Pjx8PDwkDseEZFWYssHERGJCgoKMHPmTGzZsgXPnz8HAFSvXh3jx4/H8uXL8cEHH8ickIhI+7CgJiIiNfn5+UhOTgYANGrUiIU0EdFrsOWDiIjUZGRkICMjA/b29vjggw94MiIR0WuwoCYiIlF2djZ69OiBJk2aoF+/fsjIyAAAjB8/Hr6+vjKnIyLSTiyoiYhINGPGDNSoUQNpaWnQ19cXrw8fPhyhoaEyJiMi0l482IWIiERhYWE4evQo6tWrp3Ld3t4et2/flikVEZF24wo1ERGJ8vPzVVamy+Xk5EBXV1eGRERE2o8FNRERiTp16oSQkBDxsUKhQGlpKQIDA9GtWzcZkxERaS+OzSMiItGVK1fQo0cPuLm5ISIiAu7u7rh69SpycnIQHR2NRo0ayR2RiEjrsKAmIiIVjx49wpo1axAfH4+8vDy4ublh6tSpqFOnjtzRiIi0EgtqIiISpaWloX79+lAoFBU+16BBAxlSERFpNxbUREQkqlatGjIyMmBpaalyPTs7G5aWligpKZEpGRGR9uKmRCIiEgmCUOHqdF5eHvT09GRIRESk/TiHmoiI4OPjA6Bsqoefn5/K6LySkhL88ccfcHFxkSkdEZF2Y0FNRESIjY0FULZCffnyZejo6IjP6ejooGXLlpg5c6Zc8YiItBp7qImISDR27Fh8//33MDIykjsKEVGlwYKaiIiIiOgtsOWDiIhUXLhwAXv37kVaWhqKiopUnjtw4IBMqYiItBenfBARkWj37t1o3749rl+/joMHD+L58+e4evUqIiIiYGxsLHc8IiKtxIKaiIhEixcvxooVK/Drr79CR0cH33//PRITEzFs2DAe6kJE9AosqImISJScnIz+/fsDKJvukZ+fD4VCgRkzZmDDhg0ypyMi0k4sqImISGRqaoonT54AAKytrXHlyhUAQG5uLgoKCuSMRkSktbgpkYiIRJ07d8axY8fg5OSEoUOHYtq0aYiIiMCxY8fQo0cPueMREWkljs0jIiJRTk4OCgsLUbduXZSWliIwMBBnzpyBvb095s6dC1NTU7kjEhFpHRbURERERERvgS0fRERV3OPHj9/4tTxBkYhIHVeoiYiqOKVSCYVC8drXCIIAhUKBkpISiVIREVUeXKEmIqriIiMj5Y5ARFSpcYWaiIiIiOgtcIWaiIhEJ0+efO3znTt3ligJEVHlwRVqIiISKZXq53292F/NHmoiInU8KZGIiEQPHz5U+bp//z5CQ0Px0UcfISwsTO54RERaiSvURET0t6KiouDj44OLFy/KHYWISOtwhZqIiP6WlZUV/vzzT7ljEBFpJW5KJCIiUUJCgspjQRCQkZGBpUuXwsXFRZ5QRERaji0fREQkKj/k5eV/Gtq2bYstW7agWbNmMiUjItJeLKiJiEh0+/ZtlcdKpRIWFhbQ09OTKRERkfZjQU1ERERE9Ba4KZGIiETe3t5YtWqV2vU1a9Zg+vTp0gciIqoEWFATEZFo//796NChg9r19u3bY9++fTIkIiLSfiyoiYhIlJ2dDWNjY7XrRkZGePDggQyJiIi0HwtqIiISNW7cGKGhoWrXjxw5Ajs7OxkSERFpP86hJiIikY+PD7788ktkZWWhe/fuAIDw8HAEBQVh5cqV8oYjItJSnPJBREQq1q5di0WLFuHu3bsAABsbG8yfPx+jRo2SORkRkXZiQU1ERBXKyspCzZo1YWBgIHcUIiKtxoKaiIiIiOgtsIeaiKiKc3V1hUKheKPXXrp0ScNpiIgqHxbURERV3ODBg+WOQERUqbHlg4iIiIjoLXAONRERERHRW2DLBxERiUpKSrBixQrs3bsXaWlpKCoqUnk+JydHpmRERNqLK9RERCQKCAhAcHAwhg8fjkePHsHHxwceHh5QKpWYP3++3PGIiLQSe6iJiEjUqFEjrFq1Cv3794ehoSHi4uLEa+fOncPOnTvljkhEpHW4Qk1ERKLMzEw4OTkBAAwMDPDo0SMAwIABA/D777/LGY2ISGuxoCYiIlG9evWQkZEBoGy1OiwsDABw/vx56OrqyhmNiEhrsaAmIiLRkCFDEB4eDgDw8vKCn58f7O3tMWrUKIwbN07mdERE2ok91ERE9Ernzp3DmTNnYG9vj4EDB8odh4hIK7GgJiIi0ZIlS2BlZaW2Gr1lyxZkZWVh9uzZMiUjItJebPkgIiLR+vXr0axZM7XrLVq0wLp162RIRESk/VhQExGRKDMzE3Xq1FG7bmFhIW5WJCIiVSyoiYhIVL9+fURHR6tdj46ORt26dWVIRESk/Xj0OBERiSZOnIjp06fj+fPn6N69OwAgPDwcX331FXx9fWVOR0SknbgpkYiIRIIgYM6cOVi1ahWKiooAAHp6epg9ezb8/f1lTkdEpJ1YUBMRkZq8vDxcv34dNWvWhL29PQ91ISJ6DRbURERERERvgZsSiYiIiIjeAgtqIiIiIqK3wIKaiIiIiOgtsKAmIiIiInoLLKiJiIiIiN4CC2oiIiIiorfAgpqIiIiI6C38P8ccNf6cp+4a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1" name="Oval 10"/>
          <p:cNvSpPr/>
          <p:nvPr/>
        </p:nvSpPr>
        <p:spPr>
          <a:xfrm>
            <a:off x="5004048" y="1556792"/>
            <a:ext cx="432048"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Picture 13" descr="C:\Users\AmirSaqar\Desktop\index.png"/>
          <p:cNvPicPr>
            <a:picLocks noChangeAspect="1" noChangeArrowheads="1"/>
          </p:cNvPicPr>
          <p:nvPr/>
        </p:nvPicPr>
        <p:blipFill>
          <a:blip r:embed="rId2" cstate="print"/>
          <a:srcRect/>
          <a:stretch>
            <a:fillRect/>
          </a:stretch>
        </p:blipFill>
        <p:spPr bwMode="auto">
          <a:xfrm>
            <a:off x="2015209" y="332656"/>
            <a:ext cx="7128791" cy="6116363"/>
          </a:xfrm>
          <a:prstGeom prst="rect">
            <a:avLst/>
          </a:prstGeom>
          <a:noFill/>
        </p:spPr>
      </p:pic>
      <p:sp>
        <p:nvSpPr>
          <p:cNvPr id="13" name="Oval 12"/>
          <p:cNvSpPr/>
          <p:nvPr/>
        </p:nvSpPr>
        <p:spPr>
          <a:xfrm>
            <a:off x="4932040" y="1484784"/>
            <a:ext cx="432048"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Oval 14"/>
          <p:cNvSpPr/>
          <p:nvPr/>
        </p:nvSpPr>
        <p:spPr>
          <a:xfrm>
            <a:off x="5292080" y="1196752"/>
            <a:ext cx="432048"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TextBox 16"/>
          <p:cNvSpPr txBox="1"/>
          <p:nvPr/>
        </p:nvSpPr>
        <p:spPr>
          <a:xfrm>
            <a:off x="323528" y="2636912"/>
            <a:ext cx="2160240" cy="3970318"/>
          </a:xfrm>
          <a:prstGeom prst="rect">
            <a:avLst/>
          </a:prstGeom>
          <a:noFill/>
        </p:spPr>
        <p:txBody>
          <a:bodyPr wrap="square" rtlCol="0">
            <a:spAutoFit/>
          </a:bodyPr>
          <a:lstStyle/>
          <a:p>
            <a:r>
              <a:rPr lang="en-US" dirty="0" smtClean="0"/>
              <a:t>According to this </a:t>
            </a:r>
            <a:r>
              <a:rPr lang="en-US" dirty="0" err="1" smtClean="0"/>
              <a:t>heatmap</a:t>
            </a:r>
            <a:r>
              <a:rPr lang="en-US" dirty="0" smtClean="0"/>
              <a:t> , there is no strong correlation between our numerical columns. They all are less than 0.7.</a:t>
            </a:r>
          </a:p>
          <a:p>
            <a:r>
              <a:rPr lang="en-US" dirty="0" smtClean="0"/>
              <a:t>Only there is a little correlation between ‘reviews per month’ and ‘number of reviews’. </a:t>
            </a:r>
          </a:p>
          <a:p>
            <a:r>
              <a:rPr lang="en-US" dirty="0" smtClean="0"/>
              <a:t>I think it’s possible to remove one of them.</a:t>
            </a:r>
          </a:p>
        </p:txBody>
      </p:sp>
      <p:sp>
        <p:nvSpPr>
          <p:cNvPr id="18" name="Rectangle 17"/>
          <p:cNvSpPr/>
          <p:nvPr/>
        </p:nvSpPr>
        <p:spPr>
          <a:xfrm>
            <a:off x="179512" y="2636912"/>
            <a:ext cx="2448272" cy="4032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mirSaqar\Desktop\index3.png"/>
          <p:cNvPicPr>
            <a:picLocks noChangeAspect="1" noChangeArrowheads="1"/>
          </p:cNvPicPr>
          <p:nvPr/>
        </p:nvPicPr>
        <p:blipFill>
          <a:blip r:embed="rId2" cstate="print"/>
          <a:srcRect/>
          <a:stretch>
            <a:fillRect/>
          </a:stretch>
        </p:blipFill>
        <p:spPr bwMode="auto">
          <a:xfrm>
            <a:off x="4455080" y="260648"/>
            <a:ext cx="4326028" cy="2664296"/>
          </a:xfrm>
          <a:prstGeom prst="rect">
            <a:avLst/>
          </a:prstGeom>
          <a:noFill/>
        </p:spPr>
      </p:pic>
      <p:sp>
        <p:nvSpPr>
          <p:cNvPr id="6" name="TextBox 5"/>
          <p:cNvSpPr txBox="1"/>
          <p:nvPr/>
        </p:nvSpPr>
        <p:spPr>
          <a:xfrm>
            <a:off x="323528" y="1916832"/>
            <a:ext cx="3816424" cy="2031325"/>
          </a:xfrm>
          <a:prstGeom prst="rect">
            <a:avLst/>
          </a:prstGeom>
          <a:noFill/>
        </p:spPr>
        <p:txBody>
          <a:bodyPr wrap="square" rtlCol="0">
            <a:spAutoFit/>
          </a:bodyPr>
          <a:lstStyle/>
          <a:p>
            <a:r>
              <a:rPr lang="en-US" dirty="0" smtClean="0"/>
              <a:t>This plot shows us Manhattan is the most expensive neighborhood group  and Bronx and Staten Island  are poorest between these groups.</a:t>
            </a:r>
          </a:p>
          <a:p>
            <a:endParaRPr lang="en-US" dirty="0" smtClean="0"/>
          </a:p>
          <a:p>
            <a:endParaRPr lang="en-US" dirty="0" smtClean="0"/>
          </a:p>
          <a:p>
            <a:endParaRPr lang="pt-BR" dirty="0"/>
          </a:p>
        </p:txBody>
      </p:sp>
      <p:pic>
        <p:nvPicPr>
          <p:cNvPr id="1028" name="Picture 4" descr="C:\Users\AmirSaqar\Desktop\index4.png"/>
          <p:cNvPicPr>
            <a:picLocks noChangeAspect="1" noChangeArrowheads="1"/>
          </p:cNvPicPr>
          <p:nvPr/>
        </p:nvPicPr>
        <p:blipFill>
          <a:blip r:embed="rId3" cstate="print"/>
          <a:srcRect/>
          <a:stretch>
            <a:fillRect/>
          </a:stretch>
        </p:blipFill>
        <p:spPr bwMode="auto">
          <a:xfrm>
            <a:off x="4427984" y="3212976"/>
            <a:ext cx="4428307" cy="3015068"/>
          </a:xfrm>
          <a:prstGeom prst="rect">
            <a:avLst/>
          </a:prstGeom>
          <a:noFill/>
        </p:spPr>
      </p:pic>
      <p:sp>
        <p:nvSpPr>
          <p:cNvPr id="9" name="TextBox 8"/>
          <p:cNvSpPr txBox="1"/>
          <p:nvPr/>
        </p:nvSpPr>
        <p:spPr>
          <a:xfrm>
            <a:off x="323528" y="3429000"/>
            <a:ext cx="3384376" cy="1477328"/>
          </a:xfrm>
          <a:prstGeom prst="rect">
            <a:avLst/>
          </a:prstGeom>
          <a:noFill/>
        </p:spPr>
        <p:txBody>
          <a:bodyPr wrap="square" rtlCol="0">
            <a:spAutoFit/>
          </a:bodyPr>
          <a:lstStyle/>
          <a:p>
            <a:r>
              <a:rPr lang="en-US" dirty="0" smtClean="0"/>
              <a:t>As we can see Brooklyn and Manhattan are the most crowded cities .</a:t>
            </a:r>
          </a:p>
          <a:p>
            <a:r>
              <a:rPr lang="en-US" dirty="0" smtClean="0"/>
              <a:t>Also, Staten Island is the least crowded between our cities.</a:t>
            </a:r>
            <a:endParaRPr lang="pt-BR" dirty="0"/>
          </a:p>
        </p:txBody>
      </p:sp>
      <p:sp>
        <p:nvSpPr>
          <p:cNvPr id="10" name="TextBox 9"/>
          <p:cNvSpPr txBox="1"/>
          <p:nvPr/>
        </p:nvSpPr>
        <p:spPr>
          <a:xfrm>
            <a:off x="395536" y="5013176"/>
            <a:ext cx="3312368" cy="1200329"/>
          </a:xfrm>
          <a:prstGeom prst="rect">
            <a:avLst/>
          </a:prstGeom>
          <a:noFill/>
        </p:spPr>
        <p:txBody>
          <a:bodyPr wrap="square" rtlCol="0">
            <a:spAutoFit/>
          </a:bodyPr>
          <a:lstStyle/>
          <a:p>
            <a:r>
              <a:rPr lang="en-US" dirty="0" smtClean="0"/>
              <a:t>From these two plots we can  understand Manhattan and then Brooklyn are the richest and most crowded cities.</a:t>
            </a:r>
            <a:endParaRPr lang="pt-BR" dirty="0"/>
          </a:p>
        </p:txBody>
      </p:sp>
      <p:sp>
        <p:nvSpPr>
          <p:cNvPr id="7" name="TextBox 6"/>
          <p:cNvSpPr txBox="1"/>
          <p:nvPr/>
        </p:nvSpPr>
        <p:spPr>
          <a:xfrm>
            <a:off x="395536" y="332656"/>
            <a:ext cx="3528392" cy="923330"/>
          </a:xfrm>
          <a:prstGeom prst="rect">
            <a:avLst/>
          </a:prstGeom>
          <a:noFill/>
        </p:spPr>
        <p:txBody>
          <a:bodyPr wrap="square" rtlCol="0">
            <a:spAutoFit/>
          </a:bodyPr>
          <a:lstStyle/>
          <a:p>
            <a:pPr lvl="0" eaLnBrk="0" fontAlgn="base" hangingPunct="0">
              <a:spcBef>
                <a:spcPct val="0"/>
              </a:spcBef>
              <a:spcAft>
                <a:spcPct val="0"/>
              </a:spcAft>
            </a:pPr>
            <a:r>
              <a:rPr lang="en-US" b="1" dirty="0" smtClean="0">
                <a:solidFill>
                  <a:srgbClr val="333333"/>
                </a:solidFill>
                <a:latin typeface="Open Sans"/>
                <a:ea typeface="Times New Roman" pitchFamily="18" charset="0"/>
                <a:cs typeface="Arial" pitchFamily="34" charset="0"/>
              </a:rPr>
              <a:t>What </a:t>
            </a:r>
            <a:r>
              <a:rPr lang="en-US" b="1" dirty="0" smtClean="0">
                <a:solidFill>
                  <a:srgbClr val="333333"/>
                </a:solidFill>
                <a:latin typeface="Open Sans"/>
                <a:ea typeface="Times New Roman" pitchFamily="18" charset="0"/>
                <a:cs typeface="Arial" pitchFamily="34" charset="0"/>
              </a:rPr>
              <a:t>can we learn from predictions? (ex: locations, prices, reviews, etc)</a:t>
            </a:r>
            <a:endParaRPr lang="en-US" b="1" dirty="0" smtClean="0">
              <a:solidFill>
                <a:srgbClr val="333333"/>
              </a:solidFill>
              <a:latin typeface="Calibri" pitchFamily="34" charset="0"/>
              <a:ea typeface="Calibri"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AmirSaqar\Desktop\index13.png"/>
          <p:cNvPicPr>
            <a:picLocks noChangeAspect="1" noChangeArrowheads="1"/>
          </p:cNvPicPr>
          <p:nvPr/>
        </p:nvPicPr>
        <p:blipFill>
          <a:blip r:embed="rId2" cstate="print"/>
          <a:srcRect/>
          <a:stretch>
            <a:fillRect/>
          </a:stretch>
        </p:blipFill>
        <p:spPr bwMode="auto">
          <a:xfrm>
            <a:off x="2051720" y="476672"/>
            <a:ext cx="6797837" cy="5328591"/>
          </a:xfrm>
          <a:prstGeom prst="rect">
            <a:avLst/>
          </a:prstGeom>
          <a:noFill/>
        </p:spPr>
      </p:pic>
      <p:sp>
        <p:nvSpPr>
          <p:cNvPr id="4" name="TextBox 3"/>
          <p:cNvSpPr txBox="1"/>
          <p:nvPr/>
        </p:nvSpPr>
        <p:spPr>
          <a:xfrm>
            <a:off x="251520" y="1052736"/>
            <a:ext cx="1656184" cy="646331"/>
          </a:xfrm>
          <a:prstGeom prst="rect">
            <a:avLst/>
          </a:prstGeom>
          <a:noFill/>
        </p:spPr>
        <p:txBody>
          <a:bodyPr wrap="square" rtlCol="0">
            <a:spAutoFit/>
          </a:bodyPr>
          <a:lstStyle/>
          <a:p>
            <a:r>
              <a:rPr lang="en-US" dirty="0" smtClean="0"/>
              <a:t>Now let’s take a look at map:</a:t>
            </a:r>
            <a:endParaRPr lang="pt-BR" dirty="0"/>
          </a:p>
        </p:txBody>
      </p:sp>
      <p:sp>
        <p:nvSpPr>
          <p:cNvPr id="5" name="TextBox 4"/>
          <p:cNvSpPr txBox="1"/>
          <p:nvPr/>
        </p:nvSpPr>
        <p:spPr>
          <a:xfrm>
            <a:off x="6588224" y="1268760"/>
            <a:ext cx="864096" cy="369332"/>
          </a:xfrm>
          <a:prstGeom prst="rect">
            <a:avLst/>
          </a:prstGeom>
          <a:noFill/>
        </p:spPr>
        <p:txBody>
          <a:bodyPr wrap="square" rtlCol="0">
            <a:spAutoFit/>
          </a:bodyPr>
          <a:lstStyle/>
          <a:p>
            <a:r>
              <a:rPr lang="en-US" dirty="0" smtClean="0"/>
              <a:t>Bronx</a:t>
            </a:r>
            <a:endParaRPr lang="pt-BR" dirty="0"/>
          </a:p>
        </p:txBody>
      </p:sp>
      <p:sp>
        <p:nvSpPr>
          <p:cNvPr id="6" name="TextBox 5"/>
          <p:cNvSpPr txBox="1"/>
          <p:nvPr/>
        </p:nvSpPr>
        <p:spPr>
          <a:xfrm>
            <a:off x="5004048" y="2060848"/>
            <a:ext cx="1224136" cy="369332"/>
          </a:xfrm>
          <a:prstGeom prst="rect">
            <a:avLst/>
          </a:prstGeom>
          <a:noFill/>
        </p:spPr>
        <p:txBody>
          <a:bodyPr wrap="square" rtlCol="0">
            <a:spAutoFit/>
          </a:bodyPr>
          <a:lstStyle/>
          <a:p>
            <a:r>
              <a:rPr lang="en-US" dirty="0" smtClean="0"/>
              <a:t>Manhattan</a:t>
            </a:r>
            <a:endParaRPr lang="pt-BR" dirty="0"/>
          </a:p>
        </p:txBody>
      </p:sp>
      <p:sp>
        <p:nvSpPr>
          <p:cNvPr id="7" name="TextBox 6"/>
          <p:cNvSpPr txBox="1"/>
          <p:nvPr/>
        </p:nvSpPr>
        <p:spPr>
          <a:xfrm>
            <a:off x="6732240" y="2564904"/>
            <a:ext cx="1224136" cy="369332"/>
          </a:xfrm>
          <a:prstGeom prst="rect">
            <a:avLst/>
          </a:prstGeom>
          <a:noFill/>
        </p:spPr>
        <p:txBody>
          <a:bodyPr wrap="square" rtlCol="0">
            <a:spAutoFit/>
          </a:bodyPr>
          <a:lstStyle/>
          <a:p>
            <a:r>
              <a:rPr lang="en-US" dirty="0" smtClean="0"/>
              <a:t>Queens</a:t>
            </a:r>
            <a:endParaRPr lang="pt-BR" dirty="0"/>
          </a:p>
        </p:txBody>
      </p:sp>
      <p:sp>
        <p:nvSpPr>
          <p:cNvPr id="8" name="TextBox 7"/>
          <p:cNvSpPr txBox="1"/>
          <p:nvPr/>
        </p:nvSpPr>
        <p:spPr>
          <a:xfrm>
            <a:off x="5580112" y="3284984"/>
            <a:ext cx="1080120" cy="369332"/>
          </a:xfrm>
          <a:prstGeom prst="rect">
            <a:avLst/>
          </a:prstGeom>
          <a:noFill/>
        </p:spPr>
        <p:txBody>
          <a:bodyPr wrap="square" rtlCol="0">
            <a:spAutoFit/>
          </a:bodyPr>
          <a:lstStyle/>
          <a:p>
            <a:r>
              <a:rPr lang="en-US" dirty="0" smtClean="0"/>
              <a:t>Brooklyn</a:t>
            </a:r>
            <a:endParaRPr lang="pt-BR" dirty="0"/>
          </a:p>
        </p:txBody>
      </p:sp>
      <p:sp>
        <p:nvSpPr>
          <p:cNvPr id="9" name="TextBox 8"/>
          <p:cNvSpPr txBox="1"/>
          <p:nvPr/>
        </p:nvSpPr>
        <p:spPr>
          <a:xfrm>
            <a:off x="3851920" y="4067780"/>
            <a:ext cx="1584176" cy="369332"/>
          </a:xfrm>
          <a:prstGeom prst="rect">
            <a:avLst/>
          </a:prstGeom>
          <a:noFill/>
        </p:spPr>
        <p:txBody>
          <a:bodyPr wrap="square" rtlCol="0">
            <a:spAutoFit/>
          </a:bodyPr>
          <a:lstStyle/>
          <a:p>
            <a:r>
              <a:rPr lang="en-US" dirty="0" smtClean="0"/>
              <a:t>Staten Island</a:t>
            </a:r>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AmirSaqar\Desktop\IMG_20221122_202123.jpg"/>
          <p:cNvPicPr>
            <a:picLocks noChangeAspect="1" noChangeArrowheads="1"/>
          </p:cNvPicPr>
          <p:nvPr/>
        </p:nvPicPr>
        <p:blipFill>
          <a:blip r:embed="rId2" cstate="print"/>
          <a:srcRect/>
          <a:stretch>
            <a:fillRect/>
          </a:stretch>
        </p:blipFill>
        <p:spPr bwMode="auto">
          <a:xfrm>
            <a:off x="3491880" y="692696"/>
            <a:ext cx="5297438" cy="5486400"/>
          </a:xfrm>
          <a:prstGeom prst="rect">
            <a:avLst/>
          </a:prstGeom>
          <a:noFill/>
        </p:spPr>
      </p:pic>
      <p:sp>
        <p:nvSpPr>
          <p:cNvPr id="3" name="TextBox 2"/>
          <p:cNvSpPr txBox="1"/>
          <p:nvPr/>
        </p:nvSpPr>
        <p:spPr>
          <a:xfrm>
            <a:off x="251520" y="836712"/>
            <a:ext cx="2952328" cy="4247317"/>
          </a:xfrm>
          <a:prstGeom prst="rect">
            <a:avLst/>
          </a:prstGeom>
          <a:noFill/>
        </p:spPr>
        <p:txBody>
          <a:bodyPr wrap="square" rtlCol="0">
            <a:spAutoFit/>
          </a:bodyPr>
          <a:lstStyle/>
          <a:p>
            <a:r>
              <a:rPr lang="en-US" dirty="0" smtClean="0"/>
              <a:t>By looking at these two maps, we can find out Manhattan and then Brooklyn are the most expensive cities. (it’s exactly like what we saw in page 6)</a:t>
            </a:r>
          </a:p>
          <a:p>
            <a:endParaRPr lang="en-US" dirty="0" smtClean="0"/>
          </a:p>
          <a:p>
            <a:r>
              <a:rPr lang="en-US" dirty="0" smtClean="0"/>
              <a:t>Also it shows that most of our data are about these two cities which shows that they are the most crowded cities, too.</a:t>
            </a:r>
          </a:p>
          <a:p>
            <a:endParaRPr lang="en-US" dirty="0" smtClean="0"/>
          </a:p>
          <a:p>
            <a:r>
              <a:rPr lang="en-US" dirty="0" smtClean="0"/>
              <a:t>Three other cities are both cheaper and less crowded. </a:t>
            </a:r>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5"/>
            <a:ext cx="4392488" cy="1692771"/>
          </a:xfrm>
          <a:prstGeom prst="rect">
            <a:avLst/>
          </a:prstGeom>
          <a:noFill/>
        </p:spPr>
        <p:txBody>
          <a:bodyPr wrap="square" rtlCol="0">
            <a:spAutoFit/>
          </a:bodyPr>
          <a:lstStyle/>
          <a:p>
            <a:pPr lvl="0"/>
            <a:r>
              <a:rPr lang="en-US" b="1" dirty="0" smtClean="0">
                <a:solidFill>
                  <a:srgbClr val="333333"/>
                </a:solidFill>
                <a:latin typeface="Open Sans"/>
                <a:ea typeface="Times New Roman" pitchFamily="18" charset="0"/>
                <a:cs typeface="Arial" pitchFamily="34" charset="0"/>
              </a:rPr>
              <a:t> </a:t>
            </a:r>
            <a:r>
              <a:rPr lang="en-US" b="1" dirty="0" smtClean="0">
                <a:solidFill>
                  <a:srgbClr val="333333"/>
                </a:solidFill>
                <a:latin typeface="Open Sans"/>
                <a:ea typeface="Times New Roman" pitchFamily="18" charset="0"/>
                <a:cs typeface="Arial" pitchFamily="34" charset="0"/>
              </a:rPr>
              <a:t>What can we learn about different hosts and areas?</a:t>
            </a:r>
          </a:p>
          <a:p>
            <a:pPr lvl="0"/>
            <a:endParaRPr lang="en-US" sz="1600" dirty="0" smtClean="0">
              <a:solidFill>
                <a:srgbClr val="333333"/>
              </a:solidFill>
              <a:latin typeface="Open Sans"/>
              <a:ea typeface="Calibri" pitchFamily="34" charset="0"/>
              <a:cs typeface="Arial" pitchFamily="34" charset="0"/>
            </a:endParaRPr>
          </a:p>
          <a:p>
            <a:pPr lvl="0"/>
            <a:endParaRPr lang="en-US" sz="1600" dirty="0" smtClean="0">
              <a:solidFill>
                <a:srgbClr val="333333"/>
              </a:solidFill>
              <a:latin typeface="Calibri" pitchFamily="34" charset="0"/>
              <a:ea typeface="Calibri" pitchFamily="34" charset="0"/>
              <a:cs typeface="Arial" pitchFamily="34" charset="0"/>
            </a:endParaRPr>
          </a:p>
          <a:p>
            <a:endParaRPr lang="en-US" dirty="0" smtClean="0"/>
          </a:p>
          <a:p>
            <a:endParaRPr lang="pt-BR" dirty="0"/>
          </a:p>
        </p:txBody>
      </p:sp>
      <p:pic>
        <p:nvPicPr>
          <p:cNvPr id="25602" name="Picture 2" descr="C:\Users\AmirSaqar\Desktop\index15.png"/>
          <p:cNvPicPr>
            <a:picLocks noChangeAspect="1" noChangeArrowheads="1"/>
          </p:cNvPicPr>
          <p:nvPr/>
        </p:nvPicPr>
        <p:blipFill>
          <a:blip r:embed="rId2" cstate="print"/>
          <a:srcRect/>
          <a:stretch>
            <a:fillRect/>
          </a:stretch>
        </p:blipFill>
        <p:spPr bwMode="auto">
          <a:xfrm>
            <a:off x="2627784" y="1124744"/>
            <a:ext cx="6288488" cy="4824536"/>
          </a:xfrm>
          <a:prstGeom prst="rect">
            <a:avLst/>
          </a:prstGeom>
          <a:noFill/>
        </p:spPr>
      </p:pic>
      <p:sp>
        <p:nvSpPr>
          <p:cNvPr id="4" name="TextBox 3"/>
          <p:cNvSpPr txBox="1"/>
          <p:nvPr/>
        </p:nvSpPr>
        <p:spPr>
          <a:xfrm>
            <a:off x="179512" y="1916832"/>
            <a:ext cx="2376264" cy="2862322"/>
          </a:xfrm>
          <a:prstGeom prst="rect">
            <a:avLst/>
          </a:prstGeom>
          <a:noFill/>
        </p:spPr>
        <p:txBody>
          <a:bodyPr wrap="square" rtlCol="0">
            <a:spAutoFit/>
          </a:bodyPr>
          <a:lstStyle/>
          <a:p>
            <a:r>
              <a:rPr lang="en-US" dirty="0" smtClean="0"/>
              <a:t>This plot shows the density of</a:t>
            </a:r>
            <a:r>
              <a:rPr lang="pt-BR" dirty="0" smtClean="0"/>
              <a:t> different places.</a:t>
            </a:r>
          </a:p>
          <a:p>
            <a:r>
              <a:rPr lang="en-US" dirty="0" smtClean="0"/>
              <a:t>Again, Manhattan and Brooklyn are the most crowded places.</a:t>
            </a:r>
          </a:p>
          <a:p>
            <a:r>
              <a:rPr lang="en-US" dirty="0" smtClean="0"/>
              <a:t>Also by looking at previous map, we could understand it.</a:t>
            </a:r>
          </a:p>
          <a:p>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991</TotalTime>
  <Words>1171</Words>
  <Application>Microsoft Office PowerPoint</Application>
  <PresentationFormat>On-screen Show (4:3)</PresentationFormat>
  <Paragraphs>117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Project 1 Airbnb_NYC_2019</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www.birungueta.blogspot.com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Air_bnb NYC</dc:title>
  <dc:creator>Blog do Birungueta</dc:creator>
  <cp:lastModifiedBy>Blog do Birungueta</cp:lastModifiedBy>
  <cp:revision>142</cp:revision>
  <dcterms:created xsi:type="dcterms:W3CDTF">2022-11-22T09:22:51Z</dcterms:created>
  <dcterms:modified xsi:type="dcterms:W3CDTF">2023-02-14T20:37:11Z</dcterms:modified>
</cp:coreProperties>
</file>