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87" r:id="rId6"/>
    <p:sldId id="257" r:id="rId7"/>
    <p:sldId id="258" r:id="rId8"/>
    <p:sldId id="292" r:id="rId9"/>
    <p:sldId id="293" r:id="rId10"/>
    <p:sldId id="260" r:id="rId11"/>
    <p:sldId id="294" r:id="rId12"/>
    <p:sldId id="262" r:id="rId13"/>
    <p:sldId id="263" r:id="rId14"/>
    <p:sldId id="295" r:id="rId15"/>
    <p:sldId id="288" r:id="rId16"/>
    <p:sldId id="289" r:id="rId17"/>
    <p:sldId id="290" r:id="rId18"/>
    <p:sldId id="297" r:id="rId19"/>
    <p:sldId id="291" r:id="rId20"/>
    <p:sldId id="296" r:id="rId21"/>
    <p:sldId id="298" r:id="rId22"/>
    <p:sldId id="268" r:id="rId23"/>
    <p:sldId id="269" r:id="rId24"/>
    <p:sldId id="271" r:id="rId25"/>
    <p:sldId id="272" r:id="rId26"/>
    <p:sldId id="278" r:id="rId27"/>
    <p:sldId id="281" r:id="rId28"/>
    <p:sldId id="285"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59DD2-A8E7-8B39-B32B-EDBAD358945F}" v="877" dt="2024-09-30T13:40:54.965"/>
    <p1510:client id="{368CD40E-1E1A-4020-BB10-993FFFCA395C}" v="35" dt="2024-09-30T12:43:27.926"/>
    <p1510:client id="{7F8E29C7-7F2D-484C-C446-71EC4AA033F7}" v="832" dt="2024-10-01T09:30:47.172"/>
    <p1510:client id="{9ED20ECB-D6D8-41F5-A280-159E930D5C20}" v="734" dt="2024-09-30T18:55:52.147"/>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23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Saggio" userId="S::andrea.saggio@expleoitalia.com::da358428-cb6e-4df5-83d0-4939f0d2496d" providerId="AD" clId="Web-{368CD40E-1E1A-4020-BB10-993FFFCA395C}"/>
    <pc:docChg chg="modSld">
      <pc:chgData name="Andrea Saggio" userId="S::andrea.saggio@expleoitalia.com::da358428-cb6e-4df5-83d0-4939f0d2496d" providerId="AD" clId="Web-{368CD40E-1E1A-4020-BB10-993FFFCA395C}" dt="2024-09-30T12:43:27.270" v="15" actId="20577"/>
      <pc:docMkLst>
        <pc:docMk/>
      </pc:docMkLst>
      <pc:sldChg chg="modSp">
        <pc:chgData name="Andrea Saggio" userId="S::andrea.saggio@expleoitalia.com::da358428-cb6e-4df5-83d0-4939f0d2496d" providerId="AD" clId="Web-{368CD40E-1E1A-4020-BB10-993FFFCA395C}" dt="2024-09-30T12:43:27.270" v="15" actId="20577"/>
        <pc:sldMkLst>
          <pc:docMk/>
          <pc:sldMk cId="589694441" sldId="256"/>
        </pc:sldMkLst>
        <pc:spChg chg="mod">
          <ac:chgData name="Andrea Saggio" userId="S::andrea.saggio@expleoitalia.com::da358428-cb6e-4df5-83d0-4939f0d2496d" providerId="AD" clId="Web-{368CD40E-1E1A-4020-BB10-993FFFCA395C}" dt="2024-09-30T12:43:27.270" v="15" actId="20577"/>
          <ac:spMkLst>
            <pc:docMk/>
            <pc:sldMk cId="589694441" sldId="256"/>
            <ac:spMk id="4" creationId="{86AB0CA7-0898-E442-48AC-2A80FA6074FA}"/>
          </ac:spMkLst>
        </pc:spChg>
      </pc:sldChg>
    </pc:docChg>
  </pc:docChgLst>
  <pc:docChgLst>
    <pc:chgData name="Andrea Saggio" userId="S::andrea.saggio@expleoitalia.com::da358428-cb6e-4df5-83d0-4939f0d2496d" providerId="AD" clId="Web-{7F8E29C7-7F2D-484C-C446-71EC4AA033F7}"/>
    <pc:docChg chg="addSld delSld modSld">
      <pc:chgData name="Andrea Saggio" userId="S::andrea.saggio@expleoitalia.com::da358428-cb6e-4df5-83d0-4939f0d2496d" providerId="AD" clId="Web-{7F8E29C7-7F2D-484C-C446-71EC4AA033F7}" dt="2024-10-01T09:30:45.313" v="552" actId="20577"/>
      <pc:docMkLst>
        <pc:docMk/>
      </pc:docMkLst>
      <pc:sldChg chg="addSp delSp modSp">
        <pc:chgData name="Andrea Saggio" userId="S::andrea.saggio@expleoitalia.com::da358428-cb6e-4df5-83d0-4939f0d2496d" providerId="AD" clId="Web-{7F8E29C7-7F2D-484C-C446-71EC4AA033F7}" dt="2024-10-01T08:46:27.596" v="300" actId="14100"/>
        <pc:sldMkLst>
          <pc:docMk/>
          <pc:sldMk cId="1653175014" sldId="269"/>
        </pc:sldMkLst>
        <pc:spChg chg="add mod">
          <ac:chgData name="Andrea Saggio" userId="S::andrea.saggio@expleoitalia.com::da358428-cb6e-4df5-83d0-4939f0d2496d" providerId="AD" clId="Web-{7F8E29C7-7F2D-484C-C446-71EC4AA033F7}" dt="2024-10-01T08:43:34.621" v="266" actId="1076"/>
          <ac:spMkLst>
            <pc:docMk/>
            <pc:sldMk cId="1653175014" sldId="269"/>
            <ac:spMk id="3" creationId="{8C72DF44-2DCA-7E51-B1D0-E8968F0C32AA}"/>
          </ac:spMkLst>
        </pc:spChg>
        <pc:spChg chg="add mod">
          <ac:chgData name="Andrea Saggio" userId="S::andrea.saggio@expleoitalia.com::da358428-cb6e-4df5-83d0-4939f0d2496d" providerId="AD" clId="Web-{7F8E29C7-7F2D-484C-C446-71EC4AA033F7}" dt="2024-10-01T08:44:47.499" v="280" actId="1076"/>
          <ac:spMkLst>
            <pc:docMk/>
            <pc:sldMk cId="1653175014" sldId="269"/>
            <ac:spMk id="11" creationId="{1393BC6C-A5D2-D64F-F5B7-89CDB9130D3B}"/>
          </ac:spMkLst>
        </pc:spChg>
        <pc:spChg chg="add mod">
          <ac:chgData name="Andrea Saggio" userId="S::andrea.saggio@expleoitalia.com::da358428-cb6e-4df5-83d0-4939f0d2496d" providerId="AD" clId="Web-{7F8E29C7-7F2D-484C-C446-71EC4AA033F7}" dt="2024-10-01T08:43:37.606" v="267" actId="1076"/>
          <ac:spMkLst>
            <pc:docMk/>
            <pc:sldMk cId="1653175014" sldId="269"/>
            <ac:spMk id="20" creationId="{E3ADD6B1-1F10-6900-4046-B9BE3611107E}"/>
          </ac:spMkLst>
        </pc:spChg>
        <pc:spChg chg="add mod">
          <ac:chgData name="Andrea Saggio" userId="S::andrea.saggio@expleoitalia.com::da358428-cb6e-4df5-83d0-4939f0d2496d" providerId="AD" clId="Web-{7F8E29C7-7F2D-484C-C446-71EC4AA033F7}" dt="2024-10-01T08:43:05.636" v="222" actId="20577"/>
          <ac:spMkLst>
            <pc:docMk/>
            <pc:sldMk cId="1653175014" sldId="269"/>
            <ac:spMk id="22" creationId="{B3C0E625-BE81-3FBA-E9D2-74C9466ED7A7}"/>
          </ac:spMkLst>
        </pc:spChg>
        <pc:spChg chg="add mod">
          <ac:chgData name="Andrea Saggio" userId="S::andrea.saggio@expleoitalia.com::da358428-cb6e-4df5-83d0-4939f0d2496d" providerId="AD" clId="Web-{7F8E29C7-7F2D-484C-C446-71EC4AA033F7}" dt="2024-10-01T08:45:52.063" v="292" actId="1076"/>
          <ac:spMkLst>
            <pc:docMk/>
            <pc:sldMk cId="1653175014" sldId="269"/>
            <ac:spMk id="24" creationId="{FBDA5965-BA2E-CFF7-9F93-013F931C09E5}"/>
          </ac:spMkLst>
        </pc:spChg>
        <pc:spChg chg="mod">
          <ac:chgData name="Andrea Saggio" userId="S::andrea.saggio@expleoitalia.com::da358428-cb6e-4df5-83d0-4939f0d2496d" providerId="AD" clId="Web-{7F8E29C7-7F2D-484C-C446-71EC4AA033F7}" dt="2024-10-01T08:42:06.775" v="187" actId="20577"/>
          <ac:spMkLst>
            <pc:docMk/>
            <pc:sldMk cId="1653175014" sldId="269"/>
            <ac:spMk id="25" creationId="{200FA9D7-BF31-1ADD-6C49-6D0777D38A8C}"/>
          </ac:spMkLst>
        </pc:spChg>
        <pc:spChg chg="add">
          <ac:chgData name="Andrea Saggio" userId="S::andrea.saggio@expleoitalia.com::da358428-cb6e-4df5-83d0-4939f0d2496d" providerId="AD" clId="Web-{7F8E29C7-7F2D-484C-C446-71EC4AA033F7}" dt="2024-10-01T08:42:28.182" v="193"/>
          <ac:spMkLst>
            <pc:docMk/>
            <pc:sldMk cId="1653175014" sldId="269"/>
            <ac:spMk id="27" creationId="{C13C0DB7-9100-C32E-F0AE-AA9EFFE46250}"/>
          </ac:spMkLst>
        </pc:spChg>
        <pc:spChg chg="add mod">
          <ac:chgData name="Andrea Saggio" userId="S::andrea.saggio@expleoitalia.com::da358428-cb6e-4df5-83d0-4939f0d2496d" providerId="AD" clId="Web-{7F8E29C7-7F2D-484C-C446-71EC4AA033F7}" dt="2024-10-01T08:45:05.015" v="281" actId="1076"/>
          <ac:spMkLst>
            <pc:docMk/>
            <pc:sldMk cId="1653175014" sldId="269"/>
            <ac:spMk id="30" creationId="{0B285602-35AA-30F6-855F-8CD0628C6ECE}"/>
          </ac:spMkLst>
        </pc:spChg>
        <pc:spChg chg="add mod">
          <ac:chgData name="Andrea Saggio" userId="S::andrea.saggio@expleoitalia.com::da358428-cb6e-4df5-83d0-4939f0d2496d" providerId="AD" clId="Web-{7F8E29C7-7F2D-484C-C446-71EC4AA033F7}" dt="2024-10-01T08:45:49.173" v="291" actId="14100"/>
          <ac:spMkLst>
            <pc:docMk/>
            <pc:sldMk cId="1653175014" sldId="269"/>
            <ac:spMk id="32" creationId="{C0032755-09B6-0C1E-1A48-F68A7DFE0727}"/>
          </ac:spMkLst>
        </pc:spChg>
        <pc:grpChg chg="del">
          <ac:chgData name="Andrea Saggio" userId="S::andrea.saggio@expleoitalia.com::da358428-cb6e-4df5-83d0-4939f0d2496d" providerId="AD" clId="Web-{7F8E29C7-7F2D-484C-C446-71EC4AA033F7}" dt="2024-10-01T08:41:44.039" v="178"/>
          <ac:grpSpMkLst>
            <pc:docMk/>
            <pc:sldMk cId="1653175014" sldId="269"/>
            <ac:grpSpMk id="6" creationId="{1C0DDA9D-6AD7-1323-A46E-9DD80AAC98BD}"/>
          </ac:grpSpMkLst>
        </pc:grpChg>
        <pc:grpChg chg="del">
          <ac:chgData name="Andrea Saggio" userId="S::andrea.saggio@expleoitalia.com::da358428-cb6e-4df5-83d0-4939f0d2496d" providerId="AD" clId="Web-{7F8E29C7-7F2D-484C-C446-71EC4AA033F7}" dt="2024-10-01T08:41:44.039" v="177"/>
          <ac:grpSpMkLst>
            <pc:docMk/>
            <pc:sldMk cId="1653175014" sldId="269"/>
            <ac:grpSpMk id="10" creationId="{62775361-9E0C-697C-742C-D338817F43BA}"/>
          </ac:grpSpMkLst>
        </pc:grpChg>
        <pc:grpChg chg="del">
          <ac:chgData name="Andrea Saggio" userId="S::andrea.saggio@expleoitalia.com::da358428-cb6e-4df5-83d0-4939f0d2496d" providerId="AD" clId="Web-{7F8E29C7-7F2D-484C-C446-71EC4AA033F7}" dt="2024-10-01T08:41:44.039" v="175"/>
          <ac:grpSpMkLst>
            <pc:docMk/>
            <pc:sldMk cId="1653175014" sldId="269"/>
            <ac:grpSpMk id="13" creationId="{BADF2AB8-D54A-D627-E131-D82ECD1D44D4}"/>
          </ac:grpSpMkLst>
        </pc:grpChg>
        <pc:picChg chg="del">
          <ac:chgData name="Andrea Saggio" userId="S::andrea.saggio@expleoitalia.com::da358428-cb6e-4df5-83d0-4939f0d2496d" providerId="AD" clId="Web-{7F8E29C7-7F2D-484C-C446-71EC4AA033F7}" dt="2024-10-01T08:41:44.602" v="179"/>
          <ac:picMkLst>
            <pc:docMk/>
            <pc:sldMk cId="1653175014" sldId="269"/>
            <ac:picMk id="17" creationId="{3DDA7C94-56D6-9C18-9B5A-86665B7F3F38}"/>
          </ac:picMkLst>
        </pc:picChg>
        <pc:picChg chg="del">
          <ac:chgData name="Andrea Saggio" userId="S::andrea.saggio@expleoitalia.com::da358428-cb6e-4df5-83d0-4939f0d2496d" providerId="AD" clId="Web-{7F8E29C7-7F2D-484C-C446-71EC4AA033F7}" dt="2024-10-01T08:41:44.039" v="173"/>
          <ac:picMkLst>
            <pc:docMk/>
            <pc:sldMk cId="1653175014" sldId="269"/>
            <ac:picMk id="19" creationId="{4CFDC962-DCC5-E769-5C54-BE8F3C7237B2}"/>
          </ac:picMkLst>
        </pc:picChg>
        <pc:picChg chg="add del mod">
          <ac:chgData name="Andrea Saggio" userId="S::andrea.saggio@expleoitalia.com::da358428-cb6e-4df5-83d0-4939f0d2496d" providerId="AD" clId="Web-{7F8E29C7-7F2D-484C-C446-71EC4AA033F7}" dt="2024-10-01T08:43:56.575" v="270"/>
          <ac:picMkLst>
            <pc:docMk/>
            <pc:sldMk cId="1653175014" sldId="269"/>
            <ac:picMk id="34" creationId="{84919670-0FFD-CE42-9F16-CF7AED0C7C2C}"/>
          </ac:picMkLst>
        </pc:picChg>
        <pc:picChg chg="add del mod">
          <ac:chgData name="Andrea Saggio" userId="S::andrea.saggio@expleoitalia.com::da358428-cb6e-4df5-83d0-4939f0d2496d" providerId="AD" clId="Web-{7F8E29C7-7F2D-484C-C446-71EC4AA033F7}" dt="2024-10-01T08:44:23.920" v="274"/>
          <ac:picMkLst>
            <pc:docMk/>
            <pc:sldMk cId="1653175014" sldId="269"/>
            <ac:picMk id="36" creationId="{7049354A-B3CD-6522-9A53-558F3BF483D6}"/>
          </ac:picMkLst>
        </pc:picChg>
        <pc:picChg chg="add del">
          <ac:chgData name="Andrea Saggio" userId="S::andrea.saggio@expleoitalia.com::da358428-cb6e-4df5-83d0-4939f0d2496d" providerId="AD" clId="Web-{7F8E29C7-7F2D-484C-C446-71EC4AA033F7}" dt="2024-10-01T08:45:07.546" v="282"/>
          <ac:picMkLst>
            <pc:docMk/>
            <pc:sldMk cId="1653175014" sldId="269"/>
            <ac:picMk id="38" creationId="{26057E3A-7C12-5097-62A6-63A95CD09F4D}"/>
          </ac:picMkLst>
        </pc:picChg>
        <pc:picChg chg="add del mod">
          <ac:chgData name="Andrea Saggio" userId="S::andrea.saggio@expleoitalia.com::da358428-cb6e-4df5-83d0-4939f0d2496d" providerId="AD" clId="Web-{7F8E29C7-7F2D-484C-C446-71EC4AA033F7}" dt="2024-10-01T08:46:11.580" v="294"/>
          <ac:picMkLst>
            <pc:docMk/>
            <pc:sldMk cId="1653175014" sldId="269"/>
            <ac:picMk id="40" creationId="{F07F8035-2E08-EF8A-C3B0-8CEED33A109C}"/>
          </ac:picMkLst>
        </pc:picChg>
        <pc:picChg chg="add mod">
          <ac:chgData name="Andrea Saggio" userId="S::andrea.saggio@expleoitalia.com::da358428-cb6e-4df5-83d0-4939f0d2496d" providerId="AD" clId="Web-{7F8E29C7-7F2D-484C-C446-71EC4AA033F7}" dt="2024-10-01T08:44:07.357" v="273" actId="1076"/>
          <ac:picMkLst>
            <pc:docMk/>
            <pc:sldMk cId="1653175014" sldId="269"/>
            <ac:picMk id="41" creationId="{EBFE6519-8E76-5A1F-33F4-120256ABE9EE}"/>
          </ac:picMkLst>
        </pc:picChg>
        <pc:picChg chg="add mod">
          <ac:chgData name="Andrea Saggio" userId="S::andrea.saggio@expleoitalia.com::da358428-cb6e-4df5-83d0-4939f0d2496d" providerId="AD" clId="Web-{7F8E29C7-7F2D-484C-C446-71EC4AA033F7}" dt="2024-10-01T08:44:40.170" v="279" actId="1076"/>
          <ac:picMkLst>
            <pc:docMk/>
            <pc:sldMk cId="1653175014" sldId="269"/>
            <ac:picMk id="42" creationId="{28341096-1FAE-E14E-16C7-3E4634E59142}"/>
          </ac:picMkLst>
        </pc:picChg>
        <pc:picChg chg="add mod">
          <ac:chgData name="Andrea Saggio" userId="S::andrea.saggio@expleoitalia.com::da358428-cb6e-4df5-83d0-4939f0d2496d" providerId="AD" clId="Web-{7F8E29C7-7F2D-484C-C446-71EC4AA033F7}" dt="2024-10-01T08:46:27.596" v="300" actId="14100"/>
          <ac:picMkLst>
            <pc:docMk/>
            <pc:sldMk cId="1653175014" sldId="269"/>
            <ac:picMk id="43" creationId="{DAB976E1-159E-07F0-1AC7-FCA07F373B1E}"/>
          </ac:picMkLst>
        </pc:picChg>
        <pc:picChg chg="add mod">
          <ac:chgData name="Andrea Saggio" userId="S::andrea.saggio@expleoitalia.com::da358428-cb6e-4df5-83d0-4939f0d2496d" providerId="AD" clId="Web-{7F8E29C7-7F2D-484C-C446-71EC4AA033F7}" dt="2024-10-01T08:46:20.517" v="298" actId="1076"/>
          <ac:picMkLst>
            <pc:docMk/>
            <pc:sldMk cId="1653175014" sldId="269"/>
            <ac:picMk id="44" creationId="{0671C69B-C32F-70A0-6B9E-0568A6794B52}"/>
          </ac:picMkLst>
        </pc:picChg>
        <pc:cxnChg chg="del">
          <ac:chgData name="Andrea Saggio" userId="S::andrea.saggio@expleoitalia.com::da358428-cb6e-4df5-83d0-4939f0d2496d" providerId="AD" clId="Web-{7F8E29C7-7F2D-484C-C446-71EC4AA033F7}" dt="2024-10-01T08:41:44.039" v="176"/>
          <ac:cxnSpMkLst>
            <pc:docMk/>
            <pc:sldMk cId="1653175014" sldId="269"/>
            <ac:cxnSpMk id="12" creationId="{36E69D6C-5E6F-1E7E-2D6B-C47BE66332C8}"/>
          </ac:cxnSpMkLst>
        </pc:cxnChg>
        <pc:cxnChg chg="del">
          <ac:chgData name="Andrea Saggio" userId="S::andrea.saggio@expleoitalia.com::da358428-cb6e-4df5-83d0-4939f0d2496d" providerId="AD" clId="Web-{7F8E29C7-7F2D-484C-C446-71EC4AA033F7}" dt="2024-10-01T08:41:44.039" v="174"/>
          <ac:cxnSpMkLst>
            <pc:docMk/>
            <pc:sldMk cId="1653175014" sldId="269"/>
            <ac:cxnSpMk id="16" creationId="{26B765B0-A074-B3E6-9B9C-BD2C4C6A2279}"/>
          </ac:cxnSpMkLst>
        </pc:cxnChg>
      </pc:sldChg>
      <pc:sldChg chg="del">
        <pc:chgData name="Andrea Saggio" userId="S::andrea.saggio@expleoitalia.com::da358428-cb6e-4df5-83d0-4939f0d2496d" providerId="AD" clId="Web-{7F8E29C7-7F2D-484C-C446-71EC4AA033F7}" dt="2024-10-01T08:41:23.836" v="169"/>
        <pc:sldMkLst>
          <pc:docMk/>
          <pc:sldMk cId="2666011029" sldId="270"/>
        </pc:sldMkLst>
      </pc:sldChg>
      <pc:sldChg chg="addSp delSp modSp">
        <pc:chgData name="Andrea Saggio" userId="S::andrea.saggio@expleoitalia.com::da358428-cb6e-4df5-83d0-4939f0d2496d" providerId="AD" clId="Web-{7F8E29C7-7F2D-484C-C446-71EC4AA033F7}" dt="2024-10-01T08:51:33.153" v="401" actId="1076"/>
        <pc:sldMkLst>
          <pc:docMk/>
          <pc:sldMk cId="595024179" sldId="272"/>
        </pc:sldMkLst>
        <pc:spChg chg="add mod">
          <ac:chgData name="Andrea Saggio" userId="S::andrea.saggio@expleoitalia.com::da358428-cb6e-4df5-83d0-4939f0d2496d" providerId="AD" clId="Web-{7F8E29C7-7F2D-484C-C446-71EC4AA033F7}" dt="2024-10-01T08:49:41.415" v="346" actId="20577"/>
          <ac:spMkLst>
            <pc:docMk/>
            <pc:sldMk cId="595024179" sldId="272"/>
            <ac:spMk id="3" creationId="{F0DE66D2-C9A4-085A-E8AE-4270A0D0FC92}"/>
          </ac:spMkLst>
        </pc:spChg>
        <pc:spChg chg="mod">
          <ac:chgData name="Andrea Saggio" userId="S::andrea.saggio@expleoitalia.com::da358428-cb6e-4df5-83d0-4939f0d2496d" providerId="AD" clId="Web-{7F8E29C7-7F2D-484C-C446-71EC4AA033F7}" dt="2024-10-01T08:47:45.302" v="313" actId="20577"/>
          <ac:spMkLst>
            <pc:docMk/>
            <pc:sldMk cId="595024179" sldId="272"/>
            <ac:spMk id="4" creationId="{86AB0CA7-0898-E442-48AC-2A80FA6074FA}"/>
          </ac:spMkLst>
        </pc:spChg>
        <pc:spChg chg="del">
          <ac:chgData name="Andrea Saggio" userId="S::andrea.saggio@expleoitalia.com::da358428-cb6e-4df5-83d0-4939f0d2496d" providerId="AD" clId="Web-{7F8E29C7-7F2D-484C-C446-71EC4AA033F7}" dt="2024-10-01T08:47:38.786" v="308"/>
          <ac:spMkLst>
            <pc:docMk/>
            <pc:sldMk cId="595024179" sldId="272"/>
            <ac:spMk id="9" creationId="{BF9A5D3A-BD42-49E4-52D5-D7E27E800BA1}"/>
          </ac:spMkLst>
        </pc:spChg>
        <pc:spChg chg="add mod">
          <ac:chgData name="Andrea Saggio" userId="S::andrea.saggio@expleoitalia.com::da358428-cb6e-4df5-83d0-4939f0d2496d" providerId="AD" clId="Web-{7F8E29C7-7F2D-484C-C446-71EC4AA033F7}" dt="2024-10-01T08:50:22.447" v="375" actId="20577"/>
          <ac:spMkLst>
            <pc:docMk/>
            <pc:sldMk cId="595024179" sldId="272"/>
            <ac:spMk id="10" creationId="{1523E9C8-8E72-9C27-4344-39A6F0FB9B86}"/>
          </ac:spMkLst>
        </pc:spChg>
        <pc:spChg chg="del">
          <ac:chgData name="Andrea Saggio" userId="S::andrea.saggio@expleoitalia.com::da358428-cb6e-4df5-83d0-4939f0d2496d" providerId="AD" clId="Web-{7F8E29C7-7F2D-484C-C446-71EC4AA033F7}" dt="2024-10-01T08:47:38.786" v="309"/>
          <ac:spMkLst>
            <pc:docMk/>
            <pc:sldMk cId="595024179" sldId="272"/>
            <ac:spMk id="11" creationId="{0AA08967-E182-3B9F-4CD1-8B1A23EFE965}"/>
          </ac:spMkLst>
        </pc:spChg>
        <pc:spChg chg="add">
          <ac:chgData name="Andrea Saggio" userId="S::andrea.saggio@expleoitalia.com::da358428-cb6e-4df5-83d0-4939f0d2496d" providerId="AD" clId="Web-{7F8E29C7-7F2D-484C-C446-71EC4AA033F7}" dt="2024-10-01T08:48:30.475" v="317"/>
          <ac:spMkLst>
            <pc:docMk/>
            <pc:sldMk cId="595024179" sldId="272"/>
            <ac:spMk id="13" creationId="{705A6DEA-99F7-B808-AC4E-A3214FB51A11}"/>
          </ac:spMkLst>
        </pc:spChg>
        <pc:spChg chg="add mod">
          <ac:chgData name="Andrea Saggio" userId="S::andrea.saggio@expleoitalia.com::da358428-cb6e-4df5-83d0-4939f0d2496d" providerId="AD" clId="Web-{7F8E29C7-7F2D-484C-C446-71EC4AA033F7}" dt="2024-10-01T08:51:02.121" v="394" actId="1076"/>
          <ac:spMkLst>
            <pc:docMk/>
            <pc:sldMk cId="595024179" sldId="272"/>
            <ac:spMk id="20" creationId="{927B9CEC-01DF-3ED7-85D6-6F342655D3FE}"/>
          </ac:spMkLst>
        </pc:spChg>
        <pc:spChg chg="add del">
          <ac:chgData name="Andrea Saggio" userId="S::andrea.saggio@expleoitalia.com::da358428-cb6e-4df5-83d0-4939f0d2496d" providerId="AD" clId="Web-{7F8E29C7-7F2D-484C-C446-71EC4AA033F7}" dt="2024-10-01T08:48:34.506" v="329"/>
          <ac:spMkLst>
            <pc:docMk/>
            <pc:sldMk cId="595024179" sldId="272"/>
            <ac:spMk id="22" creationId="{040BD83B-3B37-DB4F-0FEF-601100E58543}"/>
          </ac:spMkLst>
        </pc:spChg>
        <pc:spChg chg="add">
          <ac:chgData name="Andrea Saggio" userId="S::andrea.saggio@expleoitalia.com::da358428-cb6e-4df5-83d0-4939f0d2496d" providerId="AD" clId="Web-{7F8E29C7-7F2D-484C-C446-71EC4AA033F7}" dt="2024-10-01T08:48:30.522" v="320"/>
          <ac:spMkLst>
            <pc:docMk/>
            <pc:sldMk cId="595024179" sldId="272"/>
            <ac:spMk id="24" creationId="{44971642-9AAD-7143-4872-53F7B137BD2A}"/>
          </ac:spMkLst>
        </pc:spChg>
        <pc:spChg chg="add mod">
          <ac:chgData name="Andrea Saggio" userId="S::andrea.saggio@expleoitalia.com::da358428-cb6e-4df5-83d0-4939f0d2496d" providerId="AD" clId="Web-{7F8E29C7-7F2D-484C-C446-71EC4AA033F7}" dt="2024-10-01T08:51:10.340" v="395" actId="1076"/>
          <ac:spMkLst>
            <pc:docMk/>
            <pc:sldMk cId="595024179" sldId="272"/>
            <ac:spMk id="26" creationId="{5893E751-0FD7-1C3A-DCA3-1B317A3BA337}"/>
          </ac:spMkLst>
        </pc:spChg>
        <pc:spChg chg="add del">
          <ac:chgData name="Andrea Saggio" userId="S::andrea.saggio@expleoitalia.com::da358428-cb6e-4df5-83d0-4939f0d2496d" providerId="AD" clId="Web-{7F8E29C7-7F2D-484C-C446-71EC4AA033F7}" dt="2024-10-01T08:48:34.506" v="328"/>
          <ac:spMkLst>
            <pc:docMk/>
            <pc:sldMk cId="595024179" sldId="272"/>
            <ac:spMk id="28" creationId="{938E426B-B3E1-EC09-ECC5-BC7EC50A017C}"/>
          </ac:spMkLst>
        </pc:spChg>
        <pc:picChg chg="del">
          <ac:chgData name="Andrea Saggio" userId="S::andrea.saggio@expleoitalia.com::da358428-cb6e-4df5-83d0-4939f0d2496d" providerId="AD" clId="Web-{7F8E29C7-7F2D-484C-C446-71EC4AA033F7}" dt="2024-10-01T08:47:38.786" v="306"/>
          <ac:picMkLst>
            <pc:docMk/>
            <pc:sldMk cId="595024179" sldId="272"/>
            <ac:picMk id="6" creationId="{F3356885-C45E-954A-EB53-E2E49B15119E}"/>
          </ac:picMkLst>
        </pc:picChg>
        <pc:picChg chg="del">
          <ac:chgData name="Andrea Saggio" userId="S::andrea.saggio@expleoitalia.com::da358428-cb6e-4df5-83d0-4939f0d2496d" providerId="AD" clId="Web-{7F8E29C7-7F2D-484C-C446-71EC4AA033F7}" dt="2024-10-01T08:47:38.786" v="305"/>
          <ac:picMkLst>
            <pc:docMk/>
            <pc:sldMk cId="595024179" sldId="272"/>
            <ac:picMk id="7" creationId="{14252442-7821-DA48-914B-DC3B1E098219}"/>
          </ac:picMkLst>
        </pc:picChg>
        <pc:picChg chg="del">
          <ac:chgData name="Andrea Saggio" userId="S::andrea.saggio@expleoitalia.com::da358428-cb6e-4df5-83d0-4939f0d2496d" providerId="AD" clId="Web-{7F8E29C7-7F2D-484C-C446-71EC4AA033F7}" dt="2024-10-01T08:47:38.786" v="304"/>
          <ac:picMkLst>
            <pc:docMk/>
            <pc:sldMk cId="595024179" sldId="272"/>
            <ac:picMk id="8" creationId="{7A2B4B55-3805-A783-B77D-C770205A49FB}"/>
          </ac:picMkLst>
        </pc:picChg>
        <pc:picChg chg="del">
          <ac:chgData name="Andrea Saggio" userId="S::andrea.saggio@expleoitalia.com::da358428-cb6e-4df5-83d0-4939f0d2496d" providerId="AD" clId="Web-{7F8E29C7-7F2D-484C-C446-71EC4AA033F7}" dt="2024-10-01T08:47:38.786" v="303"/>
          <ac:picMkLst>
            <pc:docMk/>
            <pc:sldMk cId="595024179" sldId="272"/>
            <ac:picMk id="14" creationId="{DCEDCBB1-58E0-96CA-AA7C-8BD1924F4A76}"/>
          </ac:picMkLst>
        </pc:picChg>
        <pc:picChg chg="add del">
          <ac:chgData name="Andrea Saggio" userId="S::andrea.saggio@expleoitalia.com::da358428-cb6e-4df5-83d0-4939f0d2496d" providerId="AD" clId="Web-{7F8E29C7-7F2D-484C-C446-71EC4AA033F7}" dt="2024-10-01T08:49:52.024" v="347"/>
          <ac:picMkLst>
            <pc:docMk/>
            <pc:sldMk cId="595024179" sldId="272"/>
            <ac:picMk id="30" creationId="{53556E39-4387-A011-265E-549C07C1A3CA}"/>
          </ac:picMkLst>
        </pc:picChg>
        <pc:picChg chg="add del">
          <ac:chgData name="Andrea Saggio" userId="S::andrea.saggio@expleoitalia.com::da358428-cb6e-4df5-83d0-4939f0d2496d" providerId="AD" clId="Web-{7F8E29C7-7F2D-484C-C446-71EC4AA033F7}" dt="2024-10-01T08:50:33.979" v="376"/>
          <ac:picMkLst>
            <pc:docMk/>
            <pc:sldMk cId="595024179" sldId="272"/>
            <ac:picMk id="32" creationId="{3484B7BD-9DA7-C3A6-910C-8222F2F17054}"/>
          </ac:picMkLst>
        </pc:picChg>
        <pc:picChg chg="add del mod">
          <ac:chgData name="Andrea Saggio" userId="S::andrea.saggio@expleoitalia.com::da358428-cb6e-4df5-83d0-4939f0d2496d" providerId="AD" clId="Web-{7F8E29C7-7F2D-484C-C446-71EC4AA033F7}" dt="2024-10-01T08:51:11.027" v="397"/>
          <ac:picMkLst>
            <pc:docMk/>
            <pc:sldMk cId="595024179" sldId="272"/>
            <ac:picMk id="34" creationId="{1E8A0406-A08D-1F26-184B-DEA241DC6260}"/>
          </ac:picMkLst>
        </pc:picChg>
        <pc:picChg chg="add del">
          <ac:chgData name="Andrea Saggio" userId="S::andrea.saggio@expleoitalia.com::da358428-cb6e-4df5-83d0-4939f0d2496d" providerId="AD" clId="Web-{7F8E29C7-7F2D-484C-C446-71EC4AA033F7}" dt="2024-10-01T08:48:34.506" v="327"/>
          <ac:picMkLst>
            <pc:docMk/>
            <pc:sldMk cId="595024179" sldId="272"/>
            <ac:picMk id="36" creationId="{7EA146CF-AE16-C2FF-1EC6-C08033579545}"/>
          </ac:picMkLst>
        </pc:picChg>
        <pc:picChg chg="add mod">
          <ac:chgData name="Andrea Saggio" userId="S::andrea.saggio@expleoitalia.com::da358428-cb6e-4df5-83d0-4939f0d2496d" providerId="AD" clId="Web-{7F8E29C7-7F2D-484C-C446-71EC4AA033F7}" dt="2024-10-01T08:50:03.275" v="349" actId="1076"/>
          <ac:picMkLst>
            <pc:docMk/>
            <pc:sldMk cId="595024179" sldId="272"/>
            <ac:picMk id="37" creationId="{8C5780DF-28EF-858E-185D-7CE9BED0C2BF}"/>
          </ac:picMkLst>
        </pc:picChg>
        <pc:picChg chg="add mod">
          <ac:chgData name="Andrea Saggio" userId="S::andrea.saggio@expleoitalia.com::da358428-cb6e-4df5-83d0-4939f0d2496d" providerId="AD" clId="Web-{7F8E29C7-7F2D-484C-C446-71EC4AA033F7}" dt="2024-10-01T08:50:42.667" v="378" actId="1076"/>
          <ac:picMkLst>
            <pc:docMk/>
            <pc:sldMk cId="595024179" sldId="272"/>
            <ac:picMk id="38" creationId="{488B0D63-B7B7-623D-5B13-3C6C0F72BE8F}"/>
          </ac:picMkLst>
        </pc:picChg>
        <pc:picChg chg="add mod">
          <ac:chgData name="Andrea Saggio" userId="S::andrea.saggio@expleoitalia.com::da358428-cb6e-4df5-83d0-4939f0d2496d" providerId="AD" clId="Web-{7F8E29C7-7F2D-484C-C446-71EC4AA033F7}" dt="2024-10-01T08:51:33.153" v="401" actId="1076"/>
          <ac:picMkLst>
            <pc:docMk/>
            <pc:sldMk cId="595024179" sldId="272"/>
            <ac:picMk id="39" creationId="{364F08B2-56E4-5779-E07C-FA92F8A262D9}"/>
          </ac:picMkLst>
        </pc:picChg>
        <pc:cxnChg chg="del">
          <ac:chgData name="Andrea Saggio" userId="S::andrea.saggio@expleoitalia.com::da358428-cb6e-4df5-83d0-4939f0d2496d" providerId="AD" clId="Web-{7F8E29C7-7F2D-484C-C446-71EC4AA033F7}" dt="2024-10-01T08:47:38.786" v="302"/>
          <ac:cxnSpMkLst>
            <pc:docMk/>
            <pc:sldMk cId="595024179" sldId="272"/>
            <ac:cxnSpMk id="15" creationId="{0F27243D-5282-BC90-C0D8-20A827E9FA29}"/>
          </ac:cxnSpMkLst>
        </pc:cxnChg>
        <pc:cxnChg chg="del">
          <ac:chgData name="Andrea Saggio" userId="S::andrea.saggio@expleoitalia.com::da358428-cb6e-4df5-83d0-4939f0d2496d" providerId="AD" clId="Web-{7F8E29C7-7F2D-484C-C446-71EC4AA033F7}" dt="2024-10-01T08:47:38.786" v="307"/>
          <ac:cxnSpMkLst>
            <pc:docMk/>
            <pc:sldMk cId="595024179" sldId="272"/>
            <ac:cxnSpMk id="16" creationId="{0A7556DF-E769-1080-47C4-750DB92CF418}"/>
          </ac:cxnSpMkLst>
        </pc:cxnChg>
        <pc:cxnChg chg="del">
          <ac:chgData name="Andrea Saggio" userId="S::andrea.saggio@expleoitalia.com::da358428-cb6e-4df5-83d0-4939f0d2496d" providerId="AD" clId="Web-{7F8E29C7-7F2D-484C-C446-71EC4AA033F7}" dt="2024-10-01T08:47:38.786" v="301"/>
          <ac:cxnSpMkLst>
            <pc:docMk/>
            <pc:sldMk cId="595024179" sldId="272"/>
            <ac:cxnSpMk id="17" creationId="{DD9BA25F-FF63-119E-D901-2AFDBE9256F8}"/>
          </ac:cxnSpMkLst>
        </pc:cxnChg>
      </pc:sldChg>
      <pc:sldChg chg="del">
        <pc:chgData name="Andrea Saggio" userId="S::andrea.saggio@expleoitalia.com::da358428-cb6e-4df5-83d0-4939f0d2496d" providerId="AD" clId="Web-{7F8E29C7-7F2D-484C-C446-71EC4AA033F7}" dt="2024-10-01T08:47:50.708" v="314"/>
        <pc:sldMkLst>
          <pc:docMk/>
          <pc:sldMk cId="1856432422" sldId="273"/>
        </pc:sldMkLst>
      </pc:sldChg>
      <pc:sldChg chg="del">
        <pc:chgData name="Andrea Saggio" userId="S::andrea.saggio@expleoitalia.com::da358428-cb6e-4df5-83d0-4939f0d2496d" providerId="AD" clId="Web-{7F8E29C7-7F2D-484C-C446-71EC4AA033F7}" dt="2024-10-01T08:51:48.638" v="402"/>
        <pc:sldMkLst>
          <pc:docMk/>
          <pc:sldMk cId="3880762054" sldId="279"/>
        </pc:sldMkLst>
      </pc:sldChg>
      <pc:sldChg chg="del">
        <pc:chgData name="Andrea Saggio" userId="S::andrea.saggio@expleoitalia.com::da358428-cb6e-4df5-83d0-4939f0d2496d" providerId="AD" clId="Web-{7F8E29C7-7F2D-484C-C446-71EC4AA033F7}" dt="2024-10-01T08:51:49.575" v="403"/>
        <pc:sldMkLst>
          <pc:docMk/>
          <pc:sldMk cId="2794783990" sldId="280"/>
        </pc:sldMkLst>
      </pc:sldChg>
      <pc:sldChg chg="addSp delSp modSp">
        <pc:chgData name="Andrea Saggio" userId="S::andrea.saggio@expleoitalia.com::da358428-cb6e-4df5-83d0-4939f0d2496d" providerId="AD" clId="Web-{7F8E29C7-7F2D-484C-C446-71EC4AA033F7}" dt="2024-10-01T09:11:55.999" v="469" actId="1076"/>
        <pc:sldMkLst>
          <pc:docMk/>
          <pc:sldMk cId="3347115650" sldId="281"/>
        </pc:sldMkLst>
        <pc:spChg chg="del">
          <ac:chgData name="Andrea Saggio" userId="S::andrea.saggio@expleoitalia.com::da358428-cb6e-4df5-83d0-4939f0d2496d" providerId="AD" clId="Web-{7F8E29C7-7F2D-484C-C446-71EC4AA033F7}" dt="2024-10-01T09:09:34.900" v="410"/>
          <ac:spMkLst>
            <pc:docMk/>
            <pc:sldMk cId="3347115650" sldId="281"/>
            <ac:spMk id="2" creationId="{FAC6EED0-0B71-0BAD-8FAC-5911986E3656}"/>
          </ac:spMkLst>
        </pc:spChg>
        <pc:spChg chg="mod">
          <ac:chgData name="Andrea Saggio" userId="S::andrea.saggio@expleoitalia.com::da358428-cb6e-4df5-83d0-4939f0d2496d" providerId="AD" clId="Web-{7F8E29C7-7F2D-484C-C446-71EC4AA033F7}" dt="2024-10-01T09:10:39.027" v="435" actId="20577"/>
          <ac:spMkLst>
            <pc:docMk/>
            <pc:sldMk cId="3347115650" sldId="281"/>
            <ac:spMk id="4" creationId="{86AB0CA7-0898-E442-48AC-2A80FA6074FA}"/>
          </ac:spMkLst>
        </pc:spChg>
        <pc:spChg chg="del">
          <ac:chgData name="Andrea Saggio" userId="S::andrea.saggio@expleoitalia.com::da358428-cb6e-4df5-83d0-4939f0d2496d" providerId="AD" clId="Web-{7F8E29C7-7F2D-484C-C446-71EC4AA033F7}" dt="2024-10-01T09:09:34.900" v="407"/>
          <ac:spMkLst>
            <pc:docMk/>
            <pc:sldMk cId="3347115650" sldId="281"/>
            <ac:spMk id="5" creationId="{15EA3910-3938-22C9-DADF-21B638AD4A76}"/>
          </ac:spMkLst>
        </pc:spChg>
        <pc:spChg chg="del">
          <ac:chgData name="Andrea Saggio" userId="S::andrea.saggio@expleoitalia.com::da358428-cb6e-4df5-83d0-4939f0d2496d" providerId="AD" clId="Web-{7F8E29C7-7F2D-484C-C446-71EC4AA033F7}" dt="2024-10-01T09:09:34.900" v="406"/>
          <ac:spMkLst>
            <pc:docMk/>
            <pc:sldMk cId="3347115650" sldId="281"/>
            <ac:spMk id="7" creationId="{BB1384B9-4F32-2A20-35AC-E99A944B4B4B}"/>
          </ac:spMkLst>
        </pc:spChg>
        <pc:spChg chg="mod">
          <ac:chgData name="Andrea Saggio" userId="S::andrea.saggio@expleoitalia.com::da358428-cb6e-4df5-83d0-4939f0d2496d" providerId="AD" clId="Web-{7F8E29C7-7F2D-484C-C446-71EC4AA033F7}" dt="2024-10-01T09:10:59.794" v="447" actId="20577"/>
          <ac:spMkLst>
            <pc:docMk/>
            <pc:sldMk cId="3347115650" sldId="281"/>
            <ac:spMk id="11" creationId="{7084AB98-BD09-B207-34A2-E7DEA7FE0B66}"/>
          </ac:spMkLst>
        </pc:spChg>
        <pc:spChg chg="mod">
          <ac:chgData name="Andrea Saggio" userId="S::andrea.saggio@expleoitalia.com::da358428-cb6e-4df5-83d0-4939f0d2496d" providerId="AD" clId="Web-{7F8E29C7-7F2D-484C-C446-71EC4AA033F7}" dt="2024-10-01T09:10:02.495" v="419" actId="20577"/>
          <ac:spMkLst>
            <pc:docMk/>
            <pc:sldMk cId="3347115650" sldId="281"/>
            <ac:spMk id="12" creationId="{BF77E607-CCD4-B78B-C0F6-B0814DCD635C}"/>
          </ac:spMkLst>
        </pc:spChg>
        <pc:spChg chg="mod">
          <ac:chgData name="Andrea Saggio" userId="S::andrea.saggio@expleoitalia.com::da358428-cb6e-4df5-83d0-4939f0d2496d" providerId="AD" clId="Web-{7F8E29C7-7F2D-484C-C446-71EC4AA033F7}" dt="2024-10-01T09:11:43.592" v="465" actId="20577"/>
          <ac:spMkLst>
            <pc:docMk/>
            <pc:sldMk cId="3347115650" sldId="281"/>
            <ac:spMk id="15" creationId="{DBEEC326-E214-9CA4-B21D-E0A7C64B36F9}"/>
          </ac:spMkLst>
        </pc:spChg>
        <pc:spChg chg="mod">
          <ac:chgData name="Andrea Saggio" userId="S::andrea.saggio@expleoitalia.com::da358428-cb6e-4df5-83d0-4939f0d2496d" providerId="AD" clId="Web-{7F8E29C7-7F2D-484C-C446-71EC4AA033F7}" dt="2024-10-01T09:10:17.683" v="426" actId="20577"/>
          <ac:spMkLst>
            <pc:docMk/>
            <pc:sldMk cId="3347115650" sldId="281"/>
            <ac:spMk id="16" creationId="{B2DB01E1-A209-561C-D83F-4A41899553CC}"/>
          </ac:spMkLst>
        </pc:spChg>
        <pc:grpChg chg="add mod">
          <ac:chgData name="Andrea Saggio" userId="S::andrea.saggio@expleoitalia.com::da358428-cb6e-4df5-83d0-4939f0d2496d" providerId="AD" clId="Web-{7F8E29C7-7F2D-484C-C446-71EC4AA033F7}" dt="2024-10-01T09:11:50.217" v="467" actId="1076"/>
          <ac:grpSpMkLst>
            <pc:docMk/>
            <pc:sldMk cId="3347115650" sldId="281"/>
            <ac:grpSpMk id="13" creationId="{27161D85-EB75-617D-98A1-5887FE5B8587}"/>
          </ac:grpSpMkLst>
        </pc:grpChg>
        <pc:grpChg chg="add mod">
          <ac:chgData name="Andrea Saggio" userId="S::andrea.saggio@expleoitalia.com::da358428-cb6e-4df5-83d0-4939f0d2496d" providerId="AD" clId="Web-{7F8E29C7-7F2D-484C-C446-71EC4AA033F7}" dt="2024-10-01T09:11:50.264" v="468" actId="1076"/>
          <ac:grpSpMkLst>
            <pc:docMk/>
            <pc:sldMk cId="3347115650" sldId="281"/>
            <ac:grpSpMk id="17" creationId="{7671BC47-06FA-59ED-2C4E-50C3FC720F5B}"/>
          </ac:grpSpMkLst>
        </pc:grpChg>
        <pc:picChg chg="del">
          <ac:chgData name="Andrea Saggio" userId="S::andrea.saggio@expleoitalia.com::da358428-cb6e-4df5-83d0-4939f0d2496d" providerId="AD" clId="Web-{7F8E29C7-7F2D-484C-C446-71EC4AA033F7}" dt="2024-10-01T09:09:34.900" v="409"/>
          <ac:picMkLst>
            <pc:docMk/>
            <pc:sldMk cId="3347115650" sldId="281"/>
            <ac:picMk id="3" creationId="{1688B015-38D2-80A8-8C9C-C821A4B39B67}"/>
          </ac:picMkLst>
        </pc:picChg>
        <pc:picChg chg="del">
          <ac:chgData name="Andrea Saggio" userId="S::andrea.saggio@expleoitalia.com::da358428-cb6e-4df5-83d0-4939f0d2496d" providerId="AD" clId="Web-{7F8E29C7-7F2D-484C-C446-71EC4AA033F7}" dt="2024-10-01T09:09:34.900" v="408"/>
          <ac:picMkLst>
            <pc:docMk/>
            <pc:sldMk cId="3347115650" sldId="281"/>
            <ac:picMk id="6" creationId="{C904C47D-C823-A45B-AE0C-7914BED17204}"/>
          </ac:picMkLst>
        </pc:picChg>
        <pc:picChg chg="add del">
          <ac:chgData name="Andrea Saggio" userId="S::andrea.saggio@expleoitalia.com::da358428-cb6e-4df5-83d0-4939f0d2496d" providerId="AD" clId="Web-{7F8E29C7-7F2D-484C-C446-71EC4AA033F7}" dt="2024-10-01T09:10:42.903" v="439"/>
          <ac:picMkLst>
            <pc:docMk/>
            <pc:sldMk cId="3347115650" sldId="281"/>
            <ac:picMk id="19" creationId="{634F7FF4-F677-7CBA-46AB-4D58DD8A510E}"/>
          </ac:picMkLst>
        </pc:picChg>
        <pc:picChg chg="add del">
          <ac:chgData name="Andrea Saggio" userId="S::andrea.saggio@expleoitalia.com::da358428-cb6e-4df5-83d0-4939f0d2496d" providerId="AD" clId="Web-{7F8E29C7-7F2D-484C-C446-71EC4AA033F7}" dt="2024-10-01T09:10:43.637" v="440"/>
          <ac:picMkLst>
            <pc:docMk/>
            <pc:sldMk cId="3347115650" sldId="281"/>
            <ac:picMk id="21" creationId="{5CABA7AC-E171-715A-C321-510FFA0A8E64}"/>
          </ac:picMkLst>
        </pc:picChg>
        <pc:cxnChg chg="add mod">
          <ac:chgData name="Andrea Saggio" userId="S::andrea.saggio@expleoitalia.com::da358428-cb6e-4df5-83d0-4939f0d2496d" providerId="AD" clId="Web-{7F8E29C7-7F2D-484C-C446-71EC4AA033F7}" dt="2024-10-01T09:11:55.999" v="469" actId="1076"/>
          <ac:cxnSpMkLst>
            <pc:docMk/>
            <pc:sldMk cId="3347115650" sldId="281"/>
            <ac:cxnSpMk id="9" creationId="{D5F40CEE-E3D3-DF4A-246B-911C15804D94}"/>
          </ac:cxnSpMkLst>
        </pc:cxnChg>
      </pc:sldChg>
      <pc:sldChg chg="del">
        <pc:chgData name="Andrea Saggio" userId="S::andrea.saggio@expleoitalia.com::da358428-cb6e-4df5-83d0-4939f0d2496d" providerId="AD" clId="Web-{7F8E29C7-7F2D-484C-C446-71EC4AA033F7}" dt="2024-10-01T08:51:53.763" v="404"/>
        <pc:sldMkLst>
          <pc:docMk/>
          <pc:sldMk cId="1591954499" sldId="282"/>
        </pc:sldMkLst>
      </pc:sldChg>
      <pc:sldChg chg="del">
        <pc:chgData name="Andrea Saggio" userId="S::andrea.saggio@expleoitalia.com::da358428-cb6e-4df5-83d0-4939f0d2496d" providerId="AD" clId="Web-{7F8E29C7-7F2D-484C-C446-71EC4AA033F7}" dt="2024-10-01T08:51:53.779" v="405"/>
        <pc:sldMkLst>
          <pc:docMk/>
          <pc:sldMk cId="1183887045" sldId="283"/>
        </pc:sldMkLst>
      </pc:sldChg>
      <pc:sldChg chg="addSp delSp modSp">
        <pc:chgData name="Andrea Saggio" userId="S::andrea.saggio@expleoitalia.com::da358428-cb6e-4df5-83d0-4939f0d2496d" providerId="AD" clId="Web-{7F8E29C7-7F2D-484C-C446-71EC4AA033F7}" dt="2024-10-01T09:30:45.313" v="552" actId="20577"/>
        <pc:sldMkLst>
          <pc:docMk/>
          <pc:sldMk cId="1907248282" sldId="285"/>
        </pc:sldMkLst>
        <pc:spChg chg="mod">
          <ac:chgData name="Andrea Saggio" userId="S::andrea.saggio@expleoitalia.com::da358428-cb6e-4df5-83d0-4939f0d2496d" providerId="AD" clId="Web-{7F8E29C7-7F2D-484C-C446-71EC4AA033F7}" dt="2024-10-01T09:30:45.313" v="552" actId="20577"/>
          <ac:spMkLst>
            <pc:docMk/>
            <pc:sldMk cId="1907248282" sldId="285"/>
            <ac:spMk id="5" creationId="{73BA95A9-C8C7-63E5-1868-02965CD24957}"/>
          </ac:spMkLst>
        </pc:spChg>
        <pc:spChg chg="mod">
          <ac:chgData name="Andrea Saggio" userId="S::andrea.saggio@expleoitalia.com::da358428-cb6e-4df5-83d0-4939f0d2496d" providerId="AD" clId="Web-{7F8E29C7-7F2D-484C-C446-71EC4AA033F7}" dt="2024-10-01T09:19:54.529" v="502" actId="20577"/>
          <ac:spMkLst>
            <pc:docMk/>
            <pc:sldMk cId="1907248282" sldId="285"/>
            <ac:spMk id="9" creationId="{BF9A5D3A-BD42-49E4-52D5-D7E27E800BA1}"/>
          </ac:spMkLst>
        </pc:spChg>
        <pc:spChg chg="mod">
          <ac:chgData name="Andrea Saggio" userId="S::andrea.saggio@expleoitalia.com::da358428-cb6e-4df5-83d0-4939f0d2496d" providerId="AD" clId="Web-{7F8E29C7-7F2D-484C-C446-71EC4AA033F7}" dt="2024-10-01T09:19:47.326" v="501" actId="20577"/>
          <ac:spMkLst>
            <pc:docMk/>
            <pc:sldMk cId="1907248282" sldId="285"/>
            <ac:spMk id="10" creationId="{AB9CC51B-238A-0D1E-9CB2-ED86830F94FD}"/>
          </ac:spMkLst>
        </pc:spChg>
        <pc:spChg chg="mod">
          <ac:chgData name="Andrea Saggio" userId="S::andrea.saggio@expleoitalia.com::da358428-cb6e-4df5-83d0-4939f0d2496d" providerId="AD" clId="Web-{7F8E29C7-7F2D-484C-C446-71EC4AA033F7}" dt="2024-10-01T09:19:29.185" v="491" actId="20577"/>
          <ac:spMkLst>
            <pc:docMk/>
            <pc:sldMk cId="1907248282" sldId="285"/>
            <ac:spMk id="11" creationId="{0AA08967-E182-3B9F-4CD1-8B1A23EFE965}"/>
          </ac:spMkLst>
        </pc:spChg>
        <pc:spChg chg="mod">
          <ac:chgData name="Andrea Saggio" userId="S::andrea.saggio@expleoitalia.com::da358428-cb6e-4df5-83d0-4939f0d2496d" providerId="AD" clId="Web-{7F8E29C7-7F2D-484C-C446-71EC4AA033F7}" dt="2024-10-01T09:20:36.828" v="549" actId="20577"/>
          <ac:spMkLst>
            <pc:docMk/>
            <pc:sldMk cId="1907248282" sldId="285"/>
            <ac:spMk id="12" creationId="{4B0DB9E0-A882-C545-8387-EA72F81BFB41}"/>
          </ac:spMkLst>
        </pc:spChg>
        <pc:spChg chg="mod">
          <ac:chgData name="Andrea Saggio" userId="S::andrea.saggio@expleoitalia.com::da358428-cb6e-4df5-83d0-4939f0d2496d" providerId="AD" clId="Web-{7F8E29C7-7F2D-484C-C446-71EC4AA033F7}" dt="2024-10-01T09:20:28.640" v="544" actId="20577"/>
          <ac:spMkLst>
            <pc:docMk/>
            <pc:sldMk cId="1907248282" sldId="285"/>
            <ac:spMk id="13" creationId="{6794AEE0-CA3C-9C77-F6AC-A9721068D68A}"/>
          </ac:spMkLst>
        </pc:spChg>
        <pc:grpChg chg="mod">
          <ac:chgData name="Andrea Saggio" userId="S::andrea.saggio@expleoitalia.com::da358428-cb6e-4df5-83d0-4939f0d2496d" providerId="AD" clId="Web-{7F8E29C7-7F2D-484C-C446-71EC4AA033F7}" dt="2024-10-01T09:20:14.327" v="540" actId="1076"/>
          <ac:grpSpMkLst>
            <pc:docMk/>
            <pc:sldMk cId="1907248282" sldId="285"/>
            <ac:grpSpMk id="3" creationId="{36A67A77-3230-5602-6B34-20F920EEF95B}"/>
          </ac:grpSpMkLst>
        </pc:grpChg>
        <pc:grpChg chg="add mod">
          <ac:chgData name="Andrea Saggio" userId="S::andrea.saggio@expleoitalia.com::da358428-cb6e-4df5-83d0-4939f0d2496d" providerId="AD" clId="Web-{7F8E29C7-7F2D-484C-C446-71EC4AA033F7}" dt="2024-10-01T09:20:46.906" v="551" actId="1076"/>
          <ac:grpSpMkLst>
            <pc:docMk/>
            <pc:sldMk cId="1907248282" sldId="285"/>
            <ac:grpSpMk id="8" creationId="{C419C87B-9BAA-CF10-63DD-720CE656D1EF}"/>
          </ac:grpSpMkLst>
        </pc:grpChg>
        <pc:picChg chg="add mod">
          <ac:chgData name="Andrea Saggio" userId="S::andrea.saggio@expleoitalia.com::da358428-cb6e-4df5-83d0-4939f0d2496d" providerId="AD" clId="Web-{7F8E29C7-7F2D-484C-C446-71EC4AA033F7}" dt="2024-10-01T09:17:44.822" v="478" actId="1076"/>
          <ac:picMkLst>
            <pc:docMk/>
            <pc:sldMk cId="1907248282" sldId="285"/>
            <ac:picMk id="6" creationId="{B77C4DC9-7DE5-36B8-D979-B5A478291AF9}"/>
          </ac:picMkLst>
        </pc:picChg>
        <pc:picChg chg="del">
          <ac:chgData name="Andrea Saggio" userId="S::andrea.saggio@expleoitalia.com::da358428-cb6e-4df5-83d0-4939f0d2496d" providerId="AD" clId="Web-{7F8E29C7-7F2D-484C-C446-71EC4AA033F7}" dt="2024-10-01T09:17:04.071" v="470"/>
          <ac:picMkLst>
            <pc:docMk/>
            <pc:sldMk cId="1907248282" sldId="285"/>
            <ac:picMk id="25" creationId="{DD83B886-7892-F687-C2B1-7706036E17D6}"/>
          </ac:picMkLst>
        </pc:picChg>
        <pc:cxnChg chg="mod">
          <ac:chgData name="Andrea Saggio" userId="S::andrea.saggio@expleoitalia.com::da358428-cb6e-4df5-83d0-4939f0d2496d" providerId="AD" clId="Web-{7F8E29C7-7F2D-484C-C446-71EC4AA033F7}" dt="2024-10-01T09:18:30.230" v="483" actId="14100"/>
          <ac:cxnSpMkLst>
            <pc:docMk/>
            <pc:sldMk cId="1907248282" sldId="285"/>
            <ac:cxnSpMk id="7" creationId="{B9858F57-22B4-2898-2689-FD12B5E793E4}"/>
          </ac:cxnSpMkLst>
        </pc:cxnChg>
        <pc:cxnChg chg="add mod">
          <ac:chgData name="Andrea Saggio" userId="S::andrea.saggio@expleoitalia.com::da358428-cb6e-4df5-83d0-4939f0d2496d" providerId="AD" clId="Web-{7F8E29C7-7F2D-484C-C446-71EC4AA033F7}" dt="2024-10-01T09:20:18.030" v="542" actId="1076"/>
          <ac:cxnSpMkLst>
            <pc:docMk/>
            <pc:sldMk cId="1907248282" sldId="285"/>
            <ac:cxnSpMk id="14" creationId="{D882062B-5438-EDDF-BC71-AD407156899B}"/>
          </ac:cxnSpMkLst>
        </pc:cxnChg>
      </pc:sldChg>
      <pc:sldChg chg="del">
        <pc:chgData name="Andrea Saggio" userId="S::andrea.saggio@expleoitalia.com::da358428-cb6e-4df5-83d0-4939f0d2496d" providerId="AD" clId="Web-{7F8E29C7-7F2D-484C-C446-71EC4AA033F7}" dt="2024-10-01T09:18:09.776" v="479"/>
        <pc:sldMkLst>
          <pc:docMk/>
          <pc:sldMk cId="2131111118" sldId="286"/>
        </pc:sldMkLst>
      </pc:sldChg>
      <pc:sldChg chg="addSp delSp modSp">
        <pc:chgData name="Andrea Saggio" userId="S::andrea.saggio@expleoitalia.com::da358428-cb6e-4df5-83d0-4939f0d2496d" providerId="AD" clId="Web-{7F8E29C7-7F2D-484C-C446-71EC4AA033F7}" dt="2024-10-01T08:19:39.714" v="33" actId="1076"/>
        <pc:sldMkLst>
          <pc:docMk/>
          <pc:sldMk cId="4056221998" sldId="289"/>
        </pc:sldMkLst>
        <pc:spChg chg="mod">
          <ac:chgData name="Andrea Saggio" userId="S::andrea.saggio@expleoitalia.com::da358428-cb6e-4df5-83d0-4939f0d2496d" providerId="AD" clId="Web-{7F8E29C7-7F2D-484C-C446-71EC4AA033F7}" dt="2024-10-01T08:17:46.069" v="13" actId="14100"/>
          <ac:spMkLst>
            <pc:docMk/>
            <pc:sldMk cId="4056221998" sldId="289"/>
            <ac:spMk id="3" creationId="{F49ED2AA-70EF-F5D7-7BD4-51AE02C346E8}"/>
          </ac:spMkLst>
        </pc:spChg>
        <pc:spChg chg="del">
          <ac:chgData name="Andrea Saggio" userId="S::andrea.saggio@expleoitalia.com::da358428-cb6e-4df5-83d0-4939f0d2496d" providerId="AD" clId="Web-{7F8E29C7-7F2D-484C-C446-71EC4AA033F7}" dt="2024-10-01T08:17:23.006" v="5"/>
          <ac:spMkLst>
            <pc:docMk/>
            <pc:sldMk cId="4056221998" sldId="289"/>
            <ac:spMk id="4" creationId="{CC7C55D1-9D44-CAAE-47ED-24F4C4AD7BD0}"/>
          </ac:spMkLst>
        </pc:spChg>
        <pc:spChg chg="del">
          <ac:chgData name="Andrea Saggio" userId="S::andrea.saggio@expleoitalia.com::da358428-cb6e-4df5-83d0-4939f0d2496d" providerId="AD" clId="Web-{7F8E29C7-7F2D-484C-C446-71EC4AA033F7}" dt="2024-10-01T08:17:24.928" v="6"/>
          <ac:spMkLst>
            <pc:docMk/>
            <pc:sldMk cId="4056221998" sldId="289"/>
            <ac:spMk id="5" creationId="{EE3F1B2C-12F8-C9AA-9163-DFEA1D4B56D3}"/>
          </ac:spMkLst>
        </pc:spChg>
        <pc:spChg chg="del">
          <ac:chgData name="Andrea Saggio" userId="S::andrea.saggio@expleoitalia.com::da358428-cb6e-4df5-83d0-4939f0d2496d" providerId="AD" clId="Web-{7F8E29C7-7F2D-484C-C446-71EC4AA033F7}" dt="2024-10-01T08:17:23.006" v="2"/>
          <ac:spMkLst>
            <pc:docMk/>
            <pc:sldMk cId="4056221998" sldId="289"/>
            <ac:spMk id="8" creationId="{54272416-385D-5D1F-09FF-D36FBA547BB0}"/>
          </ac:spMkLst>
        </pc:spChg>
        <pc:spChg chg="del">
          <ac:chgData name="Andrea Saggio" userId="S::andrea.saggio@expleoitalia.com::da358428-cb6e-4df5-83d0-4939f0d2496d" providerId="AD" clId="Web-{7F8E29C7-7F2D-484C-C446-71EC4AA033F7}" dt="2024-10-01T08:17:23.006" v="0"/>
          <ac:spMkLst>
            <pc:docMk/>
            <pc:sldMk cId="4056221998" sldId="289"/>
            <ac:spMk id="10" creationId="{73813797-1554-7D53-1CA3-8A1396E00686}"/>
          </ac:spMkLst>
        </pc:spChg>
        <pc:spChg chg="add mod">
          <ac:chgData name="Andrea Saggio" userId="S::andrea.saggio@expleoitalia.com::da358428-cb6e-4df5-83d0-4939f0d2496d" providerId="AD" clId="Web-{7F8E29C7-7F2D-484C-C446-71EC4AA033F7}" dt="2024-10-01T08:19:39.714" v="33" actId="1076"/>
          <ac:spMkLst>
            <pc:docMk/>
            <pc:sldMk cId="4056221998" sldId="289"/>
            <ac:spMk id="13" creationId="{CF342844-EFA9-47EB-3956-F4B18F92BB70}"/>
          </ac:spMkLst>
        </pc:spChg>
        <pc:spChg chg="add mod">
          <ac:chgData name="Andrea Saggio" userId="S::andrea.saggio@expleoitalia.com::da358428-cb6e-4df5-83d0-4939f0d2496d" providerId="AD" clId="Web-{7F8E29C7-7F2D-484C-C446-71EC4AA033F7}" dt="2024-10-01T08:19:28.292" v="32" actId="1076"/>
          <ac:spMkLst>
            <pc:docMk/>
            <pc:sldMk cId="4056221998" sldId="289"/>
            <ac:spMk id="15" creationId="{B97B8354-9F34-58DE-0B6A-6AEB2F3868F8}"/>
          </ac:spMkLst>
        </pc:spChg>
        <pc:picChg chg="del">
          <ac:chgData name="Andrea Saggio" userId="S::andrea.saggio@expleoitalia.com::da358428-cb6e-4df5-83d0-4939f0d2496d" providerId="AD" clId="Web-{7F8E29C7-7F2D-484C-C446-71EC4AA033F7}" dt="2024-10-01T08:17:23.006" v="4"/>
          <ac:picMkLst>
            <pc:docMk/>
            <pc:sldMk cId="4056221998" sldId="289"/>
            <ac:picMk id="6" creationId="{617204DC-61A4-BB42-EE90-D170567B68BD}"/>
          </ac:picMkLst>
        </pc:picChg>
        <pc:picChg chg="del">
          <ac:chgData name="Andrea Saggio" userId="S::andrea.saggio@expleoitalia.com::da358428-cb6e-4df5-83d0-4939f0d2496d" providerId="AD" clId="Web-{7F8E29C7-7F2D-484C-C446-71EC4AA033F7}" dt="2024-10-01T08:17:23.006" v="3"/>
          <ac:picMkLst>
            <pc:docMk/>
            <pc:sldMk cId="4056221998" sldId="289"/>
            <ac:picMk id="7" creationId="{70F528D1-A7D0-3FAB-367D-F4F31AA32962}"/>
          </ac:picMkLst>
        </pc:picChg>
        <pc:picChg chg="del">
          <ac:chgData name="Andrea Saggio" userId="S::andrea.saggio@expleoitalia.com::da358428-cb6e-4df5-83d0-4939f0d2496d" providerId="AD" clId="Web-{7F8E29C7-7F2D-484C-C446-71EC4AA033F7}" dt="2024-10-01T08:17:23.006" v="1"/>
          <ac:picMkLst>
            <pc:docMk/>
            <pc:sldMk cId="4056221998" sldId="289"/>
            <ac:picMk id="9" creationId="{1B9D01E8-4646-E02F-002D-A2F76E781D72}"/>
          </ac:picMkLst>
        </pc:picChg>
        <pc:picChg chg="add mod">
          <ac:chgData name="Andrea Saggio" userId="S::andrea.saggio@expleoitalia.com::da358428-cb6e-4df5-83d0-4939f0d2496d" providerId="AD" clId="Web-{7F8E29C7-7F2D-484C-C446-71EC4AA033F7}" dt="2024-10-01T08:17:56.179" v="16" actId="1076"/>
          <ac:picMkLst>
            <pc:docMk/>
            <pc:sldMk cId="4056221998" sldId="289"/>
            <ac:picMk id="11" creationId="{E8211AE1-55A9-BDAA-9A68-2340C1BD4EFF}"/>
          </ac:picMkLst>
        </pc:picChg>
        <pc:picChg chg="add mod">
          <ac:chgData name="Andrea Saggio" userId="S::andrea.saggio@expleoitalia.com::da358428-cb6e-4df5-83d0-4939f0d2496d" providerId="AD" clId="Web-{7F8E29C7-7F2D-484C-C446-71EC4AA033F7}" dt="2024-10-01T08:19:28.276" v="31" actId="1076"/>
          <ac:picMkLst>
            <pc:docMk/>
            <pc:sldMk cId="4056221998" sldId="289"/>
            <ac:picMk id="14" creationId="{7DEC1517-4AA0-C095-14C9-39502FEE87AA}"/>
          </ac:picMkLst>
        </pc:picChg>
      </pc:sldChg>
      <pc:sldChg chg="addSp delSp modSp">
        <pc:chgData name="Andrea Saggio" userId="S::andrea.saggio@expleoitalia.com::da358428-cb6e-4df5-83d0-4939f0d2496d" providerId="AD" clId="Web-{7F8E29C7-7F2D-484C-C446-71EC4AA033F7}" dt="2024-10-01T08:23:43.550" v="65" actId="20577"/>
        <pc:sldMkLst>
          <pc:docMk/>
          <pc:sldMk cId="3828572255" sldId="290"/>
        </pc:sldMkLst>
        <pc:spChg chg="mod">
          <ac:chgData name="Andrea Saggio" userId="S::andrea.saggio@expleoitalia.com::da358428-cb6e-4df5-83d0-4939f0d2496d" providerId="AD" clId="Web-{7F8E29C7-7F2D-484C-C446-71EC4AA033F7}" dt="2024-10-01T08:21:45.031" v="47" actId="14100"/>
          <ac:spMkLst>
            <pc:docMk/>
            <pc:sldMk cId="3828572255" sldId="290"/>
            <ac:spMk id="3" creationId="{F49ED2AA-70EF-F5D7-7BD4-51AE02C346E8}"/>
          </ac:spMkLst>
        </pc:spChg>
        <pc:spChg chg="del">
          <ac:chgData name="Andrea Saggio" userId="S::andrea.saggio@expleoitalia.com::da358428-cb6e-4df5-83d0-4939f0d2496d" providerId="AD" clId="Web-{7F8E29C7-7F2D-484C-C446-71EC4AA033F7}" dt="2024-10-01T08:21:28.264" v="40"/>
          <ac:spMkLst>
            <pc:docMk/>
            <pc:sldMk cId="3828572255" sldId="290"/>
            <ac:spMk id="4" creationId="{CC7C55D1-9D44-CAAE-47ED-24F4C4AD7BD0}"/>
          </ac:spMkLst>
        </pc:spChg>
        <pc:spChg chg="del">
          <ac:chgData name="Andrea Saggio" userId="S::andrea.saggio@expleoitalia.com::da358428-cb6e-4df5-83d0-4939f0d2496d" providerId="AD" clId="Web-{7F8E29C7-7F2D-484C-C446-71EC4AA033F7}" dt="2024-10-01T08:21:28.264" v="39"/>
          <ac:spMkLst>
            <pc:docMk/>
            <pc:sldMk cId="3828572255" sldId="290"/>
            <ac:spMk id="5" creationId="{EE3F1B2C-12F8-C9AA-9163-DFEA1D4B56D3}"/>
          </ac:spMkLst>
        </pc:spChg>
        <pc:spChg chg="del">
          <ac:chgData name="Andrea Saggio" userId="S::andrea.saggio@expleoitalia.com::da358428-cb6e-4df5-83d0-4939f0d2496d" providerId="AD" clId="Web-{7F8E29C7-7F2D-484C-C446-71EC4AA033F7}" dt="2024-10-01T08:21:28.264" v="36"/>
          <ac:spMkLst>
            <pc:docMk/>
            <pc:sldMk cId="3828572255" sldId="290"/>
            <ac:spMk id="8" creationId="{54272416-385D-5D1F-09FF-D36FBA547BB0}"/>
          </ac:spMkLst>
        </pc:spChg>
        <pc:spChg chg="del">
          <ac:chgData name="Andrea Saggio" userId="S::andrea.saggio@expleoitalia.com::da358428-cb6e-4df5-83d0-4939f0d2496d" providerId="AD" clId="Web-{7F8E29C7-7F2D-484C-C446-71EC4AA033F7}" dt="2024-10-01T08:21:28.264" v="34"/>
          <ac:spMkLst>
            <pc:docMk/>
            <pc:sldMk cId="3828572255" sldId="290"/>
            <ac:spMk id="10" creationId="{73813797-1554-7D53-1CA3-8A1396E00686}"/>
          </ac:spMkLst>
        </pc:spChg>
        <pc:spChg chg="add mod">
          <ac:chgData name="Andrea Saggio" userId="S::andrea.saggio@expleoitalia.com::da358428-cb6e-4df5-83d0-4939f0d2496d" providerId="AD" clId="Web-{7F8E29C7-7F2D-484C-C446-71EC4AA033F7}" dt="2024-10-01T08:22:01.437" v="51" actId="14100"/>
          <ac:spMkLst>
            <pc:docMk/>
            <pc:sldMk cId="3828572255" sldId="290"/>
            <ac:spMk id="13" creationId="{589E589A-6A0A-8505-ABD6-C028C5CB8131}"/>
          </ac:spMkLst>
        </pc:spChg>
        <pc:spChg chg="add mod">
          <ac:chgData name="Andrea Saggio" userId="S::andrea.saggio@expleoitalia.com::da358428-cb6e-4df5-83d0-4939f0d2496d" providerId="AD" clId="Web-{7F8E29C7-7F2D-484C-C446-71EC4AA033F7}" dt="2024-10-01T08:23:43.550" v="65" actId="20577"/>
          <ac:spMkLst>
            <pc:docMk/>
            <pc:sldMk cId="3828572255" sldId="290"/>
            <ac:spMk id="15" creationId="{3168754D-1DA6-3A0D-0DF3-828D642F7D52}"/>
          </ac:spMkLst>
        </pc:spChg>
        <pc:picChg chg="del">
          <ac:chgData name="Andrea Saggio" userId="S::andrea.saggio@expleoitalia.com::da358428-cb6e-4df5-83d0-4939f0d2496d" providerId="AD" clId="Web-{7F8E29C7-7F2D-484C-C446-71EC4AA033F7}" dt="2024-10-01T08:21:28.264" v="38"/>
          <ac:picMkLst>
            <pc:docMk/>
            <pc:sldMk cId="3828572255" sldId="290"/>
            <ac:picMk id="6" creationId="{617204DC-61A4-BB42-EE90-D170567B68BD}"/>
          </ac:picMkLst>
        </pc:picChg>
        <pc:picChg chg="del">
          <ac:chgData name="Andrea Saggio" userId="S::andrea.saggio@expleoitalia.com::da358428-cb6e-4df5-83d0-4939f0d2496d" providerId="AD" clId="Web-{7F8E29C7-7F2D-484C-C446-71EC4AA033F7}" dt="2024-10-01T08:21:28.264" v="37"/>
          <ac:picMkLst>
            <pc:docMk/>
            <pc:sldMk cId="3828572255" sldId="290"/>
            <ac:picMk id="7" creationId="{70F528D1-A7D0-3FAB-367D-F4F31AA32962}"/>
          </ac:picMkLst>
        </pc:picChg>
        <pc:picChg chg="del">
          <ac:chgData name="Andrea Saggio" userId="S::andrea.saggio@expleoitalia.com::da358428-cb6e-4df5-83d0-4939f0d2496d" providerId="AD" clId="Web-{7F8E29C7-7F2D-484C-C446-71EC4AA033F7}" dt="2024-10-01T08:21:28.264" v="35"/>
          <ac:picMkLst>
            <pc:docMk/>
            <pc:sldMk cId="3828572255" sldId="290"/>
            <ac:picMk id="9" creationId="{1B9D01E8-4646-E02F-002D-A2F76E781D72}"/>
          </ac:picMkLst>
        </pc:picChg>
        <pc:picChg chg="add">
          <ac:chgData name="Andrea Saggio" userId="S::andrea.saggio@expleoitalia.com::da358428-cb6e-4df5-83d0-4939f0d2496d" providerId="AD" clId="Web-{7F8E29C7-7F2D-484C-C446-71EC4AA033F7}" dt="2024-10-01T08:21:51.078" v="48"/>
          <ac:picMkLst>
            <pc:docMk/>
            <pc:sldMk cId="3828572255" sldId="290"/>
            <ac:picMk id="11" creationId="{A3C730C6-CDA5-B684-0649-10C7C53EF5F9}"/>
          </ac:picMkLst>
        </pc:picChg>
        <pc:picChg chg="add mod">
          <ac:chgData name="Andrea Saggio" userId="S::andrea.saggio@expleoitalia.com::da358428-cb6e-4df5-83d0-4939f0d2496d" providerId="AD" clId="Web-{7F8E29C7-7F2D-484C-C446-71EC4AA033F7}" dt="2024-10-01T08:23:18.831" v="56" actId="1076"/>
          <ac:picMkLst>
            <pc:docMk/>
            <pc:sldMk cId="3828572255" sldId="290"/>
            <ac:picMk id="14" creationId="{5219EE70-086B-9F8D-4120-0398B6B148DF}"/>
          </ac:picMkLst>
        </pc:picChg>
      </pc:sldChg>
      <pc:sldChg chg="addSp delSp modSp">
        <pc:chgData name="Andrea Saggio" userId="S::andrea.saggio@expleoitalia.com::da358428-cb6e-4df5-83d0-4939f0d2496d" providerId="AD" clId="Web-{7F8E29C7-7F2D-484C-C446-71EC4AA033F7}" dt="2024-10-01T08:32:08.473" v="124" actId="14100"/>
        <pc:sldMkLst>
          <pc:docMk/>
          <pc:sldMk cId="1136428181" sldId="291"/>
        </pc:sldMkLst>
        <pc:spChg chg="mod">
          <ac:chgData name="Andrea Saggio" userId="S::andrea.saggio@expleoitalia.com::da358428-cb6e-4df5-83d0-4939f0d2496d" providerId="AD" clId="Web-{7F8E29C7-7F2D-484C-C446-71EC4AA033F7}" dt="2024-10-01T08:30:53.315" v="120" actId="20577"/>
          <ac:spMkLst>
            <pc:docMk/>
            <pc:sldMk cId="1136428181" sldId="291"/>
            <ac:spMk id="3" creationId="{F49ED2AA-70EF-F5D7-7BD4-51AE02C346E8}"/>
          </ac:spMkLst>
        </pc:spChg>
        <pc:spChg chg="del">
          <ac:chgData name="Andrea Saggio" userId="S::andrea.saggio@expleoitalia.com::da358428-cb6e-4df5-83d0-4939f0d2496d" providerId="AD" clId="Web-{7F8E29C7-7F2D-484C-C446-71EC4AA033F7}" dt="2024-10-01T08:30:43.799" v="112"/>
          <ac:spMkLst>
            <pc:docMk/>
            <pc:sldMk cId="1136428181" sldId="291"/>
            <ac:spMk id="4" creationId="{CC7C55D1-9D44-CAAE-47ED-24F4C4AD7BD0}"/>
          </ac:spMkLst>
        </pc:spChg>
        <pc:spChg chg="del">
          <ac:chgData name="Andrea Saggio" userId="S::andrea.saggio@expleoitalia.com::da358428-cb6e-4df5-83d0-4939f0d2496d" providerId="AD" clId="Web-{7F8E29C7-7F2D-484C-C446-71EC4AA033F7}" dt="2024-10-01T08:30:43.799" v="111"/>
          <ac:spMkLst>
            <pc:docMk/>
            <pc:sldMk cId="1136428181" sldId="291"/>
            <ac:spMk id="5" creationId="{EE3F1B2C-12F8-C9AA-9163-DFEA1D4B56D3}"/>
          </ac:spMkLst>
        </pc:spChg>
        <pc:spChg chg="del">
          <ac:chgData name="Andrea Saggio" userId="S::andrea.saggio@expleoitalia.com::da358428-cb6e-4df5-83d0-4939f0d2496d" providerId="AD" clId="Web-{7F8E29C7-7F2D-484C-C446-71EC4AA033F7}" dt="2024-10-01T08:30:43.799" v="108"/>
          <ac:spMkLst>
            <pc:docMk/>
            <pc:sldMk cId="1136428181" sldId="291"/>
            <ac:spMk id="8" creationId="{54272416-385D-5D1F-09FF-D36FBA547BB0}"/>
          </ac:spMkLst>
        </pc:spChg>
        <pc:spChg chg="del">
          <ac:chgData name="Andrea Saggio" userId="S::andrea.saggio@expleoitalia.com::da358428-cb6e-4df5-83d0-4939f0d2496d" providerId="AD" clId="Web-{7F8E29C7-7F2D-484C-C446-71EC4AA033F7}" dt="2024-10-01T08:30:43.799" v="106"/>
          <ac:spMkLst>
            <pc:docMk/>
            <pc:sldMk cId="1136428181" sldId="291"/>
            <ac:spMk id="10" creationId="{73813797-1554-7D53-1CA3-8A1396E00686}"/>
          </ac:spMkLst>
        </pc:spChg>
        <pc:picChg chg="add mod">
          <ac:chgData name="Andrea Saggio" userId="S::andrea.saggio@expleoitalia.com::da358428-cb6e-4df5-83d0-4939f0d2496d" providerId="AD" clId="Web-{7F8E29C7-7F2D-484C-C446-71EC4AA033F7}" dt="2024-10-01T08:32:08.473" v="124" actId="14100"/>
          <ac:picMkLst>
            <pc:docMk/>
            <pc:sldMk cId="1136428181" sldId="291"/>
            <ac:picMk id="2" creationId="{C44D7632-719F-99E3-AE6B-9DE0FE62EADC}"/>
          </ac:picMkLst>
        </pc:picChg>
        <pc:picChg chg="del">
          <ac:chgData name="Andrea Saggio" userId="S::andrea.saggio@expleoitalia.com::da358428-cb6e-4df5-83d0-4939f0d2496d" providerId="AD" clId="Web-{7F8E29C7-7F2D-484C-C446-71EC4AA033F7}" dt="2024-10-01T08:30:43.799" v="110"/>
          <ac:picMkLst>
            <pc:docMk/>
            <pc:sldMk cId="1136428181" sldId="291"/>
            <ac:picMk id="6" creationId="{617204DC-61A4-BB42-EE90-D170567B68BD}"/>
          </ac:picMkLst>
        </pc:picChg>
        <pc:picChg chg="del">
          <ac:chgData name="Andrea Saggio" userId="S::andrea.saggio@expleoitalia.com::da358428-cb6e-4df5-83d0-4939f0d2496d" providerId="AD" clId="Web-{7F8E29C7-7F2D-484C-C446-71EC4AA033F7}" dt="2024-10-01T08:30:43.799" v="109"/>
          <ac:picMkLst>
            <pc:docMk/>
            <pc:sldMk cId="1136428181" sldId="291"/>
            <ac:picMk id="7" creationId="{70F528D1-A7D0-3FAB-367D-F4F31AA32962}"/>
          </ac:picMkLst>
        </pc:picChg>
        <pc:picChg chg="del">
          <ac:chgData name="Andrea Saggio" userId="S::andrea.saggio@expleoitalia.com::da358428-cb6e-4df5-83d0-4939f0d2496d" providerId="AD" clId="Web-{7F8E29C7-7F2D-484C-C446-71EC4AA033F7}" dt="2024-10-01T08:30:43.799" v="107"/>
          <ac:picMkLst>
            <pc:docMk/>
            <pc:sldMk cId="1136428181" sldId="291"/>
            <ac:picMk id="9" creationId="{1B9D01E8-4646-E02F-002D-A2F76E781D72}"/>
          </ac:picMkLst>
        </pc:picChg>
      </pc:sldChg>
      <pc:sldChg chg="addSp modSp">
        <pc:chgData name="Andrea Saggio" userId="S::andrea.saggio@expleoitalia.com::da358428-cb6e-4df5-83d0-4939f0d2496d" providerId="AD" clId="Web-{7F8E29C7-7F2D-484C-C446-71EC4AA033F7}" dt="2024-10-01T08:34:08.462" v="136" actId="1076"/>
        <pc:sldMkLst>
          <pc:docMk/>
          <pc:sldMk cId="2472286968" sldId="296"/>
        </pc:sldMkLst>
        <pc:picChg chg="add mod">
          <ac:chgData name="Andrea Saggio" userId="S::andrea.saggio@expleoitalia.com::da358428-cb6e-4df5-83d0-4939f0d2496d" providerId="AD" clId="Web-{7F8E29C7-7F2D-484C-C446-71EC4AA033F7}" dt="2024-10-01T08:34:08.462" v="136" actId="1076"/>
          <ac:picMkLst>
            <pc:docMk/>
            <pc:sldMk cId="2472286968" sldId="296"/>
            <ac:picMk id="2" creationId="{CDED1BBE-B652-B366-F3F7-252BF118E62B}"/>
          </ac:picMkLst>
        </pc:picChg>
        <pc:picChg chg="add mod">
          <ac:chgData name="Andrea Saggio" userId="S::andrea.saggio@expleoitalia.com::da358428-cb6e-4df5-83d0-4939f0d2496d" providerId="AD" clId="Web-{7F8E29C7-7F2D-484C-C446-71EC4AA033F7}" dt="2024-10-01T08:34:04.930" v="135" actId="14100"/>
          <ac:picMkLst>
            <pc:docMk/>
            <pc:sldMk cId="2472286968" sldId="296"/>
            <ac:picMk id="3" creationId="{2610B86C-CBAE-CFF7-4E41-01237398C69B}"/>
          </ac:picMkLst>
        </pc:picChg>
      </pc:sldChg>
      <pc:sldChg chg="addSp delSp modSp add replId">
        <pc:chgData name="Andrea Saggio" userId="S::andrea.saggio@expleoitalia.com::da358428-cb6e-4df5-83d0-4939f0d2496d" providerId="AD" clId="Web-{7F8E29C7-7F2D-484C-C446-71EC4AA033F7}" dt="2024-10-01T08:28:52.107" v="100" actId="20577"/>
        <pc:sldMkLst>
          <pc:docMk/>
          <pc:sldMk cId="327857274" sldId="297"/>
        </pc:sldMkLst>
        <pc:spChg chg="mod">
          <ac:chgData name="Andrea Saggio" userId="S::andrea.saggio@expleoitalia.com::da358428-cb6e-4df5-83d0-4939f0d2496d" providerId="AD" clId="Web-{7F8E29C7-7F2D-484C-C446-71EC4AA033F7}" dt="2024-10-01T08:27:06.838" v="72" actId="20577"/>
          <ac:spMkLst>
            <pc:docMk/>
            <pc:sldMk cId="327857274" sldId="297"/>
            <ac:spMk id="3" creationId="{F49ED2AA-70EF-F5D7-7BD4-51AE02C346E8}"/>
          </ac:spMkLst>
        </pc:spChg>
        <pc:spChg chg="mod">
          <ac:chgData name="Andrea Saggio" userId="S::andrea.saggio@expleoitalia.com::da358428-cb6e-4df5-83d0-4939f0d2496d" providerId="AD" clId="Web-{7F8E29C7-7F2D-484C-C446-71EC4AA033F7}" dt="2024-10-01T08:28:52.107" v="100" actId="20577"/>
          <ac:spMkLst>
            <pc:docMk/>
            <pc:sldMk cId="327857274" sldId="297"/>
            <ac:spMk id="15" creationId="{3168754D-1DA6-3A0D-0DF3-828D642F7D52}"/>
          </ac:spMkLst>
        </pc:spChg>
        <pc:spChg chg="mod">
          <ac:chgData name="Andrea Saggio" userId="S::andrea.saggio@expleoitalia.com::da358428-cb6e-4df5-83d0-4939f0d2496d" providerId="AD" clId="Web-{7F8E29C7-7F2D-484C-C446-71EC4AA033F7}" dt="2024-10-01T08:26:49.885" v="68" actId="20577"/>
          <ac:spMkLst>
            <pc:docMk/>
            <pc:sldMk cId="327857274" sldId="297"/>
            <ac:spMk id="25" creationId="{200FA9D7-BF31-1ADD-6C49-6D0777D38A8C}"/>
          </ac:spMkLst>
        </pc:spChg>
        <pc:picChg chg="add mod">
          <ac:chgData name="Andrea Saggio" userId="S::andrea.saggio@expleoitalia.com::da358428-cb6e-4df5-83d0-4939f0d2496d" providerId="AD" clId="Web-{7F8E29C7-7F2D-484C-C446-71EC4AA033F7}" dt="2024-10-01T08:27:46.433" v="80" actId="1076"/>
          <ac:picMkLst>
            <pc:docMk/>
            <pc:sldMk cId="327857274" sldId="297"/>
            <ac:picMk id="2" creationId="{AD55F292-1BEE-7110-458C-0BE486DD4AC2}"/>
          </ac:picMkLst>
        </pc:picChg>
        <pc:picChg chg="del">
          <ac:chgData name="Andrea Saggio" userId="S::andrea.saggio@expleoitalia.com::da358428-cb6e-4df5-83d0-4939f0d2496d" providerId="AD" clId="Web-{7F8E29C7-7F2D-484C-C446-71EC4AA033F7}" dt="2024-10-01T08:27:20.839" v="73"/>
          <ac:picMkLst>
            <pc:docMk/>
            <pc:sldMk cId="327857274" sldId="297"/>
            <ac:picMk id="14" creationId="{5219EE70-086B-9F8D-4120-0398B6B148DF}"/>
          </ac:picMkLst>
        </pc:picChg>
      </pc:sldChg>
      <pc:sldChg chg="addSp delSp modSp add replId">
        <pc:chgData name="Andrea Saggio" userId="S::andrea.saggio@expleoitalia.com::da358428-cb6e-4df5-83d0-4939f0d2496d" providerId="AD" clId="Web-{7F8E29C7-7F2D-484C-C446-71EC4AA033F7}" dt="2024-10-01T08:38:32.924" v="168"/>
        <pc:sldMkLst>
          <pc:docMk/>
          <pc:sldMk cId="1409150175" sldId="298"/>
        </pc:sldMkLst>
        <pc:spChg chg="add mod">
          <ac:chgData name="Andrea Saggio" userId="S::andrea.saggio@expleoitalia.com::da358428-cb6e-4df5-83d0-4939f0d2496d" providerId="AD" clId="Web-{7F8E29C7-7F2D-484C-C446-71EC4AA033F7}" dt="2024-10-01T08:38:25.548" v="166" actId="14100"/>
          <ac:spMkLst>
            <pc:docMk/>
            <pc:sldMk cId="1409150175" sldId="298"/>
            <ac:spMk id="9" creationId="{CC627C5B-074F-120D-7582-B0073C58784B}"/>
          </ac:spMkLst>
        </pc:spChg>
        <pc:spChg chg="mod">
          <ac:chgData name="Andrea Saggio" userId="S::andrea.saggio@expleoitalia.com::da358428-cb6e-4df5-83d0-4939f0d2496d" providerId="AD" clId="Web-{7F8E29C7-7F2D-484C-C446-71EC4AA033F7}" dt="2024-10-01T08:35:19.917" v="155" actId="20577"/>
          <ac:spMkLst>
            <pc:docMk/>
            <pc:sldMk cId="1409150175" sldId="298"/>
            <ac:spMk id="25" creationId="{200FA9D7-BF31-1ADD-6C49-6D0777D38A8C}"/>
          </ac:spMkLst>
        </pc:spChg>
        <pc:grpChg chg="del">
          <ac:chgData name="Andrea Saggio" userId="S::andrea.saggio@expleoitalia.com::da358428-cb6e-4df5-83d0-4939f0d2496d" providerId="AD" clId="Web-{7F8E29C7-7F2D-484C-C446-71EC4AA033F7}" dt="2024-10-01T08:35:12.245" v="142"/>
          <ac:grpSpMkLst>
            <pc:docMk/>
            <pc:sldMk cId="1409150175" sldId="298"/>
            <ac:grpSpMk id="8" creationId="{7EEAC7F3-85DE-28F6-C263-8988B168279C}"/>
          </ac:grpSpMkLst>
        </pc:grpChg>
        <pc:grpChg chg="del">
          <ac:chgData name="Andrea Saggio" userId="S::andrea.saggio@expleoitalia.com::da358428-cb6e-4df5-83d0-4939f0d2496d" providerId="AD" clId="Web-{7F8E29C7-7F2D-484C-C446-71EC4AA033F7}" dt="2024-10-01T08:35:12.245" v="141"/>
          <ac:grpSpMkLst>
            <pc:docMk/>
            <pc:sldMk cId="1409150175" sldId="298"/>
            <ac:grpSpMk id="12" creationId="{15514461-5151-A9DF-45FD-5FFBE3476885}"/>
          </ac:grpSpMkLst>
        </pc:grpChg>
        <pc:picChg chg="del">
          <ac:chgData name="Andrea Saggio" userId="S::andrea.saggio@expleoitalia.com::da358428-cb6e-4df5-83d0-4939f0d2496d" providerId="AD" clId="Web-{7F8E29C7-7F2D-484C-C446-71EC4AA033F7}" dt="2024-10-01T08:35:12.245" v="140"/>
          <ac:picMkLst>
            <pc:docMk/>
            <pc:sldMk cId="1409150175" sldId="298"/>
            <ac:picMk id="2" creationId="{CDED1BBE-B652-B366-F3F7-252BF118E62B}"/>
          </ac:picMkLst>
        </pc:picChg>
        <pc:picChg chg="del">
          <ac:chgData name="Andrea Saggio" userId="S::andrea.saggio@expleoitalia.com::da358428-cb6e-4df5-83d0-4939f0d2496d" providerId="AD" clId="Web-{7F8E29C7-7F2D-484C-C446-71EC4AA033F7}" dt="2024-10-01T08:35:12.245" v="139"/>
          <ac:picMkLst>
            <pc:docMk/>
            <pc:sldMk cId="1409150175" sldId="298"/>
            <ac:picMk id="3" creationId="{2610B86C-CBAE-CFF7-4E41-01237398C69B}"/>
          </ac:picMkLst>
        </pc:picChg>
        <pc:picChg chg="add mod">
          <ac:chgData name="Andrea Saggio" userId="S::andrea.saggio@expleoitalia.com::da358428-cb6e-4df5-83d0-4939f0d2496d" providerId="AD" clId="Web-{7F8E29C7-7F2D-484C-C446-71EC4AA033F7}" dt="2024-10-01T08:38:32.924" v="168"/>
          <ac:picMkLst>
            <pc:docMk/>
            <pc:sldMk cId="1409150175" sldId="298"/>
            <ac:picMk id="13" creationId="{F0369FB3-3E52-58E9-B3FC-017F2B8EC113}"/>
          </ac:picMkLst>
        </pc:picChg>
        <pc:cxnChg chg="del">
          <ac:chgData name="Andrea Saggio" userId="S::andrea.saggio@expleoitalia.com::da358428-cb6e-4df5-83d0-4939f0d2496d" providerId="AD" clId="Web-{7F8E29C7-7F2D-484C-C446-71EC4AA033F7}" dt="2024-10-01T08:35:12.245" v="143"/>
          <ac:cxnSpMkLst>
            <pc:docMk/>
            <pc:sldMk cId="1409150175" sldId="298"/>
            <ac:cxnSpMk id="4" creationId="{E19AEF72-CDA4-EE79-CCB2-5CBB8D734ED0}"/>
          </ac:cxnSpMkLst>
        </pc:cxnChg>
      </pc:sldChg>
    </pc:docChg>
  </pc:docChgLst>
  <pc:docChgLst>
    <pc:chgData name="Andrea Saggio" userId="S::andrea.saggio@expleoitalia.com::da358428-cb6e-4df5-83d0-4939f0d2496d" providerId="AD" clId="Web-{08359DD2-A8E7-8B39-B32B-EDBAD358945F}"/>
    <pc:docChg chg="addSld delSld modSld sldOrd">
      <pc:chgData name="Andrea Saggio" userId="S::andrea.saggio@expleoitalia.com::da358428-cb6e-4df5-83d0-4939f0d2496d" providerId="AD" clId="Web-{08359DD2-A8E7-8B39-B32B-EDBAD358945F}" dt="2024-09-30T13:40:54.634" v="461" actId="20577"/>
      <pc:docMkLst>
        <pc:docMk/>
      </pc:docMkLst>
      <pc:sldChg chg="modSp">
        <pc:chgData name="Andrea Saggio" userId="S::andrea.saggio@expleoitalia.com::da358428-cb6e-4df5-83d0-4939f0d2496d" providerId="AD" clId="Web-{08359DD2-A8E7-8B39-B32B-EDBAD358945F}" dt="2024-09-30T13:00:10.126" v="272" actId="1076"/>
        <pc:sldMkLst>
          <pc:docMk/>
          <pc:sldMk cId="589694441" sldId="256"/>
        </pc:sldMkLst>
        <pc:spChg chg="mod">
          <ac:chgData name="Andrea Saggio" userId="S::andrea.saggio@expleoitalia.com::da358428-cb6e-4df5-83d0-4939f0d2496d" providerId="AD" clId="Web-{08359DD2-A8E7-8B39-B32B-EDBAD358945F}" dt="2024-09-30T12:47:28.349" v="15" actId="20577"/>
          <ac:spMkLst>
            <pc:docMk/>
            <pc:sldMk cId="589694441" sldId="256"/>
            <ac:spMk id="2" creationId="{B3E16B2B-8543-6804-E920-A56E191F33EA}"/>
          </ac:spMkLst>
        </pc:spChg>
        <pc:spChg chg="mod">
          <ac:chgData name="Andrea Saggio" userId="S::andrea.saggio@expleoitalia.com::da358428-cb6e-4df5-83d0-4939f0d2496d" providerId="AD" clId="Web-{08359DD2-A8E7-8B39-B32B-EDBAD358945F}" dt="2024-09-30T12:47:34.536" v="16" actId="20577"/>
          <ac:spMkLst>
            <pc:docMk/>
            <pc:sldMk cId="589694441" sldId="256"/>
            <ac:spMk id="3" creationId="{2971DCB2-5326-F01F-AE43-289D8ED66A53}"/>
          </ac:spMkLst>
        </pc:spChg>
        <pc:spChg chg="mod">
          <ac:chgData name="Andrea Saggio" userId="S::andrea.saggio@expleoitalia.com::da358428-cb6e-4df5-83d0-4939f0d2496d" providerId="AD" clId="Web-{08359DD2-A8E7-8B39-B32B-EDBAD358945F}" dt="2024-09-30T12:48:32.757" v="41" actId="20577"/>
          <ac:spMkLst>
            <pc:docMk/>
            <pc:sldMk cId="589694441" sldId="256"/>
            <ac:spMk id="4" creationId="{86AB0CA7-0898-E442-48AC-2A80FA6074FA}"/>
          </ac:spMkLst>
        </pc:spChg>
        <pc:spChg chg="mod">
          <ac:chgData name="Andrea Saggio" userId="S::andrea.saggio@expleoitalia.com::da358428-cb6e-4df5-83d0-4939f0d2496d" providerId="AD" clId="Web-{08359DD2-A8E7-8B39-B32B-EDBAD358945F}" dt="2024-09-30T12:47:21.052" v="13" actId="20577"/>
          <ac:spMkLst>
            <pc:docMk/>
            <pc:sldMk cId="589694441" sldId="256"/>
            <ac:spMk id="5" creationId="{42297AAD-6E02-7E9D-AC6B-B4FBFEF05CB2}"/>
          </ac:spMkLst>
        </pc:spChg>
        <pc:spChg chg="mod">
          <ac:chgData name="Andrea Saggio" userId="S::andrea.saggio@expleoitalia.com::da358428-cb6e-4df5-83d0-4939f0d2496d" providerId="AD" clId="Web-{08359DD2-A8E7-8B39-B32B-EDBAD358945F}" dt="2024-09-30T12:47:59.350" v="29" actId="20577"/>
          <ac:spMkLst>
            <pc:docMk/>
            <pc:sldMk cId="589694441" sldId="256"/>
            <ac:spMk id="6" creationId="{2FB7C5EA-7ABE-491C-C45B-E26313795BBB}"/>
          </ac:spMkLst>
        </pc:spChg>
        <pc:spChg chg="mod">
          <ac:chgData name="Andrea Saggio" userId="S::andrea.saggio@expleoitalia.com::da358428-cb6e-4df5-83d0-4939f0d2496d" providerId="AD" clId="Web-{08359DD2-A8E7-8B39-B32B-EDBAD358945F}" dt="2024-09-30T12:48:16.993" v="32" actId="20577"/>
          <ac:spMkLst>
            <pc:docMk/>
            <pc:sldMk cId="589694441" sldId="256"/>
            <ac:spMk id="7" creationId="{9E8D6818-33FC-BEDE-363C-CE3A7C9B20EE}"/>
          </ac:spMkLst>
        </pc:spChg>
        <pc:spChg chg="mod">
          <ac:chgData name="Andrea Saggio" userId="S::andrea.saggio@expleoitalia.com::da358428-cb6e-4df5-83d0-4939f0d2496d" providerId="AD" clId="Web-{08359DD2-A8E7-8B39-B32B-EDBAD358945F}" dt="2024-09-30T12:56:37.243" v="208" actId="20577"/>
          <ac:spMkLst>
            <pc:docMk/>
            <pc:sldMk cId="589694441" sldId="256"/>
            <ac:spMk id="8" creationId="{6E111A7C-474F-5384-7F59-7DF852D60124}"/>
          </ac:spMkLst>
        </pc:spChg>
        <pc:spChg chg="mod">
          <ac:chgData name="Andrea Saggio" userId="S::andrea.saggio@expleoitalia.com::da358428-cb6e-4df5-83d0-4939f0d2496d" providerId="AD" clId="Web-{08359DD2-A8E7-8B39-B32B-EDBAD358945F}" dt="2024-09-30T12:49:04.102" v="48" actId="20577"/>
          <ac:spMkLst>
            <pc:docMk/>
            <pc:sldMk cId="589694441" sldId="256"/>
            <ac:spMk id="9" creationId="{DEA623C7-74D6-D999-D8BB-8230D90D0244}"/>
          </ac:spMkLst>
        </pc:spChg>
        <pc:spChg chg="mod">
          <ac:chgData name="Andrea Saggio" userId="S::andrea.saggio@expleoitalia.com::da358428-cb6e-4df5-83d0-4939f0d2496d" providerId="AD" clId="Web-{08359DD2-A8E7-8B39-B32B-EDBAD358945F}" dt="2024-09-30T12:57:13.229" v="228" actId="14100"/>
          <ac:spMkLst>
            <pc:docMk/>
            <pc:sldMk cId="589694441" sldId="256"/>
            <ac:spMk id="10" creationId="{2151240B-1404-4865-5D39-EED80B16DAA4}"/>
          </ac:spMkLst>
        </pc:spChg>
        <pc:spChg chg="mod">
          <ac:chgData name="Andrea Saggio" userId="S::andrea.saggio@expleoitalia.com::da358428-cb6e-4df5-83d0-4939f0d2496d" providerId="AD" clId="Web-{08359DD2-A8E7-8B39-B32B-EDBAD358945F}" dt="2024-09-30T12:48:29.210" v="40" actId="20577"/>
          <ac:spMkLst>
            <pc:docMk/>
            <pc:sldMk cId="589694441" sldId="256"/>
            <ac:spMk id="11" creationId="{B866F2E3-AE6B-15EC-DA92-E27B0506B05B}"/>
          </ac:spMkLst>
        </pc:spChg>
        <pc:spChg chg="mod">
          <ac:chgData name="Andrea Saggio" userId="S::andrea.saggio@expleoitalia.com::da358428-cb6e-4df5-83d0-4939f0d2496d" providerId="AD" clId="Web-{08359DD2-A8E7-8B39-B32B-EDBAD358945F}" dt="2024-09-30T12:57:28.699" v="241" actId="20577"/>
          <ac:spMkLst>
            <pc:docMk/>
            <pc:sldMk cId="589694441" sldId="256"/>
            <ac:spMk id="12" creationId="{D69FB655-9465-0EC5-B0A0-B5FA3B4CEDB6}"/>
          </ac:spMkLst>
        </pc:spChg>
        <pc:spChg chg="mod">
          <ac:chgData name="Andrea Saggio" userId="S::andrea.saggio@expleoitalia.com::da358428-cb6e-4df5-83d0-4939f0d2496d" providerId="AD" clId="Web-{08359DD2-A8E7-8B39-B32B-EDBAD358945F}" dt="2024-09-30T12:48:57.758" v="46" actId="20577"/>
          <ac:spMkLst>
            <pc:docMk/>
            <pc:sldMk cId="589694441" sldId="256"/>
            <ac:spMk id="13" creationId="{9907449F-7B34-5786-1E4E-1F4D7462A92F}"/>
          </ac:spMkLst>
        </pc:spChg>
        <pc:spChg chg="mod">
          <ac:chgData name="Andrea Saggio" userId="S::andrea.saggio@expleoitalia.com::da358428-cb6e-4df5-83d0-4939f0d2496d" providerId="AD" clId="Web-{08359DD2-A8E7-8B39-B32B-EDBAD358945F}" dt="2024-09-30T13:00:10.126" v="272" actId="1076"/>
          <ac:spMkLst>
            <pc:docMk/>
            <pc:sldMk cId="589694441" sldId="256"/>
            <ac:spMk id="14" creationId="{274DEB28-71D1-DC0E-ACF6-3918B89479AB}"/>
          </ac:spMkLst>
        </pc:spChg>
      </pc:sldChg>
      <pc:sldChg chg="addSp delSp modSp">
        <pc:chgData name="Andrea Saggio" userId="S::andrea.saggio@expleoitalia.com::da358428-cb6e-4df5-83d0-4939f0d2496d" providerId="AD" clId="Web-{08359DD2-A8E7-8B39-B32B-EDBAD358945F}" dt="2024-09-30T13:23:00.659" v="351" actId="20577"/>
        <pc:sldMkLst>
          <pc:docMk/>
          <pc:sldMk cId="1805165091" sldId="257"/>
        </pc:sldMkLst>
        <pc:spChg chg="del mod">
          <ac:chgData name="Andrea Saggio" userId="S::andrea.saggio@expleoitalia.com::da358428-cb6e-4df5-83d0-4939f0d2496d" providerId="AD" clId="Web-{08359DD2-A8E7-8B39-B32B-EDBAD358945F}" dt="2024-09-30T13:22:55.346" v="348"/>
          <ac:spMkLst>
            <pc:docMk/>
            <pc:sldMk cId="1805165091" sldId="257"/>
            <ac:spMk id="4" creationId="{86AB0CA7-0898-E442-48AC-2A80FA6074FA}"/>
          </ac:spMkLst>
        </pc:spChg>
        <pc:spChg chg="add mod">
          <ac:chgData name="Andrea Saggio" userId="S::andrea.saggio@expleoitalia.com::da358428-cb6e-4df5-83d0-4939f0d2496d" providerId="AD" clId="Web-{08359DD2-A8E7-8B39-B32B-EDBAD358945F}" dt="2024-09-30T13:23:00.659" v="351" actId="20577"/>
          <ac:spMkLst>
            <pc:docMk/>
            <pc:sldMk cId="1805165091" sldId="257"/>
            <ac:spMk id="5" creationId="{2E655CE2-52BA-58D1-55D9-622B05A8AAB7}"/>
          </ac:spMkLst>
        </pc:spChg>
        <pc:spChg chg="mod">
          <ac:chgData name="Andrea Saggio" userId="S::andrea.saggio@expleoitalia.com::da358428-cb6e-4df5-83d0-4939f0d2496d" providerId="AD" clId="Web-{08359DD2-A8E7-8B39-B32B-EDBAD358945F}" dt="2024-09-30T13:14:30.375" v="317" actId="14100"/>
          <ac:spMkLst>
            <pc:docMk/>
            <pc:sldMk cId="1805165091" sldId="257"/>
            <ac:spMk id="6" creationId="{59FD18B2-7AF5-B32B-DE49-898B05C3DF41}"/>
          </ac:spMkLst>
        </pc:spChg>
        <pc:spChg chg="add">
          <ac:chgData name="Andrea Saggio" userId="S::andrea.saggio@expleoitalia.com::da358428-cb6e-4df5-83d0-4939f0d2496d" providerId="AD" clId="Web-{08359DD2-A8E7-8B39-B32B-EDBAD358945F}" dt="2024-09-30T13:22:55.705" v="350"/>
          <ac:spMkLst>
            <pc:docMk/>
            <pc:sldMk cId="1805165091" sldId="257"/>
            <ac:spMk id="10" creationId="{537348B1-5D9D-7D07-67E1-EED6AF08C2B8}"/>
          </ac:spMkLst>
        </pc:spChg>
        <pc:picChg chg="add mod">
          <ac:chgData name="Andrea Saggio" userId="S::andrea.saggio@expleoitalia.com::da358428-cb6e-4df5-83d0-4939f0d2496d" providerId="AD" clId="Web-{08359DD2-A8E7-8B39-B32B-EDBAD358945F}" dt="2024-09-30T13:16:56.240" v="323"/>
          <ac:picMkLst>
            <pc:docMk/>
            <pc:sldMk cId="1805165091" sldId="257"/>
            <ac:picMk id="2" creationId="{E3BA814B-622B-125B-8BD6-45C564E08C8C}"/>
          </ac:picMkLst>
        </pc:picChg>
        <pc:picChg chg="del">
          <ac:chgData name="Andrea Saggio" userId="S::andrea.saggio@expleoitalia.com::da358428-cb6e-4df5-83d0-4939f0d2496d" providerId="AD" clId="Web-{08359DD2-A8E7-8B39-B32B-EDBAD358945F}" dt="2024-09-30T13:01:49.879" v="286"/>
          <ac:picMkLst>
            <pc:docMk/>
            <pc:sldMk cId="1805165091" sldId="257"/>
            <ac:picMk id="7" creationId="{1F0E6E4F-F6E3-BC7C-5DF7-75617EFD96FF}"/>
          </ac:picMkLst>
        </pc:picChg>
        <pc:picChg chg="del">
          <ac:chgData name="Andrea Saggio" userId="S::andrea.saggio@expleoitalia.com::da358428-cb6e-4df5-83d0-4939f0d2496d" providerId="AD" clId="Web-{08359DD2-A8E7-8B39-B32B-EDBAD358945F}" dt="2024-09-30T13:01:47.676" v="285"/>
          <ac:picMkLst>
            <pc:docMk/>
            <pc:sldMk cId="1805165091" sldId="257"/>
            <ac:picMk id="8" creationId="{7117DAB3-952A-3467-A563-A22453A2B83C}"/>
          </ac:picMkLst>
        </pc:picChg>
      </pc:sldChg>
      <pc:sldChg chg="modSp">
        <pc:chgData name="Andrea Saggio" userId="S::andrea.saggio@expleoitalia.com::da358428-cb6e-4df5-83d0-4939f0d2496d" providerId="AD" clId="Web-{08359DD2-A8E7-8B39-B32B-EDBAD358945F}" dt="2024-09-30T13:22:34.205" v="330" actId="20577"/>
        <pc:sldMkLst>
          <pc:docMk/>
          <pc:sldMk cId="1318800744" sldId="258"/>
        </pc:sldMkLst>
        <pc:spChg chg="mod">
          <ac:chgData name="Andrea Saggio" userId="S::andrea.saggio@expleoitalia.com::da358428-cb6e-4df5-83d0-4939f0d2496d" providerId="AD" clId="Web-{08359DD2-A8E7-8B39-B32B-EDBAD358945F}" dt="2024-09-30T13:22:34.205" v="330" actId="20577"/>
          <ac:spMkLst>
            <pc:docMk/>
            <pc:sldMk cId="1318800744" sldId="258"/>
            <ac:spMk id="4" creationId="{86AB0CA7-0898-E442-48AC-2A80FA6074FA}"/>
          </ac:spMkLst>
        </pc:spChg>
        <pc:spChg chg="mod">
          <ac:chgData name="Andrea Saggio" userId="S::andrea.saggio@expleoitalia.com::da358428-cb6e-4df5-83d0-4939f0d2496d" providerId="AD" clId="Web-{08359DD2-A8E7-8B39-B32B-EDBAD358945F}" dt="2024-09-30T12:49:54.119" v="60" actId="20577"/>
          <ac:spMkLst>
            <pc:docMk/>
            <pc:sldMk cId="1318800744" sldId="258"/>
            <ac:spMk id="18" creationId="{4643B341-7D59-5381-5C25-464C0D864E00}"/>
          </ac:spMkLst>
        </pc:spChg>
      </pc:sldChg>
      <pc:sldChg chg="del">
        <pc:chgData name="Andrea Saggio" userId="S::andrea.saggio@expleoitalia.com::da358428-cb6e-4df5-83d0-4939f0d2496d" providerId="AD" clId="Web-{08359DD2-A8E7-8B39-B32B-EDBAD358945F}" dt="2024-09-30T12:49:58.463" v="61"/>
        <pc:sldMkLst>
          <pc:docMk/>
          <pc:sldMk cId="73822995" sldId="259"/>
        </pc:sldMkLst>
      </pc:sldChg>
      <pc:sldChg chg="modSp">
        <pc:chgData name="Andrea Saggio" userId="S::andrea.saggio@expleoitalia.com::da358428-cb6e-4df5-83d0-4939f0d2496d" providerId="AD" clId="Web-{08359DD2-A8E7-8B39-B32B-EDBAD358945F}" dt="2024-09-30T13:22:47.111" v="347" actId="20577"/>
        <pc:sldMkLst>
          <pc:docMk/>
          <pc:sldMk cId="1224739291" sldId="260"/>
        </pc:sldMkLst>
        <pc:spChg chg="mod">
          <ac:chgData name="Andrea Saggio" userId="S::andrea.saggio@expleoitalia.com::da358428-cb6e-4df5-83d0-4939f0d2496d" providerId="AD" clId="Web-{08359DD2-A8E7-8B39-B32B-EDBAD358945F}" dt="2024-09-30T13:22:47.111" v="347" actId="20577"/>
          <ac:spMkLst>
            <pc:docMk/>
            <pc:sldMk cId="1224739291" sldId="260"/>
            <ac:spMk id="25" creationId="{200FA9D7-BF31-1ADD-6C49-6D0777D38A8C}"/>
          </ac:spMkLst>
        </pc:spChg>
        <pc:spChg chg="mod">
          <ac:chgData name="Andrea Saggio" userId="S::andrea.saggio@expleoitalia.com::da358428-cb6e-4df5-83d0-4939f0d2496d" providerId="AD" clId="Web-{08359DD2-A8E7-8B39-B32B-EDBAD358945F}" dt="2024-09-30T12:50:06.948" v="66" actId="20577"/>
          <ac:spMkLst>
            <pc:docMk/>
            <pc:sldMk cId="1224739291" sldId="260"/>
            <ac:spMk id="29" creationId="{8C2C2C17-5F3B-29AD-FD81-795A629E4739}"/>
          </ac:spMkLst>
        </pc:spChg>
      </pc:sldChg>
      <pc:sldChg chg="modSp">
        <pc:chgData name="Andrea Saggio" userId="S::andrea.saggio@expleoitalia.com::da358428-cb6e-4df5-83d0-4939f0d2496d" providerId="AD" clId="Web-{08359DD2-A8E7-8B39-B32B-EDBAD358945F}" dt="2024-09-30T12:50:20.464" v="74" actId="20577"/>
        <pc:sldMkLst>
          <pc:docMk/>
          <pc:sldMk cId="3794149038" sldId="262"/>
        </pc:sldMkLst>
        <pc:spChg chg="mod">
          <ac:chgData name="Andrea Saggio" userId="S::andrea.saggio@expleoitalia.com::da358428-cb6e-4df5-83d0-4939f0d2496d" providerId="AD" clId="Web-{08359DD2-A8E7-8B39-B32B-EDBAD358945F}" dt="2024-09-30T12:50:20.464" v="74" actId="20577"/>
          <ac:spMkLst>
            <pc:docMk/>
            <pc:sldMk cId="3794149038" sldId="262"/>
            <ac:spMk id="4" creationId="{86AB0CA7-0898-E442-48AC-2A80FA6074FA}"/>
          </ac:spMkLst>
        </pc:spChg>
      </pc:sldChg>
      <pc:sldChg chg="modSp">
        <pc:chgData name="Andrea Saggio" userId="S::andrea.saggio@expleoitalia.com::da358428-cb6e-4df5-83d0-4939f0d2496d" providerId="AD" clId="Web-{08359DD2-A8E7-8B39-B32B-EDBAD358945F}" dt="2024-09-30T13:23:50.911" v="354" actId="20577"/>
        <pc:sldMkLst>
          <pc:docMk/>
          <pc:sldMk cId="1055993803" sldId="263"/>
        </pc:sldMkLst>
        <pc:spChg chg="mod">
          <ac:chgData name="Andrea Saggio" userId="S::andrea.saggio@expleoitalia.com::da358428-cb6e-4df5-83d0-4939f0d2496d" providerId="AD" clId="Web-{08359DD2-A8E7-8B39-B32B-EDBAD358945F}" dt="2024-09-30T13:23:50.911" v="354" actId="20577"/>
          <ac:spMkLst>
            <pc:docMk/>
            <pc:sldMk cId="1055993803" sldId="263"/>
            <ac:spMk id="25" creationId="{200FA9D7-BF31-1ADD-6C49-6D0777D38A8C}"/>
          </ac:spMkLst>
        </pc:spChg>
        <pc:spChg chg="mod">
          <ac:chgData name="Andrea Saggio" userId="S::andrea.saggio@expleoitalia.com::da358428-cb6e-4df5-83d0-4939f0d2496d" providerId="AD" clId="Web-{08359DD2-A8E7-8B39-B32B-EDBAD358945F}" dt="2024-09-30T12:51:02.638" v="84" actId="20577"/>
          <ac:spMkLst>
            <pc:docMk/>
            <pc:sldMk cId="1055993803" sldId="263"/>
            <ac:spMk id="29" creationId="{8C2C2C17-5F3B-29AD-FD81-795A629E4739}"/>
          </ac:spMkLst>
        </pc:spChg>
      </pc:sldChg>
      <pc:sldChg chg="del">
        <pc:chgData name="Andrea Saggio" userId="S::andrea.saggio@expleoitalia.com::da358428-cb6e-4df5-83d0-4939f0d2496d" providerId="AD" clId="Web-{08359DD2-A8E7-8B39-B32B-EDBAD358945F}" dt="2024-09-30T12:50:51.965" v="75"/>
        <pc:sldMkLst>
          <pc:docMk/>
          <pc:sldMk cId="2801357798" sldId="264"/>
        </pc:sldMkLst>
      </pc:sldChg>
      <pc:sldChg chg="modSp">
        <pc:chgData name="Andrea Saggio" userId="S::andrea.saggio@expleoitalia.com::da358428-cb6e-4df5-83d0-4939f0d2496d" providerId="AD" clId="Web-{08359DD2-A8E7-8B39-B32B-EDBAD358945F}" dt="2024-09-30T13:24:15.818" v="368" actId="20577"/>
        <pc:sldMkLst>
          <pc:docMk/>
          <pc:sldMk cId="1326714520" sldId="265"/>
        </pc:sldMkLst>
        <pc:spChg chg="mod">
          <ac:chgData name="Andrea Saggio" userId="S::andrea.saggio@expleoitalia.com::da358428-cb6e-4df5-83d0-4939f0d2496d" providerId="AD" clId="Web-{08359DD2-A8E7-8B39-B32B-EDBAD358945F}" dt="2024-09-30T13:24:11.271" v="365" actId="20577"/>
          <ac:spMkLst>
            <pc:docMk/>
            <pc:sldMk cId="1326714520" sldId="265"/>
            <ac:spMk id="7" creationId="{C7D64C36-01A5-7DE8-1493-A13C67DC4BB3}"/>
          </ac:spMkLst>
        </pc:spChg>
        <pc:spChg chg="mod">
          <ac:chgData name="Andrea Saggio" userId="S::andrea.saggio@expleoitalia.com::da358428-cb6e-4df5-83d0-4939f0d2496d" providerId="AD" clId="Web-{08359DD2-A8E7-8B39-B32B-EDBAD358945F}" dt="2024-09-30T13:24:15.818" v="368" actId="20577"/>
          <ac:spMkLst>
            <pc:docMk/>
            <pc:sldMk cId="1326714520" sldId="265"/>
            <ac:spMk id="11" creationId="{0E3D3C69-F707-32F9-D35C-BD90AF260655}"/>
          </ac:spMkLst>
        </pc:spChg>
        <pc:spChg chg="mod">
          <ac:chgData name="Andrea Saggio" userId="S::andrea.saggio@expleoitalia.com::da358428-cb6e-4df5-83d0-4939f0d2496d" providerId="AD" clId="Web-{08359DD2-A8E7-8B39-B32B-EDBAD358945F}" dt="2024-09-30T13:24:06.474" v="361" actId="20577"/>
          <ac:spMkLst>
            <pc:docMk/>
            <pc:sldMk cId="1326714520" sldId="265"/>
            <ac:spMk id="25" creationId="{200FA9D7-BF31-1ADD-6C49-6D0777D38A8C}"/>
          </ac:spMkLst>
        </pc:spChg>
        <pc:spChg chg="mod">
          <ac:chgData name="Andrea Saggio" userId="S::andrea.saggio@expleoitalia.com::da358428-cb6e-4df5-83d0-4939f0d2496d" providerId="AD" clId="Web-{08359DD2-A8E7-8B39-B32B-EDBAD358945F}" dt="2024-09-30T12:51:08.903" v="87" actId="20577"/>
          <ac:spMkLst>
            <pc:docMk/>
            <pc:sldMk cId="1326714520" sldId="265"/>
            <ac:spMk id="29" creationId="{8C2C2C17-5F3B-29AD-FD81-795A629E4739}"/>
          </ac:spMkLst>
        </pc:spChg>
      </pc:sldChg>
      <pc:sldChg chg="del">
        <pc:chgData name="Andrea Saggio" userId="S::andrea.saggio@expleoitalia.com::da358428-cb6e-4df5-83d0-4939f0d2496d" providerId="AD" clId="Web-{08359DD2-A8E7-8B39-B32B-EDBAD358945F}" dt="2024-09-30T12:51:13.872" v="88"/>
        <pc:sldMkLst>
          <pc:docMk/>
          <pc:sldMk cId="3676065685" sldId="266"/>
        </pc:sldMkLst>
      </pc:sldChg>
      <pc:sldChg chg="del">
        <pc:chgData name="Andrea Saggio" userId="S::andrea.saggio@expleoitalia.com::da358428-cb6e-4df5-83d0-4939f0d2496d" providerId="AD" clId="Web-{08359DD2-A8E7-8B39-B32B-EDBAD358945F}" dt="2024-09-30T12:51:14.794" v="89"/>
        <pc:sldMkLst>
          <pc:docMk/>
          <pc:sldMk cId="2548650443" sldId="267"/>
        </pc:sldMkLst>
      </pc:sldChg>
      <pc:sldChg chg="addSp delSp modSp">
        <pc:chgData name="Andrea Saggio" userId="S::andrea.saggio@expleoitalia.com::da358428-cb6e-4df5-83d0-4939f0d2496d" providerId="AD" clId="Web-{08359DD2-A8E7-8B39-B32B-EDBAD358945F}" dt="2024-09-30T13:36:35.984" v="417" actId="20577"/>
        <pc:sldMkLst>
          <pc:docMk/>
          <pc:sldMk cId="1920315351" sldId="268"/>
        </pc:sldMkLst>
        <pc:spChg chg="mod">
          <ac:chgData name="Andrea Saggio" userId="S::andrea.saggio@expleoitalia.com::da358428-cb6e-4df5-83d0-4939f0d2496d" providerId="AD" clId="Web-{08359DD2-A8E7-8B39-B32B-EDBAD358945F}" dt="2024-09-30T13:36:35.984" v="417" actId="20577"/>
          <ac:spMkLst>
            <pc:docMk/>
            <pc:sldMk cId="1920315351" sldId="268"/>
            <ac:spMk id="3" creationId="{DF11876B-3BFA-2CA3-82F6-9659A2E1588D}"/>
          </ac:spMkLst>
        </pc:spChg>
        <pc:spChg chg="mod">
          <ac:chgData name="Andrea Saggio" userId="S::andrea.saggio@expleoitalia.com::da358428-cb6e-4df5-83d0-4939f0d2496d" providerId="AD" clId="Web-{08359DD2-A8E7-8B39-B32B-EDBAD358945F}" dt="2024-09-30T12:51:29.889" v="92" actId="20577"/>
          <ac:spMkLst>
            <pc:docMk/>
            <pc:sldMk cId="1920315351" sldId="268"/>
            <ac:spMk id="4" creationId="{86AB0CA7-0898-E442-48AC-2A80FA6074FA}"/>
          </ac:spMkLst>
        </pc:spChg>
        <pc:picChg chg="del">
          <ac:chgData name="Andrea Saggio" userId="S::andrea.saggio@expleoitalia.com::da358428-cb6e-4df5-83d0-4939f0d2496d" providerId="AD" clId="Web-{08359DD2-A8E7-8B39-B32B-EDBAD358945F}" dt="2024-09-30T13:33:41.244" v="392"/>
          <ac:picMkLst>
            <pc:docMk/>
            <pc:sldMk cId="1920315351" sldId="268"/>
            <ac:picMk id="2" creationId="{CDFCA5DA-B305-2429-78DA-E85071EF9CB2}"/>
          </ac:picMkLst>
        </pc:picChg>
        <pc:picChg chg="add mod">
          <ac:chgData name="Andrea Saggio" userId="S::andrea.saggio@expleoitalia.com::da358428-cb6e-4df5-83d0-4939f0d2496d" providerId="AD" clId="Web-{08359DD2-A8E7-8B39-B32B-EDBAD358945F}" dt="2024-09-30T13:35:51.311" v="415" actId="1076"/>
          <ac:picMkLst>
            <pc:docMk/>
            <pc:sldMk cId="1920315351" sldId="268"/>
            <ac:picMk id="5" creationId="{6C1567D1-E4C9-84BF-FE65-2C7F7FF30FD3}"/>
          </ac:picMkLst>
        </pc:picChg>
      </pc:sldChg>
      <pc:sldChg chg="modSp">
        <pc:chgData name="Andrea Saggio" userId="S::andrea.saggio@expleoitalia.com::da358428-cb6e-4df5-83d0-4939f0d2496d" providerId="AD" clId="Web-{08359DD2-A8E7-8B39-B32B-EDBAD358945F}" dt="2024-09-30T12:51:34.748" v="93" actId="20577"/>
        <pc:sldMkLst>
          <pc:docMk/>
          <pc:sldMk cId="1653175014" sldId="269"/>
        </pc:sldMkLst>
        <pc:spChg chg="mod">
          <ac:chgData name="Andrea Saggio" userId="S::andrea.saggio@expleoitalia.com::da358428-cb6e-4df5-83d0-4939f0d2496d" providerId="AD" clId="Web-{08359DD2-A8E7-8B39-B32B-EDBAD358945F}" dt="2024-09-30T12:51:34.748" v="93" actId="20577"/>
          <ac:spMkLst>
            <pc:docMk/>
            <pc:sldMk cId="1653175014" sldId="269"/>
            <ac:spMk id="29" creationId="{8C2C2C17-5F3B-29AD-FD81-795A629E4739}"/>
          </ac:spMkLst>
        </pc:spChg>
      </pc:sldChg>
      <pc:sldChg chg="modSp">
        <pc:chgData name="Andrea Saggio" userId="S::andrea.saggio@expleoitalia.com::da358428-cb6e-4df5-83d0-4939f0d2496d" providerId="AD" clId="Web-{08359DD2-A8E7-8B39-B32B-EDBAD358945F}" dt="2024-09-30T12:51:41.125" v="101" actId="20577"/>
        <pc:sldMkLst>
          <pc:docMk/>
          <pc:sldMk cId="2666011029" sldId="270"/>
        </pc:sldMkLst>
        <pc:spChg chg="mod">
          <ac:chgData name="Andrea Saggio" userId="S::andrea.saggio@expleoitalia.com::da358428-cb6e-4df5-83d0-4939f0d2496d" providerId="AD" clId="Web-{08359DD2-A8E7-8B39-B32B-EDBAD358945F}" dt="2024-09-30T12:51:41.125" v="101" actId="20577"/>
          <ac:spMkLst>
            <pc:docMk/>
            <pc:sldMk cId="2666011029" sldId="270"/>
            <ac:spMk id="29" creationId="{8C2C2C17-5F3B-29AD-FD81-795A629E4739}"/>
          </ac:spMkLst>
        </pc:spChg>
      </pc:sldChg>
      <pc:sldChg chg="addSp delSp modSp">
        <pc:chgData name="Andrea Saggio" userId="S::andrea.saggio@expleoitalia.com::da358428-cb6e-4df5-83d0-4939f0d2496d" providerId="AD" clId="Web-{08359DD2-A8E7-8B39-B32B-EDBAD358945F}" dt="2024-09-30T13:39:52.257" v="439" actId="1076"/>
        <pc:sldMkLst>
          <pc:docMk/>
          <pc:sldMk cId="3291160120" sldId="271"/>
        </pc:sldMkLst>
        <pc:spChg chg="mod">
          <ac:chgData name="Andrea Saggio" userId="S::andrea.saggio@expleoitalia.com::da358428-cb6e-4df5-83d0-4939f0d2496d" providerId="AD" clId="Web-{08359DD2-A8E7-8B39-B32B-EDBAD358945F}" dt="2024-09-30T13:39:42.194" v="436" actId="14100"/>
          <ac:spMkLst>
            <pc:docMk/>
            <pc:sldMk cId="3291160120" sldId="271"/>
            <ac:spMk id="3" creationId="{DF11876B-3BFA-2CA3-82F6-9659A2E1588D}"/>
          </ac:spMkLst>
        </pc:spChg>
        <pc:spChg chg="mod">
          <ac:chgData name="Andrea Saggio" userId="S::andrea.saggio@expleoitalia.com::da358428-cb6e-4df5-83d0-4939f0d2496d" providerId="AD" clId="Web-{08359DD2-A8E7-8B39-B32B-EDBAD358945F}" dt="2024-09-30T12:52:09.187" v="109" actId="20577"/>
          <ac:spMkLst>
            <pc:docMk/>
            <pc:sldMk cId="3291160120" sldId="271"/>
            <ac:spMk id="4" creationId="{86AB0CA7-0898-E442-48AC-2A80FA6074FA}"/>
          </ac:spMkLst>
        </pc:spChg>
        <pc:picChg chg="add mod">
          <ac:chgData name="Andrea Saggio" userId="S::andrea.saggio@expleoitalia.com::da358428-cb6e-4df5-83d0-4939f0d2496d" providerId="AD" clId="Web-{08359DD2-A8E7-8B39-B32B-EDBAD358945F}" dt="2024-09-30T13:39:52.257" v="439" actId="1076"/>
          <ac:picMkLst>
            <pc:docMk/>
            <pc:sldMk cId="3291160120" sldId="271"/>
            <ac:picMk id="2" creationId="{09BF7BA0-81FD-ADEF-F039-BC06A19657C0}"/>
          </ac:picMkLst>
        </pc:picChg>
        <pc:picChg chg="del">
          <ac:chgData name="Andrea Saggio" userId="S::andrea.saggio@expleoitalia.com::da358428-cb6e-4df5-83d0-4939f0d2496d" providerId="AD" clId="Web-{08359DD2-A8E7-8B39-B32B-EDBAD358945F}" dt="2024-09-30T13:38:21.785" v="418"/>
          <ac:picMkLst>
            <pc:docMk/>
            <pc:sldMk cId="3291160120" sldId="271"/>
            <ac:picMk id="6" creationId="{BABF8E40-5FD4-905F-3F3E-BCEAE6F8F9A8}"/>
          </ac:picMkLst>
        </pc:picChg>
      </pc:sldChg>
      <pc:sldChg chg="modSp">
        <pc:chgData name="Andrea Saggio" userId="S::andrea.saggio@expleoitalia.com::da358428-cb6e-4df5-83d0-4939f0d2496d" providerId="AD" clId="Web-{08359DD2-A8E7-8B39-B32B-EDBAD358945F}" dt="2024-09-30T12:52:19.140" v="121" actId="20577"/>
        <pc:sldMkLst>
          <pc:docMk/>
          <pc:sldMk cId="595024179" sldId="272"/>
        </pc:sldMkLst>
        <pc:spChg chg="mod">
          <ac:chgData name="Andrea Saggio" userId="S::andrea.saggio@expleoitalia.com::da358428-cb6e-4df5-83d0-4939f0d2496d" providerId="AD" clId="Web-{08359DD2-A8E7-8B39-B32B-EDBAD358945F}" dt="2024-09-30T12:52:19.140" v="121" actId="20577"/>
          <ac:spMkLst>
            <pc:docMk/>
            <pc:sldMk cId="595024179" sldId="272"/>
            <ac:spMk id="18" creationId="{4643B341-7D59-5381-5C25-464C0D864E00}"/>
          </ac:spMkLst>
        </pc:spChg>
      </pc:sldChg>
      <pc:sldChg chg="modSp">
        <pc:chgData name="Andrea Saggio" userId="S::andrea.saggio@expleoitalia.com::da358428-cb6e-4df5-83d0-4939f0d2496d" providerId="AD" clId="Web-{08359DD2-A8E7-8B39-B32B-EDBAD358945F}" dt="2024-09-30T12:52:26.781" v="123" actId="20577"/>
        <pc:sldMkLst>
          <pc:docMk/>
          <pc:sldMk cId="1856432422" sldId="273"/>
        </pc:sldMkLst>
        <pc:spChg chg="mod">
          <ac:chgData name="Andrea Saggio" userId="S::andrea.saggio@expleoitalia.com::da358428-cb6e-4df5-83d0-4939f0d2496d" providerId="AD" clId="Web-{08359DD2-A8E7-8B39-B32B-EDBAD358945F}" dt="2024-09-30T12:52:26.781" v="123" actId="20577"/>
          <ac:spMkLst>
            <pc:docMk/>
            <pc:sldMk cId="1856432422" sldId="273"/>
            <ac:spMk id="18" creationId="{4643B341-7D59-5381-5C25-464C0D864E00}"/>
          </ac:spMkLst>
        </pc:spChg>
      </pc:sldChg>
      <pc:sldChg chg="modSp del">
        <pc:chgData name="Andrea Saggio" userId="S::andrea.saggio@expleoitalia.com::da358428-cb6e-4df5-83d0-4939f0d2496d" providerId="AD" clId="Web-{08359DD2-A8E7-8B39-B32B-EDBAD358945F}" dt="2024-09-30T13:40:04.039" v="440"/>
        <pc:sldMkLst>
          <pc:docMk/>
          <pc:sldMk cId="2662691175" sldId="274"/>
        </pc:sldMkLst>
        <pc:spChg chg="mod">
          <ac:chgData name="Andrea Saggio" userId="S::andrea.saggio@expleoitalia.com::da358428-cb6e-4df5-83d0-4939f0d2496d" providerId="AD" clId="Web-{08359DD2-A8E7-8B39-B32B-EDBAD358945F}" dt="2024-09-30T12:52:36.063" v="140" actId="20577"/>
          <ac:spMkLst>
            <pc:docMk/>
            <pc:sldMk cId="2662691175" sldId="274"/>
            <ac:spMk id="18" creationId="{4643B341-7D59-5381-5C25-464C0D864E00}"/>
          </ac:spMkLst>
        </pc:spChg>
      </pc:sldChg>
      <pc:sldChg chg="del">
        <pc:chgData name="Andrea Saggio" userId="S::andrea.saggio@expleoitalia.com::da358428-cb6e-4df5-83d0-4939f0d2496d" providerId="AD" clId="Web-{08359DD2-A8E7-8B39-B32B-EDBAD358945F}" dt="2024-09-30T12:52:40.360" v="141"/>
        <pc:sldMkLst>
          <pc:docMk/>
          <pc:sldMk cId="3316597625" sldId="275"/>
        </pc:sldMkLst>
      </pc:sldChg>
      <pc:sldChg chg="del">
        <pc:chgData name="Andrea Saggio" userId="S::andrea.saggio@expleoitalia.com::da358428-cb6e-4df5-83d0-4939f0d2496d" providerId="AD" clId="Web-{08359DD2-A8E7-8B39-B32B-EDBAD358945F}" dt="2024-09-30T12:52:42" v="142"/>
        <pc:sldMkLst>
          <pc:docMk/>
          <pc:sldMk cId="2411662316" sldId="277"/>
        </pc:sldMkLst>
      </pc:sldChg>
      <pc:sldChg chg="delSp modSp">
        <pc:chgData name="Andrea Saggio" userId="S::andrea.saggio@expleoitalia.com::da358428-cb6e-4df5-83d0-4939f0d2496d" providerId="AD" clId="Web-{08359DD2-A8E7-8B39-B32B-EDBAD358945F}" dt="2024-09-30T13:40:54.634" v="461" actId="20577"/>
        <pc:sldMkLst>
          <pc:docMk/>
          <pc:sldMk cId="945154147" sldId="278"/>
        </pc:sldMkLst>
        <pc:spChg chg="mod">
          <ac:chgData name="Andrea Saggio" userId="S::andrea.saggio@expleoitalia.com::da358428-cb6e-4df5-83d0-4939f0d2496d" providerId="AD" clId="Web-{08359DD2-A8E7-8B39-B32B-EDBAD358945F}" dt="2024-09-30T13:40:54.634" v="461" actId="20577"/>
          <ac:spMkLst>
            <pc:docMk/>
            <pc:sldMk cId="945154147" sldId="278"/>
            <ac:spMk id="2" creationId="{FAC6EED0-0B71-0BAD-8FAC-5911986E3656}"/>
          </ac:spMkLst>
        </pc:spChg>
        <pc:spChg chg="mod">
          <ac:chgData name="Andrea Saggio" userId="S::andrea.saggio@expleoitalia.com::da358428-cb6e-4df5-83d0-4939f0d2496d" providerId="AD" clId="Web-{08359DD2-A8E7-8B39-B32B-EDBAD358945F}" dt="2024-09-30T12:53:02.923" v="153" actId="20577"/>
          <ac:spMkLst>
            <pc:docMk/>
            <pc:sldMk cId="945154147" sldId="278"/>
            <ac:spMk id="4" creationId="{86AB0CA7-0898-E442-48AC-2A80FA6074FA}"/>
          </ac:spMkLst>
        </pc:spChg>
        <pc:spChg chg="del">
          <ac:chgData name="Andrea Saggio" userId="S::andrea.saggio@expleoitalia.com::da358428-cb6e-4df5-83d0-4939f0d2496d" providerId="AD" clId="Web-{08359DD2-A8E7-8B39-B32B-EDBAD358945F}" dt="2024-09-30T13:40:37.008" v="448"/>
          <ac:spMkLst>
            <pc:docMk/>
            <pc:sldMk cId="945154147" sldId="278"/>
            <ac:spMk id="5" creationId="{76A07B6C-98B1-2579-F903-FF97A853B71C}"/>
          </ac:spMkLst>
        </pc:spChg>
        <pc:spChg chg="del">
          <ac:chgData name="Andrea Saggio" userId="S::andrea.saggio@expleoitalia.com::da358428-cb6e-4df5-83d0-4939f0d2496d" providerId="AD" clId="Web-{08359DD2-A8E7-8B39-B32B-EDBAD358945F}" dt="2024-09-30T13:40:37.008" v="447"/>
          <ac:spMkLst>
            <pc:docMk/>
            <pc:sldMk cId="945154147" sldId="278"/>
            <ac:spMk id="7" creationId="{EC112232-B472-9B9D-C1A4-07DBDAED4D7B}"/>
          </ac:spMkLst>
        </pc:spChg>
        <pc:spChg chg="del">
          <ac:chgData name="Andrea Saggio" userId="S::andrea.saggio@expleoitalia.com::da358428-cb6e-4df5-83d0-4939f0d2496d" providerId="AD" clId="Web-{08359DD2-A8E7-8B39-B32B-EDBAD358945F}" dt="2024-09-30T13:40:37.008" v="444"/>
          <ac:spMkLst>
            <pc:docMk/>
            <pc:sldMk cId="945154147" sldId="278"/>
            <ac:spMk id="10" creationId="{4E3BD5E7-1377-4338-4F12-97D6FD9B42DF}"/>
          </ac:spMkLst>
        </pc:spChg>
        <pc:spChg chg="del">
          <ac:chgData name="Andrea Saggio" userId="S::andrea.saggio@expleoitalia.com::da358428-cb6e-4df5-83d0-4939f0d2496d" providerId="AD" clId="Web-{08359DD2-A8E7-8B39-B32B-EDBAD358945F}" dt="2024-09-30T13:40:37.008" v="443"/>
          <ac:spMkLst>
            <pc:docMk/>
            <pc:sldMk cId="945154147" sldId="278"/>
            <ac:spMk id="11" creationId="{0032E8D8-A07A-D4B9-AD1F-134FC3AA242B}"/>
          </ac:spMkLst>
        </pc:spChg>
        <pc:picChg chg="del">
          <ac:chgData name="Andrea Saggio" userId="S::andrea.saggio@expleoitalia.com::da358428-cb6e-4df5-83d0-4939f0d2496d" providerId="AD" clId="Web-{08359DD2-A8E7-8B39-B32B-EDBAD358945F}" dt="2024-09-30T13:40:37.008" v="446"/>
          <ac:picMkLst>
            <pc:docMk/>
            <pc:sldMk cId="945154147" sldId="278"/>
            <ac:picMk id="8" creationId="{6D55AE9D-19C0-035F-DFCE-DA1F639AA2B5}"/>
          </ac:picMkLst>
        </pc:picChg>
        <pc:picChg chg="del">
          <ac:chgData name="Andrea Saggio" userId="S::andrea.saggio@expleoitalia.com::da358428-cb6e-4df5-83d0-4939f0d2496d" providerId="AD" clId="Web-{08359DD2-A8E7-8B39-B32B-EDBAD358945F}" dt="2024-09-30T13:40:37.008" v="445"/>
          <ac:picMkLst>
            <pc:docMk/>
            <pc:sldMk cId="945154147" sldId="278"/>
            <ac:picMk id="9" creationId="{1F1C60A7-CE47-E854-4205-FA81F3BC3346}"/>
          </ac:picMkLst>
        </pc:picChg>
        <pc:picChg chg="del">
          <ac:chgData name="Andrea Saggio" userId="S::andrea.saggio@expleoitalia.com::da358428-cb6e-4df5-83d0-4939f0d2496d" providerId="AD" clId="Web-{08359DD2-A8E7-8B39-B32B-EDBAD358945F}" dt="2024-09-30T13:40:37.008" v="442"/>
          <ac:picMkLst>
            <pc:docMk/>
            <pc:sldMk cId="945154147" sldId="278"/>
            <ac:picMk id="12" creationId="{80ECB02D-EF11-C48A-F442-FE9580D79019}"/>
          </ac:picMkLst>
        </pc:picChg>
        <pc:picChg chg="del">
          <ac:chgData name="Andrea Saggio" userId="S::andrea.saggio@expleoitalia.com::da358428-cb6e-4df5-83d0-4939f0d2496d" providerId="AD" clId="Web-{08359DD2-A8E7-8B39-B32B-EDBAD358945F}" dt="2024-09-30T13:40:37.008" v="441"/>
          <ac:picMkLst>
            <pc:docMk/>
            <pc:sldMk cId="945154147" sldId="278"/>
            <ac:picMk id="13" creationId="{840EC581-9DE7-B6B4-C6A5-FE03ABDA7ADB}"/>
          </ac:picMkLst>
        </pc:picChg>
      </pc:sldChg>
      <pc:sldChg chg="modSp">
        <pc:chgData name="Andrea Saggio" userId="S::andrea.saggio@expleoitalia.com::da358428-cb6e-4df5-83d0-4939f0d2496d" providerId="AD" clId="Web-{08359DD2-A8E7-8B39-B32B-EDBAD358945F}" dt="2024-09-30T12:53:12.392" v="166" actId="20577"/>
        <pc:sldMkLst>
          <pc:docMk/>
          <pc:sldMk cId="3880762054" sldId="279"/>
        </pc:sldMkLst>
        <pc:spChg chg="mod">
          <ac:chgData name="Andrea Saggio" userId="S::andrea.saggio@expleoitalia.com::da358428-cb6e-4df5-83d0-4939f0d2496d" providerId="AD" clId="Web-{08359DD2-A8E7-8B39-B32B-EDBAD358945F}" dt="2024-09-30T12:53:12.392" v="166" actId="20577"/>
          <ac:spMkLst>
            <pc:docMk/>
            <pc:sldMk cId="3880762054" sldId="279"/>
            <ac:spMk id="18" creationId="{4643B341-7D59-5381-5C25-464C0D864E00}"/>
          </ac:spMkLst>
        </pc:spChg>
      </pc:sldChg>
      <pc:sldChg chg="modSp">
        <pc:chgData name="Andrea Saggio" userId="S::andrea.saggio@expleoitalia.com::da358428-cb6e-4df5-83d0-4939f0d2496d" providerId="AD" clId="Web-{08359DD2-A8E7-8B39-B32B-EDBAD358945F}" dt="2024-09-30T12:53:28.237" v="175" actId="20577"/>
        <pc:sldMkLst>
          <pc:docMk/>
          <pc:sldMk cId="2794783990" sldId="280"/>
        </pc:sldMkLst>
        <pc:spChg chg="mod">
          <ac:chgData name="Andrea Saggio" userId="S::andrea.saggio@expleoitalia.com::da358428-cb6e-4df5-83d0-4939f0d2496d" providerId="AD" clId="Web-{08359DD2-A8E7-8B39-B32B-EDBAD358945F}" dt="2024-09-30T12:53:28.237" v="175" actId="20577"/>
          <ac:spMkLst>
            <pc:docMk/>
            <pc:sldMk cId="2794783990" sldId="280"/>
            <ac:spMk id="18" creationId="{4643B341-7D59-5381-5C25-464C0D864E00}"/>
          </ac:spMkLst>
        </pc:spChg>
      </pc:sldChg>
      <pc:sldChg chg="modSp">
        <pc:chgData name="Andrea Saggio" userId="S::andrea.saggio@expleoitalia.com::da358428-cb6e-4df5-83d0-4939f0d2496d" providerId="AD" clId="Web-{08359DD2-A8E7-8B39-B32B-EDBAD358945F}" dt="2024-09-30T12:53:49.925" v="187" actId="20577"/>
        <pc:sldMkLst>
          <pc:docMk/>
          <pc:sldMk cId="3347115650" sldId="281"/>
        </pc:sldMkLst>
        <pc:spChg chg="mod">
          <ac:chgData name="Andrea Saggio" userId="S::andrea.saggio@expleoitalia.com::da358428-cb6e-4df5-83d0-4939f0d2496d" providerId="AD" clId="Web-{08359DD2-A8E7-8B39-B32B-EDBAD358945F}" dt="2024-09-30T12:53:49.925" v="187" actId="20577"/>
          <ac:spMkLst>
            <pc:docMk/>
            <pc:sldMk cId="3347115650" sldId="281"/>
            <ac:spMk id="4" creationId="{86AB0CA7-0898-E442-48AC-2A80FA6074FA}"/>
          </ac:spMkLst>
        </pc:spChg>
      </pc:sldChg>
      <pc:sldChg chg="modSp">
        <pc:chgData name="Andrea Saggio" userId="S::andrea.saggio@expleoitalia.com::da358428-cb6e-4df5-83d0-4939f0d2496d" providerId="AD" clId="Web-{08359DD2-A8E7-8B39-B32B-EDBAD358945F}" dt="2024-09-30T12:54:10.222" v="189" actId="20577"/>
        <pc:sldMkLst>
          <pc:docMk/>
          <pc:sldMk cId="1591954499" sldId="282"/>
        </pc:sldMkLst>
        <pc:spChg chg="mod">
          <ac:chgData name="Andrea Saggio" userId="S::andrea.saggio@expleoitalia.com::da358428-cb6e-4df5-83d0-4939f0d2496d" providerId="AD" clId="Web-{08359DD2-A8E7-8B39-B32B-EDBAD358945F}" dt="2024-09-30T12:54:10.222" v="189" actId="20577"/>
          <ac:spMkLst>
            <pc:docMk/>
            <pc:sldMk cId="1591954499" sldId="282"/>
            <ac:spMk id="18" creationId="{4643B341-7D59-5381-5C25-464C0D864E00}"/>
          </ac:spMkLst>
        </pc:spChg>
      </pc:sldChg>
      <pc:sldChg chg="modSp">
        <pc:chgData name="Andrea Saggio" userId="S::andrea.saggio@expleoitalia.com::da358428-cb6e-4df5-83d0-4939f0d2496d" providerId="AD" clId="Web-{08359DD2-A8E7-8B39-B32B-EDBAD358945F}" dt="2024-09-30T12:54:17.504" v="194" actId="20577"/>
        <pc:sldMkLst>
          <pc:docMk/>
          <pc:sldMk cId="1183887045" sldId="283"/>
        </pc:sldMkLst>
        <pc:spChg chg="mod">
          <ac:chgData name="Andrea Saggio" userId="S::andrea.saggio@expleoitalia.com::da358428-cb6e-4df5-83d0-4939f0d2496d" providerId="AD" clId="Web-{08359DD2-A8E7-8B39-B32B-EDBAD358945F}" dt="2024-09-30T12:54:17.504" v="194" actId="20577"/>
          <ac:spMkLst>
            <pc:docMk/>
            <pc:sldMk cId="1183887045" sldId="283"/>
            <ac:spMk id="18" creationId="{4643B341-7D59-5381-5C25-464C0D864E00}"/>
          </ac:spMkLst>
        </pc:spChg>
      </pc:sldChg>
      <pc:sldChg chg="del">
        <pc:chgData name="Andrea Saggio" userId="S::andrea.saggio@expleoitalia.com::da358428-cb6e-4df5-83d0-4939f0d2496d" providerId="AD" clId="Web-{08359DD2-A8E7-8B39-B32B-EDBAD358945F}" dt="2024-09-30T12:54:19.816" v="195"/>
        <pc:sldMkLst>
          <pc:docMk/>
          <pc:sldMk cId="627043271" sldId="284"/>
        </pc:sldMkLst>
      </pc:sldChg>
      <pc:sldChg chg="addSp modSp add ord replId">
        <pc:chgData name="Andrea Saggio" userId="S::andrea.saggio@expleoitalia.com::da358428-cb6e-4df5-83d0-4939f0d2496d" providerId="AD" clId="Web-{08359DD2-A8E7-8B39-B32B-EDBAD358945F}" dt="2024-09-30T13:17:06.146" v="324"/>
        <pc:sldMkLst>
          <pc:docMk/>
          <pc:sldMk cId="2153230420" sldId="287"/>
        </pc:sldMkLst>
        <pc:picChg chg="add mod">
          <ac:chgData name="Andrea Saggio" userId="S::andrea.saggio@expleoitalia.com::da358428-cb6e-4df5-83d0-4939f0d2496d" providerId="AD" clId="Web-{08359DD2-A8E7-8B39-B32B-EDBAD358945F}" dt="2024-09-30T13:17:06.146" v="324"/>
          <ac:picMkLst>
            <pc:docMk/>
            <pc:sldMk cId="2153230420" sldId="287"/>
            <ac:picMk id="2" creationId="{ADCF45ED-4025-2F47-26CC-8B175485080F}"/>
          </ac:picMkLst>
        </pc:picChg>
      </pc:sldChg>
      <pc:sldChg chg="add del replId">
        <pc:chgData name="Andrea Saggio" userId="S::andrea.saggio@expleoitalia.com::da358428-cb6e-4df5-83d0-4939f0d2496d" providerId="AD" clId="Web-{08359DD2-A8E7-8B39-B32B-EDBAD358945F}" dt="2024-09-30T13:24:29.787" v="370"/>
        <pc:sldMkLst>
          <pc:docMk/>
          <pc:sldMk cId="1234035229" sldId="288"/>
        </pc:sldMkLst>
      </pc:sldChg>
      <pc:sldChg chg="modSp add ord replId">
        <pc:chgData name="Andrea Saggio" userId="S::andrea.saggio@expleoitalia.com::da358428-cb6e-4df5-83d0-4939f0d2496d" providerId="AD" clId="Web-{08359DD2-A8E7-8B39-B32B-EDBAD358945F}" dt="2024-09-30T13:24:40.944" v="373" actId="20577"/>
        <pc:sldMkLst>
          <pc:docMk/>
          <pc:sldMk cId="3324156108" sldId="288"/>
        </pc:sldMkLst>
        <pc:spChg chg="mod">
          <ac:chgData name="Andrea Saggio" userId="S::andrea.saggio@expleoitalia.com::da358428-cb6e-4df5-83d0-4939f0d2496d" providerId="AD" clId="Web-{08359DD2-A8E7-8B39-B32B-EDBAD358945F}" dt="2024-09-30T13:24:40.944" v="373" actId="20577"/>
          <ac:spMkLst>
            <pc:docMk/>
            <pc:sldMk cId="3324156108" sldId="288"/>
            <ac:spMk id="25" creationId="{200FA9D7-BF31-1ADD-6C49-6D0777D38A8C}"/>
          </ac:spMkLst>
        </pc:spChg>
      </pc:sldChg>
      <pc:sldChg chg="modSp add replId">
        <pc:chgData name="Andrea Saggio" userId="S::andrea.saggio@expleoitalia.com::da358428-cb6e-4df5-83d0-4939f0d2496d" providerId="AD" clId="Web-{08359DD2-A8E7-8B39-B32B-EDBAD358945F}" dt="2024-09-30T13:24:50.476" v="376" actId="20577"/>
        <pc:sldMkLst>
          <pc:docMk/>
          <pc:sldMk cId="4056221998" sldId="289"/>
        </pc:sldMkLst>
        <pc:spChg chg="mod">
          <ac:chgData name="Andrea Saggio" userId="S::andrea.saggio@expleoitalia.com::da358428-cb6e-4df5-83d0-4939f0d2496d" providerId="AD" clId="Web-{08359DD2-A8E7-8B39-B32B-EDBAD358945F}" dt="2024-09-30T13:24:50.476" v="376" actId="20577"/>
          <ac:spMkLst>
            <pc:docMk/>
            <pc:sldMk cId="4056221998" sldId="289"/>
            <ac:spMk id="25" creationId="{200FA9D7-BF31-1ADD-6C49-6D0777D38A8C}"/>
          </ac:spMkLst>
        </pc:spChg>
      </pc:sldChg>
      <pc:sldChg chg="modSp add replId">
        <pc:chgData name="Andrea Saggio" userId="S::andrea.saggio@expleoitalia.com::da358428-cb6e-4df5-83d0-4939f0d2496d" providerId="AD" clId="Web-{08359DD2-A8E7-8B39-B32B-EDBAD358945F}" dt="2024-09-30T13:24:56.960" v="381" actId="20577"/>
        <pc:sldMkLst>
          <pc:docMk/>
          <pc:sldMk cId="3828572255" sldId="290"/>
        </pc:sldMkLst>
        <pc:spChg chg="mod">
          <ac:chgData name="Andrea Saggio" userId="S::andrea.saggio@expleoitalia.com::da358428-cb6e-4df5-83d0-4939f0d2496d" providerId="AD" clId="Web-{08359DD2-A8E7-8B39-B32B-EDBAD358945F}" dt="2024-09-30T13:24:56.960" v="381" actId="20577"/>
          <ac:spMkLst>
            <pc:docMk/>
            <pc:sldMk cId="3828572255" sldId="290"/>
            <ac:spMk id="25" creationId="{200FA9D7-BF31-1ADD-6C49-6D0777D38A8C}"/>
          </ac:spMkLst>
        </pc:spChg>
      </pc:sldChg>
      <pc:sldChg chg="modSp add replId">
        <pc:chgData name="Andrea Saggio" userId="S::andrea.saggio@expleoitalia.com::da358428-cb6e-4df5-83d0-4939f0d2496d" providerId="AD" clId="Web-{08359DD2-A8E7-8B39-B32B-EDBAD358945F}" dt="2024-09-30T13:25:42.743" v="391" actId="20577"/>
        <pc:sldMkLst>
          <pc:docMk/>
          <pc:sldMk cId="1136428181" sldId="291"/>
        </pc:sldMkLst>
        <pc:spChg chg="mod">
          <ac:chgData name="Andrea Saggio" userId="S::andrea.saggio@expleoitalia.com::da358428-cb6e-4df5-83d0-4939f0d2496d" providerId="AD" clId="Web-{08359DD2-A8E7-8B39-B32B-EDBAD358945F}" dt="2024-09-30T13:25:42.743" v="391" actId="20577"/>
          <ac:spMkLst>
            <pc:docMk/>
            <pc:sldMk cId="1136428181" sldId="291"/>
            <ac:spMk id="25" creationId="{200FA9D7-BF31-1ADD-6C49-6D0777D38A8C}"/>
          </ac:spMkLst>
        </pc:spChg>
      </pc:sldChg>
    </pc:docChg>
  </pc:docChgLst>
  <pc:docChgLst>
    <pc:chgData name="Andrea Saggio" userId="S::andrea.saggio@expleoitalia.com::da358428-cb6e-4df5-83d0-4939f0d2496d" providerId="AD" clId="Web-{9ED20ECB-D6D8-41F5-A280-159E930D5C20}"/>
    <pc:docChg chg="addSld delSld modSld sldOrd">
      <pc:chgData name="Andrea Saggio" userId="S::andrea.saggio@expleoitalia.com::da358428-cb6e-4df5-83d0-4939f0d2496d" providerId="AD" clId="Web-{9ED20ECB-D6D8-41F5-A280-159E930D5C20}" dt="2024-09-30T18:55:52.147" v="468"/>
      <pc:docMkLst>
        <pc:docMk/>
      </pc:docMkLst>
      <pc:sldChg chg="modSp">
        <pc:chgData name="Andrea Saggio" userId="S::andrea.saggio@expleoitalia.com::da358428-cb6e-4df5-83d0-4939f0d2496d" providerId="AD" clId="Web-{9ED20ECB-D6D8-41F5-A280-159E930D5C20}" dt="2024-09-30T18:01:26.143" v="2" actId="20577"/>
        <pc:sldMkLst>
          <pc:docMk/>
          <pc:sldMk cId="1805165091" sldId="257"/>
        </pc:sldMkLst>
        <pc:spChg chg="mod">
          <ac:chgData name="Andrea Saggio" userId="S::andrea.saggio@expleoitalia.com::da358428-cb6e-4df5-83d0-4939f0d2496d" providerId="AD" clId="Web-{9ED20ECB-D6D8-41F5-A280-159E930D5C20}" dt="2024-09-30T18:01:14.361" v="0" actId="20577"/>
          <ac:spMkLst>
            <pc:docMk/>
            <pc:sldMk cId="1805165091" sldId="257"/>
            <ac:spMk id="5" creationId="{2E655CE2-52BA-58D1-55D9-622B05A8AAB7}"/>
          </ac:spMkLst>
        </pc:spChg>
        <pc:spChg chg="mod">
          <ac:chgData name="Andrea Saggio" userId="S::andrea.saggio@expleoitalia.com::da358428-cb6e-4df5-83d0-4939f0d2496d" providerId="AD" clId="Web-{9ED20ECB-D6D8-41F5-A280-159E930D5C20}" dt="2024-09-30T18:01:26.143" v="2" actId="20577"/>
          <ac:spMkLst>
            <pc:docMk/>
            <pc:sldMk cId="1805165091" sldId="257"/>
            <ac:spMk id="10" creationId="{537348B1-5D9D-7D07-67E1-EED6AF08C2B8}"/>
          </ac:spMkLst>
        </pc:spChg>
      </pc:sldChg>
      <pc:sldChg chg="addSp delSp modSp">
        <pc:chgData name="Andrea Saggio" userId="S::andrea.saggio@expleoitalia.com::da358428-cb6e-4df5-83d0-4939f0d2496d" providerId="AD" clId="Web-{9ED20ECB-D6D8-41F5-A280-159E930D5C20}" dt="2024-09-30T18:08:19.595" v="82" actId="1076"/>
        <pc:sldMkLst>
          <pc:docMk/>
          <pc:sldMk cId="1318800744" sldId="258"/>
        </pc:sldMkLst>
        <pc:spChg chg="mod">
          <ac:chgData name="Andrea Saggio" userId="S::andrea.saggio@expleoitalia.com::da358428-cb6e-4df5-83d0-4939f0d2496d" providerId="AD" clId="Web-{9ED20ECB-D6D8-41F5-A280-159E930D5C20}" dt="2024-09-30T18:05:46.668" v="71" actId="20577"/>
          <ac:spMkLst>
            <pc:docMk/>
            <pc:sldMk cId="1318800744" sldId="258"/>
            <ac:spMk id="10" creationId="{AB9CC51B-238A-0D1E-9CB2-ED86830F94FD}"/>
          </ac:spMkLst>
        </pc:spChg>
        <pc:spChg chg="mod">
          <ac:chgData name="Andrea Saggio" userId="S::andrea.saggio@expleoitalia.com::da358428-cb6e-4df5-83d0-4939f0d2496d" providerId="AD" clId="Web-{9ED20ECB-D6D8-41F5-A280-159E930D5C20}" dt="2024-09-30T18:02:49.771" v="11" actId="20577"/>
          <ac:spMkLst>
            <pc:docMk/>
            <pc:sldMk cId="1318800744" sldId="258"/>
            <ac:spMk id="11" creationId="{0AA08967-E182-3B9F-4CD1-8B1A23EFE965}"/>
          </ac:spMkLst>
        </pc:spChg>
        <pc:grpChg chg="del">
          <ac:chgData name="Andrea Saggio" userId="S::andrea.saggio@expleoitalia.com::da358428-cb6e-4df5-83d0-4939f0d2496d" providerId="AD" clId="Web-{9ED20ECB-D6D8-41F5-A280-159E930D5C20}" dt="2024-09-30T18:04:57.978" v="16"/>
          <ac:grpSpMkLst>
            <pc:docMk/>
            <pc:sldMk cId="1318800744" sldId="258"/>
            <ac:grpSpMk id="3" creationId="{36A67A77-3230-5602-6B34-20F920EEF95B}"/>
          </ac:grpSpMkLst>
        </pc:grpChg>
        <pc:picChg chg="add mod">
          <ac:chgData name="Andrea Saggio" userId="S::andrea.saggio@expleoitalia.com::da358428-cb6e-4df5-83d0-4939f0d2496d" providerId="AD" clId="Web-{9ED20ECB-D6D8-41F5-A280-159E930D5C20}" dt="2024-09-30T18:05:07.447" v="19" actId="14100"/>
          <ac:picMkLst>
            <pc:docMk/>
            <pc:sldMk cId="1318800744" sldId="258"/>
            <ac:picMk id="6" creationId="{755D6254-61E5-4B74-61B5-E3FB1C93E5A2}"/>
          </ac:picMkLst>
        </pc:picChg>
        <pc:picChg chg="del">
          <ac:chgData name="Andrea Saggio" userId="S::andrea.saggio@expleoitalia.com::da358428-cb6e-4df5-83d0-4939f0d2496d" providerId="AD" clId="Web-{9ED20ECB-D6D8-41F5-A280-159E930D5C20}" dt="2024-09-30T18:02:09.269" v="3"/>
          <ac:picMkLst>
            <pc:docMk/>
            <pc:sldMk cId="1318800744" sldId="258"/>
            <ac:picMk id="12" creationId="{882B8F47-F7AC-CDD9-DEFE-6B5FE76C20A1}"/>
          </ac:picMkLst>
        </pc:picChg>
        <pc:picChg chg="del">
          <ac:chgData name="Andrea Saggio" userId="S::andrea.saggio@expleoitalia.com::da358428-cb6e-4df5-83d0-4939f0d2496d" providerId="AD" clId="Web-{9ED20ECB-D6D8-41F5-A280-159E930D5C20}" dt="2024-09-30T18:02:10.082" v="4"/>
          <ac:picMkLst>
            <pc:docMk/>
            <pc:sldMk cId="1318800744" sldId="258"/>
            <ac:picMk id="13" creationId="{F8CA5A08-658E-E86D-59F2-30E1558B5802}"/>
          </ac:picMkLst>
        </pc:picChg>
        <pc:cxnChg chg="mod">
          <ac:chgData name="Andrea Saggio" userId="S::andrea.saggio@expleoitalia.com::da358428-cb6e-4df5-83d0-4939f0d2496d" providerId="AD" clId="Web-{9ED20ECB-D6D8-41F5-A280-159E930D5C20}" dt="2024-09-30T18:08:19.595" v="82" actId="1076"/>
          <ac:cxnSpMkLst>
            <pc:docMk/>
            <pc:sldMk cId="1318800744" sldId="258"/>
            <ac:cxnSpMk id="16" creationId="{0A7556DF-E769-1080-47C4-750DB92CF418}"/>
          </ac:cxnSpMkLst>
        </pc:cxnChg>
      </pc:sldChg>
      <pc:sldChg chg="addSp delSp modSp">
        <pc:chgData name="Andrea Saggio" userId="S::andrea.saggio@expleoitalia.com::da358428-cb6e-4df5-83d0-4939f0d2496d" providerId="AD" clId="Web-{9ED20ECB-D6D8-41F5-A280-159E930D5C20}" dt="2024-09-30T18:21:34.482" v="200" actId="1076"/>
        <pc:sldMkLst>
          <pc:docMk/>
          <pc:sldMk cId="1224739291" sldId="260"/>
        </pc:sldMkLst>
        <pc:spChg chg="del mod">
          <ac:chgData name="Andrea Saggio" userId="S::andrea.saggio@expleoitalia.com::da358428-cb6e-4df5-83d0-4939f0d2496d" providerId="AD" clId="Web-{9ED20ECB-D6D8-41F5-A280-159E930D5C20}" dt="2024-09-30T18:08:13.313" v="81"/>
          <ac:spMkLst>
            <pc:docMk/>
            <pc:sldMk cId="1224739291" sldId="260"/>
            <ac:spMk id="16" creationId="{3E6AB346-F192-C585-5583-26FB21DD6C11}"/>
          </ac:spMkLst>
        </pc:spChg>
        <pc:picChg chg="del">
          <ac:chgData name="Andrea Saggio" userId="S::andrea.saggio@expleoitalia.com::da358428-cb6e-4df5-83d0-4939f0d2496d" providerId="AD" clId="Web-{9ED20ECB-D6D8-41F5-A280-159E930D5C20}" dt="2024-09-30T18:07:55.094" v="72"/>
          <ac:picMkLst>
            <pc:docMk/>
            <pc:sldMk cId="1224739291" sldId="260"/>
            <ac:picMk id="2" creationId="{CF7BBAA8-16FF-084A-0458-2C793DA3AB7D}"/>
          </ac:picMkLst>
        </pc:picChg>
        <pc:picChg chg="add mod">
          <ac:chgData name="Andrea Saggio" userId="S::andrea.saggio@expleoitalia.com::da358428-cb6e-4df5-83d0-4939f0d2496d" providerId="AD" clId="Web-{9ED20ECB-D6D8-41F5-A280-159E930D5C20}" dt="2024-09-30T18:21:34.482" v="200" actId="1076"/>
          <ac:picMkLst>
            <pc:docMk/>
            <pc:sldMk cId="1224739291" sldId="260"/>
            <ac:picMk id="3" creationId="{05F4CFE9-825E-3C7F-77B8-D40219CD384B}"/>
          </ac:picMkLst>
        </pc:picChg>
      </pc:sldChg>
      <pc:sldChg chg="addSp delSp modSp">
        <pc:chgData name="Andrea Saggio" userId="S::andrea.saggio@expleoitalia.com::da358428-cb6e-4df5-83d0-4939f0d2496d" providerId="AD" clId="Web-{9ED20ECB-D6D8-41F5-A280-159E930D5C20}" dt="2024-09-30T18:12:49.214" v="116" actId="1076"/>
        <pc:sldMkLst>
          <pc:docMk/>
          <pc:sldMk cId="3794149038" sldId="262"/>
        </pc:sldMkLst>
        <pc:spChg chg="add del mod">
          <ac:chgData name="Andrea Saggio" userId="S::andrea.saggio@expleoitalia.com::da358428-cb6e-4df5-83d0-4939f0d2496d" providerId="AD" clId="Web-{9ED20ECB-D6D8-41F5-A280-159E930D5C20}" dt="2024-09-30T18:11:00.991" v="93"/>
          <ac:spMkLst>
            <pc:docMk/>
            <pc:sldMk cId="3794149038" sldId="262"/>
            <ac:spMk id="2" creationId="{7C1DA628-78B9-80C2-A51F-B623C2EC8D59}"/>
          </ac:spMkLst>
        </pc:spChg>
        <pc:spChg chg="del">
          <ac:chgData name="Andrea Saggio" userId="S::andrea.saggio@expleoitalia.com::da358428-cb6e-4df5-83d0-4939f0d2496d" providerId="AD" clId="Web-{9ED20ECB-D6D8-41F5-A280-159E930D5C20}" dt="2024-09-30T18:09:41.316" v="89"/>
          <ac:spMkLst>
            <pc:docMk/>
            <pc:sldMk cId="3794149038" sldId="262"/>
            <ac:spMk id="3" creationId="{DF11876B-3BFA-2CA3-82F6-9659A2E1588D}"/>
          </ac:spMkLst>
        </pc:spChg>
        <pc:spChg chg="add mod">
          <ac:chgData name="Andrea Saggio" userId="S::andrea.saggio@expleoitalia.com::da358428-cb6e-4df5-83d0-4939f0d2496d" providerId="AD" clId="Web-{9ED20ECB-D6D8-41F5-A280-159E930D5C20}" dt="2024-09-30T18:11:42.821" v="113" actId="20577"/>
          <ac:spMkLst>
            <pc:docMk/>
            <pc:sldMk cId="3794149038" sldId="262"/>
            <ac:spMk id="6" creationId="{0852D60E-4BBA-9013-C66E-E028187EF9DE}"/>
          </ac:spMkLst>
        </pc:spChg>
        <pc:spChg chg="del">
          <ac:chgData name="Andrea Saggio" userId="S::andrea.saggio@expleoitalia.com::da358428-cb6e-4df5-83d0-4939f0d2496d" providerId="AD" clId="Web-{9ED20ECB-D6D8-41F5-A280-159E930D5C20}" dt="2024-09-30T18:09:41.316" v="88"/>
          <ac:spMkLst>
            <pc:docMk/>
            <pc:sldMk cId="3794149038" sldId="262"/>
            <ac:spMk id="9" creationId="{7E1AB33F-F57B-3992-7256-78C7D9702B29}"/>
          </ac:spMkLst>
        </pc:spChg>
        <pc:spChg chg="del">
          <ac:chgData name="Andrea Saggio" userId="S::andrea.saggio@expleoitalia.com::da358428-cb6e-4df5-83d0-4939f0d2496d" providerId="AD" clId="Web-{9ED20ECB-D6D8-41F5-A280-159E930D5C20}" dt="2024-09-30T18:09:41.316" v="86"/>
          <ac:spMkLst>
            <pc:docMk/>
            <pc:sldMk cId="3794149038" sldId="262"/>
            <ac:spMk id="13" creationId="{3D25D882-8A7A-94AB-75FF-404D85FA2006}"/>
          </ac:spMkLst>
        </pc:spChg>
        <pc:spChg chg="del">
          <ac:chgData name="Andrea Saggio" userId="S::andrea.saggio@expleoitalia.com::da358428-cb6e-4df5-83d0-4939f0d2496d" providerId="AD" clId="Web-{9ED20ECB-D6D8-41F5-A280-159E930D5C20}" dt="2024-09-30T18:09:41.316" v="85"/>
          <ac:spMkLst>
            <pc:docMk/>
            <pc:sldMk cId="3794149038" sldId="262"/>
            <ac:spMk id="15" creationId="{DC4A2092-39D4-CC43-35BD-686890E8B578}"/>
          </ac:spMkLst>
        </pc:spChg>
        <pc:spChg chg="del">
          <ac:chgData name="Andrea Saggio" userId="S::andrea.saggio@expleoitalia.com::da358428-cb6e-4df5-83d0-4939f0d2496d" providerId="AD" clId="Web-{9ED20ECB-D6D8-41F5-A280-159E930D5C20}" dt="2024-09-30T18:09:41.316" v="83"/>
          <ac:spMkLst>
            <pc:docMk/>
            <pc:sldMk cId="3794149038" sldId="262"/>
            <ac:spMk id="27" creationId="{EA14EC97-0798-28A4-BD76-1A8BD89A6D45}"/>
          </ac:spMkLst>
        </pc:spChg>
        <pc:picChg chg="add mod">
          <ac:chgData name="Andrea Saggio" userId="S::andrea.saggio@expleoitalia.com::da358428-cb6e-4df5-83d0-4939f0d2496d" providerId="AD" clId="Web-{9ED20ECB-D6D8-41F5-A280-159E930D5C20}" dt="2024-09-30T18:12:49.214" v="116" actId="1076"/>
          <ac:picMkLst>
            <pc:docMk/>
            <pc:sldMk cId="3794149038" sldId="262"/>
            <ac:picMk id="7" creationId="{024BCE67-7A88-EE22-3553-26D9560521E2}"/>
          </ac:picMkLst>
        </pc:picChg>
        <pc:picChg chg="del">
          <ac:chgData name="Andrea Saggio" userId="S::andrea.saggio@expleoitalia.com::da358428-cb6e-4df5-83d0-4939f0d2496d" providerId="AD" clId="Web-{9ED20ECB-D6D8-41F5-A280-159E930D5C20}" dt="2024-09-30T18:09:41.316" v="87"/>
          <ac:picMkLst>
            <pc:docMk/>
            <pc:sldMk cId="3794149038" sldId="262"/>
            <ac:picMk id="11" creationId="{D232D86A-52F0-93CE-82ED-2F55DED3759C}"/>
          </ac:picMkLst>
        </pc:picChg>
        <pc:picChg chg="del">
          <ac:chgData name="Andrea Saggio" userId="S::andrea.saggio@expleoitalia.com::da358428-cb6e-4df5-83d0-4939f0d2496d" providerId="AD" clId="Web-{9ED20ECB-D6D8-41F5-A280-159E930D5C20}" dt="2024-09-30T18:09:41.316" v="84"/>
          <ac:picMkLst>
            <pc:docMk/>
            <pc:sldMk cId="3794149038" sldId="262"/>
            <ac:picMk id="19" creationId="{A6BF3517-36F0-B189-A147-A54E10AB61F0}"/>
          </ac:picMkLst>
        </pc:picChg>
      </pc:sldChg>
      <pc:sldChg chg="addSp delSp modSp">
        <pc:chgData name="Andrea Saggio" userId="S::andrea.saggio@expleoitalia.com::da358428-cb6e-4df5-83d0-4939f0d2496d" providerId="AD" clId="Web-{9ED20ECB-D6D8-41F5-A280-159E930D5C20}" dt="2024-09-30T18:34:48.806" v="364" actId="14100"/>
        <pc:sldMkLst>
          <pc:docMk/>
          <pc:sldMk cId="1055993803" sldId="263"/>
        </pc:sldMkLst>
        <pc:spChg chg="mod">
          <ac:chgData name="Andrea Saggio" userId="S::andrea.saggio@expleoitalia.com::da358428-cb6e-4df5-83d0-4939f0d2496d" providerId="AD" clId="Web-{9ED20ECB-D6D8-41F5-A280-159E930D5C20}" dt="2024-09-30T18:34:31.165" v="360" actId="14100"/>
          <ac:spMkLst>
            <pc:docMk/>
            <pc:sldMk cId="1055993803" sldId="263"/>
            <ac:spMk id="3" creationId="{F49ED2AA-70EF-F5D7-7BD4-51AE02C346E8}"/>
          </ac:spMkLst>
        </pc:spChg>
        <pc:spChg chg="del">
          <ac:chgData name="Andrea Saggio" userId="S::andrea.saggio@expleoitalia.com::da358428-cb6e-4df5-83d0-4939f0d2496d" providerId="AD" clId="Web-{9ED20ECB-D6D8-41F5-A280-159E930D5C20}" dt="2024-09-30T18:28:18.886" v="275"/>
          <ac:spMkLst>
            <pc:docMk/>
            <pc:sldMk cId="1055993803" sldId="263"/>
            <ac:spMk id="4" creationId="{CC7C55D1-9D44-CAAE-47ED-24F4C4AD7BD0}"/>
          </ac:spMkLst>
        </pc:spChg>
        <pc:spChg chg="del">
          <ac:chgData name="Andrea Saggio" userId="S::andrea.saggio@expleoitalia.com::da358428-cb6e-4df5-83d0-4939f0d2496d" providerId="AD" clId="Web-{9ED20ECB-D6D8-41F5-A280-159E930D5C20}" dt="2024-09-30T18:28:18.886" v="274"/>
          <ac:spMkLst>
            <pc:docMk/>
            <pc:sldMk cId="1055993803" sldId="263"/>
            <ac:spMk id="5" creationId="{EE3F1B2C-12F8-C9AA-9163-DFEA1D4B56D3}"/>
          </ac:spMkLst>
        </pc:spChg>
        <pc:spChg chg="del">
          <ac:chgData name="Andrea Saggio" userId="S::andrea.saggio@expleoitalia.com::da358428-cb6e-4df5-83d0-4939f0d2496d" providerId="AD" clId="Web-{9ED20ECB-D6D8-41F5-A280-159E930D5C20}" dt="2024-09-30T18:28:18.886" v="271"/>
          <ac:spMkLst>
            <pc:docMk/>
            <pc:sldMk cId="1055993803" sldId="263"/>
            <ac:spMk id="8" creationId="{54272416-385D-5D1F-09FF-D36FBA547BB0}"/>
          </ac:spMkLst>
        </pc:spChg>
        <pc:spChg chg="del">
          <ac:chgData name="Andrea Saggio" userId="S::andrea.saggio@expleoitalia.com::da358428-cb6e-4df5-83d0-4939f0d2496d" providerId="AD" clId="Web-{9ED20ECB-D6D8-41F5-A280-159E930D5C20}" dt="2024-09-30T18:28:18.886" v="269"/>
          <ac:spMkLst>
            <pc:docMk/>
            <pc:sldMk cId="1055993803" sldId="263"/>
            <ac:spMk id="10" creationId="{73813797-1554-7D53-1CA3-8A1396E00686}"/>
          </ac:spMkLst>
        </pc:spChg>
        <pc:picChg chg="add mod">
          <ac:chgData name="Andrea Saggio" userId="S::andrea.saggio@expleoitalia.com::da358428-cb6e-4df5-83d0-4939f0d2496d" providerId="AD" clId="Web-{9ED20ECB-D6D8-41F5-A280-159E930D5C20}" dt="2024-09-30T18:34:19.540" v="356" actId="1076"/>
          <ac:picMkLst>
            <pc:docMk/>
            <pc:sldMk cId="1055993803" sldId="263"/>
            <ac:picMk id="2" creationId="{C61954FD-7414-2AA6-D5F7-28FC3AEA131F}"/>
          </ac:picMkLst>
        </pc:picChg>
        <pc:picChg chg="del">
          <ac:chgData name="Andrea Saggio" userId="S::andrea.saggio@expleoitalia.com::da358428-cb6e-4df5-83d0-4939f0d2496d" providerId="AD" clId="Web-{9ED20ECB-D6D8-41F5-A280-159E930D5C20}" dt="2024-09-30T18:28:18.886" v="273"/>
          <ac:picMkLst>
            <pc:docMk/>
            <pc:sldMk cId="1055993803" sldId="263"/>
            <ac:picMk id="6" creationId="{617204DC-61A4-BB42-EE90-D170567B68BD}"/>
          </ac:picMkLst>
        </pc:picChg>
        <pc:picChg chg="del">
          <ac:chgData name="Andrea Saggio" userId="S::andrea.saggio@expleoitalia.com::da358428-cb6e-4df5-83d0-4939f0d2496d" providerId="AD" clId="Web-{9ED20ECB-D6D8-41F5-A280-159E930D5C20}" dt="2024-09-30T18:28:18.886" v="272"/>
          <ac:picMkLst>
            <pc:docMk/>
            <pc:sldMk cId="1055993803" sldId="263"/>
            <ac:picMk id="7" creationId="{70F528D1-A7D0-3FAB-367D-F4F31AA32962}"/>
          </ac:picMkLst>
        </pc:picChg>
        <pc:picChg chg="del">
          <ac:chgData name="Andrea Saggio" userId="S::andrea.saggio@expleoitalia.com::da358428-cb6e-4df5-83d0-4939f0d2496d" providerId="AD" clId="Web-{9ED20ECB-D6D8-41F5-A280-159E930D5C20}" dt="2024-09-30T18:28:18.886" v="270"/>
          <ac:picMkLst>
            <pc:docMk/>
            <pc:sldMk cId="1055993803" sldId="263"/>
            <ac:picMk id="9" creationId="{1B9D01E8-4646-E02F-002D-A2F76E781D72}"/>
          </ac:picMkLst>
        </pc:picChg>
        <pc:picChg chg="add mod">
          <ac:chgData name="Andrea Saggio" userId="S::andrea.saggio@expleoitalia.com::da358428-cb6e-4df5-83d0-4939f0d2496d" providerId="AD" clId="Web-{9ED20ECB-D6D8-41F5-A280-159E930D5C20}" dt="2024-09-30T18:34:34.431" v="361" actId="1076"/>
          <ac:picMkLst>
            <pc:docMk/>
            <pc:sldMk cId="1055993803" sldId="263"/>
            <ac:picMk id="11" creationId="{D780F75B-3D15-210D-83E4-B988F0287587}"/>
          </ac:picMkLst>
        </pc:picChg>
        <pc:cxnChg chg="add mod">
          <ac:chgData name="Andrea Saggio" userId="S::andrea.saggio@expleoitalia.com::da358428-cb6e-4df5-83d0-4939f0d2496d" providerId="AD" clId="Web-{9ED20ECB-D6D8-41F5-A280-159E930D5C20}" dt="2024-09-30T18:34:48.806" v="364" actId="14100"/>
          <ac:cxnSpMkLst>
            <pc:docMk/>
            <pc:sldMk cId="1055993803" sldId="263"/>
            <ac:cxnSpMk id="12" creationId="{F700DF32-9D0C-956D-ECDF-205360EB6DBA}"/>
          </ac:cxnSpMkLst>
        </pc:cxnChg>
      </pc:sldChg>
      <pc:sldChg chg="delSp modSp del">
        <pc:chgData name="Andrea Saggio" userId="S::andrea.saggio@expleoitalia.com::da358428-cb6e-4df5-83d0-4939f0d2496d" providerId="AD" clId="Web-{9ED20ECB-D6D8-41F5-A280-159E930D5C20}" dt="2024-09-30T18:48:39.695" v="408"/>
        <pc:sldMkLst>
          <pc:docMk/>
          <pc:sldMk cId="1326714520" sldId="265"/>
        </pc:sldMkLst>
        <pc:spChg chg="mod">
          <ac:chgData name="Andrea Saggio" userId="S::andrea.saggio@expleoitalia.com::da358428-cb6e-4df5-83d0-4939f0d2496d" providerId="AD" clId="Web-{9ED20ECB-D6D8-41F5-A280-159E930D5C20}" dt="2024-09-30T18:26:04.694" v="266" actId="20577"/>
          <ac:spMkLst>
            <pc:docMk/>
            <pc:sldMk cId="1326714520" sldId="265"/>
            <ac:spMk id="6" creationId="{4080EAAB-C5E7-D817-F7F0-5DE858EACF84}"/>
          </ac:spMkLst>
        </pc:spChg>
        <pc:spChg chg="mod">
          <ac:chgData name="Andrea Saggio" userId="S::andrea.saggio@expleoitalia.com::da358428-cb6e-4df5-83d0-4939f0d2496d" providerId="AD" clId="Web-{9ED20ECB-D6D8-41F5-A280-159E930D5C20}" dt="2024-09-30T18:26:08.382" v="268" actId="20577"/>
          <ac:spMkLst>
            <pc:docMk/>
            <pc:sldMk cId="1326714520" sldId="265"/>
            <ac:spMk id="10" creationId="{2484128E-1E58-60C4-8FA3-0A7E78147724}"/>
          </ac:spMkLst>
        </pc:spChg>
        <pc:spChg chg="mod">
          <ac:chgData name="Andrea Saggio" userId="S::andrea.saggio@expleoitalia.com::da358428-cb6e-4df5-83d0-4939f0d2496d" providerId="AD" clId="Web-{9ED20ECB-D6D8-41F5-A280-159E930D5C20}" dt="2024-09-30T18:25:26.615" v="256" actId="20577"/>
          <ac:spMkLst>
            <pc:docMk/>
            <pc:sldMk cId="1326714520" sldId="265"/>
            <ac:spMk id="25" creationId="{200FA9D7-BF31-1ADD-6C49-6D0777D38A8C}"/>
          </ac:spMkLst>
        </pc:spChg>
        <pc:grpChg chg="mod">
          <ac:chgData name="Andrea Saggio" userId="S::andrea.saggio@expleoitalia.com::da358428-cb6e-4df5-83d0-4939f0d2496d" providerId="AD" clId="Web-{9ED20ECB-D6D8-41F5-A280-159E930D5C20}" dt="2024-09-30T18:25:48.709" v="263" actId="14100"/>
          <ac:grpSpMkLst>
            <pc:docMk/>
            <pc:sldMk cId="1326714520" sldId="265"/>
            <ac:grpSpMk id="8" creationId="{7EEAC7F3-85DE-28F6-C263-8988B168279C}"/>
          </ac:grpSpMkLst>
        </pc:grpChg>
        <pc:grpChg chg="del mod">
          <ac:chgData name="Andrea Saggio" userId="S::andrea.saggio@expleoitalia.com::da358428-cb6e-4df5-83d0-4939f0d2496d" providerId="AD" clId="Web-{9ED20ECB-D6D8-41F5-A280-159E930D5C20}" dt="2024-09-30T18:47:29.708" v="392"/>
          <ac:grpSpMkLst>
            <pc:docMk/>
            <pc:sldMk cId="1326714520" sldId="265"/>
            <ac:grpSpMk id="12" creationId="{15514461-5151-A9DF-45FD-5FFBE3476885}"/>
          </ac:grpSpMkLst>
        </pc:grpChg>
        <pc:picChg chg="del">
          <ac:chgData name="Andrea Saggio" userId="S::andrea.saggio@expleoitalia.com::da358428-cb6e-4df5-83d0-4939f0d2496d" providerId="AD" clId="Web-{9ED20ECB-D6D8-41F5-A280-159E930D5C20}" dt="2024-09-30T18:35:25.636" v="367"/>
          <ac:picMkLst>
            <pc:docMk/>
            <pc:sldMk cId="1326714520" sldId="265"/>
            <ac:picMk id="13" creationId="{2E7BAE1A-E0F1-A7F4-40B8-77B5D926D789}"/>
          </ac:picMkLst>
        </pc:picChg>
        <pc:inkChg chg="del">
          <ac:chgData name="Andrea Saggio" userId="S::andrea.saggio@expleoitalia.com::da358428-cb6e-4df5-83d0-4939f0d2496d" providerId="AD" clId="Web-{9ED20ECB-D6D8-41F5-A280-159E930D5C20}" dt="2024-09-30T18:35:28.104" v="369"/>
          <ac:inkMkLst>
            <pc:docMk/>
            <pc:sldMk cId="1326714520" sldId="265"/>
            <ac:inkMk id="14" creationId="{8C673636-12C6-5B21-E42B-7C31044F6B9D}"/>
          </ac:inkMkLst>
        </pc:inkChg>
        <pc:inkChg chg="del">
          <ac:chgData name="Andrea Saggio" userId="S::andrea.saggio@expleoitalia.com::da358428-cb6e-4df5-83d0-4939f0d2496d" providerId="AD" clId="Web-{9ED20ECB-D6D8-41F5-A280-159E930D5C20}" dt="2024-09-30T18:35:28.104" v="368"/>
          <ac:inkMkLst>
            <pc:docMk/>
            <pc:sldMk cId="1326714520" sldId="265"/>
            <ac:inkMk id="15" creationId="{3D5DB334-50E1-165D-C5F6-03064A27860C}"/>
          </ac:inkMkLst>
        </pc:inkChg>
        <pc:cxnChg chg="del">
          <ac:chgData name="Andrea Saggio" userId="S::andrea.saggio@expleoitalia.com::da358428-cb6e-4df5-83d0-4939f0d2496d" providerId="AD" clId="Web-{9ED20ECB-D6D8-41F5-A280-159E930D5C20}" dt="2024-09-30T18:47:29.708" v="393"/>
          <ac:cxnSpMkLst>
            <pc:docMk/>
            <pc:sldMk cId="1326714520" sldId="265"/>
            <ac:cxnSpMk id="4" creationId="{E19AEF72-CDA4-EE79-CCB2-5CBB8D734ED0}"/>
          </ac:cxnSpMkLst>
        </pc:cxnChg>
      </pc:sldChg>
      <pc:sldChg chg="addSp delSp modSp">
        <pc:chgData name="Andrea Saggio" userId="S::andrea.saggio@expleoitalia.com::da358428-cb6e-4df5-83d0-4939f0d2496d" providerId="AD" clId="Web-{9ED20ECB-D6D8-41F5-A280-159E930D5C20}" dt="2024-09-30T18:55:52.147" v="468"/>
        <pc:sldMkLst>
          <pc:docMk/>
          <pc:sldMk cId="3324156108" sldId="288"/>
        </pc:sldMkLst>
        <pc:spChg chg="mod">
          <ac:chgData name="Andrea Saggio" userId="S::andrea.saggio@expleoitalia.com::da358428-cb6e-4df5-83d0-4939f0d2496d" providerId="AD" clId="Web-{9ED20ECB-D6D8-41F5-A280-159E930D5C20}" dt="2024-09-30T18:50:29.761" v="414" actId="14100"/>
          <ac:spMkLst>
            <pc:docMk/>
            <pc:sldMk cId="3324156108" sldId="288"/>
            <ac:spMk id="3" creationId="{F49ED2AA-70EF-F5D7-7BD4-51AE02C346E8}"/>
          </ac:spMkLst>
        </pc:spChg>
        <pc:spChg chg="del">
          <ac:chgData name="Andrea Saggio" userId="S::andrea.saggio@expleoitalia.com::da358428-cb6e-4df5-83d0-4939f0d2496d" providerId="AD" clId="Web-{9ED20ECB-D6D8-41F5-A280-159E930D5C20}" dt="2024-09-30T18:50:32.605" v="421"/>
          <ac:spMkLst>
            <pc:docMk/>
            <pc:sldMk cId="3324156108" sldId="288"/>
            <ac:spMk id="4" creationId="{CC7C55D1-9D44-CAAE-47ED-24F4C4AD7BD0}"/>
          </ac:spMkLst>
        </pc:spChg>
        <pc:spChg chg="del">
          <ac:chgData name="Andrea Saggio" userId="S::andrea.saggio@expleoitalia.com::da358428-cb6e-4df5-83d0-4939f0d2496d" providerId="AD" clId="Web-{9ED20ECB-D6D8-41F5-A280-159E930D5C20}" dt="2024-09-30T18:50:32.605" v="420"/>
          <ac:spMkLst>
            <pc:docMk/>
            <pc:sldMk cId="3324156108" sldId="288"/>
            <ac:spMk id="5" creationId="{EE3F1B2C-12F8-C9AA-9163-DFEA1D4B56D3}"/>
          </ac:spMkLst>
        </pc:spChg>
        <pc:spChg chg="del">
          <ac:chgData name="Andrea Saggio" userId="S::andrea.saggio@expleoitalia.com::da358428-cb6e-4df5-83d0-4939f0d2496d" providerId="AD" clId="Web-{9ED20ECB-D6D8-41F5-A280-159E930D5C20}" dt="2024-09-30T18:50:32.605" v="417"/>
          <ac:spMkLst>
            <pc:docMk/>
            <pc:sldMk cId="3324156108" sldId="288"/>
            <ac:spMk id="8" creationId="{54272416-385D-5D1F-09FF-D36FBA547BB0}"/>
          </ac:spMkLst>
        </pc:spChg>
        <pc:spChg chg="del">
          <ac:chgData name="Andrea Saggio" userId="S::andrea.saggio@expleoitalia.com::da358428-cb6e-4df5-83d0-4939f0d2496d" providerId="AD" clId="Web-{9ED20ECB-D6D8-41F5-A280-159E930D5C20}" dt="2024-09-30T18:50:32.605" v="415"/>
          <ac:spMkLst>
            <pc:docMk/>
            <pc:sldMk cId="3324156108" sldId="288"/>
            <ac:spMk id="10" creationId="{73813797-1554-7D53-1CA3-8A1396E00686}"/>
          </ac:spMkLst>
        </pc:spChg>
        <pc:spChg chg="add mod">
          <ac:chgData name="Andrea Saggio" userId="S::andrea.saggio@expleoitalia.com::da358428-cb6e-4df5-83d0-4939f0d2496d" providerId="AD" clId="Web-{9ED20ECB-D6D8-41F5-A280-159E930D5C20}" dt="2024-09-30T18:55:52.147" v="468"/>
          <ac:spMkLst>
            <pc:docMk/>
            <pc:sldMk cId="3324156108" sldId="288"/>
            <ac:spMk id="13" creationId="{326DF67E-2641-4860-BD8A-A998D53718C9}"/>
          </ac:spMkLst>
        </pc:spChg>
        <pc:spChg chg="add mod">
          <ac:chgData name="Andrea Saggio" userId="S::andrea.saggio@expleoitalia.com::da358428-cb6e-4df5-83d0-4939f0d2496d" providerId="AD" clId="Web-{9ED20ECB-D6D8-41F5-A280-159E930D5C20}" dt="2024-09-30T18:54:18.816" v="455" actId="1076"/>
          <ac:spMkLst>
            <pc:docMk/>
            <pc:sldMk cId="3324156108" sldId="288"/>
            <ac:spMk id="16" creationId="{AB555F82-9EB7-2590-0C3A-45283591F0A4}"/>
          </ac:spMkLst>
        </pc:spChg>
        <pc:picChg chg="add mod">
          <ac:chgData name="Andrea Saggio" userId="S::andrea.saggio@expleoitalia.com::da358428-cb6e-4df5-83d0-4939f0d2496d" providerId="AD" clId="Web-{9ED20ECB-D6D8-41F5-A280-159E930D5C20}" dt="2024-09-30T18:53:32.642" v="441" actId="1076"/>
          <ac:picMkLst>
            <pc:docMk/>
            <pc:sldMk cId="3324156108" sldId="288"/>
            <ac:picMk id="2" creationId="{6F03D64B-5A27-04AF-7F02-9A62EE647E5A}"/>
          </ac:picMkLst>
        </pc:picChg>
        <pc:picChg chg="del">
          <ac:chgData name="Andrea Saggio" userId="S::andrea.saggio@expleoitalia.com::da358428-cb6e-4df5-83d0-4939f0d2496d" providerId="AD" clId="Web-{9ED20ECB-D6D8-41F5-A280-159E930D5C20}" dt="2024-09-30T18:50:32.605" v="419"/>
          <ac:picMkLst>
            <pc:docMk/>
            <pc:sldMk cId="3324156108" sldId="288"/>
            <ac:picMk id="6" creationId="{617204DC-61A4-BB42-EE90-D170567B68BD}"/>
          </ac:picMkLst>
        </pc:picChg>
        <pc:picChg chg="del">
          <ac:chgData name="Andrea Saggio" userId="S::andrea.saggio@expleoitalia.com::da358428-cb6e-4df5-83d0-4939f0d2496d" providerId="AD" clId="Web-{9ED20ECB-D6D8-41F5-A280-159E930D5C20}" dt="2024-09-30T18:50:32.605" v="418"/>
          <ac:picMkLst>
            <pc:docMk/>
            <pc:sldMk cId="3324156108" sldId="288"/>
            <ac:picMk id="7" creationId="{70F528D1-A7D0-3FAB-367D-F4F31AA32962}"/>
          </ac:picMkLst>
        </pc:picChg>
        <pc:picChg chg="del">
          <ac:chgData name="Andrea Saggio" userId="S::andrea.saggio@expleoitalia.com::da358428-cb6e-4df5-83d0-4939f0d2496d" providerId="AD" clId="Web-{9ED20ECB-D6D8-41F5-A280-159E930D5C20}" dt="2024-09-30T18:50:32.605" v="416"/>
          <ac:picMkLst>
            <pc:docMk/>
            <pc:sldMk cId="3324156108" sldId="288"/>
            <ac:picMk id="9" creationId="{1B9D01E8-4646-E02F-002D-A2F76E781D72}"/>
          </ac:picMkLst>
        </pc:picChg>
        <pc:picChg chg="add mod">
          <ac:chgData name="Andrea Saggio" userId="S::andrea.saggio@expleoitalia.com::da358428-cb6e-4df5-83d0-4939f0d2496d" providerId="AD" clId="Web-{9ED20ECB-D6D8-41F5-A280-159E930D5C20}" dt="2024-09-30T18:55:19.568" v="463" actId="1076"/>
          <ac:picMkLst>
            <pc:docMk/>
            <pc:sldMk cId="3324156108" sldId="288"/>
            <ac:picMk id="12" creationId="{1DBAD479-B68E-80A1-57B6-892E8428A0F3}"/>
          </ac:picMkLst>
        </pc:picChg>
        <pc:picChg chg="add del">
          <ac:chgData name="Andrea Saggio" userId="S::andrea.saggio@expleoitalia.com::da358428-cb6e-4df5-83d0-4939f0d2496d" providerId="AD" clId="Web-{9ED20ECB-D6D8-41F5-A280-159E930D5C20}" dt="2024-09-30T18:53:37.986" v="443"/>
          <ac:picMkLst>
            <pc:docMk/>
            <pc:sldMk cId="3324156108" sldId="288"/>
            <ac:picMk id="15" creationId="{B0BF5CAC-C7C0-1ECF-E470-6BB7B973BA23}"/>
          </ac:picMkLst>
        </pc:picChg>
        <pc:picChg chg="add mod">
          <ac:chgData name="Andrea Saggio" userId="S::andrea.saggio@expleoitalia.com::da358428-cb6e-4df5-83d0-4939f0d2496d" providerId="AD" clId="Web-{9ED20ECB-D6D8-41F5-A280-159E930D5C20}" dt="2024-09-30T18:54:43.035" v="460" actId="1076"/>
          <ac:picMkLst>
            <pc:docMk/>
            <pc:sldMk cId="3324156108" sldId="288"/>
            <ac:picMk id="17" creationId="{598A7807-E6E5-0D34-51D7-1DEE518D0D65}"/>
          </ac:picMkLst>
        </pc:picChg>
      </pc:sldChg>
      <pc:sldChg chg="addSp delSp modSp add replId">
        <pc:chgData name="Andrea Saggio" userId="S::andrea.saggio@expleoitalia.com::da358428-cb6e-4df5-83d0-4939f0d2496d" providerId="AD" clId="Web-{9ED20ECB-D6D8-41F5-A280-159E930D5C20}" dt="2024-09-30T18:19:16.930" v="141" actId="20577"/>
        <pc:sldMkLst>
          <pc:docMk/>
          <pc:sldMk cId="3565015836" sldId="292"/>
        </pc:sldMkLst>
        <pc:spChg chg="mod">
          <ac:chgData name="Andrea Saggio" userId="S::andrea.saggio@expleoitalia.com::da358428-cb6e-4df5-83d0-4939f0d2496d" providerId="AD" clId="Web-{9ED20ECB-D6D8-41F5-A280-159E930D5C20}" dt="2024-09-30T18:19:16.930" v="141" actId="20577"/>
          <ac:spMkLst>
            <pc:docMk/>
            <pc:sldMk cId="3565015836" sldId="292"/>
            <ac:spMk id="10" creationId="{AB9CC51B-238A-0D1E-9CB2-ED86830F94FD}"/>
          </ac:spMkLst>
        </pc:spChg>
        <pc:picChg chg="add mod">
          <ac:chgData name="Andrea Saggio" userId="S::andrea.saggio@expleoitalia.com::da358428-cb6e-4df5-83d0-4939f0d2496d" providerId="AD" clId="Web-{9ED20ECB-D6D8-41F5-A280-159E930D5C20}" dt="2024-09-30T18:14:57.734" v="121" actId="1076"/>
          <ac:picMkLst>
            <pc:docMk/>
            <pc:sldMk cId="3565015836" sldId="292"/>
            <ac:picMk id="3" creationId="{EC9EAEBC-36E3-EBFD-B62E-D9F95CA28BD6}"/>
          </ac:picMkLst>
        </pc:picChg>
        <pc:picChg chg="del">
          <ac:chgData name="Andrea Saggio" userId="S::andrea.saggio@expleoitalia.com::da358428-cb6e-4df5-83d0-4939f0d2496d" providerId="AD" clId="Web-{9ED20ECB-D6D8-41F5-A280-159E930D5C20}" dt="2024-09-30T18:14:41.764" v="119"/>
          <ac:picMkLst>
            <pc:docMk/>
            <pc:sldMk cId="3565015836" sldId="292"/>
            <ac:picMk id="6" creationId="{755D6254-61E5-4B74-61B5-E3FB1C93E5A2}"/>
          </ac:picMkLst>
        </pc:picChg>
      </pc:sldChg>
      <pc:sldChg chg="addSp delSp modSp add replId">
        <pc:chgData name="Andrea Saggio" userId="S::andrea.saggio@expleoitalia.com::da358428-cb6e-4df5-83d0-4939f0d2496d" providerId="AD" clId="Web-{9ED20ECB-D6D8-41F5-A280-159E930D5C20}" dt="2024-09-30T18:19:44.134" v="191" actId="14100"/>
        <pc:sldMkLst>
          <pc:docMk/>
          <pc:sldMk cId="2532130476" sldId="293"/>
        </pc:sldMkLst>
        <pc:spChg chg="mod">
          <ac:chgData name="Andrea Saggio" userId="S::andrea.saggio@expleoitalia.com::da358428-cb6e-4df5-83d0-4939f0d2496d" providerId="AD" clId="Web-{9ED20ECB-D6D8-41F5-A280-159E930D5C20}" dt="2024-09-30T18:19:44.134" v="191" actId="14100"/>
          <ac:spMkLst>
            <pc:docMk/>
            <pc:sldMk cId="2532130476" sldId="293"/>
            <ac:spMk id="10" creationId="{AB9CC51B-238A-0D1E-9CB2-ED86830F94FD}"/>
          </ac:spMkLst>
        </pc:spChg>
        <pc:picChg chg="add mod">
          <ac:chgData name="Andrea Saggio" userId="S::andrea.saggio@expleoitalia.com::da358428-cb6e-4df5-83d0-4939f0d2496d" providerId="AD" clId="Web-{9ED20ECB-D6D8-41F5-A280-159E930D5C20}" dt="2024-09-30T18:17:34.427" v="126" actId="1076"/>
          <ac:picMkLst>
            <pc:docMk/>
            <pc:sldMk cId="2532130476" sldId="293"/>
            <ac:picMk id="3" creationId="{645F1C80-2A0A-BDD1-D514-24EBBC951E30}"/>
          </ac:picMkLst>
        </pc:picChg>
        <pc:picChg chg="del">
          <ac:chgData name="Andrea Saggio" userId="S::andrea.saggio@expleoitalia.com::da358428-cb6e-4df5-83d0-4939f0d2496d" providerId="AD" clId="Web-{9ED20ECB-D6D8-41F5-A280-159E930D5C20}" dt="2024-09-30T18:17:29.145" v="122"/>
          <ac:picMkLst>
            <pc:docMk/>
            <pc:sldMk cId="2532130476" sldId="293"/>
            <ac:picMk id="6" creationId="{755D6254-61E5-4B74-61B5-E3FB1C93E5A2}"/>
          </ac:picMkLst>
        </pc:picChg>
        <pc:cxnChg chg="del">
          <ac:chgData name="Andrea Saggio" userId="S::andrea.saggio@expleoitalia.com::da358428-cb6e-4df5-83d0-4939f0d2496d" providerId="AD" clId="Web-{9ED20ECB-D6D8-41F5-A280-159E930D5C20}" dt="2024-09-30T18:17:33.255" v="125"/>
          <ac:cxnSpMkLst>
            <pc:docMk/>
            <pc:sldMk cId="2532130476" sldId="293"/>
            <ac:cxnSpMk id="16" creationId="{0A7556DF-E769-1080-47C4-750DB92CF418}"/>
          </ac:cxnSpMkLst>
        </pc:cxnChg>
      </pc:sldChg>
      <pc:sldChg chg="addSp delSp modSp add replId">
        <pc:chgData name="Andrea Saggio" userId="S::andrea.saggio@expleoitalia.com::da358428-cb6e-4df5-83d0-4939f0d2496d" providerId="AD" clId="Web-{9ED20ECB-D6D8-41F5-A280-159E930D5C20}" dt="2024-09-30T18:47:13.770" v="391" actId="1076"/>
        <pc:sldMkLst>
          <pc:docMk/>
          <pc:sldMk cId="3168646057" sldId="294"/>
        </pc:sldMkLst>
        <pc:spChg chg="add mod">
          <ac:chgData name="Andrea Saggio" userId="S::andrea.saggio@expleoitalia.com::da358428-cb6e-4df5-83d0-4939f0d2496d" providerId="AD" clId="Web-{9ED20ECB-D6D8-41F5-A280-159E930D5C20}" dt="2024-09-30T18:47:13.770" v="391" actId="1076"/>
          <ac:spMkLst>
            <pc:docMk/>
            <pc:sldMk cId="3168646057" sldId="294"/>
            <ac:spMk id="4" creationId="{5A4E0368-C34D-55A8-329F-4CED78FFBF40}"/>
          </ac:spMkLst>
        </pc:spChg>
        <pc:picChg chg="add mod">
          <ac:chgData name="Andrea Saggio" userId="S::andrea.saggio@expleoitalia.com::da358428-cb6e-4df5-83d0-4939f0d2496d" providerId="AD" clId="Web-{9ED20ECB-D6D8-41F5-A280-159E930D5C20}" dt="2024-09-30T18:21:21.622" v="198" actId="1076"/>
          <ac:picMkLst>
            <pc:docMk/>
            <pc:sldMk cId="3168646057" sldId="294"/>
            <ac:picMk id="2" creationId="{BB6A96DC-2C45-242A-560F-307D8AAC3577}"/>
          </ac:picMkLst>
        </pc:picChg>
        <pc:picChg chg="del">
          <ac:chgData name="Andrea Saggio" userId="S::andrea.saggio@expleoitalia.com::da358428-cb6e-4df5-83d0-4939f0d2496d" providerId="AD" clId="Web-{9ED20ECB-D6D8-41F5-A280-159E930D5C20}" dt="2024-09-30T18:21:07.731" v="193"/>
          <ac:picMkLst>
            <pc:docMk/>
            <pc:sldMk cId="3168646057" sldId="294"/>
            <ac:picMk id="3" creationId="{05F4CFE9-825E-3C7F-77B8-D40219CD384B}"/>
          </ac:picMkLst>
        </pc:picChg>
      </pc:sldChg>
      <pc:sldChg chg="addSp delSp modSp add replId">
        <pc:chgData name="Andrea Saggio" userId="S::andrea.saggio@expleoitalia.com::da358428-cb6e-4df5-83d0-4939f0d2496d" providerId="AD" clId="Web-{9ED20ECB-D6D8-41F5-A280-159E930D5C20}" dt="2024-09-30T18:48:29.429" v="407" actId="1076"/>
        <pc:sldMkLst>
          <pc:docMk/>
          <pc:sldMk cId="208225616" sldId="295"/>
        </pc:sldMkLst>
        <pc:spChg chg="mod topLvl">
          <ac:chgData name="Andrea Saggio" userId="S::andrea.saggio@expleoitalia.com::da358428-cb6e-4df5-83d0-4939f0d2496d" providerId="AD" clId="Web-{9ED20ECB-D6D8-41F5-A280-159E930D5C20}" dt="2024-09-30T18:48:29.429" v="407" actId="1076"/>
          <ac:spMkLst>
            <pc:docMk/>
            <pc:sldMk cId="208225616" sldId="295"/>
            <ac:spMk id="5" creationId="{EA6C2A23-B9DD-5EC6-B7EE-4FD92FED1832}"/>
          </ac:spMkLst>
        </pc:spChg>
        <pc:spChg chg="del mod topLvl">
          <ac:chgData name="Andrea Saggio" userId="S::andrea.saggio@expleoitalia.com::da358428-cb6e-4df5-83d0-4939f0d2496d" providerId="AD" clId="Web-{9ED20ECB-D6D8-41F5-A280-159E930D5C20}" dt="2024-09-30T18:48:24.522" v="405"/>
          <ac:spMkLst>
            <pc:docMk/>
            <pc:sldMk cId="208225616" sldId="295"/>
            <ac:spMk id="9" creationId="{CAC66C23-F5C9-A2F4-0D21-4360023774CF}"/>
          </ac:spMkLst>
        </pc:spChg>
        <pc:spChg chg="mod">
          <ac:chgData name="Andrea Saggio" userId="S::andrea.saggio@expleoitalia.com::da358428-cb6e-4df5-83d0-4939f0d2496d" providerId="AD" clId="Web-{9ED20ECB-D6D8-41F5-A280-159E930D5C20}" dt="2024-09-30T18:43:00.214" v="373" actId="20577"/>
          <ac:spMkLst>
            <pc:docMk/>
            <pc:sldMk cId="208225616" sldId="295"/>
            <ac:spMk id="25" creationId="{200FA9D7-BF31-1ADD-6C49-6D0777D38A8C}"/>
          </ac:spMkLst>
        </pc:spChg>
        <pc:grpChg chg="del">
          <ac:chgData name="Andrea Saggio" userId="S::andrea.saggio@expleoitalia.com::da358428-cb6e-4df5-83d0-4939f0d2496d" providerId="AD" clId="Web-{9ED20ECB-D6D8-41F5-A280-159E930D5C20}" dt="2024-09-30T18:43:02.886" v="375"/>
          <ac:grpSpMkLst>
            <pc:docMk/>
            <pc:sldMk cId="208225616" sldId="295"/>
            <ac:grpSpMk id="8" creationId="{7EEAC7F3-85DE-28F6-C263-8988B168279C}"/>
          </ac:grpSpMkLst>
        </pc:grpChg>
        <pc:grpChg chg="del">
          <ac:chgData name="Andrea Saggio" userId="S::andrea.saggio@expleoitalia.com::da358428-cb6e-4df5-83d0-4939f0d2496d" providerId="AD" clId="Web-{9ED20ECB-D6D8-41F5-A280-159E930D5C20}" dt="2024-09-30T18:43:02.886" v="374"/>
          <ac:grpSpMkLst>
            <pc:docMk/>
            <pc:sldMk cId="208225616" sldId="295"/>
            <ac:grpSpMk id="12" creationId="{15514461-5151-A9DF-45FD-5FFBE3476885}"/>
          </ac:grpSpMkLst>
        </pc:grpChg>
        <pc:grpChg chg="add del mod">
          <ac:chgData name="Andrea Saggio" userId="S::andrea.saggio@expleoitalia.com::da358428-cb6e-4df5-83d0-4939f0d2496d" providerId="AD" clId="Web-{9ED20ECB-D6D8-41F5-A280-159E930D5C20}" dt="2024-09-30T18:48:24.522" v="405"/>
          <ac:grpSpMkLst>
            <pc:docMk/>
            <pc:sldMk cId="208225616" sldId="295"/>
            <ac:grpSpMk id="13" creationId="{4D8C2FBC-5110-8CE3-0F63-7B015B637CAA}"/>
          </ac:grpSpMkLst>
        </pc:grpChg>
        <pc:picChg chg="add mod">
          <ac:chgData name="Andrea Saggio" userId="S::andrea.saggio@expleoitalia.com::da358428-cb6e-4df5-83d0-4939f0d2496d" providerId="AD" clId="Web-{9ED20ECB-D6D8-41F5-A280-159E930D5C20}" dt="2024-09-30T18:48:00.287" v="400" actId="1076"/>
          <ac:picMkLst>
            <pc:docMk/>
            <pc:sldMk cId="208225616" sldId="295"/>
            <ac:picMk id="2" creationId="{639B26CF-918E-A0C5-C023-636B3B45EC62}"/>
          </ac:picMkLst>
        </pc:picChg>
        <pc:cxnChg chg="del">
          <ac:chgData name="Andrea Saggio" userId="S::andrea.saggio@expleoitalia.com::da358428-cb6e-4df5-83d0-4939f0d2496d" providerId="AD" clId="Web-{9ED20ECB-D6D8-41F5-A280-159E930D5C20}" dt="2024-09-30T18:43:02.886" v="376"/>
          <ac:cxnSpMkLst>
            <pc:docMk/>
            <pc:sldMk cId="208225616" sldId="295"/>
            <ac:cxnSpMk id="4" creationId="{E19AEF72-CDA4-EE79-CCB2-5CBB8D734ED0}"/>
          </ac:cxnSpMkLst>
        </pc:cxnChg>
      </pc:sldChg>
      <pc:sldChg chg="add del ord replId">
        <pc:chgData name="Andrea Saggio" userId="S::andrea.saggio@expleoitalia.com::da358428-cb6e-4df5-83d0-4939f0d2496d" providerId="AD" clId="Web-{9ED20ECB-D6D8-41F5-A280-159E930D5C20}" dt="2024-09-30T18:45:50.907" v="381"/>
        <pc:sldMkLst>
          <pc:docMk/>
          <pc:sldMk cId="540083504" sldId="296"/>
        </pc:sldMkLst>
      </pc:sldChg>
      <pc:sldChg chg="add ord replId">
        <pc:chgData name="Andrea Saggio" userId="S::andrea.saggio@expleoitalia.com::da358428-cb6e-4df5-83d0-4939f0d2496d" providerId="AD" clId="Web-{9ED20ECB-D6D8-41F5-A280-159E930D5C20}" dt="2024-09-30T18:46:11.111" v="384"/>
        <pc:sldMkLst>
          <pc:docMk/>
          <pc:sldMk cId="2472286968" sldId="29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7B21AE-6DA5-936E-C1D8-0A5E8064329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4663520-21C8-8952-98DA-1B81D541C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3A8B74E-940C-30BF-DDDB-472AD44A688B}"/>
              </a:ext>
            </a:extLst>
          </p:cNvPr>
          <p:cNvSpPr>
            <a:spLocks noGrp="1"/>
          </p:cNvSpPr>
          <p:nvPr>
            <p:ph type="dt" sz="half" idx="10"/>
          </p:nvPr>
        </p:nvSpPr>
        <p:spPr/>
        <p:txBody>
          <a:bodyPr/>
          <a:lstStyle/>
          <a:p>
            <a:fld id="{F0499C4A-7544-46A2-999E-575F78652D71}" type="datetimeFigureOut">
              <a:rPr lang="it-IT" smtClean="0"/>
              <a:t>01/10/2024</a:t>
            </a:fld>
            <a:endParaRPr lang="it-IT"/>
          </a:p>
        </p:txBody>
      </p:sp>
      <p:sp>
        <p:nvSpPr>
          <p:cNvPr id="5" name="Segnaposto piè di pagina 4">
            <a:extLst>
              <a:ext uri="{FF2B5EF4-FFF2-40B4-BE49-F238E27FC236}">
                <a16:creationId xmlns:a16="http://schemas.microsoft.com/office/drawing/2014/main" id="{E83601D5-4319-FC67-CE6A-C3FEA9DCA0E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4C0E96B-7D6A-FF4D-4027-E73592A733E3}"/>
              </a:ext>
            </a:extLst>
          </p:cNvPr>
          <p:cNvSpPr>
            <a:spLocks noGrp="1"/>
          </p:cNvSpPr>
          <p:nvPr>
            <p:ph type="sldNum" sz="quarter" idx="12"/>
          </p:nvPr>
        </p:nvSpPr>
        <p:spPr/>
        <p:txBody>
          <a:bodyPr/>
          <a:lstStyle/>
          <a:p>
            <a:fld id="{8DBA1D8B-133A-4619-A84D-E5DDB09883E6}" type="slidenum">
              <a:rPr lang="it-IT" smtClean="0"/>
              <a:t>‹N›</a:t>
            </a:fld>
            <a:endParaRPr lang="it-IT"/>
          </a:p>
        </p:txBody>
      </p:sp>
    </p:spTree>
    <p:extLst>
      <p:ext uri="{BB962C8B-B14F-4D97-AF65-F5344CB8AC3E}">
        <p14:creationId xmlns:p14="http://schemas.microsoft.com/office/powerpoint/2010/main" val="2158266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F8715E-9984-F6E4-B787-49580C8947E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3D2216-04E1-7B4F-916E-D105E509128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FD7536-014B-E3AF-CA3B-FDD617EDCD3D}"/>
              </a:ext>
            </a:extLst>
          </p:cNvPr>
          <p:cNvSpPr>
            <a:spLocks noGrp="1"/>
          </p:cNvSpPr>
          <p:nvPr>
            <p:ph type="dt" sz="half" idx="10"/>
          </p:nvPr>
        </p:nvSpPr>
        <p:spPr/>
        <p:txBody>
          <a:bodyPr/>
          <a:lstStyle/>
          <a:p>
            <a:fld id="{F0499C4A-7544-46A2-999E-575F78652D71}" type="datetimeFigureOut">
              <a:rPr lang="it-IT" smtClean="0"/>
              <a:t>01/10/2024</a:t>
            </a:fld>
            <a:endParaRPr lang="it-IT"/>
          </a:p>
        </p:txBody>
      </p:sp>
      <p:sp>
        <p:nvSpPr>
          <p:cNvPr id="5" name="Segnaposto piè di pagina 4">
            <a:extLst>
              <a:ext uri="{FF2B5EF4-FFF2-40B4-BE49-F238E27FC236}">
                <a16:creationId xmlns:a16="http://schemas.microsoft.com/office/drawing/2014/main" id="{32A28F6B-5514-B9F0-C81C-29D358D1D6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3070B4D-2252-67F3-1533-DAB8133CB1B2}"/>
              </a:ext>
            </a:extLst>
          </p:cNvPr>
          <p:cNvSpPr>
            <a:spLocks noGrp="1"/>
          </p:cNvSpPr>
          <p:nvPr>
            <p:ph type="sldNum" sz="quarter" idx="12"/>
          </p:nvPr>
        </p:nvSpPr>
        <p:spPr/>
        <p:txBody>
          <a:bodyPr/>
          <a:lstStyle/>
          <a:p>
            <a:fld id="{8DBA1D8B-133A-4619-A84D-E5DDB09883E6}" type="slidenum">
              <a:rPr lang="it-IT" smtClean="0"/>
              <a:t>‹N›</a:t>
            </a:fld>
            <a:endParaRPr lang="it-IT"/>
          </a:p>
        </p:txBody>
      </p:sp>
    </p:spTree>
    <p:extLst>
      <p:ext uri="{BB962C8B-B14F-4D97-AF65-F5344CB8AC3E}">
        <p14:creationId xmlns:p14="http://schemas.microsoft.com/office/powerpoint/2010/main" val="3638786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246D65F-4E5F-10E8-587A-23EACF089CC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F337F9E-6A49-72B7-7FA8-636631BE66A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1C6118B-6ED4-F6E2-0FCC-60D9004A0835}"/>
              </a:ext>
            </a:extLst>
          </p:cNvPr>
          <p:cNvSpPr>
            <a:spLocks noGrp="1"/>
          </p:cNvSpPr>
          <p:nvPr>
            <p:ph type="dt" sz="half" idx="10"/>
          </p:nvPr>
        </p:nvSpPr>
        <p:spPr/>
        <p:txBody>
          <a:bodyPr/>
          <a:lstStyle/>
          <a:p>
            <a:fld id="{F0499C4A-7544-46A2-999E-575F78652D71}" type="datetimeFigureOut">
              <a:rPr lang="it-IT" smtClean="0"/>
              <a:t>01/10/2024</a:t>
            </a:fld>
            <a:endParaRPr lang="it-IT"/>
          </a:p>
        </p:txBody>
      </p:sp>
      <p:sp>
        <p:nvSpPr>
          <p:cNvPr id="5" name="Segnaposto piè di pagina 4">
            <a:extLst>
              <a:ext uri="{FF2B5EF4-FFF2-40B4-BE49-F238E27FC236}">
                <a16:creationId xmlns:a16="http://schemas.microsoft.com/office/drawing/2014/main" id="{6E7C877F-E879-B530-7BF9-5E3F9B27D8C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0DC8F5E-0B9F-34DB-713A-EF85ED77E75F}"/>
              </a:ext>
            </a:extLst>
          </p:cNvPr>
          <p:cNvSpPr>
            <a:spLocks noGrp="1"/>
          </p:cNvSpPr>
          <p:nvPr>
            <p:ph type="sldNum" sz="quarter" idx="12"/>
          </p:nvPr>
        </p:nvSpPr>
        <p:spPr/>
        <p:txBody>
          <a:bodyPr/>
          <a:lstStyle/>
          <a:p>
            <a:fld id="{8DBA1D8B-133A-4619-A84D-E5DDB09883E6}" type="slidenum">
              <a:rPr lang="it-IT" smtClean="0"/>
              <a:t>‹N›</a:t>
            </a:fld>
            <a:endParaRPr lang="it-IT"/>
          </a:p>
        </p:txBody>
      </p:sp>
    </p:spTree>
    <p:extLst>
      <p:ext uri="{BB962C8B-B14F-4D97-AF65-F5344CB8AC3E}">
        <p14:creationId xmlns:p14="http://schemas.microsoft.com/office/powerpoint/2010/main" val="254301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398020-2A52-99FE-EE86-BC069D6E744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656A078-EA7A-6FCB-57B3-563E758738E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769FB2-6DF6-6EDA-227F-5433701C836E}"/>
              </a:ext>
            </a:extLst>
          </p:cNvPr>
          <p:cNvSpPr>
            <a:spLocks noGrp="1"/>
          </p:cNvSpPr>
          <p:nvPr>
            <p:ph type="dt" sz="half" idx="10"/>
          </p:nvPr>
        </p:nvSpPr>
        <p:spPr/>
        <p:txBody>
          <a:bodyPr/>
          <a:lstStyle/>
          <a:p>
            <a:fld id="{F0499C4A-7544-46A2-999E-575F78652D71}" type="datetimeFigureOut">
              <a:rPr lang="it-IT" smtClean="0"/>
              <a:t>01/10/2024</a:t>
            </a:fld>
            <a:endParaRPr lang="it-IT"/>
          </a:p>
        </p:txBody>
      </p:sp>
      <p:sp>
        <p:nvSpPr>
          <p:cNvPr id="5" name="Segnaposto piè di pagina 4">
            <a:extLst>
              <a:ext uri="{FF2B5EF4-FFF2-40B4-BE49-F238E27FC236}">
                <a16:creationId xmlns:a16="http://schemas.microsoft.com/office/drawing/2014/main" id="{866DDE03-396D-FBBB-6AD7-AEFC7E64ECA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A25D574-56B2-71D0-221D-B32343DDBD7E}"/>
              </a:ext>
            </a:extLst>
          </p:cNvPr>
          <p:cNvSpPr>
            <a:spLocks noGrp="1"/>
          </p:cNvSpPr>
          <p:nvPr>
            <p:ph type="sldNum" sz="quarter" idx="12"/>
          </p:nvPr>
        </p:nvSpPr>
        <p:spPr/>
        <p:txBody>
          <a:bodyPr/>
          <a:lstStyle/>
          <a:p>
            <a:fld id="{8DBA1D8B-133A-4619-A84D-E5DDB09883E6}" type="slidenum">
              <a:rPr lang="it-IT" smtClean="0"/>
              <a:t>‹N›</a:t>
            </a:fld>
            <a:endParaRPr lang="it-IT"/>
          </a:p>
        </p:txBody>
      </p:sp>
    </p:spTree>
    <p:extLst>
      <p:ext uri="{BB962C8B-B14F-4D97-AF65-F5344CB8AC3E}">
        <p14:creationId xmlns:p14="http://schemas.microsoft.com/office/powerpoint/2010/main" val="83232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B5D93F-6F1F-13D4-D699-B0C4CBFD383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8C8F5C0-C963-3C3F-5196-10520DE5BC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7BCB134-4866-C3AB-C893-35C4DDD667D4}"/>
              </a:ext>
            </a:extLst>
          </p:cNvPr>
          <p:cNvSpPr>
            <a:spLocks noGrp="1"/>
          </p:cNvSpPr>
          <p:nvPr>
            <p:ph type="dt" sz="half" idx="10"/>
          </p:nvPr>
        </p:nvSpPr>
        <p:spPr/>
        <p:txBody>
          <a:bodyPr/>
          <a:lstStyle/>
          <a:p>
            <a:fld id="{F0499C4A-7544-46A2-999E-575F78652D71}" type="datetimeFigureOut">
              <a:rPr lang="it-IT" smtClean="0"/>
              <a:t>01/10/2024</a:t>
            </a:fld>
            <a:endParaRPr lang="it-IT"/>
          </a:p>
        </p:txBody>
      </p:sp>
      <p:sp>
        <p:nvSpPr>
          <p:cNvPr id="5" name="Segnaposto piè di pagina 4">
            <a:extLst>
              <a:ext uri="{FF2B5EF4-FFF2-40B4-BE49-F238E27FC236}">
                <a16:creationId xmlns:a16="http://schemas.microsoft.com/office/drawing/2014/main" id="{F6E49619-22F1-DB03-30E6-7A3B321CADF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D1C0B0C-118C-94D8-39C7-6EE95823CDA5}"/>
              </a:ext>
            </a:extLst>
          </p:cNvPr>
          <p:cNvSpPr>
            <a:spLocks noGrp="1"/>
          </p:cNvSpPr>
          <p:nvPr>
            <p:ph type="sldNum" sz="quarter" idx="12"/>
          </p:nvPr>
        </p:nvSpPr>
        <p:spPr/>
        <p:txBody>
          <a:bodyPr/>
          <a:lstStyle/>
          <a:p>
            <a:fld id="{8DBA1D8B-133A-4619-A84D-E5DDB09883E6}" type="slidenum">
              <a:rPr lang="it-IT" smtClean="0"/>
              <a:t>‹N›</a:t>
            </a:fld>
            <a:endParaRPr lang="it-IT"/>
          </a:p>
        </p:txBody>
      </p:sp>
    </p:spTree>
    <p:extLst>
      <p:ext uri="{BB962C8B-B14F-4D97-AF65-F5344CB8AC3E}">
        <p14:creationId xmlns:p14="http://schemas.microsoft.com/office/powerpoint/2010/main" val="417142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0CB11F-A75F-8279-DB0A-B2D5F7068D4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773FA31-EC89-5B0C-4CD0-A98014FBC71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BEC8104-815F-C745-63D8-DD3EED73470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88DE863-4B66-0A24-26FA-87C03AF21F1F}"/>
              </a:ext>
            </a:extLst>
          </p:cNvPr>
          <p:cNvSpPr>
            <a:spLocks noGrp="1"/>
          </p:cNvSpPr>
          <p:nvPr>
            <p:ph type="dt" sz="half" idx="10"/>
          </p:nvPr>
        </p:nvSpPr>
        <p:spPr/>
        <p:txBody>
          <a:bodyPr/>
          <a:lstStyle/>
          <a:p>
            <a:fld id="{F0499C4A-7544-46A2-999E-575F78652D71}" type="datetimeFigureOut">
              <a:rPr lang="it-IT" smtClean="0"/>
              <a:t>01/10/2024</a:t>
            </a:fld>
            <a:endParaRPr lang="it-IT"/>
          </a:p>
        </p:txBody>
      </p:sp>
      <p:sp>
        <p:nvSpPr>
          <p:cNvPr id="6" name="Segnaposto piè di pagina 5">
            <a:extLst>
              <a:ext uri="{FF2B5EF4-FFF2-40B4-BE49-F238E27FC236}">
                <a16:creationId xmlns:a16="http://schemas.microsoft.com/office/drawing/2014/main" id="{BF4FC132-80E0-6650-FD56-7689CF06FE9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F4765CA-1934-DDD8-7EAD-D9C168CDCA9F}"/>
              </a:ext>
            </a:extLst>
          </p:cNvPr>
          <p:cNvSpPr>
            <a:spLocks noGrp="1"/>
          </p:cNvSpPr>
          <p:nvPr>
            <p:ph type="sldNum" sz="quarter" idx="12"/>
          </p:nvPr>
        </p:nvSpPr>
        <p:spPr/>
        <p:txBody>
          <a:bodyPr/>
          <a:lstStyle/>
          <a:p>
            <a:fld id="{8DBA1D8B-133A-4619-A84D-E5DDB09883E6}" type="slidenum">
              <a:rPr lang="it-IT" smtClean="0"/>
              <a:t>‹N›</a:t>
            </a:fld>
            <a:endParaRPr lang="it-IT"/>
          </a:p>
        </p:txBody>
      </p:sp>
    </p:spTree>
    <p:extLst>
      <p:ext uri="{BB962C8B-B14F-4D97-AF65-F5344CB8AC3E}">
        <p14:creationId xmlns:p14="http://schemas.microsoft.com/office/powerpoint/2010/main" val="298005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956B29-FFB2-00B4-2488-97B4A0EBB16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AF90D78-89E0-8C19-2200-D87D4BCE33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948CC6B-FCCE-A1BD-DE05-55D42B7C25A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B55D0DB-F875-ED38-CA05-60346B808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B65FC48-654E-857A-7213-6514FF35BCC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D3FB2E8-124C-D17C-D352-3BDEB1895CC5}"/>
              </a:ext>
            </a:extLst>
          </p:cNvPr>
          <p:cNvSpPr>
            <a:spLocks noGrp="1"/>
          </p:cNvSpPr>
          <p:nvPr>
            <p:ph type="dt" sz="half" idx="10"/>
          </p:nvPr>
        </p:nvSpPr>
        <p:spPr/>
        <p:txBody>
          <a:bodyPr/>
          <a:lstStyle/>
          <a:p>
            <a:fld id="{F0499C4A-7544-46A2-999E-575F78652D71}" type="datetimeFigureOut">
              <a:rPr lang="it-IT" smtClean="0"/>
              <a:t>01/10/2024</a:t>
            </a:fld>
            <a:endParaRPr lang="it-IT"/>
          </a:p>
        </p:txBody>
      </p:sp>
      <p:sp>
        <p:nvSpPr>
          <p:cNvPr id="8" name="Segnaposto piè di pagina 7">
            <a:extLst>
              <a:ext uri="{FF2B5EF4-FFF2-40B4-BE49-F238E27FC236}">
                <a16:creationId xmlns:a16="http://schemas.microsoft.com/office/drawing/2014/main" id="{76F5BD99-B130-8CD3-2A54-80917149A9F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66627E6-0683-FEBA-FAEB-8F96AD38ED23}"/>
              </a:ext>
            </a:extLst>
          </p:cNvPr>
          <p:cNvSpPr>
            <a:spLocks noGrp="1"/>
          </p:cNvSpPr>
          <p:nvPr>
            <p:ph type="sldNum" sz="quarter" idx="12"/>
          </p:nvPr>
        </p:nvSpPr>
        <p:spPr/>
        <p:txBody>
          <a:bodyPr/>
          <a:lstStyle/>
          <a:p>
            <a:fld id="{8DBA1D8B-133A-4619-A84D-E5DDB09883E6}" type="slidenum">
              <a:rPr lang="it-IT" smtClean="0"/>
              <a:t>‹N›</a:t>
            </a:fld>
            <a:endParaRPr lang="it-IT"/>
          </a:p>
        </p:txBody>
      </p:sp>
    </p:spTree>
    <p:extLst>
      <p:ext uri="{BB962C8B-B14F-4D97-AF65-F5344CB8AC3E}">
        <p14:creationId xmlns:p14="http://schemas.microsoft.com/office/powerpoint/2010/main" val="70231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CCF1E1-79F1-549C-4268-4775A65F2FE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ACC3C35-D0B0-4F66-0A39-53ADFA166EA7}"/>
              </a:ext>
            </a:extLst>
          </p:cNvPr>
          <p:cNvSpPr>
            <a:spLocks noGrp="1"/>
          </p:cNvSpPr>
          <p:nvPr>
            <p:ph type="dt" sz="half" idx="10"/>
          </p:nvPr>
        </p:nvSpPr>
        <p:spPr/>
        <p:txBody>
          <a:bodyPr/>
          <a:lstStyle/>
          <a:p>
            <a:fld id="{F0499C4A-7544-46A2-999E-575F78652D71}" type="datetimeFigureOut">
              <a:rPr lang="it-IT" smtClean="0"/>
              <a:t>01/10/2024</a:t>
            </a:fld>
            <a:endParaRPr lang="it-IT"/>
          </a:p>
        </p:txBody>
      </p:sp>
      <p:sp>
        <p:nvSpPr>
          <p:cNvPr id="4" name="Segnaposto piè di pagina 3">
            <a:extLst>
              <a:ext uri="{FF2B5EF4-FFF2-40B4-BE49-F238E27FC236}">
                <a16:creationId xmlns:a16="http://schemas.microsoft.com/office/drawing/2014/main" id="{3AEBD344-7EB3-2F1F-696C-57132E1AE36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5A9EDE-AC78-73C2-FED9-5209E3AF344F}"/>
              </a:ext>
            </a:extLst>
          </p:cNvPr>
          <p:cNvSpPr>
            <a:spLocks noGrp="1"/>
          </p:cNvSpPr>
          <p:nvPr>
            <p:ph type="sldNum" sz="quarter" idx="12"/>
          </p:nvPr>
        </p:nvSpPr>
        <p:spPr/>
        <p:txBody>
          <a:bodyPr/>
          <a:lstStyle/>
          <a:p>
            <a:fld id="{8DBA1D8B-133A-4619-A84D-E5DDB09883E6}" type="slidenum">
              <a:rPr lang="it-IT" smtClean="0"/>
              <a:t>‹N›</a:t>
            </a:fld>
            <a:endParaRPr lang="it-IT"/>
          </a:p>
        </p:txBody>
      </p:sp>
    </p:spTree>
    <p:extLst>
      <p:ext uri="{BB962C8B-B14F-4D97-AF65-F5344CB8AC3E}">
        <p14:creationId xmlns:p14="http://schemas.microsoft.com/office/powerpoint/2010/main" val="40000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7132D78-A87E-8F4C-F746-3884A6BE1961}"/>
              </a:ext>
            </a:extLst>
          </p:cNvPr>
          <p:cNvSpPr>
            <a:spLocks noGrp="1"/>
          </p:cNvSpPr>
          <p:nvPr>
            <p:ph type="dt" sz="half" idx="10"/>
          </p:nvPr>
        </p:nvSpPr>
        <p:spPr/>
        <p:txBody>
          <a:bodyPr/>
          <a:lstStyle/>
          <a:p>
            <a:fld id="{F0499C4A-7544-46A2-999E-575F78652D71}" type="datetimeFigureOut">
              <a:rPr lang="it-IT" smtClean="0"/>
              <a:t>01/10/2024</a:t>
            </a:fld>
            <a:endParaRPr lang="it-IT"/>
          </a:p>
        </p:txBody>
      </p:sp>
      <p:sp>
        <p:nvSpPr>
          <p:cNvPr id="3" name="Segnaposto piè di pagina 2">
            <a:extLst>
              <a:ext uri="{FF2B5EF4-FFF2-40B4-BE49-F238E27FC236}">
                <a16:creationId xmlns:a16="http://schemas.microsoft.com/office/drawing/2014/main" id="{120956A9-A3F1-2B89-4275-D9655B8B622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CBFB642-5D06-19A4-B78D-4A0168558858}"/>
              </a:ext>
            </a:extLst>
          </p:cNvPr>
          <p:cNvSpPr>
            <a:spLocks noGrp="1"/>
          </p:cNvSpPr>
          <p:nvPr>
            <p:ph type="sldNum" sz="quarter" idx="12"/>
          </p:nvPr>
        </p:nvSpPr>
        <p:spPr/>
        <p:txBody>
          <a:bodyPr/>
          <a:lstStyle/>
          <a:p>
            <a:fld id="{8DBA1D8B-133A-4619-A84D-E5DDB09883E6}" type="slidenum">
              <a:rPr lang="it-IT" smtClean="0"/>
              <a:t>‹N›</a:t>
            </a:fld>
            <a:endParaRPr lang="it-IT"/>
          </a:p>
        </p:txBody>
      </p:sp>
    </p:spTree>
    <p:extLst>
      <p:ext uri="{BB962C8B-B14F-4D97-AF65-F5344CB8AC3E}">
        <p14:creationId xmlns:p14="http://schemas.microsoft.com/office/powerpoint/2010/main" val="91420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6E7F4-DB78-1CAE-AE42-7E29473ED3E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A9D2363-CEBC-06DE-843A-A205250205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71E37ED0-C15C-E10C-8263-A27D4E561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56D2665-3B5D-0E10-2FD9-98AD8038B292}"/>
              </a:ext>
            </a:extLst>
          </p:cNvPr>
          <p:cNvSpPr>
            <a:spLocks noGrp="1"/>
          </p:cNvSpPr>
          <p:nvPr>
            <p:ph type="dt" sz="half" idx="10"/>
          </p:nvPr>
        </p:nvSpPr>
        <p:spPr/>
        <p:txBody>
          <a:bodyPr/>
          <a:lstStyle/>
          <a:p>
            <a:fld id="{F0499C4A-7544-46A2-999E-575F78652D71}" type="datetimeFigureOut">
              <a:rPr lang="it-IT" smtClean="0"/>
              <a:t>01/10/2024</a:t>
            </a:fld>
            <a:endParaRPr lang="it-IT"/>
          </a:p>
        </p:txBody>
      </p:sp>
      <p:sp>
        <p:nvSpPr>
          <p:cNvPr id="6" name="Segnaposto piè di pagina 5">
            <a:extLst>
              <a:ext uri="{FF2B5EF4-FFF2-40B4-BE49-F238E27FC236}">
                <a16:creationId xmlns:a16="http://schemas.microsoft.com/office/drawing/2014/main" id="{FF167F7E-A939-B70C-8476-A152505C2AE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3194E0C-6A17-ED7D-F968-DC599754B978}"/>
              </a:ext>
            </a:extLst>
          </p:cNvPr>
          <p:cNvSpPr>
            <a:spLocks noGrp="1"/>
          </p:cNvSpPr>
          <p:nvPr>
            <p:ph type="sldNum" sz="quarter" idx="12"/>
          </p:nvPr>
        </p:nvSpPr>
        <p:spPr/>
        <p:txBody>
          <a:bodyPr/>
          <a:lstStyle/>
          <a:p>
            <a:fld id="{8DBA1D8B-133A-4619-A84D-E5DDB09883E6}" type="slidenum">
              <a:rPr lang="it-IT" smtClean="0"/>
              <a:t>‹N›</a:t>
            </a:fld>
            <a:endParaRPr lang="it-IT"/>
          </a:p>
        </p:txBody>
      </p:sp>
    </p:spTree>
    <p:extLst>
      <p:ext uri="{BB962C8B-B14F-4D97-AF65-F5344CB8AC3E}">
        <p14:creationId xmlns:p14="http://schemas.microsoft.com/office/powerpoint/2010/main" val="3028977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C2236-D7B1-E87D-5E76-CA7A145DB7A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0081EDA-13D3-0AAC-E645-FE3302ABB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847E96B-0405-9C0C-98DD-A55AABD09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FC2FA16-F6F9-167C-78DC-FDD807422E08}"/>
              </a:ext>
            </a:extLst>
          </p:cNvPr>
          <p:cNvSpPr>
            <a:spLocks noGrp="1"/>
          </p:cNvSpPr>
          <p:nvPr>
            <p:ph type="dt" sz="half" idx="10"/>
          </p:nvPr>
        </p:nvSpPr>
        <p:spPr/>
        <p:txBody>
          <a:bodyPr/>
          <a:lstStyle/>
          <a:p>
            <a:fld id="{F0499C4A-7544-46A2-999E-575F78652D71}" type="datetimeFigureOut">
              <a:rPr lang="it-IT" smtClean="0"/>
              <a:t>01/10/2024</a:t>
            </a:fld>
            <a:endParaRPr lang="it-IT"/>
          </a:p>
        </p:txBody>
      </p:sp>
      <p:sp>
        <p:nvSpPr>
          <p:cNvPr id="6" name="Segnaposto piè di pagina 5">
            <a:extLst>
              <a:ext uri="{FF2B5EF4-FFF2-40B4-BE49-F238E27FC236}">
                <a16:creationId xmlns:a16="http://schemas.microsoft.com/office/drawing/2014/main" id="{E4E8BDDD-6A98-0808-C7C5-26B58C8488B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E9506DE-0205-BA59-1959-3F11CEEDA8E7}"/>
              </a:ext>
            </a:extLst>
          </p:cNvPr>
          <p:cNvSpPr>
            <a:spLocks noGrp="1"/>
          </p:cNvSpPr>
          <p:nvPr>
            <p:ph type="sldNum" sz="quarter" idx="12"/>
          </p:nvPr>
        </p:nvSpPr>
        <p:spPr/>
        <p:txBody>
          <a:bodyPr/>
          <a:lstStyle/>
          <a:p>
            <a:fld id="{8DBA1D8B-133A-4619-A84D-E5DDB09883E6}" type="slidenum">
              <a:rPr lang="it-IT" smtClean="0"/>
              <a:t>‹N›</a:t>
            </a:fld>
            <a:endParaRPr lang="it-IT"/>
          </a:p>
        </p:txBody>
      </p:sp>
    </p:spTree>
    <p:extLst>
      <p:ext uri="{BB962C8B-B14F-4D97-AF65-F5344CB8AC3E}">
        <p14:creationId xmlns:p14="http://schemas.microsoft.com/office/powerpoint/2010/main" val="214056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000" b="-2000"/>
          </a:stretch>
        </a:blip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FC00B1E-0EDB-4AD5-B99D-07637D2CC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C0E2BF7-E362-756D-EFD6-595DD76A61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44D1B40-C328-BEBA-0EA0-68D6117D3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499C4A-7544-46A2-999E-575F78652D71}" type="datetimeFigureOut">
              <a:rPr lang="it-IT" smtClean="0"/>
              <a:t>01/10/2024</a:t>
            </a:fld>
            <a:endParaRPr lang="it-IT"/>
          </a:p>
        </p:txBody>
      </p:sp>
      <p:sp>
        <p:nvSpPr>
          <p:cNvPr id="5" name="Segnaposto piè di pagina 4">
            <a:extLst>
              <a:ext uri="{FF2B5EF4-FFF2-40B4-BE49-F238E27FC236}">
                <a16:creationId xmlns:a16="http://schemas.microsoft.com/office/drawing/2014/main" id="{2AB305A8-AD51-7A90-5AA3-18F7ABDFB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5E910E4-1DC7-0171-F7FB-AB8AB3170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A1D8B-133A-4619-A84D-E5DDB09883E6}" type="slidenum">
              <a:rPr lang="it-IT" smtClean="0"/>
              <a:t>‹N›</a:t>
            </a:fld>
            <a:endParaRPr lang="it-IT"/>
          </a:p>
        </p:txBody>
      </p:sp>
    </p:spTree>
    <p:extLst>
      <p:ext uri="{BB962C8B-B14F-4D97-AF65-F5344CB8AC3E}">
        <p14:creationId xmlns:p14="http://schemas.microsoft.com/office/powerpoint/2010/main" val="470667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scm.com/download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scm.com/download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scm.com/downloads"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1604682" y="699248"/>
            <a:ext cx="9000565" cy="830997"/>
          </a:xfrm>
          <a:prstGeom prst="rect">
            <a:avLst/>
          </a:prstGeom>
          <a:noFill/>
        </p:spPr>
        <p:txBody>
          <a:bodyPr wrap="square" lIns="91440" tIns="45720" rIns="91440" bIns="45720" rtlCol="0" anchor="t">
            <a:spAutoFit/>
          </a:bodyPr>
          <a:lstStyle/>
          <a:p>
            <a:pPr algn="ctr"/>
            <a:r>
              <a:rPr lang="it-IT" sz="4800" b="1" dirty="0" err="1">
                <a:latin typeface="Aptos Display"/>
              </a:rPr>
              <a:t>Git</a:t>
            </a:r>
            <a:r>
              <a:rPr lang="it-IT" sz="4800" b="1" dirty="0">
                <a:latin typeface="Aptos Display"/>
              </a:rPr>
              <a:t> &amp; </a:t>
            </a:r>
            <a:r>
              <a:rPr lang="it-IT" sz="4800" b="1" dirty="0" err="1">
                <a:latin typeface="Aptos Display"/>
              </a:rPr>
              <a:t>Github</a:t>
            </a:r>
          </a:p>
        </p:txBody>
      </p:sp>
      <p:sp>
        <p:nvSpPr>
          <p:cNvPr id="5" name="CasellaDiTesto 4">
            <a:extLst>
              <a:ext uri="{FF2B5EF4-FFF2-40B4-BE49-F238E27FC236}">
                <a16:creationId xmlns:a16="http://schemas.microsoft.com/office/drawing/2014/main" id="{42297AAD-6E02-7E9D-AC6B-B4FBFEF05CB2}"/>
              </a:ext>
            </a:extLst>
          </p:cNvPr>
          <p:cNvSpPr txBox="1"/>
          <p:nvPr/>
        </p:nvSpPr>
        <p:spPr>
          <a:xfrm>
            <a:off x="903755" y="2254063"/>
            <a:ext cx="10416988" cy="461665"/>
          </a:xfrm>
          <a:prstGeom prst="rect">
            <a:avLst/>
          </a:prstGeom>
          <a:noFill/>
        </p:spPr>
        <p:txBody>
          <a:bodyPr wrap="square" lIns="91440" tIns="45720" rIns="91440" bIns="45720" rtlCol="0" anchor="t">
            <a:spAutoFit/>
          </a:bodyPr>
          <a:lstStyle/>
          <a:p>
            <a:r>
              <a:rPr lang="it-IT" sz="2400" b="1" dirty="0">
                <a:latin typeface="Aptos Display"/>
              </a:rPr>
              <a:t>Introduzione a </a:t>
            </a:r>
            <a:r>
              <a:rPr lang="it-IT" sz="2400" b="1" dirty="0" err="1">
                <a:latin typeface="Aptos Display"/>
              </a:rPr>
              <a:t>Git</a:t>
            </a:r>
            <a:r>
              <a:rPr lang="it-IT" sz="2400" b="1" dirty="0">
                <a:latin typeface="Aptos Display"/>
              </a:rPr>
              <a:t> &amp; </a:t>
            </a:r>
            <a:r>
              <a:rPr lang="it-IT" sz="2400" b="1" dirty="0" err="1">
                <a:latin typeface="Aptos Display"/>
              </a:rPr>
              <a:t>Github</a:t>
            </a:r>
            <a:endParaRPr lang="it-IT" dirty="0" err="1"/>
          </a:p>
        </p:txBody>
      </p:sp>
      <p:sp>
        <p:nvSpPr>
          <p:cNvPr id="2" name="CasellaDiTesto 1">
            <a:extLst>
              <a:ext uri="{FF2B5EF4-FFF2-40B4-BE49-F238E27FC236}">
                <a16:creationId xmlns:a16="http://schemas.microsoft.com/office/drawing/2014/main" id="{B3E16B2B-8543-6804-E920-A56E191F33EA}"/>
              </a:ext>
            </a:extLst>
          </p:cNvPr>
          <p:cNvSpPr txBox="1"/>
          <p:nvPr/>
        </p:nvSpPr>
        <p:spPr>
          <a:xfrm>
            <a:off x="984437" y="2684838"/>
            <a:ext cx="9744635" cy="461665"/>
          </a:xfrm>
          <a:prstGeom prst="rect">
            <a:avLst/>
          </a:prstGeom>
          <a:noFill/>
        </p:spPr>
        <p:txBody>
          <a:bodyPr wrap="square" lIns="91440" tIns="45720" rIns="91440" bIns="45720" numCol="3" rtlCol="0" anchor="t">
            <a:spAutoFit/>
          </a:bodyPr>
          <a:lstStyle/>
          <a:p>
            <a:r>
              <a:rPr lang="it-IT" sz="2400" dirty="0">
                <a:latin typeface="Aptos Display"/>
              </a:rPr>
              <a:t>- Panoramica e Download</a:t>
            </a:r>
            <a:endParaRPr lang="it-IT" sz="2400" dirty="0">
              <a:latin typeface="Aptos Display" panose="020B0004020202020204" pitchFamily="34" charset="0"/>
            </a:endParaRPr>
          </a:p>
        </p:txBody>
      </p:sp>
      <p:sp>
        <p:nvSpPr>
          <p:cNvPr id="3" name="CasellaDiTesto 2">
            <a:extLst>
              <a:ext uri="{FF2B5EF4-FFF2-40B4-BE49-F238E27FC236}">
                <a16:creationId xmlns:a16="http://schemas.microsoft.com/office/drawing/2014/main" id="{2971DCB2-5326-F01F-AE43-289D8ED66A53}"/>
              </a:ext>
            </a:extLst>
          </p:cNvPr>
          <p:cNvSpPr txBox="1"/>
          <p:nvPr/>
        </p:nvSpPr>
        <p:spPr>
          <a:xfrm>
            <a:off x="903755" y="3073572"/>
            <a:ext cx="10416988" cy="461665"/>
          </a:xfrm>
          <a:prstGeom prst="rect">
            <a:avLst/>
          </a:prstGeom>
          <a:noFill/>
        </p:spPr>
        <p:txBody>
          <a:bodyPr wrap="square" lIns="91440" tIns="45720" rIns="91440" bIns="45720" rtlCol="0" anchor="t">
            <a:spAutoFit/>
          </a:bodyPr>
          <a:lstStyle/>
          <a:p>
            <a:r>
              <a:rPr lang="it-IT" sz="2400" b="1" dirty="0">
                <a:latin typeface="Aptos Display"/>
              </a:rPr>
              <a:t>Comandi Principali</a:t>
            </a:r>
          </a:p>
        </p:txBody>
      </p:sp>
      <p:sp>
        <p:nvSpPr>
          <p:cNvPr id="6" name="CasellaDiTesto 5">
            <a:extLst>
              <a:ext uri="{FF2B5EF4-FFF2-40B4-BE49-F238E27FC236}">
                <a16:creationId xmlns:a16="http://schemas.microsoft.com/office/drawing/2014/main" id="{2FB7C5EA-7ABE-491C-C45B-E26313795BBB}"/>
              </a:ext>
            </a:extLst>
          </p:cNvPr>
          <p:cNvSpPr txBox="1"/>
          <p:nvPr/>
        </p:nvSpPr>
        <p:spPr>
          <a:xfrm>
            <a:off x="984437" y="3504347"/>
            <a:ext cx="9744635" cy="461665"/>
          </a:xfrm>
          <a:prstGeom prst="rect">
            <a:avLst/>
          </a:prstGeom>
          <a:noFill/>
        </p:spPr>
        <p:txBody>
          <a:bodyPr wrap="square" lIns="91440" tIns="45720" rIns="91440" bIns="45720" numCol="3" rtlCol="0" anchor="t">
            <a:spAutoFit/>
          </a:bodyPr>
          <a:lstStyle/>
          <a:p>
            <a:r>
              <a:rPr lang="it-IT" sz="2400" dirty="0">
                <a:latin typeface="Aptos Display"/>
              </a:rPr>
              <a:t>- </a:t>
            </a:r>
            <a:r>
              <a:rPr lang="it-IT" sz="2400" dirty="0" err="1">
                <a:latin typeface="Aptos Display"/>
              </a:rPr>
              <a:t>Init</a:t>
            </a:r>
            <a:r>
              <a:rPr lang="it-IT" sz="2400" dirty="0">
                <a:latin typeface="Aptos Display"/>
              </a:rPr>
              <a:t>, Clone, il .</a:t>
            </a:r>
            <a:r>
              <a:rPr lang="it-IT" sz="2400" dirty="0" err="1">
                <a:latin typeface="Aptos Display"/>
              </a:rPr>
              <a:t>gitignore</a:t>
            </a:r>
            <a:endParaRPr lang="it-IT" sz="2400" dirty="0" err="1">
              <a:latin typeface="Aptos Display" panose="020B0004020202020204" pitchFamily="34" charset="0"/>
            </a:endParaRPr>
          </a:p>
        </p:txBody>
      </p:sp>
      <p:sp>
        <p:nvSpPr>
          <p:cNvPr id="7" name="CasellaDiTesto 6">
            <a:extLst>
              <a:ext uri="{FF2B5EF4-FFF2-40B4-BE49-F238E27FC236}">
                <a16:creationId xmlns:a16="http://schemas.microsoft.com/office/drawing/2014/main" id="{9E8D6818-33FC-BEDE-363C-CE3A7C9B20EE}"/>
              </a:ext>
            </a:extLst>
          </p:cNvPr>
          <p:cNvSpPr txBox="1"/>
          <p:nvPr/>
        </p:nvSpPr>
        <p:spPr>
          <a:xfrm>
            <a:off x="903754" y="3893081"/>
            <a:ext cx="10416988" cy="461665"/>
          </a:xfrm>
          <a:prstGeom prst="rect">
            <a:avLst/>
          </a:prstGeom>
          <a:noFill/>
        </p:spPr>
        <p:txBody>
          <a:bodyPr wrap="square" lIns="91440" tIns="45720" rIns="91440" bIns="45720" rtlCol="0" anchor="t">
            <a:spAutoFit/>
          </a:bodyPr>
          <a:lstStyle/>
          <a:p>
            <a:r>
              <a:rPr lang="it-IT" sz="2400" b="1" dirty="0" err="1">
                <a:latin typeface="Aptos Display"/>
              </a:rPr>
              <a:t>Branch</a:t>
            </a:r>
            <a:endParaRPr lang="it-IT" dirty="0" err="1"/>
          </a:p>
        </p:txBody>
      </p:sp>
      <p:sp>
        <p:nvSpPr>
          <p:cNvPr id="8" name="CasellaDiTesto 7">
            <a:extLst>
              <a:ext uri="{FF2B5EF4-FFF2-40B4-BE49-F238E27FC236}">
                <a16:creationId xmlns:a16="http://schemas.microsoft.com/office/drawing/2014/main" id="{6E111A7C-474F-5384-7F59-7DF852D60124}"/>
              </a:ext>
            </a:extLst>
          </p:cNvPr>
          <p:cNvSpPr txBox="1"/>
          <p:nvPr/>
        </p:nvSpPr>
        <p:spPr>
          <a:xfrm>
            <a:off x="984436" y="4323856"/>
            <a:ext cx="9744635" cy="461665"/>
          </a:xfrm>
          <a:prstGeom prst="rect">
            <a:avLst/>
          </a:prstGeom>
          <a:noFill/>
        </p:spPr>
        <p:txBody>
          <a:bodyPr wrap="square" lIns="91440" tIns="45720" rIns="91440" bIns="45720" numCol="3" rtlCol="0" anchor="t">
            <a:spAutoFit/>
          </a:bodyPr>
          <a:lstStyle/>
          <a:p>
            <a:r>
              <a:rPr lang="it-IT" sz="2400" dirty="0">
                <a:latin typeface="Aptos Display"/>
              </a:rPr>
              <a:t>- Rami di Sviluppo</a:t>
            </a:r>
            <a:endParaRPr lang="it-IT" sz="2400" dirty="0">
              <a:latin typeface="Aptos Display" panose="020B0004020202020204" pitchFamily="34" charset="0"/>
            </a:endParaRPr>
          </a:p>
        </p:txBody>
      </p:sp>
      <p:sp>
        <p:nvSpPr>
          <p:cNvPr id="9" name="CasellaDiTesto 8">
            <a:extLst>
              <a:ext uri="{FF2B5EF4-FFF2-40B4-BE49-F238E27FC236}">
                <a16:creationId xmlns:a16="http://schemas.microsoft.com/office/drawing/2014/main" id="{DEA623C7-74D6-D999-D8BB-8230D90D0244}"/>
              </a:ext>
            </a:extLst>
          </p:cNvPr>
          <p:cNvSpPr txBox="1"/>
          <p:nvPr/>
        </p:nvSpPr>
        <p:spPr>
          <a:xfrm>
            <a:off x="5742454" y="2274190"/>
            <a:ext cx="6269394" cy="461665"/>
          </a:xfrm>
          <a:prstGeom prst="rect">
            <a:avLst/>
          </a:prstGeom>
          <a:noFill/>
        </p:spPr>
        <p:txBody>
          <a:bodyPr wrap="square" lIns="91440" tIns="45720" rIns="91440" bIns="45720" rtlCol="0" anchor="t">
            <a:spAutoFit/>
          </a:bodyPr>
          <a:lstStyle/>
          <a:p>
            <a:r>
              <a:rPr lang="it-IT" sz="2400" b="1" dirty="0">
                <a:latin typeface="Aptos Display"/>
              </a:rPr>
              <a:t>Operazione di Merge</a:t>
            </a:r>
            <a:endParaRPr lang="it-IT" dirty="0"/>
          </a:p>
        </p:txBody>
      </p:sp>
      <p:sp>
        <p:nvSpPr>
          <p:cNvPr id="10" name="CasellaDiTesto 9">
            <a:extLst>
              <a:ext uri="{FF2B5EF4-FFF2-40B4-BE49-F238E27FC236}">
                <a16:creationId xmlns:a16="http://schemas.microsoft.com/office/drawing/2014/main" id="{2151240B-1404-4865-5D39-EED80B16DAA4}"/>
              </a:ext>
            </a:extLst>
          </p:cNvPr>
          <p:cNvSpPr txBox="1"/>
          <p:nvPr/>
        </p:nvSpPr>
        <p:spPr>
          <a:xfrm>
            <a:off x="5866268" y="2719342"/>
            <a:ext cx="7463003" cy="461665"/>
          </a:xfrm>
          <a:prstGeom prst="rect">
            <a:avLst/>
          </a:prstGeom>
          <a:noFill/>
        </p:spPr>
        <p:txBody>
          <a:bodyPr wrap="square" lIns="91440" tIns="45720" rIns="91440" bIns="45720" numCol="3" rtlCol="0" anchor="t">
            <a:spAutoFit/>
          </a:bodyPr>
          <a:lstStyle/>
          <a:p>
            <a:r>
              <a:rPr lang="it-IT" sz="2400" dirty="0">
                <a:latin typeface="Aptos Display"/>
              </a:rPr>
              <a:t>- Unione dei Rami di Sviluppo</a:t>
            </a:r>
            <a:endParaRPr lang="it-IT" sz="2400" dirty="0">
              <a:latin typeface="Aptos Display" panose="020B0004020202020204" pitchFamily="34" charset="0"/>
            </a:endParaRPr>
          </a:p>
        </p:txBody>
      </p:sp>
      <p:sp>
        <p:nvSpPr>
          <p:cNvPr id="11" name="CasellaDiTesto 10">
            <a:extLst>
              <a:ext uri="{FF2B5EF4-FFF2-40B4-BE49-F238E27FC236}">
                <a16:creationId xmlns:a16="http://schemas.microsoft.com/office/drawing/2014/main" id="{B866F2E3-AE6B-15EC-DA92-E27B0506B05B}"/>
              </a:ext>
            </a:extLst>
          </p:cNvPr>
          <p:cNvSpPr txBox="1"/>
          <p:nvPr/>
        </p:nvSpPr>
        <p:spPr>
          <a:xfrm>
            <a:off x="5699321" y="3108077"/>
            <a:ext cx="6269394" cy="461665"/>
          </a:xfrm>
          <a:prstGeom prst="rect">
            <a:avLst/>
          </a:prstGeom>
          <a:noFill/>
        </p:spPr>
        <p:txBody>
          <a:bodyPr wrap="square" lIns="91440" tIns="45720" rIns="91440" bIns="45720" rtlCol="0" anchor="t">
            <a:spAutoFit/>
          </a:bodyPr>
          <a:lstStyle/>
          <a:p>
            <a:r>
              <a:rPr lang="it-IT" sz="2400" b="1" dirty="0">
                <a:latin typeface="Aptos Display"/>
              </a:rPr>
              <a:t>Collaborazione su </a:t>
            </a:r>
            <a:r>
              <a:rPr lang="it-IT" sz="2400" b="1" dirty="0" err="1">
                <a:latin typeface="Aptos Display"/>
              </a:rPr>
              <a:t>Github</a:t>
            </a:r>
            <a:endParaRPr lang="it-IT" dirty="0" err="1"/>
          </a:p>
        </p:txBody>
      </p:sp>
      <p:sp>
        <p:nvSpPr>
          <p:cNvPr id="12" name="CasellaDiTesto 11">
            <a:extLst>
              <a:ext uri="{FF2B5EF4-FFF2-40B4-BE49-F238E27FC236}">
                <a16:creationId xmlns:a16="http://schemas.microsoft.com/office/drawing/2014/main" id="{D69FB655-9465-0EC5-B0A0-B5FA3B4CEDB6}"/>
              </a:ext>
            </a:extLst>
          </p:cNvPr>
          <p:cNvSpPr txBox="1"/>
          <p:nvPr/>
        </p:nvSpPr>
        <p:spPr>
          <a:xfrm>
            <a:off x="5780003" y="3538852"/>
            <a:ext cx="5857471" cy="461665"/>
          </a:xfrm>
          <a:prstGeom prst="rect">
            <a:avLst/>
          </a:prstGeom>
          <a:noFill/>
        </p:spPr>
        <p:txBody>
          <a:bodyPr wrap="square" lIns="91440" tIns="45720" rIns="91440" bIns="45720" numCol="3" rtlCol="0" anchor="t">
            <a:spAutoFit/>
          </a:bodyPr>
          <a:lstStyle/>
          <a:p>
            <a:r>
              <a:rPr lang="it-IT" sz="2400" dirty="0">
                <a:latin typeface="Aptos Display"/>
              </a:rPr>
              <a:t>- Condivisione del Lavoro</a:t>
            </a:r>
            <a:endParaRPr lang="it-IT" sz="2400" dirty="0">
              <a:latin typeface="Aptos Display" panose="020B0004020202020204" pitchFamily="34" charset="0"/>
            </a:endParaRPr>
          </a:p>
        </p:txBody>
      </p:sp>
      <p:sp>
        <p:nvSpPr>
          <p:cNvPr id="13" name="CasellaDiTesto 12">
            <a:extLst>
              <a:ext uri="{FF2B5EF4-FFF2-40B4-BE49-F238E27FC236}">
                <a16:creationId xmlns:a16="http://schemas.microsoft.com/office/drawing/2014/main" id="{9907449F-7B34-5786-1E4E-1F4D7462A92F}"/>
              </a:ext>
            </a:extLst>
          </p:cNvPr>
          <p:cNvSpPr txBox="1"/>
          <p:nvPr/>
        </p:nvSpPr>
        <p:spPr>
          <a:xfrm>
            <a:off x="5699321" y="3927586"/>
            <a:ext cx="6269394" cy="461665"/>
          </a:xfrm>
          <a:prstGeom prst="rect">
            <a:avLst/>
          </a:prstGeom>
          <a:noFill/>
        </p:spPr>
        <p:txBody>
          <a:bodyPr wrap="square" lIns="91440" tIns="45720" rIns="91440" bIns="45720" rtlCol="0" anchor="t">
            <a:spAutoFit/>
          </a:bodyPr>
          <a:lstStyle/>
          <a:p>
            <a:r>
              <a:rPr lang="it-IT" sz="2400" b="1" dirty="0">
                <a:latin typeface="Aptos Display"/>
              </a:rPr>
              <a:t>Operazione di Pull</a:t>
            </a:r>
            <a:endParaRPr lang="it-IT" dirty="0"/>
          </a:p>
        </p:txBody>
      </p:sp>
      <p:sp>
        <p:nvSpPr>
          <p:cNvPr id="14" name="CasellaDiTesto 13">
            <a:extLst>
              <a:ext uri="{FF2B5EF4-FFF2-40B4-BE49-F238E27FC236}">
                <a16:creationId xmlns:a16="http://schemas.microsoft.com/office/drawing/2014/main" id="{274DEB28-71D1-DC0E-ACF6-3918B89479AB}"/>
              </a:ext>
            </a:extLst>
          </p:cNvPr>
          <p:cNvSpPr txBox="1"/>
          <p:nvPr/>
        </p:nvSpPr>
        <p:spPr>
          <a:xfrm>
            <a:off x="5780004" y="4358361"/>
            <a:ext cx="10070035" cy="830997"/>
          </a:xfrm>
          <a:prstGeom prst="rect">
            <a:avLst/>
          </a:prstGeom>
          <a:noFill/>
        </p:spPr>
        <p:txBody>
          <a:bodyPr wrap="square" lIns="91440" tIns="45720" rIns="91440" bIns="45720" numCol="3" rtlCol="0" anchor="t">
            <a:spAutoFit/>
          </a:bodyPr>
          <a:lstStyle/>
          <a:p>
            <a:r>
              <a:rPr lang="it-IT" sz="2400" dirty="0">
                <a:latin typeface="Aptos Display"/>
              </a:rPr>
              <a:t>- Aggiornamento del Ramo Locale</a:t>
            </a:r>
            <a:endParaRPr lang="it-IT" sz="2400" dirty="0">
              <a:latin typeface="Aptos Display" panose="020B0004020202020204" pitchFamily="34" charset="0"/>
            </a:endParaRPr>
          </a:p>
        </p:txBody>
      </p:sp>
      <p:cxnSp>
        <p:nvCxnSpPr>
          <p:cNvPr id="15" name="Connettore 2 14">
            <a:extLst>
              <a:ext uri="{FF2B5EF4-FFF2-40B4-BE49-F238E27FC236}">
                <a16:creationId xmlns:a16="http://schemas.microsoft.com/office/drawing/2014/main" id="{D25BD963-4366-1B44-1E63-91A6CF746E89}"/>
              </a:ext>
            </a:extLst>
          </p:cNvPr>
          <p:cNvCxnSpPr/>
          <p:nvPr/>
        </p:nvCxnSpPr>
        <p:spPr>
          <a:xfrm>
            <a:off x="4886325" y="2257425"/>
            <a:ext cx="0" cy="251460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694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err="1">
                <a:latin typeface="Aptos Display"/>
              </a:rPr>
              <a:t>Git</a:t>
            </a:r>
            <a:r>
              <a:rPr lang="it-IT" sz="3200" b="1" dirty="0">
                <a:latin typeface="Aptos Display"/>
              </a:rPr>
              <a:t> </a:t>
            </a:r>
            <a:r>
              <a:rPr lang="it-IT" sz="3200" b="1" dirty="0" err="1">
                <a:latin typeface="Aptos Display"/>
              </a:rPr>
              <a:t>Init</a:t>
            </a:r>
            <a:endParaRPr lang="it-IT" dirty="0" err="1"/>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Comandi Principali</a:t>
            </a:r>
            <a:endParaRPr lang="it-IT" dirty="0"/>
          </a:p>
        </p:txBody>
      </p:sp>
      <p:sp>
        <p:nvSpPr>
          <p:cNvPr id="3" name="CasellaDiTesto 11">
            <a:extLst>
              <a:ext uri="{FF2B5EF4-FFF2-40B4-BE49-F238E27FC236}">
                <a16:creationId xmlns:a16="http://schemas.microsoft.com/office/drawing/2014/main" id="{F49ED2AA-70EF-F5D7-7BD4-51AE02C346E8}"/>
              </a:ext>
            </a:extLst>
          </p:cNvPr>
          <p:cNvSpPr txBox="1"/>
          <p:nvPr/>
        </p:nvSpPr>
        <p:spPr bwMode="auto">
          <a:xfrm>
            <a:off x="355813" y="1111076"/>
            <a:ext cx="4646800" cy="2554545"/>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Questo comando viene utilizzato per creare un nuovo </a:t>
            </a:r>
            <a:r>
              <a:rPr lang="it-IT" sz="1600" u="sng" dirty="0">
                <a:solidFill>
                  <a:srgbClr val="000000"/>
                </a:solidFill>
                <a:latin typeface="Poppins"/>
                <a:ea typeface="+mn-lt"/>
                <a:cs typeface="+mn-lt"/>
              </a:rPr>
              <a:t>repository</a:t>
            </a:r>
            <a:r>
              <a:rPr lang="it-IT" sz="1600" dirty="0">
                <a:solidFill>
                  <a:srgbClr val="000000"/>
                </a:solidFill>
                <a:latin typeface="Poppins"/>
                <a:ea typeface="+mn-lt"/>
                <a:cs typeface="+mn-lt"/>
              </a:rPr>
              <a:t> </a:t>
            </a:r>
            <a:r>
              <a:rPr lang="it-IT" sz="1600" dirty="0" err="1">
                <a:solidFill>
                  <a:srgbClr val="000000"/>
                </a:solidFill>
                <a:latin typeface="Poppins"/>
                <a:ea typeface="+mn-lt"/>
                <a:cs typeface="+mn-lt"/>
              </a:rPr>
              <a:t>Git</a:t>
            </a:r>
            <a:r>
              <a:rPr lang="it-IT" sz="1600" dirty="0">
                <a:solidFill>
                  <a:srgbClr val="000000"/>
                </a:solidFill>
                <a:latin typeface="Poppins"/>
                <a:ea typeface="+mn-lt"/>
                <a:cs typeface="+mn-lt"/>
              </a:rPr>
              <a:t> nel progetto corrente. Inizializza una cartella nascosta .</a:t>
            </a:r>
            <a:r>
              <a:rPr lang="it-IT" sz="1600" dirty="0" err="1">
                <a:solidFill>
                  <a:srgbClr val="000000"/>
                </a:solidFill>
                <a:latin typeface="Poppins"/>
                <a:ea typeface="+mn-lt"/>
                <a:cs typeface="+mn-lt"/>
              </a:rPr>
              <a:t>git</a:t>
            </a:r>
            <a:r>
              <a:rPr lang="it-IT" sz="1600" dirty="0">
                <a:solidFill>
                  <a:srgbClr val="000000"/>
                </a:solidFill>
                <a:latin typeface="Poppins"/>
                <a:ea typeface="+mn-lt"/>
                <a:cs typeface="+mn-lt"/>
              </a:rPr>
              <a:t> che conterrà tutte le informazioni necessarie per il controllo di versione, successivamente esso andrà connesso alla repository online.</a:t>
            </a:r>
          </a:p>
          <a:p>
            <a:pPr>
              <a:defRPr/>
            </a:pPr>
            <a:endParaRPr lang="it-IT" sz="1600" dirty="0">
              <a:latin typeface="Poppins"/>
              <a:ea typeface="+mn-lt"/>
              <a:cs typeface="+mn-lt"/>
            </a:endParaRPr>
          </a:p>
          <a:p>
            <a:pPr>
              <a:defRPr/>
            </a:pPr>
            <a:r>
              <a:rPr lang="it-IT" sz="1600" dirty="0">
                <a:latin typeface="Poppins"/>
                <a:ea typeface="+mn-lt"/>
                <a:cs typeface="+mn-lt"/>
              </a:rPr>
              <a:t>Noi inizializziamo la repository tramite interfaccia grafica, più semplice e utile!</a:t>
            </a:r>
          </a:p>
        </p:txBody>
      </p:sp>
      <p:pic>
        <p:nvPicPr>
          <p:cNvPr id="2" name="Immagine 1" descr="Immagine che contiene testo, schermata, Viso umano&#10;&#10;Descrizione generata automaticamente">
            <a:extLst>
              <a:ext uri="{FF2B5EF4-FFF2-40B4-BE49-F238E27FC236}">
                <a16:creationId xmlns:a16="http://schemas.microsoft.com/office/drawing/2014/main" id="{C61954FD-7414-2AA6-D5F7-28FC3AEA131F}"/>
              </a:ext>
            </a:extLst>
          </p:cNvPr>
          <p:cNvPicPr>
            <a:picLocks noChangeAspect="1"/>
          </p:cNvPicPr>
          <p:nvPr/>
        </p:nvPicPr>
        <p:blipFill>
          <a:blip r:embed="rId2"/>
          <a:stretch>
            <a:fillRect/>
          </a:stretch>
        </p:blipFill>
        <p:spPr>
          <a:xfrm>
            <a:off x="351347" y="4757019"/>
            <a:ext cx="9620250" cy="1685925"/>
          </a:xfrm>
          <a:prstGeom prst="rect">
            <a:avLst/>
          </a:prstGeom>
        </p:spPr>
      </p:pic>
      <p:pic>
        <p:nvPicPr>
          <p:cNvPr id="11" name="Immagine 10" descr="Immagine che contiene testo, schermata, Carattere, numero&#10;&#10;Descrizione generata automaticamente">
            <a:extLst>
              <a:ext uri="{FF2B5EF4-FFF2-40B4-BE49-F238E27FC236}">
                <a16:creationId xmlns:a16="http://schemas.microsoft.com/office/drawing/2014/main" id="{D780F75B-3D15-210D-83E4-B988F0287587}"/>
              </a:ext>
            </a:extLst>
          </p:cNvPr>
          <p:cNvPicPr>
            <a:picLocks noChangeAspect="1"/>
          </p:cNvPicPr>
          <p:nvPr/>
        </p:nvPicPr>
        <p:blipFill>
          <a:blip r:embed="rId3"/>
          <a:stretch>
            <a:fillRect/>
          </a:stretch>
        </p:blipFill>
        <p:spPr>
          <a:xfrm>
            <a:off x="5814204" y="310551"/>
            <a:ext cx="6026989" cy="4180936"/>
          </a:xfrm>
          <a:prstGeom prst="rect">
            <a:avLst/>
          </a:prstGeom>
        </p:spPr>
      </p:pic>
      <p:cxnSp>
        <p:nvCxnSpPr>
          <p:cNvPr id="12" name="Connettore 2 11">
            <a:extLst>
              <a:ext uri="{FF2B5EF4-FFF2-40B4-BE49-F238E27FC236}">
                <a16:creationId xmlns:a16="http://schemas.microsoft.com/office/drawing/2014/main" id="{F700DF32-9D0C-956D-ECDF-205360EB6DBA}"/>
              </a:ext>
            </a:extLst>
          </p:cNvPr>
          <p:cNvCxnSpPr/>
          <p:nvPr/>
        </p:nvCxnSpPr>
        <p:spPr>
          <a:xfrm flipV="1">
            <a:off x="3956650" y="3267974"/>
            <a:ext cx="1805796" cy="1299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99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err="1">
                <a:latin typeface="Aptos Display"/>
              </a:rPr>
              <a:t>Git</a:t>
            </a:r>
            <a:r>
              <a:rPr lang="it-IT" sz="3200" b="1" dirty="0">
                <a:latin typeface="Aptos Display"/>
              </a:rPr>
              <a:t> Clone</a:t>
            </a:r>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Comandi Principali</a:t>
            </a:r>
            <a:endParaRPr lang="it-IT" dirty="0"/>
          </a:p>
        </p:txBody>
      </p:sp>
      <p:pic>
        <p:nvPicPr>
          <p:cNvPr id="2" name="Immagine 1" descr="Immagine che contiene testo, schermata, Carattere&#10;&#10;Descrizione generata automaticamente">
            <a:extLst>
              <a:ext uri="{FF2B5EF4-FFF2-40B4-BE49-F238E27FC236}">
                <a16:creationId xmlns:a16="http://schemas.microsoft.com/office/drawing/2014/main" id="{639B26CF-918E-A0C5-C023-636B3B45EC62}"/>
              </a:ext>
            </a:extLst>
          </p:cNvPr>
          <p:cNvPicPr>
            <a:picLocks noChangeAspect="1"/>
          </p:cNvPicPr>
          <p:nvPr/>
        </p:nvPicPr>
        <p:blipFill>
          <a:blip r:embed="rId2"/>
          <a:stretch>
            <a:fillRect/>
          </a:stretch>
        </p:blipFill>
        <p:spPr>
          <a:xfrm>
            <a:off x="4434967" y="750065"/>
            <a:ext cx="7495636" cy="5364370"/>
          </a:xfrm>
          <a:prstGeom prst="rect">
            <a:avLst/>
          </a:prstGeom>
        </p:spPr>
      </p:pic>
      <p:sp>
        <p:nvSpPr>
          <p:cNvPr id="5" name="CasellaDiTesto 9">
            <a:extLst>
              <a:ext uri="{FF2B5EF4-FFF2-40B4-BE49-F238E27FC236}">
                <a16:creationId xmlns:a16="http://schemas.microsoft.com/office/drawing/2014/main" id="{EA6C2A23-B9DD-5EC6-B7EE-4FD92FED1832}"/>
              </a:ext>
            </a:extLst>
          </p:cNvPr>
          <p:cNvSpPr txBox="1"/>
          <p:nvPr/>
        </p:nvSpPr>
        <p:spPr bwMode="auto">
          <a:xfrm>
            <a:off x="346078" y="2506686"/>
            <a:ext cx="4086106" cy="1842829"/>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Il comando</a:t>
            </a:r>
            <a:r>
              <a:rPr lang="it-IT" sz="1600" b="1" dirty="0">
                <a:solidFill>
                  <a:srgbClr val="000000"/>
                </a:solidFill>
                <a:latin typeface="Poppins"/>
                <a:ea typeface="+mn-lt"/>
                <a:cs typeface="+mn-lt"/>
              </a:rPr>
              <a:t> </a:t>
            </a:r>
            <a:r>
              <a:rPr lang="it-IT" sz="1600" b="1" dirty="0" err="1">
                <a:solidFill>
                  <a:srgbClr val="000000"/>
                </a:solidFill>
                <a:latin typeface="Poppins"/>
                <a:cs typeface="Poppins"/>
              </a:rPr>
              <a:t>git</a:t>
            </a:r>
            <a:r>
              <a:rPr lang="it-IT" sz="1600" b="1" dirty="0">
                <a:solidFill>
                  <a:srgbClr val="000000"/>
                </a:solidFill>
                <a:latin typeface="Poppins"/>
                <a:cs typeface="Poppins"/>
              </a:rPr>
              <a:t> clone</a:t>
            </a:r>
            <a:r>
              <a:rPr lang="it-IT" sz="1600" dirty="0">
                <a:solidFill>
                  <a:srgbClr val="000000"/>
                </a:solidFill>
                <a:latin typeface="Poppins"/>
                <a:ea typeface="+mn-lt"/>
                <a:cs typeface="+mn-lt"/>
              </a:rPr>
              <a:t> viene utilizzato per copiare un repository esistente (solitamente da un server remoto come GitHub) nella tua macchina locale. In pratica, scarichi una copia completa del progetto, con tutta la sua cronologia delle modifiche.</a:t>
            </a:r>
            <a:endParaRPr lang="it-IT" sz="1600">
              <a:latin typeface="Poppins"/>
              <a:ea typeface="+mn-lt"/>
              <a:cs typeface="+mn-lt"/>
            </a:endParaRPr>
          </a:p>
        </p:txBody>
      </p:sp>
    </p:spTree>
    <p:extLst>
      <p:ext uri="{BB962C8B-B14F-4D97-AF65-F5344CB8AC3E}">
        <p14:creationId xmlns:p14="http://schemas.microsoft.com/office/powerpoint/2010/main" val="20822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err="1">
                <a:latin typeface="Aptos Display"/>
              </a:rPr>
              <a:t>Git</a:t>
            </a:r>
            <a:r>
              <a:rPr lang="it-IT" sz="3200" b="1" dirty="0">
                <a:latin typeface="Aptos Display"/>
              </a:rPr>
              <a:t> </a:t>
            </a:r>
            <a:r>
              <a:rPr lang="it-IT" sz="3200" b="1" dirty="0" err="1">
                <a:latin typeface="Aptos Display"/>
              </a:rPr>
              <a:t>Add</a:t>
            </a:r>
            <a:endParaRPr lang="it-IT" dirty="0" err="1"/>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Comandi Principali</a:t>
            </a:r>
            <a:endParaRPr lang="it-IT" dirty="0"/>
          </a:p>
        </p:txBody>
      </p:sp>
      <p:sp>
        <p:nvSpPr>
          <p:cNvPr id="3" name="CasellaDiTesto 11">
            <a:extLst>
              <a:ext uri="{FF2B5EF4-FFF2-40B4-BE49-F238E27FC236}">
                <a16:creationId xmlns:a16="http://schemas.microsoft.com/office/drawing/2014/main" id="{F49ED2AA-70EF-F5D7-7BD4-51AE02C346E8}"/>
              </a:ext>
            </a:extLst>
          </p:cNvPr>
          <p:cNvSpPr txBox="1"/>
          <p:nvPr/>
        </p:nvSpPr>
        <p:spPr bwMode="auto">
          <a:xfrm>
            <a:off x="355813" y="1111076"/>
            <a:ext cx="7421630" cy="1077218"/>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Il comando </a:t>
            </a:r>
            <a:r>
              <a:rPr lang="it-IT" sz="1600" err="1">
                <a:solidFill>
                  <a:srgbClr val="000000"/>
                </a:solidFill>
                <a:latin typeface="Poppins"/>
                <a:cs typeface="Poppins"/>
              </a:rPr>
              <a:t>git</a:t>
            </a:r>
            <a:r>
              <a:rPr lang="it-IT" sz="1600" dirty="0">
                <a:solidFill>
                  <a:srgbClr val="000000"/>
                </a:solidFill>
                <a:latin typeface="Poppins"/>
                <a:cs typeface="Poppins"/>
              </a:rPr>
              <a:t> </a:t>
            </a:r>
            <a:r>
              <a:rPr lang="it-IT" sz="1600" err="1">
                <a:solidFill>
                  <a:srgbClr val="000000"/>
                </a:solidFill>
                <a:latin typeface="Poppins"/>
                <a:cs typeface="Poppins"/>
              </a:rPr>
              <a:t>add</a:t>
            </a:r>
            <a:r>
              <a:rPr lang="it-IT" sz="1600" dirty="0">
                <a:solidFill>
                  <a:srgbClr val="000000"/>
                </a:solidFill>
                <a:latin typeface="Poppins"/>
                <a:ea typeface="+mn-lt"/>
                <a:cs typeface="+mn-lt"/>
              </a:rPr>
              <a:t> viene utilizzato per aggiungere i file modificati alla "</a:t>
            </a:r>
            <a:r>
              <a:rPr lang="it-IT" sz="1600" err="1">
                <a:solidFill>
                  <a:srgbClr val="000000"/>
                </a:solidFill>
                <a:latin typeface="Poppins"/>
                <a:ea typeface="+mn-lt"/>
                <a:cs typeface="+mn-lt"/>
              </a:rPr>
              <a:t>staging</a:t>
            </a:r>
            <a:r>
              <a:rPr lang="it-IT" sz="1600" dirty="0">
                <a:solidFill>
                  <a:srgbClr val="000000"/>
                </a:solidFill>
                <a:latin typeface="Poppins"/>
                <a:ea typeface="+mn-lt"/>
                <a:cs typeface="+mn-lt"/>
              </a:rPr>
              <a:t> area" (o area di preparazione). Questa è una fase intermedia dove specifichi quali modifiche vuoi includere nel prossimo </a:t>
            </a:r>
            <a:r>
              <a:rPr lang="it-IT" sz="1600" err="1">
                <a:solidFill>
                  <a:srgbClr val="000000"/>
                </a:solidFill>
                <a:latin typeface="Poppins"/>
                <a:ea typeface="+mn-lt"/>
                <a:cs typeface="+mn-lt"/>
              </a:rPr>
              <a:t>commit</a:t>
            </a:r>
            <a:r>
              <a:rPr lang="it-IT" sz="1600" dirty="0">
                <a:solidFill>
                  <a:srgbClr val="000000"/>
                </a:solidFill>
                <a:latin typeface="Poppins"/>
                <a:ea typeface="+mn-lt"/>
                <a:cs typeface="+mn-lt"/>
              </a:rPr>
              <a:t>. Dopo aver aggiunto i file, puoi fare un </a:t>
            </a:r>
            <a:r>
              <a:rPr lang="it-IT" sz="1600" err="1">
                <a:solidFill>
                  <a:srgbClr val="000000"/>
                </a:solidFill>
                <a:latin typeface="Poppins"/>
                <a:ea typeface="+mn-lt"/>
                <a:cs typeface="+mn-lt"/>
              </a:rPr>
              <a:t>commit</a:t>
            </a:r>
            <a:r>
              <a:rPr lang="it-IT" sz="1600" dirty="0">
                <a:solidFill>
                  <a:srgbClr val="000000"/>
                </a:solidFill>
                <a:latin typeface="Poppins"/>
                <a:ea typeface="+mn-lt"/>
                <a:cs typeface="+mn-lt"/>
              </a:rPr>
              <a:t> per salvare le modifiche.</a:t>
            </a:r>
            <a:endParaRPr lang="it-IT" sz="1600">
              <a:latin typeface="Poppins"/>
              <a:ea typeface="+mn-lt"/>
              <a:cs typeface="+mn-lt"/>
            </a:endParaRPr>
          </a:p>
        </p:txBody>
      </p:sp>
      <p:pic>
        <p:nvPicPr>
          <p:cNvPr id="2" name="Immagine 1">
            <a:extLst>
              <a:ext uri="{FF2B5EF4-FFF2-40B4-BE49-F238E27FC236}">
                <a16:creationId xmlns:a16="http://schemas.microsoft.com/office/drawing/2014/main" id="{6F03D64B-5A27-04AF-7F02-9A62EE647E5A}"/>
              </a:ext>
            </a:extLst>
          </p:cNvPr>
          <p:cNvPicPr>
            <a:picLocks noChangeAspect="1"/>
          </p:cNvPicPr>
          <p:nvPr/>
        </p:nvPicPr>
        <p:blipFill>
          <a:blip r:embed="rId2"/>
          <a:stretch>
            <a:fillRect/>
          </a:stretch>
        </p:blipFill>
        <p:spPr>
          <a:xfrm>
            <a:off x="2489619" y="3176408"/>
            <a:ext cx="2640761" cy="519561"/>
          </a:xfrm>
          <a:prstGeom prst="rect">
            <a:avLst/>
          </a:prstGeom>
        </p:spPr>
      </p:pic>
      <p:pic>
        <p:nvPicPr>
          <p:cNvPr id="12" name="Immagine 11" descr="Immagine che contiene testo, schermata, Carattere, numero&#10;&#10;Descrizione generata automaticamente">
            <a:extLst>
              <a:ext uri="{FF2B5EF4-FFF2-40B4-BE49-F238E27FC236}">
                <a16:creationId xmlns:a16="http://schemas.microsoft.com/office/drawing/2014/main" id="{1DBAD479-B68E-80A1-57B6-892E8428A0F3}"/>
              </a:ext>
            </a:extLst>
          </p:cNvPr>
          <p:cNvPicPr>
            <a:picLocks noChangeAspect="1"/>
          </p:cNvPicPr>
          <p:nvPr/>
        </p:nvPicPr>
        <p:blipFill>
          <a:blip r:embed="rId3"/>
          <a:stretch>
            <a:fillRect/>
          </a:stretch>
        </p:blipFill>
        <p:spPr>
          <a:xfrm>
            <a:off x="5687594" y="2459426"/>
            <a:ext cx="5345682" cy="3851335"/>
          </a:xfrm>
          <a:prstGeom prst="rect">
            <a:avLst/>
          </a:prstGeom>
        </p:spPr>
      </p:pic>
      <p:sp>
        <p:nvSpPr>
          <p:cNvPr id="13" name="Rettangolo 12">
            <a:extLst>
              <a:ext uri="{FF2B5EF4-FFF2-40B4-BE49-F238E27FC236}">
                <a16:creationId xmlns:a16="http://schemas.microsoft.com/office/drawing/2014/main" id="{326DF67E-2641-4860-BD8A-A998D53718C9}"/>
              </a:ext>
            </a:extLst>
          </p:cNvPr>
          <p:cNvSpPr/>
          <p:nvPr/>
        </p:nvSpPr>
        <p:spPr>
          <a:xfrm>
            <a:off x="5810801" y="2195040"/>
            <a:ext cx="2184479" cy="438274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1">
            <a:extLst>
              <a:ext uri="{FF2B5EF4-FFF2-40B4-BE49-F238E27FC236}">
                <a16:creationId xmlns:a16="http://schemas.microsoft.com/office/drawing/2014/main" id="{AB555F82-9EB7-2590-0C3A-45283591F0A4}"/>
              </a:ext>
            </a:extLst>
          </p:cNvPr>
          <p:cNvSpPr txBox="1"/>
          <p:nvPr/>
        </p:nvSpPr>
        <p:spPr bwMode="auto">
          <a:xfrm>
            <a:off x="887775" y="4374736"/>
            <a:ext cx="4244234" cy="830997"/>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Per aggiungere </a:t>
            </a:r>
            <a:r>
              <a:rPr lang="it-IT" sz="1600" b="1" dirty="0">
                <a:solidFill>
                  <a:srgbClr val="000000"/>
                </a:solidFill>
                <a:latin typeface="Poppins"/>
                <a:ea typeface="+mn-lt"/>
                <a:cs typeface="+mn-lt"/>
              </a:rPr>
              <a:t>tutti i file modificati</a:t>
            </a:r>
            <a:r>
              <a:rPr lang="it-IT" sz="1600" dirty="0">
                <a:solidFill>
                  <a:srgbClr val="000000"/>
                </a:solidFill>
                <a:latin typeface="Poppins"/>
                <a:ea typeface="+mn-lt"/>
                <a:cs typeface="+mn-lt"/>
              </a:rPr>
              <a:t> (inclusi nuovi file e file eliminati) alla </a:t>
            </a:r>
            <a:r>
              <a:rPr lang="it-IT" sz="1600" i="1" dirty="0" err="1">
                <a:solidFill>
                  <a:srgbClr val="000000"/>
                </a:solidFill>
                <a:latin typeface="Poppins"/>
                <a:ea typeface="+mn-lt"/>
                <a:cs typeface="+mn-lt"/>
              </a:rPr>
              <a:t>staging</a:t>
            </a:r>
            <a:r>
              <a:rPr lang="it-IT" sz="1600" i="1" dirty="0">
                <a:solidFill>
                  <a:srgbClr val="000000"/>
                </a:solidFill>
                <a:latin typeface="Poppins"/>
                <a:ea typeface="+mn-lt"/>
                <a:cs typeface="+mn-lt"/>
              </a:rPr>
              <a:t> area</a:t>
            </a:r>
            <a:r>
              <a:rPr lang="it-IT" sz="1600" dirty="0">
                <a:solidFill>
                  <a:srgbClr val="000000"/>
                </a:solidFill>
                <a:latin typeface="Poppins"/>
                <a:ea typeface="+mn-lt"/>
                <a:cs typeface="+mn-lt"/>
              </a:rPr>
              <a:t>, si usa il comando:</a:t>
            </a:r>
            <a:endParaRPr lang="it-IT" sz="1600" dirty="0">
              <a:latin typeface="Poppins"/>
              <a:cs typeface="Poppins"/>
            </a:endParaRPr>
          </a:p>
        </p:txBody>
      </p:sp>
      <p:pic>
        <p:nvPicPr>
          <p:cNvPr id="17" name="Immagine 16">
            <a:extLst>
              <a:ext uri="{FF2B5EF4-FFF2-40B4-BE49-F238E27FC236}">
                <a16:creationId xmlns:a16="http://schemas.microsoft.com/office/drawing/2014/main" id="{598A7807-E6E5-0D34-51D7-1DEE518D0D65}"/>
              </a:ext>
            </a:extLst>
          </p:cNvPr>
          <p:cNvPicPr>
            <a:picLocks noChangeAspect="1"/>
          </p:cNvPicPr>
          <p:nvPr/>
        </p:nvPicPr>
        <p:blipFill>
          <a:blip r:embed="rId4"/>
          <a:stretch>
            <a:fillRect/>
          </a:stretch>
        </p:blipFill>
        <p:spPr>
          <a:xfrm>
            <a:off x="3550669" y="5452614"/>
            <a:ext cx="1582587" cy="510396"/>
          </a:xfrm>
          <a:prstGeom prst="rect">
            <a:avLst/>
          </a:prstGeom>
        </p:spPr>
      </p:pic>
    </p:spTree>
    <p:extLst>
      <p:ext uri="{BB962C8B-B14F-4D97-AF65-F5344CB8AC3E}">
        <p14:creationId xmlns:p14="http://schemas.microsoft.com/office/powerpoint/2010/main" val="332415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err="1">
                <a:latin typeface="Aptos Display"/>
              </a:rPr>
              <a:t>Git</a:t>
            </a:r>
            <a:r>
              <a:rPr lang="it-IT" sz="3200" b="1" dirty="0">
                <a:latin typeface="Aptos Display"/>
              </a:rPr>
              <a:t> </a:t>
            </a:r>
            <a:r>
              <a:rPr lang="it-IT" sz="3200" b="1" dirty="0" err="1">
                <a:latin typeface="Aptos Display"/>
              </a:rPr>
              <a:t>Commit</a:t>
            </a:r>
            <a:endParaRPr lang="it-IT" dirty="0" err="1"/>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Comandi Principali</a:t>
            </a:r>
            <a:endParaRPr lang="it-IT" dirty="0"/>
          </a:p>
        </p:txBody>
      </p:sp>
      <p:sp>
        <p:nvSpPr>
          <p:cNvPr id="3" name="CasellaDiTesto 11">
            <a:extLst>
              <a:ext uri="{FF2B5EF4-FFF2-40B4-BE49-F238E27FC236}">
                <a16:creationId xmlns:a16="http://schemas.microsoft.com/office/drawing/2014/main" id="{F49ED2AA-70EF-F5D7-7BD4-51AE02C346E8}"/>
              </a:ext>
            </a:extLst>
          </p:cNvPr>
          <p:cNvSpPr txBox="1"/>
          <p:nvPr/>
        </p:nvSpPr>
        <p:spPr bwMode="auto">
          <a:xfrm>
            <a:off x="370190" y="1111076"/>
            <a:ext cx="5782611" cy="1815882"/>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Il comando </a:t>
            </a:r>
            <a:r>
              <a:rPr lang="it-IT" sz="1600" b="1" err="1">
                <a:solidFill>
                  <a:srgbClr val="000000"/>
                </a:solidFill>
                <a:latin typeface="Poppins"/>
                <a:ea typeface="+mn-lt"/>
                <a:cs typeface="+mn-lt"/>
              </a:rPr>
              <a:t>git</a:t>
            </a:r>
            <a:r>
              <a:rPr lang="it-IT" sz="1600" b="1" dirty="0">
                <a:solidFill>
                  <a:srgbClr val="000000"/>
                </a:solidFill>
                <a:latin typeface="Poppins"/>
                <a:ea typeface="+mn-lt"/>
                <a:cs typeface="+mn-lt"/>
              </a:rPr>
              <a:t> </a:t>
            </a:r>
            <a:r>
              <a:rPr lang="it-IT" sz="1600" b="1" err="1">
                <a:solidFill>
                  <a:srgbClr val="000000"/>
                </a:solidFill>
                <a:latin typeface="Poppins"/>
                <a:ea typeface="+mn-lt"/>
                <a:cs typeface="+mn-lt"/>
              </a:rPr>
              <a:t>commit</a:t>
            </a:r>
            <a:r>
              <a:rPr lang="it-IT" sz="1600" dirty="0">
                <a:solidFill>
                  <a:srgbClr val="000000"/>
                </a:solidFill>
                <a:latin typeface="Poppins"/>
                <a:ea typeface="+mn-lt"/>
                <a:cs typeface="+mn-lt"/>
              </a:rPr>
              <a:t> serve per salvare le modifiche che hai preparato (usando </a:t>
            </a:r>
            <a:r>
              <a:rPr lang="it-IT" sz="1600" err="1">
                <a:solidFill>
                  <a:srgbClr val="000000"/>
                </a:solidFill>
                <a:latin typeface="Poppins"/>
                <a:ea typeface="+mn-lt"/>
                <a:cs typeface="+mn-lt"/>
              </a:rPr>
              <a:t>git</a:t>
            </a:r>
            <a:r>
              <a:rPr lang="it-IT" sz="1600" dirty="0">
                <a:solidFill>
                  <a:srgbClr val="000000"/>
                </a:solidFill>
                <a:latin typeface="Poppins"/>
                <a:ea typeface="+mn-lt"/>
                <a:cs typeface="+mn-lt"/>
              </a:rPr>
              <a:t> </a:t>
            </a:r>
            <a:r>
              <a:rPr lang="it-IT" sz="1600" err="1">
                <a:solidFill>
                  <a:srgbClr val="000000"/>
                </a:solidFill>
                <a:latin typeface="Poppins"/>
                <a:ea typeface="+mn-lt"/>
                <a:cs typeface="+mn-lt"/>
              </a:rPr>
              <a:t>add</a:t>
            </a:r>
            <a:r>
              <a:rPr lang="it-IT" sz="1600" dirty="0">
                <a:solidFill>
                  <a:srgbClr val="000000"/>
                </a:solidFill>
                <a:latin typeface="Poppins"/>
                <a:ea typeface="+mn-lt"/>
                <a:cs typeface="+mn-lt"/>
              </a:rPr>
              <a:t>) nel tuo repository </a:t>
            </a:r>
            <a:r>
              <a:rPr lang="it-IT" sz="1600" err="1">
                <a:solidFill>
                  <a:srgbClr val="000000"/>
                </a:solidFill>
                <a:latin typeface="Poppins"/>
                <a:ea typeface="+mn-lt"/>
                <a:cs typeface="+mn-lt"/>
              </a:rPr>
              <a:t>Git</a:t>
            </a:r>
            <a:r>
              <a:rPr lang="it-IT" sz="1600" dirty="0">
                <a:solidFill>
                  <a:srgbClr val="000000"/>
                </a:solidFill>
                <a:latin typeface="Poppins"/>
                <a:ea typeface="+mn-lt"/>
                <a:cs typeface="+mn-lt"/>
              </a:rPr>
              <a:t>. Quando fai un </a:t>
            </a:r>
            <a:r>
              <a:rPr lang="it-IT" sz="1600" err="1">
                <a:solidFill>
                  <a:srgbClr val="000000"/>
                </a:solidFill>
                <a:latin typeface="Poppins"/>
                <a:ea typeface="+mn-lt"/>
                <a:cs typeface="+mn-lt"/>
              </a:rPr>
              <a:t>commit</a:t>
            </a:r>
            <a:r>
              <a:rPr lang="it-IT" sz="1600" dirty="0">
                <a:solidFill>
                  <a:srgbClr val="000000"/>
                </a:solidFill>
                <a:latin typeface="Poppins"/>
                <a:ea typeface="+mn-lt"/>
                <a:cs typeface="+mn-lt"/>
              </a:rPr>
              <a:t>, stai creando una "istantanea" del progetto in un momento specifico. Ogni </a:t>
            </a:r>
            <a:r>
              <a:rPr lang="it-IT" sz="1600" err="1">
                <a:solidFill>
                  <a:srgbClr val="000000"/>
                </a:solidFill>
                <a:latin typeface="Poppins"/>
                <a:ea typeface="+mn-lt"/>
                <a:cs typeface="+mn-lt"/>
              </a:rPr>
              <a:t>commit</a:t>
            </a:r>
            <a:r>
              <a:rPr lang="it-IT" sz="1600" dirty="0">
                <a:solidFill>
                  <a:srgbClr val="000000"/>
                </a:solidFill>
                <a:latin typeface="Poppins"/>
                <a:ea typeface="+mn-lt"/>
                <a:cs typeface="+mn-lt"/>
              </a:rPr>
              <a:t> dovrebbe avere un messaggio che descrive cosa è stato cambiato, così da poter tracciare facilmente la storia delle modifiche.</a:t>
            </a:r>
            <a:endParaRPr lang="it-IT" sz="1600">
              <a:latin typeface="Poppins"/>
              <a:ea typeface="+mn-lt"/>
              <a:cs typeface="+mn-lt"/>
            </a:endParaRPr>
          </a:p>
        </p:txBody>
      </p:sp>
      <p:pic>
        <p:nvPicPr>
          <p:cNvPr id="11" name="Immagine 10" descr="Immagine che contiene testo, schermata, Carattere, numero&#10;&#10;Descrizione generata automaticamente">
            <a:extLst>
              <a:ext uri="{FF2B5EF4-FFF2-40B4-BE49-F238E27FC236}">
                <a16:creationId xmlns:a16="http://schemas.microsoft.com/office/drawing/2014/main" id="{E8211AE1-55A9-BDAA-9A68-2340C1BD4EFF}"/>
              </a:ext>
            </a:extLst>
          </p:cNvPr>
          <p:cNvPicPr>
            <a:picLocks noChangeAspect="1"/>
          </p:cNvPicPr>
          <p:nvPr/>
        </p:nvPicPr>
        <p:blipFill>
          <a:blip r:embed="rId2"/>
          <a:stretch>
            <a:fillRect/>
          </a:stretch>
        </p:blipFill>
        <p:spPr>
          <a:xfrm>
            <a:off x="5773858" y="2401917"/>
            <a:ext cx="5345682" cy="3851335"/>
          </a:xfrm>
          <a:prstGeom prst="rect">
            <a:avLst/>
          </a:prstGeom>
        </p:spPr>
      </p:pic>
      <p:sp>
        <p:nvSpPr>
          <p:cNvPr id="13" name="Rettangolo 12">
            <a:extLst>
              <a:ext uri="{FF2B5EF4-FFF2-40B4-BE49-F238E27FC236}">
                <a16:creationId xmlns:a16="http://schemas.microsoft.com/office/drawing/2014/main" id="{CF342844-EFA9-47EB-3956-F4B18F92BB70}"/>
              </a:ext>
            </a:extLst>
          </p:cNvPr>
          <p:cNvSpPr/>
          <p:nvPr/>
        </p:nvSpPr>
        <p:spPr>
          <a:xfrm>
            <a:off x="7004122" y="2137531"/>
            <a:ext cx="2184479" cy="438274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7DEC1517-4AA0-C095-14C9-39502FEE87AA}"/>
              </a:ext>
            </a:extLst>
          </p:cNvPr>
          <p:cNvPicPr>
            <a:picLocks noChangeAspect="1"/>
          </p:cNvPicPr>
          <p:nvPr/>
        </p:nvPicPr>
        <p:blipFill>
          <a:blip r:embed="rId3"/>
          <a:stretch>
            <a:fillRect/>
          </a:stretch>
        </p:blipFill>
        <p:spPr>
          <a:xfrm>
            <a:off x="425839" y="3669730"/>
            <a:ext cx="5028660" cy="381179"/>
          </a:xfrm>
          <a:prstGeom prst="rect">
            <a:avLst/>
          </a:prstGeom>
        </p:spPr>
      </p:pic>
      <p:sp>
        <p:nvSpPr>
          <p:cNvPr id="15" name="CasellaDiTesto 11">
            <a:extLst>
              <a:ext uri="{FF2B5EF4-FFF2-40B4-BE49-F238E27FC236}">
                <a16:creationId xmlns:a16="http://schemas.microsoft.com/office/drawing/2014/main" id="{B97B8354-9F34-58DE-0B6A-6AEB2F3868F8}"/>
              </a:ext>
            </a:extLst>
          </p:cNvPr>
          <p:cNvSpPr txBox="1"/>
          <p:nvPr/>
        </p:nvSpPr>
        <p:spPr bwMode="auto">
          <a:xfrm>
            <a:off x="413321" y="4101566"/>
            <a:ext cx="4632422" cy="1323439"/>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L'opzione -m ti permette di scrivere un breve messaggio che spiega cosa hai cambiato. Questo messaggio è importante perché aiuta te e gli altri a capire cosa è stato fatto nel </a:t>
            </a:r>
            <a:r>
              <a:rPr lang="it-IT" sz="1600" err="1">
                <a:solidFill>
                  <a:srgbClr val="000000"/>
                </a:solidFill>
                <a:latin typeface="Poppins"/>
                <a:ea typeface="+mn-lt"/>
                <a:cs typeface="+mn-lt"/>
              </a:rPr>
              <a:t>commit</a:t>
            </a:r>
            <a:r>
              <a:rPr lang="it-IT" sz="1600" dirty="0">
                <a:solidFill>
                  <a:srgbClr val="000000"/>
                </a:solidFill>
                <a:latin typeface="Poppins"/>
                <a:ea typeface="+mn-lt"/>
                <a:cs typeface="+mn-lt"/>
              </a:rPr>
              <a:t>.</a:t>
            </a:r>
            <a:endParaRPr lang="it-IT" sz="1600">
              <a:latin typeface="Poppins"/>
              <a:ea typeface="+mn-lt"/>
              <a:cs typeface="+mn-lt"/>
            </a:endParaRPr>
          </a:p>
        </p:txBody>
      </p:sp>
    </p:spTree>
    <p:extLst>
      <p:ext uri="{BB962C8B-B14F-4D97-AF65-F5344CB8AC3E}">
        <p14:creationId xmlns:p14="http://schemas.microsoft.com/office/powerpoint/2010/main" val="4056221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err="1">
                <a:latin typeface="Aptos Display"/>
              </a:rPr>
              <a:t>Git</a:t>
            </a:r>
            <a:r>
              <a:rPr lang="it-IT" sz="3200" b="1" dirty="0">
                <a:latin typeface="Aptos Display"/>
              </a:rPr>
              <a:t> </a:t>
            </a:r>
            <a:r>
              <a:rPr lang="it-IT" sz="3200" b="1" dirty="0" err="1">
                <a:latin typeface="Aptos Display"/>
              </a:rPr>
              <a:t>Push</a:t>
            </a:r>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Comandi Principali</a:t>
            </a:r>
            <a:endParaRPr lang="it-IT" dirty="0"/>
          </a:p>
        </p:txBody>
      </p:sp>
      <p:sp>
        <p:nvSpPr>
          <p:cNvPr id="3" name="CasellaDiTesto 11">
            <a:extLst>
              <a:ext uri="{FF2B5EF4-FFF2-40B4-BE49-F238E27FC236}">
                <a16:creationId xmlns:a16="http://schemas.microsoft.com/office/drawing/2014/main" id="{F49ED2AA-70EF-F5D7-7BD4-51AE02C346E8}"/>
              </a:ext>
            </a:extLst>
          </p:cNvPr>
          <p:cNvSpPr txBox="1"/>
          <p:nvPr/>
        </p:nvSpPr>
        <p:spPr bwMode="auto">
          <a:xfrm>
            <a:off x="370190" y="1111076"/>
            <a:ext cx="6343328" cy="1323439"/>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Il comando </a:t>
            </a:r>
            <a:r>
              <a:rPr lang="it-IT" sz="1600" b="1" err="1">
                <a:solidFill>
                  <a:srgbClr val="000000"/>
                </a:solidFill>
                <a:latin typeface="Poppins"/>
                <a:cs typeface="Poppins"/>
              </a:rPr>
              <a:t>git</a:t>
            </a:r>
            <a:r>
              <a:rPr lang="it-IT" sz="1600" b="1" dirty="0">
                <a:solidFill>
                  <a:srgbClr val="000000"/>
                </a:solidFill>
                <a:latin typeface="Poppins"/>
                <a:cs typeface="Poppins"/>
              </a:rPr>
              <a:t> </a:t>
            </a:r>
            <a:r>
              <a:rPr lang="it-IT" sz="1600" b="1" err="1">
                <a:solidFill>
                  <a:srgbClr val="000000"/>
                </a:solidFill>
                <a:latin typeface="Poppins"/>
                <a:cs typeface="Poppins"/>
              </a:rPr>
              <a:t>push</a:t>
            </a:r>
            <a:r>
              <a:rPr lang="it-IT" sz="1600" dirty="0">
                <a:solidFill>
                  <a:srgbClr val="000000"/>
                </a:solidFill>
                <a:latin typeface="Poppins"/>
                <a:ea typeface="+mn-lt"/>
                <a:cs typeface="+mn-lt"/>
              </a:rPr>
              <a:t> viene utilizzato per inviare (o "spingere") i tuoi </a:t>
            </a:r>
            <a:r>
              <a:rPr lang="it-IT" sz="1600" err="1">
                <a:solidFill>
                  <a:srgbClr val="000000"/>
                </a:solidFill>
                <a:latin typeface="Poppins"/>
                <a:ea typeface="+mn-lt"/>
                <a:cs typeface="+mn-lt"/>
              </a:rPr>
              <a:t>commit</a:t>
            </a:r>
            <a:r>
              <a:rPr lang="it-IT" sz="1600" dirty="0">
                <a:solidFill>
                  <a:srgbClr val="000000"/>
                </a:solidFill>
                <a:latin typeface="Poppins"/>
                <a:ea typeface="+mn-lt"/>
                <a:cs typeface="+mn-lt"/>
              </a:rPr>
              <a:t> dal repository </a:t>
            </a:r>
            <a:r>
              <a:rPr lang="it-IT" sz="1600" b="1" dirty="0">
                <a:solidFill>
                  <a:srgbClr val="000000"/>
                </a:solidFill>
                <a:latin typeface="Poppins"/>
                <a:ea typeface="+mn-lt"/>
                <a:cs typeface="+mn-lt"/>
              </a:rPr>
              <a:t>locale</a:t>
            </a:r>
            <a:r>
              <a:rPr lang="it-IT" sz="1600" dirty="0">
                <a:solidFill>
                  <a:srgbClr val="000000"/>
                </a:solidFill>
                <a:latin typeface="Poppins"/>
                <a:ea typeface="+mn-lt"/>
                <a:cs typeface="+mn-lt"/>
              </a:rPr>
              <a:t> (sul tuo computer) al repository </a:t>
            </a:r>
            <a:r>
              <a:rPr lang="it-IT" sz="1600" b="1" dirty="0">
                <a:solidFill>
                  <a:srgbClr val="000000"/>
                </a:solidFill>
                <a:latin typeface="Poppins"/>
                <a:ea typeface="+mn-lt"/>
                <a:cs typeface="+mn-lt"/>
              </a:rPr>
              <a:t>remoto</a:t>
            </a:r>
            <a:r>
              <a:rPr lang="it-IT" sz="1600" dirty="0">
                <a:solidFill>
                  <a:srgbClr val="000000"/>
                </a:solidFill>
                <a:latin typeface="Poppins"/>
                <a:ea typeface="+mn-lt"/>
                <a:cs typeface="+mn-lt"/>
              </a:rPr>
              <a:t> (ad esempio su GitHub, </a:t>
            </a:r>
            <a:r>
              <a:rPr lang="it-IT" sz="1600" err="1">
                <a:solidFill>
                  <a:srgbClr val="000000"/>
                </a:solidFill>
                <a:latin typeface="Poppins"/>
                <a:ea typeface="+mn-lt"/>
                <a:cs typeface="+mn-lt"/>
              </a:rPr>
              <a:t>GitLab</a:t>
            </a:r>
            <a:r>
              <a:rPr lang="it-IT" sz="1600" dirty="0">
                <a:solidFill>
                  <a:srgbClr val="000000"/>
                </a:solidFill>
                <a:latin typeface="Poppins"/>
                <a:ea typeface="+mn-lt"/>
                <a:cs typeface="+mn-lt"/>
              </a:rPr>
              <a:t>, o altri servizi). Questo rende le tue modifiche accessibili agli altri collaboratori o le salva nel server remoto.</a:t>
            </a:r>
            <a:endParaRPr lang="it-IT" sz="1600">
              <a:latin typeface="Poppins"/>
              <a:ea typeface="+mn-lt"/>
              <a:cs typeface="+mn-lt"/>
            </a:endParaRPr>
          </a:p>
        </p:txBody>
      </p:sp>
      <p:pic>
        <p:nvPicPr>
          <p:cNvPr id="11" name="Immagine 10" descr="Immagine che contiene testo, schermata, Carattere, numero&#10;&#10;Descrizione generata automaticamente">
            <a:extLst>
              <a:ext uri="{FF2B5EF4-FFF2-40B4-BE49-F238E27FC236}">
                <a16:creationId xmlns:a16="http://schemas.microsoft.com/office/drawing/2014/main" id="{A3C730C6-CDA5-B684-0649-10C7C53EF5F9}"/>
              </a:ext>
            </a:extLst>
          </p:cNvPr>
          <p:cNvPicPr>
            <a:picLocks noChangeAspect="1"/>
          </p:cNvPicPr>
          <p:nvPr/>
        </p:nvPicPr>
        <p:blipFill>
          <a:blip r:embed="rId2"/>
          <a:stretch>
            <a:fillRect/>
          </a:stretch>
        </p:blipFill>
        <p:spPr>
          <a:xfrm>
            <a:off x="5773858" y="2401917"/>
            <a:ext cx="5345682" cy="3851335"/>
          </a:xfrm>
          <a:prstGeom prst="rect">
            <a:avLst/>
          </a:prstGeom>
        </p:spPr>
      </p:pic>
      <p:sp>
        <p:nvSpPr>
          <p:cNvPr id="13" name="Rettangolo 12">
            <a:extLst>
              <a:ext uri="{FF2B5EF4-FFF2-40B4-BE49-F238E27FC236}">
                <a16:creationId xmlns:a16="http://schemas.microsoft.com/office/drawing/2014/main" id="{589E589A-6A0A-8505-ABD6-C028C5CB8131}"/>
              </a:ext>
            </a:extLst>
          </p:cNvPr>
          <p:cNvSpPr/>
          <p:nvPr/>
        </p:nvSpPr>
        <p:spPr>
          <a:xfrm>
            <a:off x="8082424" y="2137531"/>
            <a:ext cx="2788328" cy="438274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5219EE70-086B-9F8D-4120-0398B6B148DF}"/>
              </a:ext>
            </a:extLst>
          </p:cNvPr>
          <p:cNvPicPr>
            <a:picLocks noChangeAspect="1"/>
          </p:cNvPicPr>
          <p:nvPr/>
        </p:nvPicPr>
        <p:blipFill>
          <a:blip r:embed="rId3"/>
          <a:stretch>
            <a:fillRect/>
          </a:stretch>
        </p:blipFill>
        <p:spPr>
          <a:xfrm>
            <a:off x="375968" y="3429899"/>
            <a:ext cx="3316856" cy="343259"/>
          </a:xfrm>
          <a:prstGeom prst="rect">
            <a:avLst/>
          </a:prstGeom>
        </p:spPr>
      </p:pic>
      <p:sp>
        <p:nvSpPr>
          <p:cNvPr id="15" name="CasellaDiTesto 11">
            <a:extLst>
              <a:ext uri="{FF2B5EF4-FFF2-40B4-BE49-F238E27FC236}">
                <a16:creationId xmlns:a16="http://schemas.microsoft.com/office/drawing/2014/main" id="{3168754D-1DA6-3A0D-0DF3-828D642F7D52}"/>
              </a:ext>
            </a:extLst>
          </p:cNvPr>
          <p:cNvSpPr txBox="1"/>
          <p:nvPr/>
        </p:nvSpPr>
        <p:spPr bwMode="auto">
          <a:xfrm>
            <a:off x="370189" y="4000924"/>
            <a:ext cx="5063744" cy="2308324"/>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85750" indent="-285750">
              <a:buFont typeface="Arial"/>
              <a:buChar char="•"/>
              <a:defRPr/>
            </a:pPr>
            <a:r>
              <a:rPr lang="it-IT" sz="1600" b="1" err="1">
                <a:solidFill>
                  <a:srgbClr val="000000"/>
                </a:solidFill>
                <a:latin typeface="Poppins"/>
                <a:ea typeface="+mn-lt"/>
                <a:cs typeface="+mn-lt"/>
              </a:rPr>
              <a:t>origin</a:t>
            </a:r>
            <a:r>
              <a:rPr lang="it-IT" sz="1600" dirty="0">
                <a:solidFill>
                  <a:srgbClr val="000000"/>
                </a:solidFill>
                <a:latin typeface="Poppins"/>
                <a:ea typeface="+mn-lt"/>
                <a:cs typeface="+mn-lt"/>
              </a:rPr>
              <a:t> è il nome predefinito del repository remoto (quello a cui hai collegato il tuo progetto).</a:t>
            </a:r>
            <a:endParaRPr lang="it-IT" sz="1600" dirty="0">
              <a:latin typeface="Poppins"/>
              <a:ea typeface="+mn-lt"/>
              <a:cs typeface="+mn-lt"/>
            </a:endParaRPr>
          </a:p>
          <a:p>
            <a:pPr marL="285750" indent="-285750">
              <a:buFont typeface="Arial"/>
              <a:buChar char="•"/>
              <a:defRPr/>
            </a:pPr>
            <a:endParaRPr lang="it-IT" sz="1600" dirty="0">
              <a:solidFill>
                <a:srgbClr val="000000"/>
              </a:solidFill>
              <a:latin typeface="Poppins"/>
              <a:ea typeface="+mn-lt"/>
              <a:cs typeface="+mn-lt"/>
            </a:endParaRPr>
          </a:p>
          <a:p>
            <a:pPr marL="285750" indent="-285750">
              <a:buFont typeface="Arial"/>
              <a:buChar char="•"/>
              <a:defRPr/>
            </a:pPr>
            <a:r>
              <a:rPr lang="it-IT" sz="1600" b="1" err="1">
                <a:solidFill>
                  <a:srgbClr val="000000"/>
                </a:solidFill>
                <a:latin typeface="Poppins"/>
                <a:ea typeface="+mn-lt"/>
                <a:cs typeface="+mn-lt"/>
              </a:rPr>
              <a:t>main</a:t>
            </a:r>
            <a:r>
              <a:rPr lang="it-IT" sz="1600" dirty="0">
                <a:solidFill>
                  <a:srgbClr val="000000"/>
                </a:solidFill>
                <a:latin typeface="Poppins"/>
                <a:ea typeface="+mn-lt"/>
                <a:cs typeface="+mn-lt"/>
              </a:rPr>
              <a:t> è il nome del </a:t>
            </a:r>
            <a:r>
              <a:rPr lang="it-IT" sz="1600" err="1">
                <a:solidFill>
                  <a:srgbClr val="000000"/>
                </a:solidFill>
                <a:latin typeface="Poppins"/>
                <a:ea typeface="+mn-lt"/>
                <a:cs typeface="+mn-lt"/>
              </a:rPr>
              <a:t>branch</a:t>
            </a:r>
            <a:r>
              <a:rPr lang="it-IT" sz="1600" dirty="0">
                <a:solidFill>
                  <a:srgbClr val="000000"/>
                </a:solidFill>
                <a:latin typeface="Poppins"/>
                <a:ea typeface="+mn-lt"/>
                <a:cs typeface="+mn-lt"/>
              </a:rPr>
              <a:t> a cui vuoi inviare le modifiche (di solito il </a:t>
            </a:r>
            <a:r>
              <a:rPr lang="it-IT" sz="1600" err="1">
                <a:solidFill>
                  <a:srgbClr val="000000"/>
                </a:solidFill>
                <a:latin typeface="Poppins"/>
                <a:ea typeface="+mn-lt"/>
                <a:cs typeface="+mn-lt"/>
              </a:rPr>
              <a:t>branch</a:t>
            </a:r>
            <a:r>
              <a:rPr lang="it-IT" sz="1600" dirty="0">
                <a:solidFill>
                  <a:srgbClr val="000000"/>
                </a:solidFill>
                <a:latin typeface="Poppins"/>
                <a:ea typeface="+mn-lt"/>
                <a:cs typeface="+mn-lt"/>
              </a:rPr>
              <a:t> principale si chiama </a:t>
            </a:r>
            <a:r>
              <a:rPr lang="it-IT" sz="1600" err="1">
                <a:solidFill>
                  <a:srgbClr val="000000"/>
                </a:solidFill>
                <a:latin typeface="Poppins"/>
                <a:ea typeface="+mn-lt"/>
                <a:cs typeface="+mn-lt"/>
              </a:rPr>
              <a:t>main</a:t>
            </a:r>
            <a:r>
              <a:rPr lang="it-IT" sz="1600" dirty="0">
                <a:solidFill>
                  <a:srgbClr val="000000"/>
                </a:solidFill>
                <a:latin typeface="Poppins"/>
                <a:ea typeface="+mn-lt"/>
                <a:cs typeface="+mn-lt"/>
              </a:rPr>
              <a:t>, ma potrebbe essere anche master o un altro </a:t>
            </a:r>
            <a:r>
              <a:rPr lang="it-IT" sz="1600" err="1">
                <a:solidFill>
                  <a:srgbClr val="000000"/>
                </a:solidFill>
                <a:latin typeface="Poppins"/>
                <a:ea typeface="+mn-lt"/>
                <a:cs typeface="+mn-lt"/>
              </a:rPr>
              <a:t>branch</a:t>
            </a:r>
            <a:r>
              <a:rPr lang="it-IT" sz="1600" dirty="0">
                <a:solidFill>
                  <a:srgbClr val="000000"/>
                </a:solidFill>
                <a:latin typeface="Poppins"/>
                <a:ea typeface="+mn-lt"/>
                <a:cs typeface="+mn-lt"/>
              </a:rPr>
              <a:t>).</a:t>
            </a:r>
            <a:endParaRPr lang="it-IT" sz="1600">
              <a:latin typeface="Poppins"/>
              <a:cs typeface="Poppins"/>
            </a:endParaRPr>
          </a:p>
          <a:p>
            <a:pPr>
              <a:defRPr/>
            </a:pPr>
            <a:endParaRPr lang="it-IT" sz="1600" dirty="0">
              <a:latin typeface="Poppins"/>
              <a:ea typeface="+mn-lt"/>
              <a:cs typeface="+mn-lt"/>
            </a:endParaRPr>
          </a:p>
        </p:txBody>
      </p:sp>
    </p:spTree>
    <p:extLst>
      <p:ext uri="{BB962C8B-B14F-4D97-AF65-F5344CB8AC3E}">
        <p14:creationId xmlns:p14="http://schemas.microsoft.com/office/powerpoint/2010/main" val="382857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err="1">
                <a:latin typeface="Aptos Display"/>
              </a:rPr>
              <a:t>Git</a:t>
            </a:r>
            <a:r>
              <a:rPr lang="it-IT" sz="3200" b="1" dirty="0">
                <a:latin typeface="Aptos Display"/>
              </a:rPr>
              <a:t> Pull</a:t>
            </a:r>
            <a:endParaRPr lang="it-IT" sz="3200" b="1" dirty="0" err="1">
              <a:latin typeface="Aptos Display"/>
            </a:endParaRPr>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Comandi Principali</a:t>
            </a:r>
            <a:endParaRPr lang="it-IT" dirty="0"/>
          </a:p>
        </p:txBody>
      </p:sp>
      <p:sp>
        <p:nvSpPr>
          <p:cNvPr id="3" name="CasellaDiTesto 11">
            <a:extLst>
              <a:ext uri="{FF2B5EF4-FFF2-40B4-BE49-F238E27FC236}">
                <a16:creationId xmlns:a16="http://schemas.microsoft.com/office/drawing/2014/main" id="{F49ED2AA-70EF-F5D7-7BD4-51AE02C346E8}"/>
              </a:ext>
            </a:extLst>
          </p:cNvPr>
          <p:cNvSpPr txBox="1"/>
          <p:nvPr/>
        </p:nvSpPr>
        <p:spPr bwMode="auto">
          <a:xfrm>
            <a:off x="370190" y="1111076"/>
            <a:ext cx="6343328" cy="1569660"/>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Il comando </a:t>
            </a:r>
            <a:r>
              <a:rPr lang="it-IT" sz="1600" b="1" err="1">
                <a:solidFill>
                  <a:srgbClr val="000000"/>
                </a:solidFill>
                <a:latin typeface="Poppins"/>
                <a:cs typeface="Poppins"/>
              </a:rPr>
              <a:t>git</a:t>
            </a:r>
            <a:r>
              <a:rPr lang="it-IT" sz="1600" b="1" dirty="0">
                <a:solidFill>
                  <a:srgbClr val="000000"/>
                </a:solidFill>
                <a:latin typeface="Poppins"/>
                <a:cs typeface="Poppins"/>
              </a:rPr>
              <a:t> pull</a:t>
            </a:r>
            <a:r>
              <a:rPr lang="it-IT" sz="1600" dirty="0">
                <a:solidFill>
                  <a:srgbClr val="000000"/>
                </a:solidFill>
                <a:latin typeface="Poppins"/>
                <a:ea typeface="+mn-lt"/>
                <a:cs typeface="+mn-lt"/>
              </a:rPr>
              <a:t> viene utilizzato per scaricare le modifiche dal repository </a:t>
            </a:r>
            <a:r>
              <a:rPr lang="it-IT" sz="1600" b="1" dirty="0">
                <a:solidFill>
                  <a:srgbClr val="000000"/>
                </a:solidFill>
                <a:latin typeface="Poppins"/>
                <a:ea typeface="+mn-lt"/>
                <a:cs typeface="+mn-lt"/>
              </a:rPr>
              <a:t>remoto</a:t>
            </a:r>
            <a:r>
              <a:rPr lang="it-IT" sz="1600" dirty="0">
                <a:solidFill>
                  <a:srgbClr val="000000"/>
                </a:solidFill>
                <a:latin typeface="Poppins"/>
                <a:ea typeface="+mn-lt"/>
                <a:cs typeface="+mn-lt"/>
              </a:rPr>
              <a:t> (ad esempio su GitHub) e unirle (merge) al tuo repository </a:t>
            </a:r>
            <a:r>
              <a:rPr lang="it-IT" sz="1600" b="1" dirty="0">
                <a:solidFill>
                  <a:srgbClr val="000000"/>
                </a:solidFill>
                <a:latin typeface="Poppins"/>
                <a:ea typeface="+mn-lt"/>
                <a:cs typeface="+mn-lt"/>
              </a:rPr>
              <a:t>locale</a:t>
            </a:r>
            <a:r>
              <a:rPr lang="it-IT" sz="1600" dirty="0">
                <a:solidFill>
                  <a:srgbClr val="000000"/>
                </a:solidFill>
                <a:latin typeface="Poppins"/>
                <a:ea typeface="+mn-lt"/>
                <a:cs typeface="+mn-lt"/>
              </a:rPr>
              <a:t>. In altre parole, aggiorna il tuo progetto locale con le modifiche più recenti fatte da altri collaboratori o da te stesso su un altro computer.</a:t>
            </a:r>
            <a:endParaRPr lang="it-IT" sz="1600">
              <a:latin typeface="Poppins"/>
              <a:ea typeface="+mn-lt"/>
              <a:cs typeface="+mn-lt"/>
            </a:endParaRPr>
          </a:p>
        </p:txBody>
      </p:sp>
      <p:pic>
        <p:nvPicPr>
          <p:cNvPr id="11" name="Immagine 10" descr="Immagine che contiene testo, schermata, Carattere, numero&#10;&#10;Descrizione generata automaticamente">
            <a:extLst>
              <a:ext uri="{FF2B5EF4-FFF2-40B4-BE49-F238E27FC236}">
                <a16:creationId xmlns:a16="http://schemas.microsoft.com/office/drawing/2014/main" id="{A3C730C6-CDA5-B684-0649-10C7C53EF5F9}"/>
              </a:ext>
            </a:extLst>
          </p:cNvPr>
          <p:cNvPicPr>
            <a:picLocks noChangeAspect="1"/>
          </p:cNvPicPr>
          <p:nvPr/>
        </p:nvPicPr>
        <p:blipFill>
          <a:blip r:embed="rId2"/>
          <a:stretch>
            <a:fillRect/>
          </a:stretch>
        </p:blipFill>
        <p:spPr>
          <a:xfrm>
            <a:off x="5773858" y="2401917"/>
            <a:ext cx="5345682" cy="3851335"/>
          </a:xfrm>
          <a:prstGeom prst="rect">
            <a:avLst/>
          </a:prstGeom>
        </p:spPr>
      </p:pic>
      <p:sp>
        <p:nvSpPr>
          <p:cNvPr id="13" name="Rettangolo 12">
            <a:extLst>
              <a:ext uri="{FF2B5EF4-FFF2-40B4-BE49-F238E27FC236}">
                <a16:creationId xmlns:a16="http://schemas.microsoft.com/office/drawing/2014/main" id="{589E589A-6A0A-8505-ABD6-C028C5CB8131}"/>
              </a:ext>
            </a:extLst>
          </p:cNvPr>
          <p:cNvSpPr/>
          <p:nvPr/>
        </p:nvSpPr>
        <p:spPr>
          <a:xfrm>
            <a:off x="8082424" y="2137531"/>
            <a:ext cx="2788328" cy="438274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1">
            <a:extLst>
              <a:ext uri="{FF2B5EF4-FFF2-40B4-BE49-F238E27FC236}">
                <a16:creationId xmlns:a16="http://schemas.microsoft.com/office/drawing/2014/main" id="{3168754D-1DA6-3A0D-0DF3-828D642F7D52}"/>
              </a:ext>
            </a:extLst>
          </p:cNvPr>
          <p:cNvSpPr txBox="1"/>
          <p:nvPr/>
        </p:nvSpPr>
        <p:spPr bwMode="auto">
          <a:xfrm>
            <a:off x="370189" y="4000924"/>
            <a:ext cx="5063744" cy="2062103"/>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buFont typeface="Arial"/>
              <a:buChar char="•"/>
              <a:defRPr/>
            </a:pPr>
            <a:r>
              <a:rPr lang="it-IT" sz="1600" b="1" dirty="0">
                <a:solidFill>
                  <a:srgbClr val="000000"/>
                </a:solidFill>
                <a:latin typeface="Poppins"/>
                <a:ea typeface="+mn-lt"/>
                <a:cs typeface="+mn-lt"/>
              </a:rPr>
              <a:t>  </a:t>
            </a:r>
            <a:r>
              <a:rPr lang="it-IT" sz="1600" b="1" dirty="0" err="1">
                <a:solidFill>
                  <a:srgbClr val="000000"/>
                </a:solidFill>
                <a:latin typeface="Poppins"/>
                <a:ea typeface="+mn-lt"/>
                <a:cs typeface="+mn-lt"/>
              </a:rPr>
              <a:t>origin</a:t>
            </a:r>
            <a:r>
              <a:rPr lang="it-IT" sz="1600" dirty="0">
                <a:solidFill>
                  <a:srgbClr val="000000"/>
                </a:solidFill>
                <a:latin typeface="Poppins"/>
                <a:ea typeface="+mn-lt"/>
                <a:cs typeface="+mn-lt"/>
              </a:rPr>
              <a:t>: Il nome del repository remoto da cui stai scaricando le modifiche (come spiegato prima, è il nome predefinito).</a:t>
            </a:r>
            <a:endParaRPr lang="it-IT" sz="1600" dirty="0">
              <a:latin typeface="Poppins"/>
              <a:ea typeface="+mn-lt"/>
              <a:cs typeface="+mn-lt"/>
            </a:endParaRPr>
          </a:p>
          <a:p>
            <a:pPr>
              <a:buFont typeface="Arial"/>
              <a:buChar char="•"/>
              <a:defRPr/>
            </a:pPr>
            <a:endParaRPr lang="it-IT" sz="1600" dirty="0">
              <a:solidFill>
                <a:srgbClr val="000000"/>
              </a:solidFill>
              <a:latin typeface="Poppins"/>
              <a:ea typeface="+mn-lt"/>
              <a:cs typeface="+mn-lt"/>
            </a:endParaRPr>
          </a:p>
          <a:p>
            <a:pPr>
              <a:buFont typeface="Arial"/>
              <a:buChar char="•"/>
              <a:defRPr/>
            </a:pPr>
            <a:r>
              <a:rPr lang="it-IT" sz="1600" b="1" dirty="0">
                <a:solidFill>
                  <a:srgbClr val="000000"/>
                </a:solidFill>
                <a:latin typeface="Poppins"/>
                <a:ea typeface="+mn-lt"/>
                <a:cs typeface="+mn-lt"/>
              </a:rPr>
              <a:t>  </a:t>
            </a:r>
            <a:r>
              <a:rPr lang="it-IT" sz="1600" b="1" dirty="0" err="1">
                <a:solidFill>
                  <a:srgbClr val="000000"/>
                </a:solidFill>
                <a:latin typeface="Poppins"/>
                <a:ea typeface="+mn-lt"/>
                <a:cs typeface="+mn-lt"/>
              </a:rPr>
              <a:t>main</a:t>
            </a:r>
            <a:r>
              <a:rPr lang="it-IT" sz="1600" dirty="0">
                <a:solidFill>
                  <a:srgbClr val="000000"/>
                </a:solidFill>
                <a:latin typeface="Poppins"/>
                <a:ea typeface="+mn-lt"/>
                <a:cs typeface="+mn-lt"/>
              </a:rPr>
              <a:t>: Il nome del </a:t>
            </a:r>
            <a:r>
              <a:rPr lang="it-IT" sz="1600" dirty="0" err="1">
                <a:solidFill>
                  <a:srgbClr val="000000"/>
                </a:solidFill>
                <a:latin typeface="Poppins"/>
                <a:ea typeface="+mn-lt"/>
                <a:cs typeface="+mn-lt"/>
              </a:rPr>
              <a:t>branch</a:t>
            </a:r>
            <a:r>
              <a:rPr lang="it-IT" sz="1600" dirty="0">
                <a:solidFill>
                  <a:srgbClr val="000000"/>
                </a:solidFill>
                <a:latin typeface="Poppins"/>
                <a:ea typeface="+mn-lt"/>
                <a:cs typeface="+mn-lt"/>
              </a:rPr>
              <a:t> da cui stai scaricando le modifiche (di solito il </a:t>
            </a:r>
            <a:r>
              <a:rPr lang="it-IT" sz="1600" dirty="0" err="1">
                <a:solidFill>
                  <a:srgbClr val="000000"/>
                </a:solidFill>
                <a:latin typeface="Poppins"/>
                <a:ea typeface="+mn-lt"/>
                <a:cs typeface="+mn-lt"/>
              </a:rPr>
              <a:t>branch</a:t>
            </a:r>
            <a:r>
              <a:rPr lang="it-IT" sz="1600" dirty="0">
                <a:solidFill>
                  <a:srgbClr val="000000"/>
                </a:solidFill>
                <a:latin typeface="Poppins"/>
                <a:ea typeface="+mn-lt"/>
                <a:cs typeface="+mn-lt"/>
              </a:rPr>
              <a:t> principale, ma potrebbe essere un altro </a:t>
            </a:r>
            <a:r>
              <a:rPr lang="it-IT" sz="1600" dirty="0" err="1">
                <a:solidFill>
                  <a:srgbClr val="000000"/>
                </a:solidFill>
                <a:latin typeface="Poppins"/>
                <a:ea typeface="+mn-lt"/>
                <a:cs typeface="+mn-lt"/>
              </a:rPr>
              <a:t>branch</a:t>
            </a:r>
            <a:r>
              <a:rPr lang="it-IT" sz="1600" dirty="0">
                <a:solidFill>
                  <a:srgbClr val="000000"/>
                </a:solidFill>
                <a:latin typeface="Poppins"/>
                <a:ea typeface="+mn-lt"/>
                <a:cs typeface="+mn-lt"/>
              </a:rPr>
              <a:t>).</a:t>
            </a:r>
            <a:endParaRPr lang="it-IT" sz="1600">
              <a:latin typeface="Poppins"/>
              <a:ea typeface="+mn-lt"/>
              <a:cs typeface="+mn-lt"/>
            </a:endParaRPr>
          </a:p>
        </p:txBody>
      </p:sp>
      <p:pic>
        <p:nvPicPr>
          <p:cNvPr id="2" name="Immagine 1">
            <a:extLst>
              <a:ext uri="{FF2B5EF4-FFF2-40B4-BE49-F238E27FC236}">
                <a16:creationId xmlns:a16="http://schemas.microsoft.com/office/drawing/2014/main" id="{AD55F292-1BEE-7110-458C-0BE486DD4AC2}"/>
              </a:ext>
            </a:extLst>
          </p:cNvPr>
          <p:cNvPicPr>
            <a:picLocks noChangeAspect="1"/>
          </p:cNvPicPr>
          <p:nvPr/>
        </p:nvPicPr>
        <p:blipFill>
          <a:blip r:embed="rId3"/>
          <a:stretch>
            <a:fillRect/>
          </a:stretch>
        </p:blipFill>
        <p:spPr>
          <a:xfrm>
            <a:off x="363682" y="3428133"/>
            <a:ext cx="3359726" cy="361950"/>
          </a:xfrm>
          <a:prstGeom prst="rect">
            <a:avLst/>
          </a:prstGeom>
        </p:spPr>
      </p:pic>
    </p:spTree>
    <p:extLst>
      <p:ext uri="{BB962C8B-B14F-4D97-AF65-F5344CB8AC3E}">
        <p14:creationId xmlns:p14="http://schemas.microsoft.com/office/powerpoint/2010/main" val="32785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a:latin typeface="Aptos Display"/>
              </a:rPr>
              <a:t>.</a:t>
            </a:r>
            <a:r>
              <a:rPr lang="it-IT" sz="3200" b="1" dirty="0" err="1">
                <a:latin typeface="Aptos Display"/>
              </a:rPr>
              <a:t>gitignore</a:t>
            </a:r>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Comandi Principali</a:t>
            </a:r>
            <a:endParaRPr lang="it-IT" dirty="0"/>
          </a:p>
        </p:txBody>
      </p:sp>
      <p:sp>
        <p:nvSpPr>
          <p:cNvPr id="3" name="CasellaDiTesto 11">
            <a:extLst>
              <a:ext uri="{FF2B5EF4-FFF2-40B4-BE49-F238E27FC236}">
                <a16:creationId xmlns:a16="http://schemas.microsoft.com/office/drawing/2014/main" id="{F49ED2AA-70EF-F5D7-7BD4-51AE02C346E8}"/>
              </a:ext>
            </a:extLst>
          </p:cNvPr>
          <p:cNvSpPr txBox="1"/>
          <p:nvPr/>
        </p:nvSpPr>
        <p:spPr bwMode="auto">
          <a:xfrm>
            <a:off x="370190" y="1111076"/>
            <a:ext cx="6285819" cy="3046988"/>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Il file </a:t>
            </a:r>
            <a:r>
              <a:rPr lang="it-IT" sz="1600" b="1" dirty="0">
                <a:solidFill>
                  <a:srgbClr val="000000"/>
                </a:solidFill>
                <a:latin typeface="Poppins"/>
                <a:cs typeface="Poppins"/>
              </a:rPr>
              <a:t>.</a:t>
            </a:r>
            <a:r>
              <a:rPr lang="it-IT" sz="1600" b="1" dirty="0" err="1">
                <a:solidFill>
                  <a:srgbClr val="000000"/>
                </a:solidFill>
                <a:latin typeface="Poppins"/>
                <a:cs typeface="Poppins"/>
              </a:rPr>
              <a:t>gitignore</a:t>
            </a:r>
            <a:r>
              <a:rPr lang="it-IT" sz="1600" dirty="0">
                <a:solidFill>
                  <a:srgbClr val="000000"/>
                </a:solidFill>
                <a:latin typeface="Poppins"/>
                <a:ea typeface="+mn-lt"/>
                <a:cs typeface="+mn-lt"/>
              </a:rPr>
              <a:t> è un file speciale che dice a </a:t>
            </a:r>
            <a:r>
              <a:rPr lang="it-IT" sz="1600" dirty="0" err="1">
                <a:solidFill>
                  <a:srgbClr val="000000"/>
                </a:solidFill>
                <a:latin typeface="Poppins"/>
                <a:ea typeface="+mn-lt"/>
                <a:cs typeface="+mn-lt"/>
              </a:rPr>
              <a:t>Git</a:t>
            </a:r>
            <a:r>
              <a:rPr lang="it-IT" sz="1600" dirty="0">
                <a:solidFill>
                  <a:srgbClr val="000000"/>
                </a:solidFill>
                <a:latin typeface="Poppins"/>
                <a:ea typeface="+mn-lt"/>
                <a:cs typeface="+mn-lt"/>
              </a:rPr>
              <a:t> quali file o cartelle </a:t>
            </a:r>
            <a:r>
              <a:rPr lang="it-IT" sz="1600" b="1" dirty="0">
                <a:solidFill>
                  <a:srgbClr val="000000"/>
                </a:solidFill>
                <a:latin typeface="Poppins"/>
                <a:ea typeface="+mn-lt"/>
                <a:cs typeface="+mn-lt"/>
              </a:rPr>
              <a:t>non deve tracciare</a:t>
            </a:r>
            <a:r>
              <a:rPr lang="it-IT" sz="1600" dirty="0">
                <a:solidFill>
                  <a:srgbClr val="000000"/>
                </a:solidFill>
                <a:latin typeface="Poppins"/>
                <a:ea typeface="+mn-lt"/>
                <a:cs typeface="+mn-lt"/>
              </a:rPr>
              <a:t> o includere nel repository. Questo è utile per evitare di includere nel repository file che non dovrebbero essere condivisi, come:</a:t>
            </a:r>
            <a:endParaRPr lang="it-IT" sz="1600">
              <a:latin typeface="Poppins"/>
              <a:cs typeface="Poppins"/>
            </a:endParaRPr>
          </a:p>
          <a:p>
            <a:pPr>
              <a:defRPr/>
            </a:pPr>
            <a:endParaRPr lang="it-IT" sz="1600" dirty="0">
              <a:solidFill>
                <a:srgbClr val="000000"/>
              </a:solidFill>
              <a:latin typeface="Poppins"/>
              <a:ea typeface="+mn-lt"/>
              <a:cs typeface="+mn-lt"/>
            </a:endParaRPr>
          </a:p>
          <a:p>
            <a:pPr marL="285750" indent="-285750">
              <a:buFont typeface="Arial"/>
              <a:buChar char="•"/>
              <a:defRPr/>
            </a:pPr>
            <a:r>
              <a:rPr lang="it-IT" sz="1600" dirty="0">
                <a:solidFill>
                  <a:srgbClr val="000000"/>
                </a:solidFill>
                <a:latin typeface="Poppins"/>
                <a:ea typeface="+mn-lt"/>
                <a:cs typeface="+mn-lt"/>
              </a:rPr>
              <a:t>File temporanei o di sistema.</a:t>
            </a:r>
            <a:endParaRPr lang="it-IT" sz="1600" dirty="0">
              <a:latin typeface="Poppins"/>
              <a:cs typeface="Poppins"/>
            </a:endParaRPr>
          </a:p>
          <a:p>
            <a:pPr marL="285750" indent="-285750">
              <a:buFont typeface="Arial"/>
              <a:buChar char="•"/>
              <a:defRPr/>
            </a:pPr>
            <a:endParaRPr lang="it-IT" sz="1600" dirty="0">
              <a:solidFill>
                <a:srgbClr val="000000"/>
              </a:solidFill>
              <a:latin typeface="Poppins"/>
              <a:ea typeface="+mn-lt"/>
              <a:cs typeface="+mn-lt"/>
            </a:endParaRPr>
          </a:p>
          <a:p>
            <a:pPr marL="285750" indent="-285750">
              <a:buFont typeface="Arial"/>
              <a:buChar char="•"/>
              <a:defRPr/>
            </a:pPr>
            <a:r>
              <a:rPr lang="it-IT" sz="1600" dirty="0">
                <a:solidFill>
                  <a:srgbClr val="000000"/>
                </a:solidFill>
                <a:latin typeface="Poppins"/>
                <a:ea typeface="+mn-lt"/>
                <a:cs typeface="+mn-lt"/>
              </a:rPr>
              <a:t>File generati automaticamente (es. file di compilazione).</a:t>
            </a:r>
            <a:endParaRPr lang="it-IT" sz="1600">
              <a:latin typeface="Poppins"/>
              <a:cs typeface="Poppins"/>
            </a:endParaRPr>
          </a:p>
          <a:p>
            <a:pPr marL="285750" indent="-285750">
              <a:buFont typeface="Arial"/>
              <a:buChar char="•"/>
              <a:defRPr/>
            </a:pPr>
            <a:endParaRPr lang="it-IT" sz="1600" dirty="0">
              <a:solidFill>
                <a:srgbClr val="000000"/>
              </a:solidFill>
              <a:latin typeface="Poppins"/>
              <a:ea typeface="+mn-lt"/>
              <a:cs typeface="+mn-lt"/>
            </a:endParaRPr>
          </a:p>
          <a:p>
            <a:pPr marL="285750" indent="-285750">
              <a:buFont typeface="Arial"/>
              <a:buChar char="•"/>
              <a:defRPr/>
            </a:pPr>
            <a:r>
              <a:rPr lang="it-IT" sz="1600" dirty="0">
                <a:solidFill>
                  <a:srgbClr val="000000"/>
                </a:solidFill>
                <a:latin typeface="Poppins"/>
                <a:ea typeface="+mn-lt"/>
                <a:cs typeface="+mn-lt"/>
              </a:rPr>
              <a:t>Credenziali o configurazioni locali sensibili (es. file </a:t>
            </a:r>
            <a:r>
              <a:rPr lang="it-IT" sz="1600" dirty="0">
                <a:solidFill>
                  <a:srgbClr val="000000"/>
                </a:solidFill>
                <a:latin typeface="Poppins"/>
                <a:cs typeface="Poppins"/>
              </a:rPr>
              <a:t>.</a:t>
            </a:r>
            <a:r>
              <a:rPr lang="it-IT" sz="1600" err="1">
                <a:solidFill>
                  <a:srgbClr val="000000"/>
                </a:solidFill>
                <a:latin typeface="Poppins"/>
                <a:cs typeface="Poppins"/>
              </a:rPr>
              <a:t>env</a:t>
            </a:r>
            <a:r>
              <a:rPr lang="it-IT" sz="1600" dirty="0">
                <a:solidFill>
                  <a:srgbClr val="000000"/>
                </a:solidFill>
                <a:latin typeface="Poppins"/>
                <a:ea typeface="+mn-lt"/>
                <a:cs typeface="+mn-lt"/>
              </a:rPr>
              <a:t> con password).</a:t>
            </a:r>
            <a:endParaRPr lang="it-IT" sz="1600">
              <a:latin typeface="Poppins"/>
              <a:cs typeface="Poppins"/>
            </a:endParaRPr>
          </a:p>
          <a:p>
            <a:pPr>
              <a:defRPr/>
            </a:pPr>
            <a:endParaRPr lang="it-IT" sz="1600" b="0" i="0" dirty="0">
              <a:solidFill>
                <a:srgbClr val="000000"/>
              </a:solidFill>
              <a:latin typeface="Poppins"/>
              <a:cs typeface="Poppins"/>
            </a:endParaRPr>
          </a:p>
        </p:txBody>
      </p:sp>
      <p:pic>
        <p:nvPicPr>
          <p:cNvPr id="2" name="Immagine 1" descr="Immagine che contiene testo, schermata, software, Software multimediale&#10;&#10;Descrizione generata automaticamente">
            <a:extLst>
              <a:ext uri="{FF2B5EF4-FFF2-40B4-BE49-F238E27FC236}">
                <a16:creationId xmlns:a16="http://schemas.microsoft.com/office/drawing/2014/main" id="{C44D7632-719F-99E3-AE6B-9DE0FE62EADC}"/>
              </a:ext>
            </a:extLst>
          </p:cNvPr>
          <p:cNvPicPr>
            <a:picLocks noChangeAspect="1"/>
          </p:cNvPicPr>
          <p:nvPr/>
        </p:nvPicPr>
        <p:blipFill>
          <a:blip r:embed="rId2"/>
          <a:stretch>
            <a:fillRect/>
          </a:stretch>
        </p:blipFill>
        <p:spPr>
          <a:xfrm>
            <a:off x="6656988" y="2472007"/>
            <a:ext cx="5160932" cy="3898061"/>
          </a:xfrm>
          <a:prstGeom prst="rect">
            <a:avLst/>
          </a:prstGeom>
        </p:spPr>
      </p:pic>
    </p:spTree>
    <p:extLst>
      <p:ext uri="{BB962C8B-B14F-4D97-AF65-F5344CB8AC3E}">
        <p14:creationId xmlns:p14="http://schemas.microsoft.com/office/powerpoint/2010/main" val="113642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err="1">
                <a:latin typeface="Aptos Display"/>
              </a:rPr>
              <a:t>Git</a:t>
            </a:r>
            <a:r>
              <a:rPr lang="it-IT" sz="3200" b="1" dirty="0">
                <a:latin typeface="Aptos Display"/>
              </a:rPr>
              <a:t> Clone vs </a:t>
            </a:r>
            <a:r>
              <a:rPr lang="it-IT" sz="3200" b="1" dirty="0" err="1">
                <a:latin typeface="Aptos Display"/>
              </a:rPr>
              <a:t>Git</a:t>
            </a:r>
            <a:r>
              <a:rPr lang="it-IT" sz="3200" b="1" dirty="0">
                <a:latin typeface="Aptos Display"/>
              </a:rPr>
              <a:t> </a:t>
            </a:r>
            <a:r>
              <a:rPr lang="it-IT" sz="3200" b="1" dirty="0" err="1">
                <a:latin typeface="Aptos Display"/>
              </a:rPr>
              <a:t>Fork</a:t>
            </a:r>
            <a:endParaRPr lang="it-IT" dirty="0" err="1"/>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Comandi Principali</a:t>
            </a:r>
            <a:endParaRPr lang="it-IT" dirty="0"/>
          </a:p>
        </p:txBody>
      </p:sp>
      <p:cxnSp>
        <p:nvCxnSpPr>
          <p:cNvPr id="4" name="Connettore 2 3">
            <a:extLst>
              <a:ext uri="{FF2B5EF4-FFF2-40B4-BE49-F238E27FC236}">
                <a16:creationId xmlns:a16="http://schemas.microsoft.com/office/drawing/2014/main" id="{E19AEF72-CDA4-EE79-CCB2-5CBB8D734ED0}"/>
              </a:ext>
            </a:extLst>
          </p:cNvPr>
          <p:cNvCxnSpPr/>
          <p:nvPr/>
        </p:nvCxnSpPr>
        <p:spPr>
          <a:xfrm>
            <a:off x="5924550" y="971550"/>
            <a:ext cx="0" cy="13430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uppo 7">
            <a:extLst>
              <a:ext uri="{FF2B5EF4-FFF2-40B4-BE49-F238E27FC236}">
                <a16:creationId xmlns:a16="http://schemas.microsoft.com/office/drawing/2014/main" id="{7EEAC7F3-85DE-28F6-C263-8988B168279C}"/>
              </a:ext>
            </a:extLst>
          </p:cNvPr>
          <p:cNvGrpSpPr/>
          <p:nvPr/>
        </p:nvGrpSpPr>
        <p:grpSpPr bwMode="auto">
          <a:xfrm>
            <a:off x="356511" y="1259377"/>
            <a:ext cx="5211484" cy="1954327"/>
            <a:chOff x="494893" y="973627"/>
            <a:chExt cx="9810595" cy="2482782"/>
          </a:xfrm>
        </p:grpSpPr>
        <p:sp>
          <p:nvSpPr>
            <p:cNvPr id="6" name="CasellaDiTesto 9">
              <a:extLst>
                <a:ext uri="{FF2B5EF4-FFF2-40B4-BE49-F238E27FC236}">
                  <a16:creationId xmlns:a16="http://schemas.microsoft.com/office/drawing/2014/main" id="{4080EAAB-C5E7-D817-F7F0-5DE858EACF84}"/>
                </a:ext>
              </a:extLst>
            </p:cNvPr>
            <p:cNvSpPr txBox="1"/>
            <p:nvPr/>
          </p:nvSpPr>
          <p:spPr bwMode="auto">
            <a:xfrm>
              <a:off x="504320" y="1462309"/>
              <a:ext cx="9801168" cy="1994100"/>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Il comando</a:t>
              </a:r>
              <a:r>
                <a:rPr lang="it-IT" sz="1600" b="1" dirty="0">
                  <a:solidFill>
                    <a:srgbClr val="000000"/>
                  </a:solidFill>
                  <a:latin typeface="Poppins"/>
                  <a:ea typeface="+mn-lt"/>
                  <a:cs typeface="+mn-lt"/>
                </a:rPr>
                <a:t> </a:t>
              </a:r>
              <a:r>
                <a:rPr lang="it-IT" sz="1600" b="1" dirty="0" err="1">
                  <a:solidFill>
                    <a:srgbClr val="000000"/>
                  </a:solidFill>
                  <a:latin typeface="Poppins"/>
                  <a:cs typeface="Poppins"/>
                </a:rPr>
                <a:t>git</a:t>
              </a:r>
              <a:r>
                <a:rPr lang="it-IT" sz="1600" b="1" dirty="0">
                  <a:solidFill>
                    <a:srgbClr val="000000"/>
                  </a:solidFill>
                  <a:latin typeface="Poppins"/>
                  <a:cs typeface="Poppins"/>
                </a:rPr>
                <a:t> clone</a:t>
              </a:r>
              <a:r>
                <a:rPr lang="it-IT" sz="1600" dirty="0">
                  <a:solidFill>
                    <a:srgbClr val="000000"/>
                  </a:solidFill>
                  <a:latin typeface="Poppins"/>
                  <a:ea typeface="+mn-lt"/>
                  <a:cs typeface="+mn-lt"/>
                </a:rPr>
                <a:t> viene utilizzato per copiare un repository esistente (solitamente da un server remoto come GitHub) nella tua macchina locale. In pratica, scarichi una copia completa del progetto, con tutta la sua cronologia delle modifiche.</a:t>
              </a:r>
              <a:endParaRPr lang="it-IT" sz="1600">
                <a:latin typeface="Poppins"/>
                <a:ea typeface="+mn-lt"/>
                <a:cs typeface="+mn-lt"/>
              </a:endParaRPr>
            </a:p>
          </p:txBody>
        </p:sp>
        <p:sp>
          <p:nvSpPr>
            <p:cNvPr id="7" name="CasellaDiTesto 10">
              <a:extLst>
                <a:ext uri="{FF2B5EF4-FFF2-40B4-BE49-F238E27FC236}">
                  <a16:creationId xmlns:a16="http://schemas.microsoft.com/office/drawing/2014/main" id="{C7D64C36-01A5-7DE8-1493-A13C67DC4BB3}"/>
                </a:ext>
              </a:extLst>
            </p:cNvPr>
            <p:cNvSpPr txBox="1"/>
            <p:nvPr/>
          </p:nvSpPr>
          <p:spPr bwMode="auto">
            <a:xfrm>
              <a:off x="494893" y="973627"/>
              <a:ext cx="9801168" cy="430100"/>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dirty="0" err="1">
                  <a:solidFill>
                    <a:srgbClr val="000000"/>
                  </a:solidFill>
                  <a:latin typeface="Poppins"/>
                  <a:cs typeface="Poppins"/>
                </a:rPr>
                <a:t>Git</a:t>
              </a:r>
              <a:r>
                <a:rPr lang="it-IT" sz="1600" b="1" dirty="0">
                  <a:solidFill>
                    <a:srgbClr val="000000"/>
                  </a:solidFill>
                  <a:latin typeface="Poppins"/>
                  <a:cs typeface="Poppins"/>
                </a:rPr>
                <a:t> Clone</a:t>
              </a:r>
            </a:p>
          </p:txBody>
        </p:sp>
      </p:grpSp>
      <p:grpSp>
        <p:nvGrpSpPr>
          <p:cNvPr id="12" name="Gruppo 11">
            <a:extLst>
              <a:ext uri="{FF2B5EF4-FFF2-40B4-BE49-F238E27FC236}">
                <a16:creationId xmlns:a16="http://schemas.microsoft.com/office/drawing/2014/main" id="{15514461-5151-A9DF-45FD-5FFBE3476885}"/>
              </a:ext>
            </a:extLst>
          </p:cNvPr>
          <p:cNvGrpSpPr/>
          <p:nvPr/>
        </p:nvGrpSpPr>
        <p:grpSpPr bwMode="auto">
          <a:xfrm>
            <a:off x="6201021" y="1253962"/>
            <a:ext cx="5470276" cy="1966437"/>
            <a:chOff x="488716" y="3263737"/>
            <a:chExt cx="9810595" cy="2886575"/>
          </a:xfrm>
        </p:grpSpPr>
        <p:sp>
          <p:nvSpPr>
            <p:cNvPr id="10" name="CasellaDiTesto 8">
              <a:extLst>
                <a:ext uri="{FF2B5EF4-FFF2-40B4-BE49-F238E27FC236}">
                  <a16:creationId xmlns:a16="http://schemas.microsoft.com/office/drawing/2014/main" id="{2484128E-1E58-60C4-8FA3-0A7E78147724}"/>
                </a:ext>
              </a:extLst>
            </p:cNvPr>
            <p:cNvSpPr txBox="1"/>
            <p:nvPr/>
          </p:nvSpPr>
          <p:spPr bwMode="auto">
            <a:xfrm>
              <a:off x="498146" y="3846174"/>
              <a:ext cx="9801165" cy="2304138"/>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Fare un </a:t>
              </a:r>
              <a:r>
                <a:rPr lang="it-IT" sz="1600" b="1" dirty="0" err="1">
                  <a:solidFill>
                    <a:srgbClr val="000000"/>
                  </a:solidFill>
                  <a:latin typeface="Poppins"/>
                  <a:ea typeface="+mn-lt"/>
                  <a:cs typeface="+mn-lt"/>
                </a:rPr>
                <a:t>fork</a:t>
              </a:r>
              <a:r>
                <a:rPr lang="it-IT" sz="1600" b="1" dirty="0">
                  <a:solidFill>
                    <a:srgbClr val="000000"/>
                  </a:solidFill>
                  <a:latin typeface="Poppins"/>
                  <a:ea typeface="+mn-lt"/>
                  <a:cs typeface="+mn-lt"/>
                </a:rPr>
                <a:t> </a:t>
              </a:r>
              <a:r>
                <a:rPr lang="it-IT" sz="1600" dirty="0">
                  <a:solidFill>
                    <a:srgbClr val="000000"/>
                  </a:solidFill>
                  <a:latin typeface="Poppins"/>
                  <a:ea typeface="+mn-lt"/>
                  <a:cs typeface="+mn-lt"/>
                </a:rPr>
                <a:t>significa creare una </a:t>
              </a:r>
              <a:r>
                <a:rPr lang="it-IT" sz="1600" b="1" dirty="0">
                  <a:solidFill>
                    <a:srgbClr val="000000"/>
                  </a:solidFill>
                  <a:latin typeface="Poppins"/>
                  <a:ea typeface="+mn-lt"/>
                  <a:cs typeface="+mn-lt"/>
                </a:rPr>
                <a:t>tua versione</a:t>
              </a:r>
              <a:r>
                <a:rPr lang="it-IT" sz="1600" dirty="0">
                  <a:solidFill>
                    <a:srgbClr val="000000"/>
                  </a:solidFill>
                  <a:latin typeface="Poppins"/>
                  <a:ea typeface="+mn-lt"/>
                  <a:cs typeface="+mn-lt"/>
                </a:rPr>
                <a:t> indipendente di un repository, solitamente su una piattaforma come GitHub. Questa copia esiste interamente nel tuo account su GitHub (o un'altra piattaforma simile), e non sulla tua macchina locale (almeno non subito).</a:t>
              </a:r>
              <a:endParaRPr lang="it-IT" sz="1600">
                <a:latin typeface="Poppins"/>
                <a:cs typeface="Poppins"/>
              </a:endParaRPr>
            </a:p>
          </p:txBody>
        </p:sp>
        <p:sp>
          <p:nvSpPr>
            <p:cNvPr id="11" name="CasellaDiTesto 12">
              <a:extLst>
                <a:ext uri="{FF2B5EF4-FFF2-40B4-BE49-F238E27FC236}">
                  <a16:creationId xmlns:a16="http://schemas.microsoft.com/office/drawing/2014/main" id="{0E3D3C69-F707-32F9-D35C-BD90AF260655}"/>
                </a:ext>
              </a:extLst>
            </p:cNvPr>
            <p:cNvSpPr txBox="1"/>
            <p:nvPr/>
          </p:nvSpPr>
          <p:spPr bwMode="auto">
            <a:xfrm>
              <a:off x="488716" y="3263737"/>
              <a:ext cx="9801166" cy="484115"/>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dirty="0" err="1">
                  <a:solidFill>
                    <a:srgbClr val="000000"/>
                  </a:solidFill>
                  <a:latin typeface="Poppins"/>
                  <a:cs typeface="Poppins"/>
                </a:rPr>
                <a:t>Git</a:t>
              </a:r>
              <a:r>
                <a:rPr lang="it-IT" sz="1600" b="1" dirty="0">
                  <a:solidFill>
                    <a:srgbClr val="000000"/>
                  </a:solidFill>
                  <a:latin typeface="Poppins"/>
                  <a:cs typeface="Poppins"/>
                </a:rPr>
                <a:t> </a:t>
              </a:r>
              <a:r>
                <a:rPr lang="it-IT" sz="1600" b="1" dirty="0" err="1">
                  <a:solidFill>
                    <a:srgbClr val="000000"/>
                  </a:solidFill>
                  <a:latin typeface="Poppins"/>
                  <a:cs typeface="Poppins"/>
                </a:rPr>
                <a:t>Fork</a:t>
              </a:r>
              <a:endParaRPr dirty="0" err="1">
                <a:solidFill>
                  <a:srgbClr val="000000"/>
                </a:solidFill>
              </a:endParaRPr>
            </a:p>
          </p:txBody>
        </p:sp>
      </p:grpSp>
      <p:pic>
        <p:nvPicPr>
          <p:cNvPr id="2" name="Immagine 1" descr="Immagine che contiene testo, schermata, Carattere, numero&#10;&#10;Descrizione generata automaticamente">
            <a:extLst>
              <a:ext uri="{FF2B5EF4-FFF2-40B4-BE49-F238E27FC236}">
                <a16:creationId xmlns:a16="http://schemas.microsoft.com/office/drawing/2014/main" id="{CDED1BBE-B652-B366-F3F7-252BF118E62B}"/>
              </a:ext>
            </a:extLst>
          </p:cNvPr>
          <p:cNvPicPr>
            <a:picLocks noChangeAspect="1"/>
          </p:cNvPicPr>
          <p:nvPr/>
        </p:nvPicPr>
        <p:blipFill>
          <a:blip r:embed="rId2"/>
          <a:stretch>
            <a:fillRect/>
          </a:stretch>
        </p:blipFill>
        <p:spPr>
          <a:xfrm>
            <a:off x="353054" y="4041117"/>
            <a:ext cx="6065628" cy="1924410"/>
          </a:xfrm>
          <a:prstGeom prst="rect">
            <a:avLst/>
          </a:prstGeom>
        </p:spPr>
      </p:pic>
      <p:pic>
        <p:nvPicPr>
          <p:cNvPr id="3" name="Immagine 2" descr="Immagine che contiene testo, schermata, Carattere, numero&#10;&#10;Descrizione generata automaticamente">
            <a:extLst>
              <a:ext uri="{FF2B5EF4-FFF2-40B4-BE49-F238E27FC236}">
                <a16:creationId xmlns:a16="http://schemas.microsoft.com/office/drawing/2014/main" id="{2610B86C-CBAE-CFF7-4E41-01237398C69B}"/>
              </a:ext>
            </a:extLst>
          </p:cNvPr>
          <p:cNvPicPr>
            <a:picLocks noChangeAspect="1"/>
          </p:cNvPicPr>
          <p:nvPr/>
        </p:nvPicPr>
        <p:blipFill>
          <a:blip r:embed="rId3"/>
          <a:stretch>
            <a:fillRect/>
          </a:stretch>
        </p:blipFill>
        <p:spPr>
          <a:xfrm>
            <a:off x="7451157" y="3434571"/>
            <a:ext cx="4219575" cy="3137500"/>
          </a:xfrm>
          <a:prstGeom prst="rect">
            <a:avLst/>
          </a:prstGeom>
        </p:spPr>
      </p:pic>
    </p:spTree>
    <p:extLst>
      <p:ext uri="{BB962C8B-B14F-4D97-AF65-F5344CB8AC3E}">
        <p14:creationId xmlns:p14="http://schemas.microsoft.com/office/powerpoint/2010/main" val="247228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err="1">
                <a:latin typeface="Aptos Display"/>
              </a:rPr>
              <a:t>Git</a:t>
            </a:r>
            <a:r>
              <a:rPr lang="it-IT" sz="3200" b="1" dirty="0">
                <a:latin typeface="Aptos Display"/>
              </a:rPr>
              <a:t> </a:t>
            </a:r>
            <a:r>
              <a:rPr lang="it-IT" sz="3200" b="1" dirty="0" err="1">
                <a:latin typeface="Aptos Display"/>
              </a:rPr>
              <a:t>Fork</a:t>
            </a:r>
            <a:r>
              <a:rPr lang="it-IT" sz="3200" b="1" dirty="0">
                <a:latin typeface="Aptos Display"/>
              </a:rPr>
              <a:t> e la Pull </a:t>
            </a:r>
            <a:r>
              <a:rPr lang="it-IT" sz="3200" b="1" dirty="0" err="1">
                <a:latin typeface="Aptos Display"/>
              </a:rPr>
              <a:t>Request</a:t>
            </a:r>
            <a:endParaRPr lang="it-IT" dirty="0" err="1"/>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Comandi Principali</a:t>
            </a:r>
            <a:endParaRPr lang="it-IT" dirty="0"/>
          </a:p>
        </p:txBody>
      </p:sp>
      <p:sp>
        <p:nvSpPr>
          <p:cNvPr id="9" name="CasellaDiTesto 11">
            <a:extLst>
              <a:ext uri="{FF2B5EF4-FFF2-40B4-BE49-F238E27FC236}">
                <a16:creationId xmlns:a16="http://schemas.microsoft.com/office/drawing/2014/main" id="{CC627C5B-074F-120D-7582-B0073C58784B}"/>
              </a:ext>
            </a:extLst>
          </p:cNvPr>
          <p:cNvSpPr txBox="1"/>
          <p:nvPr/>
        </p:nvSpPr>
        <p:spPr bwMode="auto">
          <a:xfrm>
            <a:off x="356336" y="1111076"/>
            <a:ext cx="5454546" cy="1583514"/>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La </a:t>
            </a:r>
            <a:r>
              <a:rPr lang="it-IT" sz="1600" b="1" dirty="0">
                <a:solidFill>
                  <a:srgbClr val="000000"/>
                </a:solidFill>
                <a:latin typeface="Poppins"/>
                <a:ea typeface="+mn-lt"/>
                <a:cs typeface="+mn-lt"/>
              </a:rPr>
              <a:t>pull </a:t>
            </a:r>
            <a:r>
              <a:rPr lang="it-IT" sz="1600" b="1" err="1">
                <a:solidFill>
                  <a:srgbClr val="000000"/>
                </a:solidFill>
                <a:latin typeface="Poppins"/>
                <a:ea typeface="+mn-lt"/>
                <a:cs typeface="+mn-lt"/>
              </a:rPr>
              <a:t>request</a:t>
            </a:r>
            <a:r>
              <a:rPr lang="it-IT" sz="1600" dirty="0">
                <a:solidFill>
                  <a:srgbClr val="000000"/>
                </a:solidFill>
                <a:latin typeface="Poppins"/>
                <a:ea typeface="+mn-lt"/>
                <a:cs typeface="+mn-lt"/>
              </a:rPr>
              <a:t> è un modo di proporre modifiche fatte nel tuo </a:t>
            </a:r>
            <a:r>
              <a:rPr lang="it-IT" sz="1600" err="1">
                <a:solidFill>
                  <a:srgbClr val="000000"/>
                </a:solidFill>
                <a:latin typeface="Poppins"/>
                <a:ea typeface="+mn-lt"/>
                <a:cs typeface="+mn-lt"/>
              </a:rPr>
              <a:t>fork</a:t>
            </a:r>
            <a:r>
              <a:rPr lang="it-IT" sz="1600" dirty="0">
                <a:solidFill>
                  <a:srgbClr val="000000"/>
                </a:solidFill>
                <a:latin typeface="Poppins"/>
                <a:ea typeface="+mn-lt"/>
                <a:cs typeface="+mn-lt"/>
              </a:rPr>
              <a:t> o </a:t>
            </a:r>
            <a:r>
              <a:rPr lang="it-IT" sz="1600" err="1">
                <a:solidFill>
                  <a:srgbClr val="000000"/>
                </a:solidFill>
                <a:latin typeface="Poppins"/>
                <a:ea typeface="+mn-lt"/>
                <a:cs typeface="+mn-lt"/>
              </a:rPr>
              <a:t>branch</a:t>
            </a:r>
            <a:r>
              <a:rPr lang="it-IT" sz="1600" dirty="0">
                <a:solidFill>
                  <a:srgbClr val="000000"/>
                </a:solidFill>
                <a:latin typeface="Poppins"/>
                <a:ea typeface="+mn-lt"/>
                <a:cs typeface="+mn-lt"/>
              </a:rPr>
              <a:t> a un repository </a:t>
            </a:r>
            <a:r>
              <a:rPr lang="it-IT" sz="1600" err="1">
                <a:solidFill>
                  <a:srgbClr val="000000"/>
                </a:solidFill>
                <a:latin typeface="Poppins"/>
                <a:ea typeface="+mn-lt"/>
                <a:cs typeface="+mn-lt"/>
              </a:rPr>
              <a:t>Git</a:t>
            </a:r>
            <a:r>
              <a:rPr lang="it-IT" sz="1600" dirty="0">
                <a:solidFill>
                  <a:srgbClr val="000000"/>
                </a:solidFill>
                <a:latin typeface="Poppins"/>
                <a:ea typeface="+mn-lt"/>
                <a:cs typeface="+mn-lt"/>
              </a:rPr>
              <a:t> per essere integrate nel repository originale. È uno degli strumenti principali per collaborare a progetti open source o con altri team, specialmente su piattaforme come GitHub, </a:t>
            </a:r>
            <a:r>
              <a:rPr lang="it-IT" sz="1600" err="1">
                <a:solidFill>
                  <a:srgbClr val="000000"/>
                </a:solidFill>
                <a:latin typeface="Poppins"/>
                <a:ea typeface="+mn-lt"/>
                <a:cs typeface="+mn-lt"/>
              </a:rPr>
              <a:t>GitLab</a:t>
            </a:r>
            <a:r>
              <a:rPr lang="it-IT" sz="1600" dirty="0">
                <a:solidFill>
                  <a:srgbClr val="000000"/>
                </a:solidFill>
                <a:latin typeface="Poppins"/>
                <a:ea typeface="+mn-lt"/>
                <a:cs typeface="+mn-lt"/>
              </a:rPr>
              <a:t> o </a:t>
            </a:r>
            <a:r>
              <a:rPr lang="it-IT" sz="1600" err="1">
                <a:solidFill>
                  <a:srgbClr val="000000"/>
                </a:solidFill>
                <a:latin typeface="Poppins"/>
                <a:ea typeface="+mn-lt"/>
                <a:cs typeface="+mn-lt"/>
              </a:rPr>
              <a:t>Bitbucket</a:t>
            </a:r>
            <a:r>
              <a:rPr lang="it-IT" sz="1600" dirty="0">
                <a:solidFill>
                  <a:srgbClr val="000000"/>
                </a:solidFill>
                <a:latin typeface="Poppins"/>
                <a:ea typeface="+mn-lt"/>
                <a:cs typeface="+mn-lt"/>
              </a:rPr>
              <a:t>.</a:t>
            </a:r>
            <a:endParaRPr lang="it-IT" sz="1600">
              <a:latin typeface="Poppins"/>
              <a:ea typeface="+mn-lt"/>
              <a:cs typeface="+mn-lt"/>
            </a:endParaRPr>
          </a:p>
        </p:txBody>
      </p:sp>
      <p:pic>
        <p:nvPicPr>
          <p:cNvPr id="13" name="Immagine 12" descr="Immagine che contiene testo, schermata, diagramma, Carattere&#10;&#10;Descrizione generata automaticamente">
            <a:extLst>
              <a:ext uri="{FF2B5EF4-FFF2-40B4-BE49-F238E27FC236}">
                <a16:creationId xmlns:a16="http://schemas.microsoft.com/office/drawing/2014/main" id="{F0369FB3-3E52-58E9-B3FC-017F2B8EC113}"/>
              </a:ext>
            </a:extLst>
          </p:cNvPr>
          <p:cNvPicPr>
            <a:picLocks noChangeAspect="1"/>
          </p:cNvPicPr>
          <p:nvPr/>
        </p:nvPicPr>
        <p:blipFill>
          <a:blip r:embed="rId2"/>
          <a:stretch>
            <a:fillRect/>
          </a:stretch>
        </p:blipFill>
        <p:spPr>
          <a:xfrm>
            <a:off x="5635771" y="2375622"/>
            <a:ext cx="5658715" cy="3616902"/>
          </a:xfrm>
          <a:prstGeom prst="rect">
            <a:avLst/>
          </a:prstGeom>
          <a:ln>
            <a:noFill/>
          </a:ln>
          <a:effectLst>
            <a:softEdge rad="112500"/>
          </a:effectLst>
        </p:spPr>
      </p:pic>
    </p:spTree>
    <p:extLst>
      <p:ext uri="{BB962C8B-B14F-4D97-AF65-F5344CB8AC3E}">
        <p14:creationId xmlns:p14="http://schemas.microsoft.com/office/powerpoint/2010/main" val="1409150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251012" y="340659"/>
            <a:ext cx="10945906" cy="707886"/>
          </a:xfrm>
          <a:prstGeom prst="rect">
            <a:avLst/>
          </a:prstGeom>
          <a:noFill/>
        </p:spPr>
        <p:txBody>
          <a:bodyPr wrap="square" lIns="91440" tIns="45720" rIns="91440" bIns="45720" rtlCol="0" anchor="t">
            <a:spAutoFit/>
          </a:bodyPr>
          <a:lstStyle/>
          <a:p>
            <a:r>
              <a:rPr lang="it-IT" sz="4000" b="1" dirty="0" err="1">
                <a:latin typeface="Aptos Display"/>
              </a:rPr>
              <a:t>Branch</a:t>
            </a:r>
            <a:endParaRPr lang="it-IT" dirty="0" err="1"/>
          </a:p>
        </p:txBody>
      </p:sp>
      <p:sp>
        <p:nvSpPr>
          <p:cNvPr id="3" name="CasellaDiTesto 11">
            <a:extLst>
              <a:ext uri="{FF2B5EF4-FFF2-40B4-BE49-F238E27FC236}">
                <a16:creationId xmlns:a16="http://schemas.microsoft.com/office/drawing/2014/main" id="{DF11876B-3BFA-2CA3-82F6-9659A2E1588D}"/>
              </a:ext>
            </a:extLst>
          </p:cNvPr>
          <p:cNvSpPr txBox="1"/>
          <p:nvPr/>
        </p:nvSpPr>
        <p:spPr bwMode="auto">
          <a:xfrm>
            <a:off x="494894" y="1052289"/>
            <a:ext cx="6100348" cy="3785652"/>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Un </a:t>
            </a:r>
            <a:r>
              <a:rPr lang="it-IT" sz="1600" b="1" dirty="0" err="1">
                <a:solidFill>
                  <a:srgbClr val="000000"/>
                </a:solidFill>
                <a:latin typeface="Poppins"/>
                <a:ea typeface="+mn-lt"/>
                <a:cs typeface="+mn-lt"/>
              </a:rPr>
              <a:t>branch</a:t>
            </a:r>
            <a:r>
              <a:rPr lang="it-IT" sz="1600" dirty="0">
                <a:solidFill>
                  <a:srgbClr val="000000"/>
                </a:solidFill>
                <a:latin typeface="Poppins"/>
                <a:ea typeface="+mn-lt"/>
                <a:cs typeface="+mn-lt"/>
              </a:rPr>
              <a:t> (ramo) in </a:t>
            </a:r>
            <a:r>
              <a:rPr lang="it-IT" sz="1600" dirty="0" err="1">
                <a:solidFill>
                  <a:srgbClr val="000000"/>
                </a:solidFill>
                <a:latin typeface="Poppins"/>
                <a:ea typeface="+mn-lt"/>
                <a:cs typeface="+mn-lt"/>
              </a:rPr>
              <a:t>Git</a:t>
            </a:r>
            <a:r>
              <a:rPr lang="it-IT" sz="1600" dirty="0">
                <a:solidFill>
                  <a:srgbClr val="000000"/>
                </a:solidFill>
                <a:latin typeface="Poppins"/>
                <a:ea typeface="+mn-lt"/>
                <a:cs typeface="+mn-lt"/>
              </a:rPr>
              <a:t> è come una strada parallela dove puoi fare modifiche al tuo progetto senza toccare la versione principale. Immagina di voler provare qualcosa di nuovo, ma non sei sicuro che funzionerà. Invece di cambiare subito la versione principale del progetto, crei un </a:t>
            </a:r>
            <a:r>
              <a:rPr lang="it-IT" sz="1600" dirty="0" err="1">
                <a:solidFill>
                  <a:srgbClr val="000000"/>
                </a:solidFill>
                <a:latin typeface="Poppins"/>
                <a:ea typeface="+mn-lt"/>
                <a:cs typeface="+mn-lt"/>
              </a:rPr>
              <a:t>branch</a:t>
            </a:r>
            <a:r>
              <a:rPr lang="it-IT" sz="1600" dirty="0">
                <a:solidFill>
                  <a:srgbClr val="000000"/>
                </a:solidFill>
                <a:latin typeface="Poppins"/>
                <a:ea typeface="+mn-lt"/>
                <a:cs typeface="+mn-lt"/>
              </a:rPr>
              <a:t> per fare i tuoi esperimenti.</a:t>
            </a:r>
            <a:endParaRPr lang="it-IT" sz="1600" dirty="0">
              <a:latin typeface="Poppins"/>
              <a:cs typeface="Poppins"/>
            </a:endParaRPr>
          </a:p>
          <a:p>
            <a:pPr>
              <a:defRPr/>
            </a:pPr>
            <a:endParaRPr lang="it-IT" sz="1600" dirty="0">
              <a:solidFill>
                <a:srgbClr val="000000"/>
              </a:solidFill>
              <a:latin typeface="Poppins"/>
              <a:ea typeface="+mn-lt"/>
              <a:cs typeface="+mn-lt"/>
            </a:endParaRPr>
          </a:p>
          <a:p>
            <a:pPr marL="285750" indent="-285750">
              <a:buFont typeface="Arial"/>
              <a:buChar char="•"/>
              <a:defRPr/>
            </a:pPr>
            <a:r>
              <a:rPr lang="it-IT" sz="1600" b="1" dirty="0" err="1">
                <a:solidFill>
                  <a:srgbClr val="000000"/>
                </a:solidFill>
                <a:latin typeface="Poppins"/>
                <a:ea typeface="+mn-lt"/>
                <a:cs typeface="+mn-lt"/>
              </a:rPr>
              <a:t>Branch</a:t>
            </a:r>
            <a:r>
              <a:rPr lang="it-IT" sz="1600" b="1" dirty="0">
                <a:solidFill>
                  <a:srgbClr val="000000"/>
                </a:solidFill>
                <a:latin typeface="Poppins"/>
                <a:ea typeface="+mn-lt"/>
                <a:cs typeface="+mn-lt"/>
              </a:rPr>
              <a:t> principale</a:t>
            </a:r>
            <a:r>
              <a:rPr lang="it-IT" sz="1600" dirty="0">
                <a:solidFill>
                  <a:srgbClr val="000000"/>
                </a:solidFill>
                <a:latin typeface="Poppins"/>
                <a:ea typeface="+mn-lt"/>
                <a:cs typeface="+mn-lt"/>
              </a:rPr>
              <a:t>: è la versione "ufficiale" del tuo progetto (di solito chiamata </a:t>
            </a:r>
            <a:r>
              <a:rPr lang="it-IT" sz="1600" dirty="0" err="1">
                <a:solidFill>
                  <a:srgbClr val="000000"/>
                </a:solidFill>
                <a:latin typeface="Poppins"/>
                <a:cs typeface="Poppins"/>
              </a:rPr>
              <a:t>main</a:t>
            </a:r>
            <a:r>
              <a:rPr lang="it-IT" sz="1600" dirty="0">
                <a:solidFill>
                  <a:srgbClr val="000000"/>
                </a:solidFill>
                <a:latin typeface="Poppins"/>
                <a:ea typeface="+mn-lt"/>
                <a:cs typeface="+mn-lt"/>
              </a:rPr>
              <a:t> o </a:t>
            </a:r>
            <a:r>
              <a:rPr lang="it-IT" sz="1600" dirty="0">
                <a:solidFill>
                  <a:srgbClr val="000000"/>
                </a:solidFill>
                <a:latin typeface="Poppins"/>
                <a:cs typeface="Poppins"/>
              </a:rPr>
              <a:t>master</a:t>
            </a:r>
            <a:r>
              <a:rPr lang="it-IT" sz="1600" dirty="0">
                <a:solidFill>
                  <a:srgbClr val="000000"/>
                </a:solidFill>
                <a:latin typeface="Poppins"/>
                <a:ea typeface="+mn-lt"/>
                <a:cs typeface="+mn-lt"/>
              </a:rPr>
              <a:t>)</a:t>
            </a:r>
            <a:endParaRPr lang="it-IT" sz="1600" dirty="0">
              <a:latin typeface="Poppins"/>
              <a:cs typeface="Poppins"/>
            </a:endParaRPr>
          </a:p>
          <a:p>
            <a:pPr marL="285750" indent="-285750">
              <a:buFont typeface="Arial"/>
              <a:buChar char="•"/>
              <a:defRPr/>
            </a:pPr>
            <a:endParaRPr lang="it-IT" sz="1600" dirty="0">
              <a:solidFill>
                <a:srgbClr val="000000"/>
              </a:solidFill>
              <a:latin typeface="Poppins"/>
              <a:ea typeface="+mn-lt"/>
              <a:cs typeface="+mn-lt"/>
            </a:endParaRPr>
          </a:p>
          <a:p>
            <a:pPr marL="285750" indent="-285750">
              <a:buFont typeface="Arial"/>
              <a:buChar char="•"/>
              <a:defRPr/>
            </a:pPr>
            <a:r>
              <a:rPr lang="it-IT" sz="1600" b="1" dirty="0">
                <a:solidFill>
                  <a:srgbClr val="000000"/>
                </a:solidFill>
                <a:latin typeface="Poppins"/>
                <a:ea typeface="+mn-lt"/>
                <a:cs typeface="+mn-lt"/>
              </a:rPr>
              <a:t>Nuovo </a:t>
            </a:r>
            <a:r>
              <a:rPr lang="it-IT" sz="1600" b="1" err="1">
                <a:solidFill>
                  <a:srgbClr val="000000"/>
                </a:solidFill>
                <a:latin typeface="Poppins"/>
                <a:ea typeface="+mn-lt"/>
                <a:cs typeface="+mn-lt"/>
              </a:rPr>
              <a:t>branch</a:t>
            </a:r>
            <a:r>
              <a:rPr lang="it-IT" sz="1600" dirty="0">
                <a:solidFill>
                  <a:srgbClr val="000000"/>
                </a:solidFill>
                <a:latin typeface="Poppins"/>
                <a:ea typeface="+mn-lt"/>
                <a:cs typeface="+mn-lt"/>
              </a:rPr>
              <a:t>: una copia del progetto in cui fai cambiamenti senza influenzare la versione principale.</a:t>
            </a:r>
            <a:endParaRPr lang="it-IT" sz="1600">
              <a:latin typeface="Poppins"/>
              <a:cs typeface="Poppins"/>
            </a:endParaRPr>
          </a:p>
          <a:p>
            <a:pPr marL="285750" indent="-285750">
              <a:buFont typeface="Arial"/>
              <a:buChar char="•"/>
              <a:defRPr/>
            </a:pPr>
            <a:endParaRPr lang="it-IT" sz="1600" dirty="0">
              <a:solidFill>
                <a:srgbClr val="000000"/>
              </a:solidFill>
              <a:latin typeface="Poppins"/>
              <a:ea typeface="+mn-lt"/>
              <a:cs typeface="+mn-lt"/>
            </a:endParaRPr>
          </a:p>
          <a:p>
            <a:pPr marL="285750" indent="-285750">
              <a:buFont typeface="Arial"/>
              <a:buChar char="•"/>
              <a:defRPr/>
            </a:pPr>
            <a:r>
              <a:rPr lang="it-IT" sz="1600" dirty="0">
                <a:solidFill>
                  <a:srgbClr val="000000"/>
                </a:solidFill>
                <a:latin typeface="Poppins"/>
                <a:ea typeface="+mn-lt"/>
                <a:cs typeface="+mn-lt"/>
              </a:rPr>
              <a:t>Se le modifiche ti piacciono, puoi </a:t>
            </a:r>
            <a:r>
              <a:rPr lang="it-IT" sz="1600" b="1" dirty="0">
                <a:solidFill>
                  <a:srgbClr val="000000"/>
                </a:solidFill>
                <a:latin typeface="Poppins"/>
                <a:ea typeface="+mn-lt"/>
                <a:cs typeface="+mn-lt"/>
              </a:rPr>
              <a:t>unire (merge)</a:t>
            </a:r>
            <a:r>
              <a:rPr lang="it-IT" sz="1600" dirty="0">
                <a:solidFill>
                  <a:srgbClr val="000000"/>
                </a:solidFill>
                <a:latin typeface="Poppins"/>
                <a:ea typeface="+mn-lt"/>
                <a:cs typeface="+mn-lt"/>
              </a:rPr>
              <a:t> il </a:t>
            </a:r>
            <a:r>
              <a:rPr lang="it-IT" sz="1600" dirty="0" err="1">
                <a:solidFill>
                  <a:srgbClr val="000000"/>
                </a:solidFill>
                <a:latin typeface="Poppins"/>
                <a:ea typeface="+mn-lt"/>
                <a:cs typeface="+mn-lt"/>
              </a:rPr>
              <a:t>branch</a:t>
            </a:r>
            <a:r>
              <a:rPr lang="it-IT" sz="1600" dirty="0">
                <a:solidFill>
                  <a:srgbClr val="000000"/>
                </a:solidFill>
                <a:latin typeface="Poppins"/>
                <a:ea typeface="+mn-lt"/>
                <a:cs typeface="+mn-lt"/>
              </a:rPr>
              <a:t> con la versione principale.</a:t>
            </a:r>
            <a:endParaRPr lang="it-IT" sz="1600" dirty="0">
              <a:latin typeface="Poppins"/>
              <a:ea typeface="+mn-lt"/>
              <a:cs typeface="+mn-lt"/>
            </a:endParaRPr>
          </a:p>
        </p:txBody>
      </p:sp>
      <p:pic>
        <p:nvPicPr>
          <p:cNvPr id="5" name="Immagine 4" descr="Immagine che contiene schermata, diagramma, clipart&#10;&#10;Descrizione generata automaticamente">
            <a:extLst>
              <a:ext uri="{FF2B5EF4-FFF2-40B4-BE49-F238E27FC236}">
                <a16:creationId xmlns:a16="http://schemas.microsoft.com/office/drawing/2014/main" id="{6C1567D1-E4C9-84BF-FE65-2C7F7FF30FD3}"/>
              </a:ext>
            </a:extLst>
          </p:cNvPr>
          <p:cNvPicPr>
            <a:picLocks noChangeAspect="1"/>
          </p:cNvPicPr>
          <p:nvPr/>
        </p:nvPicPr>
        <p:blipFill>
          <a:blip r:embed="rId2"/>
          <a:stretch>
            <a:fillRect/>
          </a:stretch>
        </p:blipFill>
        <p:spPr>
          <a:xfrm>
            <a:off x="6337138" y="3429797"/>
            <a:ext cx="5478684" cy="2795621"/>
          </a:xfrm>
          <a:prstGeom prst="rect">
            <a:avLst/>
          </a:prstGeom>
          <a:ln>
            <a:noFill/>
          </a:ln>
          <a:effectLst>
            <a:softEdge rad="112500"/>
          </a:effectLst>
        </p:spPr>
      </p:pic>
    </p:spTree>
    <p:extLst>
      <p:ext uri="{BB962C8B-B14F-4D97-AF65-F5344CB8AC3E}">
        <p14:creationId xmlns:p14="http://schemas.microsoft.com/office/powerpoint/2010/main" val="192031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251012" y="340659"/>
            <a:ext cx="10945906" cy="707886"/>
          </a:xfrm>
          <a:prstGeom prst="rect">
            <a:avLst/>
          </a:prstGeom>
          <a:noFill/>
        </p:spPr>
        <p:txBody>
          <a:bodyPr wrap="square" lIns="91440" tIns="45720" rIns="91440" bIns="45720" rtlCol="0" anchor="t">
            <a:spAutoFit/>
          </a:bodyPr>
          <a:lstStyle/>
          <a:p>
            <a:r>
              <a:rPr lang="it-IT" sz="4000" b="1" dirty="0">
                <a:latin typeface="Aptos Display"/>
              </a:rPr>
              <a:t>Introduzione a </a:t>
            </a:r>
            <a:r>
              <a:rPr lang="it-IT" sz="4000" b="1" dirty="0" err="1">
                <a:latin typeface="Aptos Display"/>
              </a:rPr>
              <a:t>Git</a:t>
            </a:r>
            <a:r>
              <a:rPr lang="it-IT" sz="4000" b="1" dirty="0">
                <a:latin typeface="Aptos Display"/>
              </a:rPr>
              <a:t> &amp; </a:t>
            </a:r>
            <a:r>
              <a:rPr lang="it-IT" sz="4000" b="1" dirty="0" err="1">
                <a:latin typeface="Aptos Display"/>
              </a:rPr>
              <a:t>Github</a:t>
            </a:r>
            <a:endParaRPr lang="it-IT" sz="4000" b="1" dirty="0" err="1">
              <a:latin typeface="Aptos Display" panose="020B0004020202020204" pitchFamily="34" charset="0"/>
            </a:endParaRPr>
          </a:p>
        </p:txBody>
      </p:sp>
      <p:sp>
        <p:nvSpPr>
          <p:cNvPr id="6" name="CasellaDiTesto 5">
            <a:extLst>
              <a:ext uri="{FF2B5EF4-FFF2-40B4-BE49-F238E27FC236}">
                <a16:creationId xmlns:a16="http://schemas.microsoft.com/office/drawing/2014/main" id="{59FD18B2-7AF5-B32B-DE49-898B05C3DF41}"/>
              </a:ext>
            </a:extLst>
          </p:cNvPr>
          <p:cNvSpPr txBox="1"/>
          <p:nvPr/>
        </p:nvSpPr>
        <p:spPr bwMode="auto">
          <a:xfrm>
            <a:off x="612678" y="1052684"/>
            <a:ext cx="7015405" cy="1815882"/>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dirty="0" err="1">
                <a:latin typeface="Poppins"/>
                <a:ea typeface="+mn-lt"/>
                <a:cs typeface="+mn-lt"/>
              </a:rPr>
              <a:t>Git</a:t>
            </a:r>
            <a:r>
              <a:rPr lang="it-IT" sz="1600" dirty="0">
                <a:latin typeface="Poppins"/>
                <a:ea typeface="+mn-lt"/>
                <a:cs typeface="+mn-lt"/>
              </a:rPr>
              <a:t> è un software che ti permette di tenere traccia di ogni modifica fatta a un progetto, specialmente quando si tratta </a:t>
            </a:r>
            <a:r>
              <a:rPr lang="it-IT" sz="1600" b="0" i="0" u="none" strike="noStrike" cap="none" spc="0" dirty="0">
                <a:latin typeface="Poppins"/>
                <a:ea typeface="+mn-lt"/>
                <a:cs typeface="+mn-lt"/>
              </a:rPr>
              <a:t>di </a:t>
            </a:r>
            <a:r>
              <a:rPr lang="it-IT" sz="1600" dirty="0">
                <a:latin typeface="Poppins"/>
                <a:ea typeface="+mn-lt"/>
                <a:cs typeface="+mn-lt"/>
              </a:rPr>
              <a:t>codice.</a:t>
            </a:r>
            <a:endParaRPr lang="it-IT" sz="1600" dirty="0">
              <a:latin typeface="Poppins"/>
              <a:ea typeface="+mn-lt"/>
              <a:cs typeface="Poppins"/>
            </a:endParaRPr>
          </a:p>
          <a:p>
            <a:pPr>
              <a:defRPr/>
            </a:pPr>
            <a:endParaRPr lang="it-IT" sz="1600" dirty="0">
              <a:latin typeface="Poppins"/>
              <a:ea typeface="+mn-lt"/>
              <a:cs typeface="+mn-lt"/>
            </a:endParaRPr>
          </a:p>
          <a:p>
            <a:pPr>
              <a:defRPr/>
            </a:pPr>
            <a:r>
              <a:rPr lang="it-IT" sz="1600" dirty="0">
                <a:latin typeface="Poppins"/>
                <a:ea typeface="+mn-lt"/>
                <a:cs typeface="+mn-lt"/>
              </a:rPr>
              <a:t>Immagina di lavorare su un documento Word e voler tornare indietro a una versione precedente perché hai fatto degli errori o non ti piace quello che hai scritto. Con </a:t>
            </a:r>
            <a:r>
              <a:rPr lang="it-IT" sz="1600" dirty="0" err="1">
                <a:latin typeface="Poppins"/>
                <a:ea typeface="+mn-lt"/>
                <a:cs typeface="+mn-lt"/>
              </a:rPr>
              <a:t>Git</a:t>
            </a:r>
            <a:r>
              <a:rPr lang="it-IT" sz="1600" dirty="0">
                <a:latin typeface="Poppins"/>
                <a:ea typeface="+mn-lt"/>
                <a:cs typeface="+mn-lt"/>
              </a:rPr>
              <a:t>, puoi fare proprio questo, ma con il codice!</a:t>
            </a:r>
            <a:endParaRPr lang="it-IT" sz="1600">
              <a:latin typeface="Poppins"/>
              <a:cs typeface="Poppins"/>
            </a:endParaRPr>
          </a:p>
        </p:txBody>
      </p:sp>
      <p:pic>
        <p:nvPicPr>
          <p:cNvPr id="2" name="Immagine 1" descr="Immagine che contiene Carattere, logo, Elementi grafici, simbolo&#10;&#10;Descrizione generata automaticamente">
            <a:extLst>
              <a:ext uri="{FF2B5EF4-FFF2-40B4-BE49-F238E27FC236}">
                <a16:creationId xmlns:a16="http://schemas.microsoft.com/office/drawing/2014/main" id="{ADCF45ED-4025-2F47-26CC-8B175485080F}"/>
              </a:ext>
            </a:extLst>
          </p:cNvPr>
          <p:cNvPicPr>
            <a:picLocks noChangeAspect="1"/>
          </p:cNvPicPr>
          <p:nvPr/>
        </p:nvPicPr>
        <p:blipFill>
          <a:blip r:embed="rId2"/>
          <a:stretch>
            <a:fillRect/>
          </a:stretch>
        </p:blipFill>
        <p:spPr>
          <a:xfrm>
            <a:off x="7769087" y="2870407"/>
            <a:ext cx="3810000" cy="3590925"/>
          </a:xfrm>
          <a:prstGeom prst="rect">
            <a:avLst/>
          </a:prstGeom>
          <a:ln>
            <a:noFill/>
          </a:ln>
          <a:effectLst>
            <a:softEdge rad="112500"/>
          </a:effectLst>
        </p:spPr>
      </p:pic>
    </p:spTree>
    <p:extLst>
      <p:ext uri="{BB962C8B-B14F-4D97-AF65-F5344CB8AC3E}">
        <p14:creationId xmlns:p14="http://schemas.microsoft.com/office/powerpoint/2010/main" val="2153230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a:latin typeface="Aptos Display"/>
              </a:rPr>
              <a:t>Creazione Nuovo </a:t>
            </a:r>
            <a:r>
              <a:rPr lang="it-IT" sz="3200" b="1" dirty="0" err="1">
                <a:latin typeface="Aptos Display"/>
              </a:rPr>
              <a:t>Branch</a:t>
            </a:r>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err="1">
                <a:solidFill>
                  <a:srgbClr val="C00000"/>
                </a:solidFill>
                <a:latin typeface="Aptos Display"/>
              </a:rPr>
              <a:t>Branch</a:t>
            </a:r>
            <a:endParaRPr lang="it-IT" dirty="0" err="1"/>
          </a:p>
        </p:txBody>
      </p:sp>
      <p:sp>
        <p:nvSpPr>
          <p:cNvPr id="3" name="CasellaDiTesto 10">
            <a:extLst>
              <a:ext uri="{FF2B5EF4-FFF2-40B4-BE49-F238E27FC236}">
                <a16:creationId xmlns:a16="http://schemas.microsoft.com/office/drawing/2014/main" id="{8C72DF44-2DCA-7E51-B1D0-E8968F0C32AA}"/>
              </a:ext>
            </a:extLst>
          </p:cNvPr>
          <p:cNvSpPr txBox="1"/>
          <p:nvPr/>
        </p:nvSpPr>
        <p:spPr bwMode="auto">
          <a:xfrm>
            <a:off x="316789" y="1635371"/>
            <a:ext cx="3175062" cy="338554"/>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cs typeface="Poppins"/>
              </a:rPr>
              <a:t>Vedere i </a:t>
            </a:r>
            <a:r>
              <a:rPr lang="it-IT" sz="1600" dirty="0" err="1">
                <a:solidFill>
                  <a:srgbClr val="000000"/>
                </a:solidFill>
                <a:latin typeface="Poppins"/>
                <a:cs typeface="Poppins"/>
              </a:rPr>
              <a:t>Branch</a:t>
            </a:r>
            <a:r>
              <a:rPr lang="it-IT" sz="1600" dirty="0">
                <a:solidFill>
                  <a:srgbClr val="000000"/>
                </a:solidFill>
                <a:latin typeface="Poppins"/>
                <a:cs typeface="Poppins"/>
              </a:rPr>
              <a:t> Esistenti</a:t>
            </a:r>
            <a:endParaRPr sz="1600" dirty="0">
              <a:solidFill>
                <a:srgbClr val="000000"/>
              </a:solidFill>
              <a:latin typeface="Poppins"/>
              <a:cs typeface="Poppins"/>
            </a:endParaRPr>
          </a:p>
        </p:txBody>
      </p:sp>
      <p:sp>
        <p:nvSpPr>
          <p:cNvPr id="11" name="CasellaDiTesto 16">
            <a:extLst>
              <a:ext uri="{FF2B5EF4-FFF2-40B4-BE49-F238E27FC236}">
                <a16:creationId xmlns:a16="http://schemas.microsoft.com/office/drawing/2014/main" id="{1393BC6C-A5D2-D64F-F5B7-89CDB9130D3B}"/>
              </a:ext>
            </a:extLst>
          </p:cNvPr>
          <p:cNvSpPr txBox="1"/>
          <p:nvPr/>
        </p:nvSpPr>
        <p:spPr bwMode="auto">
          <a:xfrm>
            <a:off x="318877" y="2947351"/>
            <a:ext cx="3766127" cy="338554"/>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cs typeface="Poppins"/>
              </a:rPr>
              <a:t>Creare Nuovo </a:t>
            </a:r>
            <a:r>
              <a:rPr lang="it-IT" sz="1600" dirty="0" err="1">
                <a:solidFill>
                  <a:srgbClr val="000000"/>
                </a:solidFill>
                <a:latin typeface="Poppins"/>
                <a:cs typeface="Poppins"/>
              </a:rPr>
              <a:t>Branch</a:t>
            </a:r>
            <a:endParaRPr sz="1600" dirty="0" err="1">
              <a:solidFill>
                <a:srgbClr val="000000"/>
              </a:solidFill>
              <a:latin typeface="Poppins"/>
              <a:cs typeface="Poppins"/>
            </a:endParaRPr>
          </a:p>
        </p:txBody>
      </p:sp>
      <p:sp>
        <p:nvSpPr>
          <p:cNvPr id="20" name="Freccia a destra 19">
            <a:extLst>
              <a:ext uri="{FF2B5EF4-FFF2-40B4-BE49-F238E27FC236}">
                <a16:creationId xmlns:a16="http://schemas.microsoft.com/office/drawing/2014/main" id="{E3ADD6B1-1F10-6900-4046-B9BE3611107E}"/>
              </a:ext>
            </a:extLst>
          </p:cNvPr>
          <p:cNvSpPr/>
          <p:nvPr/>
        </p:nvSpPr>
        <p:spPr bwMode="auto">
          <a:xfrm>
            <a:off x="4267200" y="1680201"/>
            <a:ext cx="495300" cy="23812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it-IT" sz="1600">
              <a:solidFill>
                <a:srgbClr val="000000"/>
              </a:solidFill>
              <a:latin typeface="Poppins"/>
              <a:cs typeface="Poppins"/>
            </a:endParaRPr>
          </a:p>
        </p:txBody>
      </p:sp>
      <p:sp>
        <p:nvSpPr>
          <p:cNvPr id="22" name="CasellaDiTesto 26">
            <a:extLst>
              <a:ext uri="{FF2B5EF4-FFF2-40B4-BE49-F238E27FC236}">
                <a16:creationId xmlns:a16="http://schemas.microsoft.com/office/drawing/2014/main" id="{B3C0E625-BE81-3FBA-E9D2-74C9466ED7A7}"/>
              </a:ext>
            </a:extLst>
          </p:cNvPr>
          <p:cNvSpPr txBox="1"/>
          <p:nvPr/>
        </p:nvSpPr>
        <p:spPr bwMode="auto">
          <a:xfrm>
            <a:off x="318878" y="4181399"/>
            <a:ext cx="3766127" cy="338554"/>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cs typeface="Poppins"/>
              </a:rPr>
              <a:t>Spostarsi sul Nuovo </a:t>
            </a:r>
            <a:r>
              <a:rPr lang="it-IT" sz="1600" dirty="0" err="1">
                <a:solidFill>
                  <a:srgbClr val="000000"/>
                </a:solidFill>
                <a:latin typeface="Poppins"/>
                <a:cs typeface="Poppins"/>
              </a:rPr>
              <a:t>Branch</a:t>
            </a:r>
            <a:endParaRPr lang="it-IT" dirty="0" err="1"/>
          </a:p>
        </p:txBody>
      </p:sp>
      <p:sp>
        <p:nvSpPr>
          <p:cNvPr id="24" name="Freccia a destra 23">
            <a:extLst>
              <a:ext uri="{FF2B5EF4-FFF2-40B4-BE49-F238E27FC236}">
                <a16:creationId xmlns:a16="http://schemas.microsoft.com/office/drawing/2014/main" id="{FBDA5965-BA2E-CFF7-9F93-013F931C09E5}"/>
              </a:ext>
            </a:extLst>
          </p:cNvPr>
          <p:cNvSpPr/>
          <p:nvPr/>
        </p:nvSpPr>
        <p:spPr bwMode="auto">
          <a:xfrm>
            <a:off x="4264332" y="5732996"/>
            <a:ext cx="495300" cy="23812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it-IT" sz="1600">
              <a:solidFill>
                <a:srgbClr val="000000"/>
              </a:solidFill>
              <a:latin typeface="Poppins"/>
              <a:cs typeface="Poppins"/>
            </a:endParaRPr>
          </a:p>
        </p:txBody>
      </p:sp>
      <p:sp>
        <p:nvSpPr>
          <p:cNvPr id="27" name="Freccia a destra 26">
            <a:extLst>
              <a:ext uri="{FF2B5EF4-FFF2-40B4-BE49-F238E27FC236}">
                <a16:creationId xmlns:a16="http://schemas.microsoft.com/office/drawing/2014/main" id="{C13C0DB7-9100-C32E-F0AE-AA9EFFE46250}"/>
              </a:ext>
            </a:extLst>
          </p:cNvPr>
          <p:cNvSpPr/>
          <p:nvPr/>
        </p:nvSpPr>
        <p:spPr bwMode="auto">
          <a:xfrm>
            <a:off x="4267200" y="2993302"/>
            <a:ext cx="495300" cy="23812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it-IT" sz="1600">
              <a:solidFill>
                <a:srgbClr val="000000"/>
              </a:solidFill>
              <a:latin typeface="Poppins"/>
              <a:cs typeface="Poppins"/>
            </a:endParaRPr>
          </a:p>
        </p:txBody>
      </p:sp>
      <p:sp>
        <p:nvSpPr>
          <p:cNvPr id="30" name="Freccia a destra 29">
            <a:extLst>
              <a:ext uri="{FF2B5EF4-FFF2-40B4-BE49-F238E27FC236}">
                <a16:creationId xmlns:a16="http://schemas.microsoft.com/office/drawing/2014/main" id="{0B285602-35AA-30F6-855F-8CD0628C6ECE}"/>
              </a:ext>
            </a:extLst>
          </p:cNvPr>
          <p:cNvSpPr/>
          <p:nvPr/>
        </p:nvSpPr>
        <p:spPr bwMode="auto">
          <a:xfrm>
            <a:off x="4264332" y="4230053"/>
            <a:ext cx="495300" cy="23812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it-IT" sz="1600">
              <a:solidFill>
                <a:srgbClr val="000000"/>
              </a:solidFill>
              <a:latin typeface="Poppins"/>
              <a:cs typeface="Poppins"/>
            </a:endParaRPr>
          </a:p>
        </p:txBody>
      </p:sp>
      <p:sp>
        <p:nvSpPr>
          <p:cNvPr id="32" name="CasellaDiTesto 19">
            <a:extLst>
              <a:ext uri="{FF2B5EF4-FFF2-40B4-BE49-F238E27FC236}">
                <a16:creationId xmlns:a16="http://schemas.microsoft.com/office/drawing/2014/main" id="{C0032755-09B6-0C1E-1A48-F68A7DFE0727}"/>
              </a:ext>
            </a:extLst>
          </p:cNvPr>
          <p:cNvSpPr txBox="1"/>
          <p:nvPr/>
        </p:nvSpPr>
        <p:spPr bwMode="auto">
          <a:xfrm>
            <a:off x="333256" y="5442628"/>
            <a:ext cx="2989750" cy="830997"/>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cs typeface="Poppins"/>
              </a:rPr>
              <a:t>Creare e Spostarsi contemporaneamente su un Nuovo </a:t>
            </a:r>
            <a:r>
              <a:rPr lang="it-IT" sz="1600" dirty="0" err="1">
                <a:solidFill>
                  <a:srgbClr val="000000"/>
                </a:solidFill>
                <a:latin typeface="Poppins"/>
                <a:cs typeface="Poppins"/>
              </a:rPr>
              <a:t>Branch</a:t>
            </a:r>
            <a:endParaRPr lang="it-IT" sz="1600" b="0" i="0" dirty="0">
              <a:solidFill>
                <a:srgbClr val="000000"/>
              </a:solidFill>
              <a:latin typeface="Poppins"/>
              <a:cs typeface="Poppins"/>
            </a:endParaRPr>
          </a:p>
        </p:txBody>
      </p:sp>
      <p:pic>
        <p:nvPicPr>
          <p:cNvPr id="41" name="Immagine 40">
            <a:extLst>
              <a:ext uri="{FF2B5EF4-FFF2-40B4-BE49-F238E27FC236}">
                <a16:creationId xmlns:a16="http://schemas.microsoft.com/office/drawing/2014/main" id="{EBFE6519-8E76-5A1F-33F4-120256ABE9EE}"/>
              </a:ext>
            </a:extLst>
          </p:cNvPr>
          <p:cNvPicPr>
            <a:picLocks noChangeAspect="1"/>
          </p:cNvPicPr>
          <p:nvPr/>
        </p:nvPicPr>
        <p:blipFill>
          <a:blip r:embed="rId2"/>
          <a:stretch>
            <a:fillRect/>
          </a:stretch>
        </p:blipFill>
        <p:spPr>
          <a:xfrm>
            <a:off x="5531599" y="1604333"/>
            <a:ext cx="2250236" cy="414427"/>
          </a:xfrm>
          <a:prstGeom prst="rect">
            <a:avLst/>
          </a:prstGeom>
        </p:spPr>
      </p:pic>
      <p:pic>
        <p:nvPicPr>
          <p:cNvPr id="42" name="Immagine 41">
            <a:extLst>
              <a:ext uri="{FF2B5EF4-FFF2-40B4-BE49-F238E27FC236}">
                <a16:creationId xmlns:a16="http://schemas.microsoft.com/office/drawing/2014/main" id="{28341096-1FAE-E14E-16C7-3E4634E59142}"/>
              </a:ext>
            </a:extLst>
          </p:cNvPr>
          <p:cNvPicPr>
            <a:picLocks noChangeAspect="1"/>
          </p:cNvPicPr>
          <p:nvPr/>
        </p:nvPicPr>
        <p:blipFill>
          <a:blip r:embed="rId3"/>
          <a:stretch>
            <a:fillRect/>
          </a:stretch>
        </p:blipFill>
        <p:spPr>
          <a:xfrm>
            <a:off x="5530881" y="2955535"/>
            <a:ext cx="3444994" cy="371835"/>
          </a:xfrm>
          <a:prstGeom prst="rect">
            <a:avLst/>
          </a:prstGeom>
        </p:spPr>
      </p:pic>
      <p:pic>
        <p:nvPicPr>
          <p:cNvPr id="43" name="Immagine 42">
            <a:extLst>
              <a:ext uri="{FF2B5EF4-FFF2-40B4-BE49-F238E27FC236}">
                <a16:creationId xmlns:a16="http://schemas.microsoft.com/office/drawing/2014/main" id="{DAB976E1-159E-07F0-1AC7-FCA07F373B1E}"/>
              </a:ext>
            </a:extLst>
          </p:cNvPr>
          <p:cNvPicPr>
            <a:picLocks noChangeAspect="1"/>
          </p:cNvPicPr>
          <p:nvPr/>
        </p:nvPicPr>
        <p:blipFill>
          <a:blip r:embed="rId4"/>
          <a:stretch>
            <a:fillRect/>
          </a:stretch>
        </p:blipFill>
        <p:spPr>
          <a:xfrm>
            <a:off x="5526657" y="4173027"/>
            <a:ext cx="3424687" cy="337869"/>
          </a:xfrm>
          <a:prstGeom prst="rect">
            <a:avLst/>
          </a:prstGeom>
        </p:spPr>
      </p:pic>
      <p:pic>
        <p:nvPicPr>
          <p:cNvPr id="44" name="Immagine 43">
            <a:extLst>
              <a:ext uri="{FF2B5EF4-FFF2-40B4-BE49-F238E27FC236}">
                <a16:creationId xmlns:a16="http://schemas.microsoft.com/office/drawing/2014/main" id="{0671C69B-C32F-70A0-6B9E-0568A6794B52}"/>
              </a:ext>
            </a:extLst>
          </p:cNvPr>
          <p:cNvPicPr>
            <a:picLocks noChangeAspect="1"/>
          </p:cNvPicPr>
          <p:nvPr/>
        </p:nvPicPr>
        <p:blipFill>
          <a:blip r:embed="rId5"/>
          <a:stretch>
            <a:fillRect/>
          </a:stretch>
        </p:blipFill>
        <p:spPr>
          <a:xfrm>
            <a:off x="5528544" y="5677618"/>
            <a:ext cx="4729252" cy="347932"/>
          </a:xfrm>
          <a:prstGeom prst="rect">
            <a:avLst/>
          </a:prstGeom>
        </p:spPr>
      </p:pic>
    </p:spTree>
    <p:extLst>
      <p:ext uri="{BB962C8B-B14F-4D97-AF65-F5344CB8AC3E}">
        <p14:creationId xmlns:p14="http://schemas.microsoft.com/office/powerpoint/2010/main" val="1653175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251012" y="340659"/>
            <a:ext cx="10945906" cy="707886"/>
          </a:xfrm>
          <a:prstGeom prst="rect">
            <a:avLst/>
          </a:prstGeom>
          <a:noFill/>
        </p:spPr>
        <p:txBody>
          <a:bodyPr wrap="square" lIns="91440" tIns="45720" rIns="91440" bIns="45720" rtlCol="0" anchor="t">
            <a:spAutoFit/>
          </a:bodyPr>
          <a:lstStyle/>
          <a:p>
            <a:r>
              <a:rPr lang="it-IT" sz="4000" b="1" dirty="0">
                <a:latin typeface="Aptos Display"/>
              </a:rPr>
              <a:t>Operazione di Merge</a:t>
            </a:r>
            <a:endParaRPr lang="it-IT" dirty="0"/>
          </a:p>
        </p:txBody>
      </p:sp>
      <p:sp>
        <p:nvSpPr>
          <p:cNvPr id="3" name="CasellaDiTesto 11">
            <a:extLst>
              <a:ext uri="{FF2B5EF4-FFF2-40B4-BE49-F238E27FC236}">
                <a16:creationId xmlns:a16="http://schemas.microsoft.com/office/drawing/2014/main" id="{DF11876B-3BFA-2CA3-82F6-9659A2E1588D}"/>
              </a:ext>
            </a:extLst>
          </p:cNvPr>
          <p:cNvSpPr txBox="1"/>
          <p:nvPr/>
        </p:nvSpPr>
        <p:spPr bwMode="auto">
          <a:xfrm>
            <a:off x="494894" y="1052289"/>
            <a:ext cx="6003892" cy="4524315"/>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a:solidFill>
                  <a:srgbClr val="000000"/>
                </a:solidFill>
                <a:latin typeface="Poppins"/>
                <a:ea typeface="+mn-lt"/>
                <a:cs typeface="+mn-lt"/>
              </a:rPr>
              <a:t>L'</a:t>
            </a:r>
            <a:r>
              <a:rPr lang="it-IT" sz="1600" b="1">
                <a:solidFill>
                  <a:srgbClr val="000000"/>
                </a:solidFill>
                <a:latin typeface="Poppins"/>
                <a:ea typeface="+mn-lt"/>
                <a:cs typeface="+mn-lt"/>
              </a:rPr>
              <a:t>operazione di merge</a:t>
            </a:r>
            <a:r>
              <a:rPr lang="it-IT" sz="1600">
                <a:solidFill>
                  <a:srgbClr val="000000"/>
                </a:solidFill>
                <a:latin typeface="Poppins"/>
                <a:ea typeface="+mn-lt"/>
                <a:cs typeface="+mn-lt"/>
              </a:rPr>
              <a:t> è il momento in cui unisci le modifiche fatte su un </a:t>
            </a:r>
            <a:r>
              <a:rPr lang="it-IT" sz="1600" b="1" err="1">
                <a:solidFill>
                  <a:srgbClr val="000000"/>
                </a:solidFill>
                <a:latin typeface="Poppins"/>
                <a:ea typeface="+mn-lt"/>
                <a:cs typeface="+mn-lt"/>
              </a:rPr>
              <a:t>branch</a:t>
            </a:r>
            <a:r>
              <a:rPr lang="it-IT" sz="1600">
                <a:solidFill>
                  <a:srgbClr val="000000"/>
                </a:solidFill>
                <a:latin typeface="Poppins"/>
                <a:ea typeface="+mn-lt"/>
                <a:cs typeface="+mn-lt"/>
              </a:rPr>
              <a:t> (una versione alternativa del progetto) con la versione principale del progetto.</a:t>
            </a:r>
            <a:endParaRPr lang="it-IT" sz="1600">
              <a:latin typeface="Poppins"/>
              <a:cs typeface="Poppins"/>
            </a:endParaRPr>
          </a:p>
          <a:p>
            <a:pPr>
              <a:defRPr/>
            </a:pPr>
            <a:r>
              <a:rPr lang="it-IT" sz="1600" dirty="0">
                <a:solidFill>
                  <a:srgbClr val="000000"/>
                </a:solidFill>
                <a:latin typeface="Poppins"/>
                <a:ea typeface="+mn-lt"/>
                <a:cs typeface="+mn-lt"/>
              </a:rPr>
              <a:t>Immagina di avere due strade:</a:t>
            </a:r>
            <a:endParaRPr lang="it-IT" sz="1600" dirty="0">
              <a:latin typeface="Poppins"/>
              <a:cs typeface="Poppins"/>
            </a:endParaRPr>
          </a:p>
          <a:p>
            <a:pPr>
              <a:defRPr/>
            </a:pPr>
            <a:endParaRPr lang="it-IT" sz="1600" dirty="0">
              <a:solidFill>
                <a:srgbClr val="000000"/>
              </a:solidFill>
              <a:latin typeface="Poppins"/>
              <a:ea typeface="+mn-lt"/>
              <a:cs typeface="+mn-lt"/>
            </a:endParaRPr>
          </a:p>
          <a:p>
            <a:pPr marL="285750" indent="-285750">
              <a:buFont typeface="Arial"/>
              <a:buChar char="•"/>
              <a:defRPr/>
            </a:pPr>
            <a:r>
              <a:rPr lang="it-IT" sz="1600" dirty="0">
                <a:solidFill>
                  <a:srgbClr val="000000"/>
                </a:solidFill>
                <a:latin typeface="Poppins"/>
                <a:ea typeface="+mn-lt"/>
                <a:cs typeface="+mn-lt"/>
              </a:rPr>
              <a:t>La </a:t>
            </a:r>
            <a:r>
              <a:rPr lang="it-IT" sz="1600" b="1" dirty="0">
                <a:solidFill>
                  <a:srgbClr val="000000"/>
                </a:solidFill>
                <a:latin typeface="Poppins"/>
                <a:ea typeface="+mn-lt"/>
                <a:cs typeface="+mn-lt"/>
              </a:rPr>
              <a:t>strada principale</a:t>
            </a:r>
            <a:r>
              <a:rPr lang="it-IT" sz="1600" dirty="0">
                <a:solidFill>
                  <a:srgbClr val="000000"/>
                </a:solidFill>
                <a:latin typeface="Poppins"/>
                <a:ea typeface="+mn-lt"/>
                <a:cs typeface="+mn-lt"/>
              </a:rPr>
              <a:t> (la versione principale del tuo progetto).</a:t>
            </a:r>
            <a:endParaRPr lang="it-IT" sz="1600">
              <a:latin typeface="Poppins"/>
              <a:cs typeface="Poppins"/>
            </a:endParaRPr>
          </a:p>
          <a:p>
            <a:pPr marL="285750" indent="-285750">
              <a:buFont typeface="Arial"/>
              <a:buChar char="•"/>
              <a:defRPr/>
            </a:pPr>
            <a:endParaRPr lang="it-IT" sz="1600" dirty="0">
              <a:solidFill>
                <a:srgbClr val="000000"/>
              </a:solidFill>
              <a:latin typeface="Poppins"/>
              <a:ea typeface="+mn-lt"/>
              <a:cs typeface="+mn-lt"/>
            </a:endParaRPr>
          </a:p>
          <a:p>
            <a:pPr marL="285750" indent="-285750">
              <a:buFont typeface="Arial"/>
              <a:buChar char="•"/>
              <a:defRPr/>
            </a:pPr>
            <a:r>
              <a:rPr lang="it-IT" sz="1600" dirty="0">
                <a:solidFill>
                  <a:srgbClr val="000000"/>
                </a:solidFill>
                <a:latin typeface="Poppins"/>
                <a:ea typeface="+mn-lt"/>
                <a:cs typeface="+mn-lt"/>
              </a:rPr>
              <a:t>Una </a:t>
            </a:r>
            <a:r>
              <a:rPr lang="it-IT" sz="1600" b="1" dirty="0">
                <a:solidFill>
                  <a:srgbClr val="000000"/>
                </a:solidFill>
                <a:latin typeface="Poppins"/>
                <a:ea typeface="+mn-lt"/>
                <a:cs typeface="+mn-lt"/>
              </a:rPr>
              <a:t>strada alternativa</a:t>
            </a:r>
            <a:r>
              <a:rPr lang="it-IT" sz="1600" dirty="0">
                <a:solidFill>
                  <a:srgbClr val="000000"/>
                </a:solidFill>
                <a:latin typeface="Poppins"/>
                <a:ea typeface="+mn-lt"/>
                <a:cs typeface="+mn-lt"/>
              </a:rPr>
              <a:t> (il </a:t>
            </a:r>
            <a:r>
              <a:rPr lang="it-IT" sz="1600" dirty="0" err="1">
                <a:solidFill>
                  <a:srgbClr val="000000"/>
                </a:solidFill>
                <a:latin typeface="Poppins"/>
                <a:ea typeface="+mn-lt"/>
                <a:cs typeface="+mn-lt"/>
              </a:rPr>
              <a:t>branch</a:t>
            </a:r>
            <a:r>
              <a:rPr lang="it-IT" sz="1600" dirty="0">
                <a:solidFill>
                  <a:srgbClr val="000000"/>
                </a:solidFill>
                <a:latin typeface="Poppins"/>
                <a:ea typeface="+mn-lt"/>
                <a:cs typeface="+mn-lt"/>
              </a:rPr>
              <a:t> su cui hai fatto cambiamenti).</a:t>
            </a:r>
            <a:endParaRPr lang="it-IT" sz="1600">
              <a:latin typeface="Poppins"/>
              <a:cs typeface="Poppins"/>
            </a:endParaRPr>
          </a:p>
          <a:p>
            <a:pPr>
              <a:defRPr/>
            </a:pPr>
            <a:endParaRPr lang="it-IT" sz="1600" dirty="0">
              <a:solidFill>
                <a:srgbClr val="000000"/>
              </a:solidFill>
              <a:latin typeface="Poppins"/>
              <a:ea typeface="+mn-lt"/>
              <a:cs typeface="+mn-lt"/>
            </a:endParaRPr>
          </a:p>
          <a:p>
            <a:pPr>
              <a:defRPr/>
            </a:pPr>
            <a:r>
              <a:rPr lang="it-IT" sz="1600" dirty="0">
                <a:solidFill>
                  <a:srgbClr val="000000"/>
                </a:solidFill>
                <a:latin typeface="Poppins"/>
                <a:ea typeface="+mn-lt"/>
                <a:cs typeface="+mn-lt"/>
              </a:rPr>
              <a:t>Quando fai il </a:t>
            </a:r>
            <a:r>
              <a:rPr lang="it-IT" sz="1600" b="1" dirty="0">
                <a:solidFill>
                  <a:srgbClr val="000000"/>
                </a:solidFill>
                <a:latin typeface="Poppins"/>
                <a:ea typeface="+mn-lt"/>
                <a:cs typeface="+mn-lt"/>
              </a:rPr>
              <a:t>merge</a:t>
            </a:r>
            <a:r>
              <a:rPr lang="it-IT" sz="1600" dirty="0">
                <a:solidFill>
                  <a:srgbClr val="000000"/>
                </a:solidFill>
                <a:latin typeface="Poppins"/>
                <a:ea typeface="+mn-lt"/>
                <a:cs typeface="+mn-lt"/>
              </a:rPr>
              <a:t>, stai riportando le modifiche della strada alternativa nella strada principale, unendo tutto in un unico percorso.</a:t>
            </a:r>
            <a:endParaRPr lang="it-IT" sz="1600">
              <a:latin typeface="Poppins"/>
              <a:cs typeface="Poppins"/>
            </a:endParaRPr>
          </a:p>
          <a:p>
            <a:pPr>
              <a:defRPr/>
            </a:pPr>
            <a:r>
              <a:rPr lang="it-IT" sz="1600" dirty="0">
                <a:solidFill>
                  <a:srgbClr val="000000"/>
                </a:solidFill>
                <a:latin typeface="Poppins"/>
                <a:ea typeface="+mn-lt"/>
                <a:cs typeface="+mn-lt"/>
              </a:rPr>
              <a:t>In pratica, il merge serve a </a:t>
            </a:r>
            <a:r>
              <a:rPr lang="it-IT" sz="1600" b="1" dirty="0">
                <a:solidFill>
                  <a:srgbClr val="000000"/>
                </a:solidFill>
                <a:latin typeface="Poppins"/>
                <a:ea typeface="+mn-lt"/>
                <a:cs typeface="+mn-lt"/>
              </a:rPr>
              <a:t>combinare</a:t>
            </a:r>
            <a:r>
              <a:rPr lang="it-IT" sz="1600" dirty="0">
                <a:solidFill>
                  <a:srgbClr val="000000"/>
                </a:solidFill>
                <a:latin typeface="Poppins"/>
                <a:ea typeface="+mn-lt"/>
                <a:cs typeface="+mn-lt"/>
              </a:rPr>
              <a:t> le modifiche fatte su diversi rami del progetto, mantenendo tutto aggiornato e integrato.</a:t>
            </a:r>
            <a:endParaRPr lang="it-IT" sz="1600">
              <a:latin typeface="Poppins"/>
              <a:ea typeface="+mn-lt"/>
              <a:cs typeface="+mn-lt"/>
            </a:endParaRPr>
          </a:p>
          <a:p>
            <a:pPr>
              <a:defRPr/>
            </a:pPr>
            <a:endParaRPr lang="it-IT" sz="1600" dirty="0">
              <a:solidFill>
                <a:srgbClr val="000000"/>
              </a:solidFill>
              <a:latin typeface="Poppins"/>
              <a:cs typeface="Poppins"/>
            </a:endParaRPr>
          </a:p>
        </p:txBody>
      </p:sp>
      <p:pic>
        <p:nvPicPr>
          <p:cNvPr id="2" name="Immagine 1" descr="Immagine che contiene diagramma, linea, design&#10;&#10;Descrizione generata automaticamente">
            <a:extLst>
              <a:ext uri="{FF2B5EF4-FFF2-40B4-BE49-F238E27FC236}">
                <a16:creationId xmlns:a16="http://schemas.microsoft.com/office/drawing/2014/main" id="{09BF7BA0-81FD-ADEF-F039-BC06A19657C0}"/>
              </a:ext>
            </a:extLst>
          </p:cNvPr>
          <p:cNvPicPr>
            <a:picLocks noChangeAspect="1"/>
          </p:cNvPicPr>
          <p:nvPr/>
        </p:nvPicPr>
        <p:blipFill>
          <a:blip r:embed="rId2"/>
          <a:stretch>
            <a:fillRect/>
          </a:stretch>
        </p:blipFill>
        <p:spPr>
          <a:xfrm>
            <a:off x="6507072" y="2248519"/>
            <a:ext cx="5370171" cy="2127090"/>
          </a:xfrm>
          <a:prstGeom prst="rect">
            <a:avLst/>
          </a:prstGeom>
        </p:spPr>
      </p:pic>
    </p:spTree>
    <p:extLst>
      <p:ext uri="{BB962C8B-B14F-4D97-AF65-F5344CB8AC3E}">
        <p14:creationId xmlns:p14="http://schemas.microsoft.com/office/powerpoint/2010/main" val="3291160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err="1">
                <a:latin typeface="Aptos Display"/>
              </a:rPr>
              <a:t>Git</a:t>
            </a:r>
            <a:r>
              <a:rPr lang="it-IT" sz="3200" b="1" dirty="0">
                <a:latin typeface="Aptos Display"/>
              </a:rPr>
              <a:t> Merge</a:t>
            </a:r>
            <a:endParaRPr lang="it-IT" dirty="0"/>
          </a:p>
        </p:txBody>
      </p:sp>
      <p:sp>
        <p:nvSpPr>
          <p:cNvPr id="18" name="CasellaDiTesto 17">
            <a:extLst>
              <a:ext uri="{FF2B5EF4-FFF2-40B4-BE49-F238E27FC236}">
                <a16:creationId xmlns:a16="http://schemas.microsoft.com/office/drawing/2014/main" id="{4643B341-7D59-5381-5C25-464C0D864E00}"/>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Operazione di Merge</a:t>
            </a:r>
            <a:endParaRPr lang="it-IT" dirty="0"/>
          </a:p>
        </p:txBody>
      </p:sp>
      <p:sp>
        <p:nvSpPr>
          <p:cNvPr id="3" name="CasellaDiTesto 10">
            <a:extLst>
              <a:ext uri="{FF2B5EF4-FFF2-40B4-BE49-F238E27FC236}">
                <a16:creationId xmlns:a16="http://schemas.microsoft.com/office/drawing/2014/main" id="{F0DE66D2-C9A4-085A-E8AE-4270A0D0FC92}"/>
              </a:ext>
            </a:extLst>
          </p:cNvPr>
          <p:cNvSpPr txBox="1"/>
          <p:nvPr/>
        </p:nvSpPr>
        <p:spPr bwMode="auto">
          <a:xfrm>
            <a:off x="316789" y="1635371"/>
            <a:ext cx="3175062" cy="584775"/>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cs typeface="Poppins"/>
              </a:rPr>
              <a:t>Torno al </a:t>
            </a:r>
            <a:r>
              <a:rPr lang="it-IT" sz="1600" dirty="0" err="1">
                <a:solidFill>
                  <a:srgbClr val="000000"/>
                </a:solidFill>
                <a:latin typeface="Poppins"/>
                <a:cs typeface="Poppins"/>
              </a:rPr>
              <a:t>Branch</a:t>
            </a:r>
            <a:r>
              <a:rPr lang="it-IT" sz="1600" dirty="0">
                <a:solidFill>
                  <a:srgbClr val="000000"/>
                </a:solidFill>
                <a:latin typeface="Poppins"/>
                <a:cs typeface="Poppins"/>
              </a:rPr>
              <a:t> Principale (</a:t>
            </a:r>
            <a:r>
              <a:rPr lang="it-IT" sz="1600" dirty="0" err="1">
                <a:solidFill>
                  <a:srgbClr val="000000"/>
                </a:solidFill>
                <a:latin typeface="Poppins"/>
                <a:cs typeface="Poppins"/>
              </a:rPr>
              <a:t>main</a:t>
            </a:r>
            <a:r>
              <a:rPr lang="it-IT" sz="1600" dirty="0">
                <a:solidFill>
                  <a:srgbClr val="000000"/>
                </a:solidFill>
                <a:latin typeface="Poppins"/>
                <a:cs typeface="Poppins"/>
              </a:rPr>
              <a:t>)</a:t>
            </a:r>
            <a:endParaRPr lang="it-IT" dirty="0"/>
          </a:p>
        </p:txBody>
      </p:sp>
      <p:sp>
        <p:nvSpPr>
          <p:cNvPr id="10" name="CasellaDiTesto 16">
            <a:extLst>
              <a:ext uri="{FF2B5EF4-FFF2-40B4-BE49-F238E27FC236}">
                <a16:creationId xmlns:a16="http://schemas.microsoft.com/office/drawing/2014/main" id="{1523E9C8-8E72-9C27-4344-39A6F0FB9B86}"/>
              </a:ext>
            </a:extLst>
          </p:cNvPr>
          <p:cNvSpPr txBox="1"/>
          <p:nvPr/>
        </p:nvSpPr>
        <p:spPr bwMode="auto">
          <a:xfrm>
            <a:off x="318877" y="2947351"/>
            <a:ext cx="3766127" cy="584775"/>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cs typeface="Poppins"/>
              </a:rPr>
              <a:t>Uniamo ad esempio il </a:t>
            </a:r>
            <a:r>
              <a:rPr lang="it-IT" sz="1600" dirty="0" err="1">
                <a:solidFill>
                  <a:srgbClr val="000000"/>
                </a:solidFill>
                <a:latin typeface="Poppins"/>
                <a:cs typeface="Poppins"/>
              </a:rPr>
              <a:t>Branch</a:t>
            </a:r>
            <a:r>
              <a:rPr lang="it-IT" sz="1600" dirty="0">
                <a:solidFill>
                  <a:srgbClr val="000000"/>
                </a:solidFill>
                <a:latin typeface="Poppins"/>
                <a:cs typeface="Poppins"/>
              </a:rPr>
              <a:t> 'feature-login' al </a:t>
            </a:r>
            <a:r>
              <a:rPr lang="it-IT" sz="1600" dirty="0" err="1">
                <a:solidFill>
                  <a:srgbClr val="000000"/>
                </a:solidFill>
                <a:latin typeface="Poppins"/>
                <a:cs typeface="Poppins"/>
              </a:rPr>
              <a:t>main</a:t>
            </a:r>
            <a:endParaRPr lang="it-IT" dirty="0" err="1"/>
          </a:p>
        </p:txBody>
      </p:sp>
      <p:sp>
        <p:nvSpPr>
          <p:cNvPr id="13" name="Freccia a destra 12">
            <a:extLst>
              <a:ext uri="{FF2B5EF4-FFF2-40B4-BE49-F238E27FC236}">
                <a16:creationId xmlns:a16="http://schemas.microsoft.com/office/drawing/2014/main" id="{705A6DEA-99F7-B808-AC4E-A3214FB51A11}"/>
              </a:ext>
            </a:extLst>
          </p:cNvPr>
          <p:cNvSpPr/>
          <p:nvPr/>
        </p:nvSpPr>
        <p:spPr bwMode="auto">
          <a:xfrm>
            <a:off x="4267200" y="1680201"/>
            <a:ext cx="495300" cy="23812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it-IT" sz="1600">
              <a:solidFill>
                <a:srgbClr val="000000"/>
              </a:solidFill>
              <a:latin typeface="Poppins"/>
              <a:cs typeface="Poppins"/>
            </a:endParaRPr>
          </a:p>
        </p:txBody>
      </p:sp>
      <p:sp>
        <p:nvSpPr>
          <p:cNvPr id="20" name="CasellaDiTesto 26">
            <a:extLst>
              <a:ext uri="{FF2B5EF4-FFF2-40B4-BE49-F238E27FC236}">
                <a16:creationId xmlns:a16="http://schemas.microsoft.com/office/drawing/2014/main" id="{927B9CEC-01DF-3ED7-85D6-6F342655D3FE}"/>
              </a:ext>
            </a:extLst>
          </p:cNvPr>
          <p:cNvSpPr txBox="1"/>
          <p:nvPr/>
        </p:nvSpPr>
        <p:spPr bwMode="auto">
          <a:xfrm>
            <a:off x="347633" y="4468946"/>
            <a:ext cx="3766127" cy="338554"/>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cs typeface="Poppins"/>
              </a:rPr>
              <a:t>Elimino il vecchio </a:t>
            </a:r>
            <a:r>
              <a:rPr lang="it-IT" sz="1600" dirty="0" err="1">
                <a:solidFill>
                  <a:srgbClr val="000000"/>
                </a:solidFill>
                <a:latin typeface="Poppins"/>
                <a:cs typeface="Poppins"/>
              </a:rPr>
              <a:t>Branch</a:t>
            </a:r>
            <a:endParaRPr lang="it-IT" dirty="0" err="1"/>
          </a:p>
        </p:txBody>
      </p:sp>
      <p:sp>
        <p:nvSpPr>
          <p:cNvPr id="24" name="Freccia a destra 23">
            <a:extLst>
              <a:ext uri="{FF2B5EF4-FFF2-40B4-BE49-F238E27FC236}">
                <a16:creationId xmlns:a16="http://schemas.microsoft.com/office/drawing/2014/main" id="{44971642-9AAD-7143-4872-53F7B137BD2A}"/>
              </a:ext>
            </a:extLst>
          </p:cNvPr>
          <p:cNvSpPr/>
          <p:nvPr/>
        </p:nvSpPr>
        <p:spPr bwMode="auto">
          <a:xfrm>
            <a:off x="4267200" y="2993302"/>
            <a:ext cx="495300" cy="23812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it-IT" sz="1600">
              <a:solidFill>
                <a:srgbClr val="000000"/>
              </a:solidFill>
              <a:latin typeface="Poppins"/>
              <a:cs typeface="Poppins"/>
            </a:endParaRPr>
          </a:p>
        </p:txBody>
      </p:sp>
      <p:sp>
        <p:nvSpPr>
          <p:cNvPr id="26" name="Freccia a destra 25">
            <a:extLst>
              <a:ext uri="{FF2B5EF4-FFF2-40B4-BE49-F238E27FC236}">
                <a16:creationId xmlns:a16="http://schemas.microsoft.com/office/drawing/2014/main" id="{5893E751-0FD7-1C3A-DCA3-1B317A3BA337}"/>
              </a:ext>
            </a:extLst>
          </p:cNvPr>
          <p:cNvSpPr/>
          <p:nvPr/>
        </p:nvSpPr>
        <p:spPr bwMode="auto">
          <a:xfrm>
            <a:off x="4264332" y="4517600"/>
            <a:ext cx="495300" cy="23812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it-IT" sz="1600">
              <a:solidFill>
                <a:srgbClr val="000000"/>
              </a:solidFill>
              <a:latin typeface="Poppins"/>
              <a:cs typeface="Poppins"/>
            </a:endParaRPr>
          </a:p>
        </p:txBody>
      </p:sp>
      <p:pic>
        <p:nvPicPr>
          <p:cNvPr id="37" name="Immagine 36">
            <a:extLst>
              <a:ext uri="{FF2B5EF4-FFF2-40B4-BE49-F238E27FC236}">
                <a16:creationId xmlns:a16="http://schemas.microsoft.com/office/drawing/2014/main" id="{8C5780DF-28EF-858E-185D-7CE9BED0C2BF}"/>
              </a:ext>
            </a:extLst>
          </p:cNvPr>
          <p:cNvPicPr>
            <a:picLocks noChangeAspect="1"/>
          </p:cNvPicPr>
          <p:nvPr/>
        </p:nvPicPr>
        <p:blipFill>
          <a:blip r:embed="rId2"/>
          <a:stretch>
            <a:fillRect/>
          </a:stretch>
        </p:blipFill>
        <p:spPr>
          <a:xfrm>
            <a:off x="5815102" y="1604333"/>
            <a:ext cx="2114550" cy="400050"/>
          </a:xfrm>
          <a:prstGeom prst="rect">
            <a:avLst/>
          </a:prstGeom>
        </p:spPr>
      </p:pic>
      <p:pic>
        <p:nvPicPr>
          <p:cNvPr id="38" name="Immagine 37">
            <a:extLst>
              <a:ext uri="{FF2B5EF4-FFF2-40B4-BE49-F238E27FC236}">
                <a16:creationId xmlns:a16="http://schemas.microsoft.com/office/drawing/2014/main" id="{488B0D63-B7B7-623D-5B13-3C6C0F72BE8F}"/>
              </a:ext>
            </a:extLst>
          </p:cNvPr>
          <p:cNvPicPr>
            <a:picLocks noChangeAspect="1"/>
          </p:cNvPicPr>
          <p:nvPr/>
        </p:nvPicPr>
        <p:blipFill>
          <a:blip r:embed="rId3"/>
          <a:stretch>
            <a:fillRect/>
          </a:stretch>
        </p:blipFill>
        <p:spPr>
          <a:xfrm>
            <a:off x="5817079" y="2941428"/>
            <a:ext cx="2743200" cy="400050"/>
          </a:xfrm>
          <a:prstGeom prst="rect">
            <a:avLst/>
          </a:prstGeom>
        </p:spPr>
      </p:pic>
      <p:pic>
        <p:nvPicPr>
          <p:cNvPr id="39" name="Immagine 38">
            <a:extLst>
              <a:ext uri="{FF2B5EF4-FFF2-40B4-BE49-F238E27FC236}">
                <a16:creationId xmlns:a16="http://schemas.microsoft.com/office/drawing/2014/main" id="{364F08B2-56E4-5779-E07C-FA92F8A262D9}"/>
              </a:ext>
            </a:extLst>
          </p:cNvPr>
          <p:cNvPicPr>
            <a:picLocks noChangeAspect="1"/>
          </p:cNvPicPr>
          <p:nvPr/>
        </p:nvPicPr>
        <p:blipFill>
          <a:blip r:embed="rId4"/>
          <a:stretch>
            <a:fillRect/>
          </a:stretch>
        </p:blipFill>
        <p:spPr>
          <a:xfrm>
            <a:off x="5807914" y="4441256"/>
            <a:ext cx="3394134" cy="390885"/>
          </a:xfrm>
          <a:prstGeom prst="rect">
            <a:avLst/>
          </a:prstGeom>
        </p:spPr>
      </p:pic>
    </p:spTree>
    <p:extLst>
      <p:ext uri="{BB962C8B-B14F-4D97-AF65-F5344CB8AC3E}">
        <p14:creationId xmlns:p14="http://schemas.microsoft.com/office/powerpoint/2010/main" val="595024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251012" y="340659"/>
            <a:ext cx="10945906" cy="707886"/>
          </a:xfrm>
          <a:prstGeom prst="rect">
            <a:avLst/>
          </a:prstGeom>
          <a:noFill/>
        </p:spPr>
        <p:txBody>
          <a:bodyPr wrap="square" lIns="91440" tIns="45720" rIns="91440" bIns="45720" rtlCol="0" anchor="t">
            <a:spAutoFit/>
          </a:bodyPr>
          <a:lstStyle/>
          <a:p>
            <a:r>
              <a:rPr lang="it-IT" sz="4000" b="1" dirty="0">
                <a:latin typeface="Aptos Display"/>
              </a:rPr>
              <a:t>Collaborazione su </a:t>
            </a:r>
            <a:r>
              <a:rPr lang="it-IT" sz="4000" b="1" dirty="0" err="1">
                <a:latin typeface="Aptos Display"/>
              </a:rPr>
              <a:t>Github</a:t>
            </a:r>
            <a:endParaRPr lang="it-IT" dirty="0" err="1"/>
          </a:p>
        </p:txBody>
      </p:sp>
      <p:sp>
        <p:nvSpPr>
          <p:cNvPr id="2" name="CasellaDiTesto 11">
            <a:extLst>
              <a:ext uri="{FF2B5EF4-FFF2-40B4-BE49-F238E27FC236}">
                <a16:creationId xmlns:a16="http://schemas.microsoft.com/office/drawing/2014/main" id="{FAC6EED0-0B71-0BAD-8FAC-5911986E3656}"/>
              </a:ext>
            </a:extLst>
          </p:cNvPr>
          <p:cNvSpPr txBox="1"/>
          <p:nvPr/>
        </p:nvSpPr>
        <p:spPr bwMode="auto">
          <a:xfrm>
            <a:off x="494894" y="1050929"/>
            <a:ext cx="6299650" cy="4524315"/>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a:solidFill>
                  <a:srgbClr val="000000"/>
                </a:solidFill>
                <a:latin typeface="Poppins"/>
                <a:ea typeface="+mn-lt"/>
                <a:cs typeface="+mn-lt"/>
              </a:rPr>
              <a:t>La </a:t>
            </a:r>
            <a:r>
              <a:rPr lang="it-IT" sz="1600" b="1">
                <a:solidFill>
                  <a:srgbClr val="000000"/>
                </a:solidFill>
                <a:latin typeface="Poppins"/>
                <a:ea typeface="+mn-lt"/>
                <a:cs typeface="+mn-lt"/>
              </a:rPr>
              <a:t>collaborazione su GitHub</a:t>
            </a:r>
            <a:r>
              <a:rPr lang="it-IT" sz="1600">
                <a:solidFill>
                  <a:srgbClr val="000000"/>
                </a:solidFill>
                <a:latin typeface="Poppins"/>
                <a:ea typeface="+mn-lt"/>
                <a:cs typeface="+mn-lt"/>
              </a:rPr>
              <a:t> </a:t>
            </a:r>
            <a:r>
              <a:rPr lang="it-IT" sz="1600" b="0" i="0">
                <a:solidFill>
                  <a:srgbClr val="000000"/>
                </a:solidFill>
                <a:latin typeface="Poppins"/>
                <a:ea typeface="+mn-lt"/>
                <a:cs typeface="+mn-lt"/>
              </a:rPr>
              <a:t>è </a:t>
            </a:r>
            <a:r>
              <a:rPr lang="it-IT" sz="1600">
                <a:solidFill>
                  <a:srgbClr val="000000"/>
                </a:solidFill>
                <a:latin typeface="Poppins"/>
                <a:ea typeface="+mn-lt"/>
                <a:cs typeface="+mn-lt"/>
              </a:rPr>
              <a:t>come lavorare in gruppo su un progetto, ma online. Ogni membro del team può accedere al progetto, fare modifiche e condividerle con gli altri in modo organizzato.</a:t>
            </a:r>
            <a:endParaRPr lang="it-IT" sz="1600">
              <a:latin typeface="Poppins"/>
              <a:cs typeface="Poppins"/>
            </a:endParaRPr>
          </a:p>
          <a:p>
            <a:pPr>
              <a:defRPr/>
            </a:pPr>
            <a:r>
              <a:rPr lang="it-IT" sz="1600" dirty="0">
                <a:solidFill>
                  <a:srgbClr val="000000"/>
                </a:solidFill>
                <a:latin typeface="Poppins"/>
                <a:ea typeface="+mn-lt"/>
                <a:cs typeface="+mn-lt"/>
              </a:rPr>
              <a:t>Ecco come funziona:</a:t>
            </a:r>
            <a:endParaRPr lang="it-IT" sz="1600" dirty="0">
              <a:latin typeface="Poppins"/>
              <a:cs typeface="Poppins"/>
            </a:endParaRPr>
          </a:p>
          <a:p>
            <a:pPr>
              <a:defRPr/>
            </a:pPr>
            <a:endParaRPr lang="it-IT" sz="1600" dirty="0">
              <a:solidFill>
                <a:srgbClr val="000000"/>
              </a:solidFill>
              <a:latin typeface="Poppins"/>
              <a:ea typeface="+mn-lt"/>
              <a:cs typeface="+mn-lt"/>
            </a:endParaRPr>
          </a:p>
          <a:p>
            <a:pPr marL="285750" indent="-285750">
              <a:buFont typeface="Arial"/>
              <a:buChar char="•"/>
              <a:defRPr/>
            </a:pPr>
            <a:r>
              <a:rPr lang="it-IT" sz="1600" b="1">
                <a:solidFill>
                  <a:srgbClr val="000000"/>
                </a:solidFill>
                <a:latin typeface="Poppins"/>
                <a:ea typeface="+mn-lt"/>
                <a:cs typeface="+mn-lt"/>
              </a:rPr>
              <a:t>Ogni persona lavora su </a:t>
            </a:r>
            <a:r>
              <a:rPr lang="it-IT" sz="1600" b="1" i="0">
                <a:solidFill>
                  <a:srgbClr val="000000"/>
                </a:solidFill>
                <a:latin typeface="Poppins"/>
                <a:ea typeface="+mn-lt"/>
                <a:cs typeface="+mn-lt"/>
              </a:rPr>
              <a:t>un </a:t>
            </a:r>
            <a:r>
              <a:rPr lang="it-IT" sz="1600" b="1" err="1">
                <a:solidFill>
                  <a:srgbClr val="000000"/>
                </a:solidFill>
                <a:latin typeface="Poppins"/>
                <a:ea typeface="+mn-lt"/>
                <a:cs typeface="+mn-lt"/>
              </a:rPr>
              <a:t>branch</a:t>
            </a:r>
            <a:r>
              <a:rPr lang="it-IT" sz="1600">
                <a:solidFill>
                  <a:srgbClr val="000000"/>
                </a:solidFill>
                <a:latin typeface="Poppins"/>
                <a:ea typeface="+mn-lt"/>
                <a:cs typeface="+mn-lt"/>
              </a:rPr>
              <a:t>: Ognuno </a:t>
            </a:r>
            <a:r>
              <a:rPr lang="it-IT" sz="1600" b="0" i="0">
                <a:solidFill>
                  <a:srgbClr val="000000"/>
                </a:solidFill>
                <a:latin typeface="Poppins"/>
                <a:ea typeface="+mn-lt"/>
                <a:cs typeface="+mn-lt"/>
              </a:rPr>
              <a:t>può </a:t>
            </a:r>
            <a:r>
              <a:rPr lang="it-IT" sz="1600">
                <a:solidFill>
                  <a:srgbClr val="000000"/>
                </a:solidFill>
                <a:latin typeface="Poppins"/>
                <a:ea typeface="+mn-lt"/>
                <a:cs typeface="+mn-lt"/>
              </a:rPr>
              <a:t>fare modifiche alla propria copia del progetto senza disturbare il lavoro degli altri.</a:t>
            </a:r>
            <a:endParaRPr lang="it-IT" sz="1600">
              <a:latin typeface="Poppins"/>
              <a:cs typeface="Poppins"/>
            </a:endParaRPr>
          </a:p>
          <a:p>
            <a:pPr marL="285750" indent="-285750">
              <a:buFont typeface="Arial"/>
              <a:buChar char="•"/>
              <a:defRPr/>
            </a:pPr>
            <a:endParaRPr lang="it-IT" sz="1600" b="1" dirty="0">
              <a:solidFill>
                <a:srgbClr val="000000"/>
              </a:solidFill>
              <a:latin typeface="Poppins"/>
              <a:ea typeface="+mn-lt"/>
              <a:cs typeface="+mn-lt"/>
            </a:endParaRPr>
          </a:p>
          <a:p>
            <a:pPr marL="285750" indent="-285750">
              <a:buFont typeface="Arial"/>
              <a:buChar char="•"/>
              <a:defRPr/>
            </a:pPr>
            <a:r>
              <a:rPr lang="it-IT" sz="1600" b="1">
                <a:solidFill>
                  <a:srgbClr val="000000"/>
                </a:solidFill>
                <a:latin typeface="Poppins"/>
                <a:ea typeface="+mn-lt"/>
                <a:cs typeface="+mn-lt"/>
              </a:rPr>
              <a:t>Pull </a:t>
            </a:r>
            <a:r>
              <a:rPr lang="it-IT" sz="1600" b="1" err="1">
                <a:solidFill>
                  <a:srgbClr val="000000"/>
                </a:solidFill>
                <a:latin typeface="Poppins"/>
                <a:ea typeface="+mn-lt"/>
                <a:cs typeface="+mn-lt"/>
              </a:rPr>
              <a:t>Request</a:t>
            </a:r>
            <a:r>
              <a:rPr lang="it-IT" sz="1600">
                <a:solidFill>
                  <a:srgbClr val="000000"/>
                </a:solidFill>
                <a:latin typeface="Poppins"/>
                <a:ea typeface="+mn-lt"/>
                <a:cs typeface="+mn-lt"/>
              </a:rPr>
              <a:t>: Quando qualcuno ha finito </a:t>
            </a:r>
            <a:r>
              <a:rPr lang="it-IT" sz="1600" b="0" i="0">
                <a:solidFill>
                  <a:srgbClr val="000000"/>
                </a:solidFill>
                <a:latin typeface="Poppins"/>
                <a:ea typeface="+mn-lt"/>
                <a:cs typeface="+mn-lt"/>
              </a:rPr>
              <a:t>una </a:t>
            </a:r>
            <a:r>
              <a:rPr lang="it-IT" sz="1600">
                <a:solidFill>
                  <a:srgbClr val="000000"/>
                </a:solidFill>
                <a:latin typeface="Poppins"/>
                <a:ea typeface="+mn-lt"/>
                <a:cs typeface="+mn-lt"/>
              </a:rPr>
              <a:t>parte del lavoro, può chiedere </a:t>
            </a:r>
            <a:r>
              <a:rPr lang="it-IT" sz="1600" b="0" i="0">
                <a:solidFill>
                  <a:srgbClr val="000000"/>
                </a:solidFill>
                <a:latin typeface="Poppins"/>
                <a:ea typeface="+mn-lt"/>
                <a:cs typeface="+mn-lt"/>
              </a:rPr>
              <a:t>di </a:t>
            </a:r>
            <a:r>
              <a:rPr lang="it-IT" sz="1600">
                <a:solidFill>
                  <a:srgbClr val="000000"/>
                </a:solidFill>
                <a:latin typeface="Poppins"/>
                <a:ea typeface="+mn-lt"/>
                <a:cs typeface="+mn-lt"/>
              </a:rPr>
              <a:t>unirlo al progetto principale</a:t>
            </a:r>
            <a:r>
              <a:rPr lang="it-IT" sz="1600" b="0" i="0">
                <a:solidFill>
                  <a:srgbClr val="000000"/>
                </a:solidFill>
                <a:latin typeface="Poppins"/>
                <a:ea typeface="+mn-lt"/>
                <a:cs typeface="+mn-lt"/>
              </a:rPr>
              <a:t>. </a:t>
            </a:r>
            <a:r>
              <a:rPr lang="it-IT" sz="1600">
                <a:solidFill>
                  <a:srgbClr val="000000"/>
                </a:solidFill>
                <a:latin typeface="Poppins"/>
                <a:ea typeface="+mn-lt"/>
                <a:cs typeface="+mn-lt"/>
              </a:rPr>
              <a:t>Questo si chiama </a:t>
            </a:r>
            <a:r>
              <a:rPr lang="it-IT" sz="1600" b="1">
                <a:solidFill>
                  <a:srgbClr val="000000"/>
                </a:solidFill>
                <a:latin typeface="Poppins"/>
                <a:ea typeface="+mn-lt"/>
                <a:cs typeface="+mn-lt"/>
              </a:rPr>
              <a:t>pull </a:t>
            </a:r>
            <a:r>
              <a:rPr lang="it-IT" sz="1600" b="1" err="1">
                <a:solidFill>
                  <a:srgbClr val="000000"/>
                </a:solidFill>
                <a:latin typeface="Poppins"/>
                <a:ea typeface="+mn-lt"/>
                <a:cs typeface="+mn-lt"/>
              </a:rPr>
              <a:t>request</a:t>
            </a:r>
            <a:r>
              <a:rPr lang="it-IT" sz="1600">
                <a:solidFill>
                  <a:srgbClr val="000000"/>
                </a:solidFill>
                <a:latin typeface="Poppins"/>
                <a:ea typeface="+mn-lt"/>
                <a:cs typeface="+mn-lt"/>
              </a:rPr>
              <a:t>.</a:t>
            </a:r>
            <a:endParaRPr sz="1600">
              <a:latin typeface="Poppins"/>
              <a:cs typeface="Poppins"/>
            </a:endParaRPr>
          </a:p>
          <a:p>
            <a:pPr marL="285750" indent="-285750">
              <a:buFont typeface="Arial"/>
              <a:buChar char="•"/>
              <a:defRPr/>
            </a:pPr>
            <a:endParaRPr lang="it-IT" sz="1600" b="1" dirty="0">
              <a:solidFill>
                <a:srgbClr val="000000"/>
              </a:solidFill>
              <a:latin typeface="Poppins"/>
              <a:ea typeface="+mn-lt"/>
              <a:cs typeface="+mn-lt"/>
            </a:endParaRPr>
          </a:p>
          <a:p>
            <a:pPr marL="285750" indent="-285750">
              <a:buFont typeface="Arial"/>
              <a:buChar char="•"/>
              <a:defRPr/>
            </a:pPr>
            <a:r>
              <a:rPr lang="it-IT" sz="1600" b="1" dirty="0">
                <a:solidFill>
                  <a:srgbClr val="000000"/>
                </a:solidFill>
                <a:latin typeface="Poppins"/>
                <a:ea typeface="+mn-lt"/>
                <a:cs typeface="+mn-lt"/>
              </a:rPr>
              <a:t>Revisione</a:t>
            </a:r>
            <a:r>
              <a:rPr lang="it-IT" sz="1600" dirty="0">
                <a:solidFill>
                  <a:srgbClr val="000000"/>
                </a:solidFill>
                <a:latin typeface="Poppins"/>
                <a:ea typeface="+mn-lt"/>
                <a:cs typeface="+mn-lt"/>
              </a:rPr>
              <a:t>: Gli altri membri possono controllare le modifiche proposte, dare consigli e, se tutto va bene, unire le modifiche al progetto principale.</a:t>
            </a:r>
            <a:endParaRPr lang="it-IT" sz="1600" dirty="0">
              <a:latin typeface="Poppins"/>
              <a:cs typeface="Poppins"/>
            </a:endParaRPr>
          </a:p>
          <a:p>
            <a:pPr>
              <a:defRPr/>
            </a:pPr>
            <a:endParaRPr lang="it-IT" sz="1600" b="0" i="0" dirty="0">
              <a:solidFill>
                <a:srgbClr val="000000"/>
              </a:solidFill>
              <a:latin typeface="Poppins"/>
              <a:cs typeface="Poppins"/>
            </a:endParaRPr>
          </a:p>
        </p:txBody>
      </p:sp>
    </p:spTree>
    <p:extLst>
      <p:ext uri="{BB962C8B-B14F-4D97-AF65-F5344CB8AC3E}">
        <p14:creationId xmlns:p14="http://schemas.microsoft.com/office/powerpoint/2010/main" val="945154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251012" y="340659"/>
            <a:ext cx="10945906" cy="707886"/>
          </a:xfrm>
          <a:prstGeom prst="rect">
            <a:avLst/>
          </a:prstGeom>
          <a:noFill/>
        </p:spPr>
        <p:txBody>
          <a:bodyPr wrap="square" lIns="91440" tIns="45720" rIns="91440" bIns="45720" rtlCol="0" anchor="t">
            <a:spAutoFit/>
          </a:bodyPr>
          <a:lstStyle/>
          <a:p>
            <a:r>
              <a:rPr lang="it-IT" sz="4000" b="1" dirty="0">
                <a:latin typeface="Aptos Display"/>
              </a:rPr>
              <a:t>Operazione di Pull a Confronto</a:t>
            </a:r>
            <a:endParaRPr lang="it-IT" dirty="0"/>
          </a:p>
        </p:txBody>
      </p:sp>
      <p:cxnSp>
        <p:nvCxnSpPr>
          <p:cNvPr id="9" name="Connettore 2 8">
            <a:extLst>
              <a:ext uri="{FF2B5EF4-FFF2-40B4-BE49-F238E27FC236}">
                <a16:creationId xmlns:a16="http://schemas.microsoft.com/office/drawing/2014/main" id="{D5F40CEE-E3D3-DF4A-246B-911C15804D94}"/>
              </a:ext>
            </a:extLst>
          </p:cNvPr>
          <p:cNvCxnSpPr/>
          <p:nvPr/>
        </p:nvCxnSpPr>
        <p:spPr>
          <a:xfrm>
            <a:off x="5786005" y="1248641"/>
            <a:ext cx="0" cy="134302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uppo 12">
            <a:extLst>
              <a:ext uri="{FF2B5EF4-FFF2-40B4-BE49-F238E27FC236}">
                <a16:creationId xmlns:a16="http://schemas.microsoft.com/office/drawing/2014/main" id="{27161D85-EB75-617D-98A1-5887FE5B8587}"/>
              </a:ext>
            </a:extLst>
          </p:cNvPr>
          <p:cNvGrpSpPr/>
          <p:nvPr/>
        </p:nvGrpSpPr>
        <p:grpSpPr bwMode="auto">
          <a:xfrm>
            <a:off x="356511" y="1065413"/>
            <a:ext cx="5211484" cy="5401425"/>
            <a:chOff x="494893" y="973627"/>
            <a:chExt cx="9810595" cy="6861985"/>
          </a:xfrm>
        </p:grpSpPr>
        <p:sp>
          <p:nvSpPr>
            <p:cNvPr id="11" name="CasellaDiTesto 9">
              <a:extLst>
                <a:ext uri="{FF2B5EF4-FFF2-40B4-BE49-F238E27FC236}">
                  <a16:creationId xmlns:a16="http://schemas.microsoft.com/office/drawing/2014/main" id="{7084AB98-BD09-B207-34A2-E7DEA7FE0B66}"/>
                </a:ext>
              </a:extLst>
            </p:cNvPr>
            <p:cNvSpPr txBox="1"/>
            <p:nvPr/>
          </p:nvSpPr>
          <p:spPr bwMode="auto">
            <a:xfrm>
              <a:off x="504321" y="1462309"/>
              <a:ext cx="9801167" cy="6373303"/>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err="1">
                  <a:solidFill>
                    <a:srgbClr val="000000"/>
                  </a:solidFill>
                  <a:latin typeface="Poppins"/>
                  <a:cs typeface="Poppins"/>
                </a:rPr>
                <a:t>git</a:t>
              </a:r>
              <a:r>
                <a:rPr lang="it-IT" sz="1600" b="1" dirty="0">
                  <a:solidFill>
                    <a:srgbClr val="000000"/>
                  </a:solidFill>
                  <a:latin typeface="Poppins"/>
                  <a:cs typeface="Poppins"/>
                </a:rPr>
                <a:t> pull</a:t>
              </a:r>
              <a:r>
                <a:rPr lang="it-IT" sz="1600" dirty="0">
                  <a:solidFill>
                    <a:srgbClr val="000000"/>
                  </a:solidFill>
                  <a:latin typeface="Poppins"/>
                  <a:ea typeface="+mn-lt"/>
                  <a:cs typeface="+mn-lt"/>
                </a:rPr>
                <a:t> è un'operazione che ti permette di aggiornare il tuo repository locale con le ultime modifiche presenti nel repository remoto. È una combinazione di due comandi: </a:t>
              </a:r>
              <a:r>
                <a:rPr lang="it-IT" sz="1600" err="1">
                  <a:solidFill>
                    <a:srgbClr val="000000"/>
                  </a:solidFill>
                  <a:latin typeface="Poppins"/>
                  <a:ea typeface="+mn-lt"/>
                  <a:cs typeface="+mn-lt"/>
                </a:rPr>
                <a:t>git</a:t>
              </a:r>
              <a:r>
                <a:rPr lang="it-IT" sz="1600" dirty="0">
                  <a:solidFill>
                    <a:srgbClr val="000000"/>
                  </a:solidFill>
                  <a:latin typeface="Poppins"/>
                  <a:ea typeface="+mn-lt"/>
                  <a:cs typeface="+mn-lt"/>
                </a:rPr>
                <a:t> fetch (per scaricare i cambiamenti) e </a:t>
              </a:r>
              <a:r>
                <a:rPr lang="it-IT" sz="1600" err="1">
                  <a:solidFill>
                    <a:srgbClr val="000000"/>
                  </a:solidFill>
                  <a:latin typeface="Poppins"/>
                  <a:ea typeface="+mn-lt"/>
                  <a:cs typeface="+mn-lt"/>
                </a:rPr>
                <a:t>git</a:t>
              </a:r>
              <a:r>
                <a:rPr lang="it-IT" sz="1600" dirty="0">
                  <a:solidFill>
                    <a:srgbClr val="000000"/>
                  </a:solidFill>
                  <a:latin typeface="Poppins"/>
                  <a:ea typeface="+mn-lt"/>
                  <a:cs typeface="+mn-lt"/>
                </a:rPr>
                <a:t> merge (per unire questi cambiamenti con il tuo codice locale).</a:t>
              </a:r>
              <a:endParaRPr lang="it-IT" sz="1600">
                <a:latin typeface="Poppins"/>
                <a:ea typeface="+mn-lt"/>
                <a:cs typeface="+mn-lt"/>
              </a:endParaRPr>
            </a:p>
            <a:p>
              <a:pPr>
                <a:defRPr/>
              </a:pPr>
              <a:endParaRPr lang="it-IT" sz="1600" dirty="0">
                <a:solidFill>
                  <a:srgbClr val="000000"/>
                </a:solidFill>
                <a:latin typeface="Poppins"/>
                <a:ea typeface="+mn-lt"/>
                <a:cs typeface="+mn-lt"/>
              </a:endParaRPr>
            </a:p>
            <a:p>
              <a:pPr marL="285750" indent="-285750">
                <a:buFont typeface="Arial"/>
                <a:buChar char="•"/>
                <a:defRPr/>
              </a:pPr>
              <a:r>
                <a:rPr lang="it-IT" sz="1600" b="1" dirty="0">
                  <a:solidFill>
                    <a:srgbClr val="000000"/>
                  </a:solidFill>
                  <a:latin typeface="Poppins"/>
                  <a:ea typeface="+mn-lt"/>
                  <a:cs typeface="+mn-lt"/>
                </a:rPr>
                <a:t>Quando si usa</a:t>
              </a:r>
              <a:r>
                <a:rPr lang="it-IT" sz="1600" dirty="0">
                  <a:solidFill>
                    <a:srgbClr val="000000"/>
                  </a:solidFill>
                  <a:latin typeface="Poppins"/>
                  <a:ea typeface="+mn-lt"/>
                  <a:cs typeface="+mn-lt"/>
                </a:rPr>
                <a:t>: Usiamo </a:t>
              </a:r>
              <a:r>
                <a:rPr lang="it-IT" sz="1600" err="1">
                  <a:solidFill>
                    <a:srgbClr val="000000"/>
                  </a:solidFill>
                  <a:latin typeface="Poppins"/>
                  <a:ea typeface="+mn-lt"/>
                  <a:cs typeface="+mn-lt"/>
                </a:rPr>
                <a:t>git</a:t>
              </a:r>
              <a:r>
                <a:rPr lang="it-IT" sz="1600" dirty="0">
                  <a:solidFill>
                    <a:srgbClr val="000000"/>
                  </a:solidFill>
                  <a:latin typeface="Poppins"/>
                  <a:ea typeface="+mn-lt"/>
                  <a:cs typeface="+mn-lt"/>
                </a:rPr>
                <a:t> pull per </a:t>
              </a:r>
              <a:r>
                <a:rPr lang="it-IT" sz="1600" b="1" dirty="0">
                  <a:solidFill>
                    <a:srgbClr val="000000"/>
                  </a:solidFill>
                  <a:latin typeface="Poppins"/>
                  <a:ea typeface="+mn-lt"/>
                  <a:cs typeface="+mn-lt"/>
                </a:rPr>
                <a:t>sincronizzare</a:t>
              </a:r>
              <a:r>
                <a:rPr lang="it-IT" sz="1600" dirty="0">
                  <a:solidFill>
                    <a:srgbClr val="000000"/>
                  </a:solidFill>
                  <a:latin typeface="Poppins"/>
                  <a:ea typeface="+mn-lt"/>
                  <a:cs typeface="+mn-lt"/>
                </a:rPr>
                <a:t> il nostro lavoro con quello degli altri collaboratori. Prima di iniziare a lavorare su nuove funzionalità o correzioni, è essenziale assicurarsi di avere le ultime modifiche dal repository remoto per evitare conflitti.</a:t>
              </a:r>
              <a:endParaRPr lang="it-IT" sz="1600">
                <a:latin typeface="Poppins"/>
                <a:ea typeface="+mn-lt"/>
                <a:cs typeface="+mn-lt"/>
              </a:endParaRPr>
            </a:p>
            <a:p>
              <a:pPr marL="285750" indent="-285750">
                <a:buFont typeface="Arial"/>
                <a:buChar char="•"/>
                <a:defRPr/>
              </a:pPr>
              <a:endParaRPr lang="it-IT" sz="1600" dirty="0">
                <a:solidFill>
                  <a:srgbClr val="000000"/>
                </a:solidFill>
                <a:latin typeface="Poppins"/>
                <a:ea typeface="+mn-lt"/>
                <a:cs typeface="+mn-lt"/>
              </a:endParaRPr>
            </a:p>
            <a:p>
              <a:pPr marL="285750" indent="-285750">
                <a:buFont typeface="Arial"/>
                <a:buChar char="•"/>
                <a:defRPr/>
              </a:pPr>
              <a:r>
                <a:rPr lang="it-IT" sz="1600" b="1" dirty="0">
                  <a:solidFill>
                    <a:srgbClr val="000000"/>
                  </a:solidFill>
                  <a:latin typeface="Poppins"/>
                  <a:ea typeface="+mn-lt"/>
                  <a:cs typeface="+mn-lt"/>
                </a:rPr>
                <a:t>Vantaggi</a:t>
              </a:r>
              <a:r>
                <a:rPr lang="it-IT" sz="1600" dirty="0">
                  <a:solidFill>
                    <a:srgbClr val="000000"/>
                  </a:solidFill>
                  <a:latin typeface="Poppins"/>
                  <a:ea typeface="+mn-lt"/>
                  <a:cs typeface="+mn-lt"/>
                </a:rPr>
                <a:t>:</a:t>
              </a:r>
              <a:endParaRPr lang="it-IT" sz="1600">
                <a:latin typeface="Poppins"/>
                <a:ea typeface="+mn-lt"/>
                <a:cs typeface="+mn-lt"/>
              </a:endParaRPr>
            </a:p>
            <a:p>
              <a:pPr marL="742950" lvl="1" indent="-285750">
                <a:buFont typeface="Arial"/>
                <a:buChar char="•"/>
                <a:defRPr/>
              </a:pPr>
              <a:r>
                <a:rPr lang="it-IT" sz="1600" dirty="0">
                  <a:solidFill>
                    <a:srgbClr val="000000"/>
                  </a:solidFill>
                  <a:latin typeface="Poppins"/>
                  <a:ea typeface="+mn-lt"/>
                  <a:cs typeface="+mn-lt"/>
                </a:rPr>
                <a:t>Assicura che tutti siano aggiornati con l'ultima versione del progetto.</a:t>
              </a:r>
              <a:endParaRPr lang="it-IT" sz="1600">
                <a:latin typeface="Poppins"/>
                <a:ea typeface="+mn-lt"/>
                <a:cs typeface="+mn-lt"/>
              </a:endParaRPr>
            </a:p>
            <a:p>
              <a:pPr marL="742950" lvl="1" indent="-285750">
                <a:buFont typeface="Arial"/>
                <a:buChar char="•"/>
                <a:defRPr/>
              </a:pPr>
              <a:r>
                <a:rPr lang="it-IT" sz="1600" dirty="0">
                  <a:solidFill>
                    <a:srgbClr val="000000"/>
                  </a:solidFill>
                  <a:latin typeface="Poppins"/>
                  <a:ea typeface="+mn-lt"/>
                  <a:cs typeface="+mn-lt"/>
                </a:rPr>
                <a:t>Aiuta a prevenire conflitti di codice, permettendo una collaborazione fluida.</a:t>
              </a:r>
              <a:endParaRPr lang="it-IT" sz="1600">
                <a:latin typeface="Poppins"/>
                <a:ea typeface="+mn-lt"/>
                <a:cs typeface="+mn-lt"/>
              </a:endParaRPr>
            </a:p>
            <a:p>
              <a:pPr>
                <a:defRPr/>
              </a:pPr>
              <a:endParaRPr lang="it-IT" sz="1600" dirty="0">
                <a:latin typeface="Poppins"/>
                <a:ea typeface="+mn-lt"/>
                <a:cs typeface="+mn-lt"/>
              </a:endParaRPr>
            </a:p>
          </p:txBody>
        </p:sp>
        <p:sp>
          <p:nvSpPr>
            <p:cNvPr id="12" name="CasellaDiTesto 10">
              <a:extLst>
                <a:ext uri="{FF2B5EF4-FFF2-40B4-BE49-F238E27FC236}">
                  <a16:creationId xmlns:a16="http://schemas.microsoft.com/office/drawing/2014/main" id="{BF77E607-CCD4-B78B-C0F6-B0814DCD635C}"/>
                </a:ext>
              </a:extLst>
            </p:cNvPr>
            <p:cNvSpPr txBox="1"/>
            <p:nvPr/>
          </p:nvSpPr>
          <p:spPr bwMode="auto">
            <a:xfrm>
              <a:off x="494893" y="973627"/>
              <a:ext cx="9801168" cy="430100"/>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dirty="0" err="1">
                  <a:solidFill>
                    <a:srgbClr val="000000"/>
                  </a:solidFill>
                  <a:latin typeface="Poppins"/>
                  <a:cs typeface="Poppins"/>
                </a:rPr>
                <a:t>Git</a:t>
              </a:r>
              <a:r>
                <a:rPr lang="it-IT" sz="1600" b="1" dirty="0">
                  <a:solidFill>
                    <a:srgbClr val="000000"/>
                  </a:solidFill>
                  <a:latin typeface="Poppins"/>
                  <a:cs typeface="Poppins"/>
                </a:rPr>
                <a:t> Pull</a:t>
              </a:r>
            </a:p>
          </p:txBody>
        </p:sp>
      </p:grpSp>
      <p:grpSp>
        <p:nvGrpSpPr>
          <p:cNvPr id="17" name="Gruppo 16">
            <a:extLst>
              <a:ext uri="{FF2B5EF4-FFF2-40B4-BE49-F238E27FC236}">
                <a16:creationId xmlns:a16="http://schemas.microsoft.com/office/drawing/2014/main" id="{7671BC47-06FA-59ED-2C4E-50C3FC720F5B}"/>
              </a:ext>
            </a:extLst>
          </p:cNvPr>
          <p:cNvGrpSpPr/>
          <p:nvPr/>
        </p:nvGrpSpPr>
        <p:grpSpPr bwMode="auto">
          <a:xfrm>
            <a:off x="6201021" y="1059998"/>
            <a:ext cx="5470276" cy="5659756"/>
            <a:chOff x="488716" y="3263737"/>
            <a:chExt cx="9810595" cy="8308077"/>
          </a:xfrm>
        </p:grpSpPr>
        <p:sp>
          <p:nvSpPr>
            <p:cNvPr id="15" name="CasellaDiTesto 8">
              <a:extLst>
                <a:ext uri="{FF2B5EF4-FFF2-40B4-BE49-F238E27FC236}">
                  <a16:creationId xmlns:a16="http://schemas.microsoft.com/office/drawing/2014/main" id="{DBEEC326-E214-9CA4-B21D-E0A7C64B36F9}"/>
                </a:ext>
              </a:extLst>
            </p:cNvPr>
            <p:cNvSpPr txBox="1"/>
            <p:nvPr/>
          </p:nvSpPr>
          <p:spPr bwMode="auto">
            <a:xfrm>
              <a:off x="498146" y="3846174"/>
              <a:ext cx="9801165" cy="7725640"/>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La </a:t>
              </a:r>
              <a:r>
                <a:rPr lang="it-IT" sz="1600" b="1" dirty="0">
                  <a:solidFill>
                    <a:srgbClr val="000000"/>
                  </a:solidFill>
                  <a:latin typeface="Poppins"/>
                  <a:ea typeface="+mn-lt"/>
                  <a:cs typeface="+mn-lt"/>
                </a:rPr>
                <a:t>pull </a:t>
              </a:r>
              <a:r>
                <a:rPr lang="it-IT" sz="1600" b="1" dirty="0" err="1">
                  <a:solidFill>
                    <a:srgbClr val="000000"/>
                  </a:solidFill>
                  <a:latin typeface="Poppins"/>
                  <a:ea typeface="+mn-lt"/>
                  <a:cs typeface="+mn-lt"/>
                </a:rPr>
                <a:t>request</a:t>
              </a:r>
              <a:r>
                <a:rPr lang="it-IT" sz="1600" dirty="0">
                  <a:solidFill>
                    <a:srgbClr val="000000"/>
                  </a:solidFill>
                  <a:latin typeface="Poppins"/>
                  <a:ea typeface="+mn-lt"/>
                  <a:cs typeface="+mn-lt"/>
                </a:rPr>
                <a:t> è uno strumento che permette ai contributori di proporre modifiche a un progetto. Inviare una pull </a:t>
              </a:r>
              <a:r>
                <a:rPr lang="it-IT" sz="1600" dirty="0" err="1">
                  <a:solidFill>
                    <a:srgbClr val="000000"/>
                  </a:solidFill>
                  <a:latin typeface="Poppins"/>
                  <a:ea typeface="+mn-lt"/>
                  <a:cs typeface="+mn-lt"/>
                </a:rPr>
                <a:t>request</a:t>
              </a:r>
              <a:r>
                <a:rPr lang="it-IT" sz="1600" dirty="0">
                  <a:solidFill>
                    <a:srgbClr val="000000"/>
                  </a:solidFill>
                  <a:latin typeface="Poppins"/>
                  <a:ea typeface="+mn-lt"/>
                  <a:cs typeface="+mn-lt"/>
                </a:rPr>
                <a:t> significa chiedere ai manutentori del repository originale di esaminare e, eventualmente, approvare le modifiche prima di unirle al progetto principale.</a:t>
              </a:r>
            </a:p>
            <a:p>
              <a:pPr>
                <a:defRPr/>
              </a:pPr>
              <a:endParaRPr lang="it-IT" sz="1600" dirty="0">
                <a:latin typeface="Poppins"/>
                <a:ea typeface="+mn-lt"/>
                <a:cs typeface="+mn-lt"/>
              </a:endParaRPr>
            </a:p>
            <a:p>
              <a:pPr marL="285750" indent="-285750">
                <a:buFont typeface="Arial"/>
                <a:buChar char="•"/>
                <a:defRPr/>
              </a:pPr>
              <a:r>
                <a:rPr lang="it-IT" sz="1600" b="1" dirty="0">
                  <a:solidFill>
                    <a:srgbClr val="000000"/>
                  </a:solidFill>
                  <a:latin typeface="Poppins"/>
                  <a:ea typeface="+mn-lt"/>
                  <a:cs typeface="+mn-lt"/>
                </a:rPr>
                <a:t>Quando si usa</a:t>
              </a:r>
              <a:r>
                <a:rPr lang="it-IT" sz="1600" dirty="0">
                  <a:solidFill>
                    <a:srgbClr val="000000"/>
                  </a:solidFill>
                  <a:latin typeface="Poppins"/>
                  <a:ea typeface="+mn-lt"/>
                  <a:cs typeface="+mn-lt"/>
                </a:rPr>
                <a:t>: Usiamo le pull </a:t>
              </a:r>
              <a:r>
                <a:rPr lang="it-IT" sz="1600" err="1">
                  <a:solidFill>
                    <a:srgbClr val="000000"/>
                  </a:solidFill>
                  <a:latin typeface="Poppins"/>
                  <a:ea typeface="+mn-lt"/>
                  <a:cs typeface="+mn-lt"/>
                </a:rPr>
                <a:t>request</a:t>
              </a:r>
              <a:r>
                <a:rPr lang="it-IT" sz="1600" dirty="0">
                  <a:solidFill>
                    <a:srgbClr val="000000"/>
                  </a:solidFill>
                  <a:latin typeface="Poppins"/>
                  <a:ea typeface="+mn-lt"/>
                  <a:cs typeface="+mn-lt"/>
                </a:rPr>
                <a:t> quando abbiamo terminato di lavorare su un </a:t>
              </a:r>
              <a:r>
                <a:rPr lang="it-IT" sz="1600" b="1" err="1">
                  <a:solidFill>
                    <a:srgbClr val="000000"/>
                  </a:solidFill>
                  <a:latin typeface="Poppins"/>
                  <a:ea typeface="+mn-lt"/>
                  <a:cs typeface="+mn-lt"/>
                </a:rPr>
                <a:t>branch</a:t>
              </a:r>
              <a:r>
                <a:rPr lang="it-IT" sz="1600" b="1" dirty="0">
                  <a:solidFill>
                    <a:srgbClr val="000000"/>
                  </a:solidFill>
                  <a:latin typeface="Poppins"/>
                  <a:ea typeface="+mn-lt"/>
                  <a:cs typeface="+mn-lt"/>
                </a:rPr>
                <a:t> separato</a:t>
              </a:r>
              <a:r>
                <a:rPr lang="it-IT" sz="1600" dirty="0">
                  <a:solidFill>
                    <a:srgbClr val="000000"/>
                  </a:solidFill>
                  <a:latin typeface="Poppins"/>
                  <a:ea typeface="+mn-lt"/>
                  <a:cs typeface="+mn-lt"/>
                </a:rPr>
                <a:t> o su un </a:t>
              </a:r>
              <a:r>
                <a:rPr lang="it-IT" sz="1600" b="1" err="1">
                  <a:solidFill>
                    <a:srgbClr val="000000"/>
                  </a:solidFill>
                  <a:latin typeface="Poppins"/>
                  <a:ea typeface="+mn-lt"/>
                  <a:cs typeface="+mn-lt"/>
                </a:rPr>
                <a:t>fork</a:t>
              </a:r>
              <a:r>
                <a:rPr lang="it-IT" sz="1600" dirty="0">
                  <a:solidFill>
                    <a:srgbClr val="000000"/>
                  </a:solidFill>
                  <a:latin typeface="Poppins"/>
                  <a:ea typeface="+mn-lt"/>
                  <a:cs typeface="+mn-lt"/>
                </a:rPr>
                <a:t> e desideriamo che il nostro lavoro sia integrato nel repository principale. Questo processo consente una revisione del codice collaborativa.</a:t>
              </a:r>
              <a:endParaRPr lang="it-IT" sz="1600">
                <a:latin typeface="Poppins"/>
                <a:ea typeface="Calibri"/>
                <a:cs typeface="Calibri"/>
              </a:endParaRPr>
            </a:p>
            <a:p>
              <a:pPr marL="285750" indent="-285750">
                <a:buFont typeface="Arial"/>
                <a:buChar char="•"/>
                <a:defRPr/>
              </a:pPr>
              <a:endParaRPr lang="it-IT" sz="1600" dirty="0">
                <a:solidFill>
                  <a:srgbClr val="000000"/>
                </a:solidFill>
                <a:latin typeface="Poppins"/>
                <a:ea typeface="+mn-lt"/>
                <a:cs typeface="+mn-lt"/>
              </a:endParaRPr>
            </a:p>
            <a:p>
              <a:pPr marL="285750" indent="-285750">
                <a:buFont typeface="Arial"/>
                <a:buChar char="•"/>
                <a:defRPr/>
              </a:pPr>
              <a:r>
                <a:rPr lang="it-IT" sz="1600" b="1" dirty="0">
                  <a:solidFill>
                    <a:srgbClr val="000000"/>
                  </a:solidFill>
                  <a:latin typeface="Poppins"/>
                  <a:ea typeface="+mn-lt"/>
                  <a:cs typeface="+mn-lt"/>
                </a:rPr>
                <a:t>Vantaggi</a:t>
              </a:r>
              <a:r>
                <a:rPr lang="it-IT" sz="1600" dirty="0">
                  <a:solidFill>
                    <a:srgbClr val="000000"/>
                  </a:solidFill>
                  <a:latin typeface="Poppins"/>
                  <a:ea typeface="+mn-lt"/>
                  <a:cs typeface="+mn-lt"/>
                </a:rPr>
                <a:t>:</a:t>
              </a:r>
              <a:endParaRPr lang="it-IT" sz="1600">
                <a:latin typeface="Poppins"/>
                <a:ea typeface="Calibri"/>
                <a:cs typeface="Calibri"/>
              </a:endParaRPr>
            </a:p>
            <a:p>
              <a:pPr marL="742950" lvl="1" indent="-285750">
                <a:buFont typeface="Arial"/>
                <a:buChar char="•"/>
                <a:defRPr/>
              </a:pPr>
              <a:r>
                <a:rPr lang="it-IT" sz="1600" dirty="0">
                  <a:solidFill>
                    <a:srgbClr val="000000"/>
                  </a:solidFill>
                  <a:latin typeface="Poppins"/>
                  <a:ea typeface="+mn-lt"/>
                  <a:cs typeface="+mn-lt"/>
                </a:rPr>
                <a:t>Favorisce il controllo della qualità del codice tramite la </a:t>
              </a:r>
              <a:r>
                <a:rPr lang="it-IT" sz="1600" b="1" dirty="0">
                  <a:solidFill>
                    <a:srgbClr val="000000"/>
                  </a:solidFill>
                  <a:latin typeface="Poppins"/>
                  <a:ea typeface="+mn-lt"/>
                  <a:cs typeface="+mn-lt"/>
                </a:rPr>
                <a:t>revisione del codice</a:t>
              </a:r>
              <a:r>
                <a:rPr lang="it-IT" sz="1600" dirty="0">
                  <a:solidFill>
                    <a:srgbClr val="000000"/>
                  </a:solidFill>
                  <a:latin typeface="Poppins"/>
                  <a:ea typeface="+mn-lt"/>
                  <a:cs typeface="+mn-lt"/>
                </a:rPr>
                <a:t> (code review).</a:t>
              </a:r>
              <a:endParaRPr lang="it-IT" sz="1600">
                <a:latin typeface="Poppins"/>
                <a:ea typeface="+mn-lt"/>
                <a:cs typeface="+mn-lt"/>
              </a:endParaRPr>
            </a:p>
            <a:p>
              <a:pPr marL="742950" lvl="1" indent="-285750">
                <a:buFont typeface="Arial"/>
                <a:buChar char="•"/>
                <a:defRPr/>
              </a:pPr>
              <a:r>
                <a:rPr lang="it-IT" sz="1600" dirty="0">
                  <a:solidFill>
                    <a:srgbClr val="000000"/>
                  </a:solidFill>
                  <a:latin typeface="Poppins"/>
                  <a:ea typeface="+mn-lt"/>
                  <a:cs typeface="+mn-lt"/>
                </a:rPr>
                <a:t>Consente una </a:t>
              </a:r>
              <a:r>
                <a:rPr lang="it-IT" sz="1600" b="1" dirty="0">
                  <a:solidFill>
                    <a:srgbClr val="000000"/>
                  </a:solidFill>
                  <a:latin typeface="Poppins"/>
                  <a:ea typeface="+mn-lt"/>
                  <a:cs typeface="+mn-lt"/>
                </a:rPr>
                <a:t>collaborazione sicura</a:t>
              </a:r>
              <a:r>
                <a:rPr lang="it-IT" sz="1600" dirty="0">
                  <a:solidFill>
                    <a:srgbClr val="000000"/>
                  </a:solidFill>
                  <a:latin typeface="Poppins"/>
                  <a:ea typeface="+mn-lt"/>
                  <a:cs typeface="+mn-lt"/>
                </a:rPr>
                <a:t>, in cui le modifiche vengono esaminate prima di essere integrate nel progetto principale.</a:t>
              </a:r>
              <a:endParaRPr lang="it-IT" sz="1600" dirty="0">
                <a:latin typeface="Poppins"/>
                <a:ea typeface="Calibri"/>
                <a:cs typeface="Calibri"/>
              </a:endParaRPr>
            </a:p>
          </p:txBody>
        </p:sp>
        <p:sp>
          <p:nvSpPr>
            <p:cNvPr id="16" name="CasellaDiTesto 12">
              <a:extLst>
                <a:ext uri="{FF2B5EF4-FFF2-40B4-BE49-F238E27FC236}">
                  <a16:creationId xmlns:a16="http://schemas.microsoft.com/office/drawing/2014/main" id="{B2DB01E1-A209-561C-D83F-4A41899553CC}"/>
                </a:ext>
              </a:extLst>
            </p:cNvPr>
            <p:cNvSpPr txBox="1"/>
            <p:nvPr/>
          </p:nvSpPr>
          <p:spPr bwMode="auto">
            <a:xfrm>
              <a:off x="488716" y="3263737"/>
              <a:ext cx="9801165" cy="496971"/>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dirty="0">
                  <a:solidFill>
                    <a:srgbClr val="000000"/>
                  </a:solidFill>
                  <a:latin typeface="Poppins"/>
                  <a:cs typeface="Poppins"/>
                </a:rPr>
                <a:t>Pull </a:t>
              </a:r>
              <a:r>
                <a:rPr lang="it-IT" sz="1600" b="1" dirty="0" err="1">
                  <a:solidFill>
                    <a:srgbClr val="000000"/>
                  </a:solidFill>
                  <a:latin typeface="Poppins"/>
                  <a:cs typeface="Poppins"/>
                </a:rPr>
                <a:t>Request</a:t>
              </a:r>
              <a:endParaRPr lang="it-IT" dirty="0" err="1"/>
            </a:p>
          </p:txBody>
        </p:sp>
      </p:grpSp>
    </p:spTree>
    <p:extLst>
      <p:ext uri="{BB962C8B-B14F-4D97-AF65-F5344CB8AC3E}">
        <p14:creationId xmlns:p14="http://schemas.microsoft.com/office/powerpoint/2010/main" val="3347115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a:latin typeface="Aptos Display"/>
              </a:rPr>
              <a:t>Ora Tocca a Voi!</a:t>
            </a:r>
            <a:endParaRPr lang="it-IT" dirty="0"/>
          </a:p>
        </p:txBody>
      </p:sp>
      <p:grpSp>
        <p:nvGrpSpPr>
          <p:cNvPr id="2" name="Gruppo 1">
            <a:extLst>
              <a:ext uri="{FF2B5EF4-FFF2-40B4-BE49-F238E27FC236}">
                <a16:creationId xmlns:a16="http://schemas.microsoft.com/office/drawing/2014/main" id="{34F2857D-F6B2-E001-D54C-AB332A1B7A5C}"/>
              </a:ext>
            </a:extLst>
          </p:cNvPr>
          <p:cNvGrpSpPr/>
          <p:nvPr/>
        </p:nvGrpSpPr>
        <p:grpSpPr bwMode="auto">
          <a:xfrm>
            <a:off x="472317" y="1326067"/>
            <a:ext cx="5103654" cy="949119"/>
            <a:chOff x="501072" y="763296"/>
            <a:chExt cx="9810595" cy="1273021"/>
          </a:xfrm>
        </p:grpSpPr>
        <p:sp>
          <p:nvSpPr>
            <p:cNvPr id="10" name="CasellaDiTesto 9">
              <a:extLst>
                <a:ext uri="{FF2B5EF4-FFF2-40B4-BE49-F238E27FC236}">
                  <a16:creationId xmlns:a16="http://schemas.microsoft.com/office/drawing/2014/main" id="{AB9CC51B-238A-0D1E-9CB2-ED86830F94FD}"/>
                </a:ext>
              </a:extLst>
            </p:cNvPr>
            <p:cNvSpPr txBox="1"/>
            <p:nvPr/>
          </p:nvSpPr>
          <p:spPr bwMode="auto">
            <a:xfrm>
              <a:off x="510501" y="1251978"/>
              <a:ext cx="9801166" cy="784339"/>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caricare il primo esercizio svolto del modulo HTML</a:t>
              </a:r>
              <a:endParaRPr lang="it-IT" sz="1600">
                <a:latin typeface="Poppins"/>
                <a:cs typeface="Poppins"/>
              </a:endParaRPr>
            </a:p>
          </p:txBody>
        </p:sp>
        <p:sp>
          <p:nvSpPr>
            <p:cNvPr id="11" name="CasellaDiTesto 10">
              <a:extLst>
                <a:ext uri="{FF2B5EF4-FFF2-40B4-BE49-F238E27FC236}">
                  <a16:creationId xmlns:a16="http://schemas.microsoft.com/office/drawing/2014/main" id="{0AA08967-E182-3B9F-4CD1-8B1A23EFE965}"/>
                </a:ext>
              </a:extLst>
            </p:cNvPr>
            <p:cNvSpPr txBox="1"/>
            <p:nvPr/>
          </p:nvSpPr>
          <p:spPr bwMode="auto">
            <a:xfrm>
              <a:off x="501072" y="763296"/>
              <a:ext cx="9801167" cy="454091"/>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dirty="0">
                  <a:solidFill>
                    <a:srgbClr val="000000"/>
                  </a:solidFill>
                  <a:latin typeface="Poppins"/>
                  <a:ea typeface="+mn-lt"/>
                  <a:cs typeface="Poppins"/>
                </a:rPr>
                <a:t>Workshop</a:t>
              </a:r>
              <a:endParaRPr lang="it-IT" dirty="0">
                <a:cs typeface="Calibri"/>
              </a:endParaRPr>
            </a:p>
          </p:txBody>
        </p:sp>
      </p:grpSp>
      <p:grpSp>
        <p:nvGrpSpPr>
          <p:cNvPr id="3" name="Gruppo 2">
            <a:extLst>
              <a:ext uri="{FF2B5EF4-FFF2-40B4-BE49-F238E27FC236}">
                <a16:creationId xmlns:a16="http://schemas.microsoft.com/office/drawing/2014/main" id="{36A67A77-3230-5602-6B34-20F920EEF95B}"/>
              </a:ext>
            </a:extLst>
          </p:cNvPr>
          <p:cNvGrpSpPr/>
          <p:nvPr/>
        </p:nvGrpSpPr>
        <p:grpSpPr bwMode="auto">
          <a:xfrm>
            <a:off x="465542" y="2967506"/>
            <a:ext cx="5105617" cy="913134"/>
            <a:chOff x="612679" y="3877644"/>
            <a:chExt cx="6429592" cy="913134"/>
          </a:xfrm>
        </p:grpSpPr>
        <p:sp>
          <p:nvSpPr>
            <p:cNvPr id="5" name="CasellaDiTesto 2">
              <a:extLst>
                <a:ext uri="{FF2B5EF4-FFF2-40B4-BE49-F238E27FC236}">
                  <a16:creationId xmlns:a16="http://schemas.microsoft.com/office/drawing/2014/main" id="{73BA95A9-C8C7-63E5-1868-02965CD24957}"/>
                </a:ext>
              </a:extLst>
            </p:cNvPr>
            <p:cNvSpPr txBox="1"/>
            <p:nvPr/>
          </p:nvSpPr>
          <p:spPr bwMode="auto">
            <a:xfrm>
              <a:off x="612679" y="4206003"/>
              <a:ext cx="6422170" cy="584775"/>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Adesso Tocca a voi con il secondo e terzo esercizio</a:t>
              </a:r>
              <a:endParaRPr lang="it-IT" sz="1600" dirty="0">
                <a:latin typeface="Poppins"/>
                <a:ea typeface="Calibri"/>
                <a:cs typeface="Calibri"/>
              </a:endParaRPr>
            </a:p>
          </p:txBody>
        </p:sp>
        <p:sp>
          <p:nvSpPr>
            <p:cNvPr id="9" name="CasellaDiTesto 4">
              <a:extLst>
                <a:ext uri="{FF2B5EF4-FFF2-40B4-BE49-F238E27FC236}">
                  <a16:creationId xmlns:a16="http://schemas.microsoft.com/office/drawing/2014/main" id="{BF9A5D3A-BD42-49E4-52D5-D7E27E800BA1}"/>
                </a:ext>
              </a:extLst>
            </p:cNvPr>
            <p:cNvSpPr txBox="1"/>
            <p:nvPr/>
          </p:nvSpPr>
          <p:spPr bwMode="auto">
            <a:xfrm>
              <a:off x="620820" y="3877644"/>
              <a:ext cx="6421451" cy="338554"/>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dirty="0">
                  <a:latin typeface="Poppins"/>
                  <a:cs typeface="Poppins"/>
                </a:rPr>
                <a:t>Esercizio</a:t>
              </a:r>
            </a:p>
          </p:txBody>
        </p:sp>
      </p:grpSp>
      <p:sp>
        <p:nvSpPr>
          <p:cNvPr id="18" name="CasellaDiTesto 17">
            <a:extLst>
              <a:ext uri="{FF2B5EF4-FFF2-40B4-BE49-F238E27FC236}">
                <a16:creationId xmlns:a16="http://schemas.microsoft.com/office/drawing/2014/main" id="{4643B341-7D59-5381-5C25-464C0D864E00}"/>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Esercizi</a:t>
            </a:r>
          </a:p>
        </p:txBody>
      </p:sp>
      <p:cxnSp>
        <p:nvCxnSpPr>
          <p:cNvPr id="7" name="Connettore 2 6">
            <a:extLst>
              <a:ext uri="{FF2B5EF4-FFF2-40B4-BE49-F238E27FC236}">
                <a16:creationId xmlns:a16="http://schemas.microsoft.com/office/drawing/2014/main" id="{B9858F57-22B4-2898-2689-FD12B5E793E4}"/>
              </a:ext>
            </a:extLst>
          </p:cNvPr>
          <p:cNvCxnSpPr/>
          <p:nvPr/>
        </p:nvCxnSpPr>
        <p:spPr>
          <a:xfrm flipV="1">
            <a:off x="486469" y="2499684"/>
            <a:ext cx="5102754" cy="2177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magine 5" descr="Immagine che contiene Viso umano, persona, Accessorio di moda, sorriso&#10;&#10;Descrizione generata automaticamente">
            <a:extLst>
              <a:ext uri="{FF2B5EF4-FFF2-40B4-BE49-F238E27FC236}">
                <a16:creationId xmlns:a16="http://schemas.microsoft.com/office/drawing/2014/main" id="{B77C4DC9-7DE5-36B8-D979-B5A478291AF9}"/>
              </a:ext>
            </a:extLst>
          </p:cNvPr>
          <p:cNvPicPr>
            <a:picLocks noChangeAspect="1"/>
          </p:cNvPicPr>
          <p:nvPr/>
        </p:nvPicPr>
        <p:blipFill>
          <a:blip r:embed="rId2"/>
          <a:stretch>
            <a:fillRect/>
          </a:stretch>
        </p:blipFill>
        <p:spPr>
          <a:xfrm flipH="1">
            <a:off x="6383547" y="866234"/>
            <a:ext cx="4902679" cy="2810776"/>
          </a:xfrm>
          <a:prstGeom prst="rect">
            <a:avLst/>
          </a:prstGeom>
        </p:spPr>
      </p:pic>
      <p:grpSp>
        <p:nvGrpSpPr>
          <p:cNvPr id="8" name="Gruppo 7">
            <a:extLst>
              <a:ext uri="{FF2B5EF4-FFF2-40B4-BE49-F238E27FC236}">
                <a16:creationId xmlns:a16="http://schemas.microsoft.com/office/drawing/2014/main" id="{C419C87B-9BAA-CF10-63DD-720CE656D1EF}"/>
              </a:ext>
            </a:extLst>
          </p:cNvPr>
          <p:cNvGrpSpPr/>
          <p:nvPr/>
        </p:nvGrpSpPr>
        <p:grpSpPr bwMode="auto">
          <a:xfrm>
            <a:off x="465542" y="4606525"/>
            <a:ext cx="5105617" cy="1405577"/>
            <a:chOff x="612679" y="3877644"/>
            <a:chExt cx="6429592" cy="1405577"/>
          </a:xfrm>
        </p:grpSpPr>
        <p:sp>
          <p:nvSpPr>
            <p:cNvPr id="12" name="CasellaDiTesto 2">
              <a:extLst>
                <a:ext uri="{FF2B5EF4-FFF2-40B4-BE49-F238E27FC236}">
                  <a16:creationId xmlns:a16="http://schemas.microsoft.com/office/drawing/2014/main" id="{4B0DB9E0-A882-C545-8387-EA72F81BFB41}"/>
                </a:ext>
              </a:extLst>
            </p:cNvPr>
            <p:cNvSpPr txBox="1"/>
            <p:nvPr/>
          </p:nvSpPr>
          <p:spPr bwMode="auto">
            <a:xfrm>
              <a:off x="612679" y="4206003"/>
              <a:ext cx="6422170" cy="1077218"/>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ea typeface="+mn-lt"/>
                  <a:cs typeface="+mn-lt"/>
                </a:rPr>
                <a:t>creare un </a:t>
              </a:r>
              <a:r>
                <a:rPr lang="it-IT" sz="1600" err="1">
                  <a:solidFill>
                    <a:srgbClr val="000000"/>
                  </a:solidFill>
                  <a:latin typeface="Poppins"/>
                  <a:ea typeface="+mn-lt"/>
                  <a:cs typeface="+mn-lt"/>
                </a:rPr>
                <a:t>branch</a:t>
              </a:r>
              <a:r>
                <a:rPr lang="it-IT" sz="1600" dirty="0">
                  <a:solidFill>
                    <a:srgbClr val="000000"/>
                  </a:solidFill>
                  <a:latin typeface="Poppins"/>
                  <a:ea typeface="+mn-lt"/>
                  <a:cs typeface="+mn-lt"/>
                </a:rPr>
                <a:t> con il proprio nome e modificare il file HTML che era presente nel </a:t>
              </a:r>
              <a:r>
                <a:rPr lang="it-IT" sz="1600" err="1">
                  <a:solidFill>
                    <a:srgbClr val="000000"/>
                  </a:solidFill>
                  <a:latin typeface="Poppins"/>
                  <a:ea typeface="+mn-lt"/>
                  <a:cs typeface="+mn-lt"/>
                </a:rPr>
                <a:t>branch</a:t>
              </a:r>
              <a:r>
                <a:rPr lang="it-IT" sz="1600" dirty="0">
                  <a:solidFill>
                    <a:srgbClr val="000000"/>
                  </a:solidFill>
                  <a:latin typeface="Poppins"/>
                  <a:ea typeface="+mn-lt"/>
                  <a:cs typeface="+mn-lt"/>
                </a:rPr>
                <a:t> master e </a:t>
              </a:r>
              <a:r>
                <a:rPr lang="it-IT" sz="1600" err="1">
                  <a:solidFill>
                    <a:srgbClr val="000000"/>
                  </a:solidFill>
                  <a:latin typeface="Poppins"/>
                  <a:ea typeface="+mn-lt"/>
                  <a:cs typeface="+mn-lt"/>
                </a:rPr>
                <a:t>pusharlo</a:t>
              </a:r>
              <a:r>
                <a:rPr lang="it-IT" sz="1600" dirty="0">
                  <a:solidFill>
                    <a:srgbClr val="000000"/>
                  </a:solidFill>
                  <a:latin typeface="Poppins"/>
                  <a:ea typeface="+mn-lt"/>
                  <a:cs typeface="+mn-lt"/>
                </a:rPr>
                <a:t> nel proprio </a:t>
              </a:r>
              <a:r>
                <a:rPr lang="it-IT" sz="1600" err="1">
                  <a:solidFill>
                    <a:srgbClr val="000000"/>
                  </a:solidFill>
                  <a:latin typeface="Poppins"/>
                  <a:ea typeface="+mn-lt"/>
                  <a:cs typeface="+mn-lt"/>
                </a:rPr>
                <a:t>branch</a:t>
              </a:r>
              <a:r>
                <a:rPr lang="it-IT" sz="1600" dirty="0">
                  <a:solidFill>
                    <a:srgbClr val="000000"/>
                  </a:solidFill>
                  <a:latin typeface="Poppins"/>
                  <a:ea typeface="+mn-lt"/>
                  <a:cs typeface="+mn-lt"/>
                </a:rPr>
                <a:t> del progetto</a:t>
              </a:r>
              <a:endParaRPr lang="it-IT" sz="1600">
                <a:latin typeface="Poppins"/>
                <a:cs typeface="Poppins"/>
              </a:endParaRPr>
            </a:p>
          </p:txBody>
        </p:sp>
        <p:sp>
          <p:nvSpPr>
            <p:cNvPr id="13" name="CasellaDiTesto 4">
              <a:extLst>
                <a:ext uri="{FF2B5EF4-FFF2-40B4-BE49-F238E27FC236}">
                  <a16:creationId xmlns:a16="http://schemas.microsoft.com/office/drawing/2014/main" id="{6794AEE0-CA3C-9C77-F6AC-A9721068D68A}"/>
                </a:ext>
              </a:extLst>
            </p:cNvPr>
            <p:cNvSpPr txBox="1"/>
            <p:nvPr/>
          </p:nvSpPr>
          <p:spPr bwMode="auto">
            <a:xfrm>
              <a:off x="620820" y="3877644"/>
              <a:ext cx="6421451" cy="338554"/>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dirty="0">
                  <a:latin typeface="Poppins"/>
                  <a:cs typeface="Poppins"/>
                </a:rPr>
                <a:t>Esercizio</a:t>
              </a:r>
            </a:p>
          </p:txBody>
        </p:sp>
      </p:grpSp>
      <p:cxnSp>
        <p:nvCxnSpPr>
          <p:cNvPr id="14" name="Connettore 2 13">
            <a:extLst>
              <a:ext uri="{FF2B5EF4-FFF2-40B4-BE49-F238E27FC236}">
                <a16:creationId xmlns:a16="http://schemas.microsoft.com/office/drawing/2014/main" id="{D882062B-5438-EDDF-BC71-AD407156899B}"/>
              </a:ext>
            </a:extLst>
          </p:cNvPr>
          <p:cNvCxnSpPr>
            <a:cxnSpLocks/>
          </p:cNvCxnSpPr>
          <p:nvPr/>
        </p:nvCxnSpPr>
        <p:spPr>
          <a:xfrm flipV="1">
            <a:off x="457715" y="4210589"/>
            <a:ext cx="5102754" cy="2177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24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59FD18B2-7AF5-B32B-DE49-898B05C3DF41}"/>
              </a:ext>
            </a:extLst>
          </p:cNvPr>
          <p:cNvSpPr txBox="1"/>
          <p:nvPr/>
        </p:nvSpPr>
        <p:spPr bwMode="auto">
          <a:xfrm>
            <a:off x="612678" y="1052684"/>
            <a:ext cx="7295126" cy="5509200"/>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dirty="0">
                <a:latin typeface="Poppins"/>
                <a:ea typeface="+mn-lt"/>
                <a:cs typeface="+mn-lt"/>
              </a:rPr>
              <a:t>GitHub</a:t>
            </a:r>
            <a:r>
              <a:rPr lang="it-IT" sz="1600" dirty="0">
                <a:latin typeface="Poppins"/>
                <a:ea typeface="+mn-lt"/>
                <a:cs typeface="+mn-lt"/>
              </a:rPr>
              <a:t> è una piattaforma online dove puoi salvare e condividere il tuo codice, utilizzando </a:t>
            </a:r>
            <a:r>
              <a:rPr lang="it-IT" sz="1600" b="1" dirty="0" err="1">
                <a:latin typeface="Poppins"/>
                <a:ea typeface="+mn-lt"/>
                <a:cs typeface="+mn-lt"/>
              </a:rPr>
              <a:t>Git</a:t>
            </a:r>
            <a:r>
              <a:rPr lang="it-IT" sz="1600" dirty="0">
                <a:latin typeface="Poppins"/>
                <a:ea typeface="+mn-lt"/>
                <a:cs typeface="+mn-lt"/>
              </a:rPr>
              <a:t> per tenerne traccia.</a:t>
            </a:r>
            <a:endParaRPr lang="it-IT" sz="1600" dirty="0">
              <a:latin typeface="Poppins"/>
              <a:cs typeface="Poppins"/>
            </a:endParaRPr>
          </a:p>
          <a:p>
            <a:pPr>
              <a:defRPr/>
            </a:pPr>
            <a:r>
              <a:rPr lang="it-IT" sz="1600" dirty="0">
                <a:latin typeface="Poppins"/>
                <a:ea typeface="+mn-lt"/>
                <a:cs typeface="+mn-lt"/>
              </a:rPr>
              <a:t>Immagina di lavorare su un progetto sul tuo computer (usando </a:t>
            </a:r>
            <a:r>
              <a:rPr lang="it-IT" sz="1600" err="1">
                <a:latin typeface="Poppins"/>
                <a:ea typeface="+mn-lt"/>
                <a:cs typeface="+mn-lt"/>
              </a:rPr>
              <a:t>Git</a:t>
            </a:r>
            <a:r>
              <a:rPr lang="it-IT" sz="1600" dirty="0">
                <a:latin typeface="Poppins"/>
                <a:ea typeface="+mn-lt"/>
                <a:cs typeface="+mn-lt"/>
              </a:rPr>
              <a:t> per gestire le versioni del codice). Quando vuoi salvare o condividere il tuo progetto con altre persone, lo </a:t>
            </a:r>
            <a:r>
              <a:rPr lang="it-IT" sz="1600" b="1" dirty="0">
                <a:latin typeface="Poppins"/>
                <a:ea typeface="+mn-lt"/>
                <a:cs typeface="+mn-lt"/>
              </a:rPr>
              <a:t>carichi su GitHub</a:t>
            </a:r>
            <a:r>
              <a:rPr lang="it-IT" sz="1600" dirty="0">
                <a:latin typeface="Poppins"/>
                <a:ea typeface="+mn-lt"/>
                <a:cs typeface="+mn-lt"/>
              </a:rPr>
              <a:t>. Ecco cosa ti permette di fare:</a:t>
            </a:r>
            <a:endParaRPr lang="it-IT" sz="1600" dirty="0">
              <a:latin typeface="Poppins"/>
              <a:ea typeface="Calibri"/>
              <a:cs typeface="Calibri"/>
            </a:endParaRPr>
          </a:p>
          <a:p>
            <a:pPr>
              <a:defRPr/>
            </a:pPr>
            <a:endParaRPr lang="it-IT" sz="1600" dirty="0">
              <a:latin typeface="Poppins"/>
              <a:ea typeface="+mn-lt"/>
              <a:cs typeface="+mn-lt"/>
            </a:endParaRPr>
          </a:p>
          <a:p>
            <a:pPr marL="285750" indent="-285750">
              <a:buFont typeface="Arial"/>
              <a:buChar char="•"/>
              <a:defRPr/>
            </a:pPr>
            <a:r>
              <a:rPr lang="it-IT" sz="1600" b="1" dirty="0">
                <a:latin typeface="Poppins"/>
                <a:ea typeface="+mn-lt"/>
                <a:cs typeface="+mn-lt"/>
              </a:rPr>
              <a:t>Salvare il progetto online</a:t>
            </a:r>
            <a:r>
              <a:rPr lang="it-IT" sz="1600" dirty="0">
                <a:latin typeface="Poppins"/>
                <a:ea typeface="+mn-lt"/>
                <a:cs typeface="+mn-lt"/>
              </a:rPr>
              <a:t>: In questo modo, non solo è al sicuro, ma puoi accedervi da qualsiasi computer.</a:t>
            </a:r>
            <a:endParaRPr lang="it-IT" sz="1600" dirty="0">
              <a:latin typeface="Poppins"/>
              <a:cs typeface="Poppins"/>
            </a:endParaRPr>
          </a:p>
          <a:p>
            <a:pPr marL="285750" indent="-285750">
              <a:buFont typeface="Arial"/>
              <a:buChar char="•"/>
              <a:defRPr/>
            </a:pPr>
            <a:endParaRPr lang="it-IT" sz="1600" b="1" dirty="0">
              <a:latin typeface="Poppins"/>
              <a:ea typeface="+mn-lt"/>
              <a:cs typeface="+mn-lt"/>
            </a:endParaRPr>
          </a:p>
          <a:p>
            <a:pPr marL="285750" indent="-285750">
              <a:buFont typeface="Arial"/>
              <a:buChar char="•"/>
              <a:defRPr/>
            </a:pPr>
            <a:r>
              <a:rPr lang="it-IT" sz="1600" b="1" dirty="0">
                <a:latin typeface="Poppins"/>
                <a:ea typeface="+mn-lt"/>
                <a:cs typeface="+mn-lt"/>
              </a:rPr>
              <a:t>Collaborare con altri</a:t>
            </a:r>
            <a:r>
              <a:rPr lang="it-IT" sz="1600" dirty="0">
                <a:latin typeface="Poppins"/>
                <a:ea typeface="+mn-lt"/>
                <a:cs typeface="+mn-lt"/>
              </a:rPr>
              <a:t>: Se lavori in team, tutti possono vedere, modificare e aggiornare il progetto senza sovrapporsi. È come Google </a:t>
            </a:r>
            <a:r>
              <a:rPr lang="it-IT" sz="1600" err="1">
                <a:latin typeface="Poppins"/>
                <a:ea typeface="+mn-lt"/>
                <a:cs typeface="+mn-lt"/>
              </a:rPr>
              <a:t>Docs</a:t>
            </a:r>
            <a:r>
              <a:rPr lang="it-IT" sz="1600" dirty="0">
                <a:latin typeface="Poppins"/>
                <a:ea typeface="+mn-lt"/>
                <a:cs typeface="+mn-lt"/>
              </a:rPr>
              <a:t>, ma per il codice.</a:t>
            </a:r>
            <a:endParaRPr lang="it-IT" sz="1600">
              <a:latin typeface="Poppins"/>
              <a:ea typeface="Calibri"/>
              <a:cs typeface="Calibri"/>
            </a:endParaRPr>
          </a:p>
          <a:p>
            <a:pPr marL="285750" indent="-285750">
              <a:buFont typeface="Arial"/>
              <a:buChar char="•"/>
              <a:defRPr/>
            </a:pPr>
            <a:endParaRPr lang="it-IT" sz="1600" b="1" dirty="0">
              <a:latin typeface="Poppins"/>
              <a:ea typeface="+mn-lt"/>
              <a:cs typeface="+mn-lt"/>
            </a:endParaRPr>
          </a:p>
          <a:p>
            <a:pPr marL="285750" indent="-285750">
              <a:buFont typeface="Arial"/>
              <a:buChar char="•"/>
              <a:defRPr/>
            </a:pPr>
            <a:r>
              <a:rPr lang="it-IT" sz="1600" b="1" dirty="0">
                <a:latin typeface="Poppins"/>
                <a:ea typeface="+mn-lt"/>
                <a:cs typeface="+mn-lt"/>
              </a:rPr>
              <a:t>Tenere traccia delle modifiche</a:t>
            </a:r>
            <a:r>
              <a:rPr lang="it-IT" sz="1600" dirty="0">
                <a:latin typeface="Poppins"/>
                <a:ea typeface="+mn-lt"/>
                <a:cs typeface="+mn-lt"/>
              </a:rPr>
              <a:t>: Puoi vedere chi ha fatto cosa e quando. Se qualcosa va storto, puoi tornare indietro a una versione precedente.</a:t>
            </a:r>
            <a:endParaRPr lang="it-IT" sz="1600">
              <a:latin typeface="Poppins"/>
              <a:ea typeface="Calibri"/>
              <a:cs typeface="Calibri"/>
            </a:endParaRPr>
          </a:p>
          <a:p>
            <a:pPr marL="285750" indent="-285750">
              <a:buFont typeface="Arial"/>
              <a:buChar char="•"/>
              <a:defRPr/>
            </a:pPr>
            <a:endParaRPr lang="it-IT" sz="1600" b="1" dirty="0">
              <a:latin typeface="Poppins"/>
              <a:ea typeface="+mn-lt"/>
              <a:cs typeface="+mn-lt"/>
            </a:endParaRPr>
          </a:p>
          <a:p>
            <a:pPr marL="285750" indent="-285750">
              <a:buFont typeface="Arial"/>
              <a:buChar char="•"/>
              <a:defRPr/>
            </a:pPr>
            <a:r>
              <a:rPr lang="it-IT" sz="1600" b="1" dirty="0">
                <a:latin typeface="Poppins"/>
                <a:ea typeface="+mn-lt"/>
                <a:cs typeface="+mn-lt"/>
              </a:rPr>
              <a:t>Pubblicare i tuoi progetti</a:t>
            </a:r>
            <a:r>
              <a:rPr lang="it-IT" sz="1600" dirty="0">
                <a:latin typeface="Poppins"/>
                <a:ea typeface="+mn-lt"/>
                <a:cs typeface="+mn-lt"/>
              </a:rPr>
              <a:t>: Se vuoi, puoi rendere il tuo codice pubblico, in modo che chiunque possa vederlo, scaricarlo e anche contribuire.</a:t>
            </a:r>
            <a:endParaRPr lang="it-IT" dirty="0">
              <a:latin typeface="Poppins"/>
              <a:ea typeface="+mn-lt"/>
              <a:cs typeface="+mn-lt"/>
            </a:endParaRPr>
          </a:p>
          <a:p>
            <a:pPr>
              <a:defRPr/>
            </a:pPr>
            <a:endParaRPr lang="it-IT" sz="1600" dirty="0">
              <a:latin typeface="Poppins"/>
              <a:ea typeface="Calibri"/>
              <a:cs typeface="Calibri"/>
            </a:endParaRPr>
          </a:p>
        </p:txBody>
      </p:sp>
      <p:pic>
        <p:nvPicPr>
          <p:cNvPr id="2" name="Immagine 1" descr="Immagine che contiene Carattere, testo, logo, Elementi grafici&#10;&#10;Descrizione generata automaticamente">
            <a:extLst>
              <a:ext uri="{FF2B5EF4-FFF2-40B4-BE49-F238E27FC236}">
                <a16:creationId xmlns:a16="http://schemas.microsoft.com/office/drawing/2014/main" id="{E3BA814B-622B-125B-8BD6-45C564E08C8C}"/>
              </a:ext>
            </a:extLst>
          </p:cNvPr>
          <p:cNvPicPr>
            <a:picLocks noChangeAspect="1"/>
          </p:cNvPicPr>
          <p:nvPr/>
        </p:nvPicPr>
        <p:blipFill>
          <a:blip r:embed="rId2"/>
          <a:stretch>
            <a:fillRect/>
          </a:stretch>
        </p:blipFill>
        <p:spPr>
          <a:xfrm>
            <a:off x="7785652" y="3126112"/>
            <a:ext cx="4406348" cy="1361488"/>
          </a:xfrm>
          <a:prstGeom prst="rect">
            <a:avLst/>
          </a:prstGeom>
          <a:ln>
            <a:noFill/>
          </a:ln>
          <a:effectLst>
            <a:softEdge rad="112500"/>
          </a:effectLst>
        </p:spPr>
      </p:pic>
      <p:sp>
        <p:nvSpPr>
          <p:cNvPr id="5" name="CasellaDiTesto 4">
            <a:extLst>
              <a:ext uri="{FF2B5EF4-FFF2-40B4-BE49-F238E27FC236}">
                <a16:creationId xmlns:a16="http://schemas.microsoft.com/office/drawing/2014/main" id="{2E655CE2-52BA-58D1-55D9-622B05A8AAB7}"/>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a:latin typeface="Aptos Display"/>
              </a:rPr>
              <a:t>Github</a:t>
            </a:r>
          </a:p>
        </p:txBody>
      </p:sp>
      <p:sp>
        <p:nvSpPr>
          <p:cNvPr id="10" name="CasellaDiTesto 9">
            <a:extLst>
              <a:ext uri="{FF2B5EF4-FFF2-40B4-BE49-F238E27FC236}">
                <a16:creationId xmlns:a16="http://schemas.microsoft.com/office/drawing/2014/main" id="{537348B1-5D9D-7D07-67E1-EED6AF08C2B8}"/>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Introduzione a </a:t>
            </a:r>
            <a:r>
              <a:rPr lang="it-IT" sz="1600" b="1" dirty="0" err="1">
                <a:solidFill>
                  <a:srgbClr val="C00000"/>
                </a:solidFill>
                <a:latin typeface="Aptos Display"/>
              </a:rPr>
              <a:t>Git</a:t>
            </a:r>
            <a:r>
              <a:rPr lang="it-IT" sz="1600" b="1" dirty="0">
                <a:solidFill>
                  <a:srgbClr val="C00000"/>
                </a:solidFill>
                <a:latin typeface="Aptos Display"/>
              </a:rPr>
              <a:t> &amp; </a:t>
            </a:r>
            <a:r>
              <a:rPr lang="it-IT" sz="1600" b="1" dirty="0" err="1">
                <a:solidFill>
                  <a:srgbClr val="C00000"/>
                </a:solidFill>
                <a:latin typeface="Aptos Display"/>
              </a:rPr>
              <a:t>Github</a:t>
            </a:r>
            <a:endParaRPr lang="it-IT" sz="1600" b="1" dirty="0" err="1">
              <a:solidFill>
                <a:srgbClr val="C00000"/>
              </a:solidFill>
              <a:latin typeface="Aptos Display" panose="020B0004020202020204" pitchFamily="34" charset="0"/>
            </a:endParaRPr>
          </a:p>
        </p:txBody>
      </p:sp>
    </p:spTree>
    <p:extLst>
      <p:ext uri="{BB962C8B-B14F-4D97-AF65-F5344CB8AC3E}">
        <p14:creationId xmlns:p14="http://schemas.microsoft.com/office/powerpoint/2010/main" val="180516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a:latin typeface="Aptos Display"/>
              </a:rPr>
              <a:t>Download di </a:t>
            </a:r>
            <a:r>
              <a:rPr lang="it-IT" sz="3200" b="1" dirty="0" err="1">
                <a:latin typeface="Aptos Display"/>
              </a:rPr>
              <a:t>Git</a:t>
            </a:r>
            <a:endParaRPr lang="it-IT" dirty="0" err="1"/>
          </a:p>
        </p:txBody>
      </p:sp>
      <p:grpSp>
        <p:nvGrpSpPr>
          <p:cNvPr id="2" name="Gruppo 1">
            <a:extLst>
              <a:ext uri="{FF2B5EF4-FFF2-40B4-BE49-F238E27FC236}">
                <a16:creationId xmlns:a16="http://schemas.microsoft.com/office/drawing/2014/main" id="{34F2857D-F6B2-E001-D54C-AB332A1B7A5C}"/>
              </a:ext>
            </a:extLst>
          </p:cNvPr>
          <p:cNvGrpSpPr/>
          <p:nvPr/>
        </p:nvGrpSpPr>
        <p:grpSpPr bwMode="auto">
          <a:xfrm>
            <a:off x="472317" y="1108353"/>
            <a:ext cx="5103654" cy="949119"/>
            <a:chOff x="501072" y="763296"/>
            <a:chExt cx="9810595" cy="1273020"/>
          </a:xfrm>
        </p:grpSpPr>
        <p:sp>
          <p:nvSpPr>
            <p:cNvPr id="10" name="CasellaDiTesto 9">
              <a:extLst>
                <a:ext uri="{FF2B5EF4-FFF2-40B4-BE49-F238E27FC236}">
                  <a16:creationId xmlns:a16="http://schemas.microsoft.com/office/drawing/2014/main" id="{AB9CC51B-238A-0D1E-9CB2-ED86830F94FD}"/>
                </a:ext>
              </a:extLst>
            </p:cNvPr>
            <p:cNvSpPr txBox="1"/>
            <p:nvPr/>
          </p:nvSpPr>
          <p:spPr bwMode="auto">
            <a:xfrm>
              <a:off x="510501" y="1251978"/>
              <a:ext cx="9801166" cy="784338"/>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cs typeface="Poppins"/>
                </a:rPr>
                <a:t>Installiamo quindi il 'Software' che permette di usare i comandi </a:t>
              </a:r>
              <a:r>
                <a:rPr lang="it-IT" sz="1600" err="1">
                  <a:solidFill>
                    <a:srgbClr val="000000"/>
                  </a:solidFill>
                  <a:latin typeface="Poppins"/>
                  <a:cs typeface="Poppins"/>
                </a:rPr>
                <a:t>git</a:t>
              </a:r>
              <a:r>
                <a:rPr lang="it-IT" sz="1600" dirty="0">
                  <a:solidFill>
                    <a:srgbClr val="000000"/>
                  </a:solidFill>
                  <a:latin typeface="Poppins"/>
                  <a:cs typeface="Poppins"/>
                </a:rPr>
                <a:t> sulla piattaforma github</a:t>
              </a:r>
              <a:endParaRPr lang="it-IT" sz="1600" dirty="0">
                <a:latin typeface="Poppins"/>
                <a:cs typeface="Poppins"/>
              </a:endParaRPr>
            </a:p>
          </p:txBody>
        </p:sp>
        <p:sp>
          <p:nvSpPr>
            <p:cNvPr id="11" name="CasellaDiTesto 10">
              <a:extLst>
                <a:ext uri="{FF2B5EF4-FFF2-40B4-BE49-F238E27FC236}">
                  <a16:creationId xmlns:a16="http://schemas.microsoft.com/office/drawing/2014/main" id="{0AA08967-E182-3B9F-4CD1-8B1A23EFE965}"/>
                </a:ext>
              </a:extLst>
            </p:cNvPr>
            <p:cNvSpPr txBox="1"/>
            <p:nvPr/>
          </p:nvSpPr>
          <p:spPr bwMode="auto">
            <a:xfrm>
              <a:off x="501072" y="763296"/>
              <a:ext cx="9801167" cy="454091"/>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a:solidFill>
                    <a:srgbClr val="000000"/>
                  </a:solidFill>
                  <a:latin typeface="Poppins"/>
                  <a:cs typeface="Poppins"/>
                </a:rPr>
                <a:t>Link : </a:t>
              </a:r>
              <a:r>
                <a:rPr lang="it-IT" sz="1600" u="sng" dirty="0">
                  <a:latin typeface="Poppins"/>
                  <a:ea typeface="+mn-lt"/>
                  <a:cs typeface="+mn-lt"/>
                  <a:hlinkClick r:id="rId2"/>
                </a:rPr>
                <a:t>https://git-scm.com/downloads</a:t>
              </a:r>
              <a:endParaRPr u="sng">
                <a:latin typeface="Poppins"/>
                <a:ea typeface="+mn-lt"/>
                <a:cs typeface="+mn-lt"/>
              </a:endParaRPr>
            </a:p>
          </p:txBody>
        </p:sp>
      </p:grpSp>
      <p:cxnSp>
        <p:nvCxnSpPr>
          <p:cNvPr id="16" name="Connettore 2 15">
            <a:extLst>
              <a:ext uri="{FF2B5EF4-FFF2-40B4-BE49-F238E27FC236}">
                <a16:creationId xmlns:a16="http://schemas.microsoft.com/office/drawing/2014/main" id="{0A7556DF-E769-1080-47C4-750DB92CF418}"/>
              </a:ext>
            </a:extLst>
          </p:cNvPr>
          <p:cNvCxnSpPr/>
          <p:nvPr/>
        </p:nvCxnSpPr>
        <p:spPr>
          <a:xfrm>
            <a:off x="349549" y="4086404"/>
            <a:ext cx="2009775"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4643B341-7D59-5381-5C25-464C0D864E00}"/>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Introduzione a </a:t>
            </a:r>
            <a:r>
              <a:rPr lang="it-IT" sz="1600" b="1" dirty="0" err="1">
                <a:solidFill>
                  <a:srgbClr val="C00000"/>
                </a:solidFill>
                <a:latin typeface="Aptos Display"/>
              </a:rPr>
              <a:t>Git</a:t>
            </a:r>
            <a:r>
              <a:rPr lang="it-IT" sz="1600" b="1" dirty="0">
                <a:solidFill>
                  <a:srgbClr val="C00000"/>
                </a:solidFill>
                <a:latin typeface="Aptos Display"/>
              </a:rPr>
              <a:t> &amp; </a:t>
            </a:r>
            <a:r>
              <a:rPr lang="it-IT" sz="1600" b="1" dirty="0" err="1">
                <a:solidFill>
                  <a:srgbClr val="C00000"/>
                </a:solidFill>
                <a:latin typeface="Aptos Display"/>
              </a:rPr>
              <a:t>Github</a:t>
            </a:r>
            <a:endParaRPr lang="it-IT" sz="1600" b="1" dirty="0" err="1">
              <a:solidFill>
                <a:srgbClr val="C00000"/>
              </a:solidFill>
              <a:latin typeface="Aptos Display" panose="020B0004020202020204" pitchFamily="34" charset="0"/>
            </a:endParaRPr>
          </a:p>
        </p:txBody>
      </p:sp>
      <p:pic>
        <p:nvPicPr>
          <p:cNvPr id="6" name="Immagine 5" descr="Immagine che contiene testo, elettronica, schermo, schermata&#10;&#10;Descrizione generata automaticamente">
            <a:extLst>
              <a:ext uri="{FF2B5EF4-FFF2-40B4-BE49-F238E27FC236}">
                <a16:creationId xmlns:a16="http://schemas.microsoft.com/office/drawing/2014/main" id="{755D6254-61E5-4B74-61B5-E3FB1C93E5A2}"/>
              </a:ext>
            </a:extLst>
          </p:cNvPr>
          <p:cNvPicPr>
            <a:picLocks noChangeAspect="1"/>
          </p:cNvPicPr>
          <p:nvPr/>
        </p:nvPicPr>
        <p:blipFill>
          <a:blip r:embed="rId3"/>
          <a:stretch>
            <a:fillRect/>
          </a:stretch>
        </p:blipFill>
        <p:spPr>
          <a:xfrm>
            <a:off x="5084553" y="2189132"/>
            <a:ext cx="6494253" cy="3644301"/>
          </a:xfrm>
          <a:prstGeom prst="rect">
            <a:avLst/>
          </a:prstGeom>
        </p:spPr>
      </p:pic>
    </p:spTree>
    <p:extLst>
      <p:ext uri="{BB962C8B-B14F-4D97-AF65-F5344CB8AC3E}">
        <p14:creationId xmlns:p14="http://schemas.microsoft.com/office/powerpoint/2010/main" val="131880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a:latin typeface="Aptos Display"/>
              </a:rPr>
              <a:t>Download di </a:t>
            </a:r>
            <a:r>
              <a:rPr lang="it-IT" sz="3200" b="1" dirty="0" err="1">
                <a:latin typeface="Aptos Display"/>
              </a:rPr>
              <a:t>Git</a:t>
            </a:r>
            <a:endParaRPr lang="it-IT" dirty="0" err="1"/>
          </a:p>
        </p:txBody>
      </p:sp>
      <p:grpSp>
        <p:nvGrpSpPr>
          <p:cNvPr id="2" name="Gruppo 1">
            <a:extLst>
              <a:ext uri="{FF2B5EF4-FFF2-40B4-BE49-F238E27FC236}">
                <a16:creationId xmlns:a16="http://schemas.microsoft.com/office/drawing/2014/main" id="{34F2857D-F6B2-E001-D54C-AB332A1B7A5C}"/>
              </a:ext>
            </a:extLst>
          </p:cNvPr>
          <p:cNvGrpSpPr/>
          <p:nvPr/>
        </p:nvGrpSpPr>
        <p:grpSpPr bwMode="auto">
          <a:xfrm>
            <a:off x="472317" y="1108353"/>
            <a:ext cx="5103654" cy="702898"/>
            <a:chOff x="501072" y="763296"/>
            <a:chExt cx="9810595" cy="942773"/>
          </a:xfrm>
        </p:grpSpPr>
        <p:sp>
          <p:nvSpPr>
            <p:cNvPr id="10" name="CasellaDiTesto 9">
              <a:extLst>
                <a:ext uri="{FF2B5EF4-FFF2-40B4-BE49-F238E27FC236}">
                  <a16:creationId xmlns:a16="http://schemas.microsoft.com/office/drawing/2014/main" id="{AB9CC51B-238A-0D1E-9CB2-ED86830F94FD}"/>
                </a:ext>
              </a:extLst>
            </p:cNvPr>
            <p:cNvSpPr txBox="1"/>
            <p:nvPr/>
          </p:nvSpPr>
          <p:spPr bwMode="auto">
            <a:xfrm>
              <a:off x="510501" y="1251978"/>
              <a:ext cx="9801166" cy="454091"/>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cs typeface="Poppins"/>
                </a:rPr>
                <a:t>Cliccare sempre 'Next'</a:t>
              </a:r>
              <a:endParaRPr lang="it-IT" sz="1600" dirty="0">
                <a:latin typeface="Poppins"/>
                <a:cs typeface="Poppins"/>
              </a:endParaRPr>
            </a:p>
          </p:txBody>
        </p:sp>
        <p:sp>
          <p:nvSpPr>
            <p:cNvPr id="11" name="CasellaDiTesto 10">
              <a:extLst>
                <a:ext uri="{FF2B5EF4-FFF2-40B4-BE49-F238E27FC236}">
                  <a16:creationId xmlns:a16="http://schemas.microsoft.com/office/drawing/2014/main" id="{0AA08967-E182-3B9F-4CD1-8B1A23EFE965}"/>
                </a:ext>
              </a:extLst>
            </p:cNvPr>
            <p:cNvSpPr txBox="1"/>
            <p:nvPr/>
          </p:nvSpPr>
          <p:spPr bwMode="auto">
            <a:xfrm>
              <a:off x="501072" y="763296"/>
              <a:ext cx="9801167" cy="454091"/>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a:solidFill>
                    <a:srgbClr val="000000"/>
                  </a:solidFill>
                  <a:latin typeface="Poppins"/>
                  <a:cs typeface="Poppins"/>
                </a:rPr>
                <a:t>Link : </a:t>
              </a:r>
              <a:r>
                <a:rPr lang="it-IT" sz="1600" u="sng" dirty="0">
                  <a:latin typeface="Poppins"/>
                  <a:ea typeface="+mn-lt"/>
                  <a:cs typeface="+mn-lt"/>
                  <a:hlinkClick r:id="rId2"/>
                </a:rPr>
                <a:t>https://git-scm.com/downloads</a:t>
              </a:r>
              <a:endParaRPr u="sng">
                <a:latin typeface="Poppins"/>
                <a:ea typeface="+mn-lt"/>
                <a:cs typeface="+mn-lt"/>
              </a:endParaRPr>
            </a:p>
          </p:txBody>
        </p:sp>
      </p:grpSp>
      <p:cxnSp>
        <p:nvCxnSpPr>
          <p:cNvPr id="16" name="Connettore 2 15">
            <a:extLst>
              <a:ext uri="{FF2B5EF4-FFF2-40B4-BE49-F238E27FC236}">
                <a16:creationId xmlns:a16="http://schemas.microsoft.com/office/drawing/2014/main" id="{0A7556DF-E769-1080-47C4-750DB92CF418}"/>
              </a:ext>
            </a:extLst>
          </p:cNvPr>
          <p:cNvCxnSpPr/>
          <p:nvPr/>
        </p:nvCxnSpPr>
        <p:spPr>
          <a:xfrm>
            <a:off x="349549" y="4086404"/>
            <a:ext cx="2009775"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asellaDiTesto 17">
            <a:extLst>
              <a:ext uri="{FF2B5EF4-FFF2-40B4-BE49-F238E27FC236}">
                <a16:creationId xmlns:a16="http://schemas.microsoft.com/office/drawing/2014/main" id="{4643B341-7D59-5381-5C25-464C0D864E00}"/>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Introduzione a </a:t>
            </a:r>
            <a:r>
              <a:rPr lang="it-IT" sz="1600" b="1" dirty="0" err="1">
                <a:solidFill>
                  <a:srgbClr val="C00000"/>
                </a:solidFill>
                <a:latin typeface="Aptos Display"/>
              </a:rPr>
              <a:t>Git</a:t>
            </a:r>
            <a:r>
              <a:rPr lang="it-IT" sz="1600" b="1" dirty="0">
                <a:solidFill>
                  <a:srgbClr val="C00000"/>
                </a:solidFill>
                <a:latin typeface="Aptos Display"/>
              </a:rPr>
              <a:t> &amp; </a:t>
            </a:r>
            <a:r>
              <a:rPr lang="it-IT" sz="1600" b="1" dirty="0" err="1">
                <a:solidFill>
                  <a:srgbClr val="C00000"/>
                </a:solidFill>
                <a:latin typeface="Aptos Display"/>
              </a:rPr>
              <a:t>Github</a:t>
            </a:r>
            <a:endParaRPr lang="it-IT" sz="1600" b="1" dirty="0" err="1">
              <a:solidFill>
                <a:srgbClr val="C00000"/>
              </a:solidFill>
              <a:latin typeface="Aptos Display" panose="020B0004020202020204" pitchFamily="34" charset="0"/>
            </a:endParaRPr>
          </a:p>
        </p:txBody>
      </p:sp>
      <p:pic>
        <p:nvPicPr>
          <p:cNvPr id="3" name="Immagine 2" descr="Immagine che contiene testo, elettronica, schermata, schermo&#10;&#10;Descrizione generata automaticamente">
            <a:extLst>
              <a:ext uri="{FF2B5EF4-FFF2-40B4-BE49-F238E27FC236}">
                <a16:creationId xmlns:a16="http://schemas.microsoft.com/office/drawing/2014/main" id="{EC9EAEBC-36E3-EBFD-B62E-D9F95CA28BD6}"/>
              </a:ext>
            </a:extLst>
          </p:cNvPr>
          <p:cNvPicPr>
            <a:picLocks noChangeAspect="1"/>
          </p:cNvPicPr>
          <p:nvPr/>
        </p:nvPicPr>
        <p:blipFill>
          <a:blip r:embed="rId3"/>
          <a:stretch>
            <a:fillRect/>
          </a:stretch>
        </p:blipFill>
        <p:spPr>
          <a:xfrm>
            <a:off x="5811688" y="1713512"/>
            <a:ext cx="5600700" cy="4638675"/>
          </a:xfrm>
          <a:prstGeom prst="rect">
            <a:avLst/>
          </a:prstGeom>
        </p:spPr>
      </p:pic>
    </p:spTree>
    <p:extLst>
      <p:ext uri="{BB962C8B-B14F-4D97-AF65-F5344CB8AC3E}">
        <p14:creationId xmlns:p14="http://schemas.microsoft.com/office/powerpoint/2010/main" val="356501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a:latin typeface="Aptos Display"/>
              </a:rPr>
              <a:t>Download di </a:t>
            </a:r>
            <a:r>
              <a:rPr lang="it-IT" sz="3200" b="1" dirty="0" err="1">
                <a:latin typeface="Aptos Display"/>
              </a:rPr>
              <a:t>Git</a:t>
            </a:r>
            <a:endParaRPr lang="it-IT" dirty="0" err="1"/>
          </a:p>
        </p:txBody>
      </p:sp>
      <p:grpSp>
        <p:nvGrpSpPr>
          <p:cNvPr id="2" name="Gruppo 1">
            <a:extLst>
              <a:ext uri="{FF2B5EF4-FFF2-40B4-BE49-F238E27FC236}">
                <a16:creationId xmlns:a16="http://schemas.microsoft.com/office/drawing/2014/main" id="{34F2857D-F6B2-E001-D54C-AB332A1B7A5C}"/>
              </a:ext>
            </a:extLst>
          </p:cNvPr>
          <p:cNvGrpSpPr/>
          <p:nvPr/>
        </p:nvGrpSpPr>
        <p:grpSpPr bwMode="auto">
          <a:xfrm>
            <a:off x="472317" y="1108353"/>
            <a:ext cx="5761269" cy="949119"/>
            <a:chOff x="501072" y="763296"/>
            <a:chExt cx="11074708" cy="1273021"/>
          </a:xfrm>
        </p:grpSpPr>
        <p:sp>
          <p:nvSpPr>
            <p:cNvPr id="10" name="CasellaDiTesto 9">
              <a:extLst>
                <a:ext uri="{FF2B5EF4-FFF2-40B4-BE49-F238E27FC236}">
                  <a16:creationId xmlns:a16="http://schemas.microsoft.com/office/drawing/2014/main" id="{AB9CC51B-238A-0D1E-9CB2-ED86830F94FD}"/>
                </a:ext>
              </a:extLst>
            </p:cNvPr>
            <p:cNvSpPr txBox="1"/>
            <p:nvPr/>
          </p:nvSpPr>
          <p:spPr bwMode="auto">
            <a:xfrm>
              <a:off x="510501" y="1251978"/>
              <a:ext cx="11065279" cy="784339"/>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solidFill>
                    <a:srgbClr val="000000"/>
                  </a:solidFill>
                  <a:latin typeface="Poppins"/>
                  <a:cs typeface="Poppins"/>
                </a:rPr>
                <a:t>Per verificare la corretta installazione aprire il terminale </a:t>
              </a:r>
              <a:r>
                <a:rPr lang="it-IT" sz="1600" dirty="0" err="1">
                  <a:solidFill>
                    <a:srgbClr val="000000"/>
                  </a:solidFill>
                  <a:latin typeface="Poppins"/>
                  <a:cs typeface="Poppins"/>
                </a:rPr>
                <a:t>cmd</a:t>
              </a:r>
              <a:r>
                <a:rPr lang="it-IT" sz="1600" dirty="0">
                  <a:solidFill>
                    <a:srgbClr val="000000"/>
                  </a:solidFill>
                  <a:latin typeface="Poppins"/>
                  <a:cs typeface="Poppins"/>
                </a:rPr>
                <a:t> di windows e scrivere il comando '</a:t>
              </a:r>
              <a:r>
                <a:rPr lang="it-IT" sz="1600" dirty="0" err="1">
                  <a:solidFill>
                    <a:srgbClr val="000000"/>
                  </a:solidFill>
                  <a:latin typeface="Poppins"/>
                  <a:cs typeface="Poppins"/>
                </a:rPr>
                <a:t>git</a:t>
              </a:r>
              <a:r>
                <a:rPr lang="it-IT" sz="1600" dirty="0">
                  <a:solidFill>
                    <a:srgbClr val="000000"/>
                  </a:solidFill>
                  <a:latin typeface="Poppins"/>
                  <a:cs typeface="Poppins"/>
                </a:rPr>
                <a:t>'</a:t>
              </a:r>
            </a:p>
          </p:txBody>
        </p:sp>
        <p:sp>
          <p:nvSpPr>
            <p:cNvPr id="11" name="CasellaDiTesto 10">
              <a:extLst>
                <a:ext uri="{FF2B5EF4-FFF2-40B4-BE49-F238E27FC236}">
                  <a16:creationId xmlns:a16="http://schemas.microsoft.com/office/drawing/2014/main" id="{0AA08967-E182-3B9F-4CD1-8B1A23EFE965}"/>
                </a:ext>
              </a:extLst>
            </p:cNvPr>
            <p:cNvSpPr txBox="1"/>
            <p:nvPr/>
          </p:nvSpPr>
          <p:spPr bwMode="auto">
            <a:xfrm>
              <a:off x="501072" y="763296"/>
              <a:ext cx="9801167" cy="454091"/>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b="1">
                  <a:solidFill>
                    <a:srgbClr val="000000"/>
                  </a:solidFill>
                  <a:latin typeface="Poppins"/>
                  <a:cs typeface="Poppins"/>
                </a:rPr>
                <a:t>Link : </a:t>
              </a:r>
              <a:r>
                <a:rPr lang="it-IT" sz="1600" u="sng" dirty="0">
                  <a:latin typeface="Poppins"/>
                  <a:ea typeface="+mn-lt"/>
                  <a:cs typeface="+mn-lt"/>
                  <a:hlinkClick r:id="rId2"/>
                </a:rPr>
                <a:t>https://git-scm.com/downloads</a:t>
              </a:r>
              <a:endParaRPr u="sng">
                <a:latin typeface="Poppins"/>
                <a:ea typeface="+mn-lt"/>
                <a:cs typeface="+mn-lt"/>
              </a:endParaRPr>
            </a:p>
          </p:txBody>
        </p:sp>
      </p:grpSp>
      <p:sp>
        <p:nvSpPr>
          <p:cNvPr id="18" name="CasellaDiTesto 17">
            <a:extLst>
              <a:ext uri="{FF2B5EF4-FFF2-40B4-BE49-F238E27FC236}">
                <a16:creationId xmlns:a16="http://schemas.microsoft.com/office/drawing/2014/main" id="{4643B341-7D59-5381-5C25-464C0D864E00}"/>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Introduzione a </a:t>
            </a:r>
            <a:r>
              <a:rPr lang="it-IT" sz="1600" b="1" dirty="0" err="1">
                <a:solidFill>
                  <a:srgbClr val="C00000"/>
                </a:solidFill>
                <a:latin typeface="Aptos Display"/>
              </a:rPr>
              <a:t>Git</a:t>
            </a:r>
            <a:r>
              <a:rPr lang="it-IT" sz="1600" b="1" dirty="0">
                <a:solidFill>
                  <a:srgbClr val="C00000"/>
                </a:solidFill>
                <a:latin typeface="Aptos Display"/>
              </a:rPr>
              <a:t> &amp; </a:t>
            </a:r>
            <a:r>
              <a:rPr lang="it-IT" sz="1600" b="1" dirty="0" err="1">
                <a:solidFill>
                  <a:srgbClr val="C00000"/>
                </a:solidFill>
                <a:latin typeface="Aptos Display"/>
              </a:rPr>
              <a:t>Github</a:t>
            </a:r>
            <a:endParaRPr lang="it-IT" sz="1600" b="1" dirty="0" err="1">
              <a:solidFill>
                <a:srgbClr val="C00000"/>
              </a:solidFill>
              <a:latin typeface="Aptos Display" panose="020B0004020202020204" pitchFamily="34" charset="0"/>
            </a:endParaRPr>
          </a:p>
        </p:txBody>
      </p:sp>
      <p:pic>
        <p:nvPicPr>
          <p:cNvPr id="3" name="Immagine 2" descr="Immagine che contiene testo, schermata, Carattere&#10;&#10;Descrizione generata automaticamente">
            <a:extLst>
              <a:ext uri="{FF2B5EF4-FFF2-40B4-BE49-F238E27FC236}">
                <a16:creationId xmlns:a16="http://schemas.microsoft.com/office/drawing/2014/main" id="{645F1C80-2A0A-BDD1-D514-24EBBC951E30}"/>
              </a:ext>
            </a:extLst>
          </p:cNvPr>
          <p:cNvPicPr>
            <a:picLocks noChangeAspect="1"/>
          </p:cNvPicPr>
          <p:nvPr/>
        </p:nvPicPr>
        <p:blipFill>
          <a:blip r:embed="rId3"/>
          <a:stretch>
            <a:fillRect/>
          </a:stretch>
        </p:blipFill>
        <p:spPr>
          <a:xfrm>
            <a:off x="690628" y="2500900"/>
            <a:ext cx="10267950" cy="3067050"/>
          </a:xfrm>
          <a:prstGeom prst="rect">
            <a:avLst/>
          </a:prstGeom>
        </p:spPr>
      </p:pic>
    </p:spTree>
    <p:extLst>
      <p:ext uri="{BB962C8B-B14F-4D97-AF65-F5344CB8AC3E}">
        <p14:creationId xmlns:p14="http://schemas.microsoft.com/office/powerpoint/2010/main" val="253213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a:latin typeface="Aptos Display"/>
              </a:rPr>
              <a:t>Creazione Account </a:t>
            </a:r>
            <a:r>
              <a:rPr lang="it-IT" sz="3200" b="1" dirty="0" err="1">
                <a:latin typeface="Aptos Display"/>
              </a:rPr>
              <a:t>Github</a:t>
            </a:r>
            <a:endParaRPr lang="it-IT" dirty="0" err="1"/>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Introduzione a </a:t>
            </a:r>
            <a:r>
              <a:rPr lang="it-IT" sz="1600" b="1" dirty="0" err="1">
                <a:solidFill>
                  <a:srgbClr val="C00000"/>
                </a:solidFill>
                <a:latin typeface="Aptos Display"/>
              </a:rPr>
              <a:t>Git</a:t>
            </a:r>
            <a:r>
              <a:rPr lang="it-IT" sz="1600" b="1" dirty="0">
                <a:solidFill>
                  <a:srgbClr val="C00000"/>
                </a:solidFill>
                <a:latin typeface="Aptos Display"/>
              </a:rPr>
              <a:t> &amp; </a:t>
            </a:r>
            <a:r>
              <a:rPr lang="it-IT" sz="1600" b="1" dirty="0" err="1">
                <a:solidFill>
                  <a:srgbClr val="C00000"/>
                </a:solidFill>
                <a:latin typeface="Aptos Display"/>
              </a:rPr>
              <a:t>Github</a:t>
            </a:r>
            <a:endParaRPr lang="it-IT" sz="1600" b="1" dirty="0" err="1">
              <a:solidFill>
                <a:srgbClr val="C00000"/>
              </a:solidFill>
              <a:latin typeface="Aptos Display" panose="020B0004020202020204" pitchFamily="34" charset="0"/>
            </a:endParaRPr>
          </a:p>
        </p:txBody>
      </p:sp>
      <p:pic>
        <p:nvPicPr>
          <p:cNvPr id="3" name="Immagine 2" descr="Immagine che contiene testo, schermata, software, Software multimediale&#10;&#10;Descrizione generata automaticamente">
            <a:extLst>
              <a:ext uri="{FF2B5EF4-FFF2-40B4-BE49-F238E27FC236}">
                <a16:creationId xmlns:a16="http://schemas.microsoft.com/office/drawing/2014/main" id="{05F4CFE9-825E-3C7F-77B8-D40219CD384B}"/>
              </a:ext>
            </a:extLst>
          </p:cNvPr>
          <p:cNvPicPr>
            <a:picLocks noChangeAspect="1"/>
          </p:cNvPicPr>
          <p:nvPr/>
        </p:nvPicPr>
        <p:blipFill>
          <a:blip r:embed="rId2"/>
          <a:stretch>
            <a:fillRect/>
          </a:stretch>
        </p:blipFill>
        <p:spPr>
          <a:xfrm>
            <a:off x="1675904" y="1279586"/>
            <a:ext cx="8293856" cy="5290869"/>
          </a:xfrm>
          <a:prstGeom prst="rect">
            <a:avLst/>
          </a:prstGeom>
        </p:spPr>
      </p:pic>
    </p:spTree>
    <p:extLst>
      <p:ext uri="{BB962C8B-B14F-4D97-AF65-F5344CB8AC3E}">
        <p14:creationId xmlns:p14="http://schemas.microsoft.com/office/powerpoint/2010/main" val="122473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asellaDiTesto 24">
            <a:extLst>
              <a:ext uri="{FF2B5EF4-FFF2-40B4-BE49-F238E27FC236}">
                <a16:creationId xmlns:a16="http://schemas.microsoft.com/office/drawing/2014/main" id="{200FA9D7-BF31-1ADD-6C49-6D0777D38A8C}"/>
              </a:ext>
            </a:extLst>
          </p:cNvPr>
          <p:cNvSpPr txBox="1"/>
          <p:nvPr/>
        </p:nvSpPr>
        <p:spPr>
          <a:xfrm>
            <a:off x="346262" y="521634"/>
            <a:ext cx="10945906" cy="584775"/>
          </a:xfrm>
          <a:prstGeom prst="rect">
            <a:avLst/>
          </a:prstGeom>
          <a:noFill/>
        </p:spPr>
        <p:txBody>
          <a:bodyPr wrap="square" lIns="91440" tIns="45720" rIns="91440" bIns="45720" rtlCol="0" anchor="t">
            <a:spAutoFit/>
          </a:bodyPr>
          <a:lstStyle/>
          <a:p>
            <a:r>
              <a:rPr lang="it-IT" sz="3200" b="1" dirty="0">
                <a:latin typeface="Aptos Display"/>
              </a:rPr>
              <a:t>Creazione Account </a:t>
            </a:r>
            <a:r>
              <a:rPr lang="it-IT" sz="3200" b="1" dirty="0" err="1">
                <a:latin typeface="Aptos Display"/>
              </a:rPr>
              <a:t>Github</a:t>
            </a:r>
            <a:endParaRPr lang="it-IT" dirty="0" err="1"/>
          </a:p>
        </p:txBody>
      </p:sp>
      <p:sp>
        <p:nvSpPr>
          <p:cNvPr id="29" name="CasellaDiTesto 28">
            <a:extLst>
              <a:ext uri="{FF2B5EF4-FFF2-40B4-BE49-F238E27FC236}">
                <a16:creationId xmlns:a16="http://schemas.microsoft.com/office/drawing/2014/main" id="{8C2C2C17-5F3B-29AD-FD81-795A629E4739}"/>
              </a:ext>
            </a:extLst>
          </p:cNvPr>
          <p:cNvSpPr txBox="1"/>
          <p:nvPr/>
        </p:nvSpPr>
        <p:spPr>
          <a:xfrm>
            <a:off x="346262" y="273984"/>
            <a:ext cx="10945906" cy="338554"/>
          </a:xfrm>
          <a:prstGeom prst="rect">
            <a:avLst/>
          </a:prstGeom>
          <a:noFill/>
        </p:spPr>
        <p:txBody>
          <a:bodyPr wrap="square" lIns="91440" tIns="45720" rIns="91440" bIns="45720" rtlCol="0" anchor="t">
            <a:spAutoFit/>
          </a:bodyPr>
          <a:lstStyle/>
          <a:p>
            <a:r>
              <a:rPr lang="it-IT" sz="1600" b="1" dirty="0">
                <a:solidFill>
                  <a:srgbClr val="C00000"/>
                </a:solidFill>
                <a:latin typeface="Aptos Display"/>
              </a:rPr>
              <a:t>Introduzione a </a:t>
            </a:r>
            <a:r>
              <a:rPr lang="it-IT" sz="1600" b="1" dirty="0" err="1">
                <a:solidFill>
                  <a:srgbClr val="C00000"/>
                </a:solidFill>
                <a:latin typeface="Aptos Display"/>
              </a:rPr>
              <a:t>Git</a:t>
            </a:r>
            <a:r>
              <a:rPr lang="it-IT" sz="1600" b="1" dirty="0">
                <a:solidFill>
                  <a:srgbClr val="C00000"/>
                </a:solidFill>
                <a:latin typeface="Aptos Display"/>
              </a:rPr>
              <a:t> &amp; </a:t>
            </a:r>
            <a:r>
              <a:rPr lang="it-IT" sz="1600" b="1" dirty="0" err="1">
                <a:solidFill>
                  <a:srgbClr val="C00000"/>
                </a:solidFill>
                <a:latin typeface="Aptos Display"/>
              </a:rPr>
              <a:t>Github</a:t>
            </a:r>
            <a:endParaRPr lang="it-IT" sz="1600" b="1" dirty="0" err="1">
              <a:solidFill>
                <a:srgbClr val="C00000"/>
              </a:solidFill>
              <a:latin typeface="Aptos Display" panose="020B0004020202020204" pitchFamily="34" charset="0"/>
            </a:endParaRPr>
          </a:p>
        </p:txBody>
      </p:sp>
      <p:pic>
        <p:nvPicPr>
          <p:cNvPr id="2" name="Immagine 1" descr="Immagine che contiene testo, uomo, schermata, Viso umano&#10;&#10;Descrizione generata automaticamente">
            <a:extLst>
              <a:ext uri="{FF2B5EF4-FFF2-40B4-BE49-F238E27FC236}">
                <a16:creationId xmlns:a16="http://schemas.microsoft.com/office/drawing/2014/main" id="{BB6A96DC-2C45-242A-560F-307D8AAC3577}"/>
              </a:ext>
            </a:extLst>
          </p:cNvPr>
          <p:cNvPicPr>
            <a:picLocks noChangeAspect="1"/>
          </p:cNvPicPr>
          <p:nvPr/>
        </p:nvPicPr>
        <p:blipFill>
          <a:blip r:embed="rId2"/>
          <a:stretch>
            <a:fillRect/>
          </a:stretch>
        </p:blipFill>
        <p:spPr>
          <a:xfrm>
            <a:off x="1625064" y="1107056"/>
            <a:ext cx="8381155" cy="5477775"/>
          </a:xfrm>
          <a:prstGeom prst="rect">
            <a:avLst/>
          </a:prstGeom>
        </p:spPr>
      </p:pic>
      <p:sp>
        <p:nvSpPr>
          <p:cNvPr id="4" name="CasellaDiTesto 3">
            <a:extLst>
              <a:ext uri="{FF2B5EF4-FFF2-40B4-BE49-F238E27FC236}">
                <a16:creationId xmlns:a16="http://schemas.microsoft.com/office/drawing/2014/main" id="{5A4E0368-C34D-55A8-329F-4CED78FFBF40}"/>
              </a:ext>
            </a:extLst>
          </p:cNvPr>
          <p:cNvSpPr txBox="1"/>
          <p:nvPr/>
        </p:nvSpPr>
        <p:spPr>
          <a:xfrm>
            <a:off x="340068" y="2989903"/>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600" b="1" dirty="0">
                <a:latin typeface="Poppins"/>
                <a:ea typeface="Calibri"/>
                <a:cs typeface="Calibri"/>
              </a:rPr>
              <a:t>Mettetemi </a:t>
            </a:r>
            <a:endParaRPr lang="it-IT" sz="1600" b="1">
              <a:latin typeface="Poppins"/>
              <a:ea typeface="Calibri"/>
              <a:cs typeface="Poppins"/>
            </a:endParaRPr>
          </a:p>
          <a:p>
            <a:r>
              <a:rPr lang="it-IT" sz="1600" b="1" dirty="0">
                <a:latin typeface="Poppins"/>
                <a:ea typeface="Calibri"/>
                <a:cs typeface="Calibri"/>
              </a:rPr>
              <a:t>follow! -&gt;</a:t>
            </a:r>
          </a:p>
          <a:p>
            <a:r>
              <a:rPr lang="it-IT" dirty="0">
                <a:solidFill>
                  <a:srgbClr val="444444"/>
                </a:solidFill>
                <a:latin typeface="Roboto"/>
                <a:ea typeface="Roboto"/>
                <a:cs typeface="Roboto"/>
              </a:rPr>
              <a:t>😏</a:t>
            </a:r>
            <a:endParaRPr lang="it-IT" dirty="0"/>
          </a:p>
        </p:txBody>
      </p:sp>
    </p:spTree>
    <p:extLst>
      <p:ext uri="{BB962C8B-B14F-4D97-AF65-F5344CB8AC3E}">
        <p14:creationId xmlns:p14="http://schemas.microsoft.com/office/powerpoint/2010/main" val="316864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6AB0CA7-0898-E442-48AC-2A80FA6074FA}"/>
              </a:ext>
            </a:extLst>
          </p:cNvPr>
          <p:cNvSpPr txBox="1"/>
          <p:nvPr/>
        </p:nvSpPr>
        <p:spPr>
          <a:xfrm>
            <a:off x="251012" y="340659"/>
            <a:ext cx="10945906" cy="707886"/>
          </a:xfrm>
          <a:prstGeom prst="rect">
            <a:avLst/>
          </a:prstGeom>
          <a:noFill/>
        </p:spPr>
        <p:txBody>
          <a:bodyPr wrap="square" lIns="91440" tIns="45720" rIns="91440" bIns="45720" rtlCol="0" anchor="t">
            <a:spAutoFit/>
          </a:bodyPr>
          <a:lstStyle/>
          <a:p>
            <a:r>
              <a:rPr lang="it-IT" sz="4000" b="1" dirty="0">
                <a:latin typeface="Aptos Display"/>
              </a:rPr>
              <a:t>Comandi Principali</a:t>
            </a:r>
            <a:endParaRPr lang="it-IT" dirty="0"/>
          </a:p>
        </p:txBody>
      </p:sp>
      <p:sp>
        <p:nvSpPr>
          <p:cNvPr id="6" name="CasellaDiTesto 5">
            <a:extLst>
              <a:ext uri="{FF2B5EF4-FFF2-40B4-BE49-F238E27FC236}">
                <a16:creationId xmlns:a16="http://schemas.microsoft.com/office/drawing/2014/main" id="{0852D60E-4BBA-9013-C66E-E028187EF9DE}"/>
              </a:ext>
            </a:extLst>
          </p:cNvPr>
          <p:cNvSpPr txBox="1"/>
          <p:nvPr/>
        </p:nvSpPr>
        <p:spPr bwMode="auto">
          <a:xfrm>
            <a:off x="612678" y="1052684"/>
            <a:ext cx="7295126" cy="5262979"/>
          </a:xfrm>
          <a:prstGeom prst="rect">
            <a:avLst/>
          </a:prstGeom>
          <a:noFill/>
        </p:spPr>
        <p:txBody>
          <a:bodyPr wrap="square" lIns="91440" tIns="45720" rIns="91440" bIns="45720" rtlCol="0" anchor="t">
            <a:spAutoFit/>
          </a:bodyPr>
          <a:ls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it-IT" sz="1600" dirty="0">
                <a:latin typeface="Poppins"/>
                <a:ea typeface="+mn-lt"/>
                <a:cs typeface="+mn-lt"/>
              </a:rPr>
              <a:t>In </a:t>
            </a:r>
            <a:r>
              <a:rPr lang="it-IT" sz="1600" dirty="0" err="1">
                <a:latin typeface="Poppins"/>
                <a:ea typeface="+mn-lt"/>
                <a:cs typeface="+mn-lt"/>
              </a:rPr>
              <a:t>Git</a:t>
            </a:r>
            <a:r>
              <a:rPr lang="it-IT" sz="1600" dirty="0">
                <a:latin typeface="Poppins"/>
                <a:ea typeface="+mn-lt"/>
                <a:cs typeface="+mn-lt"/>
              </a:rPr>
              <a:t>, esistono una serie di comandi fondamentali che ci permettono di gestire e tenere traccia delle modifiche al codice di un progetto in modo efficiente. Con questi comandi possiamo:</a:t>
            </a:r>
            <a:endParaRPr lang="it-IT" sz="1600" dirty="0">
              <a:latin typeface="Poppins"/>
              <a:cs typeface="Poppins"/>
            </a:endParaRPr>
          </a:p>
          <a:p>
            <a:pPr>
              <a:defRPr/>
            </a:pPr>
            <a:endParaRPr lang="it-IT" sz="1600" dirty="0">
              <a:latin typeface="Poppins"/>
              <a:ea typeface="+mn-lt"/>
              <a:cs typeface="+mn-lt"/>
            </a:endParaRPr>
          </a:p>
          <a:p>
            <a:pPr marL="285750" indent="-285750">
              <a:buFont typeface="Arial"/>
              <a:buChar char="•"/>
              <a:defRPr/>
            </a:pPr>
            <a:r>
              <a:rPr lang="it-IT" sz="1600" b="1" dirty="0">
                <a:latin typeface="Poppins"/>
                <a:ea typeface="+mn-lt"/>
                <a:cs typeface="+mn-lt"/>
              </a:rPr>
              <a:t>Creare</a:t>
            </a:r>
            <a:r>
              <a:rPr lang="it-IT" sz="1600" dirty="0">
                <a:latin typeface="Poppins"/>
                <a:ea typeface="+mn-lt"/>
                <a:cs typeface="+mn-lt"/>
              </a:rPr>
              <a:t> un repository, ossia lo spazio in cui verranno conservate tutte le versioni del progetto;</a:t>
            </a:r>
            <a:endParaRPr lang="it-IT" sz="1600">
              <a:latin typeface="Poppins"/>
              <a:cs typeface="Poppins"/>
            </a:endParaRPr>
          </a:p>
          <a:p>
            <a:pPr marL="285750" indent="-285750">
              <a:buFont typeface="Arial"/>
              <a:buChar char="•"/>
              <a:defRPr/>
            </a:pPr>
            <a:endParaRPr lang="it-IT" sz="1600" dirty="0">
              <a:latin typeface="Poppins"/>
              <a:ea typeface="+mn-lt"/>
              <a:cs typeface="+mn-lt"/>
            </a:endParaRPr>
          </a:p>
          <a:p>
            <a:pPr marL="285750" indent="-285750">
              <a:buFont typeface="Arial"/>
              <a:buChar char="•"/>
              <a:defRPr/>
            </a:pPr>
            <a:r>
              <a:rPr lang="it-IT" sz="1600" b="1" dirty="0">
                <a:latin typeface="Poppins"/>
                <a:ea typeface="+mn-lt"/>
                <a:cs typeface="+mn-lt"/>
              </a:rPr>
              <a:t>Monitorare</a:t>
            </a:r>
            <a:r>
              <a:rPr lang="it-IT" sz="1600" dirty="0">
                <a:latin typeface="Poppins"/>
                <a:ea typeface="+mn-lt"/>
                <a:cs typeface="+mn-lt"/>
              </a:rPr>
              <a:t> lo stato dei file, verificando quali sono stati modificati e quali sono pronti per essere salvati;</a:t>
            </a:r>
            <a:endParaRPr lang="it-IT" sz="1600">
              <a:latin typeface="Poppins"/>
              <a:cs typeface="Poppins"/>
            </a:endParaRPr>
          </a:p>
          <a:p>
            <a:pPr marL="285750" indent="-285750">
              <a:buFont typeface="Arial"/>
              <a:buChar char="•"/>
              <a:defRPr/>
            </a:pPr>
            <a:endParaRPr lang="it-IT" sz="1600" dirty="0">
              <a:latin typeface="Poppins"/>
              <a:ea typeface="+mn-lt"/>
              <a:cs typeface="+mn-lt"/>
            </a:endParaRPr>
          </a:p>
          <a:p>
            <a:pPr marL="285750" indent="-285750">
              <a:buFont typeface="Arial"/>
              <a:buChar char="•"/>
              <a:defRPr/>
            </a:pPr>
            <a:r>
              <a:rPr lang="it-IT" sz="1600" b="1" dirty="0">
                <a:latin typeface="Poppins"/>
                <a:ea typeface="+mn-lt"/>
                <a:cs typeface="+mn-lt"/>
              </a:rPr>
              <a:t>Salvare le modifiche</a:t>
            </a:r>
            <a:r>
              <a:rPr lang="it-IT" sz="1600" dirty="0">
                <a:latin typeface="Poppins"/>
                <a:ea typeface="+mn-lt"/>
                <a:cs typeface="+mn-lt"/>
              </a:rPr>
              <a:t>, registrando lo stato attuale del progetto con messaggi che descrivono ogni cambiamento;</a:t>
            </a:r>
            <a:endParaRPr lang="it-IT" sz="1600">
              <a:latin typeface="Poppins"/>
              <a:cs typeface="Poppins"/>
            </a:endParaRPr>
          </a:p>
          <a:p>
            <a:pPr marL="285750" indent="-285750">
              <a:buFont typeface="Arial"/>
              <a:buChar char="•"/>
              <a:defRPr/>
            </a:pPr>
            <a:endParaRPr lang="it-IT" sz="1600" dirty="0">
              <a:latin typeface="Poppins"/>
              <a:ea typeface="+mn-lt"/>
              <a:cs typeface="+mn-lt"/>
            </a:endParaRPr>
          </a:p>
          <a:p>
            <a:pPr marL="285750" indent="-285750">
              <a:buFont typeface="Arial"/>
              <a:buChar char="•"/>
              <a:defRPr/>
            </a:pPr>
            <a:r>
              <a:rPr lang="it-IT" sz="1600" b="1" dirty="0">
                <a:latin typeface="Poppins"/>
                <a:ea typeface="+mn-lt"/>
                <a:cs typeface="+mn-lt"/>
              </a:rPr>
              <a:t>Collaborare</a:t>
            </a:r>
            <a:r>
              <a:rPr lang="it-IT" sz="1600" dirty="0">
                <a:latin typeface="Poppins"/>
                <a:ea typeface="+mn-lt"/>
                <a:cs typeface="+mn-lt"/>
              </a:rPr>
              <a:t> con altri, condividendo il nostro lavoro su un server remoto e integrando le modifiche degli altri nel nostro progetto;</a:t>
            </a:r>
            <a:endParaRPr lang="it-IT" sz="1600">
              <a:latin typeface="Poppins"/>
              <a:ea typeface="+mn-lt"/>
              <a:cs typeface="Poppins"/>
            </a:endParaRPr>
          </a:p>
          <a:p>
            <a:pPr marL="285750" indent="-285750">
              <a:buFont typeface="Arial"/>
              <a:buChar char="•"/>
              <a:defRPr/>
            </a:pPr>
            <a:endParaRPr lang="it-IT" sz="1600" dirty="0">
              <a:latin typeface="Poppins"/>
              <a:ea typeface="Calibri"/>
              <a:cs typeface="Calibri"/>
            </a:endParaRPr>
          </a:p>
          <a:p>
            <a:pPr marL="285750" indent="-285750">
              <a:buFont typeface="Arial"/>
              <a:buChar char="•"/>
              <a:defRPr/>
            </a:pPr>
            <a:r>
              <a:rPr lang="it-IT" sz="1600" b="1" dirty="0">
                <a:latin typeface="Poppins"/>
                <a:ea typeface="+mn-lt"/>
                <a:cs typeface="+mn-lt"/>
              </a:rPr>
              <a:t>Gestire le versioni</a:t>
            </a:r>
            <a:r>
              <a:rPr lang="it-IT" sz="1600" dirty="0">
                <a:latin typeface="Poppins"/>
                <a:ea typeface="+mn-lt"/>
                <a:cs typeface="+mn-lt"/>
              </a:rPr>
              <a:t> del progetto creando e lavorando su diverse ramificazioni, chiamate </a:t>
            </a:r>
            <a:r>
              <a:rPr lang="it-IT" sz="1600" i="1" err="1">
                <a:latin typeface="Poppins"/>
                <a:ea typeface="+mn-lt"/>
                <a:cs typeface="+mn-lt"/>
              </a:rPr>
              <a:t>branch</a:t>
            </a:r>
            <a:r>
              <a:rPr lang="it-IT" sz="1600" dirty="0">
                <a:latin typeface="Poppins"/>
                <a:ea typeface="+mn-lt"/>
                <a:cs typeface="+mn-lt"/>
              </a:rPr>
              <a:t>, che permettono di sviluppare nuove funzionalità in parallelo senza interferire con il resto del codice.</a:t>
            </a:r>
          </a:p>
          <a:p>
            <a:pPr>
              <a:defRPr/>
            </a:pPr>
            <a:endParaRPr lang="it-IT" sz="1600" dirty="0">
              <a:latin typeface="Poppins"/>
              <a:ea typeface="Calibri"/>
              <a:cs typeface="Calibri"/>
            </a:endParaRPr>
          </a:p>
        </p:txBody>
      </p:sp>
      <p:pic>
        <p:nvPicPr>
          <p:cNvPr id="7" name="Immagine 6" descr="Immagine che contiene testo, schermata, Carattere, numero&#10;&#10;Descrizione generata automaticamente">
            <a:extLst>
              <a:ext uri="{FF2B5EF4-FFF2-40B4-BE49-F238E27FC236}">
                <a16:creationId xmlns:a16="http://schemas.microsoft.com/office/drawing/2014/main" id="{024BCE67-7A88-EE22-3553-26D9560521E2}"/>
              </a:ext>
            </a:extLst>
          </p:cNvPr>
          <p:cNvPicPr>
            <a:picLocks noChangeAspect="1"/>
          </p:cNvPicPr>
          <p:nvPr/>
        </p:nvPicPr>
        <p:blipFill>
          <a:blip r:embed="rId2"/>
          <a:stretch>
            <a:fillRect/>
          </a:stretch>
        </p:blipFill>
        <p:spPr>
          <a:xfrm>
            <a:off x="7901707" y="2200634"/>
            <a:ext cx="4166739" cy="2959939"/>
          </a:xfrm>
          <a:prstGeom prst="rect">
            <a:avLst/>
          </a:prstGeom>
        </p:spPr>
      </p:pic>
    </p:spTree>
    <p:extLst>
      <p:ext uri="{BB962C8B-B14F-4D97-AF65-F5344CB8AC3E}">
        <p14:creationId xmlns:p14="http://schemas.microsoft.com/office/powerpoint/2010/main" val="37941490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70B10ECA3DBE04E9B8F04A4B166ACDF" ma:contentTypeVersion="4" ma:contentTypeDescription="Creare un nuovo documento." ma:contentTypeScope="" ma:versionID="919ccbf886e8dabeb84cd02ef0318864">
  <xsd:schema xmlns:xsd="http://www.w3.org/2001/XMLSchema" xmlns:xs="http://www.w3.org/2001/XMLSchema" xmlns:p="http://schemas.microsoft.com/office/2006/metadata/properties" xmlns:ns2="47c164ff-6fda-4dde-bd5c-c83ae43ad7ec" targetNamespace="http://schemas.microsoft.com/office/2006/metadata/properties" ma:root="true" ma:fieldsID="0440ea57dba4221bd1224d33c01dce40" ns2:_="">
    <xsd:import namespace="47c164ff-6fda-4dde-bd5c-c83ae43ad7e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c164ff-6fda-4dde-bd5c-c83ae43ad7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15DB95-19BC-41FD-B311-E3EE801A77AE}">
  <ds:schemaRefs>
    <ds:schemaRef ds:uri="http://schemas.microsoft.com/sharepoint/v3/contenttype/forms"/>
  </ds:schemaRefs>
</ds:datastoreItem>
</file>

<file path=customXml/itemProps2.xml><?xml version="1.0" encoding="utf-8"?>
<ds:datastoreItem xmlns:ds="http://schemas.openxmlformats.org/officeDocument/2006/customXml" ds:itemID="{B0623793-00F9-482B-BF18-E1B346B68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c164ff-6fda-4dde-bd5c-c83ae43ad7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E3F20A-4A1D-44D5-8500-A879F8185C1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TotalTime>
  <Words>8</Words>
  <Application>Microsoft Office PowerPoint</Application>
  <PresentationFormat>Widescreen</PresentationFormat>
  <Paragraphs>5</Paragraphs>
  <Slides>25</Slides>
  <Notes>0</Notes>
  <HiddenSlides>0</HiddenSlides>
  <MMClips>0</MMClips>
  <ScaleCrop>false</ScaleCrop>
  <HeadingPairs>
    <vt:vector size="4" baseType="variant">
      <vt:variant>
        <vt:lpstr>Tema</vt:lpstr>
      </vt:variant>
      <vt:variant>
        <vt:i4>1</vt:i4>
      </vt:variant>
      <vt:variant>
        <vt:lpstr>Titoli diapositive</vt:lpstr>
      </vt:variant>
      <vt:variant>
        <vt:i4>25</vt:i4>
      </vt:variant>
    </vt:vector>
  </HeadingPairs>
  <TitlesOfParts>
    <vt:vector size="26" baseType="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Mariano</dc:creator>
  <cp:lastModifiedBy>Davide Mariano</cp:lastModifiedBy>
  <cp:revision>1082</cp:revision>
  <dcterms:created xsi:type="dcterms:W3CDTF">2024-07-19T14:57:30Z</dcterms:created>
  <dcterms:modified xsi:type="dcterms:W3CDTF">2024-10-01T09:30:55Z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0x010100E70B10ECA3DBE04E9B8F04A4B166ACDF</vt:lpwstr>
  </property>
</Properties>
</file>