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9" r:id="rId4"/>
    <p:sldId id="294" r:id="rId5"/>
    <p:sldId id="264" r:id="rId6"/>
    <p:sldId id="257" r:id="rId7"/>
    <p:sldId id="258" r:id="rId8"/>
    <p:sldId id="259" r:id="rId9"/>
    <p:sldId id="260" r:id="rId10"/>
    <p:sldId id="261" r:id="rId11"/>
    <p:sldId id="267" r:id="rId12"/>
    <p:sldId id="266" r:id="rId13"/>
    <p:sldId id="270" r:id="rId14"/>
    <p:sldId id="271" r:id="rId15"/>
    <p:sldId id="272" r:id="rId16"/>
    <p:sldId id="273" r:id="rId17"/>
    <p:sldId id="274" r:id="rId18"/>
    <p:sldId id="275" r:id="rId19"/>
    <p:sldId id="276" r:id="rId20"/>
    <p:sldId id="281" r:id="rId21"/>
    <p:sldId id="282" r:id="rId22"/>
    <p:sldId id="283" r:id="rId23"/>
    <p:sldId id="284" r:id="rId24"/>
    <p:sldId id="285" r:id="rId25"/>
    <p:sldId id="279" r:id="rId26"/>
    <p:sldId id="280" r:id="rId27"/>
    <p:sldId id="286" r:id="rId28"/>
    <p:sldId id="287" r:id="rId29"/>
    <p:sldId id="288" r:id="rId30"/>
    <p:sldId id="291" r:id="rId31"/>
    <p:sldId id="292" r:id="rId32"/>
    <p:sldId id="277" r:id="rId33"/>
    <p:sldId id="290" r:id="rId34"/>
    <p:sldId id="293" r:id="rId35"/>
    <p:sldId id="289" r:id="rId36"/>
    <p:sldId id="29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654BA-25D9-58D2-8C95-103FACEE5C14}" v="474" dt="2023-12-20T09:28:13.675"/>
    <p1510:client id="{C5044101-E5B3-4204-ABDC-502396D8423C}" v="646" dt="2023-12-19T09:30:51.218"/>
    <p1510:client id="{F21980CB-B78A-F6D3-F35E-0737CF881AD4}" v="46" dt="2023-12-23T16:36:17.4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9ABD89-2E73-4E48-8AF2-FCDEC1EE874E}"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95FFAB6D-B6E1-449F-8A95-9C0145CB249D}">
      <dgm:prSet/>
      <dgm:spPr/>
      <dgm:t>
        <a:bodyPr/>
        <a:lstStyle/>
        <a:p>
          <a:pPr>
            <a:defRPr cap="all"/>
          </a:pPr>
          <a:r>
            <a:rPr lang="en-US"/>
            <a:t>Vision</a:t>
          </a:r>
        </a:p>
      </dgm:t>
    </dgm:pt>
    <dgm:pt modelId="{E26DFD5A-5B2E-4ED8-8CFA-D77EE4CB9400}" type="parTrans" cxnId="{8D8532C5-100A-4577-8A0B-49F99E8AE1D7}">
      <dgm:prSet/>
      <dgm:spPr/>
      <dgm:t>
        <a:bodyPr/>
        <a:lstStyle/>
        <a:p>
          <a:endParaRPr lang="en-US"/>
        </a:p>
      </dgm:t>
    </dgm:pt>
    <dgm:pt modelId="{933AD844-2900-4575-97FB-EBD22E645D66}" type="sibTrans" cxnId="{8D8532C5-100A-4577-8A0B-49F99E8AE1D7}">
      <dgm:prSet/>
      <dgm:spPr/>
      <dgm:t>
        <a:bodyPr/>
        <a:lstStyle/>
        <a:p>
          <a:endParaRPr lang="en-US"/>
        </a:p>
      </dgm:t>
    </dgm:pt>
    <dgm:pt modelId="{B294D156-F4DE-40DC-B265-996FEFEDA4E9}">
      <dgm:prSet/>
      <dgm:spPr/>
      <dgm:t>
        <a:bodyPr/>
        <a:lstStyle/>
        <a:p>
          <a:pPr>
            <a:defRPr cap="all"/>
          </a:pPr>
          <a:r>
            <a:rPr lang="en-US"/>
            <a:t>Web Browsing</a:t>
          </a:r>
        </a:p>
      </dgm:t>
    </dgm:pt>
    <dgm:pt modelId="{AD550152-E623-42EB-9357-155DA583FE90}" type="parTrans" cxnId="{EB4D71C8-1DDD-4E80-85EE-1D3EDAB11DBD}">
      <dgm:prSet/>
      <dgm:spPr/>
      <dgm:t>
        <a:bodyPr/>
        <a:lstStyle/>
        <a:p>
          <a:endParaRPr lang="en-US"/>
        </a:p>
      </dgm:t>
    </dgm:pt>
    <dgm:pt modelId="{0F2604B8-9670-491D-B106-5C0BF7E0738F}" type="sibTrans" cxnId="{EB4D71C8-1DDD-4E80-85EE-1D3EDAB11DBD}">
      <dgm:prSet/>
      <dgm:spPr/>
      <dgm:t>
        <a:bodyPr/>
        <a:lstStyle/>
        <a:p>
          <a:endParaRPr lang="en-US"/>
        </a:p>
      </dgm:t>
    </dgm:pt>
    <dgm:pt modelId="{B4110304-9029-4304-87ED-1CB513CE07C8}">
      <dgm:prSet/>
      <dgm:spPr/>
      <dgm:t>
        <a:bodyPr/>
        <a:lstStyle/>
        <a:p>
          <a:pPr>
            <a:defRPr cap="all"/>
          </a:pPr>
          <a:r>
            <a:rPr lang="en-US"/>
            <a:t>Data Analysis</a:t>
          </a:r>
        </a:p>
      </dgm:t>
    </dgm:pt>
    <dgm:pt modelId="{2338F3D2-3A74-4582-A014-5DC17969B410}" type="parTrans" cxnId="{03EFD756-0C6C-4EAD-93D7-331A1E3ED025}">
      <dgm:prSet/>
      <dgm:spPr/>
      <dgm:t>
        <a:bodyPr/>
        <a:lstStyle/>
        <a:p>
          <a:endParaRPr lang="en-US"/>
        </a:p>
      </dgm:t>
    </dgm:pt>
    <dgm:pt modelId="{99989C99-7D85-4F3E-B8B8-0A7064138234}" type="sibTrans" cxnId="{03EFD756-0C6C-4EAD-93D7-331A1E3ED025}">
      <dgm:prSet/>
      <dgm:spPr/>
      <dgm:t>
        <a:bodyPr/>
        <a:lstStyle/>
        <a:p>
          <a:endParaRPr lang="en-US"/>
        </a:p>
      </dgm:t>
    </dgm:pt>
    <dgm:pt modelId="{585FED3C-C825-464B-8B93-94122E5D84DB}">
      <dgm:prSet phldr="0"/>
      <dgm:spPr/>
      <dgm:t>
        <a:bodyPr/>
        <a:lstStyle/>
        <a:p>
          <a:pPr>
            <a:defRPr cap="all"/>
          </a:pPr>
          <a:r>
            <a:rPr lang="en-US">
              <a:latin typeface="Aptos Display" panose="020F0302020204030204"/>
            </a:rPr>
            <a:t>Plugins</a:t>
          </a:r>
          <a:endParaRPr lang="en-US"/>
        </a:p>
      </dgm:t>
    </dgm:pt>
    <dgm:pt modelId="{7BE5348E-74FB-41E0-8D71-E236E99F60FD}" type="parTrans" cxnId="{49F30D83-ABE6-47AA-9E45-3D34E36B19F7}">
      <dgm:prSet/>
      <dgm:spPr/>
      <dgm:t>
        <a:bodyPr/>
        <a:lstStyle/>
        <a:p>
          <a:endParaRPr lang="en-US"/>
        </a:p>
      </dgm:t>
    </dgm:pt>
    <dgm:pt modelId="{36A5E894-FEC4-4E5B-B503-19E8D3C2AB65}" type="sibTrans" cxnId="{49F30D83-ABE6-47AA-9E45-3D34E36B19F7}">
      <dgm:prSet/>
      <dgm:spPr/>
      <dgm:t>
        <a:bodyPr/>
        <a:lstStyle/>
        <a:p>
          <a:endParaRPr lang="en-US"/>
        </a:p>
      </dgm:t>
    </dgm:pt>
    <dgm:pt modelId="{09A25F05-02BD-4D82-AF57-06182936F472}">
      <dgm:prSet phldr="0"/>
      <dgm:spPr/>
      <dgm:t>
        <a:bodyPr/>
        <a:lstStyle/>
        <a:p>
          <a:pPr>
            <a:defRPr cap="all"/>
          </a:pPr>
          <a:r>
            <a:rPr lang="en-US">
              <a:latin typeface="Aptos Display" panose="020F0302020204030204"/>
            </a:rPr>
            <a:t>Image Creation</a:t>
          </a:r>
        </a:p>
      </dgm:t>
    </dgm:pt>
    <dgm:pt modelId="{684D16DB-2963-4A28-A051-272824429D6C}" type="parTrans" cxnId="{E1EC4087-37CF-4587-B72C-E741350FD0CA}">
      <dgm:prSet/>
      <dgm:spPr/>
    </dgm:pt>
    <dgm:pt modelId="{7861E77D-AE3F-47AE-B056-7AE0D1B9CB1C}" type="sibTrans" cxnId="{E1EC4087-37CF-4587-B72C-E741350FD0CA}">
      <dgm:prSet/>
      <dgm:spPr/>
    </dgm:pt>
    <dgm:pt modelId="{603F06C4-C49D-45D2-8D8E-33A81E280313}">
      <dgm:prSet phldr="0"/>
      <dgm:spPr/>
      <dgm:t>
        <a:bodyPr/>
        <a:lstStyle/>
        <a:p>
          <a:pPr>
            <a:defRPr cap="all"/>
          </a:pPr>
          <a:r>
            <a:rPr lang="en-US">
              <a:latin typeface="Aptos Display" panose="020F0302020204030204"/>
            </a:rPr>
            <a:t>GPTs</a:t>
          </a:r>
        </a:p>
      </dgm:t>
    </dgm:pt>
    <dgm:pt modelId="{3860AB06-BF58-450A-83EC-FFB57077C592}" type="parTrans" cxnId="{999F9BFF-9982-4B6D-9175-B474D7F132FC}">
      <dgm:prSet/>
      <dgm:spPr/>
    </dgm:pt>
    <dgm:pt modelId="{8A391F9C-C74B-4CDD-9881-3B05DFE47B5D}" type="sibTrans" cxnId="{999F9BFF-9982-4B6D-9175-B474D7F132FC}">
      <dgm:prSet/>
      <dgm:spPr/>
    </dgm:pt>
    <dgm:pt modelId="{47FC237F-287B-422F-A99D-9368FEC66C94}" type="pres">
      <dgm:prSet presAssocID="{739ABD89-2E73-4E48-8AF2-FCDEC1EE874E}" presName="vert0" presStyleCnt="0">
        <dgm:presLayoutVars>
          <dgm:dir/>
          <dgm:animOne val="branch"/>
          <dgm:animLvl val="lvl"/>
        </dgm:presLayoutVars>
      </dgm:prSet>
      <dgm:spPr/>
    </dgm:pt>
    <dgm:pt modelId="{95B8232C-F8C7-4F5F-9889-0219F8299009}" type="pres">
      <dgm:prSet presAssocID="{95FFAB6D-B6E1-449F-8A95-9C0145CB249D}" presName="thickLine" presStyleLbl="alignNode1" presStyleIdx="0" presStyleCnt="6"/>
      <dgm:spPr/>
    </dgm:pt>
    <dgm:pt modelId="{624351B3-4DF2-4F82-867E-7400A1FFD636}" type="pres">
      <dgm:prSet presAssocID="{95FFAB6D-B6E1-449F-8A95-9C0145CB249D}" presName="horz1" presStyleCnt="0"/>
      <dgm:spPr/>
    </dgm:pt>
    <dgm:pt modelId="{9130C437-3AF6-4293-942D-547AE7014617}" type="pres">
      <dgm:prSet presAssocID="{95FFAB6D-B6E1-449F-8A95-9C0145CB249D}" presName="tx1" presStyleLbl="revTx" presStyleIdx="0" presStyleCnt="6"/>
      <dgm:spPr/>
    </dgm:pt>
    <dgm:pt modelId="{D468CA9E-5747-4F19-AE6E-0EFC912A080D}" type="pres">
      <dgm:prSet presAssocID="{95FFAB6D-B6E1-449F-8A95-9C0145CB249D}" presName="vert1" presStyleCnt="0"/>
      <dgm:spPr/>
    </dgm:pt>
    <dgm:pt modelId="{C1D6A7AA-88F0-446F-ADEC-2CADF192D01B}" type="pres">
      <dgm:prSet presAssocID="{B294D156-F4DE-40DC-B265-996FEFEDA4E9}" presName="thickLine" presStyleLbl="alignNode1" presStyleIdx="1" presStyleCnt="6"/>
      <dgm:spPr/>
    </dgm:pt>
    <dgm:pt modelId="{29D5121B-527D-4438-80E5-E15C2C1928BD}" type="pres">
      <dgm:prSet presAssocID="{B294D156-F4DE-40DC-B265-996FEFEDA4E9}" presName="horz1" presStyleCnt="0"/>
      <dgm:spPr/>
    </dgm:pt>
    <dgm:pt modelId="{34817CD2-E4EE-463C-A484-36F55A714DA4}" type="pres">
      <dgm:prSet presAssocID="{B294D156-F4DE-40DC-B265-996FEFEDA4E9}" presName="tx1" presStyleLbl="revTx" presStyleIdx="1" presStyleCnt="6"/>
      <dgm:spPr/>
    </dgm:pt>
    <dgm:pt modelId="{FF48ABE3-303F-420D-9A8D-F23963973C4C}" type="pres">
      <dgm:prSet presAssocID="{B294D156-F4DE-40DC-B265-996FEFEDA4E9}" presName="vert1" presStyleCnt="0"/>
      <dgm:spPr/>
    </dgm:pt>
    <dgm:pt modelId="{EF4F694E-2273-4A67-845F-83F7DE264683}" type="pres">
      <dgm:prSet presAssocID="{B4110304-9029-4304-87ED-1CB513CE07C8}" presName="thickLine" presStyleLbl="alignNode1" presStyleIdx="2" presStyleCnt="6"/>
      <dgm:spPr/>
    </dgm:pt>
    <dgm:pt modelId="{616BD62E-A7DD-43B5-AA77-C3BE370190DD}" type="pres">
      <dgm:prSet presAssocID="{B4110304-9029-4304-87ED-1CB513CE07C8}" presName="horz1" presStyleCnt="0"/>
      <dgm:spPr/>
    </dgm:pt>
    <dgm:pt modelId="{C43D408E-B4C6-43E5-A079-5F66BF47F7AE}" type="pres">
      <dgm:prSet presAssocID="{B4110304-9029-4304-87ED-1CB513CE07C8}" presName="tx1" presStyleLbl="revTx" presStyleIdx="2" presStyleCnt="6"/>
      <dgm:spPr/>
    </dgm:pt>
    <dgm:pt modelId="{2E491001-F03C-4D3C-B64E-7B63FF14163A}" type="pres">
      <dgm:prSet presAssocID="{B4110304-9029-4304-87ED-1CB513CE07C8}" presName="vert1" presStyleCnt="0"/>
      <dgm:spPr/>
    </dgm:pt>
    <dgm:pt modelId="{BCD8F8D1-CB70-4A83-8643-4F763CB3E913}" type="pres">
      <dgm:prSet presAssocID="{585FED3C-C825-464B-8B93-94122E5D84DB}" presName="thickLine" presStyleLbl="alignNode1" presStyleIdx="3" presStyleCnt="6"/>
      <dgm:spPr/>
    </dgm:pt>
    <dgm:pt modelId="{907331E6-7C47-4D6C-BC9C-1FCD22A42EB7}" type="pres">
      <dgm:prSet presAssocID="{585FED3C-C825-464B-8B93-94122E5D84DB}" presName="horz1" presStyleCnt="0"/>
      <dgm:spPr/>
    </dgm:pt>
    <dgm:pt modelId="{72F0DE6F-9A46-4A0E-8E9B-53929D4941EA}" type="pres">
      <dgm:prSet presAssocID="{585FED3C-C825-464B-8B93-94122E5D84DB}" presName="tx1" presStyleLbl="revTx" presStyleIdx="3" presStyleCnt="6"/>
      <dgm:spPr/>
    </dgm:pt>
    <dgm:pt modelId="{5F8A0164-AFA6-4F56-9A7A-7FD603224519}" type="pres">
      <dgm:prSet presAssocID="{585FED3C-C825-464B-8B93-94122E5D84DB}" presName="vert1" presStyleCnt="0"/>
      <dgm:spPr/>
    </dgm:pt>
    <dgm:pt modelId="{CC45B7CE-82E7-4070-A25E-B9BF2A550600}" type="pres">
      <dgm:prSet presAssocID="{09A25F05-02BD-4D82-AF57-06182936F472}" presName="thickLine" presStyleLbl="alignNode1" presStyleIdx="4" presStyleCnt="6"/>
      <dgm:spPr/>
    </dgm:pt>
    <dgm:pt modelId="{7292A51B-696F-479A-84EF-05BAE166B252}" type="pres">
      <dgm:prSet presAssocID="{09A25F05-02BD-4D82-AF57-06182936F472}" presName="horz1" presStyleCnt="0"/>
      <dgm:spPr/>
    </dgm:pt>
    <dgm:pt modelId="{256A3FC0-7F20-452A-A96A-4297F3472D8B}" type="pres">
      <dgm:prSet presAssocID="{09A25F05-02BD-4D82-AF57-06182936F472}" presName="tx1" presStyleLbl="revTx" presStyleIdx="4" presStyleCnt="6"/>
      <dgm:spPr/>
    </dgm:pt>
    <dgm:pt modelId="{A930F3DC-1B8B-4987-B823-BD723AA6787F}" type="pres">
      <dgm:prSet presAssocID="{09A25F05-02BD-4D82-AF57-06182936F472}" presName="vert1" presStyleCnt="0"/>
      <dgm:spPr/>
    </dgm:pt>
    <dgm:pt modelId="{06CB48AE-4095-439B-9AEB-75B3366A3AC3}" type="pres">
      <dgm:prSet presAssocID="{603F06C4-C49D-45D2-8D8E-33A81E280313}" presName="thickLine" presStyleLbl="alignNode1" presStyleIdx="5" presStyleCnt="6"/>
      <dgm:spPr/>
    </dgm:pt>
    <dgm:pt modelId="{0AF4E388-C2E5-4C27-A6BE-5290F72F228D}" type="pres">
      <dgm:prSet presAssocID="{603F06C4-C49D-45D2-8D8E-33A81E280313}" presName="horz1" presStyleCnt="0"/>
      <dgm:spPr/>
    </dgm:pt>
    <dgm:pt modelId="{E09ADDC6-A638-4F85-97DD-E539111220C1}" type="pres">
      <dgm:prSet presAssocID="{603F06C4-C49D-45D2-8D8E-33A81E280313}" presName="tx1" presStyleLbl="revTx" presStyleIdx="5" presStyleCnt="6"/>
      <dgm:spPr/>
    </dgm:pt>
    <dgm:pt modelId="{39B2CDBF-4270-49F4-BFB2-97BDF682EAF3}" type="pres">
      <dgm:prSet presAssocID="{603F06C4-C49D-45D2-8D8E-33A81E280313}" presName="vert1" presStyleCnt="0"/>
      <dgm:spPr/>
    </dgm:pt>
  </dgm:ptLst>
  <dgm:cxnLst>
    <dgm:cxn modelId="{03EFD756-0C6C-4EAD-93D7-331A1E3ED025}" srcId="{739ABD89-2E73-4E48-8AF2-FCDEC1EE874E}" destId="{B4110304-9029-4304-87ED-1CB513CE07C8}" srcOrd="2" destOrd="0" parTransId="{2338F3D2-3A74-4582-A014-5DC17969B410}" sibTransId="{99989C99-7D85-4F3E-B8B8-0A7064138234}"/>
    <dgm:cxn modelId="{5A709280-E926-44F1-A65C-C939CE636215}" type="presOf" srcId="{B4110304-9029-4304-87ED-1CB513CE07C8}" destId="{C43D408E-B4C6-43E5-A079-5F66BF47F7AE}" srcOrd="0" destOrd="0" presId="urn:microsoft.com/office/officeart/2008/layout/LinedList"/>
    <dgm:cxn modelId="{49F30D83-ABE6-47AA-9E45-3D34E36B19F7}" srcId="{739ABD89-2E73-4E48-8AF2-FCDEC1EE874E}" destId="{585FED3C-C825-464B-8B93-94122E5D84DB}" srcOrd="3" destOrd="0" parTransId="{7BE5348E-74FB-41E0-8D71-E236E99F60FD}" sibTransId="{36A5E894-FEC4-4E5B-B503-19E8D3C2AB65}"/>
    <dgm:cxn modelId="{E1EC4087-37CF-4587-B72C-E741350FD0CA}" srcId="{739ABD89-2E73-4E48-8AF2-FCDEC1EE874E}" destId="{09A25F05-02BD-4D82-AF57-06182936F472}" srcOrd="4" destOrd="0" parTransId="{684D16DB-2963-4A28-A051-272824429D6C}" sibTransId="{7861E77D-AE3F-47AE-B056-7AE0D1B9CB1C}"/>
    <dgm:cxn modelId="{2334ACA4-69ED-431A-B69C-5565DEB4E371}" type="presOf" srcId="{B294D156-F4DE-40DC-B265-996FEFEDA4E9}" destId="{34817CD2-E4EE-463C-A484-36F55A714DA4}" srcOrd="0" destOrd="0" presId="urn:microsoft.com/office/officeart/2008/layout/LinedList"/>
    <dgm:cxn modelId="{3A7112AA-75DE-4CC5-A994-DE1F11711D75}" type="presOf" srcId="{95FFAB6D-B6E1-449F-8A95-9C0145CB249D}" destId="{9130C437-3AF6-4293-942D-547AE7014617}" srcOrd="0" destOrd="0" presId="urn:microsoft.com/office/officeart/2008/layout/LinedList"/>
    <dgm:cxn modelId="{C6D3C5AE-756C-4DA6-A6CB-BA56FB2F2322}" type="presOf" srcId="{603F06C4-C49D-45D2-8D8E-33A81E280313}" destId="{E09ADDC6-A638-4F85-97DD-E539111220C1}" srcOrd="0" destOrd="0" presId="urn:microsoft.com/office/officeart/2008/layout/LinedList"/>
    <dgm:cxn modelId="{ECB9D1AE-4DFB-4248-8909-F9E4EE0E2543}" type="presOf" srcId="{09A25F05-02BD-4D82-AF57-06182936F472}" destId="{256A3FC0-7F20-452A-A96A-4297F3472D8B}" srcOrd="0" destOrd="0" presId="urn:microsoft.com/office/officeart/2008/layout/LinedList"/>
    <dgm:cxn modelId="{93F514C0-B7DF-4EFB-AC4B-F7185F092A55}" type="presOf" srcId="{585FED3C-C825-464B-8B93-94122E5D84DB}" destId="{72F0DE6F-9A46-4A0E-8E9B-53929D4941EA}" srcOrd="0" destOrd="0" presId="urn:microsoft.com/office/officeart/2008/layout/LinedList"/>
    <dgm:cxn modelId="{8D8532C5-100A-4577-8A0B-49F99E8AE1D7}" srcId="{739ABD89-2E73-4E48-8AF2-FCDEC1EE874E}" destId="{95FFAB6D-B6E1-449F-8A95-9C0145CB249D}" srcOrd="0" destOrd="0" parTransId="{E26DFD5A-5B2E-4ED8-8CFA-D77EE4CB9400}" sibTransId="{933AD844-2900-4575-97FB-EBD22E645D66}"/>
    <dgm:cxn modelId="{EB4D71C8-1DDD-4E80-85EE-1D3EDAB11DBD}" srcId="{739ABD89-2E73-4E48-8AF2-FCDEC1EE874E}" destId="{B294D156-F4DE-40DC-B265-996FEFEDA4E9}" srcOrd="1" destOrd="0" parTransId="{AD550152-E623-42EB-9357-155DA583FE90}" sibTransId="{0F2604B8-9670-491D-B106-5C0BF7E0738F}"/>
    <dgm:cxn modelId="{91084BF6-1B69-4C05-8710-2E1794DE85E4}" type="presOf" srcId="{739ABD89-2E73-4E48-8AF2-FCDEC1EE874E}" destId="{47FC237F-287B-422F-A99D-9368FEC66C94}" srcOrd="0" destOrd="0" presId="urn:microsoft.com/office/officeart/2008/layout/LinedList"/>
    <dgm:cxn modelId="{999F9BFF-9982-4B6D-9175-B474D7F132FC}" srcId="{739ABD89-2E73-4E48-8AF2-FCDEC1EE874E}" destId="{603F06C4-C49D-45D2-8D8E-33A81E280313}" srcOrd="5" destOrd="0" parTransId="{3860AB06-BF58-450A-83EC-FFB57077C592}" sibTransId="{8A391F9C-C74B-4CDD-9881-3B05DFE47B5D}"/>
    <dgm:cxn modelId="{03D320C7-F4A0-467D-9A18-408B1FE2581A}" type="presParOf" srcId="{47FC237F-287B-422F-A99D-9368FEC66C94}" destId="{95B8232C-F8C7-4F5F-9889-0219F8299009}" srcOrd="0" destOrd="0" presId="urn:microsoft.com/office/officeart/2008/layout/LinedList"/>
    <dgm:cxn modelId="{32208C50-5D05-403D-9B5C-7687DD7F75FB}" type="presParOf" srcId="{47FC237F-287B-422F-A99D-9368FEC66C94}" destId="{624351B3-4DF2-4F82-867E-7400A1FFD636}" srcOrd="1" destOrd="0" presId="urn:microsoft.com/office/officeart/2008/layout/LinedList"/>
    <dgm:cxn modelId="{3A5DDBC4-A1AF-45A3-B388-58933E4BD6A9}" type="presParOf" srcId="{624351B3-4DF2-4F82-867E-7400A1FFD636}" destId="{9130C437-3AF6-4293-942D-547AE7014617}" srcOrd="0" destOrd="0" presId="urn:microsoft.com/office/officeart/2008/layout/LinedList"/>
    <dgm:cxn modelId="{EF1907BF-3652-40D4-8E8B-4CC8A033B7EE}" type="presParOf" srcId="{624351B3-4DF2-4F82-867E-7400A1FFD636}" destId="{D468CA9E-5747-4F19-AE6E-0EFC912A080D}" srcOrd="1" destOrd="0" presId="urn:microsoft.com/office/officeart/2008/layout/LinedList"/>
    <dgm:cxn modelId="{71639B6D-4E3C-4F03-9316-A9973D9480EC}" type="presParOf" srcId="{47FC237F-287B-422F-A99D-9368FEC66C94}" destId="{C1D6A7AA-88F0-446F-ADEC-2CADF192D01B}" srcOrd="2" destOrd="0" presId="urn:microsoft.com/office/officeart/2008/layout/LinedList"/>
    <dgm:cxn modelId="{78A5796E-565C-47B4-BD01-65985039E817}" type="presParOf" srcId="{47FC237F-287B-422F-A99D-9368FEC66C94}" destId="{29D5121B-527D-4438-80E5-E15C2C1928BD}" srcOrd="3" destOrd="0" presId="urn:microsoft.com/office/officeart/2008/layout/LinedList"/>
    <dgm:cxn modelId="{0C9586D6-2BBC-431B-8C02-E94FC3324739}" type="presParOf" srcId="{29D5121B-527D-4438-80E5-E15C2C1928BD}" destId="{34817CD2-E4EE-463C-A484-36F55A714DA4}" srcOrd="0" destOrd="0" presId="urn:microsoft.com/office/officeart/2008/layout/LinedList"/>
    <dgm:cxn modelId="{1B8A318D-CB4E-4BF0-A51F-0B1271C320A7}" type="presParOf" srcId="{29D5121B-527D-4438-80E5-E15C2C1928BD}" destId="{FF48ABE3-303F-420D-9A8D-F23963973C4C}" srcOrd="1" destOrd="0" presId="urn:microsoft.com/office/officeart/2008/layout/LinedList"/>
    <dgm:cxn modelId="{9E0AF2C3-AE82-482C-B5B7-17C699BAADE8}" type="presParOf" srcId="{47FC237F-287B-422F-A99D-9368FEC66C94}" destId="{EF4F694E-2273-4A67-845F-83F7DE264683}" srcOrd="4" destOrd="0" presId="urn:microsoft.com/office/officeart/2008/layout/LinedList"/>
    <dgm:cxn modelId="{379DD303-B81B-4706-AEBA-A0C7C0EB77C3}" type="presParOf" srcId="{47FC237F-287B-422F-A99D-9368FEC66C94}" destId="{616BD62E-A7DD-43B5-AA77-C3BE370190DD}" srcOrd="5" destOrd="0" presId="urn:microsoft.com/office/officeart/2008/layout/LinedList"/>
    <dgm:cxn modelId="{DAF842AF-CFEE-47D9-BCE3-B6A27D038357}" type="presParOf" srcId="{616BD62E-A7DD-43B5-AA77-C3BE370190DD}" destId="{C43D408E-B4C6-43E5-A079-5F66BF47F7AE}" srcOrd="0" destOrd="0" presId="urn:microsoft.com/office/officeart/2008/layout/LinedList"/>
    <dgm:cxn modelId="{8018274D-CFA2-4B55-92DD-EE825BDE755E}" type="presParOf" srcId="{616BD62E-A7DD-43B5-AA77-C3BE370190DD}" destId="{2E491001-F03C-4D3C-B64E-7B63FF14163A}" srcOrd="1" destOrd="0" presId="urn:microsoft.com/office/officeart/2008/layout/LinedList"/>
    <dgm:cxn modelId="{A3DE1951-0503-45B3-AD95-2BE5D86F34C9}" type="presParOf" srcId="{47FC237F-287B-422F-A99D-9368FEC66C94}" destId="{BCD8F8D1-CB70-4A83-8643-4F763CB3E913}" srcOrd="6" destOrd="0" presId="urn:microsoft.com/office/officeart/2008/layout/LinedList"/>
    <dgm:cxn modelId="{D5106626-DF95-4144-88F9-B0A83781CD42}" type="presParOf" srcId="{47FC237F-287B-422F-A99D-9368FEC66C94}" destId="{907331E6-7C47-4D6C-BC9C-1FCD22A42EB7}" srcOrd="7" destOrd="0" presId="urn:microsoft.com/office/officeart/2008/layout/LinedList"/>
    <dgm:cxn modelId="{F7311F8D-A5B7-4F47-A5BA-5599A173213F}" type="presParOf" srcId="{907331E6-7C47-4D6C-BC9C-1FCD22A42EB7}" destId="{72F0DE6F-9A46-4A0E-8E9B-53929D4941EA}" srcOrd="0" destOrd="0" presId="urn:microsoft.com/office/officeart/2008/layout/LinedList"/>
    <dgm:cxn modelId="{88FCFACA-D824-4315-9A39-8D8524F93EE4}" type="presParOf" srcId="{907331E6-7C47-4D6C-BC9C-1FCD22A42EB7}" destId="{5F8A0164-AFA6-4F56-9A7A-7FD603224519}" srcOrd="1" destOrd="0" presId="urn:microsoft.com/office/officeart/2008/layout/LinedList"/>
    <dgm:cxn modelId="{5F45D241-BFD4-486B-B6CC-719511DAF567}" type="presParOf" srcId="{47FC237F-287B-422F-A99D-9368FEC66C94}" destId="{CC45B7CE-82E7-4070-A25E-B9BF2A550600}" srcOrd="8" destOrd="0" presId="urn:microsoft.com/office/officeart/2008/layout/LinedList"/>
    <dgm:cxn modelId="{4E45D5E9-6F93-4A0C-80C3-48D5AD611FDB}" type="presParOf" srcId="{47FC237F-287B-422F-A99D-9368FEC66C94}" destId="{7292A51B-696F-479A-84EF-05BAE166B252}" srcOrd="9" destOrd="0" presId="urn:microsoft.com/office/officeart/2008/layout/LinedList"/>
    <dgm:cxn modelId="{3C7FEBBE-25B1-4CF6-A599-04DFFCE86856}" type="presParOf" srcId="{7292A51B-696F-479A-84EF-05BAE166B252}" destId="{256A3FC0-7F20-452A-A96A-4297F3472D8B}" srcOrd="0" destOrd="0" presId="urn:microsoft.com/office/officeart/2008/layout/LinedList"/>
    <dgm:cxn modelId="{26F1B3D7-B3CE-45BE-8594-4CCE0D45E1C2}" type="presParOf" srcId="{7292A51B-696F-479A-84EF-05BAE166B252}" destId="{A930F3DC-1B8B-4987-B823-BD723AA6787F}" srcOrd="1" destOrd="0" presId="urn:microsoft.com/office/officeart/2008/layout/LinedList"/>
    <dgm:cxn modelId="{AC19DCE5-F925-4B0B-B5E0-882EF97FFFBD}" type="presParOf" srcId="{47FC237F-287B-422F-A99D-9368FEC66C94}" destId="{06CB48AE-4095-439B-9AEB-75B3366A3AC3}" srcOrd="10" destOrd="0" presId="urn:microsoft.com/office/officeart/2008/layout/LinedList"/>
    <dgm:cxn modelId="{1EBC2205-2A9A-4F3D-984B-EBB60FD16FC1}" type="presParOf" srcId="{47FC237F-287B-422F-A99D-9368FEC66C94}" destId="{0AF4E388-C2E5-4C27-A6BE-5290F72F228D}" srcOrd="11" destOrd="0" presId="urn:microsoft.com/office/officeart/2008/layout/LinedList"/>
    <dgm:cxn modelId="{D979AA04-F58F-4CB1-BBEA-E62B62A1B8EE}" type="presParOf" srcId="{0AF4E388-C2E5-4C27-A6BE-5290F72F228D}" destId="{E09ADDC6-A638-4F85-97DD-E539111220C1}" srcOrd="0" destOrd="0" presId="urn:microsoft.com/office/officeart/2008/layout/LinedList"/>
    <dgm:cxn modelId="{9F825E9A-2D24-47D2-8F84-D1D6FCA3122D}" type="presParOf" srcId="{0AF4E388-C2E5-4C27-A6BE-5290F72F228D}" destId="{39B2CDBF-4270-49F4-BFB2-97BDF682EAF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3172CA-40E9-4DD3-8A3F-7B384B0F74D1}"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6947817D-4096-4FA1-9822-955C6AA6E32E}">
      <dgm:prSet/>
      <dgm:spPr/>
      <dgm:t>
        <a:bodyPr/>
        <a:lstStyle/>
        <a:p>
          <a:r>
            <a:rPr lang="en-US"/>
            <a:t>GPT 3.5 Turbo</a:t>
          </a:r>
        </a:p>
      </dgm:t>
    </dgm:pt>
    <dgm:pt modelId="{3FBD246D-83BB-4DE6-9BF6-3423B9E48B17}" type="parTrans" cxnId="{C92FB191-F8E3-46F8-ADDE-7D6101F728A4}">
      <dgm:prSet/>
      <dgm:spPr/>
      <dgm:t>
        <a:bodyPr/>
        <a:lstStyle/>
        <a:p>
          <a:endParaRPr lang="en-US"/>
        </a:p>
      </dgm:t>
    </dgm:pt>
    <dgm:pt modelId="{E2E3B1A9-6630-4A12-B405-532FF66F5211}" type="sibTrans" cxnId="{C92FB191-F8E3-46F8-ADDE-7D6101F728A4}">
      <dgm:prSet/>
      <dgm:spPr/>
      <dgm:t>
        <a:bodyPr/>
        <a:lstStyle/>
        <a:p>
          <a:endParaRPr lang="en-US"/>
        </a:p>
      </dgm:t>
    </dgm:pt>
    <dgm:pt modelId="{B1EC75DC-516B-4094-ACA1-48BABEC77F39}">
      <dgm:prSet/>
      <dgm:spPr/>
      <dgm:t>
        <a:bodyPr/>
        <a:lstStyle/>
        <a:p>
          <a:r>
            <a:rPr lang="en-US"/>
            <a:t>GPT 4 Turbo</a:t>
          </a:r>
        </a:p>
      </dgm:t>
    </dgm:pt>
    <dgm:pt modelId="{41D84BBE-F51B-4105-A4C8-F11CA29A9370}" type="parTrans" cxnId="{F0DC7821-FEDB-458B-9EF9-E9E66CF836BA}">
      <dgm:prSet/>
      <dgm:spPr/>
      <dgm:t>
        <a:bodyPr/>
        <a:lstStyle/>
        <a:p>
          <a:endParaRPr lang="en-US"/>
        </a:p>
      </dgm:t>
    </dgm:pt>
    <dgm:pt modelId="{9FF9EF1F-8F8E-4F85-9A61-353BB9EC15CC}" type="sibTrans" cxnId="{F0DC7821-FEDB-458B-9EF9-E9E66CF836BA}">
      <dgm:prSet/>
      <dgm:spPr/>
      <dgm:t>
        <a:bodyPr/>
        <a:lstStyle/>
        <a:p>
          <a:endParaRPr lang="en-US"/>
        </a:p>
      </dgm:t>
    </dgm:pt>
    <dgm:pt modelId="{7A932D59-3267-4C84-AAA2-DED71177BCA2}">
      <dgm:prSet/>
      <dgm:spPr/>
      <dgm:t>
        <a:bodyPr/>
        <a:lstStyle/>
        <a:p>
          <a:r>
            <a:rPr lang="en-US"/>
            <a:t>Whisper</a:t>
          </a:r>
        </a:p>
      </dgm:t>
    </dgm:pt>
    <dgm:pt modelId="{DFB01E05-E4EC-4832-8E03-FCD795CEC63D}" type="parTrans" cxnId="{401B45D4-E7BC-4CE8-9455-6C3E71F6BAFC}">
      <dgm:prSet/>
      <dgm:spPr/>
      <dgm:t>
        <a:bodyPr/>
        <a:lstStyle/>
        <a:p>
          <a:endParaRPr lang="en-US"/>
        </a:p>
      </dgm:t>
    </dgm:pt>
    <dgm:pt modelId="{B0533EA5-2030-490D-9F79-88412EDCEC9D}" type="sibTrans" cxnId="{401B45D4-E7BC-4CE8-9455-6C3E71F6BAFC}">
      <dgm:prSet/>
      <dgm:spPr/>
      <dgm:t>
        <a:bodyPr/>
        <a:lstStyle/>
        <a:p>
          <a:endParaRPr lang="en-US"/>
        </a:p>
      </dgm:t>
    </dgm:pt>
    <dgm:pt modelId="{66914768-C216-4D2A-8DC1-85C2914B2F12}">
      <dgm:prSet/>
      <dgm:spPr/>
      <dgm:t>
        <a:bodyPr/>
        <a:lstStyle/>
        <a:p>
          <a:r>
            <a:rPr lang="en-US"/>
            <a:t>TTS</a:t>
          </a:r>
        </a:p>
      </dgm:t>
    </dgm:pt>
    <dgm:pt modelId="{821011F4-B8D5-4042-83F5-157358262F05}" type="parTrans" cxnId="{700EA767-4CAE-405C-A2CF-7D40001D04C6}">
      <dgm:prSet/>
      <dgm:spPr/>
      <dgm:t>
        <a:bodyPr/>
        <a:lstStyle/>
        <a:p>
          <a:endParaRPr lang="en-US"/>
        </a:p>
      </dgm:t>
    </dgm:pt>
    <dgm:pt modelId="{0B111CC8-FEDF-4DDD-8A44-E10194E38AE8}" type="sibTrans" cxnId="{700EA767-4CAE-405C-A2CF-7D40001D04C6}">
      <dgm:prSet/>
      <dgm:spPr/>
      <dgm:t>
        <a:bodyPr/>
        <a:lstStyle/>
        <a:p>
          <a:endParaRPr lang="en-US"/>
        </a:p>
      </dgm:t>
    </dgm:pt>
    <dgm:pt modelId="{54F59301-125F-40F8-AD8F-4C1588579410}">
      <dgm:prSet/>
      <dgm:spPr/>
      <dgm:t>
        <a:bodyPr/>
        <a:lstStyle/>
        <a:p>
          <a:r>
            <a:rPr lang="en-US"/>
            <a:t>Embedding</a:t>
          </a:r>
        </a:p>
      </dgm:t>
    </dgm:pt>
    <dgm:pt modelId="{4641F157-3B32-4938-B534-5CA0A22D6F6E}" type="parTrans" cxnId="{A516AC13-CC7B-4AD4-8B01-00227351B397}">
      <dgm:prSet/>
      <dgm:spPr/>
      <dgm:t>
        <a:bodyPr/>
        <a:lstStyle/>
        <a:p>
          <a:endParaRPr lang="en-US"/>
        </a:p>
      </dgm:t>
    </dgm:pt>
    <dgm:pt modelId="{123A50D1-2A88-4866-A340-A94808EE6393}" type="sibTrans" cxnId="{A516AC13-CC7B-4AD4-8B01-00227351B397}">
      <dgm:prSet/>
      <dgm:spPr/>
      <dgm:t>
        <a:bodyPr/>
        <a:lstStyle/>
        <a:p>
          <a:endParaRPr lang="en-US"/>
        </a:p>
      </dgm:t>
    </dgm:pt>
    <dgm:pt modelId="{83A6D03F-F2AA-4045-A1BA-BA36777DF9D6}">
      <dgm:prSet/>
      <dgm:spPr/>
      <dgm:t>
        <a:bodyPr/>
        <a:lstStyle/>
        <a:p>
          <a:r>
            <a:rPr lang="en-US"/>
            <a:t>DALL-E 3</a:t>
          </a:r>
        </a:p>
      </dgm:t>
    </dgm:pt>
    <dgm:pt modelId="{5645AD90-8AF6-4636-9EF1-885751B32396}" type="parTrans" cxnId="{BD04B550-6A2E-4F54-B052-538E63188F08}">
      <dgm:prSet/>
      <dgm:spPr/>
      <dgm:t>
        <a:bodyPr/>
        <a:lstStyle/>
        <a:p>
          <a:endParaRPr lang="en-US"/>
        </a:p>
      </dgm:t>
    </dgm:pt>
    <dgm:pt modelId="{0C4496BC-E72B-4870-AC9F-8EB558F18229}" type="sibTrans" cxnId="{BD04B550-6A2E-4F54-B052-538E63188F08}">
      <dgm:prSet/>
      <dgm:spPr/>
      <dgm:t>
        <a:bodyPr/>
        <a:lstStyle/>
        <a:p>
          <a:endParaRPr lang="en-US"/>
        </a:p>
      </dgm:t>
    </dgm:pt>
    <dgm:pt modelId="{CE16105A-DF0A-470B-A6DA-7030E0D0BFD6}" type="pres">
      <dgm:prSet presAssocID="{C53172CA-40E9-4DD3-8A3F-7B384B0F74D1}" presName="diagram" presStyleCnt="0">
        <dgm:presLayoutVars>
          <dgm:dir/>
          <dgm:resizeHandles val="exact"/>
        </dgm:presLayoutVars>
      </dgm:prSet>
      <dgm:spPr/>
    </dgm:pt>
    <dgm:pt modelId="{B66DFC0E-1761-4E4E-898E-1DE6FEC39DE6}" type="pres">
      <dgm:prSet presAssocID="{6947817D-4096-4FA1-9822-955C6AA6E32E}" presName="node" presStyleLbl="node1" presStyleIdx="0" presStyleCnt="6">
        <dgm:presLayoutVars>
          <dgm:bulletEnabled val="1"/>
        </dgm:presLayoutVars>
      </dgm:prSet>
      <dgm:spPr/>
    </dgm:pt>
    <dgm:pt modelId="{053BFB48-DA24-4E54-9ECD-0218F6E0F2A0}" type="pres">
      <dgm:prSet presAssocID="{E2E3B1A9-6630-4A12-B405-532FF66F5211}" presName="sibTrans" presStyleCnt="0"/>
      <dgm:spPr/>
    </dgm:pt>
    <dgm:pt modelId="{DB67157F-ED00-49C9-BACC-F93B2C4A456D}" type="pres">
      <dgm:prSet presAssocID="{B1EC75DC-516B-4094-ACA1-48BABEC77F39}" presName="node" presStyleLbl="node1" presStyleIdx="1" presStyleCnt="6">
        <dgm:presLayoutVars>
          <dgm:bulletEnabled val="1"/>
        </dgm:presLayoutVars>
      </dgm:prSet>
      <dgm:spPr/>
    </dgm:pt>
    <dgm:pt modelId="{AEAA081B-BB57-4A50-8C5B-7A989EC83840}" type="pres">
      <dgm:prSet presAssocID="{9FF9EF1F-8F8E-4F85-9A61-353BB9EC15CC}" presName="sibTrans" presStyleCnt="0"/>
      <dgm:spPr/>
    </dgm:pt>
    <dgm:pt modelId="{5C53554B-C724-4BD1-B888-AFC44E11932F}" type="pres">
      <dgm:prSet presAssocID="{7A932D59-3267-4C84-AAA2-DED71177BCA2}" presName="node" presStyleLbl="node1" presStyleIdx="2" presStyleCnt="6">
        <dgm:presLayoutVars>
          <dgm:bulletEnabled val="1"/>
        </dgm:presLayoutVars>
      </dgm:prSet>
      <dgm:spPr/>
    </dgm:pt>
    <dgm:pt modelId="{B0FE8F59-5D14-4E75-8D56-ED3AD2037AC0}" type="pres">
      <dgm:prSet presAssocID="{B0533EA5-2030-490D-9F79-88412EDCEC9D}" presName="sibTrans" presStyleCnt="0"/>
      <dgm:spPr/>
    </dgm:pt>
    <dgm:pt modelId="{C649E170-2EB8-4F22-938C-6B8B286D6125}" type="pres">
      <dgm:prSet presAssocID="{66914768-C216-4D2A-8DC1-85C2914B2F12}" presName="node" presStyleLbl="node1" presStyleIdx="3" presStyleCnt="6">
        <dgm:presLayoutVars>
          <dgm:bulletEnabled val="1"/>
        </dgm:presLayoutVars>
      </dgm:prSet>
      <dgm:spPr/>
    </dgm:pt>
    <dgm:pt modelId="{5B50E15A-A74F-405C-99DA-F25273668CFE}" type="pres">
      <dgm:prSet presAssocID="{0B111CC8-FEDF-4DDD-8A44-E10194E38AE8}" presName="sibTrans" presStyleCnt="0"/>
      <dgm:spPr/>
    </dgm:pt>
    <dgm:pt modelId="{2346545A-1F76-4341-98A1-D6DF9CAA091C}" type="pres">
      <dgm:prSet presAssocID="{54F59301-125F-40F8-AD8F-4C1588579410}" presName="node" presStyleLbl="node1" presStyleIdx="4" presStyleCnt="6">
        <dgm:presLayoutVars>
          <dgm:bulletEnabled val="1"/>
        </dgm:presLayoutVars>
      </dgm:prSet>
      <dgm:spPr/>
    </dgm:pt>
    <dgm:pt modelId="{C5C9E49D-D3B5-4B0A-B938-88F15ED24153}" type="pres">
      <dgm:prSet presAssocID="{123A50D1-2A88-4866-A340-A94808EE6393}" presName="sibTrans" presStyleCnt="0"/>
      <dgm:spPr/>
    </dgm:pt>
    <dgm:pt modelId="{338F3DBC-5D2D-4F88-BB94-392AEC222A3C}" type="pres">
      <dgm:prSet presAssocID="{83A6D03F-F2AA-4045-A1BA-BA36777DF9D6}" presName="node" presStyleLbl="node1" presStyleIdx="5" presStyleCnt="6">
        <dgm:presLayoutVars>
          <dgm:bulletEnabled val="1"/>
        </dgm:presLayoutVars>
      </dgm:prSet>
      <dgm:spPr/>
    </dgm:pt>
  </dgm:ptLst>
  <dgm:cxnLst>
    <dgm:cxn modelId="{A516AC13-CC7B-4AD4-8B01-00227351B397}" srcId="{C53172CA-40E9-4DD3-8A3F-7B384B0F74D1}" destId="{54F59301-125F-40F8-AD8F-4C1588579410}" srcOrd="4" destOrd="0" parTransId="{4641F157-3B32-4938-B534-5CA0A22D6F6E}" sibTransId="{123A50D1-2A88-4866-A340-A94808EE6393}"/>
    <dgm:cxn modelId="{F0DC7821-FEDB-458B-9EF9-E9E66CF836BA}" srcId="{C53172CA-40E9-4DD3-8A3F-7B384B0F74D1}" destId="{B1EC75DC-516B-4094-ACA1-48BABEC77F39}" srcOrd="1" destOrd="0" parTransId="{41D84BBE-F51B-4105-A4C8-F11CA29A9370}" sibTransId="{9FF9EF1F-8F8E-4F85-9A61-353BB9EC15CC}"/>
    <dgm:cxn modelId="{7C14BD28-C168-4362-A4B9-98634BB59FF1}" type="presOf" srcId="{83A6D03F-F2AA-4045-A1BA-BA36777DF9D6}" destId="{338F3DBC-5D2D-4F88-BB94-392AEC222A3C}" srcOrd="0" destOrd="0" presId="urn:microsoft.com/office/officeart/2005/8/layout/default"/>
    <dgm:cxn modelId="{5BE4D92B-60FD-43DE-988B-04EEC8BE3BD7}" type="presOf" srcId="{54F59301-125F-40F8-AD8F-4C1588579410}" destId="{2346545A-1F76-4341-98A1-D6DF9CAA091C}" srcOrd="0" destOrd="0" presId="urn:microsoft.com/office/officeart/2005/8/layout/default"/>
    <dgm:cxn modelId="{BD04B550-6A2E-4F54-B052-538E63188F08}" srcId="{C53172CA-40E9-4DD3-8A3F-7B384B0F74D1}" destId="{83A6D03F-F2AA-4045-A1BA-BA36777DF9D6}" srcOrd="5" destOrd="0" parTransId="{5645AD90-8AF6-4636-9EF1-885751B32396}" sibTransId="{0C4496BC-E72B-4870-AC9F-8EB558F18229}"/>
    <dgm:cxn modelId="{700EA767-4CAE-405C-A2CF-7D40001D04C6}" srcId="{C53172CA-40E9-4DD3-8A3F-7B384B0F74D1}" destId="{66914768-C216-4D2A-8DC1-85C2914B2F12}" srcOrd="3" destOrd="0" parTransId="{821011F4-B8D5-4042-83F5-157358262F05}" sibTransId="{0B111CC8-FEDF-4DDD-8A44-E10194E38AE8}"/>
    <dgm:cxn modelId="{AC386C8C-71ED-4A7C-9F52-294B0776AF18}" type="presOf" srcId="{66914768-C216-4D2A-8DC1-85C2914B2F12}" destId="{C649E170-2EB8-4F22-938C-6B8B286D6125}" srcOrd="0" destOrd="0" presId="urn:microsoft.com/office/officeart/2005/8/layout/default"/>
    <dgm:cxn modelId="{C92FB191-F8E3-46F8-ADDE-7D6101F728A4}" srcId="{C53172CA-40E9-4DD3-8A3F-7B384B0F74D1}" destId="{6947817D-4096-4FA1-9822-955C6AA6E32E}" srcOrd="0" destOrd="0" parTransId="{3FBD246D-83BB-4DE6-9BF6-3423B9E48B17}" sibTransId="{E2E3B1A9-6630-4A12-B405-532FF66F5211}"/>
    <dgm:cxn modelId="{DB1A10B7-6B3C-43AA-9040-6916659125E1}" type="presOf" srcId="{6947817D-4096-4FA1-9822-955C6AA6E32E}" destId="{B66DFC0E-1761-4E4E-898E-1DE6FEC39DE6}" srcOrd="0" destOrd="0" presId="urn:microsoft.com/office/officeart/2005/8/layout/default"/>
    <dgm:cxn modelId="{7BFEA3BE-0F07-4077-AE66-FD6DBCE33264}" type="presOf" srcId="{C53172CA-40E9-4DD3-8A3F-7B384B0F74D1}" destId="{CE16105A-DF0A-470B-A6DA-7030E0D0BFD6}" srcOrd="0" destOrd="0" presId="urn:microsoft.com/office/officeart/2005/8/layout/default"/>
    <dgm:cxn modelId="{C47409C5-3E89-40AD-84A6-62A767E613A4}" type="presOf" srcId="{B1EC75DC-516B-4094-ACA1-48BABEC77F39}" destId="{DB67157F-ED00-49C9-BACC-F93B2C4A456D}" srcOrd="0" destOrd="0" presId="urn:microsoft.com/office/officeart/2005/8/layout/default"/>
    <dgm:cxn modelId="{401B45D4-E7BC-4CE8-9455-6C3E71F6BAFC}" srcId="{C53172CA-40E9-4DD3-8A3F-7B384B0F74D1}" destId="{7A932D59-3267-4C84-AAA2-DED71177BCA2}" srcOrd="2" destOrd="0" parTransId="{DFB01E05-E4EC-4832-8E03-FCD795CEC63D}" sibTransId="{B0533EA5-2030-490D-9F79-88412EDCEC9D}"/>
    <dgm:cxn modelId="{91943FDD-BA39-4B07-9EB2-BB28C9C90E06}" type="presOf" srcId="{7A932D59-3267-4C84-AAA2-DED71177BCA2}" destId="{5C53554B-C724-4BD1-B888-AFC44E11932F}" srcOrd="0" destOrd="0" presId="urn:microsoft.com/office/officeart/2005/8/layout/default"/>
    <dgm:cxn modelId="{33B057F4-F6C1-47E2-BE9E-436C8CDF0D66}" type="presParOf" srcId="{CE16105A-DF0A-470B-A6DA-7030E0D0BFD6}" destId="{B66DFC0E-1761-4E4E-898E-1DE6FEC39DE6}" srcOrd="0" destOrd="0" presId="urn:microsoft.com/office/officeart/2005/8/layout/default"/>
    <dgm:cxn modelId="{99C42C68-890F-4565-AE75-051C0648A148}" type="presParOf" srcId="{CE16105A-DF0A-470B-A6DA-7030E0D0BFD6}" destId="{053BFB48-DA24-4E54-9ECD-0218F6E0F2A0}" srcOrd="1" destOrd="0" presId="urn:microsoft.com/office/officeart/2005/8/layout/default"/>
    <dgm:cxn modelId="{C99B6C7F-0FDE-4ECD-97D6-DA48C1A389E9}" type="presParOf" srcId="{CE16105A-DF0A-470B-A6DA-7030E0D0BFD6}" destId="{DB67157F-ED00-49C9-BACC-F93B2C4A456D}" srcOrd="2" destOrd="0" presId="urn:microsoft.com/office/officeart/2005/8/layout/default"/>
    <dgm:cxn modelId="{65C7675C-D8DF-4588-9F7E-5D7878BC8A9F}" type="presParOf" srcId="{CE16105A-DF0A-470B-A6DA-7030E0D0BFD6}" destId="{AEAA081B-BB57-4A50-8C5B-7A989EC83840}" srcOrd="3" destOrd="0" presId="urn:microsoft.com/office/officeart/2005/8/layout/default"/>
    <dgm:cxn modelId="{EBE7E9BC-5539-4D6E-AF1D-C3DBB592606C}" type="presParOf" srcId="{CE16105A-DF0A-470B-A6DA-7030E0D0BFD6}" destId="{5C53554B-C724-4BD1-B888-AFC44E11932F}" srcOrd="4" destOrd="0" presId="urn:microsoft.com/office/officeart/2005/8/layout/default"/>
    <dgm:cxn modelId="{BA34FC28-CCB8-47FB-AA18-FBD9A0470CF9}" type="presParOf" srcId="{CE16105A-DF0A-470B-A6DA-7030E0D0BFD6}" destId="{B0FE8F59-5D14-4E75-8D56-ED3AD2037AC0}" srcOrd="5" destOrd="0" presId="urn:microsoft.com/office/officeart/2005/8/layout/default"/>
    <dgm:cxn modelId="{242BD6C0-3F6E-4ACF-91A1-BADD4B4068DA}" type="presParOf" srcId="{CE16105A-DF0A-470B-A6DA-7030E0D0BFD6}" destId="{C649E170-2EB8-4F22-938C-6B8B286D6125}" srcOrd="6" destOrd="0" presId="urn:microsoft.com/office/officeart/2005/8/layout/default"/>
    <dgm:cxn modelId="{801F35BE-3C54-4435-9E24-45BF3729F33B}" type="presParOf" srcId="{CE16105A-DF0A-470B-A6DA-7030E0D0BFD6}" destId="{5B50E15A-A74F-405C-99DA-F25273668CFE}" srcOrd="7" destOrd="0" presId="urn:microsoft.com/office/officeart/2005/8/layout/default"/>
    <dgm:cxn modelId="{35865DC6-7E81-42E8-91FC-A424F26AFABF}" type="presParOf" srcId="{CE16105A-DF0A-470B-A6DA-7030E0D0BFD6}" destId="{2346545A-1F76-4341-98A1-D6DF9CAA091C}" srcOrd="8" destOrd="0" presId="urn:microsoft.com/office/officeart/2005/8/layout/default"/>
    <dgm:cxn modelId="{0503BEE8-38D9-4045-B8DF-2F80533A5BB8}" type="presParOf" srcId="{CE16105A-DF0A-470B-A6DA-7030E0D0BFD6}" destId="{C5C9E49D-D3B5-4B0A-B938-88F15ED24153}" srcOrd="9" destOrd="0" presId="urn:microsoft.com/office/officeart/2005/8/layout/default"/>
    <dgm:cxn modelId="{802DEEF4-5513-447E-A44D-C0305685F780}" type="presParOf" srcId="{CE16105A-DF0A-470B-A6DA-7030E0D0BFD6}" destId="{338F3DBC-5D2D-4F88-BB94-392AEC222A3C}"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D44A1B-49C8-4857-81A2-01EFCA405BB3}"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2A368F5-032C-4C50-ACD3-933788E2A3AE}">
      <dgm:prSet/>
      <dgm:spPr/>
      <dgm:t>
        <a:bodyPr/>
        <a:lstStyle/>
        <a:p>
          <a:r>
            <a:rPr lang="en-US"/>
            <a:t>Content Generation: Tailoring prompts for specific types of content creation, like articles, stories, or scripts.</a:t>
          </a:r>
        </a:p>
      </dgm:t>
    </dgm:pt>
    <dgm:pt modelId="{8C520F26-7E3D-4B85-88C4-1F86A4788EAC}" type="parTrans" cxnId="{ACEDBB74-858B-4024-80DB-1A3B3269E289}">
      <dgm:prSet/>
      <dgm:spPr/>
      <dgm:t>
        <a:bodyPr/>
        <a:lstStyle/>
        <a:p>
          <a:endParaRPr lang="en-US"/>
        </a:p>
      </dgm:t>
    </dgm:pt>
    <dgm:pt modelId="{9142648D-93D6-46E4-AFED-D1039FE5C8B0}" type="sibTrans" cxnId="{ACEDBB74-858B-4024-80DB-1A3B3269E289}">
      <dgm:prSet/>
      <dgm:spPr/>
      <dgm:t>
        <a:bodyPr/>
        <a:lstStyle/>
        <a:p>
          <a:endParaRPr lang="en-US"/>
        </a:p>
      </dgm:t>
    </dgm:pt>
    <dgm:pt modelId="{FB3B9F06-0163-493C-ACF4-83D579D47831}">
      <dgm:prSet/>
      <dgm:spPr/>
      <dgm:t>
        <a:bodyPr/>
        <a:lstStyle/>
        <a:p>
          <a:r>
            <a:rPr lang="en-US"/>
            <a:t>Data Analysis: Guiding AI to analyze data and provide insights in a structured manner.</a:t>
          </a:r>
        </a:p>
      </dgm:t>
    </dgm:pt>
    <dgm:pt modelId="{AA0D209B-1037-45A0-A7E5-F14E80BC0EAA}" type="parTrans" cxnId="{9742B148-4FE2-465D-A7B8-9A6AA35206B3}">
      <dgm:prSet/>
      <dgm:spPr/>
      <dgm:t>
        <a:bodyPr/>
        <a:lstStyle/>
        <a:p>
          <a:endParaRPr lang="en-US"/>
        </a:p>
      </dgm:t>
    </dgm:pt>
    <dgm:pt modelId="{DDC63360-34DA-44D6-9376-8C65C79CBFFD}" type="sibTrans" cxnId="{9742B148-4FE2-465D-A7B8-9A6AA35206B3}">
      <dgm:prSet/>
      <dgm:spPr/>
      <dgm:t>
        <a:bodyPr/>
        <a:lstStyle/>
        <a:p>
          <a:endParaRPr lang="en-US"/>
        </a:p>
      </dgm:t>
    </dgm:pt>
    <dgm:pt modelId="{97B4143B-C4E9-402A-8F11-0DAACC8B6CA4}">
      <dgm:prSet/>
      <dgm:spPr/>
      <dgm:t>
        <a:bodyPr/>
        <a:lstStyle/>
        <a:p>
          <a:r>
            <a:rPr lang="en-US"/>
            <a:t>Educational Tools: Designing prompts that facilitate learning and tutoring in various subjects.</a:t>
          </a:r>
        </a:p>
      </dgm:t>
    </dgm:pt>
    <dgm:pt modelId="{A3B4E022-E927-4014-8190-920A0D12ECFD}" type="parTrans" cxnId="{50154F5B-7238-4081-92DC-E57C573B6C45}">
      <dgm:prSet/>
      <dgm:spPr/>
      <dgm:t>
        <a:bodyPr/>
        <a:lstStyle/>
        <a:p>
          <a:endParaRPr lang="en-US"/>
        </a:p>
      </dgm:t>
    </dgm:pt>
    <dgm:pt modelId="{95967E41-F960-421F-A7BA-6355BD657151}" type="sibTrans" cxnId="{50154F5B-7238-4081-92DC-E57C573B6C45}">
      <dgm:prSet/>
      <dgm:spPr/>
      <dgm:t>
        <a:bodyPr/>
        <a:lstStyle/>
        <a:p>
          <a:endParaRPr lang="en-US"/>
        </a:p>
      </dgm:t>
    </dgm:pt>
    <dgm:pt modelId="{CDC475E0-EC07-479C-A490-C6D72C43AD52}" type="pres">
      <dgm:prSet presAssocID="{72D44A1B-49C8-4857-81A2-01EFCA405BB3}" presName="linear" presStyleCnt="0">
        <dgm:presLayoutVars>
          <dgm:animLvl val="lvl"/>
          <dgm:resizeHandles val="exact"/>
        </dgm:presLayoutVars>
      </dgm:prSet>
      <dgm:spPr/>
    </dgm:pt>
    <dgm:pt modelId="{B1DA5081-DE11-456B-A6F0-5DBFC3D04F50}" type="pres">
      <dgm:prSet presAssocID="{32A368F5-032C-4C50-ACD3-933788E2A3AE}" presName="parentText" presStyleLbl="node1" presStyleIdx="0" presStyleCnt="3">
        <dgm:presLayoutVars>
          <dgm:chMax val="0"/>
          <dgm:bulletEnabled val="1"/>
        </dgm:presLayoutVars>
      </dgm:prSet>
      <dgm:spPr/>
    </dgm:pt>
    <dgm:pt modelId="{39AC6F11-51FE-4EF2-B0C0-7ABA758DB4BA}" type="pres">
      <dgm:prSet presAssocID="{9142648D-93D6-46E4-AFED-D1039FE5C8B0}" presName="spacer" presStyleCnt="0"/>
      <dgm:spPr/>
    </dgm:pt>
    <dgm:pt modelId="{3D840718-755E-4661-8340-B987E459F6FB}" type="pres">
      <dgm:prSet presAssocID="{FB3B9F06-0163-493C-ACF4-83D579D47831}" presName="parentText" presStyleLbl="node1" presStyleIdx="1" presStyleCnt="3">
        <dgm:presLayoutVars>
          <dgm:chMax val="0"/>
          <dgm:bulletEnabled val="1"/>
        </dgm:presLayoutVars>
      </dgm:prSet>
      <dgm:spPr/>
    </dgm:pt>
    <dgm:pt modelId="{9EC984E7-C5F3-4DD0-8C10-BA1CAC2DDC6B}" type="pres">
      <dgm:prSet presAssocID="{DDC63360-34DA-44D6-9376-8C65C79CBFFD}" presName="spacer" presStyleCnt="0"/>
      <dgm:spPr/>
    </dgm:pt>
    <dgm:pt modelId="{8DD6D9DA-5F0F-4B7B-B0BB-3A51A1DBD2DB}" type="pres">
      <dgm:prSet presAssocID="{97B4143B-C4E9-402A-8F11-0DAACC8B6CA4}" presName="parentText" presStyleLbl="node1" presStyleIdx="2" presStyleCnt="3">
        <dgm:presLayoutVars>
          <dgm:chMax val="0"/>
          <dgm:bulletEnabled val="1"/>
        </dgm:presLayoutVars>
      </dgm:prSet>
      <dgm:spPr/>
    </dgm:pt>
  </dgm:ptLst>
  <dgm:cxnLst>
    <dgm:cxn modelId="{A4ADC30F-305D-4588-BE3E-0B4E3B3015B9}" type="presOf" srcId="{FB3B9F06-0163-493C-ACF4-83D579D47831}" destId="{3D840718-755E-4661-8340-B987E459F6FB}" srcOrd="0" destOrd="0" presId="urn:microsoft.com/office/officeart/2005/8/layout/vList2"/>
    <dgm:cxn modelId="{9742B148-4FE2-465D-A7B8-9A6AA35206B3}" srcId="{72D44A1B-49C8-4857-81A2-01EFCA405BB3}" destId="{FB3B9F06-0163-493C-ACF4-83D579D47831}" srcOrd="1" destOrd="0" parTransId="{AA0D209B-1037-45A0-A7E5-F14E80BC0EAA}" sibTransId="{DDC63360-34DA-44D6-9376-8C65C79CBFFD}"/>
    <dgm:cxn modelId="{83243059-ACCD-4FEA-94E2-8FC6C4D5B93F}" type="presOf" srcId="{32A368F5-032C-4C50-ACD3-933788E2A3AE}" destId="{B1DA5081-DE11-456B-A6F0-5DBFC3D04F50}" srcOrd="0" destOrd="0" presId="urn:microsoft.com/office/officeart/2005/8/layout/vList2"/>
    <dgm:cxn modelId="{50154F5B-7238-4081-92DC-E57C573B6C45}" srcId="{72D44A1B-49C8-4857-81A2-01EFCA405BB3}" destId="{97B4143B-C4E9-402A-8F11-0DAACC8B6CA4}" srcOrd="2" destOrd="0" parTransId="{A3B4E022-E927-4014-8190-920A0D12ECFD}" sibTransId="{95967E41-F960-421F-A7BA-6355BD657151}"/>
    <dgm:cxn modelId="{7249EC63-61F0-4F21-AF10-088CA9C04B0C}" type="presOf" srcId="{72D44A1B-49C8-4857-81A2-01EFCA405BB3}" destId="{CDC475E0-EC07-479C-A490-C6D72C43AD52}" srcOrd="0" destOrd="0" presId="urn:microsoft.com/office/officeart/2005/8/layout/vList2"/>
    <dgm:cxn modelId="{ACEDBB74-858B-4024-80DB-1A3B3269E289}" srcId="{72D44A1B-49C8-4857-81A2-01EFCA405BB3}" destId="{32A368F5-032C-4C50-ACD3-933788E2A3AE}" srcOrd="0" destOrd="0" parTransId="{8C520F26-7E3D-4B85-88C4-1F86A4788EAC}" sibTransId="{9142648D-93D6-46E4-AFED-D1039FE5C8B0}"/>
    <dgm:cxn modelId="{FD1869F1-5881-4032-B632-61B9DF4F3521}" type="presOf" srcId="{97B4143B-C4E9-402A-8F11-0DAACC8B6CA4}" destId="{8DD6D9DA-5F0F-4B7B-B0BB-3A51A1DBD2DB}" srcOrd="0" destOrd="0" presId="urn:microsoft.com/office/officeart/2005/8/layout/vList2"/>
    <dgm:cxn modelId="{C9362B35-A3F2-44EC-B4EC-683E44B7F004}" type="presParOf" srcId="{CDC475E0-EC07-479C-A490-C6D72C43AD52}" destId="{B1DA5081-DE11-456B-A6F0-5DBFC3D04F50}" srcOrd="0" destOrd="0" presId="urn:microsoft.com/office/officeart/2005/8/layout/vList2"/>
    <dgm:cxn modelId="{E0304DEF-155A-4DE3-A791-1AA15B574D3C}" type="presParOf" srcId="{CDC475E0-EC07-479C-A490-C6D72C43AD52}" destId="{39AC6F11-51FE-4EF2-B0C0-7ABA758DB4BA}" srcOrd="1" destOrd="0" presId="urn:microsoft.com/office/officeart/2005/8/layout/vList2"/>
    <dgm:cxn modelId="{748F7C33-8F8C-4002-AA96-27790B30DEF4}" type="presParOf" srcId="{CDC475E0-EC07-479C-A490-C6D72C43AD52}" destId="{3D840718-755E-4661-8340-B987E459F6FB}" srcOrd="2" destOrd="0" presId="urn:microsoft.com/office/officeart/2005/8/layout/vList2"/>
    <dgm:cxn modelId="{1362E2C3-4EA7-4E89-8F62-471C2F670AA1}" type="presParOf" srcId="{CDC475E0-EC07-479C-A490-C6D72C43AD52}" destId="{9EC984E7-C5F3-4DD0-8C10-BA1CAC2DDC6B}" srcOrd="3" destOrd="0" presId="urn:microsoft.com/office/officeart/2005/8/layout/vList2"/>
    <dgm:cxn modelId="{ABC4A169-0A6B-44DE-B426-A0DB9DC20B55}" type="presParOf" srcId="{CDC475E0-EC07-479C-A490-C6D72C43AD52}" destId="{8DD6D9DA-5F0F-4B7B-B0BB-3A51A1DBD2D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A6D0AB-44AF-4A2E-9FE0-88F0F0CEA0BF}" type="doc">
      <dgm:prSet loTypeId="urn:microsoft.com/office/officeart/2008/layout/LinedList" loCatId="list" qsTypeId="urn:microsoft.com/office/officeart/2005/8/quickstyle/simple4" qsCatId="simple" csTypeId="urn:microsoft.com/office/officeart/2005/8/colors/accent2_2" csCatId="accent2"/>
      <dgm:spPr/>
      <dgm:t>
        <a:bodyPr/>
        <a:lstStyle/>
        <a:p>
          <a:endParaRPr lang="en-US"/>
        </a:p>
      </dgm:t>
    </dgm:pt>
    <dgm:pt modelId="{A64479B9-E9F2-4972-8EE1-533AF976286F}">
      <dgm:prSet/>
      <dgm:spPr/>
      <dgm:t>
        <a:bodyPr/>
        <a:lstStyle/>
        <a:p>
          <a:r>
            <a:rPr lang="en-US"/>
            <a:t>Iterative Approach: Refining prompts based on AI responses to improve outcomes.</a:t>
          </a:r>
        </a:p>
      </dgm:t>
    </dgm:pt>
    <dgm:pt modelId="{951D9EC7-A414-4E6F-BA5E-B66B8AA466A7}" type="parTrans" cxnId="{063FDDC8-5543-4607-9D28-D5B69E3B84CC}">
      <dgm:prSet/>
      <dgm:spPr/>
      <dgm:t>
        <a:bodyPr/>
        <a:lstStyle/>
        <a:p>
          <a:endParaRPr lang="en-US"/>
        </a:p>
      </dgm:t>
    </dgm:pt>
    <dgm:pt modelId="{84F45C6D-FE00-45C9-857F-7FA7FBB957C3}" type="sibTrans" cxnId="{063FDDC8-5543-4607-9D28-D5B69E3B84CC}">
      <dgm:prSet/>
      <dgm:spPr/>
      <dgm:t>
        <a:bodyPr/>
        <a:lstStyle/>
        <a:p>
          <a:endParaRPr lang="en-US"/>
        </a:p>
      </dgm:t>
    </dgm:pt>
    <dgm:pt modelId="{238E36E0-8784-4EC6-824E-E9CC455ADC8E}">
      <dgm:prSet/>
      <dgm:spPr/>
      <dgm:t>
        <a:bodyPr/>
        <a:lstStyle/>
        <a:p>
          <a:r>
            <a:rPr lang="en-US"/>
            <a:t>Understanding AI Capabilities: Knowing the strengths and limitations of the AI model to set realistic expectations.</a:t>
          </a:r>
        </a:p>
      </dgm:t>
    </dgm:pt>
    <dgm:pt modelId="{D1432517-8B5F-406D-870F-659536637F88}" type="parTrans" cxnId="{83138645-8FF3-4846-AB11-5738AD8E1799}">
      <dgm:prSet/>
      <dgm:spPr/>
      <dgm:t>
        <a:bodyPr/>
        <a:lstStyle/>
        <a:p>
          <a:endParaRPr lang="en-US"/>
        </a:p>
      </dgm:t>
    </dgm:pt>
    <dgm:pt modelId="{A03FEB22-F92F-4543-A0C4-DC345D630C43}" type="sibTrans" cxnId="{83138645-8FF3-4846-AB11-5738AD8E1799}">
      <dgm:prSet/>
      <dgm:spPr/>
      <dgm:t>
        <a:bodyPr/>
        <a:lstStyle/>
        <a:p>
          <a:endParaRPr lang="en-US"/>
        </a:p>
      </dgm:t>
    </dgm:pt>
    <dgm:pt modelId="{8EB253F4-A29A-4BBE-8FED-782A7EE55AFC}" type="pres">
      <dgm:prSet presAssocID="{F3A6D0AB-44AF-4A2E-9FE0-88F0F0CEA0BF}" presName="vert0" presStyleCnt="0">
        <dgm:presLayoutVars>
          <dgm:dir/>
          <dgm:animOne val="branch"/>
          <dgm:animLvl val="lvl"/>
        </dgm:presLayoutVars>
      </dgm:prSet>
      <dgm:spPr/>
    </dgm:pt>
    <dgm:pt modelId="{C1C585B7-1A87-401C-B7B4-AF498355FCB3}" type="pres">
      <dgm:prSet presAssocID="{A64479B9-E9F2-4972-8EE1-533AF976286F}" presName="thickLine" presStyleLbl="alignNode1" presStyleIdx="0" presStyleCnt="2"/>
      <dgm:spPr/>
    </dgm:pt>
    <dgm:pt modelId="{C49E0509-ABD1-44DE-8CEF-30B93ADED506}" type="pres">
      <dgm:prSet presAssocID="{A64479B9-E9F2-4972-8EE1-533AF976286F}" presName="horz1" presStyleCnt="0"/>
      <dgm:spPr/>
    </dgm:pt>
    <dgm:pt modelId="{53A656CC-34EB-4DE7-8EA3-4DE752A15927}" type="pres">
      <dgm:prSet presAssocID="{A64479B9-E9F2-4972-8EE1-533AF976286F}" presName="tx1" presStyleLbl="revTx" presStyleIdx="0" presStyleCnt="2"/>
      <dgm:spPr/>
    </dgm:pt>
    <dgm:pt modelId="{1D4E948A-A0D8-4122-A197-8B904604966F}" type="pres">
      <dgm:prSet presAssocID="{A64479B9-E9F2-4972-8EE1-533AF976286F}" presName="vert1" presStyleCnt="0"/>
      <dgm:spPr/>
    </dgm:pt>
    <dgm:pt modelId="{6BFC9982-79E7-4507-A096-6A104B71853A}" type="pres">
      <dgm:prSet presAssocID="{238E36E0-8784-4EC6-824E-E9CC455ADC8E}" presName="thickLine" presStyleLbl="alignNode1" presStyleIdx="1" presStyleCnt="2"/>
      <dgm:spPr/>
    </dgm:pt>
    <dgm:pt modelId="{FAD61B31-1668-41E8-AA4D-0E10404A9E04}" type="pres">
      <dgm:prSet presAssocID="{238E36E0-8784-4EC6-824E-E9CC455ADC8E}" presName="horz1" presStyleCnt="0"/>
      <dgm:spPr/>
    </dgm:pt>
    <dgm:pt modelId="{A5B91B03-B9B3-48D4-A895-E731B891D8AA}" type="pres">
      <dgm:prSet presAssocID="{238E36E0-8784-4EC6-824E-E9CC455ADC8E}" presName="tx1" presStyleLbl="revTx" presStyleIdx="1" presStyleCnt="2"/>
      <dgm:spPr/>
    </dgm:pt>
    <dgm:pt modelId="{C98854D8-1035-4733-AF33-911FD875D575}" type="pres">
      <dgm:prSet presAssocID="{238E36E0-8784-4EC6-824E-E9CC455ADC8E}" presName="vert1" presStyleCnt="0"/>
      <dgm:spPr/>
    </dgm:pt>
  </dgm:ptLst>
  <dgm:cxnLst>
    <dgm:cxn modelId="{54E6393B-D979-4132-8E45-63D9DDA44987}" type="presOf" srcId="{A64479B9-E9F2-4972-8EE1-533AF976286F}" destId="{53A656CC-34EB-4DE7-8EA3-4DE752A15927}" srcOrd="0" destOrd="0" presId="urn:microsoft.com/office/officeart/2008/layout/LinedList"/>
    <dgm:cxn modelId="{83138645-8FF3-4846-AB11-5738AD8E1799}" srcId="{F3A6D0AB-44AF-4A2E-9FE0-88F0F0CEA0BF}" destId="{238E36E0-8784-4EC6-824E-E9CC455ADC8E}" srcOrd="1" destOrd="0" parTransId="{D1432517-8B5F-406D-870F-659536637F88}" sibTransId="{A03FEB22-F92F-4543-A0C4-DC345D630C43}"/>
    <dgm:cxn modelId="{FB027866-4828-46A7-9022-161CBC4F5802}" type="presOf" srcId="{238E36E0-8784-4EC6-824E-E9CC455ADC8E}" destId="{A5B91B03-B9B3-48D4-A895-E731B891D8AA}" srcOrd="0" destOrd="0" presId="urn:microsoft.com/office/officeart/2008/layout/LinedList"/>
    <dgm:cxn modelId="{D525927C-BC20-4C4B-A98F-798E66D231AC}" type="presOf" srcId="{F3A6D0AB-44AF-4A2E-9FE0-88F0F0CEA0BF}" destId="{8EB253F4-A29A-4BBE-8FED-782A7EE55AFC}" srcOrd="0" destOrd="0" presId="urn:microsoft.com/office/officeart/2008/layout/LinedList"/>
    <dgm:cxn modelId="{063FDDC8-5543-4607-9D28-D5B69E3B84CC}" srcId="{F3A6D0AB-44AF-4A2E-9FE0-88F0F0CEA0BF}" destId="{A64479B9-E9F2-4972-8EE1-533AF976286F}" srcOrd="0" destOrd="0" parTransId="{951D9EC7-A414-4E6F-BA5E-B66B8AA466A7}" sibTransId="{84F45C6D-FE00-45C9-857F-7FA7FBB957C3}"/>
    <dgm:cxn modelId="{D494C9BC-A5CC-4546-897A-5551D5B005EF}" type="presParOf" srcId="{8EB253F4-A29A-4BBE-8FED-782A7EE55AFC}" destId="{C1C585B7-1A87-401C-B7B4-AF498355FCB3}" srcOrd="0" destOrd="0" presId="urn:microsoft.com/office/officeart/2008/layout/LinedList"/>
    <dgm:cxn modelId="{6F0A02D3-885E-4119-A5F5-F38F74F5A21F}" type="presParOf" srcId="{8EB253F4-A29A-4BBE-8FED-782A7EE55AFC}" destId="{C49E0509-ABD1-44DE-8CEF-30B93ADED506}" srcOrd="1" destOrd="0" presId="urn:microsoft.com/office/officeart/2008/layout/LinedList"/>
    <dgm:cxn modelId="{1C859148-EABE-4233-8D95-EE6B460D581D}" type="presParOf" srcId="{C49E0509-ABD1-44DE-8CEF-30B93ADED506}" destId="{53A656CC-34EB-4DE7-8EA3-4DE752A15927}" srcOrd="0" destOrd="0" presId="urn:microsoft.com/office/officeart/2008/layout/LinedList"/>
    <dgm:cxn modelId="{57317F18-31DB-49AE-9ABB-35346E21ED98}" type="presParOf" srcId="{C49E0509-ABD1-44DE-8CEF-30B93ADED506}" destId="{1D4E948A-A0D8-4122-A197-8B904604966F}" srcOrd="1" destOrd="0" presId="urn:microsoft.com/office/officeart/2008/layout/LinedList"/>
    <dgm:cxn modelId="{A1B95B6E-D8B5-4D1F-A701-0C367A52D74C}" type="presParOf" srcId="{8EB253F4-A29A-4BBE-8FED-782A7EE55AFC}" destId="{6BFC9982-79E7-4507-A096-6A104B71853A}" srcOrd="2" destOrd="0" presId="urn:microsoft.com/office/officeart/2008/layout/LinedList"/>
    <dgm:cxn modelId="{F98E6EAE-0741-4879-884F-D13AB0597BF2}" type="presParOf" srcId="{8EB253F4-A29A-4BBE-8FED-782A7EE55AFC}" destId="{FAD61B31-1668-41E8-AA4D-0E10404A9E04}" srcOrd="3" destOrd="0" presId="urn:microsoft.com/office/officeart/2008/layout/LinedList"/>
    <dgm:cxn modelId="{CA8352E8-1BF4-47B5-B0F4-661D7EE267B7}" type="presParOf" srcId="{FAD61B31-1668-41E8-AA4D-0E10404A9E04}" destId="{A5B91B03-B9B3-48D4-A895-E731B891D8AA}" srcOrd="0" destOrd="0" presId="urn:microsoft.com/office/officeart/2008/layout/LinedList"/>
    <dgm:cxn modelId="{56581CBB-E547-4A24-86B1-9384A1E143DF}" type="presParOf" srcId="{FAD61B31-1668-41E8-AA4D-0E10404A9E04}" destId="{C98854D8-1035-4733-AF33-911FD875D57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C791FE-C13C-446C-BC9B-8E04F684689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7169A5D-D04E-41C8-A4A2-B91CF6EF3919}">
      <dgm:prSet/>
      <dgm:spPr/>
      <dgm:t>
        <a:bodyPr/>
        <a:lstStyle/>
        <a:p>
          <a:pPr>
            <a:lnSpc>
              <a:spcPct val="100000"/>
            </a:lnSpc>
          </a:pPr>
          <a:r>
            <a:rPr lang="en-US"/>
            <a:t>Embedding: Convert data into numerical embeddings for machine understanding.</a:t>
          </a:r>
        </a:p>
      </dgm:t>
    </dgm:pt>
    <dgm:pt modelId="{88F43BF8-977E-45B1-9D58-7EC39695629E}" type="parTrans" cxnId="{D1E164C3-C57B-460E-8847-339D2AB8171D}">
      <dgm:prSet/>
      <dgm:spPr/>
      <dgm:t>
        <a:bodyPr/>
        <a:lstStyle/>
        <a:p>
          <a:endParaRPr lang="en-US"/>
        </a:p>
      </dgm:t>
    </dgm:pt>
    <dgm:pt modelId="{88730F39-03EC-457E-BEC9-BEA277346152}" type="sibTrans" cxnId="{D1E164C3-C57B-460E-8847-339D2AB8171D}">
      <dgm:prSet/>
      <dgm:spPr/>
      <dgm:t>
        <a:bodyPr/>
        <a:lstStyle/>
        <a:p>
          <a:endParaRPr lang="en-US"/>
        </a:p>
      </dgm:t>
    </dgm:pt>
    <dgm:pt modelId="{F588D483-D3AB-4083-846B-807092962CDF}">
      <dgm:prSet/>
      <dgm:spPr/>
      <dgm:t>
        <a:bodyPr/>
        <a:lstStyle/>
        <a:p>
          <a:pPr>
            <a:lnSpc>
              <a:spcPct val="100000"/>
            </a:lnSpc>
          </a:pPr>
          <a:r>
            <a:rPr lang="en-US"/>
            <a:t>Vector Store Creation: Store these embeddings in a searchable vector database.</a:t>
          </a:r>
        </a:p>
      </dgm:t>
    </dgm:pt>
    <dgm:pt modelId="{9C9F6B77-5D92-4150-B41E-606A2B1BD15F}" type="parTrans" cxnId="{EB64BD9C-2341-4509-88E8-69FAD7141E08}">
      <dgm:prSet/>
      <dgm:spPr/>
      <dgm:t>
        <a:bodyPr/>
        <a:lstStyle/>
        <a:p>
          <a:endParaRPr lang="en-US"/>
        </a:p>
      </dgm:t>
    </dgm:pt>
    <dgm:pt modelId="{8733142C-8461-4E4B-8815-7B8A7076EA12}" type="sibTrans" cxnId="{EB64BD9C-2341-4509-88E8-69FAD7141E08}">
      <dgm:prSet/>
      <dgm:spPr/>
      <dgm:t>
        <a:bodyPr/>
        <a:lstStyle/>
        <a:p>
          <a:endParaRPr lang="en-US"/>
        </a:p>
      </dgm:t>
    </dgm:pt>
    <dgm:pt modelId="{05A758A4-4B90-44AE-9E78-A67A6F5554BE}">
      <dgm:prSet/>
      <dgm:spPr/>
      <dgm:t>
        <a:bodyPr/>
        <a:lstStyle/>
        <a:p>
          <a:pPr>
            <a:lnSpc>
              <a:spcPct val="100000"/>
            </a:lnSpc>
          </a:pPr>
          <a:r>
            <a:rPr lang="en-US"/>
            <a:t>User Prompt Processing: Transform the user prompt into a similar embedding.</a:t>
          </a:r>
        </a:p>
      </dgm:t>
    </dgm:pt>
    <dgm:pt modelId="{125647AC-6130-4CE1-A394-C6CBAA22E429}" type="parTrans" cxnId="{1FDBDFED-147D-4218-B26C-A4111C1A3862}">
      <dgm:prSet/>
      <dgm:spPr/>
      <dgm:t>
        <a:bodyPr/>
        <a:lstStyle/>
        <a:p>
          <a:endParaRPr lang="en-US"/>
        </a:p>
      </dgm:t>
    </dgm:pt>
    <dgm:pt modelId="{81E0D0B0-F5F4-4BB4-8AE5-D4DB0B5B27B0}" type="sibTrans" cxnId="{1FDBDFED-147D-4218-B26C-A4111C1A3862}">
      <dgm:prSet/>
      <dgm:spPr/>
      <dgm:t>
        <a:bodyPr/>
        <a:lstStyle/>
        <a:p>
          <a:endParaRPr lang="en-US"/>
        </a:p>
      </dgm:t>
    </dgm:pt>
    <dgm:pt modelId="{015EEC7A-6DBA-4D80-AC7C-484F37D2FF31}">
      <dgm:prSet/>
      <dgm:spPr/>
      <dgm:t>
        <a:bodyPr/>
        <a:lstStyle/>
        <a:p>
          <a:pPr>
            <a:lnSpc>
              <a:spcPct val="100000"/>
            </a:lnSpc>
          </a:pPr>
          <a:r>
            <a:rPr lang="en-US"/>
            <a:t>Searching in Vector Store: Search the database for embeddings relevant to the prompt.</a:t>
          </a:r>
        </a:p>
      </dgm:t>
    </dgm:pt>
    <dgm:pt modelId="{E4B2C5F7-6FB5-4A85-A47D-388231B0E17D}" type="parTrans" cxnId="{47AD30FB-F16D-4E56-8895-CCEED38FA501}">
      <dgm:prSet/>
      <dgm:spPr/>
      <dgm:t>
        <a:bodyPr/>
        <a:lstStyle/>
        <a:p>
          <a:endParaRPr lang="en-US"/>
        </a:p>
      </dgm:t>
    </dgm:pt>
    <dgm:pt modelId="{BBF47186-E9F9-44D1-91D1-45854E84B25A}" type="sibTrans" cxnId="{47AD30FB-F16D-4E56-8895-CCEED38FA501}">
      <dgm:prSet/>
      <dgm:spPr/>
      <dgm:t>
        <a:bodyPr/>
        <a:lstStyle/>
        <a:p>
          <a:endParaRPr lang="en-US"/>
        </a:p>
      </dgm:t>
    </dgm:pt>
    <dgm:pt modelId="{6624BC7E-75FA-4AF7-A81B-14D68A793404}">
      <dgm:prSet/>
      <dgm:spPr/>
      <dgm:t>
        <a:bodyPr/>
        <a:lstStyle/>
        <a:p>
          <a:pPr>
            <a:lnSpc>
              <a:spcPct val="100000"/>
            </a:lnSpc>
          </a:pPr>
          <a:r>
            <a:rPr lang="en-US"/>
            <a:t>Retrieving Top K Results: Select the top results that match the prompt's context.</a:t>
          </a:r>
        </a:p>
      </dgm:t>
    </dgm:pt>
    <dgm:pt modelId="{18E131CB-113A-4A92-96AE-802F307A4FDB}" type="parTrans" cxnId="{6699E338-3DB0-43C1-B251-BCB83F42D918}">
      <dgm:prSet/>
      <dgm:spPr/>
      <dgm:t>
        <a:bodyPr/>
        <a:lstStyle/>
        <a:p>
          <a:endParaRPr lang="en-US"/>
        </a:p>
      </dgm:t>
    </dgm:pt>
    <dgm:pt modelId="{ADA5C407-6B7A-47A4-8B3A-D91986695A22}" type="sibTrans" cxnId="{6699E338-3DB0-43C1-B251-BCB83F42D918}">
      <dgm:prSet/>
      <dgm:spPr/>
      <dgm:t>
        <a:bodyPr/>
        <a:lstStyle/>
        <a:p>
          <a:endParaRPr lang="en-US"/>
        </a:p>
      </dgm:t>
    </dgm:pt>
    <dgm:pt modelId="{D980D679-CF2F-4175-8D09-F29EA325C6F2}">
      <dgm:prSet/>
      <dgm:spPr/>
      <dgm:t>
        <a:bodyPr/>
        <a:lstStyle/>
        <a:p>
          <a:pPr>
            <a:lnSpc>
              <a:spcPct val="100000"/>
            </a:lnSpc>
          </a:pPr>
          <a:r>
            <a:rPr lang="en-US"/>
            <a:t>Sending to LLM: Feed these results into a Large Language Model for response generation.</a:t>
          </a:r>
        </a:p>
      </dgm:t>
    </dgm:pt>
    <dgm:pt modelId="{35A069FC-2C38-4A8E-A641-37B5D6C06EF9}" type="parTrans" cxnId="{FD38595A-C3DE-4666-85F0-DCFA3013480E}">
      <dgm:prSet/>
      <dgm:spPr/>
      <dgm:t>
        <a:bodyPr/>
        <a:lstStyle/>
        <a:p>
          <a:endParaRPr lang="en-US"/>
        </a:p>
      </dgm:t>
    </dgm:pt>
    <dgm:pt modelId="{C827ECA3-91F7-4388-AED9-1C91CD5255AD}" type="sibTrans" cxnId="{FD38595A-C3DE-4666-85F0-DCFA3013480E}">
      <dgm:prSet/>
      <dgm:spPr/>
      <dgm:t>
        <a:bodyPr/>
        <a:lstStyle/>
        <a:p>
          <a:endParaRPr lang="en-US"/>
        </a:p>
      </dgm:t>
    </dgm:pt>
    <dgm:pt modelId="{F8A822AE-4146-46D0-B885-2D57B58399BC}" type="pres">
      <dgm:prSet presAssocID="{80C791FE-C13C-446C-BC9B-8E04F684689C}" presName="root" presStyleCnt="0">
        <dgm:presLayoutVars>
          <dgm:dir/>
          <dgm:resizeHandles val="exact"/>
        </dgm:presLayoutVars>
      </dgm:prSet>
      <dgm:spPr/>
    </dgm:pt>
    <dgm:pt modelId="{711380C3-4BFA-43C6-968F-3F8FBCF7F368}" type="pres">
      <dgm:prSet presAssocID="{27169A5D-D04E-41C8-A4A2-B91CF6EF3919}" presName="compNode" presStyleCnt="0"/>
      <dgm:spPr/>
    </dgm:pt>
    <dgm:pt modelId="{1820EDA9-B488-4706-B77B-1B6CE1AFF6F1}" type="pres">
      <dgm:prSet presAssocID="{27169A5D-D04E-41C8-A4A2-B91CF6EF391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CB902C59-44A6-4015-B005-E28B5BAEAC73}" type="pres">
      <dgm:prSet presAssocID="{27169A5D-D04E-41C8-A4A2-B91CF6EF3919}" presName="spaceRect" presStyleCnt="0"/>
      <dgm:spPr/>
    </dgm:pt>
    <dgm:pt modelId="{41EFAE8E-3FC6-4E23-8246-F3F0183B4C48}" type="pres">
      <dgm:prSet presAssocID="{27169A5D-D04E-41C8-A4A2-B91CF6EF3919}" presName="textRect" presStyleLbl="revTx" presStyleIdx="0" presStyleCnt="6">
        <dgm:presLayoutVars>
          <dgm:chMax val="1"/>
          <dgm:chPref val="1"/>
        </dgm:presLayoutVars>
      </dgm:prSet>
      <dgm:spPr/>
    </dgm:pt>
    <dgm:pt modelId="{5137B056-AE90-4D87-BF53-E89A03CDFE57}" type="pres">
      <dgm:prSet presAssocID="{88730F39-03EC-457E-BEC9-BEA277346152}" presName="sibTrans" presStyleCnt="0"/>
      <dgm:spPr/>
    </dgm:pt>
    <dgm:pt modelId="{FDDC8CCE-2ECB-4F43-A188-08C81CAD4005}" type="pres">
      <dgm:prSet presAssocID="{F588D483-D3AB-4083-846B-807092962CDF}" presName="compNode" presStyleCnt="0"/>
      <dgm:spPr/>
    </dgm:pt>
    <dgm:pt modelId="{5F34BF24-D67F-4A91-8A39-483A4917EA4B}" type="pres">
      <dgm:prSet presAssocID="{F588D483-D3AB-4083-846B-807092962CD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EEE40501-F557-42B7-A61F-72347970575F}" type="pres">
      <dgm:prSet presAssocID="{F588D483-D3AB-4083-846B-807092962CDF}" presName="spaceRect" presStyleCnt="0"/>
      <dgm:spPr/>
    </dgm:pt>
    <dgm:pt modelId="{D634AEAE-7865-48B5-B7B7-4F6AC52492F7}" type="pres">
      <dgm:prSet presAssocID="{F588D483-D3AB-4083-846B-807092962CDF}" presName="textRect" presStyleLbl="revTx" presStyleIdx="1" presStyleCnt="6">
        <dgm:presLayoutVars>
          <dgm:chMax val="1"/>
          <dgm:chPref val="1"/>
        </dgm:presLayoutVars>
      </dgm:prSet>
      <dgm:spPr/>
    </dgm:pt>
    <dgm:pt modelId="{7CD3DF85-BEDC-4F3F-AFE5-918E46D07A36}" type="pres">
      <dgm:prSet presAssocID="{8733142C-8461-4E4B-8815-7B8A7076EA12}" presName="sibTrans" presStyleCnt="0"/>
      <dgm:spPr/>
    </dgm:pt>
    <dgm:pt modelId="{B8A959ED-0ABF-444A-ADBF-D509FB40561F}" type="pres">
      <dgm:prSet presAssocID="{05A758A4-4B90-44AE-9E78-A67A6F5554BE}" presName="compNode" presStyleCnt="0"/>
      <dgm:spPr/>
    </dgm:pt>
    <dgm:pt modelId="{3E7B5780-B67E-4E4E-9532-BEAAAAB30D82}" type="pres">
      <dgm:prSet presAssocID="{05A758A4-4B90-44AE-9E78-A67A6F5554B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ubtitles"/>
        </a:ext>
      </dgm:extLst>
    </dgm:pt>
    <dgm:pt modelId="{850DD165-B630-480F-A3F0-5D45CDD151F1}" type="pres">
      <dgm:prSet presAssocID="{05A758A4-4B90-44AE-9E78-A67A6F5554BE}" presName="spaceRect" presStyleCnt="0"/>
      <dgm:spPr/>
    </dgm:pt>
    <dgm:pt modelId="{5C874471-1462-4B0B-8222-8657DA5EA5E0}" type="pres">
      <dgm:prSet presAssocID="{05A758A4-4B90-44AE-9E78-A67A6F5554BE}" presName="textRect" presStyleLbl="revTx" presStyleIdx="2" presStyleCnt="6">
        <dgm:presLayoutVars>
          <dgm:chMax val="1"/>
          <dgm:chPref val="1"/>
        </dgm:presLayoutVars>
      </dgm:prSet>
      <dgm:spPr/>
    </dgm:pt>
    <dgm:pt modelId="{2119020A-F88A-4159-A4F6-A7F39E63F145}" type="pres">
      <dgm:prSet presAssocID="{81E0D0B0-F5F4-4BB4-8AE5-D4DB0B5B27B0}" presName="sibTrans" presStyleCnt="0"/>
      <dgm:spPr/>
    </dgm:pt>
    <dgm:pt modelId="{963F3574-F2F7-4DAC-B905-75565BC1318A}" type="pres">
      <dgm:prSet presAssocID="{015EEC7A-6DBA-4D80-AC7C-484F37D2FF31}" presName="compNode" presStyleCnt="0"/>
      <dgm:spPr/>
    </dgm:pt>
    <dgm:pt modelId="{23A8E45A-3E82-4A2B-B64F-B5D20854F6CB}" type="pres">
      <dgm:prSet presAssocID="{015EEC7A-6DBA-4D80-AC7C-484F37D2FF3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esearch"/>
        </a:ext>
      </dgm:extLst>
    </dgm:pt>
    <dgm:pt modelId="{FE9D0C65-68CF-4403-B491-D60320A7CCA0}" type="pres">
      <dgm:prSet presAssocID="{015EEC7A-6DBA-4D80-AC7C-484F37D2FF31}" presName="spaceRect" presStyleCnt="0"/>
      <dgm:spPr/>
    </dgm:pt>
    <dgm:pt modelId="{0AA1F5E6-E7ED-4C78-B347-2F93963BDAA2}" type="pres">
      <dgm:prSet presAssocID="{015EEC7A-6DBA-4D80-AC7C-484F37D2FF31}" presName="textRect" presStyleLbl="revTx" presStyleIdx="3" presStyleCnt="6">
        <dgm:presLayoutVars>
          <dgm:chMax val="1"/>
          <dgm:chPref val="1"/>
        </dgm:presLayoutVars>
      </dgm:prSet>
      <dgm:spPr/>
    </dgm:pt>
    <dgm:pt modelId="{647E50B8-4887-4B89-9461-01419FEBA3F1}" type="pres">
      <dgm:prSet presAssocID="{BBF47186-E9F9-44D1-91D1-45854E84B25A}" presName="sibTrans" presStyleCnt="0"/>
      <dgm:spPr/>
    </dgm:pt>
    <dgm:pt modelId="{C3392D34-B145-4BC4-BB10-24872A227841}" type="pres">
      <dgm:prSet presAssocID="{6624BC7E-75FA-4AF7-A81B-14D68A793404}" presName="compNode" presStyleCnt="0"/>
      <dgm:spPr/>
    </dgm:pt>
    <dgm:pt modelId="{65188F05-328C-440A-8DFD-5614561EE54D}" type="pres">
      <dgm:prSet presAssocID="{6624BC7E-75FA-4AF7-A81B-14D68A79340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Add"/>
        </a:ext>
      </dgm:extLst>
    </dgm:pt>
    <dgm:pt modelId="{ECC1F4C4-2E89-4C1B-9917-AB36DA81C6E3}" type="pres">
      <dgm:prSet presAssocID="{6624BC7E-75FA-4AF7-A81B-14D68A793404}" presName="spaceRect" presStyleCnt="0"/>
      <dgm:spPr/>
    </dgm:pt>
    <dgm:pt modelId="{1E2F00BB-6194-4046-AA05-1B30FB45622F}" type="pres">
      <dgm:prSet presAssocID="{6624BC7E-75FA-4AF7-A81B-14D68A793404}" presName="textRect" presStyleLbl="revTx" presStyleIdx="4" presStyleCnt="6">
        <dgm:presLayoutVars>
          <dgm:chMax val="1"/>
          <dgm:chPref val="1"/>
        </dgm:presLayoutVars>
      </dgm:prSet>
      <dgm:spPr/>
    </dgm:pt>
    <dgm:pt modelId="{50CA112F-FE6D-4229-B4BD-A728150449FB}" type="pres">
      <dgm:prSet presAssocID="{ADA5C407-6B7A-47A4-8B3A-D91986695A22}" presName="sibTrans" presStyleCnt="0"/>
      <dgm:spPr/>
    </dgm:pt>
    <dgm:pt modelId="{0ADBA253-14E1-4C98-B329-93D29E1441EB}" type="pres">
      <dgm:prSet presAssocID="{D980D679-CF2F-4175-8D09-F29EA325C6F2}" presName="compNode" presStyleCnt="0"/>
      <dgm:spPr/>
    </dgm:pt>
    <dgm:pt modelId="{39DC2B51-8F58-4F12-999F-1392DD1C8EF2}" type="pres">
      <dgm:prSet presAssocID="{D980D679-CF2F-4175-8D09-F29EA325C6F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Flowchart"/>
        </a:ext>
      </dgm:extLst>
    </dgm:pt>
    <dgm:pt modelId="{89FE5418-02E5-4D14-91B4-80706A3D9428}" type="pres">
      <dgm:prSet presAssocID="{D980D679-CF2F-4175-8D09-F29EA325C6F2}" presName="spaceRect" presStyleCnt="0"/>
      <dgm:spPr/>
    </dgm:pt>
    <dgm:pt modelId="{043EA149-CAD1-4845-8922-EB409EC90E15}" type="pres">
      <dgm:prSet presAssocID="{D980D679-CF2F-4175-8D09-F29EA325C6F2}" presName="textRect" presStyleLbl="revTx" presStyleIdx="5" presStyleCnt="6">
        <dgm:presLayoutVars>
          <dgm:chMax val="1"/>
          <dgm:chPref val="1"/>
        </dgm:presLayoutVars>
      </dgm:prSet>
      <dgm:spPr/>
    </dgm:pt>
  </dgm:ptLst>
  <dgm:cxnLst>
    <dgm:cxn modelId="{BA24F70A-8063-4E58-B106-3E24E55A7359}" type="presOf" srcId="{D980D679-CF2F-4175-8D09-F29EA325C6F2}" destId="{043EA149-CAD1-4845-8922-EB409EC90E15}" srcOrd="0" destOrd="0" presId="urn:microsoft.com/office/officeart/2018/2/layout/IconLabelList"/>
    <dgm:cxn modelId="{83E11D1C-443E-4296-B32F-65148A8C038C}" type="presOf" srcId="{27169A5D-D04E-41C8-A4A2-B91CF6EF3919}" destId="{41EFAE8E-3FC6-4E23-8246-F3F0183B4C48}" srcOrd="0" destOrd="0" presId="urn:microsoft.com/office/officeart/2018/2/layout/IconLabelList"/>
    <dgm:cxn modelId="{6699E338-3DB0-43C1-B251-BCB83F42D918}" srcId="{80C791FE-C13C-446C-BC9B-8E04F684689C}" destId="{6624BC7E-75FA-4AF7-A81B-14D68A793404}" srcOrd="4" destOrd="0" parTransId="{18E131CB-113A-4A92-96AE-802F307A4FDB}" sibTransId="{ADA5C407-6B7A-47A4-8B3A-D91986695A22}"/>
    <dgm:cxn modelId="{1922E14A-70F3-4427-9B21-77194A039E74}" type="presOf" srcId="{6624BC7E-75FA-4AF7-A81B-14D68A793404}" destId="{1E2F00BB-6194-4046-AA05-1B30FB45622F}" srcOrd="0" destOrd="0" presId="urn:microsoft.com/office/officeart/2018/2/layout/IconLabelList"/>
    <dgm:cxn modelId="{FD38595A-C3DE-4666-85F0-DCFA3013480E}" srcId="{80C791FE-C13C-446C-BC9B-8E04F684689C}" destId="{D980D679-CF2F-4175-8D09-F29EA325C6F2}" srcOrd="5" destOrd="0" parTransId="{35A069FC-2C38-4A8E-A641-37B5D6C06EF9}" sibTransId="{C827ECA3-91F7-4388-AED9-1C91CD5255AD}"/>
    <dgm:cxn modelId="{EB64BD9C-2341-4509-88E8-69FAD7141E08}" srcId="{80C791FE-C13C-446C-BC9B-8E04F684689C}" destId="{F588D483-D3AB-4083-846B-807092962CDF}" srcOrd="1" destOrd="0" parTransId="{9C9F6B77-5D92-4150-B41E-606A2B1BD15F}" sibTransId="{8733142C-8461-4E4B-8815-7B8A7076EA12}"/>
    <dgm:cxn modelId="{52531FA1-409D-4B11-83FE-6BE0A4856DDE}" type="presOf" srcId="{015EEC7A-6DBA-4D80-AC7C-484F37D2FF31}" destId="{0AA1F5E6-E7ED-4C78-B347-2F93963BDAA2}" srcOrd="0" destOrd="0" presId="urn:microsoft.com/office/officeart/2018/2/layout/IconLabelList"/>
    <dgm:cxn modelId="{CDD7E0B5-D338-4A19-AA35-6B2F76E4C9C8}" type="presOf" srcId="{05A758A4-4B90-44AE-9E78-A67A6F5554BE}" destId="{5C874471-1462-4B0B-8222-8657DA5EA5E0}" srcOrd="0" destOrd="0" presId="urn:microsoft.com/office/officeart/2018/2/layout/IconLabelList"/>
    <dgm:cxn modelId="{D1E164C3-C57B-460E-8847-339D2AB8171D}" srcId="{80C791FE-C13C-446C-BC9B-8E04F684689C}" destId="{27169A5D-D04E-41C8-A4A2-B91CF6EF3919}" srcOrd="0" destOrd="0" parTransId="{88F43BF8-977E-45B1-9D58-7EC39695629E}" sibTransId="{88730F39-03EC-457E-BEC9-BEA277346152}"/>
    <dgm:cxn modelId="{46ED57CD-5B20-4812-892F-D1672FC3C9BF}" type="presOf" srcId="{80C791FE-C13C-446C-BC9B-8E04F684689C}" destId="{F8A822AE-4146-46D0-B885-2D57B58399BC}" srcOrd="0" destOrd="0" presId="urn:microsoft.com/office/officeart/2018/2/layout/IconLabelList"/>
    <dgm:cxn modelId="{116DDBE3-E54E-4320-9DB3-3710D2016FF6}" type="presOf" srcId="{F588D483-D3AB-4083-846B-807092962CDF}" destId="{D634AEAE-7865-48B5-B7B7-4F6AC52492F7}" srcOrd="0" destOrd="0" presId="urn:microsoft.com/office/officeart/2018/2/layout/IconLabelList"/>
    <dgm:cxn modelId="{1FDBDFED-147D-4218-B26C-A4111C1A3862}" srcId="{80C791FE-C13C-446C-BC9B-8E04F684689C}" destId="{05A758A4-4B90-44AE-9E78-A67A6F5554BE}" srcOrd="2" destOrd="0" parTransId="{125647AC-6130-4CE1-A394-C6CBAA22E429}" sibTransId="{81E0D0B0-F5F4-4BB4-8AE5-D4DB0B5B27B0}"/>
    <dgm:cxn modelId="{47AD30FB-F16D-4E56-8895-CCEED38FA501}" srcId="{80C791FE-C13C-446C-BC9B-8E04F684689C}" destId="{015EEC7A-6DBA-4D80-AC7C-484F37D2FF31}" srcOrd="3" destOrd="0" parTransId="{E4B2C5F7-6FB5-4A85-A47D-388231B0E17D}" sibTransId="{BBF47186-E9F9-44D1-91D1-45854E84B25A}"/>
    <dgm:cxn modelId="{BC92C853-0AEF-4CDA-9470-3C20F7D986AC}" type="presParOf" srcId="{F8A822AE-4146-46D0-B885-2D57B58399BC}" destId="{711380C3-4BFA-43C6-968F-3F8FBCF7F368}" srcOrd="0" destOrd="0" presId="urn:microsoft.com/office/officeart/2018/2/layout/IconLabelList"/>
    <dgm:cxn modelId="{75EDC256-886B-4E46-B7CE-81C7C2CD890D}" type="presParOf" srcId="{711380C3-4BFA-43C6-968F-3F8FBCF7F368}" destId="{1820EDA9-B488-4706-B77B-1B6CE1AFF6F1}" srcOrd="0" destOrd="0" presId="urn:microsoft.com/office/officeart/2018/2/layout/IconLabelList"/>
    <dgm:cxn modelId="{469F6528-E245-4CD8-9803-547B2E17F0D4}" type="presParOf" srcId="{711380C3-4BFA-43C6-968F-3F8FBCF7F368}" destId="{CB902C59-44A6-4015-B005-E28B5BAEAC73}" srcOrd="1" destOrd="0" presId="urn:microsoft.com/office/officeart/2018/2/layout/IconLabelList"/>
    <dgm:cxn modelId="{71179999-3FB2-4091-A589-90261228AACA}" type="presParOf" srcId="{711380C3-4BFA-43C6-968F-3F8FBCF7F368}" destId="{41EFAE8E-3FC6-4E23-8246-F3F0183B4C48}" srcOrd="2" destOrd="0" presId="urn:microsoft.com/office/officeart/2018/2/layout/IconLabelList"/>
    <dgm:cxn modelId="{3910C52D-E50E-4F86-A920-73A9EFA541C6}" type="presParOf" srcId="{F8A822AE-4146-46D0-B885-2D57B58399BC}" destId="{5137B056-AE90-4D87-BF53-E89A03CDFE57}" srcOrd="1" destOrd="0" presId="urn:microsoft.com/office/officeart/2018/2/layout/IconLabelList"/>
    <dgm:cxn modelId="{6A7A68E9-5900-40C5-83E5-75977831F10D}" type="presParOf" srcId="{F8A822AE-4146-46D0-B885-2D57B58399BC}" destId="{FDDC8CCE-2ECB-4F43-A188-08C81CAD4005}" srcOrd="2" destOrd="0" presId="urn:microsoft.com/office/officeart/2018/2/layout/IconLabelList"/>
    <dgm:cxn modelId="{F3CB61B9-33B5-4DE0-98AD-13F850A66250}" type="presParOf" srcId="{FDDC8CCE-2ECB-4F43-A188-08C81CAD4005}" destId="{5F34BF24-D67F-4A91-8A39-483A4917EA4B}" srcOrd="0" destOrd="0" presId="urn:microsoft.com/office/officeart/2018/2/layout/IconLabelList"/>
    <dgm:cxn modelId="{18C5AE01-DA86-4C04-A519-AA99422A5B3A}" type="presParOf" srcId="{FDDC8CCE-2ECB-4F43-A188-08C81CAD4005}" destId="{EEE40501-F557-42B7-A61F-72347970575F}" srcOrd="1" destOrd="0" presId="urn:microsoft.com/office/officeart/2018/2/layout/IconLabelList"/>
    <dgm:cxn modelId="{A41DA1B3-3475-43C1-8285-643A5DD43674}" type="presParOf" srcId="{FDDC8CCE-2ECB-4F43-A188-08C81CAD4005}" destId="{D634AEAE-7865-48B5-B7B7-4F6AC52492F7}" srcOrd="2" destOrd="0" presId="urn:microsoft.com/office/officeart/2018/2/layout/IconLabelList"/>
    <dgm:cxn modelId="{59588227-CCEE-4D19-8666-F220C298C33C}" type="presParOf" srcId="{F8A822AE-4146-46D0-B885-2D57B58399BC}" destId="{7CD3DF85-BEDC-4F3F-AFE5-918E46D07A36}" srcOrd="3" destOrd="0" presId="urn:microsoft.com/office/officeart/2018/2/layout/IconLabelList"/>
    <dgm:cxn modelId="{43A221BD-EA98-46D2-BD2B-DC33EDBF4142}" type="presParOf" srcId="{F8A822AE-4146-46D0-B885-2D57B58399BC}" destId="{B8A959ED-0ABF-444A-ADBF-D509FB40561F}" srcOrd="4" destOrd="0" presId="urn:microsoft.com/office/officeart/2018/2/layout/IconLabelList"/>
    <dgm:cxn modelId="{B2B04ED0-FD0A-4C7E-B342-68C1B3B97C7B}" type="presParOf" srcId="{B8A959ED-0ABF-444A-ADBF-D509FB40561F}" destId="{3E7B5780-B67E-4E4E-9532-BEAAAAB30D82}" srcOrd="0" destOrd="0" presId="urn:microsoft.com/office/officeart/2018/2/layout/IconLabelList"/>
    <dgm:cxn modelId="{CEF772DE-6CF9-464D-BE43-A6206A428EDC}" type="presParOf" srcId="{B8A959ED-0ABF-444A-ADBF-D509FB40561F}" destId="{850DD165-B630-480F-A3F0-5D45CDD151F1}" srcOrd="1" destOrd="0" presId="urn:microsoft.com/office/officeart/2018/2/layout/IconLabelList"/>
    <dgm:cxn modelId="{EE96496F-85D7-4D04-A68B-9184C16F8D70}" type="presParOf" srcId="{B8A959ED-0ABF-444A-ADBF-D509FB40561F}" destId="{5C874471-1462-4B0B-8222-8657DA5EA5E0}" srcOrd="2" destOrd="0" presId="urn:microsoft.com/office/officeart/2018/2/layout/IconLabelList"/>
    <dgm:cxn modelId="{9ED07DE6-81BB-4C25-A82F-67FCEF3E96F7}" type="presParOf" srcId="{F8A822AE-4146-46D0-B885-2D57B58399BC}" destId="{2119020A-F88A-4159-A4F6-A7F39E63F145}" srcOrd="5" destOrd="0" presId="urn:microsoft.com/office/officeart/2018/2/layout/IconLabelList"/>
    <dgm:cxn modelId="{F042B16D-FDCE-44CA-9177-75EC4B4ECF6D}" type="presParOf" srcId="{F8A822AE-4146-46D0-B885-2D57B58399BC}" destId="{963F3574-F2F7-4DAC-B905-75565BC1318A}" srcOrd="6" destOrd="0" presId="urn:microsoft.com/office/officeart/2018/2/layout/IconLabelList"/>
    <dgm:cxn modelId="{348CC6B4-077D-430A-A23F-2247765F3B49}" type="presParOf" srcId="{963F3574-F2F7-4DAC-B905-75565BC1318A}" destId="{23A8E45A-3E82-4A2B-B64F-B5D20854F6CB}" srcOrd="0" destOrd="0" presId="urn:microsoft.com/office/officeart/2018/2/layout/IconLabelList"/>
    <dgm:cxn modelId="{718AB17B-6195-4E50-8515-62130AAEEC1B}" type="presParOf" srcId="{963F3574-F2F7-4DAC-B905-75565BC1318A}" destId="{FE9D0C65-68CF-4403-B491-D60320A7CCA0}" srcOrd="1" destOrd="0" presId="urn:microsoft.com/office/officeart/2018/2/layout/IconLabelList"/>
    <dgm:cxn modelId="{AA3A5FE2-6727-4F35-BDBB-7296CE7B8652}" type="presParOf" srcId="{963F3574-F2F7-4DAC-B905-75565BC1318A}" destId="{0AA1F5E6-E7ED-4C78-B347-2F93963BDAA2}" srcOrd="2" destOrd="0" presId="urn:microsoft.com/office/officeart/2018/2/layout/IconLabelList"/>
    <dgm:cxn modelId="{DEE489EA-0160-471E-AEE6-212338047E18}" type="presParOf" srcId="{F8A822AE-4146-46D0-B885-2D57B58399BC}" destId="{647E50B8-4887-4B89-9461-01419FEBA3F1}" srcOrd="7" destOrd="0" presId="urn:microsoft.com/office/officeart/2018/2/layout/IconLabelList"/>
    <dgm:cxn modelId="{75937199-B326-448C-845E-CBD897A370D5}" type="presParOf" srcId="{F8A822AE-4146-46D0-B885-2D57B58399BC}" destId="{C3392D34-B145-4BC4-BB10-24872A227841}" srcOrd="8" destOrd="0" presId="urn:microsoft.com/office/officeart/2018/2/layout/IconLabelList"/>
    <dgm:cxn modelId="{0EAFBFC8-431C-4A7D-9213-C247F58C96C9}" type="presParOf" srcId="{C3392D34-B145-4BC4-BB10-24872A227841}" destId="{65188F05-328C-440A-8DFD-5614561EE54D}" srcOrd="0" destOrd="0" presId="urn:microsoft.com/office/officeart/2018/2/layout/IconLabelList"/>
    <dgm:cxn modelId="{A3D1CE8A-9CA9-4727-8EFA-EF898F503EEB}" type="presParOf" srcId="{C3392D34-B145-4BC4-BB10-24872A227841}" destId="{ECC1F4C4-2E89-4C1B-9917-AB36DA81C6E3}" srcOrd="1" destOrd="0" presId="urn:microsoft.com/office/officeart/2018/2/layout/IconLabelList"/>
    <dgm:cxn modelId="{B5DD5020-54F3-4FD5-958A-96AD3FCA1F1D}" type="presParOf" srcId="{C3392D34-B145-4BC4-BB10-24872A227841}" destId="{1E2F00BB-6194-4046-AA05-1B30FB45622F}" srcOrd="2" destOrd="0" presId="urn:microsoft.com/office/officeart/2018/2/layout/IconLabelList"/>
    <dgm:cxn modelId="{60121786-992A-44BD-A29B-89E356AB6CAD}" type="presParOf" srcId="{F8A822AE-4146-46D0-B885-2D57B58399BC}" destId="{50CA112F-FE6D-4229-B4BD-A728150449FB}" srcOrd="9" destOrd="0" presId="urn:microsoft.com/office/officeart/2018/2/layout/IconLabelList"/>
    <dgm:cxn modelId="{9A2C76C0-2482-41BF-A2F6-2BB6F7DFFC07}" type="presParOf" srcId="{F8A822AE-4146-46D0-B885-2D57B58399BC}" destId="{0ADBA253-14E1-4C98-B329-93D29E1441EB}" srcOrd="10" destOrd="0" presId="urn:microsoft.com/office/officeart/2018/2/layout/IconLabelList"/>
    <dgm:cxn modelId="{CF388985-6A53-4350-ACF7-F43482520DB3}" type="presParOf" srcId="{0ADBA253-14E1-4C98-B329-93D29E1441EB}" destId="{39DC2B51-8F58-4F12-999F-1392DD1C8EF2}" srcOrd="0" destOrd="0" presId="urn:microsoft.com/office/officeart/2018/2/layout/IconLabelList"/>
    <dgm:cxn modelId="{DC17FB30-5B3F-4392-A8B7-76F9F5BD8221}" type="presParOf" srcId="{0ADBA253-14E1-4C98-B329-93D29E1441EB}" destId="{89FE5418-02E5-4D14-91B4-80706A3D9428}" srcOrd="1" destOrd="0" presId="urn:microsoft.com/office/officeart/2018/2/layout/IconLabelList"/>
    <dgm:cxn modelId="{517C90B4-24D4-44EC-8830-1D3F8831A1E9}" type="presParOf" srcId="{0ADBA253-14E1-4C98-B329-93D29E1441EB}" destId="{043EA149-CAD1-4845-8922-EB409EC90E1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B8232C-F8C7-4F5F-9889-0219F8299009}">
      <dsp:nvSpPr>
        <dsp:cNvPr id="0" name=""/>
        <dsp:cNvSpPr/>
      </dsp:nvSpPr>
      <dsp:spPr>
        <a:xfrm>
          <a:off x="0" y="2663"/>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130C437-3AF6-4293-942D-547AE7014617}">
      <dsp:nvSpPr>
        <dsp:cNvPr id="0" name=""/>
        <dsp:cNvSpPr/>
      </dsp:nvSpPr>
      <dsp:spPr>
        <a:xfrm>
          <a:off x="0" y="2663"/>
          <a:ext cx="6666833"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defRPr cap="all"/>
          </a:pPr>
          <a:r>
            <a:rPr lang="en-US" sz="4100" kern="1200"/>
            <a:t>Vision</a:t>
          </a:r>
        </a:p>
      </dsp:txBody>
      <dsp:txXfrm>
        <a:off x="0" y="2663"/>
        <a:ext cx="6666833" cy="908098"/>
      </dsp:txXfrm>
    </dsp:sp>
    <dsp:sp modelId="{C1D6A7AA-88F0-446F-ADEC-2CADF192D01B}">
      <dsp:nvSpPr>
        <dsp:cNvPr id="0" name=""/>
        <dsp:cNvSpPr/>
      </dsp:nvSpPr>
      <dsp:spPr>
        <a:xfrm>
          <a:off x="0" y="910762"/>
          <a:ext cx="6666833"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1270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4817CD2-E4EE-463C-A484-36F55A714DA4}">
      <dsp:nvSpPr>
        <dsp:cNvPr id="0" name=""/>
        <dsp:cNvSpPr/>
      </dsp:nvSpPr>
      <dsp:spPr>
        <a:xfrm>
          <a:off x="0" y="910762"/>
          <a:ext cx="6666833"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defRPr cap="all"/>
          </a:pPr>
          <a:r>
            <a:rPr lang="en-US" sz="4100" kern="1200"/>
            <a:t>Web Browsing</a:t>
          </a:r>
        </a:p>
      </dsp:txBody>
      <dsp:txXfrm>
        <a:off x="0" y="910762"/>
        <a:ext cx="6666833" cy="908098"/>
      </dsp:txXfrm>
    </dsp:sp>
    <dsp:sp modelId="{EF4F694E-2273-4A67-845F-83F7DE264683}">
      <dsp:nvSpPr>
        <dsp:cNvPr id="0" name=""/>
        <dsp:cNvSpPr/>
      </dsp:nvSpPr>
      <dsp:spPr>
        <a:xfrm>
          <a:off x="0" y="1818861"/>
          <a:ext cx="6666833"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1270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43D408E-B4C6-43E5-A079-5F66BF47F7AE}">
      <dsp:nvSpPr>
        <dsp:cNvPr id="0" name=""/>
        <dsp:cNvSpPr/>
      </dsp:nvSpPr>
      <dsp:spPr>
        <a:xfrm>
          <a:off x="0" y="1818861"/>
          <a:ext cx="6666833"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defRPr cap="all"/>
          </a:pPr>
          <a:r>
            <a:rPr lang="en-US" sz="4100" kern="1200"/>
            <a:t>Data Analysis</a:t>
          </a:r>
        </a:p>
      </dsp:txBody>
      <dsp:txXfrm>
        <a:off x="0" y="1818861"/>
        <a:ext cx="6666833" cy="908098"/>
      </dsp:txXfrm>
    </dsp:sp>
    <dsp:sp modelId="{BCD8F8D1-CB70-4A83-8643-4F763CB3E913}">
      <dsp:nvSpPr>
        <dsp:cNvPr id="0" name=""/>
        <dsp:cNvSpPr/>
      </dsp:nvSpPr>
      <dsp:spPr>
        <a:xfrm>
          <a:off x="0" y="2726960"/>
          <a:ext cx="666683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1270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2F0DE6F-9A46-4A0E-8E9B-53929D4941EA}">
      <dsp:nvSpPr>
        <dsp:cNvPr id="0" name=""/>
        <dsp:cNvSpPr/>
      </dsp:nvSpPr>
      <dsp:spPr>
        <a:xfrm>
          <a:off x="0" y="2726960"/>
          <a:ext cx="6666833"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defRPr cap="all"/>
          </a:pPr>
          <a:r>
            <a:rPr lang="en-US" sz="4100" kern="1200">
              <a:latin typeface="Aptos Display" panose="020F0302020204030204"/>
            </a:rPr>
            <a:t>Plugins</a:t>
          </a:r>
          <a:endParaRPr lang="en-US" sz="4100" kern="1200"/>
        </a:p>
      </dsp:txBody>
      <dsp:txXfrm>
        <a:off x="0" y="2726960"/>
        <a:ext cx="6666833" cy="908098"/>
      </dsp:txXfrm>
    </dsp:sp>
    <dsp:sp modelId="{CC45B7CE-82E7-4070-A25E-B9BF2A550600}">
      <dsp:nvSpPr>
        <dsp:cNvPr id="0" name=""/>
        <dsp:cNvSpPr/>
      </dsp:nvSpPr>
      <dsp:spPr>
        <a:xfrm>
          <a:off x="0" y="3635058"/>
          <a:ext cx="6666833"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1270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56A3FC0-7F20-452A-A96A-4297F3472D8B}">
      <dsp:nvSpPr>
        <dsp:cNvPr id="0" name=""/>
        <dsp:cNvSpPr/>
      </dsp:nvSpPr>
      <dsp:spPr>
        <a:xfrm>
          <a:off x="0" y="3635058"/>
          <a:ext cx="6666833"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defRPr cap="all"/>
          </a:pPr>
          <a:r>
            <a:rPr lang="en-US" sz="4100" kern="1200">
              <a:latin typeface="Aptos Display" panose="020F0302020204030204"/>
            </a:rPr>
            <a:t>Image Creation</a:t>
          </a:r>
        </a:p>
      </dsp:txBody>
      <dsp:txXfrm>
        <a:off x="0" y="3635058"/>
        <a:ext cx="6666833" cy="908098"/>
      </dsp:txXfrm>
    </dsp:sp>
    <dsp:sp modelId="{06CB48AE-4095-439B-9AEB-75B3366A3AC3}">
      <dsp:nvSpPr>
        <dsp:cNvPr id="0" name=""/>
        <dsp:cNvSpPr/>
      </dsp:nvSpPr>
      <dsp:spPr>
        <a:xfrm>
          <a:off x="0" y="4543157"/>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09ADDC6-A638-4F85-97DD-E539111220C1}">
      <dsp:nvSpPr>
        <dsp:cNvPr id="0" name=""/>
        <dsp:cNvSpPr/>
      </dsp:nvSpPr>
      <dsp:spPr>
        <a:xfrm>
          <a:off x="0" y="4543157"/>
          <a:ext cx="6666833"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defRPr cap="all"/>
          </a:pPr>
          <a:r>
            <a:rPr lang="en-US" sz="4100" kern="1200">
              <a:latin typeface="Aptos Display" panose="020F0302020204030204"/>
            </a:rPr>
            <a:t>GPTs</a:t>
          </a:r>
        </a:p>
      </dsp:txBody>
      <dsp:txXfrm>
        <a:off x="0" y="4543157"/>
        <a:ext cx="6666833" cy="9080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DFC0E-1761-4E4E-898E-1DE6FEC39DE6}">
      <dsp:nvSpPr>
        <dsp:cNvPr id="0" name=""/>
        <dsp:cNvSpPr/>
      </dsp:nvSpPr>
      <dsp:spPr>
        <a:xfrm>
          <a:off x="307345" y="1546"/>
          <a:ext cx="3222855" cy="193371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GPT 3.5 Turbo</a:t>
          </a:r>
        </a:p>
      </dsp:txBody>
      <dsp:txXfrm>
        <a:off x="307345" y="1546"/>
        <a:ext cx="3222855" cy="1933713"/>
      </dsp:txXfrm>
    </dsp:sp>
    <dsp:sp modelId="{DB67157F-ED00-49C9-BACC-F93B2C4A456D}">
      <dsp:nvSpPr>
        <dsp:cNvPr id="0" name=""/>
        <dsp:cNvSpPr/>
      </dsp:nvSpPr>
      <dsp:spPr>
        <a:xfrm>
          <a:off x="3852486" y="1546"/>
          <a:ext cx="3222855" cy="1933713"/>
        </a:xfrm>
        <a:prstGeom prst="rect">
          <a:avLst/>
        </a:prstGeom>
        <a:solidFill>
          <a:schemeClr val="accent5">
            <a:hueOff val="-2430430"/>
            <a:satOff val="-165"/>
            <a:lumOff val="39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GPT 4 Turbo</a:t>
          </a:r>
        </a:p>
      </dsp:txBody>
      <dsp:txXfrm>
        <a:off x="3852486" y="1546"/>
        <a:ext cx="3222855" cy="1933713"/>
      </dsp:txXfrm>
    </dsp:sp>
    <dsp:sp modelId="{5C53554B-C724-4BD1-B888-AFC44E11932F}">
      <dsp:nvSpPr>
        <dsp:cNvPr id="0" name=""/>
        <dsp:cNvSpPr/>
      </dsp:nvSpPr>
      <dsp:spPr>
        <a:xfrm>
          <a:off x="7397627" y="1546"/>
          <a:ext cx="3222855" cy="1933713"/>
        </a:xfrm>
        <a:prstGeom prst="rect">
          <a:avLst/>
        </a:prstGeom>
        <a:solidFill>
          <a:schemeClr val="accent5">
            <a:hueOff val="-4860860"/>
            <a:satOff val="-330"/>
            <a:lumOff val="78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Whisper</a:t>
          </a:r>
        </a:p>
      </dsp:txBody>
      <dsp:txXfrm>
        <a:off x="7397627" y="1546"/>
        <a:ext cx="3222855" cy="1933713"/>
      </dsp:txXfrm>
    </dsp:sp>
    <dsp:sp modelId="{C649E170-2EB8-4F22-938C-6B8B286D6125}">
      <dsp:nvSpPr>
        <dsp:cNvPr id="0" name=""/>
        <dsp:cNvSpPr/>
      </dsp:nvSpPr>
      <dsp:spPr>
        <a:xfrm>
          <a:off x="307345" y="2257545"/>
          <a:ext cx="3222855" cy="1933713"/>
        </a:xfrm>
        <a:prstGeom prst="rect">
          <a:avLst/>
        </a:prstGeom>
        <a:solidFill>
          <a:schemeClr val="accent5">
            <a:hueOff val="-7291290"/>
            <a:satOff val="-496"/>
            <a:lumOff val="117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TTS</a:t>
          </a:r>
        </a:p>
      </dsp:txBody>
      <dsp:txXfrm>
        <a:off x="307345" y="2257545"/>
        <a:ext cx="3222855" cy="1933713"/>
      </dsp:txXfrm>
    </dsp:sp>
    <dsp:sp modelId="{2346545A-1F76-4341-98A1-D6DF9CAA091C}">
      <dsp:nvSpPr>
        <dsp:cNvPr id="0" name=""/>
        <dsp:cNvSpPr/>
      </dsp:nvSpPr>
      <dsp:spPr>
        <a:xfrm>
          <a:off x="3852486" y="2257545"/>
          <a:ext cx="3222855" cy="1933713"/>
        </a:xfrm>
        <a:prstGeom prst="rect">
          <a:avLst/>
        </a:prstGeom>
        <a:solidFill>
          <a:schemeClr val="accent5">
            <a:hueOff val="-9721720"/>
            <a:satOff val="-661"/>
            <a:lumOff val="156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Embedding</a:t>
          </a:r>
        </a:p>
      </dsp:txBody>
      <dsp:txXfrm>
        <a:off x="3852486" y="2257545"/>
        <a:ext cx="3222855" cy="1933713"/>
      </dsp:txXfrm>
    </dsp:sp>
    <dsp:sp modelId="{338F3DBC-5D2D-4F88-BB94-392AEC222A3C}">
      <dsp:nvSpPr>
        <dsp:cNvPr id="0" name=""/>
        <dsp:cNvSpPr/>
      </dsp:nvSpPr>
      <dsp:spPr>
        <a:xfrm>
          <a:off x="7397627" y="2257545"/>
          <a:ext cx="3222855" cy="1933713"/>
        </a:xfrm>
        <a:prstGeom prst="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DALL-E 3</a:t>
          </a:r>
        </a:p>
      </dsp:txBody>
      <dsp:txXfrm>
        <a:off x="7397627" y="2257545"/>
        <a:ext cx="3222855" cy="19337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A5081-DE11-456B-A6F0-5DBFC3D04F50}">
      <dsp:nvSpPr>
        <dsp:cNvPr id="0" name=""/>
        <dsp:cNvSpPr/>
      </dsp:nvSpPr>
      <dsp:spPr>
        <a:xfrm>
          <a:off x="0" y="166009"/>
          <a:ext cx="6666833" cy="16497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Content Generation: Tailoring prompts for specific types of content creation, like articles, stories, or scripts.</a:t>
          </a:r>
        </a:p>
      </dsp:txBody>
      <dsp:txXfrm>
        <a:off x="80532" y="246541"/>
        <a:ext cx="6505769" cy="1488636"/>
      </dsp:txXfrm>
    </dsp:sp>
    <dsp:sp modelId="{3D840718-755E-4661-8340-B987E459F6FB}">
      <dsp:nvSpPr>
        <dsp:cNvPr id="0" name=""/>
        <dsp:cNvSpPr/>
      </dsp:nvSpPr>
      <dsp:spPr>
        <a:xfrm>
          <a:off x="0" y="1902109"/>
          <a:ext cx="6666833" cy="1649700"/>
        </a:xfrm>
        <a:prstGeom prst="roundRect">
          <a:avLst/>
        </a:prstGeom>
        <a:gradFill rotWithShape="0">
          <a:gsLst>
            <a:gs pos="0">
              <a:schemeClr val="accent2">
                <a:hueOff val="3221806"/>
                <a:satOff val="-9246"/>
                <a:lumOff val="-14805"/>
                <a:alphaOff val="0"/>
                <a:satMod val="103000"/>
                <a:lumMod val="102000"/>
                <a:tint val="94000"/>
              </a:schemeClr>
            </a:gs>
            <a:gs pos="50000">
              <a:schemeClr val="accent2">
                <a:hueOff val="3221806"/>
                <a:satOff val="-9246"/>
                <a:lumOff val="-14805"/>
                <a:alphaOff val="0"/>
                <a:satMod val="110000"/>
                <a:lumMod val="100000"/>
                <a:shade val="100000"/>
              </a:schemeClr>
            </a:gs>
            <a:gs pos="100000">
              <a:schemeClr val="accent2">
                <a:hueOff val="3221806"/>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Data Analysis: Guiding AI to analyze data and provide insights in a structured manner.</a:t>
          </a:r>
        </a:p>
      </dsp:txBody>
      <dsp:txXfrm>
        <a:off x="80532" y="1982641"/>
        <a:ext cx="6505769" cy="1488636"/>
      </dsp:txXfrm>
    </dsp:sp>
    <dsp:sp modelId="{8DD6D9DA-5F0F-4B7B-B0BB-3A51A1DBD2DB}">
      <dsp:nvSpPr>
        <dsp:cNvPr id="0" name=""/>
        <dsp:cNvSpPr/>
      </dsp:nvSpPr>
      <dsp:spPr>
        <a:xfrm>
          <a:off x="0" y="3638210"/>
          <a:ext cx="6666833" cy="1649700"/>
        </a:xfrm>
        <a:prstGeom prst="roundRect">
          <a:avLst/>
        </a:prstGeom>
        <a:gradFill rotWithShape="0">
          <a:gsLst>
            <a:gs pos="0">
              <a:schemeClr val="accent2">
                <a:hueOff val="6443612"/>
                <a:satOff val="-18493"/>
                <a:lumOff val="-29609"/>
                <a:alphaOff val="0"/>
                <a:satMod val="103000"/>
                <a:lumMod val="102000"/>
                <a:tint val="94000"/>
              </a:schemeClr>
            </a:gs>
            <a:gs pos="50000">
              <a:schemeClr val="accent2">
                <a:hueOff val="6443612"/>
                <a:satOff val="-18493"/>
                <a:lumOff val="-29609"/>
                <a:alphaOff val="0"/>
                <a:satMod val="110000"/>
                <a:lumMod val="100000"/>
                <a:shade val="100000"/>
              </a:schemeClr>
            </a:gs>
            <a:gs pos="100000">
              <a:schemeClr val="accent2">
                <a:hueOff val="6443612"/>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Educational Tools: Designing prompts that facilitate learning and tutoring in various subjects.</a:t>
          </a:r>
        </a:p>
      </dsp:txBody>
      <dsp:txXfrm>
        <a:off x="80532" y="3718742"/>
        <a:ext cx="6505769" cy="14886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C585B7-1A87-401C-B7B4-AF498355FCB3}">
      <dsp:nvSpPr>
        <dsp:cNvPr id="0" name=""/>
        <dsp:cNvSpPr/>
      </dsp:nvSpPr>
      <dsp:spPr>
        <a:xfrm>
          <a:off x="0" y="0"/>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3A656CC-34EB-4DE7-8EA3-4DE752A15927}">
      <dsp:nvSpPr>
        <dsp:cNvPr id="0" name=""/>
        <dsp:cNvSpPr/>
      </dsp:nvSpPr>
      <dsp:spPr>
        <a:xfrm>
          <a:off x="0" y="0"/>
          <a:ext cx="6666833" cy="272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Iterative Approach: Refining prompts based on AI responses to improve outcomes.</a:t>
          </a:r>
        </a:p>
      </dsp:txBody>
      <dsp:txXfrm>
        <a:off x="0" y="0"/>
        <a:ext cx="6666833" cy="2726960"/>
      </dsp:txXfrm>
    </dsp:sp>
    <dsp:sp modelId="{6BFC9982-79E7-4507-A096-6A104B71853A}">
      <dsp:nvSpPr>
        <dsp:cNvPr id="0" name=""/>
        <dsp:cNvSpPr/>
      </dsp:nvSpPr>
      <dsp:spPr>
        <a:xfrm>
          <a:off x="0" y="2726960"/>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5B91B03-B9B3-48D4-A895-E731B891D8AA}">
      <dsp:nvSpPr>
        <dsp:cNvPr id="0" name=""/>
        <dsp:cNvSpPr/>
      </dsp:nvSpPr>
      <dsp:spPr>
        <a:xfrm>
          <a:off x="0" y="2726960"/>
          <a:ext cx="6666833" cy="272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Understanding AI Capabilities: Knowing the strengths and limitations of the AI model to set realistic expectations.</a:t>
          </a:r>
        </a:p>
      </dsp:txBody>
      <dsp:txXfrm>
        <a:off x="0" y="2726960"/>
        <a:ext cx="6666833" cy="27269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0EDA9-B488-4706-B77B-1B6CE1AFF6F1}">
      <dsp:nvSpPr>
        <dsp:cNvPr id="0" name=""/>
        <dsp:cNvSpPr/>
      </dsp:nvSpPr>
      <dsp:spPr>
        <a:xfrm>
          <a:off x="421398" y="1395177"/>
          <a:ext cx="688183" cy="688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EFAE8E-3FC6-4E23-8246-F3F0183B4C48}">
      <dsp:nvSpPr>
        <dsp:cNvPr id="0" name=""/>
        <dsp:cNvSpPr/>
      </dsp:nvSpPr>
      <dsp:spPr>
        <a:xfrm>
          <a:off x="841"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Embedding: Convert data into numerical embeddings for machine understanding.</a:t>
          </a:r>
        </a:p>
      </dsp:txBody>
      <dsp:txXfrm>
        <a:off x="841" y="2344441"/>
        <a:ext cx="1529296" cy="611718"/>
      </dsp:txXfrm>
    </dsp:sp>
    <dsp:sp modelId="{5F34BF24-D67F-4A91-8A39-483A4917EA4B}">
      <dsp:nvSpPr>
        <dsp:cNvPr id="0" name=""/>
        <dsp:cNvSpPr/>
      </dsp:nvSpPr>
      <dsp:spPr>
        <a:xfrm>
          <a:off x="2218322" y="1395177"/>
          <a:ext cx="688183" cy="688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34AEAE-7865-48B5-B7B7-4F6AC52492F7}">
      <dsp:nvSpPr>
        <dsp:cNvPr id="0" name=""/>
        <dsp:cNvSpPr/>
      </dsp:nvSpPr>
      <dsp:spPr>
        <a:xfrm>
          <a:off x="1797765"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Vector Store Creation: Store these embeddings in a searchable vector database.</a:t>
          </a:r>
        </a:p>
      </dsp:txBody>
      <dsp:txXfrm>
        <a:off x="1797765" y="2344441"/>
        <a:ext cx="1529296" cy="611718"/>
      </dsp:txXfrm>
    </dsp:sp>
    <dsp:sp modelId="{3E7B5780-B67E-4E4E-9532-BEAAAAB30D82}">
      <dsp:nvSpPr>
        <dsp:cNvPr id="0" name=""/>
        <dsp:cNvSpPr/>
      </dsp:nvSpPr>
      <dsp:spPr>
        <a:xfrm>
          <a:off x="4015246" y="1395177"/>
          <a:ext cx="688183" cy="688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874471-1462-4B0B-8222-8657DA5EA5E0}">
      <dsp:nvSpPr>
        <dsp:cNvPr id="0" name=""/>
        <dsp:cNvSpPr/>
      </dsp:nvSpPr>
      <dsp:spPr>
        <a:xfrm>
          <a:off x="3594689"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User Prompt Processing: Transform the user prompt into a similar embedding.</a:t>
          </a:r>
        </a:p>
      </dsp:txBody>
      <dsp:txXfrm>
        <a:off x="3594689" y="2344441"/>
        <a:ext cx="1529296" cy="611718"/>
      </dsp:txXfrm>
    </dsp:sp>
    <dsp:sp modelId="{23A8E45A-3E82-4A2B-B64F-B5D20854F6CB}">
      <dsp:nvSpPr>
        <dsp:cNvPr id="0" name=""/>
        <dsp:cNvSpPr/>
      </dsp:nvSpPr>
      <dsp:spPr>
        <a:xfrm>
          <a:off x="5812170" y="1395177"/>
          <a:ext cx="688183" cy="6881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A1F5E6-E7ED-4C78-B347-2F93963BDAA2}">
      <dsp:nvSpPr>
        <dsp:cNvPr id="0" name=""/>
        <dsp:cNvSpPr/>
      </dsp:nvSpPr>
      <dsp:spPr>
        <a:xfrm>
          <a:off x="5391613"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Searching in Vector Store: Search the database for embeddings relevant to the prompt.</a:t>
          </a:r>
        </a:p>
      </dsp:txBody>
      <dsp:txXfrm>
        <a:off x="5391613" y="2344441"/>
        <a:ext cx="1529296" cy="611718"/>
      </dsp:txXfrm>
    </dsp:sp>
    <dsp:sp modelId="{65188F05-328C-440A-8DFD-5614561EE54D}">
      <dsp:nvSpPr>
        <dsp:cNvPr id="0" name=""/>
        <dsp:cNvSpPr/>
      </dsp:nvSpPr>
      <dsp:spPr>
        <a:xfrm>
          <a:off x="7609093" y="1395177"/>
          <a:ext cx="688183" cy="6881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2F00BB-6194-4046-AA05-1B30FB45622F}">
      <dsp:nvSpPr>
        <dsp:cNvPr id="0" name=""/>
        <dsp:cNvSpPr/>
      </dsp:nvSpPr>
      <dsp:spPr>
        <a:xfrm>
          <a:off x="7188537"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Retrieving Top K Results: Select the top results that match the prompt's context.</a:t>
          </a:r>
        </a:p>
      </dsp:txBody>
      <dsp:txXfrm>
        <a:off x="7188537" y="2344441"/>
        <a:ext cx="1529296" cy="611718"/>
      </dsp:txXfrm>
    </dsp:sp>
    <dsp:sp modelId="{39DC2B51-8F58-4F12-999F-1392DD1C8EF2}">
      <dsp:nvSpPr>
        <dsp:cNvPr id="0" name=""/>
        <dsp:cNvSpPr/>
      </dsp:nvSpPr>
      <dsp:spPr>
        <a:xfrm>
          <a:off x="9406017" y="1395177"/>
          <a:ext cx="688183" cy="6881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3EA149-CAD1-4845-8922-EB409EC90E15}">
      <dsp:nvSpPr>
        <dsp:cNvPr id="0" name=""/>
        <dsp:cNvSpPr/>
      </dsp:nvSpPr>
      <dsp:spPr>
        <a:xfrm>
          <a:off x="8985461"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Sending to LLM: Feed these results into a Large Language Model for response generation.</a:t>
          </a:r>
        </a:p>
      </dsp:txBody>
      <dsp:txXfrm>
        <a:off x="8985461" y="2344441"/>
        <a:ext cx="1529296" cy="6117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3/17/24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3/17/24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3/17/24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latform.openai.com/docs/guides/text-to-speech" TargetMode="External"/><Relationship Id="rId2" Type="http://schemas.openxmlformats.org/officeDocument/2006/relationships/hyperlink" Target="https://platform.openai.com/docs/guides/speech-to-text"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27208" y="857251"/>
            <a:ext cx="4747280" cy="3098061"/>
          </a:xfrm>
        </p:spPr>
        <p:txBody>
          <a:bodyPr anchor="b">
            <a:normAutofit/>
          </a:bodyPr>
          <a:lstStyle/>
          <a:p>
            <a:pPr algn="l"/>
            <a:r>
              <a:rPr lang="en-US" sz="4800">
                <a:solidFill>
                  <a:srgbClr val="FFFFFF"/>
                </a:solidFill>
              </a:rPr>
              <a:t>Intro to Practical AI</a:t>
            </a:r>
          </a:p>
        </p:txBody>
      </p:sp>
      <p:sp>
        <p:nvSpPr>
          <p:cNvPr id="18" name="Rectangle 17">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127208" y="4756265"/>
            <a:ext cx="4393278" cy="1244483"/>
          </a:xfrm>
        </p:spPr>
        <p:txBody>
          <a:bodyPr anchor="t">
            <a:normAutofit/>
          </a:bodyPr>
          <a:lstStyle/>
          <a:p>
            <a:pPr algn="l"/>
            <a:r>
              <a:rPr lang="en-US" err="1">
                <a:solidFill>
                  <a:srgbClr val="FFFFFF"/>
                </a:solidFill>
              </a:rPr>
              <a:t>Nexxathon</a:t>
            </a:r>
            <a:r>
              <a:rPr lang="en-US">
                <a:solidFill>
                  <a:srgbClr val="FFFFFF"/>
                </a:solidFill>
              </a:rPr>
              <a:t> TLV</a:t>
            </a:r>
          </a:p>
        </p:txBody>
      </p:sp>
      <p:sp>
        <p:nvSpPr>
          <p:cNvPr id="20" name="Oval 19">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rain in head">
            <a:extLst>
              <a:ext uri="{FF2B5EF4-FFF2-40B4-BE49-F238E27FC236}">
                <a16:creationId xmlns:a16="http://schemas.microsoft.com/office/drawing/2014/main" id="{A8BE803D-F474-4E0F-AF7A-6E3F85DFA1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1874" y="2108877"/>
            <a:ext cx="2654533" cy="265453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BC9BA-A159-44DB-5A29-9705F9A54564}"/>
              </a:ext>
            </a:extLst>
          </p:cNvPr>
          <p:cNvSpPr>
            <a:spLocks noGrp="1"/>
          </p:cNvSpPr>
          <p:nvPr>
            <p:ph type="title"/>
          </p:nvPr>
        </p:nvSpPr>
        <p:spPr>
          <a:xfrm>
            <a:off x="762000" y="1143486"/>
            <a:ext cx="4267200" cy="1437406"/>
          </a:xfrm>
        </p:spPr>
        <p:txBody>
          <a:bodyPr anchor="t">
            <a:normAutofit/>
          </a:bodyPr>
          <a:lstStyle/>
          <a:p>
            <a:r>
              <a:rPr lang="en-US" sz="3200"/>
              <a:t>Embedding</a:t>
            </a:r>
          </a:p>
        </p:txBody>
      </p:sp>
      <p:cxnSp>
        <p:nvCxnSpPr>
          <p:cNvPr id="11" name="Straight Connector 10">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phone&#10;&#10;Description automatically generated">
            <a:extLst>
              <a:ext uri="{FF2B5EF4-FFF2-40B4-BE49-F238E27FC236}">
                <a16:creationId xmlns:a16="http://schemas.microsoft.com/office/drawing/2014/main" id="{28C6FC0E-1AA6-4174-30C2-AD28172FC7CC}"/>
              </a:ext>
            </a:extLst>
          </p:cNvPr>
          <p:cNvPicPr>
            <a:picLocks noChangeAspect="1"/>
          </p:cNvPicPr>
          <p:nvPr/>
        </p:nvPicPr>
        <p:blipFill>
          <a:blip r:embed="rId2"/>
          <a:stretch>
            <a:fillRect/>
          </a:stretch>
        </p:blipFill>
        <p:spPr>
          <a:xfrm>
            <a:off x="801757" y="3748777"/>
            <a:ext cx="10591800" cy="1853564"/>
          </a:xfrm>
          <a:prstGeom prst="rect">
            <a:avLst/>
          </a:prstGeom>
        </p:spPr>
      </p:pic>
    </p:spTree>
    <p:extLst>
      <p:ext uri="{BB962C8B-B14F-4D97-AF65-F5344CB8AC3E}">
        <p14:creationId xmlns:p14="http://schemas.microsoft.com/office/powerpoint/2010/main" val="2629616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567DD-90CC-C20A-9C65-29A65FEA113A}"/>
              </a:ext>
            </a:extLst>
          </p:cNvPr>
          <p:cNvSpPr>
            <a:spLocks noGrp="1"/>
          </p:cNvSpPr>
          <p:nvPr>
            <p:ph type="title"/>
          </p:nvPr>
        </p:nvSpPr>
        <p:spPr>
          <a:xfrm>
            <a:off x="762000" y="1143486"/>
            <a:ext cx="4267200" cy="1437406"/>
          </a:xfrm>
        </p:spPr>
        <p:txBody>
          <a:bodyPr anchor="t">
            <a:normAutofit/>
          </a:bodyPr>
          <a:lstStyle/>
          <a:p>
            <a:r>
              <a:rPr lang="en-US" sz="3200"/>
              <a:t>DALL-E</a:t>
            </a:r>
          </a:p>
        </p:txBody>
      </p:sp>
      <p:cxnSp>
        <p:nvCxnSpPr>
          <p:cNvPr id="11" name="Straight Connector 10">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table&#10;&#10;Description automatically generated">
            <a:extLst>
              <a:ext uri="{FF2B5EF4-FFF2-40B4-BE49-F238E27FC236}">
                <a16:creationId xmlns:a16="http://schemas.microsoft.com/office/drawing/2014/main" id="{ECD4F3EA-9E9B-30F8-673C-8FB135A07741}"/>
              </a:ext>
            </a:extLst>
          </p:cNvPr>
          <p:cNvPicPr>
            <a:picLocks noChangeAspect="1"/>
          </p:cNvPicPr>
          <p:nvPr/>
        </p:nvPicPr>
        <p:blipFill>
          <a:blip r:embed="rId2"/>
          <a:stretch>
            <a:fillRect/>
          </a:stretch>
        </p:blipFill>
        <p:spPr>
          <a:xfrm>
            <a:off x="2998022" y="3195484"/>
            <a:ext cx="6199269" cy="2960151"/>
          </a:xfrm>
          <a:prstGeom prst="rect">
            <a:avLst/>
          </a:prstGeom>
        </p:spPr>
      </p:pic>
    </p:spTree>
    <p:extLst>
      <p:ext uri="{BB962C8B-B14F-4D97-AF65-F5344CB8AC3E}">
        <p14:creationId xmlns:p14="http://schemas.microsoft.com/office/powerpoint/2010/main" val="3509043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DC347-31DB-7EDD-B489-6332D4DF3A35}"/>
              </a:ext>
            </a:extLst>
          </p:cNvPr>
          <p:cNvSpPr>
            <a:spLocks noGrp="1"/>
          </p:cNvSpPr>
          <p:nvPr>
            <p:ph type="title"/>
          </p:nvPr>
        </p:nvSpPr>
        <p:spPr/>
        <p:txBody>
          <a:bodyPr/>
          <a:lstStyle/>
          <a:p>
            <a:r>
              <a:rPr lang="en-US"/>
              <a:t>Assistant API</a:t>
            </a:r>
          </a:p>
        </p:txBody>
      </p:sp>
      <p:sp>
        <p:nvSpPr>
          <p:cNvPr id="3" name="Content Placeholder 2">
            <a:extLst>
              <a:ext uri="{FF2B5EF4-FFF2-40B4-BE49-F238E27FC236}">
                <a16:creationId xmlns:a16="http://schemas.microsoft.com/office/drawing/2014/main" id="{E410D2DA-677B-12BA-C470-1E143C602E96}"/>
              </a:ext>
            </a:extLst>
          </p:cNvPr>
          <p:cNvSpPr>
            <a:spLocks noGrp="1"/>
          </p:cNvSpPr>
          <p:nvPr>
            <p:ph idx="1"/>
          </p:nvPr>
        </p:nvSpPr>
        <p:spPr/>
        <p:txBody>
          <a:bodyPr vert="horz" lIns="91440" tIns="45720" rIns="91440" bIns="45720" rtlCol="0" anchor="t">
            <a:normAutofit/>
          </a:bodyPr>
          <a:lstStyle/>
          <a:p>
            <a:pPr marL="0" indent="0">
              <a:buNone/>
            </a:pPr>
            <a:r>
              <a:rPr lang="en-US"/>
              <a:t>The Assistants API allows you to build AI assistants within your own applications. An Assistant has instructions and can leverage models, tools, and knowledge to respond to user queries. The Assistants API currently supports three types of tools: Code Interpreter, Retrieval, and Function calling.</a:t>
            </a:r>
          </a:p>
        </p:txBody>
      </p:sp>
    </p:spTree>
    <p:extLst>
      <p:ext uri="{BB962C8B-B14F-4D97-AF65-F5344CB8AC3E}">
        <p14:creationId xmlns:p14="http://schemas.microsoft.com/office/powerpoint/2010/main" val="119792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D630B4-4CCC-7B1D-1803-DAED942D7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esk with technical drawings, pencil and tools">
            <a:extLst>
              <a:ext uri="{FF2B5EF4-FFF2-40B4-BE49-F238E27FC236}">
                <a16:creationId xmlns:a16="http://schemas.microsoft.com/office/drawing/2014/main" id="{CE2CF062-F1AD-25FD-0060-9D20D82C20A2}"/>
              </a:ext>
            </a:extLst>
          </p:cNvPr>
          <p:cNvPicPr>
            <a:picLocks noChangeAspect="1"/>
          </p:cNvPicPr>
          <p:nvPr/>
        </p:nvPicPr>
        <p:blipFill rotWithShape="1">
          <a:blip r:embed="rId2">
            <a:alphaModFix amt="50000"/>
          </a:blip>
          <a:srcRect t="4945" r="-2" b="10657"/>
          <a:stretch/>
        </p:blipFill>
        <p:spPr>
          <a:xfrm>
            <a:off x="20" y="10"/>
            <a:ext cx="12191979" cy="6857990"/>
          </a:xfrm>
          <a:prstGeom prst="rect">
            <a:avLst/>
          </a:prstGeom>
        </p:spPr>
      </p:pic>
      <p:sp>
        <p:nvSpPr>
          <p:cNvPr id="2" name="Title 1">
            <a:extLst>
              <a:ext uri="{FF2B5EF4-FFF2-40B4-BE49-F238E27FC236}">
                <a16:creationId xmlns:a16="http://schemas.microsoft.com/office/drawing/2014/main" id="{3D69A000-6848-D2C5-F733-AF89749ABC34}"/>
              </a:ext>
            </a:extLst>
          </p:cNvPr>
          <p:cNvSpPr>
            <a:spLocks noGrp="1"/>
          </p:cNvSpPr>
          <p:nvPr>
            <p:ph type="ctrTitle"/>
          </p:nvPr>
        </p:nvSpPr>
        <p:spPr>
          <a:xfrm>
            <a:off x="762000" y="1137434"/>
            <a:ext cx="7848600" cy="3204429"/>
          </a:xfrm>
        </p:spPr>
        <p:txBody>
          <a:bodyPr anchor="t">
            <a:normAutofit/>
          </a:bodyPr>
          <a:lstStyle/>
          <a:p>
            <a:pPr algn="l"/>
            <a:r>
              <a:rPr lang="en-US" sz="4000">
                <a:solidFill>
                  <a:srgbClr val="FFFFFF"/>
                </a:solidFill>
              </a:rPr>
              <a:t>Prompt Engineering</a:t>
            </a:r>
          </a:p>
        </p:txBody>
      </p:sp>
      <p:sp>
        <p:nvSpPr>
          <p:cNvPr id="3" name="Subtitle 2">
            <a:extLst>
              <a:ext uri="{FF2B5EF4-FFF2-40B4-BE49-F238E27FC236}">
                <a16:creationId xmlns:a16="http://schemas.microsoft.com/office/drawing/2014/main" id="{CC3880BF-2D8A-B25D-31B7-3CDACC26E9F9}"/>
              </a:ext>
            </a:extLst>
          </p:cNvPr>
          <p:cNvSpPr>
            <a:spLocks noGrp="1"/>
          </p:cNvSpPr>
          <p:nvPr>
            <p:ph type="subTitle" idx="1"/>
          </p:nvPr>
        </p:nvSpPr>
        <p:spPr>
          <a:xfrm>
            <a:off x="762000" y="4792531"/>
            <a:ext cx="5334000" cy="1089423"/>
          </a:xfrm>
        </p:spPr>
        <p:txBody>
          <a:bodyPr vert="horz" lIns="91440" tIns="45720" rIns="91440" bIns="45720" rtlCol="0" anchor="b">
            <a:normAutofit/>
          </a:bodyPr>
          <a:lstStyle/>
          <a:p>
            <a:pPr algn="l"/>
            <a:r>
              <a:rPr lang="en-US" sz="1800">
                <a:solidFill>
                  <a:srgbClr val="FFFFFF"/>
                </a:solidFill>
              </a:rPr>
              <a:t>Unlocking the Power of AI with Prompt Engineering</a:t>
            </a:r>
          </a:p>
        </p:txBody>
      </p:sp>
      <p:cxnSp>
        <p:nvCxnSpPr>
          <p:cNvPr id="11" name="Straight Connector 10">
            <a:extLst>
              <a:ext uri="{FF2B5EF4-FFF2-40B4-BE49-F238E27FC236}">
                <a16:creationId xmlns:a16="http://schemas.microsoft.com/office/drawing/2014/main" id="{49264613-F0F7-08CE-0ADF-98407A64DA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432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8FA10E-3FA7-FF9C-1A81-6550C77AC659}"/>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What is Prompt Engineering?</a:t>
            </a:r>
          </a:p>
        </p:txBody>
      </p:sp>
      <p:sp>
        <p:nvSpPr>
          <p:cNvPr id="3" name="Content Placeholder 2">
            <a:extLst>
              <a:ext uri="{FF2B5EF4-FFF2-40B4-BE49-F238E27FC236}">
                <a16:creationId xmlns:a16="http://schemas.microsoft.com/office/drawing/2014/main" id="{9D3F4E1F-0C8C-2FCB-6D35-77664F6489F6}"/>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2000"/>
              <a:t>The art and science of crafting effective prompts to elicit desired responses from AI language models like ChatGPT.</a:t>
            </a:r>
          </a:p>
        </p:txBody>
      </p:sp>
    </p:spTree>
    <p:extLst>
      <p:ext uri="{BB962C8B-B14F-4D97-AF65-F5344CB8AC3E}">
        <p14:creationId xmlns:p14="http://schemas.microsoft.com/office/powerpoint/2010/main" val="2204836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9E0564-5CE3-C4C5-9844-1B5EBCE119DE}"/>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Key Aspects</a:t>
            </a:r>
          </a:p>
        </p:txBody>
      </p:sp>
      <p:sp>
        <p:nvSpPr>
          <p:cNvPr id="21" name="Content Placeholder 2">
            <a:extLst>
              <a:ext uri="{FF2B5EF4-FFF2-40B4-BE49-F238E27FC236}">
                <a16:creationId xmlns:a16="http://schemas.microsoft.com/office/drawing/2014/main" id="{E13597A0-85C6-71BD-175F-6AD384816B65}"/>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514350" indent="-514350">
              <a:buAutoNum type="arabicPeriod"/>
            </a:pPr>
            <a:r>
              <a:rPr lang="en-US" sz="2000"/>
              <a:t>Precision and Clarity: Crafting prompts with specific, clear language to guide the AI towards the intended response.</a:t>
            </a:r>
          </a:p>
          <a:p>
            <a:pPr marL="514350" indent="-514350">
              <a:buAutoNum type="arabicPeriod"/>
            </a:pPr>
            <a:r>
              <a:rPr lang="en-US" sz="2000"/>
              <a:t>Contextual Understanding: Including relevant context to ensure accurate and comprehensive responses from the model.</a:t>
            </a:r>
          </a:p>
          <a:p>
            <a:pPr marL="514350" indent="-514350">
              <a:buAutoNum type="arabicPeriod"/>
            </a:pPr>
            <a:endParaRPr lang="en-US" sz="2000"/>
          </a:p>
        </p:txBody>
      </p:sp>
    </p:spTree>
    <p:extLst>
      <p:ext uri="{BB962C8B-B14F-4D97-AF65-F5344CB8AC3E}">
        <p14:creationId xmlns:p14="http://schemas.microsoft.com/office/powerpoint/2010/main" val="119185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20E12C-4E01-B465-180B-6099F9B77D3C}"/>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Why is it Important?</a:t>
            </a:r>
          </a:p>
        </p:txBody>
      </p:sp>
      <p:sp>
        <p:nvSpPr>
          <p:cNvPr id="3" name="Content Placeholder 2">
            <a:extLst>
              <a:ext uri="{FF2B5EF4-FFF2-40B4-BE49-F238E27FC236}">
                <a16:creationId xmlns:a16="http://schemas.microsoft.com/office/drawing/2014/main" id="{B99BBBFB-4083-BEEB-B3BE-4DAA4DB2B8D7}"/>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514350" indent="-514350">
              <a:buAutoNum type="arabicPeriod"/>
            </a:pPr>
            <a:r>
              <a:rPr lang="en-US" sz="2000"/>
              <a:t>Maximizes Model Potential: Well-designed prompts leverage the full capabilities of AI, leading to more accurate, creative, and useful responses.</a:t>
            </a:r>
          </a:p>
          <a:p>
            <a:pPr marL="514350" indent="-514350">
              <a:buAutoNum type="arabicPeriod"/>
            </a:pPr>
            <a:r>
              <a:rPr lang="en-US" sz="2000"/>
              <a:t>Reduces Ambiguity: Minimizes misunderstandings and irrelevant responses by providing clear guidance to the AI.</a:t>
            </a:r>
          </a:p>
          <a:p>
            <a:pPr marL="514350" indent="-514350">
              <a:buAutoNum type="arabicPeriod"/>
            </a:pPr>
            <a:endParaRPr lang="en-US" sz="2000"/>
          </a:p>
        </p:txBody>
      </p:sp>
    </p:spTree>
    <p:extLst>
      <p:ext uri="{BB962C8B-B14F-4D97-AF65-F5344CB8AC3E}">
        <p14:creationId xmlns:p14="http://schemas.microsoft.com/office/powerpoint/2010/main" val="54609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06420D-0646-8E7D-926A-2056121411BE}"/>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Application</a:t>
            </a:r>
          </a:p>
        </p:txBody>
      </p:sp>
      <p:graphicFrame>
        <p:nvGraphicFramePr>
          <p:cNvPr id="5" name="Content Placeholder 2">
            <a:extLst>
              <a:ext uri="{FF2B5EF4-FFF2-40B4-BE49-F238E27FC236}">
                <a16:creationId xmlns:a16="http://schemas.microsoft.com/office/drawing/2014/main" id="{503ADA1F-D368-115F-21A2-B61186160DCF}"/>
              </a:ext>
            </a:extLst>
          </p:cNvPr>
          <p:cNvGraphicFramePr>
            <a:graphicFrameLocks noGrp="1"/>
          </p:cNvGraphicFramePr>
          <p:nvPr>
            <p:ph idx="1"/>
            <p:extLst>
              <p:ext uri="{D42A27DB-BD31-4B8C-83A1-F6EECF244321}">
                <p14:modId xmlns:p14="http://schemas.microsoft.com/office/powerpoint/2010/main" val="228773663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581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B1DA5081-DE11-456B-A6F0-5DBFC3D04F5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3D840718-755E-4661-8340-B987E459F6FB}"/>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8DD6D9DA-5F0F-4B7B-B0BB-3A51A1DBD2D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0D6BD6-E853-3535-55B9-2EE16E9658F1}"/>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Best Practices</a:t>
            </a:r>
          </a:p>
        </p:txBody>
      </p:sp>
      <p:graphicFrame>
        <p:nvGraphicFramePr>
          <p:cNvPr id="5" name="Content Placeholder 2">
            <a:extLst>
              <a:ext uri="{FF2B5EF4-FFF2-40B4-BE49-F238E27FC236}">
                <a16:creationId xmlns:a16="http://schemas.microsoft.com/office/drawing/2014/main" id="{F1EC68C6-D637-23A5-9D06-CCA040E1B5BE}"/>
              </a:ext>
            </a:extLst>
          </p:cNvPr>
          <p:cNvGraphicFramePr>
            <a:graphicFrameLocks noGrp="1"/>
          </p:cNvGraphicFramePr>
          <p:nvPr>
            <p:ph idx="1"/>
            <p:extLst>
              <p:ext uri="{D42A27DB-BD31-4B8C-83A1-F6EECF244321}">
                <p14:modId xmlns:p14="http://schemas.microsoft.com/office/powerpoint/2010/main" val="348995800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385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C1C585B7-1A87-401C-B7B4-AF498355FCB3}"/>
                                            </p:graphicEl>
                                          </p:spTgt>
                                        </p:tgtEl>
                                        <p:attrNameLst>
                                          <p:attrName>style.visibility</p:attrName>
                                        </p:attrNameLst>
                                      </p:cBhvr>
                                      <p:to>
                                        <p:strVal val="visible"/>
                                      </p:to>
                                    </p:set>
                                    <p:animEffect transition="in" filter="fade">
                                      <p:cBhvr>
                                        <p:cTn id="7" dur="500"/>
                                        <p:tgtEl>
                                          <p:spTgt spid="5">
                                            <p:graphicEl>
                                              <a:dgm id="{C1C585B7-1A87-401C-B7B4-AF498355FCB3}"/>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graphicEl>
                                              <a:dgm id="{53A656CC-34EB-4DE7-8EA3-4DE752A15927}"/>
                                            </p:graphicEl>
                                          </p:spTgt>
                                        </p:tgtEl>
                                        <p:attrNameLst>
                                          <p:attrName>style.visibility</p:attrName>
                                        </p:attrNameLst>
                                      </p:cBhvr>
                                      <p:to>
                                        <p:strVal val="visible"/>
                                      </p:to>
                                    </p:set>
                                    <p:animEffect transition="in" filter="fade">
                                      <p:cBhvr>
                                        <p:cTn id="10" dur="500"/>
                                        <p:tgtEl>
                                          <p:spTgt spid="5">
                                            <p:graphicEl>
                                              <a:dgm id="{53A656CC-34EB-4DE7-8EA3-4DE752A15927}"/>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graphicEl>
                                              <a:dgm id="{6BFC9982-79E7-4507-A096-6A104B71853A}"/>
                                            </p:graphicEl>
                                          </p:spTgt>
                                        </p:tgtEl>
                                        <p:attrNameLst>
                                          <p:attrName>style.visibility</p:attrName>
                                        </p:attrNameLst>
                                      </p:cBhvr>
                                      <p:to>
                                        <p:strVal val="visible"/>
                                      </p:to>
                                    </p:set>
                                    <p:animEffect transition="in" filter="fade">
                                      <p:cBhvr>
                                        <p:cTn id="15" dur="500"/>
                                        <p:tgtEl>
                                          <p:spTgt spid="5">
                                            <p:graphicEl>
                                              <a:dgm id="{6BFC9982-79E7-4507-A096-6A104B71853A}"/>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graphicEl>
                                              <a:dgm id="{A5B91B03-B9B3-48D4-A895-E731B891D8AA}"/>
                                            </p:graphicEl>
                                          </p:spTgt>
                                        </p:tgtEl>
                                        <p:attrNameLst>
                                          <p:attrName>style.visibility</p:attrName>
                                        </p:attrNameLst>
                                      </p:cBhvr>
                                      <p:to>
                                        <p:strVal val="visible"/>
                                      </p:to>
                                    </p:set>
                                    <p:animEffect transition="in" filter="fade">
                                      <p:cBhvr>
                                        <p:cTn id="18" dur="500"/>
                                        <p:tgtEl>
                                          <p:spTgt spid="5">
                                            <p:graphicEl>
                                              <a:dgm id="{A5B91B03-B9B3-48D4-A895-E731B891D8A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7B8769-1099-9F6F-7E7E-510916537589}"/>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Conclusion</a:t>
            </a:r>
          </a:p>
        </p:txBody>
      </p:sp>
      <p:sp>
        <p:nvSpPr>
          <p:cNvPr id="3" name="Content Placeholder 2">
            <a:extLst>
              <a:ext uri="{FF2B5EF4-FFF2-40B4-BE49-F238E27FC236}">
                <a16:creationId xmlns:a16="http://schemas.microsoft.com/office/drawing/2014/main" id="{4BF703F6-0CB0-565E-9DCF-877566591B16}"/>
              </a:ext>
            </a:extLst>
          </p:cNvPr>
          <p:cNvSpPr>
            <a:spLocks noGrp="1"/>
          </p:cNvSpPr>
          <p:nvPr>
            <p:ph idx="1"/>
          </p:nvPr>
        </p:nvSpPr>
        <p:spPr>
          <a:xfrm>
            <a:off x="4581727" y="649480"/>
            <a:ext cx="3025303" cy="5546047"/>
          </a:xfrm>
        </p:spPr>
        <p:txBody>
          <a:bodyPr vert="horz" lIns="91440" tIns="45720" rIns="91440" bIns="45720" rtlCol="0" anchor="ctr">
            <a:normAutofit/>
          </a:bodyPr>
          <a:lstStyle/>
          <a:p>
            <a:pPr marL="0" indent="0">
              <a:buNone/>
            </a:pPr>
            <a:r>
              <a:rPr lang="en-US" sz="2000"/>
              <a:t>Effective prompt engineering is crucial for harnessing the true potential of AI in various applications, leading to more efficient, creative, and tailored solutions.</a:t>
            </a:r>
          </a:p>
        </p:txBody>
      </p:sp>
      <p:pic>
        <p:nvPicPr>
          <p:cNvPr id="5" name="Picture 4" descr="Geometric shapes on a wooden background">
            <a:extLst>
              <a:ext uri="{FF2B5EF4-FFF2-40B4-BE49-F238E27FC236}">
                <a16:creationId xmlns:a16="http://schemas.microsoft.com/office/drawing/2014/main" id="{04A49B23-3CF7-34AD-3D72-398BBF263C50}"/>
              </a:ext>
            </a:extLst>
          </p:cNvPr>
          <p:cNvPicPr>
            <a:picLocks noChangeAspect="1"/>
          </p:cNvPicPr>
          <p:nvPr/>
        </p:nvPicPr>
        <p:blipFill rotWithShape="1">
          <a:blip r:embed="rId2"/>
          <a:srcRect l="23267" r="37056" b="-3"/>
          <a:stretch/>
        </p:blipFill>
        <p:spPr>
          <a:xfrm>
            <a:off x="8109502" y="10"/>
            <a:ext cx="4082498" cy="6857990"/>
          </a:xfrm>
          <a:prstGeom prst="rect">
            <a:avLst/>
          </a:prstGeom>
        </p:spPr>
      </p:pic>
    </p:spTree>
    <p:extLst>
      <p:ext uri="{BB962C8B-B14F-4D97-AF65-F5344CB8AC3E}">
        <p14:creationId xmlns:p14="http://schemas.microsoft.com/office/powerpoint/2010/main" val="12937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5AEC81-A7B8-5AC9-E6DF-D2971439BE68}"/>
              </a:ext>
            </a:extLst>
          </p:cNvPr>
          <p:cNvSpPr>
            <a:spLocks noGrp="1"/>
          </p:cNvSpPr>
          <p:nvPr>
            <p:ph type="ctrTitle"/>
          </p:nvPr>
        </p:nvSpPr>
        <p:spPr>
          <a:xfrm>
            <a:off x="1155559" y="637762"/>
            <a:ext cx="2899568" cy="5576770"/>
          </a:xfrm>
        </p:spPr>
        <p:txBody>
          <a:bodyPr anchor="ctr">
            <a:normAutofit/>
          </a:bodyPr>
          <a:lstStyle/>
          <a:p>
            <a:pPr algn="l"/>
            <a:r>
              <a:rPr lang="en-US" sz="4800">
                <a:solidFill>
                  <a:schemeClr val="bg1"/>
                </a:solidFill>
              </a:rPr>
              <a:t>ChatGPT</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44FE879-3684-4162-14AA-FD6E032F2368}"/>
              </a:ext>
            </a:extLst>
          </p:cNvPr>
          <p:cNvSpPr>
            <a:spLocks noGrp="1"/>
          </p:cNvSpPr>
          <p:nvPr>
            <p:ph type="subTitle" idx="1"/>
          </p:nvPr>
        </p:nvSpPr>
        <p:spPr>
          <a:xfrm>
            <a:off x="5444775" y="637762"/>
            <a:ext cx="5600580" cy="5576770"/>
          </a:xfrm>
        </p:spPr>
        <p:txBody>
          <a:bodyPr vert="horz" lIns="91440" tIns="45720" rIns="91440" bIns="45720" rtlCol="0" anchor="ctr">
            <a:normAutofit/>
          </a:bodyPr>
          <a:lstStyle/>
          <a:p>
            <a:pPr algn="l"/>
            <a:r>
              <a:rPr lang="en-US" sz="3200">
                <a:ea typeface="+mn-lt"/>
                <a:cs typeface="+mn-lt"/>
              </a:rPr>
              <a:t>A cutting-edge AI language model developed by OpenAI, designed to understand and generate human-like text.</a:t>
            </a:r>
            <a:endParaRPr lang="en-US" sz="3200"/>
          </a:p>
        </p:txBody>
      </p:sp>
    </p:spTree>
    <p:extLst>
      <p:ext uri="{BB962C8B-B14F-4D97-AF65-F5344CB8AC3E}">
        <p14:creationId xmlns:p14="http://schemas.microsoft.com/office/powerpoint/2010/main" val="54225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2F4436-D36B-FDF6-EA02-B05070754D28}"/>
              </a:ext>
            </a:extLst>
          </p:cNvPr>
          <p:cNvSpPr>
            <a:spLocks noGrp="1"/>
          </p:cNvSpPr>
          <p:nvPr>
            <p:ph type="ctrTitle"/>
          </p:nvPr>
        </p:nvSpPr>
        <p:spPr>
          <a:xfrm>
            <a:off x="4162567" y="818984"/>
            <a:ext cx="6714699" cy="3178689"/>
          </a:xfrm>
        </p:spPr>
        <p:txBody>
          <a:bodyPr>
            <a:normAutofit/>
          </a:bodyPr>
          <a:lstStyle/>
          <a:p>
            <a:pPr algn="l"/>
            <a:r>
              <a:rPr lang="en-US" sz="4800">
                <a:solidFill>
                  <a:srgbClr val="FFFFFF"/>
                </a:solidFill>
              </a:rPr>
              <a:t>Prompt Strategies</a:t>
            </a: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4567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51A47-75EA-DDAA-505B-A5587A4EB376}"/>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Single-Shot</a:t>
            </a:r>
          </a:p>
        </p:txBody>
      </p:sp>
      <p:sp>
        <p:nvSpPr>
          <p:cNvPr id="3" name="Content Placeholder 2">
            <a:extLst>
              <a:ext uri="{FF2B5EF4-FFF2-40B4-BE49-F238E27FC236}">
                <a16:creationId xmlns:a16="http://schemas.microsoft.com/office/drawing/2014/main" id="{44993D09-C816-0F64-582B-3E014F769C87}"/>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2000"/>
              <a:t>Single-shot learning refers to the ability of an AI model to understand and respond effectively to a task or question based on just one example or instruction provided in the prompt.</a:t>
            </a:r>
          </a:p>
        </p:txBody>
      </p:sp>
    </p:spTree>
    <p:extLst>
      <p:ext uri="{BB962C8B-B14F-4D97-AF65-F5344CB8AC3E}">
        <p14:creationId xmlns:p14="http://schemas.microsoft.com/office/powerpoint/2010/main" val="204053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208609-E587-9F5C-0977-557E405FFFE5}"/>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Single-Shot Example</a:t>
            </a:r>
          </a:p>
        </p:txBody>
      </p:sp>
      <p:sp>
        <p:nvSpPr>
          <p:cNvPr id="3" name="Content Placeholder 2">
            <a:extLst>
              <a:ext uri="{FF2B5EF4-FFF2-40B4-BE49-F238E27FC236}">
                <a16:creationId xmlns:a16="http://schemas.microsoft.com/office/drawing/2014/main" id="{666B861D-3B7E-1DF4-AAB6-65BD5C14C738}"/>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2000"/>
              <a:t>Prompt: "Evaluate this Java method for efficiency, readability, and adherence to Java coding conventions."</a:t>
            </a:r>
          </a:p>
        </p:txBody>
      </p:sp>
    </p:spTree>
    <p:extLst>
      <p:ext uri="{BB962C8B-B14F-4D97-AF65-F5344CB8AC3E}">
        <p14:creationId xmlns:p14="http://schemas.microsoft.com/office/powerpoint/2010/main" val="1727799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41B08F-CCE1-B7EA-F82F-9483576AA7AE}"/>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Few-Shot</a:t>
            </a:r>
          </a:p>
        </p:txBody>
      </p:sp>
      <p:sp>
        <p:nvSpPr>
          <p:cNvPr id="3" name="Content Placeholder 2">
            <a:extLst>
              <a:ext uri="{FF2B5EF4-FFF2-40B4-BE49-F238E27FC236}">
                <a16:creationId xmlns:a16="http://schemas.microsoft.com/office/drawing/2014/main" id="{EF6427B3-7581-9494-2344-1672C2239F06}"/>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2000"/>
              <a:t>Few-shot learning involves providing the AI with a small set of examples or scenarios in the prompt to guide its understanding and response to a similar task or question.</a:t>
            </a:r>
          </a:p>
        </p:txBody>
      </p:sp>
    </p:spTree>
    <p:extLst>
      <p:ext uri="{BB962C8B-B14F-4D97-AF65-F5344CB8AC3E}">
        <p14:creationId xmlns:p14="http://schemas.microsoft.com/office/powerpoint/2010/main" val="3428468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802DBC-23B0-D927-59A9-496BA63DBF8E}"/>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Few-Shot Example</a:t>
            </a:r>
          </a:p>
        </p:txBody>
      </p:sp>
      <p:sp>
        <p:nvSpPr>
          <p:cNvPr id="3" name="Content Placeholder 2">
            <a:extLst>
              <a:ext uri="{FF2B5EF4-FFF2-40B4-BE49-F238E27FC236}">
                <a16:creationId xmlns:a16="http://schemas.microsoft.com/office/drawing/2014/main" id="{4D7113D4-14D6-E027-C36E-94171210E9D3}"/>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t>Task: Provide feedback on Java code snippets.</a:t>
            </a:r>
          </a:p>
          <a:p>
            <a:r>
              <a:rPr lang="en-US" sz="2000"/>
              <a:t>Example 1:</a:t>
            </a:r>
          </a:p>
          <a:p>
            <a:pPr lvl="1">
              <a:buFont typeface="Courier New" panose="020B0604020202020204" pitchFamily="34" charset="0"/>
              <a:buChar char="o"/>
            </a:pPr>
            <a:r>
              <a:rPr lang="en-US" sz="2000"/>
              <a:t>Code Snippet: Java method lacking proper exception handling.</a:t>
            </a:r>
          </a:p>
          <a:p>
            <a:pPr lvl="1">
              <a:buFont typeface="Courier New" panose="020B0604020202020204" pitchFamily="34" charset="0"/>
              <a:buChar char="o"/>
            </a:pPr>
            <a:r>
              <a:rPr lang="en-US" sz="2000"/>
              <a:t>Feedback: "Consider adding specific exception handling to improve the robustness of your code and handle potential runtime errors more gracefully."</a:t>
            </a:r>
          </a:p>
          <a:p>
            <a:r>
              <a:rPr lang="en-US" sz="2000"/>
              <a:t>Example 2:</a:t>
            </a:r>
          </a:p>
          <a:p>
            <a:pPr lvl="1">
              <a:buFont typeface="Courier New" panose="020B0604020202020204" pitchFamily="34" charset="0"/>
              <a:buChar char="o"/>
            </a:pPr>
            <a:r>
              <a:rPr lang="en-US" sz="2000"/>
              <a:t>Code Snippet: Java code with nested loops affecting performance.</a:t>
            </a:r>
          </a:p>
          <a:p>
            <a:pPr lvl="1">
              <a:buFont typeface="Courier New" panose="020B0604020202020204" pitchFamily="34" charset="0"/>
              <a:buChar char="o"/>
            </a:pPr>
            <a:r>
              <a:rPr lang="en-US" sz="2000"/>
              <a:t>Feedback: "Optimize the nested loops to enhance performance. Consider flattening loops or using more efficient data structures."</a:t>
            </a:r>
          </a:p>
          <a:p>
            <a:endParaRPr lang="en-US" sz="2000"/>
          </a:p>
        </p:txBody>
      </p:sp>
    </p:spTree>
    <p:extLst>
      <p:ext uri="{BB962C8B-B14F-4D97-AF65-F5344CB8AC3E}">
        <p14:creationId xmlns:p14="http://schemas.microsoft.com/office/powerpoint/2010/main" val="2478739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346A2F-F9DD-3DFE-6D2B-B88B30E43390}"/>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CoT</a:t>
            </a:r>
          </a:p>
        </p:txBody>
      </p:sp>
      <p:sp>
        <p:nvSpPr>
          <p:cNvPr id="3" name="Content Placeholder 2">
            <a:extLst>
              <a:ext uri="{FF2B5EF4-FFF2-40B4-BE49-F238E27FC236}">
                <a16:creationId xmlns:a16="http://schemas.microsoft.com/office/drawing/2014/main" id="{9271A753-70BE-8753-8DD6-267FF2E8D20B}"/>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2000"/>
              <a:t>Chain of Thought (CoT) is a reasoning method where an AI model explicitly outlines its step-by-step thinking process to arrive at a conclusion or solution.</a:t>
            </a:r>
          </a:p>
        </p:txBody>
      </p:sp>
    </p:spTree>
    <p:extLst>
      <p:ext uri="{BB962C8B-B14F-4D97-AF65-F5344CB8AC3E}">
        <p14:creationId xmlns:p14="http://schemas.microsoft.com/office/powerpoint/2010/main" val="805855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D6433F-D3FA-5005-1CA9-83A8DCC0A8DB}"/>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dirty="0">
                <a:solidFill>
                  <a:srgbClr val="FFFFFF"/>
                </a:solidFill>
                <a:ea typeface="+mj-lt"/>
                <a:cs typeface="+mj-lt"/>
              </a:rPr>
              <a:t>Code Review </a:t>
            </a:r>
            <a:r>
              <a:rPr lang="en-US" sz="4000" dirty="0" err="1">
                <a:solidFill>
                  <a:srgbClr val="FFFFFF"/>
                </a:solidFill>
                <a:ea typeface="+mj-lt"/>
                <a:cs typeface="+mj-lt"/>
              </a:rPr>
              <a:t>CoT</a:t>
            </a:r>
            <a:r>
              <a:rPr lang="en-US" sz="4000" dirty="0">
                <a:solidFill>
                  <a:srgbClr val="FFFFFF"/>
                </a:solidFill>
                <a:ea typeface="+mj-lt"/>
                <a:cs typeface="+mj-lt"/>
              </a:rPr>
              <a:t> Example – Code Review </a:t>
            </a:r>
            <a:endParaRPr lang="en-US" sz="4000" dirty="0">
              <a:solidFill>
                <a:srgbClr val="FFFFFF"/>
              </a:solidFill>
            </a:endParaRPr>
          </a:p>
        </p:txBody>
      </p:sp>
      <p:sp>
        <p:nvSpPr>
          <p:cNvPr id="3" name="Content Placeholder 2">
            <a:extLst>
              <a:ext uri="{FF2B5EF4-FFF2-40B4-BE49-F238E27FC236}">
                <a16:creationId xmlns:a16="http://schemas.microsoft.com/office/drawing/2014/main" id="{B41BFCEF-D593-33AD-913D-C6A4C9AE6DA0}"/>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342900" indent="-342900">
              <a:buAutoNum type="arabicPeriod"/>
            </a:pPr>
            <a:r>
              <a:rPr lang="en-US" sz="2000" b="1">
                <a:ea typeface="+mn-lt"/>
                <a:cs typeface="+mn-lt"/>
              </a:rPr>
              <a:t>Understand Purpose</a:t>
            </a:r>
            <a:r>
              <a:rPr lang="en-US" sz="2000">
                <a:ea typeface="+mn-lt"/>
                <a:cs typeface="+mn-lt"/>
              </a:rPr>
              <a:t>: Determine what the code is supposed to do.</a:t>
            </a:r>
            <a:endParaRPr lang="en-US" sz="2000"/>
          </a:p>
          <a:p>
            <a:pPr marL="342900" indent="-342900">
              <a:buAutoNum type="arabicPeriod"/>
            </a:pPr>
            <a:r>
              <a:rPr lang="en-US" sz="2000" b="1">
                <a:ea typeface="+mn-lt"/>
                <a:cs typeface="+mn-lt"/>
              </a:rPr>
              <a:t>Check Readability</a:t>
            </a:r>
            <a:r>
              <a:rPr lang="en-US" sz="2000">
                <a:ea typeface="+mn-lt"/>
                <a:cs typeface="+mn-lt"/>
              </a:rPr>
              <a:t>: Ensure variables and functions are clearly named and organized.</a:t>
            </a:r>
            <a:endParaRPr lang="en-US" sz="2000"/>
          </a:p>
          <a:p>
            <a:pPr marL="342900" indent="-342900">
              <a:buAutoNum type="arabicPeriod"/>
            </a:pPr>
            <a:r>
              <a:rPr lang="en-US" sz="2000" b="1">
                <a:ea typeface="+mn-lt"/>
                <a:cs typeface="+mn-lt"/>
              </a:rPr>
              <a:t>Verify Standards</a:t>
            </a:r>
            <a:r>
              <a:rPr lang="en-US" sz="2000">
                <a:ea typeface="+mn-lt"/>
                <a:cs typeface="+mn-lt"/>
              </a:rPr>
              <a:t>: Confirm adherence to coding standards and best practices.</a:t>
            </a:r>
            <a:endParaRPr lang="en-US" sz="2000"/>
          </a:p>
          <a:p>
            <a:pPr marL="342900" indent="-342900">
              <a:buAutoNum type="arabicPeriod"/>
            </a:pPr>
            <a:r>
              <a:rPr lang="en-US" sz="2000" b="1">
                <a:ea typeface="+mn-lt"/>
                <a:cs typeface="+mn-lt"/>
              </a:rPr>
              <a:t>Test Functionality</a:t>
            </a:r>
            <a:r>
              <a:rPr lang="en-US" sz="2000">
                <a:ea typeface="+mn-lt"/>
                <a:cs typeface="+mn-lt"/>
              </a:rPr>
              <a:t>: Make sure the code works as intended and handles edge cases.</a:t>
            </a:r>
            <a:endParaRPr lang="en-US" sz="2000"/>
          </a:p>
          <a:p>
            <a:pPr marL="342900" indent="-342900">
              <a:buAutoNum type="arabicPeriod"/>
            </a:pPr>
            <a:r>
              <a:rPr lang="en-US" sz="2000" b="1">
                <a:ea typeface="+mn-lt"/>
                <a:cs typeface="+mn-lt"/>
              </a:rPr>
              <a:t>Assess Efficiency</a:t>
            </a:r>
            <a:r>
              <a:rPr lang="en-US" sz="2000">
                <a:ea typeface="+mn-lt"/>
                <a:cs typeface="+mn-lt"/>
              </a:rPr>
              <a:t>: Look for unnecessary or redundant processes.</a:t>
            </a:r>
            <a:endParaRPr lang="en-US" sz="2000"/>
          </a:p>
          <a:p>
            <a:pPr marL="342900" indent="-342900">
              <a:buAutoNum type="arabicPeriod"/>
            </a:pPr>
            <a:r>
              <a:rPr lang="en-US" sz="2000" b="1">
                <a:ea typeface="+mn-lt"/>
                <a:cs typeface="+mn-lt"/>
              </a:rPr>
              <a:t>Evaluate Security</a:t>
            </a:r>
            <a:r>
              <a:rPr lang="en-US" sz="2000">
                <a:ea typeface="+mn-lt"/>
                <a:cs typeface="+mn-lt"/>
              </a:rPr>
              <a:t>: Identify any security vulnerabilities.</a:t>
            </a:r>
            <a:endParaRPr lang="en-US" sz="2000"/>
          </a:p>
          <a:p>
            <a:pPr marL="342900" indent="-342900">
              <a:buAutoNum type="arabicPeriod"/>
            </a:pPr>
            <a:r>
              <a:rPr lang="en-US" sz="2000" b="1">
                <a:ea typeface="+mn-lt"/>
                <a:cs typeface="+mn-lt"/>
              </a:rPr>
              <a:t>Provide Constructive Feedback</a:t>
            </a:r>
            <a:r>
              <a:rPr lang="en-US" sz="2000">
                <a:ea typeface="+mn-lt"/>
                <a:cs typeface="+mn-lt"/>
              </a:rPr>
              <a:t>: Offer specific suggestions for improvement.</a:t>
            </a:r>
            <a:endParaRPr lang="en-US" sz="2000"/>
          </a:p>
          <a:p>
            <a:pPr marL="0" indent="0">
              <a:buNone/>
            </a:pPr>
            <a:endParaRPr lang="en-US" sz="2000"/>
          </a:p>
          <a:p>
            <a:pPr marL="0" indent="0">
              <a:buNone/>
            </a:pPr>
            <a:endParaRPr lang="en-US" sz="2000"/>
          </a:p>
        </p:txBody>
      </p:sp>
    </p:spTree>
    <p:extLst>
      <p:ext uri="{BB962C8B-B14F-4D97-AF65-F5344CB8AC3E}">
        <p14:creationId xmlns:p14="http://schemas.microsoft.com/office/powerpoint/2010/main" val="3537453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BA968-5FCC-2385-4F32-4C12E9259A25}"/>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Persona</a:t>
            </a:r>
          </a:p>
        </p:txBody>
      </p:sp>
      <p:sp>
        <p:nvSpPr>
          <p:cNvPr id="3" name="Content Placeholder 2">
            <a:extLst>
              <a:ext uri="{FF2B5EF4-FFF2-40B4-BE49-F238E27FC236}">
                <a16:creationId xmlns:a16="http://schemas.microsoft.com/office/drawing/2014/main" id="{EA4F4C31-A9EF-D876-3660-F2B1917B36C2}"/>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2000"/>
              <a:t>Persona-based learning involves guiding the AI to respond consistently as a specific character or with a certain personality trait. This is achieved by providing prompts that reinforce the desired persona, helping the AI to maintain this character or style in its responses.</a:t>
            </a:r>
          </a:p>
        </p:txBody>
      </p:sp>
    </p:spTree>
    <p:extLst>
      <p:ext uri="{BB962C8B-B14F-4D97-AF65-F5344CB8AC3E}">
        <p14:creationId xmlns:p14="http://schemas.microsoft.com/office/powerpoint/2010/main" val="4114744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2F558D-0F2C-156D-0E2F-31658E08DC03}"/>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Persona Example</a:t>
            </a:r>
          </a:p>
        </p:txBody>
      </p:sp>
      <p:sp>
        <p:nvSpPr>
          <p:cNvPr id="3" name="Content Placeholder 2">
            <a:extLst>
              <a:ext uri="{FF2B5EF4-FFF2-40B4-BE49-F238E27FC236}">
                <a16:creationId xmlns:a16="http://schemas.microsoft.com/office/drawing/2014/main" id="{CBE241B3-5A9B-6265-6992-B2A4C99692A8}"/>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t>Task: Provide code review feedback as an experienced and supportive senior developer.</a:t>
            </a:r>
          </a:p>
          <a:p>
            <a:r>
              <a:rPr lang="en-US" sz="2000"/>
              <a:t>Prompt: "Review this Java function for potential improvements. Remember, your role is to guide and encourage the developer, offering constructive advice while acknowledging their effort."</a:t>
            </a:r>
          </a:p>
          <a:p>
            <a:pPr marL="0" indent="0">
              <a:buNone/>
            </a:pPr>
            <a:endParaRPr lang="en-US" sz="2000"/>
          </a:p>
        </p:txBody>
      </p:sp>
    </p:spTree>
    <p:extLst>
      <p:ext uri="{BB962C8B-B14F-4D97-AF65-F5344CB8AC3E}">
        <p14:creationId xmlns:p14="http://schemas.microsoft.com/office/powerpoint/2010/main" val="3188907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902381-D56C-F58C-0CAF-527F10B08C50}"/>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kern="1200">
                <a:solidFill>
                  <a:srgbClr val="FFFFFF"/>
                </a:solidFill>
                <a:latin typeface="+mj-lt"/>
                <a:ea typeface="+mj-ea"/>
                <a:cs typeface="+mj-cs"/>
              </a:rPr>
              <a:t>How do we choose? </a:t>
            </a:r>
            <a:endParaRPr lang="en-US" sz="4000" kern="1200">
              <a:solidFill>
                <a:srgbClr val="FFFFFF"/>
              </a:solidFill>
              <a:latin typeface="+mj-lt"/>
            </a:endParaRPr>
          </a:p>
        </p:txBody>
      </p:sp>
      <p:graphicFrame>
        <p:nvGraphicFramePr>
          <p:cNvPr id="7" name="Content Placeholder 6">
            <a:extLst>
              <a:ext uri="{FF2B5EF4-FFF2-40B4-BE49-F238E27FC236}">
                <a16:creationId xmlns:a16="http://schemas.microsoft.com/office/drawing/2014/main" id="{C81AFF87-B163-4D23-7827-6A1F9A815318}"/>
              </a:ext>
            </a:extLst>
          </p:cNvPr>
          <p:cNvGraphicFramePr>
            <a:graphicFrameLocks noGrp="1"/>
          </p:cNvGraphicFramePr>
          <p:nvPr>
            <p:ph idx="1"/>
            <p:extLst>
              <p:ext uri="{D42A27DB-BD31-4B8C-83A1-F6EECF244321}">
                <p14:modId xmlns:p14="http://schemas.microsoft.com/office/powerpoint/2010/main" val="2680738211"/>
              </p:ext>
            </p:extLst>
          </p:nvPr>
        </p:nvGraphicFramePr>
        <p:xfrm>
          <a:off x="644056" y="2698604"/>
          <a:ext cx="10927830" cy="3524157"/>
        </p:xfrm>
        <a:graphic>
          <a:graphicData uri="http://schemas.openxmlformats.org/drawingml/2006/table">
            <a:tbl>
              <a:tblPr firstRow="1" bandRow="1">
                <a:solidFill>
                  <a:schemeClr val="bg1"/>
                </a:solidFill>
                <a:tableStyleId>{5C22544A-7EE6-4342-B048-85BDC9FD1C3A}</a:tableStyleId>
              </a:tblPr>
              <a:tblGrid>
                <a:gridCol w="3842443">
                  <a:extLst>
                    <a:ext uri="{9D8B030D-6E8A-4147-A177-3AD203B41FA5}">
                      <a16:colId xmlns:a16="http://schemas.microsoft.com/office/drawing/2014/main" val="2416174810"/>
                    </a:ext>
                  </a:extLst>
                </a:gridCol>
                <a:gridCol w="7085387">
                  <a:extLst>
                    <a:ext uri="{9D8B030D-6E8A-4147-A177-3AD203B41FA5}">
                      <a16:colId xmlns:a16="http://schemas.microsoft.com/office/drawing/2014/main" val="2068741093"/>
                    </a:ext>
                  </a:extLst>
                </a:gridCol>
              </a:tblGrid>
              <a:tr h="505485">
                <a:tc>
                  <a:txBody>
                    <a:bodyPr/>
                    <a:lstStyle/>
                    <a:p>
                      <a:pPr fontAlgn="b"/>
                      <a:r>
                        <a:rPr lang="en-US" sz="1600" b="0" cap="none" spc="0">
                          <a:solidFill>
                            <a:schemeClr val="bg1"/>
                          </a:solidFill>
                          <a:effectLst/>
                        </a:rPr>
                        <a:t>Learning Type</a:t>
                      </a:r>
                    </a:p>
                  </a:txBody>
                  <a:tcPr marL="138830" marR="124340" marT="106793" marB="106793"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tx1"/>
                    </a:solidFill>
                  </a:tcPr>
                </a:tc>
                <a:tc>
                  <a:txBody>
                    <a:bodyPr/>
                    <a:lstStyle/>
                    <a:p>
                      <a:pPr fontAlgn="b"/>
                      <a:r>
                        <a:rPr lang="en-US" sz="1600" b="0" cap="none" spc="0">
                          <a:solidFill>
                            <a:schemeClr val="bg1"/>
                          </a:solidFill>
                          <a:effectLst/>
                        </a:rPr>
                        <a:t>When to Use</a:t>
                      </a:r>
                    </a:p>
                  </a:txBody>
                  <a:tcPr marL="138830" marR="124340" marT="106793" marB="106793"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tx1"/>
                    </a:solidFill>
                  </a:tcPr>
                </a:tc>
                <a:extLst>
                  <a:ext uri="{0D108BD9-81ED-4DB2-BD59-A6C34878D82A}">
                    <a16:rowId xmlns:a16="http://schemas.microsoft.com/office/drawing/2014/main" val="3628910460"/>
                  </a:ext>
                </a:extLst>
              </a:tr>
              <a:tr h="754668">
                <a:tc>
                  <a:txBody>
                    <a:bodyPr/>
                    <a:lstStyle/>
                    <a:p>
                      <a:pPr lvl="0">
                        <a:buNone/>
                      </a:pPr>
                      <a:r>
                        <a:rPr lang="en-US" sz="1600" b="1" cap="none" spc="0">
                          <a:solidFill>
                            <a:schemeClr val="tx1"/>
                          </a:solidFill>
                          <a:effectLst/>
                        </a:rPr>
                        <a:t>One-Shot</a:t>
                      </a:r>
                    </a:p>
                  </a:txBody>
                  <a:tcPr marL="138830" marR="124340" marT="106793" marB="106793"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fontAlgn="base"/>
                      <a:r>
                        <a:rPr lang="en-US" sz="1600" cap="none" spc="0">
                          <a:solidFill>
                            <a:schemeClr val="tx1"/>
                          </a:solidFill>
                          <a:effectLst/>
                        </a:rPr>
                        <a:t>For clear, precise tasks requiring a specific response or action based on a single instruction.</a:t>
                      </a:r>
                    </a:p>
                  </a:txBody>
                  <a:tcPr marL="138830" marR="124340" marT="106793" marB="106793"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109985123"/>
                  </a:ext>
                </a:extLst>
              </a:tr>
              <a:tr h="754668">
                <a:tc>
                  <a:txBody>
                    <a:bodyPr/>
                    <a:lstStyle/>
                    <a:p>
                      <a:pPr fontAlgn="base"/>
                      <a:r>
                        <a:rPr lang="en-US" sz="1600" b="1" cap="none" spc="0">
                          <a:solidFill>
                            <a:schemeClr val="tx1"/>
                          </a:solidFill>
                          <a:effectLst/>
                        </a:rPr>
                        <a:t>Few-Shot</a:t>
                      </a:r>
                      <a:endParaRPr lang="en-US" sz="1600" cap="none" spc="0">
                        <a:solidFill>
                          <a:schemeClr val="tx1"/>
                        </a:solidFill>
                        <a:effectLst/>
                      </a:endParaRPr>
                    </a:p>
                  </a:txBody>
                  <a:tcPr marL="138830" marR="124340" marT="106793" marB="10679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fontAlgn="base"/>
                      <a:r>
                        <a:rPr lang="en-US" sz="1600" cap="none" spc="0">
                          <a:solidFill>
                            <a:schemeClr val="tx1"/>
                          </a:solidFill>
                          <a:effectLst/>
                        </a:rPr>
                        <a:t>When tasks are complex or nuanced, and the AI benefits from several examples to understand the desired response style or pattern.</a:t>
                      </a:r>
                    </a:p>
                  </a:txBody>
                  <a:tcPr marL="138830" marR="124340" marT="106793" marB="106793"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extLst>
                  <a:ext uri="{0D108BD9-81ED-4DB2-BD59-A6C34878D82A}">
                    <a16:rowId xmlns:a16="http://schemas.microsoft.com/office/drawing/2014/main" val="2884944448"/>
                  </a:ext>
                </a:extLst>
              </a:tr>
              <a:tr h="754668">
                <a:tc>
                  <a:txBody>
                    <a:bodyPr/>
                    <a:lstStyle/>
                    <a:p>
                      <a:pPr fontAlgn="base"/>
                      <a:r>
                        <a:rPr lang="en-US" sz="1600" b="1" cap="none" spc="0">
                          <a:solidFill>
                            <a:schemeClr val="tx1"/>
                          </a:solidFill>
                          <a:effectLst/>
                        </a:rPr>
                        <a:t>Persona-Based</a:t>
                      </a:r>
                      <a:endParaRPr lang="en-US" sz="1600" cap="none" spc="0">
                        <a:solidFill>
                          <a:schemeClr val="tx1"/>
                        </a:solidFill>
                        <a:effectLst/>
                      </a:endParaRPr>
                    </a:p>
                  </a:txBody>
                  <a:tcPr marL="138830" marR="124340" marT="106793" marB="106793"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fontAlgn="base"/>
                      <a:r>
                        <a:rPr lang="en-US" sz="1600" cap="none" spc="0">
                          <a:solidFill>
                            <a:schemeClr val="tx1"/>
                          </a:solidFill>
                          <a:effectLst/>
                        </a:rPr>
                        <a:t>Ideal for maintaining a consistent character, voice, or behavior across AI interactions, especially for specific user experiences or brand voices.</a:t>
                      </a:r>
                    </a:p>
                  </a:txBody>
                  <a:tcPr marL="138830" marR="124340" marT="106793" marB="106793"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3012899848"/>
                  </a:ext>
                </a:extLst>
              </a:tr>
              <a:tr h="754668">
                <a:tc>
                  <a:txBody>
                    <a:bodyPr/>
                    <a:lstStyle/>
                    <a:p>
                      <a:pPr fontAlgn="base"/>
                      <a:r>
                        <a:rPr lang="en-US" sz="1600" b="1" cap="none" spc="0">
                          <a:solidFill>
                            <a:schemeClr val="tx1"/>
                          </a:solidFill>
                          <a:effectLst/>
                        </a:rPr>
                        <a:t>Chain of Thought (</a:t>
                      </a:r>
                      <a:r>
                        <a:rPr lang="en-US" sz="1600" b="1" cap="none" spc="0" err="1">
                          <a:solidFill>
                            <a:schemeClr val="tx1"/>
                          </a:solidFill>
                          <a:effectLst/>
                        </a:rPr>
                        <a:t>CoT</a:t>
                      </a:r>
                      <a:r>
                        <a:rPr lang="en-US" sz="1600" b="1" cap="none" spc="0">
                          <a:solidFill>
                            <a:schemeClr val="tx1"/>
                          </a:solidFill>
                          <a:effectLst/>
                        </a:rPr>
                        <a:t>)</a:t>
                      </a:r>
                      <a:endParaRPr lang="en-US" sz="1600" cap="none" spc="0">
                        <a:solidFill>
                          <a:schemeClr val="tx1"/>
                        </a:solidFill>
                        <a:effectLst/>
                      </a:endParaRPr>
                    </a:p>
                  </a:txBody>
                  <a:tcPr marL="138830" marR="124340" marT="106793" marB="10679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fontAlgn="base"/>
                      <a:r>
                        <a:rPr lang="en-US" sz="1600" cap="none" spc="0">
                          <a:solidFill>
                            <a:schemeClr val="tx1"/>
                          </a:solidFill>
                          <a:effectLst/>
                        </a:rPr>
                        <a:t>Useful in complex problem-solving where the reasoning process is as important as the outcome, ensuring transparency and understanding.</a:t>
                      </a:r>
                    </a:p>
                  </a:txBody>
                  <a:tcPr marL="138830" marR="124340" marT="106793" marB="106793"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extLst>
                  <a:ext uri="{0D108BD9-81ED-4DB2-BD59-A6C34878D82A}">
                    <a16:rowId xmlns:a16="http://schemas.microsoft.com/office/drawing/2014/main" val="867717471"/>
                  </a:ext>
                </a:extLst>
              </a:tr>
            </a:tbl>
          </a:graphicData>
        </a:graphic>
      </p:graphicFrame>
    </p:spTree>
    <p:extLst>
      <p:ext uri="{BB962C8B-B14F-4D97-AF65-F5344CB8AC3E}">
        <p14:creationId xmlns:p14="http://schemas.microsoft.com/office/powerpoint/2010/main" val="3659736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Rectangle 2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19D7E7-0394-D253-F9EA-0C1E5AFA76BA}"/>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Features </a:t>
            </a:r>
          </a:p>
        </p:txBody>
      </p:sp>
      <p:graphicFrame>
        <p:nvGraphicFramePr>
          <p:cNvPr id="5" name="Content Placeholder 2">
            <a:extLst>
              <a:ext uri="{FF2B5EF4-FFF2-40B4-BE49-F238E27FC236}">
                <a16:creationId xmlns:a16="http://schemas.microsoft.com/office/drawing/2014/main" id="{229AA2B1-877D-56F4-EEC4-B34ED769EEF9}"/>
              </a:ext>
            </a:extLst>
          </p:cNvPr>
          <p:cNvGraphicFramePr>
            <a:graphicFrameLocks noGrp="1"/>
          </p:cNvGraphicFramePr>
          <p:nvPr>
            <p:ph idx="1"/>
            <p:extLst>
              <p:ext uri="{D42A27DB-BD31-4B8C-83A1-F6EECF244321}">
                <p14:modId xmlns:p14="http://schemas.microsoft.com/office/powerpoint/2010/main" val="65286471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597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95B8232C-F8C7-4F5F-9889-0219F8299009}"/>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9130C437-3AF6-4293-942D-547AE7014617}"/>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C1D6A7AA-88F0-446F-ADEC-2CADF192D01B}"/>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34817CD2-E4EE-463C-A484-36F55A714DA4}"/>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EF4F694E-2273-4A67-845F-83F7DE264683}"/>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graphicEl>
                                              <a:dgm id="{C43D408E-B4C6-43E5-A079-5F66BF47F7AE}"/>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graphicEl>
                                              <a:dgm id="{BCD8F8D1-CB70-4A83-8643-4F763CB3E913}"/>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72F0DE6F-9A46-4A0E-8E9B-53929D4941EA}"/>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CC45B7CE-82E7-4070-A25E-B9BF2A550600}"/>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256A3FC0-7F20-452A-A96A-4297F3472D8B}"/>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graphicEl>
                                              <a:dgm id="{06CB48AE-4095-439B-9AEB-75B3366A3AC3}"/>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graphicEl>
                                              <a:dgm id="{E09ADDC6-A638-4F85-97DD-E539111220C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4996B9-56C6-29A4-7AD7-4BABFF2C8B0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RAG</a:t>
            </a:r>
          </a:p>
        </p:txBody>
      </p:sp>
      <p:sp>
        <p:nvSpPr>
          <p:cNvPr id="3" name="Content Placeholder 2">
            <a:extLst>
              <a:ext uri="{FF2B5EF4-FFF2-40B4-BE49-F238E27FC236}">
                <a16:creationId xmlns:a16="http://schemas.microsoft.com/office/drawing/2014/main" id="{DEF086FB-8A87-5A0E-B013-184F574CAC46}"/>
              </a:ext>
            </a:extLst>
          </p:cNvPr>
          <p:cNvSpPr>
            <a:spLocks noGrp="1"/>
          </p:cNvSpPr>
          <p:nvPr>
            <p:ph idx="1"/>
          </p:nvPr>
        </p:nvSpPr>
        <p:spPr>
          <a:xfrm>
            <a:off x="1371599" y="2318197"/>
            <a:ext cx="9724031" cy="3683358"/>
          </a:xfrm>
        </p:spPr>
        <p:txBody>
          <a:bodyPr vert="horz" lIns="91440" tIns="45720" rIns="91440" bIns="45720" rtlCol="0" anchor="ctr">
            <a:normAutofit/>
          </a:bodyPr>
          <a:lstStyle/>
          <a:p>
            <a:pPr marL="0" indent="0">
              <a:buNone/>
            </a:pPr>
            <a:r>
              <a:rPr lang="en-US" sz="2000"/>
              <a:t>Retrieval-Augmented Generation (RAG) is an AI technique that combines retrieving relevant information from a dataset with language generation, enabling the model to produce more informed and accurate responses.</a:t>
            </a:r>
          </a:p>
        </p:txBody>
      </p:sp>
    </p:spTree>
    <p:extLst>
      <p:ext uri="{BB962C8B-B14F-4D97-AF65-F5344CB8AC3E}">
        <p14:creationId xmlns:p14="http://schemas.microsoft.com/office/powerpoint/2010/main" val="3416898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D437F-E699-0018-8489-9CF34C1ED590}"/>
              </a:ext>
            </a:extLst>
          </p:cNvPr>
          <p:cNvSpPr>
            <a:spLocks noGrp="1"/>
          </p:cNvSpPr>
          <p:nvPr>
            <p:ph type="title"/>
          </p:nvPr>
        </p:nvSpPr>
        <p:spPr/>
        <p:txBody>
          <a:bodyPr/>
          <a:lstStyle/>
          <a:p>
            <a:r>
              <a:rPr lang="en-US"/>
              <a:t>RAG For Dummies</a:t>
            </a:r>
          </a:p>
        </p:txBody>
      </p:sp>
      <p:graphicFrame>
        <p:nvGraphicFramePr>
          <p:cNvPr id="13" name="Content Placeholder 2">
            <a:extLst>
              <a:ext uri="{FF2B5EF4-FFF2-40B4-BE49-F238E27FC236}">
                <a16:creationId xmlns:a16="http://schemas.microsoft.com/office/drawing/2014/main" id="{0ECB6861-8112-9353-B2F5-55DC088C5F7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903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graphicEl>
                                              <a:dgm id="{1820EDA9-B488-4706-B77B-1B6CE1AFF6F1}"/>
                                            </p:graphicEl>
                                          </p:spTgt>
                                        </p:tgtEl>
                                        <p:attrNameLst>
                                          <p:attrName>style.visibility</p:attrName>
                                        </p:attrNameLst>
                                      </p:cBhvr>
                                      <p:to>
                                        <p:strVal val="visible"/>
                                      </p:to>
                                    </p:set>
                                    <p:animEffect transition="in" filter="fade">
                                      <p:cBhvr>
                                        <p:cTn id="7" dur="500"/>
                                        <p:tgtEl>
                                          <p:spTgt spid="13">
                                            <p:graphicEl>
                                              <a:dgm id="{1820EDA9-B488-4706-B77B-1B6CE1AFF6F1}"/>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graphicEl>
                                              <a:dgm id="{41EFAE8E-3FC6-4E23-8246-F3F0183B4C48}"/>
                                            </p:graphicEl>
                                          </p:spTgt>
                                        </p:tgtEl>
                                        <p:attrNameLst>
                                          <p:attrName>style.visibility</p:attrName>
                                        </p:attrNameLst>
                                      </p:cBhvr>
                                      <p:to>
                                        <p:strVal val="visible"/>
                                      </p:to>
                                    </p:set>
                                    <p:animEffect transition="in" filter="fade">
                                      <p:cBhvr>
                                        <p:cTn id="10" dur="500"/>
                                        <p:tgtEl>
                                          <p:spTgt spid="13">
                                            <p:graphicEl>
                                              <a:dgm id="{41EFAE8E-3FC6-4E23-8246-F3F0183B4C48}"/>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graphicEl>
                                              <a:dgm id="{5F34BF24-D67F-4A91-8A39-483A4917EA4B}"/>
                                            </p:graphicEl>
                                          </p:spTgt>
                                        </p:tgtEl>
                                        <p:attrNameLst>
                                          <p:attrName>style.visibility</p:attrName>
                                        </p:attrNameLst>
                                      </p:cBhvr>
                                      <p:to>
                                        <p:strVal val="visible"/>
                                      </p:to>
                                    </p:set>
                                    <p:animEffect transition="in" filter="fade">
                                      <p:cBhvr>
                                        <p:cTn id="15" dur="500"/>
                                        <p:tgtEl>
                                          <p:spTgt spid="13">
                                            <p:graphicEl>
                                              <a:dgm id="{5F34BF24-D67F-4A91-8A39-483A4917EA4B}"/>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graphicEl>
                                              <a:dgm id="{D634AEAE-7865-48B5-B7B7-4F6AC52492F7}"/>
                                            </p:graphicEl>
                                          </p:spTgt>
                                        </p:tgtEl>
                                        <p:attrNameLst>
                                          <p:attrName>style.visibility</p:attrName>
                                        </p:attrNameLst>
                                      </p:cBhvr>
                                      <p:to>
                                        <p:strVal val="visible"/>
                                      </p:to>
                                    </p:set>
                                    <p:animEffect transition="in" filter="fade">
                                      <p:cBhvr>
                                        <p:cTn id="18" dur="500"/>
                                        <p:tgtEl>
                                          <p:spTgt spid="13">
                                            <p:graphicEl>
                                              <a:dgm id="{D634AEAE-7865-48B5-B7B7-4F6AC52492F7}"/>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graphicEl>
                                              <a:dgm id="{3E7B5780-B67E-4E4E-9532-BEAAAAB30D82}"/>
                                            </p:graphicEl>
                                          </p:spTgt>
                                        </p:tgtEl>
                                        <p:attrNameLst>
                                          <p:attrName>style.visibility</p:attrName>
                                        </p:attrNameLst>
                                      </p:cBhvr>
                                      <p:to>
                                        <p:strVal val="visible"/>
                                      </p:to>
                                    </p:set>
                                    <p:animEffect transition="in" filter="fade">
                                      <p:cBhvr>
                                        <p:cTn id="23" dur="500"/>
                                        <p:tgtEl>
                                          <p:spTgt spid="13">
                                            <p:graphicEl>
                                              <a:dgm id="{3E7B5780-B67E-4E4E-9532-BEAAAAB30D82}"/>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graphicEl>
                                              <a:dgm id="{5C874471-1462-4B0B-8222-8657DA5EA5E0}"/>
                                            </p:graphicEl>
                                          </p:spTgt>
                                        </p:tgtEl>
                                        <p:attrNameLst>
                                          <p:attrName>style.visibility</p:attrName>
                                        </p:attrNameLst>
                                      </p:cBhvr>
                                      <p:to>
                                        <p:strVal val="visible"/>
                                      </p:to>
                                    </p:set>
                                    <p:animEffect transition="in" filter="fade">
                                      <p:cBhvr>
                                        <p:cTn id="26" dur="500"/>
                                        <p:tgtEl>
                                          <p:spTgt spid="13">
                                            <p:graphicEl>
                                              <a:dgm id="{5C874471-1462-4B0B-8222-8657DA5EA5E0}"/>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graphicEl>
                                              <a:dgm id="{23A8E45A-3E82-4A2B-B64F-B5D20854F6CB}"/>
                                            </p:graphicEl>
                                          </p:spTgt>
                                        </p:tgtEl>
                                        <p:attrNameLst>
                                          <p:attrName>style.visibility</p:attrName>
                                        </p:attrNameLst>
                                      </p:cBhvr>
                                      <p:to>
                                        <p:strVal val="visible"/>
                                      </p:to>
                                    </p:set>
                                    <p:animEffect transition="in" filter="fade">
                                      <p:cBhvr>
                                        <p:cTn id="31" dur="500"/>
                                        <p:tgtEl>
                                          <p:spTgt spid="13">
                                            <p:graphicEl>
                                              <a:dgm id="{23A8E45A-3E82-4A2B-B64F-B5D20854F6CB}"/>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graphicEl>
                                              <a:dgm id="{0AA1F5E6-E7ED-4C78-B347-2F93963BDAA2}"/>
                                            </p:graphicEl>
                                          </p:spTgt>
                                        </p:tgtEl>
                                        <p:attrNameLst>
                                          <p:attrName>style.visibility</p:attrName>
                                        </p:attrNameLst>
                                      </p:cBhvr>
                                      <p:to>
                                        <p:strVal val="visible"/>
                                      </p:to>
                                    </p:set>
                                    <p:animEffect transition="in" filter="fade">
                                      <p:cBhvr>
                                        <p:cTn id="34" dur="500"/>
                                        <p:tgtEl>
                                          <p:spTgt spid="13">
                                            <p:graphicEl>
                                              <a:dgm id="{0AA1F5E6-E7ED-4C78-B347-2F93963BDAA2}"/>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graphicEl>
                                              <a:dgm id="{65188F05-328C-440A-8DFD-5614561EE54D}"/>
                                            </p:graphicEl>
                                          </p:spTgt>
                                        </p:tgtEl>
                                        <p:attrNameLst>
                                          <p:attrName>style.visibility</p:attrName>
                                        </p:attrNameLst>
                                      </p:cBhvr>
                                      <p:to>
                                        <p:strVal val="visible"/>
                                      </p:to>
                                    </p:set>
                                    <p:animEffect transition="in" filter="fade">
                                      <p:cBhvr>
                                        <p:cTn id="39" dur="500"/>
                                        <p:tgtEl>
                                          <p:spTgt spid="13">
                                            <p:graphicEl>
                                              <a:dgm id="{65188F05-328C-440A-8DFD-5614561EE54D}"/>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graphicEl>
                                              <a:dgm id="{1E2F00BB-6194-4046-AA05-1B30FB45622F}"/>
                                            </p:graphicEl>
                                          </p:spTgt>
                                        </p:tgtEl>
                                        <p:attrNameLst>
                                          <p:attrName>style.visibility</p:attrName>
                                        </p:attrNameLst>
                                      </p:cBhvr>
                                      <p:to>
                                        <p:strVal val="visible"/>
                                      </p:to>
                                    </p:set>
                                    <p:animEffect transition="in" filter="fade">
                                      <p:cBhvr>
                                        <p:cTn id="42" dur="500"/>
                                        <p:tgtEl>
                                          <p:spTgt spid="13">
                                            <p:graphicEl>
                                              <a:dgm id="{1E2F00BB-6194-4046-AA05-1B30FB45622F}"/>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graphicEl>
                                              <a:dgm id="{39DC2B51-8F58-4F12-999F-1392DD1C8EF2}"/>
                                            </p:graphicEl>
                                          </p:spTgt>
                                        </p:tgtEl>
                                        <p:attrNameLst>
                                          <p:attrName>style.visibility</p:attrName>
                                        </p:attrNameLst>
                                      </p:cBhvr>
                                      <p:to>
                                        <p:strVal val="visible"/>
                                      </p:to>
                                    </p:set>
                                    <p:animEffect transition="in" filter="fade">
                                      <p:cBhvr>
                                        <p:cTn id="47" dur="500"/>
                                        <p:tgtEl>
                                          <p:spTgt spid="13">
                                            <p:graphicEl>
                                              <a:dgm id="{39DC2B51-8F58-4F12-999F-1392DD1C8EF2}"/>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
                                            <p:graphicEl>
                                              <a:dgm id="{043EA149-CAD1-4845-8922-EB409EC90E15}"/>
                                            </p:graphicEl>
                                          </p:spTgt>
                                        </p:tgtEl>
                                        <p:attrNameLst>
                                          <p:attrName>style.visibility</p:attrName>
                                        </p:attrNameLst>
                                      </p:cBhvr>
                                      <p:to>
                                        <p:strVal val="visible"/>
                                      </p:to>
                                    </p:set>
                                    <p:animEffect transition="in" filter="fade">
                                      <p:cBhvr>
                                        <p:cTn id="50" dur="500"/>
                                        <p:tgtEl>
                                          <p:spTgt spid="13">
                                            <p:graphicEl>
                                              <a:dgm id="{043EA149-CAD1-4845-8922-EB409EC90E1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36CAB1F-557E-4FA4-81CC-DC491EF8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1">
                  <a:lumMod val="75000"/>
                </a:schemeClr>
              </a:gs>
              <a:gs pos="100000">
                <a:srgbClr val="00000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1">
                  <a:lumMod val="50000"/>
                </a:schemeClr>
              </a:gs>
              <a:gs pos="91000">
                <a:schemeClr val="tx2">
                  <a:lumMod val="50000"/>
                  <a:alpha val="1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7646891" cy="6858001"/>
          </a:xfrm>
          <a:prstGeom prst="rect">
            <a:avLst/>
          </a:prstGeom>
          <a:gradFill>
            <a:gsLst>
              <a:gs pos="41000">
                <a:schemeClr val="accent1">
                  <a:lumMod val="75000"/>
                  <a:alpha val="52000"/>
                </a:schemeClr>
              </a:gs>
              <a:gs pos="95000">
                <a:srgbClr val="000000">
                  <a:alpha val="68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5550980-2AB6-4DE5-86DD-064ADF160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501118"/>
            <a:ext cx="8091784" cy="4331436"/>
          </a:xfrm>
          <a:prstGeom prst="rect">
            <a:avLst/>
          </a:prstGeom>
          <a:gradFill>
            <a:gsLst>
              <a:gs pos="0">
                <a:srgbClr val="000000">
                  <a:alpha val="16000"/>
                </a:srgbClr>
              </a:gs>
              <a:gs pos="91000">
                <a:schemeClr val="accent1">
                  <a:alpha val="3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DF4B167-8E82-4458-AE55-88B683EBF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595" y="-3"/>
            <a:ext cx="8091784" cy="6857999"/>
          </a:xfrm>
          <a:prstGeom prst="rect">
            <a:avLst/>
          </a:prstGeom>
          <a:gradFill>
            <a:gsLst>
              <a:gs pos="0">
                <a:schemeClr val="accent1">
                  <a:lumMod val="75000"/>
                  <a:alpha val="6000"/>
                </a:schemeClr>
              </a:gs>
              <a:gs pos="99000">
                <a:srgbClr val="000000">
                  <a:alpha val="57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2101742" y="699966"/>
            <a:ext cx="5121259" cy="5458067"/>
          </a:xfrm>
          <a:prstGeom prst="ellipse">
            <a:avLst/>
          </a:prstGeom>
          <a:gradFill>
            <a:gsLst>
              <a:gs pos="3000">
                <a:schemeClr val="accent1">
                  <a:lumMod val="50000"/>
                  <a:alpha val="0"/>
                </a:schemeClr>
              </a:gs>
              <a:gs pos="100000">
                <a:schemeClr val="accent1">
                  <a:lumMod val="60000"/>
                  <a:lumOff val="40000"/>
                  <a:alpha val="17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4D2B64-0AE5-9B9C-1044-370D6632CF21}"/>
              </a:ext>
            </a:extLst>
          </p:cNvPr>
          <p:cNvSpPr>
            <a:spLocks noGrp="1"/>
          </p:cNvSpPr>
          <p:nvPr>
            <p:ph type="ctrTitle"/>
          </p:nvPr>
        </p:nvSpPr>
        <p:spPr>
          <a:xfrm>
            <a:off x="1169125" y="2920878"/>
            <a:ext cx="5853227" cy="2992576"/>
          </a:xfrm>
        </p:spPr>
        <p:txBody>
          <a:bodyPr anchor="t">
            <a:normAutofit/>
          </a:bodyPr>
          <a:lstStyle/>
          <a:p>
            <a:pPr algn="l"/>
            <a:r>
              <a:rPr lang="en-US" sz="4800">
                <a:solidFill>
                  <a:srgbClr val="FFFFFF"/>
                </a:solidFill>
                <a:ea typeface="+mj-lt"/>
                <a:cs typeface="+mj-lt"/>
              </a:rPr>
              <a:t>Tools &amp; Frameworks</a:t>
            </a:r>
            <a:br>
              <a:rPr lang="en-US" sz="4800">
                <a:solidFill>
                  <a:srgbClr val="FFFFFF"/>
                </a:solidFill>
                <a:ea typeface="+mj-lt"/>
                <a:cs typeface="+mj-lt"/>
              </a:rPr>
            </a:br>
            <a:endParaRPr lang="en-US" sz="4800">
              <a:solidFill>
                <a:srgbClr val="FFFFFF"/>
              </a:solidFill>
              <a:ea typeface="+mj-lt"/>
              <a:cs typeface="+mj-lt"/>
            </a:endParaRPr>
          </a:p>
        </p:txBody>
      </p:sp>
      <p:pic>
        <p:nvPicPr>
          <p:cNvPr id="5" name="Picture 4" descr="D-I-Y tools and crafts">
            <a:extLst>
              <a:ext uri="{FF2B5EF4-FFF2-40B4-BE49-F238E27FC236}">
                <a16:creationId xmlns:a16="http://schemas.microsoft.com/office/drawing/2014/main" id="{F2BEA2B8-0C79-5533-CEBA-63609F70998D}"/>
              </a:ext>
            </a:extLst>
          </p:cNvPr>
          <p:cNvPicPr>
            <a:picLocks noChangeAspect="1"/>
          </p:cNvPicPr>
          <p:nvPr/>
        </p:nvPicPr>
        <p:blipFill rotWithShape="1">
          <a:blip r:embed="rId2"/>
          <a:srcRect l="6416" r="53679" b="-1"/>
          <a:stretch/>
        </p:blipFill>
        <p:spPr>
          <a:xfrm>
            <a:off x="8104092" y="10"/>
            <a:ext cx="4099858" cy="6857990"/>
          </a:xfrm>
          <a:prstGeom prst="rect">
            <a:avLst/>
          </a:prstGeom>
        </p:spPr>
      </p:pic>
    </p:spTree>
    <p:extLst>
      <p:ext uri="{BB962C8B-B14F-4D97-AF65-F5344CB8AC3E}">
        <p14:creationId xmlns:p14="http://schemas.microsoft.com/office/powerpoint/2010/main" val="3516688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D89CE9-D889-26C5-AEC4-9301B5CE232F}"/>
              </a:ext>
            </a:extLst>
          </p:cNvPr>
          <p:cNvSpPr>
            <a:spLocks noGrp="1"/>
          </p:cNvSpPr>
          <p:nvPr>
            <p:ph type="title"/>
          </p:nvPr>
        </p:nvSpPr>
        <p:spPr>
          <a:xfrm>
            <a:off x="761800" y="762001"/>
            <a:ext cx="5334197" cy="1708242"/>
          </a:xfrm>
        </p:spPr>
        <p:txBody>
          <a:bodyPr anchor="ctr">
            <a:normAutofit/>
          </a:bodyPr>
          <a:lstStyle/>
          <a:p>
            <a:r>
              <a:rPr lang="en-US" sz="4000"/>
              <a:t>Langchain</a:t>
            </a:r>
          </a:p>
        </p:txBody>
      </p:sp>
      <p:sp>
        <p:nvSpPr>
          <p:cNvPr id="3" name="Content Placeholder 2">
            <a:extLst>
              <a:ext uri="{FF2B5EF4-FFF2-40B4-BE49-F238E27FC236}">
                <a16:creationId xmlns:a16="http://schemas.microsoft.com/office/drawing/2014/main" id="{360E0DFA-8A5A-7F44-5377-9EFE99FD963B}"/>
              </a:ext>
            </a:extLst>
          </p:cNvPr>
          <p:cNvSpPr>
            <a:spLocks noGrp="1"/>
          </p:cNvSpPr>
          <p:nvPr>
            <p:ph idx="1"/>
          </p:nvPr>
        </p:nvSpPr>
        <p:spPr>
          <a:xfrm>
            <a:off x="761800" y="2470244"/>
            <a:ext cx="5334197" cy="3769835"/>
          </a:xfrm>
        </p:spPr>
        <p:txBody>
          <a:bodyPr vert="horz" lIns="91440" tIns="45720" rIns="91440" bIns="45720" rtlCol="0" anchor="ctr">
            <a:normAutofit/>
          </a:bodyPr>
          <a:lstStyle/>
          <a:p>
            <a:pPr marL="0" indent="0">
              <a:buNone/>
            </a:pPr>
            <a:r>
              <a:rPr lang="en-US" sz="2000"/>
              <a:t>LangChain is an AI framework that augments standard language models by incorporating external knowledge and reasoning processes, enabling more informed and accurate responses to complex queries.</a:t>
            </a:r>
          </a:p>
        </p:txBody>
      </p:sp>
      <p:pic>
        <p:nvPicPr>
          <p:cNvPr id="5" name="Picture 4" descr="Complex maths formulae on a blackboard">
            <a:extLst>
              <a:ext uri="{FF2B5EF4-FFF2-40B4-BE49-F238E27FC236}">
                <a16:creationId xmlns:a16="http://schemas.microsoft.com/office/drawing/2014/main" id="{70749CB0-2698-033A-B304-DDA56C861CF1}"/>
              </a:ext>
            </a:extLst>
          </p:cNvPr>
          <p:cNvPicPr>
            <a:picLocks noChangeAspect="1"/>
          </p:cNvPicPr>
          <p:nvPr/>
        </p:nvPicPr>
        <p:blipFill rotWithShape="1">
          <a:blip r:embed="rId2"/>
          <a:srcRect l="15556" r="27835" b="6"/>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7258367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8CEDA5-E114-FC2B-0860-56CAFCBA27AB}"/>
              </a:ext>
            </a:extLst>
          </p:cNvPr>
          <p:cNvSpPr>
            <a:spLocks noGrp="1"/>
          </p:cNvSpPr>
          <p:nvPr>
            <p:ph type="title"/>
          </p:nvPr>
        </p:nvSpPr>
        <p:spPr>
          <a:xfrm>
            <a:off x="761800" y="762001"/>
            <a:ext cx="5334197" cy="1708242"/>
          </a:xfrm>
        </p:spPr>
        <p:txBody>
          <a:bodyPr anchor="ctr">
            <a:normAutofit/>
          </a:bodyPr>
          <a:lstStyle/>
          <a:p>
            <a:r>
              <a:rPr lang="en-US" sz="4000"/>
              <a:t>Flowise</a:t>
            </a:r>
          </a:p>
        </p:txBody>
      </p:sp>
      <p:sp>
        <p:nvSpPr>
          <p:cNvPr id="3" name="Content Placeholder 2">
            <a:extLst>
              <a:ext uri="{FF2B5EF4-FFF2-40B4-BE49-F238E27FC236}">
                <a16:creationId xmlns:a16="http://schemas.microsoft.com/office/drawing/2014/main" id="{3F760372-2147-617D-036A-C697A1F62380}"/>
              </a:ext>
            </a:extLst>
          </p:cNvPr>
          <p:cNvSpPr>
            <a:spLocks noGrp="1"/>
          </p:cNvSpPr>
          <p:nvPr>
            <p:ph idx="1"/>
          </p:nvPr>
        </p:nvSpPr>
        <p:spPr>
          <a:xfrm>
            <a:off x="761800" y="2470244"/>
            <a:ext cx="5334197" cy="3769835"/>
          </a:xfrm>
        </p:spPr>
        <p:txBody>
          <a:bodyPr vert="horz" lIns="91440" tIns="45720" rIns="91440" bIns="45720" rtlCol="0" anchor="ctr">
            <a:normAutofit/>
          </a:bodyPr>
          <a:lstStyle/>
          <a:p>
            <a:pPr marL="0" indent="0">
              <a:buNone/>
            </a:pPr>
            <a:r>
              <a:rPr lang="en-US" sz="2000"/>
              <a:t>Flowise is an open-source, drag-and-drop tool designed to simplify the creation of Large Language Model (LLM) applications. It's a low-code/no-code platform, making it accessible for users with varying levels of programming expertise. Primarily developed in Node Typescript/Javascript and leveraging LangchainJS</a:t>
            </a:r>
          </a:p>
        </p:txBody>
      </p:sp>
      <p:pic>
        <p:nvPicPr>
          <p:cNvPr id="5" name="Picture 4" descr="Computer script on a screen">
            <a:extLst>
              <a:ext uri="{FF2B5EF4-FFF2-40B4-BE49-F238E27FC236}">
                <a16:creationId xmlns:a16="http://schemas.microsoft.com/office/drawing/2014/main" id="{D05E7328-0727-F407-CEEA-E2D87CC12D66}"/>
              </a:ext>
            </a:extLst>
          </p:cNvPr>
          <p:cNvPicPr>
            <a:picLocks noChangeAspect="1"/>
          </p:cNvPicPr>
          <p:nvPr/>
        </p:nvPicPr>
        <p:blipFill rotWithShape="1">
          <a:blip r:embed="rId2"/>
          <a:srcRect l="5629" r="42610" b="-3"/>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882246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85D93-46BF-B0CB-E927-7AD6D3F48051}"/>
              </a:ext>
            </a:extLst>
          </p:cNvPr>
          <p:cNvSpPr>
            <a:spLocks noGrp="1"/>
          </p:cNvSpPr>
          <p:nvPr>
            <p:ph type="title"/>
          </p:nvPr>
        </p:nvSpPr>
        <p:spPr>
          <a:xfrm>
            <a:off x="761800" y="762001"/>
            <a:ext cx="5334197" cy="1708242"/>
          </a:xfrm>
        </p:spPr>
        <p:txBody>
          <a:bodyPr anchor="ctr">
            <a:normAutofit/>
          </a:bodyPr>
          <a:lstStyle/>
          <a:p>
            <a:r>
              <a:rPr lang="en-US" sz="4000"/>
              <a:t>StreamLit</a:t>
            </a:r>
          </a:p>
        </p:txBody>
      </p:sp>
      <p:sp>
        <p:nvSpPr>
          <p:cNvPr id="3" name="Content Placeholder 2">
            <a:extLst>
              <a:ext uri="{FF2B5EF4-FFF2-40B4-BE49-F238E27FC236}">
                <a16:creationId xmlns:a16="http://schemas.microsoft.com/office/drawing/2014/main" id="{F20A87DB-EBEB-5E08-85E7-071F8EFB388A}"/>
              </a:ext>
            </a:extLst>
          </p:cNvPr>
          <p:cNvSpPr>
            <a:spLocks noGrp="1"/>
          </p:cNvSpPr>
          <p:nvPr>
            <p:ph idx="1"/>
          </p:nvPr>
        </p:nvSpPr>
        <p:spPr>
          <a:xfrm>
            <a:off x="761800" y="2470244"/>
            <a:ext cx="5334197" cy="3769835"/>
          </a:xfrm>
        </p:spPr>
        <p:txBody>
          <a:bodyPr vert="horz" lIns="91440" tIns="45720" rIns="91440" bIns="45720" rtlCol="0" anchor="ctr">
            <a:normAutofit/>
          </a:bodyPr>
          <a:lstStyle/>
          <a:p>
            <a:pPr marL="0" indent="0">
              <a:buNone/>
            </a:pPr>
            <a:r>
              <a:rPr lang="en-US" sz="2000"/>
              <a:t>Streamlit is a Python-based open-source framework that enables data scientists and engineers to quickly create and share web applications, particularly for data science and machine learning projects. Its main advantage is the simplicity it offers in turning data scripts into interactive web apps without requiring extensive knowledge of front-end development.</a:t>
            </a:r>
          </a:p>
        </p:txBody>
      </p:sp>
      <p:pic>
        <p:nvPicPr>
          <p:cNvPr id="5" name="Picture 4" descr="Top view of cubes connected with black lines">
            <a:extLst>
              <a:ext uri="{FF2B5EF4-FFF2-40B4-BE49-F238E27FC236}">
                <a16:creationId xmlns:a16="http://schemas.microsoft.com/office/drawing/2014/main" id="{0B4DBF5B-3EB5-3B4F-EB58-4148DF0EB02D}"/>
              </a:ext>
            </a:extLst>
          </p:cNvPr>
          <p:cNvPicPr>
            <a:picLocks noChangeAspect="1"/>
          </p:cNvPicPr>
          <p:nvPr/>
        </p:nvPicPr>
        <p:blipFill rotWithShape="1">
          <a:blip r:embed="rId2"/>
          <a:srcRect l="26032" r="15726" b="2"/>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8434761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885DE-EE54-7513-CC55-017247173D26}"/>
              </a:ext>
            </a:extLst>
          </p:cNvPr>
          <p:cNvSpPr>
            <a:spLocks noGrp="1"/>
          </p:cNvSpPr>
          <p:nvPr>
            <p:ph type="ctrTitle"/>
          </p:nvPr>
        </p:nvSpPr>
        <p:spPr/>
        <p:txBody>
          <a:bodyPr/>
          <a:lstStyle/>
          <a:p>
            <a:r>
              <a:rPr lang="en-US"/>
              <a:t>Demo</a:t>
            </a:r>
          </a:p>
        </p:txBody>
      </p:sp>
    </p:spTree>
    <p:extLst>
      <p:ext uri="{BB962C8B-B14F-4D97-AF65-F5344CB8AC3E}">
        <p14:creationId xmlns:p14="http://schemas.microsoft.com/office/powerpoint/2010/main" val="1672657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6D63398-EEE4-4E6A-BEF3-E92924A28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0"/>
            <a:ext cx="12226755" cy="6858000"/>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6804B24-17AC-406D-9636-1332F5DF9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03156" y="-2460574"/>
            <a:ext cx="6859919" cy="11777232"/>
          </a:xfrm>
          <a:prstGeom prst="rect">
            <a:avLst/>
          </a:prstGeom>
          <a:gradFill>
            <a:gsLst>
              <a:gs pos="0">
                <a:schemeClr val="accent1">
                  <a:lumMod val="50000"/>
                  <a:alpha val="0"/>
                </a:schemeClr>
              </a:gs>
              <a:gs pos="100000">
                <a:schemeClr val="accent1">
                  <a:lumMod val="5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864"/>
            <a:ext cx="3608179" cy="6858864"/>
          </a:xfrm>
          <a:prstGeom prst="rect">
            <a:avLst/>
          </a:prstGeom>
          <a:gradFill>
            <a:gsLst>
              <a:gs pos="0">
                <a:schemeClr val="accent1">
                  <a:lumMod val="75000"/>
                  <a:alpha val="48000"/>
                </a:schemeClr>
              </a:gs>
              <a:gs pos="99000">
                <a:srgbClr val="000000">
                  <a:alpha val="46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26703">
            <a:off x="1164940" y="1025588"/>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70DF94D-F28F-435E-AD56-C40FC99AF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409782"/>
            <a:ext cx="12221732" cy="4443259"/>
          </a:xfrm>
          <a:prstGeom prst="rect">
            <a:avLst/>
          </a:prstGeom>
          <a:gradFill>
            <a:gsLst>
              <a:gs pos="0">
                <a:schemeClr val="accent1">
                  <a:lumMod val="75000"/>
                  <a:alpha val="50000"/>
                </a:schemeClr>
              </a:gs>
              <a:gs pos="99000">
                <a:srgbClr val="000000">
                  <a:alpha val="11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4F952EE-9AAE-4D81-BF98-35DF71334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942096" y="-2872097"/>
            <a:ext cx="6407535" cy="12151737"/>
          </a:xfrm>
          <a:prstGeom prst="rect">
            <a:avLst/>
          </a:prstGeom>
          <a:gradFill>
            <a:gsLst>
              <a:gs pos="1000">
                <a:srgbClr val="000000">
                  <a:alpha val="33000"/>
                </a:srgbClr>
              </a:gs>
              <a:gs pos="100000">
                <a:schemeClr val="accent1">
                  <a:lumMod val="50000"/>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8B715A-3295-1843-949D-264889434FB0}"/>
              </a:ext>
            </a:extLst>
          </p:cNvPr>
          <p:cNvSpPr>
            <a:spLocks noGrp="1"/>
          </p:cNvSpPr>
          <p:nvPr>
            <p:ph type="ctrTitle"/>
          </p:nvPr>
        </p:nvSpPr>
        <p:spPr>
          <a:xfrm>
            <a:off x="4244454" y="3006586"/>
            <a:ext cx="7284935" cy="2732297"/>
          </a:xfrm>
        </p:spPr>
        <p:txBody>
          <a:bodyPr anchor="t">
            <a:normAutofit/>
          </a:bodyPr>
          <a:lstStyle/>
          <a:p>
            <a:pPr algn="l"/>
            <a:r>
              <a:rPr lang="en-US" sz="4800">
                <a:solidFill>
                  <a:srgbClr val="FFFFFF"/>
                </a:solidFill>
              </a:rPr>
              <a:t>Demo</a:t>
            </a:r>
          </a:p>
        </p:txBody>
      </p:sp>
    </p:spTree>
    <p:extLst>
      <p:ext uri="{BB962C8B-B14F-4D97-AF65-F5344CB8AC3E}">
        <p14:creationId xmlns:p14="http://schemas.microsoft.com/office/powerpoint/2010/main" val="671516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004BE0-0853-AC47-37E1-EDD8BD843108}"/>
              </a:ext>
            </a:extLst>
          </p:cNvPr>
          <p:cNvSpPr>
            <a:spLocks noGrp="1"/>
          </p:cNvSpPr>
          <p:nvPr>
            <p:ph type="ctrTitle"/>
          </p:nvPr>
        </p:nvSpPr>
        <p:spPr>
          <a:xfrm>
            <a:off x="4162567" y="818984"/>
            <a:ext cx="6714699" cy="3178689"/>
          </a:xfrm>
        </p:spPr>
        <p:txBody>
          <a:bodyPr>
            <a:normAutofit/>
          </a:bodyPr>
          <a:lstStyle/>
          <a:p>
            <a:pPr algn="l"/>
            <a:r>
              <a:rPr lang="en-US" sz="4800">
                <a:solidFill>
                  <a:srgbClr val="FFFFFF"/>
                </a:solidFill>
              </a:rPr>
              <a:t>Models</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7EC36B3-AB91-85F2-6611-5AD30CCA0ABC}"/>
              </a:ext>
            </a:extLst>
          </p:cNvPr>
          <p:cNvSpPr>
            <a:spLocks noGrp="1"/>
          </p:cNvSpPr>
          <p:nvPr>
            <p:ph type="subTitle" idx="1"/>
          </p:nvPr>
        </p:nvSpPr>
        <p:spPr>
          <a:xfrm>
            <a:off x="4285397" y="4960961"/>
            <a:ext cx="7055893" cy="1078054"/>
          </a:xfrm>
        </p:spPr>
        <p:txBody>
          <a:bodyPr>
            <a:normAutofit/>
          </a:bodyPr>
          <a:lstStyle/>
          <a:p>
            <a:pPr algn="l"/>
            <a:endParaRPr lang="en-US">
              <a:solidFill>
                <a:srgbClr val="FFFFFF"/>
              </a:solidFill>
            </a:endParaRPr>
          </a:p>
        </p:txBody>
      </p:sp>
    </p:spTree>
    <p:extLst>
      <p:ext uri="{BB962C8B-B14F-4D97-AF65-F5344CB8AC3E}">
        <p14:creationId xmlns:p14="http://schemas.microsoft.com/office/powerpoint/2010/main" val="3878359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AF93E6-C151-6852-F6DC-388AD4112489}"/>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Different Models</a:t>
            </a:r>
          </a:p>
        </p:txBody>
      </p:sp>
      <p:graphicFrame>
        <p:nvGraphicFramePr>
          <p:cNvPr id="5" name="Content Placeholder 2">
            <a:extLst>
              <a:ext uri="{FF2B5EF4-FFF2-40B4-BE49-F238E27FC236}">
                <a16:creationId xmlns:a16="http://schemas.microsoft.com/office/drawing/2014/main" id="{8D4567DE-EB33-EF37-6695-9AE5D53E5217}"/>
              </a:ext>
            </a:extLst>
          </p:cNvPr>
          <p:cNvGraphicFramePr>
            <a:graphicFrameLocks noGrp="1"/>
          </p:cNvGraphicFramePr>
          <p:nvPr>
            <p:ph idx="1"/>
            <p:extLst>
              <p:ext uri="{D42A27DB-BD31-4B8C-83A1-F6EECF244321}">
                <p14:modId xmlns:p14="http://schemas.microsoft.com/office/powerpoint/2010/main" val="146155548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284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B66DFC0E-1761-4E4E-898E-1DE6FEC39DE6}"/>
                                            </p:graphicEl>
                                          </p:spTgt>
                                        </p:tgtEl>
                                        <p:attrNameLst>
                                          <p:attrName>style.visibility</p:attrName>
                                        </p:attrNameLst>
                                      </p:cBhvr>
                                      <p:to>
                                        <p:strVal val="visible"/>
                                      </p:to>
                                    </p:set>
                                    <p:animEffect transition="in" filter="fade">
                                      <p:cBhvr>
                                        <p:cTn id="7" dur="500"/>
                                        <p:tgtEl>
                                          <p:spTgt spid="5">
                                            <p:graphicEl>
                                              <a:dgm id="{B66DFC0E-1761-4E4E-898E-1DE6FEC39DE6}"/>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DB67157F-ED00-49C9-BACC-F93B2C4A456D}"/>
                                            </p:graphicEl>
                                          </p:spTgt>
                                        </p:tgtEl>
                                        <p:attrNameLst>
                                          <p:attrName>style.visibility</p:attrName>
                                        </p:attrNameLst>
                                      </p:cBhvr>
                                      <p:to>
                                        <p:strVal val="visible"/>
                                      </p:to>
                                    </p:set>
                                    <p:animEffect transition="in" filter="fade">
                                      <p:cBhvr>
                                        <p:cTn id="12" dur="500"/>
                                        <p:tgtEl>
                                          <p:spTgt spid="5">
                                            <p:graphicEl>
                                              <a:dgm id="{DB67157F-ED00-49C9-BACC-F93B2C4A456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5C53554B-C724-4BD1-B888-AFC44E11932F}"/>
                                            </p:graphicEl>
                                          </p:spTgt>
                                        </p:tgtEl>
                                        <p:attrNameLst>
                                          <p:attrName>style.visibility</p:attrName>
                                        </p:attrNameLst>
                                      </p:cBhvr>
                                      <p:to>
                                        <p:strVal val="visible"/>
                                      </p:to>
                                    </p:set>
                                    <p:animEffect transition="in" filter="fade">
                                      <p:cBhvr>
                                        <p:cTn id="17" dur="500"/>
                                        <p:tgtEl>
                                          <p:spTgt spid="5">
                                            <p:graphicEl>
                                              <a:dgm id="{5C53554B-C724-4BD1-B888-AFC44E11932F}"/>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C649E170-2EB8-4F22-938C-6B8B286D6125}"/>
                                            </p:graphicEl>
                                          </p:spTgt>
                                        </p:tgtEl>
                                        <p:attrNameLst>
                                          <p:attrName>style.visibility</p:attrName>
                                        </p:attrNameLst>
                                      </p:cBhvr>
                                      <p:to>
                                        <p:strVal val="visible"/>
                                      </p:to>
                                    </p:set>
                                    <p:animEffect transition="in" filter="fade">
                                      <p:cBhvr>
                                        <p:cTn id="22" dur="500"/>
                                        <p:tgtEl>
                                          <p:spTgt spid="5">
                                            <p:graphicEl>
                                              <a:dgm id="{C649E170-2EB8-4F22-938C-6B8B286D612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graphicEl>
                                              <a:dgm id="{2346545A-1F76-4341-98A1-D6DF9CAA091C}"/>
                                            </p:graphicEl>
                                          </p:spTgt>
                                        </p:tgtEl>
                                        <p:attrNameLst>
                                          <p:attrName>style.visibility</p:attrName>
                                        </p:attrNameLst>
                                      </p:cBhvr>
                                      <p:to>
                                        <p:strVal val="visible"/>
                                      </p:to>
                                    </p:set>
                                    <p:animEffect transition="in" filter="fade">
                                      <p:cBhvr>
                                        <p:cTn id="27" dur="500"/>
                                        <p:tgtEl>
                                          <p:spTgt spid="5">
                                            <p:graphicEl>
                                              <a:dgm id="{2346545A-1F76-4341-98A1-D6DF9CAA091C}"/>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graphicEl>
                                              <a:dgm id="{338F3DBC-5D2D-4F88-BB94-392AEC222A3C}"/>
                                            </p:graphicEl>
                                          </p:spTgt>
                                        </p:tgtEl>
                                        <p:attrNameLst>
                                          <p:attrName>style.visibility</p:attrName>
                                        </p:attrNameLst>
                                      </p:cBhvr>
                                      <p:to>
                                        <p:strVal val="visible"/>
                                      </p:to>
                                    </p:set>
                                    <p:animEffect transition="in" filter="fade">
                                      <p:cBhvr>
                                        <p:cTn id="32" dur="500"/>
                                        <p:tgtEl>
                                          <p:spTgt spid="5">
                                            <p:graphicEl>
                                              <a:dgm id="{338F3DBC-5D2D-4F88-BB94-392AEC222A3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C2691-DF43-9BFC-9248-10783E259361}"/>
              </a:ext>
            </a:extLst>
          </p:cNvPr>
          <p:cNvSpPr>
            <a:spLocks noGrp="1"/>
          </p:cNvSpPr>
          <p:nvPr>
            <p:ph type="title"/>
          </p:nvPr>
        </p:nvSpPr>
        <p:spPr>
          <a:xfrm>
            <a:off x="762000" y="1143486"/>
            <a:ext cx="4267200" cy="1437406"/>
          </a:xfrm>
        </p:spPr>
        <p:txBody>
          <a:bodyPr anchor="t">
            <a:normAutofit/>
          </a:bodyPr>
          <a:lstStyle/>
          <a:p>
            <a:r>
              <a:rPr lang="en-US" sz="3200"/>
              <a:t>GPT 3.5 Turbo</a:t>
            </a:r>
          </a:p>
        </p:txBody>
      </p:sp>
      <p:cxnSp>
        <p:nvCxnSpPr>
          <p:cNvPr id="14" name="Straight Connector 13">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C99A3D-8A89-B1FC-256B-B2C0D3435638}"/>
              </a:ext>
            </a:extLst>
          </p:cNvPr>
          <p:cNvSpPr>
            <a:spLocks noGrp="1"/>
          </p:cNvSpPr>
          <p:nvPr>
            <p:ph idx="1"/>
          </p:nvPr>
        </p:nvSpPr>
        <p:spPr>
          <a:xfrm>
            <a:off x="5825613" y="838200"/>
            <a:ext cx="5501247" cy="1866358"/>
          </a:xfrm>
        </p:spPr>
        <p:txBody>
          <a:bodyPr vert="horz" lIns="91440" tIns="45720" rIns="91440" bIns="45720" rtlCol="0">
            <a:normAutofit/>
          </a:bodyPr>
          <a:lstStyle/>
          <a:p>
            <a:r>
              <a:rPr lang="en-US" sz="2000">
                <a:ea typeface="+mn-lt"/>
                <a:cs typeface="+mn-lt"/>
              </a:rPr>
              <a:t>GPT-3.5 models can understand and generate natural language or code</a:t>
            </a:r>
            <a:endParaRPr lang="en-US" sz="2000"/>
          </a:p>
          <a:p>
            <a:r>
              <a:rPr lang="en-US" sz="2000"/>
              <a:t>Context Window – 16K</a:t>
            </a:r>
          </a:p>
          <a:p>
            <a:endParaRPr lang="en-US" sz="2000"/>
          </a:p>
        </p:txBody>
      </p:sp>
      <p:pic>
        <p:nvPicPr>
          <p:cNvPr id="9" name="Picture 8" descr="A screenshot of a computer&#10;&#10;Description automatically generated">
            <a:extLst>
              <a:ext uri="{FF2B5EF4-FFF2-40B4-BE49-F238E27FC236}">
                <a16:creationId xmlns:a16="http://schemas.microsoft.com/office/drawing/2014/main" id="{B8E57FCC-9474-13B3-4283-4AF668CE8DB4}"/>
              </a:ext>
            </a:extLst>
          </p:cNvPr>
          <p:cNvPicPr>
            <a:picLocks noChangeAspect="1"/>
          </p:cNvPicPr>
          <p:nvPr/>
        </p:nvPicPr>
        <p:blipFill>
          <a:blip r:embed="rId2"/>
          <a:stretch>
            <a:fillRect/>
          </a:stretch>
        </p:blipFill>
        <p:spPr>
          <a:xfrm>
            <a:off x="801757" y="3987093"/>
            <a:ext cx="10591800" cy="1376933"/>
          </a:xfrm>
          <a:prstGeom prst="rect">
            <a:avLst/>
          </a:prstGeom>
        </p:spPr>
      </p:pic>
    </p:spTree>
    <p:extLst>
      <p:ext uri="{BB962C8B-B14F-4D97-AF65-F5344CB8AC3E}">
        <p14:creationId xmlns:p14="http://schemas.microsoft.com/office/powerpoint/2010/main" val="3043904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D76C-B1B0-CA36-5100-F778A4E9F539}"/>
              </a:ext>
            </a:extLst>
          </p:cNvPr>
          <p:cNvSpPr>
            <a:spLocks noGrp="1"/>
          </p:cNvSpPr>
          <p:nvPr>
            <p:ph type="title"/>
          </p:nvPr>
        </p:nvSpPr>
        <p:spPr>
          <a:xfrm>
            <a:off x="762000" y="1143486"/>
            <a:ext cx="4267200" cy="1437406"/>
          </a:xfrm>
        </p:spPr>
        <p:txBody>
          <a:bodyPr anchor="t">
            <a:normAutofit/>
          </a:bodyPr>
          <a:lstStyle/>
          <a:p>
            <a:r>
              <a:rPr lang="en-US" sz="3200"/>
              <a:t>GPT 4 Turbo</a:t>
            </a:r>
          </a:p>
        </p:txBody>
      </p:sp>
      <p:cxnSp>
        <p:nvCxnSpPr>
          <p:cNvPr id="9" name="Straight Connector 8">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E5939B9-A333-DC8D-917E-FA336863AB74}"/>
              </a:ext>
            </a:extLst>
          </p:cNvPr>
          <p:cNvSpPr>
            <a:spLocks noGrp="1"/>
          </p:cNvSpPr>
          <p:nvPr>
            <p:ph idx="1"/>
          </p:nvPr>
        </p:nvSpPr>
        <p:spPr>
          <a:xfrm>
            <a:off x="5825613" y="838200"/>
            <a:ext cx="5501247" cy="1866358"/>
          </a:xfrm>
        </p:spPr>
        <p:txBody>
          <a:bodyPr vert="horz" lIns="91440" tIns="45720" rIns="91440" bIns="45720" rtlCol="0">
            <a:normAutofit/>
          </a:bodyPr>
          <a:lstStyle/>
          <a:p>
            <a:r>
              <a:rPr lang="en-US" sz="1700">
                <a:ea typeface="+mn-lt"/>
                <a:cs typeface="+mn-lt"/>
              </a:rPr>
              <a:t>GPT-4 is a large multimodal model (accepting text or image inputs and outputting text) that can solve difficult problems with greater accuracy than any of our previous models, thanks to its broader general knowledge and advanced reasoning capabilities</a:t>
            </a:r>
          </a:p>
          <a:p>
            <a:r>
              <a:rPr lang="en-US" sz="1700"/>
              <a:t>Context Window: 128K</a:t>
            </a:r>
          </a:p>
        </p:txBody>
      </p:sp>
      <p:pic>
        <p:nvPicPr>
          <p:cNvPr id="4" name="Picture 3" descr="A screenshot of a phone&#10;&#10;Description automatically generated">
            <a:extLst>
              <a:ext uri="{FF2B5EF4-FFF2-40B4-BE49-F238E27FC236}">
                <a16:creationId xmlns:a16="http://schemas.microsoft.com/office/drawing/2014/main" id="{EEEF9BC5-145F-602B-4D2E-25B588CDF88A}"/>
              </a:ext>
            </a:extLst>
          </p:cNvPr>
          <p:cNvPicPr>
            <a:picLocks noChangeAspect="1"/>
          </p:cNvPicPr>
          <p:nvPr/>
        </p:nvPicPr>
        <p:blipFill>
          <a:blip r:embed="rId2"/>
          <a:stretch>
            <a:fillRect/>
          </a:stretch>
        </p:blipFill>
        <p:spPr>
          <a:xfrm>
            <a:off x="801757" y="3695819"/>
            <a:ext cx="10591800" cy="1959481"/>
          </a:xfrm>
          <a:prstGeom prst="rect">
            <a:avLst/>
          </a:prstGeom>
        </p:spPr>
      </p:pic>
    </p:spTree>
    <p:extLst>
      <p:ext uri="{BB962C8B-B14F-4D97-AF65-F5344CB8AC3E}">
        <p14:creationId xmlns:p14="http://schemas.microsoft.com/office/powerpoint/2010/main" val="2951077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0E94-E865-20A2-F734-9A4E05D8FA0E}"/>
              </a:ext>
            </a:extLst>
          </p:cNvPr>
          <p:cNvSpPr>
            <a:spLocks noGrp="1"/>
          </p:cNvSpPr>
          <p:nvPr>
            <p:ph type="title"/>
          </p:nvPr>
        </p:nvSpPr>
        <p:spPr>
          <a:xfrm>
            <a:off x="762000" y="1143486"/>
            <a:ext cx="4267200" cy="1437406"/>
          </a:xfrm>
        </p:spPr>
        <p:txBody>
          <a:bodyPr anchor="t">
            <a:normAutofit/>
          </a:bodyPr>
          <a:lstStyle/>
          <a:p>
            <a:r>
              <a:rPr lang="en-US" sz="3200"/>
              <a:t>Whisper + TTS</a:t>
            </a:r>
          </a:p>
        </p:txBody>
      </p:sp>
      <p:cxnSp>
        <p:nvCxnSpPr>
          <p:cNvPr id="9" name="Straight Connector 8">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8C7BA1-BD0C-D4B5-33F5-6F08B274C9FC}"/>
              </a:ext>
            </a:extLst>
          </p:cNvPr>
          <p:cNvSpPr>
            <a:spLocks noGrp="1"/>
          </p:cNvSpPr>
          <p:nvPr>
            <p:ph idx="1"/>
          </p:nvPr>
        </p:nvSpPr>
        <p:spPr>
          <a:xfrm>
            <a:off x="5825613" y="838200"/>
            <a:ext cx="5501247" cy="1866358"/>
          </a:xfrm>
        </p:spPr>
        <p:txBody>
          <a:bodyPr vert="horz" lIns="91440" tIns="45720" rIns="91440" bIns="45720" rtlCol="0">
            <a:normAutofit/>
          </a:bodyPr>
          <a:lstStyle/>
          <a:p>
            <a:r>
              <a:rPr lang="en-US" sz="2000" u="sng">
                <a:ea typeface="+mn-lt"/>
                <a:cs typeface="+mn-lt"/>
                <a:hlinkClick r:id="rId2"/>
              </a:rPr>
              <a:t>Whisper</a:t>
            </a:r>
            <a:r>
              <a:rPr lang="en-US" sz="2000">
                <a:ea typeface="+mn-lt"/>
                <a:cs typeface="+mn-lt"/>
              </a:rPr>
              <a:t> can transcribe speech into text and translate many languages into English.</a:t>
            </a:r>
            <a:endParaRPr lang="en-US" sz="2000"/>
          </a:p>
          <a:p>
            <a:r>
              <a:rPr lang="en-US" sz="2000" u="sng">
                <a:ea typeface="+mn-lt"/>
                <a:cs typeface="+mn-lt"/>
                <a:hlinkClick r:id="rId3"/>
              </a:rPr>
              <a:t>Text-to-speech (TTS)</a:t>
            </a:r>
            <a:r>
              <a:rPr lang="en-US" sz="2000">
                <a:ea typeface="+mn-lt"/>
                <a:cs typeface="+mn-lt"/>
              </a:rPr>
              <a:t> can convert text into spoken audio.</a:t>
            </a:r>
            <a:endParaRPr lang="en-US" sz="2000"/>
          </a:p>
          <a:p>
            <a:endParaRPr lang="en-US" sz="2000"/>
          </a:p>
          <a:p>
            <a:endParaRPr lang="en-US" sz="2000"/>
          </a:p>
        </p:txBody>
      </p:sp>
      <p:pic>
        <p:nvPicPr>
          <p:cNvPr id="4" name="Picture 3" descr="A screenshot of a phone&#10;&#10;Description automatically generated">
            <a:extLst>
              <a:ext uri="{FF2B5EF4-FFF2-40B4-BE49-F238E27FC236}">
                <a16:creationId xmlns:a16="http://schemas.microsoft.com/office/drawing/2014/main" id="{F6E2D29B-7424-0447-1E77-FBA5D9E373F2}"/>
              </a:ext>
            </a:extLst>
          </p:cNvPr>
          <p:cNvPicPr>
            <a:picLocks noChangeAspect="1"/>
          </p:cNvPicPr>
          <p:nvPr/>
        </p:nvPicPr>
        <p:blipFill>
          <a:blip r:embed="rId4"/>
          <a:stretch>
            <a:fillRect/>
          </a:stretch>
        </p:blipFill>
        <p:spPr>
          <a:xfrm>
            <a:off x="801757" y="3444262"/>
            <a:ext cx="10591800" cy="2462594"/>
          </a:xfrm>
          <a:prstGeom prst="rect">
            <a:avLst/>
          </a:prstGeom>
        </p:spPr>
      </p:pic>
    </p:spTree>
    <p:extLst>
      <p:ext uri="{BB962C8B-B14F-4D97-AF65-F5344CB8AC3E}">
        <p14:creationId xmlns:p14="http://schemas.microsoft.com/office/powerpoint/2010/main" val="1548971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1165</Words>
  <Application>Microsoft Macintosh PowerPoint</Application>
  <PresentationFormat>Widescreen</PresentationFormat>
  <Paragraphs>110</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Aptos</vt:lpstr>
      <vt:lpstr>Aptos Display</vt:lpstr>
      <vt:lpstr>Arial</vt:lpstr>
      <vt:lpstr>Courier New</vt:lpstr>
      <vt:lpstr>office theme</vt:lpstr>
      <vt:lpstr>Intro to Practical AI</vt:lpstr>
      <vt:lpstr>ChatGPT</vt:lpstr>
      <vt:lpstr>Features </vt:lpstr>
      <vt:lpstr>Demo</vt:lpstr>
      <vt:lpstr>Models</vt:lpstr>
      <vt:lpstr>Different Models</vt:lpstr>
      <vt:lpstr>GPT 3.5 Turbo</vt:lpstr>
      <vt:lpstr>GPT 4 Turbo</vt:lpstr>
      <vt:lpstr>Whisper + TTS</vt:lpstr>
      <vt:lpstr>Embedding</vt:lpstr>
      <vt:lpstr>DALL-E</vt:lpstr>
      <vt:lpstr>Assistant API</vt:lpstr>
      <vt:lpstr>Prompt Engineering</vt:lpstr>
      <vt:lpstr>What is Prompt Engineering?</vt:lpstr>
      <vt:lpstr>Key Aspects</vt:lpstr>
      <vt:lpstr>Why is it Important?</vt:lpstr>
      <vt:lpstr>Application</vt:lpstr>
      <vt:lpstr>Best Practices</vt:lpstr>
      <vt:lpstr>Conclusion</vt:lpstr>
      <vt:lpstr>Prompt Strategies</vt:lpstr>
      <vt:lpstr>Single-Shot</vt:lpstr>
      <vt:lpstr>Single-Shot Example</vt:lpstr>
      <vt:lpstr>Few-Shot</vt:lpstr>
      <vt:lpstr>Few-Shot Example</vt:lpstr>
      <vt:lpstr>CoT</vt:lpstr>
      <vt:lpstr>Code Review CoT Example – Code Review </vt:lpstr>
      <vt:lpstr>Persona</vt:lpstr>
      <vt:lpstr>Persona Example</vt:lpstr>
      <vt:lpstr>How do we choose? </vt:lpstr>
      <vt:lpstr>RAG</vt:lpstr>
      <vt:lpstr>RAG For Dummies</vt:lpstr>
      <vt:lpstr>Tools &amp; Frameworks </vt:lpstr>
      <vt:lpstr>Langchain</vt:lpstr>
      <vt:lpstr>Flowise</vt:lpstr>
      <vt:lpstr>StreamLit</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Michael Fridman</cp:lastModifiedBy>
  <cp:revision>28</cp:revision>
  <dcterms:created xsi:type="dcterms:W3CDTF">2023-12-19T08:35:48Z</dcterms:created>
  <dcterms:modified xsi:type="dcterms:W3CDTF">2024-03-17T19:24:03Z</dcterms:modified>
</cp:coreProperties>
</file>