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349" r:id="rId2"/>
    <p:sldId id="350" r:id="rId3"/>
    <p:sldId id="257" r:id="rId4"/>
    <p:sldId id="258" r:id="rId5"/>
    <p:sldId id="259" r:id="rId6"/>
    <p:sldId id="260" r:id="rId7"/>
    <p:sldId id="261" r:id="rId8"/>
    <p:sldId id="351" r:id="rId9"/>
    <p:sldId id="352" r:id="rId10"/>
    <p:sldId id="353" r:id="rId11"/>
    <p:sldId id="354" r:id="rId12"/>
    <p:sldId id="355" r:id="rId13"/>
    <p:sldId id="356" r:id="rId14"/>
    <p:sldId id="34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a:xfrm>
            <a:off x="5332412" y="5883275"/>
            <a:ext cx="4324044" cy="365125"/>
          </a:xfrm>
        </p:spPr>
        <p:txBody>
          <a:bodyPr/>
          <a:lstStyle/>
          <a:p>
            <a:endParaRPr lang="en-IL"/>
          </a:p>
        </p:txBody>
      </p:sp>
      <p:sp>
        <p:nvSpPr>
          <p:cNvPr id="6" name="Slide Number Placeholder 5"/>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404182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02A5B-532F-434D-A824-FB0BDD3802C7}" type="datetimeFigureOut">
              <a:rPr lang="en-IL" smtClean="0"/>
              <a:t>05/01/2022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295010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32886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209237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338261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828920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1253194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220957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2409025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548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46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a:xfrm>
            <a:off x="10951856" y="5867131"/>
            <a:ext cx="551167" cy="365125"/>
          </a:xfrm>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158179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02A5B-532F-434D-A824-FB0BDD3802C7}" type="datetimeFigureOut">
              <a:rPr lang="en-IL" smtClean="0"/>
              <a:t>05/01/2022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155962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602A5B-532F-434D-A824-FB0BDD3802C7}" type="datetimeFigureOut">
              <a:rPr lang="en-IL" smtClean="0"/>
              <a:t>05/01/2022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309389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02A5B-532F-434D-A824-FB0BDD3802C7}" type="datetimeFigureOut">
              <a:rPr lang="en-IL" smtClean="0"/>
              <a:t>05/01/2022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155174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602A5B-532F-434D-A824-FB0BDD3802C7}" type="datetimeFigureOut">
              <a:rPr lang="en-IL" smtClean="0"/>
              <a:t>05/01/2022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23480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02A5B-532F-434D-A824-FB0BDD3802C7}" type="datetimeFigureOut">
              <a:rPr lang="en-IL" smtClean="0"/>
              <a:t>05/01/2022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143643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02A5B-532F-434D-A824-FB0BDD3802C7}" type="datetimeFigureOut">
              <a:rPr lang="en-IL" smtClean="0"/>
              <a:t>05/01/2022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327951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02A5B-532F-434D-A824-FB0BDD3802C7}" type="datetimeFigureOut">
              <a:rPr lang="en-IL" smtClean="0"/>
              <a:t>05/01/2022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C71F16D-5DB6-4B8A-8B45-DCBE54458134}" type="slidenum">
              <a:rPr lang="en-IL" smtClean="0"/>
              <a:t>‹#›</a:t>
            </a:fld>
            <a:endParaRPr lang="en-IL"/>
          </a:p>
        </p:txBody>
      </p:sp>
    </p:spTree>
    <p:extLst>
      <p:ext uri="{BB962C8B-B14F-4D97-AF65-F5344CB8AC3E}">
        <p14:creationId xmlns:p14="http://schemas.microsoft.com/office/powerpoint/2010/main" val="128076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602A5B-532F-434D-A824-FB0BDD3802C7}" type="datetimeFigureOut">
              <a:rPr lang="en-IL" smtClean="0"/>
              <a:t>05/01/2022</a:t>
            </a:fld>
            <a:endParaRPr lang="en-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1F16D-5DB6-4B8A-8B45-DCBE54458134}" type="slidenum">
              <a:rPr lang="en-IL" smtClean="0"/>
              <a:t>‹#›</a:t>
            </a:fld>
            <a:endParaRPr lang="en-IL"/>
          </a:p>
        </p:txBody>
      </p:sp>
    </p:spTree>
    <p:extLst>
      <p:ext uri="{BB962C8B-B14F-4D97-AF65-F5344CB8AC3E}">
        <p14:creationId xmlns:p14="http://schemas.microsoft.com/office/powerpoint/2010/main" val="16740346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AF0D90FD-3E28-4722-97C4-8CCC735E8F08}"/>
              </a:ext>
            </a:extLst>
          </p:cNvPr>
          <p:cNvSpPr txBox="1"/>
          <p:nvPr/>
        </p:nvSpPr>
        <p:spPr>
          <a:xfrm>
            <a:off x="5285233" y="3127426"/>
            <a:ext cx="6417934" cy="3046988"/>
          </a:xfrm>
          <a:prstGeom prst="rect">
            <a:avLst/>
          </a:prstGeom>
          <a:noFill/>
        </p:spPr>
        <p:txBody>
          <a:bodyPr wrap="square" rtlCol="0" anchor="ctr">
            <a:spAutoFit/>
          </a:bodyPr>
          <a:lstStyle/>
          <a:p>
            <a:pPr algn="r"/>
            <a:r>
              <a:rPr lang="en-US" sz="9600" dirty="0">
                <a:solidFill>
                  <a:schemeClr val="bg1"/>
                </a:solidFill>
              </a:rPr>
              <a:t>Computer’s Security</a:t>
            </a:r>
            <a:endParaRPr lang="ko-KR" altLang="en-US" sz="5400" dirty="0">
              <a:solidFill>
                <a:schemeClr val="bg1"/>
              </a:solidFill>
              <a:latin typeface="+mj-lt"/>
              <a:cs typeface="Arial" pitchFamily="34" charset="0"/>
            </a:endParaRPr>
          </a:p>
        </p:txBody>
      </p:sp>
      <p:sp>
        <p:nvSpPr>
          <p:cNvPr id="36" name="TextBox 35">
            <a:extLst>
              <a:ext uri="{FF2B5EF4-FFF2-40B4-BE49-F238E27FC236}">
                <a16:creationId xmlns:a16="http://schemas.microsoft.com/office/drawing/2014/main" id="{12E22EC9-32B2-4C76-BCA0-9B27E0E418E1}"/>
              </a:ext>
            </a:extLst>
          </p:cNvPr>
          <p:cNvSpPr txBox="1"/>
          <p:nvPr/>
        </p:nvSpPr>
        <p:spPr>
          <a:xfrm>
            <a:off x="3941064" y="6213204"/>
            <a:ext cx="7837850" cy="400110"/>
          </a:xfrm>
          <a:prstGeom prst="rect">
            <a:avLst/>
          </a:prstGeom>
          <a:noFill/>
        </p:spPr>
        <p:txBody>
          <a:bodyPr wrap="square" rtlCol="0" anchor="ctr">
            <a:spAutoFit/>
          </a:bodyPr>
          <a:lstStyle/>
          <a:p>
            <a:pPr algn="r"/>
            <a:r>
              <a:rPr lang="en-US" altLang="ko-KR" sz="1867" dirty="0">
                <a:solidFill>
                  <a:schemeClr val="bg1"/>
                </a:solidFill>
                <a:cs typeface="Arial" pitchFamily="34" charset="0"/>
              </a:rPr>
              <a:t>By </a:t>
            </a:r>
            <a:r>
              <a:rPr lang="en-US" sz="2000" b="0" i="0" dirty="0" err="1">
                <a:solidFill>
                  <a:schemeClr val="bg1"/>
                </a:solidFill>
                <a:effectLst/>
                <a:latin typeface="system-ui"/>
              </a:rPr>
              <a:t>Sagi</a:t>
            </a:r>
            <a:r>
              <a:rPr lang="en-US" sz="2000" b="0" i="0" dirty="0">
                <a:solidFill>
                  <a:schemeClr val="bg1"/>
                </a:solidFill>
                <a:effectLst/>
                <a:latin typeface="system-ui"/>
              </a:rPr>
              <a:t> </a:t>
            </a:r>
            <a:r>
              <a:rPr lang="en-US" sz="2000" b="0" i="0" dirty="0" err="1">
                <a:solidFill>
                  <a:schemeClr val="bg1"/>
                </a:solidFill>
                <a:effectLst/>
                <a:latin typeface="system-ui"/>
              </a:rPr>
              <a:t>Buria</a:t>
            </a:r>
            <a:r>
              <a:rPr lang="en-US" sz="2000" b="0" i="0" dirty="0">
                <a:solidFill>
                  <a:schemeClr val="bg1"/>
                </a:solidFill>
                <a:effectLst/>
                <a:latin typeface="system-ui"/>
              </a:rPr>
              <a:t>, </a:t>
            </a:r>
            <a:r>
              <a:rPr lang="en-US" sz="2000" b="0" i="0" dirty="0" err="1">
                <a:solidFill>
                  <a:schemeClr val="bg1"/>
                </a:solidFill>
                <a:effectLst/>
                <a:latin typeface="system-ui"/>
              </a:rPr>
              <a:t>Lior</a:t>
            </a:r>
            <a:r>
              <a:rPr lang="en-US" sz="2000" b="0" i="0" dirty="0">
                <a:solidFill>
                  <a:schemeClr val="bg1"/>
                </a:solidFill>
                <a:effectLst/>
                <a:latin typeface="system-ui"/>
              </a:rPr>
              <a:t> Nissan, Viktor </a:t>
            </a:r>
            <a:r>
              <a:rPr lang="en-US" sz="2000" b="0" i="0" dirty="0" err="1">
                <a:solidFill>
                  <a:schemeClr val="bg1"/>
                </a:solidFill>
                <a:effectLst/>
                <a:latin typeface="system-ui"/>
              </a:rPr>
              <a:t>Dabush</a:t>
            </a:r>
            <a:r>
              <a:rPr lang="en-US" sz="2000" b="0" i="0" dirty="0">
                <a:solidFill>
                  <a:schemeClr val="bg1"/>
                </a:solidFill>
                <a:effectLst/>
                <a:latin typeface="system-ui"/>
              </a:rPr>
              <a:t>, Noa </a:t>
            </a:r>
            <a:r>
              <a:rPr lang="en-US" sz="2000" b="0" i="0" dirty="0" err="1">
                <a:solidFill>
                  <a:schemeClr val="bg1"/>
                </a:solidFill>
                <a:effectLst/>
                <a:latin typeface="system-ui"/>
              </a:rPr>
              <a:t>Mishraki</a:t>
            </a:r>
            <a:r>
              <a:rPr lang="en-US" sz="2000" b="0" i="0" dirty="0">
                <a:solidFill>
                  <a:schemeClr val="bg1"/>
                </a:solidFill>
                <a:effectLst/>
                <a:latin typeface="system-ui"/>
              </a:rPr>
              <a:t>, Timor</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6528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B89EDB-41F5-4A56-9559-27958C023A86}"/>
              </a:ext>
            </a:extLst>
          </p:cNvPr>
          <p:cNvPicPr>
            <a:picLocks noChangeAspect="1"/>
          </p:cNvPicPr>
          <p:nvPr/>
        </p:nvPicPr>
        <p:blipFill>
          <a:blip r:embed="rId2"/>
          <a:stretch>
            <a:fillRect/>
          </a:stretch>
        </p:blipFill>
        <p:spPr>
          <a:xfrm>
            <a:off x="8370587" y="1193962"/>
            <a:ext cx="3381847" cy="800212"/>
          </a:xfrm>
          <a:prstGeom prst="rect">
            <a:avLst/>
          </a:prstGeom>
        </p:spPr>
      </p:pic>
      <p:sp>
        <p:nvSpPr>
          <p:cNvPr id="6" name="Title 1">
            <a:extLst>
              <a:ext uri="{FF2B5EF4-FFF2-40B4-BE49-F238E27FC236}">
                <a16:creationId xmlns:a16="http://schemas.microsoft.com/office/drawing/2014/main" id="{C405F748-E75F-49E0-AB5B-8400DA68C9D2}"/>
              </a:ext>
            </a:extLst>
          </p:cNvPr>
          <p:cNvSpPr>
            <a:spLocks noGrp="1"/>
          </p:cNvSpPr>
          <p:nvPr>
            <p:ph type="title"/>
          </p:nvPr>
        </p:nvSpPr>
        <p:spPr>
          <a:xfrm>
            <a:off x="3032480" y="214820"/>
            <a:ext cx="6127039" cy="979142"/>
          </a:xfrm>
        </p:spPr>
        <p:txBody>
          <a:bodyPr>
            <a:normAutofit fontScale="90000"/>
          </a:bodyPr>
          <a:lstStyle/>
          <a:p>
            <a:r>
              <a:rPr lang="en-US" b="1" dirty="0">
                <a:latin typeface="Calibri" panose="020F0502020204030204" pitchFamily="34" charset="0"/>
                <a:cs typeface="Calibri" panose="020F0502020204030204" pitchFamily="34" charset="0"/>
              </a:rPr>
              <a:t>Project Requirements Part A </a:t>
            </a:r>
            <a:endParaRPr lang="en-IL"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B8662DC1-13FA-4B81-A48C-14F00D580193}"/>
              </a:ext>
            </a:extLst>
          </p:cNvPr>
          <p:cNvPicPr>
            <a:picLocks noChangeAspect="1"/>
          </p:cNvPicPr>
          <p:nvPr/>
        </p:nvPicPr>
        <p:blipFill>
          <a:blip r:embed="rId3"/>
          <a:stretch>
            <a:fillRect/>
          </a:stretch>
        </p:blipFill>
        <p:spPr>
          <a:xfrm>
            <a:off x="410547" y="2098313"/>
            <a:ext cx="9159519" cy="4648114"/>
          </a:xfrm>
          <a:prstGeom prst="rect">
            <a:avLst/>
          </a:prstGeom>
        </p:spPr>
      </p:pic>
      <p:sp>
        <p:nvSpPr>
          <p:cNvPr id="9" name="TextBox 8">
            <a:extLst>
              <a:ext uri="{FF2B5EF4-FFF2-40B4-BE49-F238E27FC236}">
                <a16:creationId xmlns:a16="http://schemas.microsoft.com/office/drawing/2014/main" id="{94A05F8F-8DF2-40B7-99F2-746C432F04A9}"/>
              </a:ext>
            </a:extLst>
          </p:cNvPr>
          <p:cNvSpPr txBox="1"/>
          <p:nvPr/>
        </p:nvSpPr>
        <p:spPr>
          <a:xfrm>
            <a:off x="39933" y="3806890"/>
            <a:ext cx="370614" cy="369332"/>
          </a:xfrm>
          <a:prstGeom prst="rect">
            <a:avLst/>
          </a:prstGeom>
          <a:noFill/>
        </p:spPr>
        <p:txBody>
          <a:bodyPr wrap="none" rtlCol="0">
            <a:spAutoFit/>
          </a:bodyPr>
          <a:lstStyle/>
          <a:p>
            <a:r>
              <a:rPr lang="en-US" b="1" dirty="0"/>
              <a:t>a.</a:t>
            </a:r>
            <a:endParaRPr lang="en-IL" b="1" dirty="0"/>
          </a:p>
        </p:txBody>
      </p:sp>
      <p:sp>
        <p:nvSpPr>
          <p:cNvPr id="10" name="TextBox 9">
            <a:extLst>
              <a:ext uri="{FF2B5EF4-FFF2-40B4-BE49-F238E27FC236}">
                <a16:creationId xmlns:a16="http://schemas.microsoft.com/office/drawing/2014/main" id="{7DF9A499-42C0-43D3-B602-3EB1DFC6DBF0}"/>
              </a:ext>
            </a:extLst>
          </p:cNvPr>
          <p:cNvSpPr txBox="1"/>
          <p:nvPr/>
        </p:nvSpPr>
        <p:spPr>
          <a:xfrm>
            <a:off x="39933" y="2583270"/>
            <a:ext cx="380232" cy="369332"/>
          </a:xfrm>
          <a:prstGeom prst="rect">
            <a:avLst/>
          </a:prstGeom>
          <a:noFill/>
        </p:spPr>
        <p:txBody>
          <a:bodyPr wrap="none" rtlCol="0">
            <a:spAutoFit/>
          </a:bodyPr>
          <a:lstStyle/>
          <a:p>
            <a:r>
              <a:rPr lang="en-US" b="1" dirty="0"/>
              <a:t>b.</a:t>
            </a:r>
            <a:endParaRPr lang="en-IL" b="1" dirty="0"/>
          </a:p>
        </p:txBody>
      </p:sp>
    </p:spTree>
    <p:extLst>
      <p:ext uri="{BB962C8B-B14F-4D97-AF65-F5344CB8AC3E}">
        <p14:creationId xmlns:p14="http://schemas.microsoft.com/office/powerpoint/2010/main" val="395084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E17B27-9C27-4397-B5AF-EDDA94442CC2}"/>
              </a:ext>
            </a:extLst>
          </p:cNvPr>
          <p:cNvPicPr>
            <a:picLocks noChangeAspect="1"/>
          </p:cNvPicPr>
          <p:nvPr/>
        </p:nvPicPr>
        <p:blipFill>
          <a:blip r:embed="rId2"/>
          <a:stretch>
            <a:fillRect/>
          </a:stretch>
        </p:blipFill>
        <p:spPr>
          <a:xfrm>
            <a:off x="6302260" y="1174387"/>
            <a:ext cx="5353797" cy="1486107"/>
          </a:xfrm>
          <a:prstGeom prst="rect">
            <a:avLst/>
          </a:prstGeom>
        </p:spPr>
      </p:pic>
      <p:sp>
        <p:nvSpPr>
          <p:cNvPr id="6" name="Title 1">
            <a:extLst>
              <a:ext uri="{FF2B5EF4-FFF2-40B4-BE49-F238E27FC236}">
                <a16:creationId xmlns:a16="http://schemas.microsoft.com/office/drawing/2014/main" id="{6C8390D0-52C6-40FF-B64E-2B6A29C87933}"/>
              </a:ext>
            </a:extLst>
          </p:cNvPr>
          <p:cNvSpPr>
            <a:spLocks noGrp="1"/>
          </p:cNvSpPr>
          <p:nvPr>
            <p:ph type="title"/>
          </p:nvPr>
        </p:nvSpPr>
        <p:spPr>
          <a:xfrm>
            <a:off x="3032480" y="214820"/>
            <a:ext cx="6127039" cy="979142"/>
          </a:xfrm>
        </p:spPr>
        <p:txBody>
          <a:bodyPr>
            <a:normAutofit fontScale="90000"/>
          </a:bodyPr>
          <a:lstStyle/>
          <a:p>
            <a:r>
              <a:rPr lang="en-US" b="1" dirty="0">
                <a:latin typeface="Calibri" panose="020F0502020204030204" pitchFamily="34" charset="0"/>
                <a:cs typeface="Calibri" panose="020F0502020204030204" pitchFamily="34" charset="0"/>
              </a:rPr>
              <a:t>Project Requirements Part A </a:t>
            </a:r>
            <a:endParaRPr lang="en-IL"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E3AF603-B6E9-4FE6-B3DA-27A7D0570153}"/>
              </a:ext>
            </a:extLst>
          </p:cNvPr>
          <p:cNvPicPr>
            <a:picLocks noChangeAspect="1"/>
          </p:cNvPicPr>
          <p:nvPr/>
        </p:nvPicPr>
        <p:blipFill>
          <a:blip r:embed="rId3"/>
          <a:stretch>
            <a:fillRect/>
          </a:stretch>
        </p:blipFill>
        <p:spPr>
          <a:xfrm>
            <a:off x="233265" y="2948372"/>
            <a:ext cx="8724122" cy="1249135"/>
          </a:xfrm>
          <a:prstGeom prst="rect">
            <a:avLst/>
          </a:prstGeom>
        </p:spPr>
      </p:pic>
      <p:pic>
        <p:nvPicPr>
          <p:cNvPr id="10" name="Picture 9">
            <a:extLst>
              <a:ext uri="{FF2B5EF4-FFF2-40B4-BE49-F238E27FC236}">
                <a16:creationId xmlns:a16="http://schemas.microsoft.com/office/drawing/2014/main" id="{58F5F492-85DF-40DA-8664-BA15C4D320F4}"/>
              </a:ext>
            </a:extLst>
          </p:cNvPr>
          <p:cNvPicPr>
            <a:picLocks noChangeAspect="1"/>
          </p:cNvPicPr>
          <p:nvPr/>
        </p:nvPicPr>
        <p:blipFill>
          <a:blip r:embed="rId4"/>
          <a:stretch>
            <a:fillRect/>
          </a:stretch>
        </p:blipFill>
        <p:spPr>
          <a:xfrm>
            <a:off x="233265" y="4366387"/>
            <a:ext cx="5182323" cy="2276793"/>
          </a:xfrm>
          <a:prstGeom prst="rect">
            <a:avLst/>
          </a:prstGeom>
        </p:spPr>
      </p:pic>
      <p:sp>
        <p:nvSpPr>
          <p:cNvPr id="11" name="TextBox 10">
            <a:extLst>
              <a:ext uri="{FF2B5EF4-FFF2-40B4-BE49-F238E27FC236}">
                <a16:creationId xmlns:a16="http://schemas.microsoft.com/office/drawing/2014/main" id="{859CCD8D-DBD8-459A-AE04-429F385BCC40}"/>
              </a:ext>
            </a:extLst>
          </p:cNvPr>
          <p:cNvSpPr txBox="1"/>
          <p:nvPr/>
        </p:nvSpPr>
        <p:spPr>
          <a:xfrm>
            <a:off x="165329" y="2619767"/>
            <a:ext cx="370614" cy="369332"/>
          </a:xfrm>
          <a:prstGeom prst="rect">
            <a:avLst/>
          </a:prstGeom>
          <a:noFill/>
        </p:spPr>
        <p:txBody>
          <a:bodyPr wrap="none" rtlCol="0">
            <a:spAutoFit/>
          </a:bodyPr>
          <a:lstStyle/>
          <a:p>
            <a:r>
              <a:rPr lang="en-US" b="1" dirty="0"/>
              <a:t>a.</a:t>
            </a:r>
            <a:endParaRPr lang="en-IL" b="1" dirty="0"/>
          </a:p>
        </p:txBody>
      </p:sp>
      <p:sp>
        <p:nvSpPr>
          <p:cNvPr id="12" name="TextBox 11">
            <a:extLst>
              <a:ext uri="{FF2B5EF4-FFF2-40B4-BE49-F238E27FC236}">
                <a16:creationId xmlns:a16="http://schemas.microsoft.com/office/drawing/2014/main" id="{1E374468-0B58-4C7D-A3DF-A9E8AD21BF16}"/>
              </a:ext>
            </a:extLst>
          </p:cNvPr>
          <p:cNvSpPr txBox="1"/>
          <p:nvPr/>
        </p:nvSpPr>
        <p:spPr>
          <a:xfrm>
            <a:off x="165329" y="4637315"/>
            <a:ext cx="930063" cy="369332"/>
          </a:xfrm>
          <a:prstGeom prst="rect">
            <a:avLst/>
          </a:prstGeom>
          <a:noFill/>
        </p:spPr>
        <p:txBody>
          <a:bodyPr wrap="none" rtlCol="0">
            <a:spAutoFit/>
          </a:bodyPr>
          <a:lstStyle/>
          <a:p>
            <a:r>
              <a:rPr lang="en-US" b="1" dirty="0"/>
              <a:t>b + c +d</a:t>
            </a:r>
            <a:endParaRPr lang="en-IL" b="1" dirty="0"/>
          </a:p>
        </p:txBody>
      </p:sp>
      <p:sp>
        <p:nvSpPr>
          <p:cNvPr id="13" name="TextBox 12">
            <a:extLst>
              <a:ext uri="{FF2B5EF4-FFF2-40B4-BE49-F238E27FC236}">
                <a16:creationId xmlns:a16="http://schemas.microsoft.com/office/drawing/2014/main" id="{932DDC15-E4ED-41F0-B006-7B7326FCC895}"/>
              </a:ext>
            </a:extLst>
          </p:cNvPr>
          <p:cNvSpPr txBox="1"/>
          <p:nvPr/>
        </p:nvSpPr>
        <p:spPr>
          <a:xfrm>
            <a:off x="5415588" y="6273848"/>
            <a:ext cx="5270995" cy="369332"/>
          </a:xfrm>
          <a:prstGeom prst="rect">
            <a:avLst/>
          </a:prstGeom>
          <a:noFill/>
        </p:spPr>
        <p:txBody>
          <a:bodyPr wrap="none" rtlCol="0">
            <a:spAutoFit/>
          </a:bodyPr>
          <a:lstStyle/>
          <a:p>
            <a:r>
              <a:rPr lang="en-US" dirty="0"/>
              <a:t>* An approval was given to use a link instead of a code</a:t>
            </a:r>
            <a:endParaRPr lang="en-IL" dirty="0"/>
          </a:p>
        </p:txBody>
      </p:sp>
    </p:spTree>
    <p:extLst>
      <p:ext uri="{BB962C8B-B14F-4D97-AF65-F5344CB8AC3E}">
        <p14:creationId xmlns:p14="http://schemas.microsoft.com/office/powerpoint/2010/main" val="593702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DDE944-C410-44FE-AAE5-3BA2A91AABD9}"/>
              </a:ext>
            </a:extLst>
          </p:cNvPr>
          <p:cNvSpPr txBox="1">
            <a:spLocks/>
          </p:cNvSpPr>
          <p:nvPr/>
        </p:nvSpPr>
        <p:spPr>
          <a:xfrm>
            <a:off x="3032480" y="214820"/>
            <a:ext cx="6127039" cy="979142"/>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panose="020F0502020204030204" pitchFamily="34" charset="0"/>
                <a:cs typeface="Calibri" panose="020F0502020204030204" pitchFamily="34" charset="0"/>
              </a:rPr>
              <a:t>Project Requirements Part B </a:t>
            </a:r>
            <a:endParaRPr lang="en-IL"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50C54FE-692C-4AE2-A481-CCAB3F50715E}"/>
              </a:ext>
            </a:extLst>
          </p:cNvPr>
          <p:cNvPicPr>
            <a:picLocks noChangeAspect="1"/>
          </p:cNvPicPr>
          <p:nvPr/>
        </p:nvPicPr>
        <p:blipFill>
          <a:blip r:embed="rId2"/>
          <a:stretch>
            <a:fillRect/>
          </a:stretch>
        </p:blipFill>
        <p:spPr>
          <a:xfrm>
            <a:off x="5516860" y="1179966"/>
            <a:ext cx="6420746" cy="1219370"/>
          </a:xfrm>
          <a:prstGeom prst="rect">
            <a:avLst/>
          </a:prstGeom>
        </p:spPr>
      </p:pic>
      <p:pic>
        <p:nvPicPr>
          <p:cNvPr id="8" name="Picture 7">
            <a:extLst>
              <a:ext uri="{FF2B5EF4-FFF2-40B4-BE49-F238E27FC236}">
                <a16:creationId xmlns:a16="http://schemas.microsoft.com/office/drawing/2014/main" id="{83F3B0F1-B4DD-4279-AEDC-C4997F3A0D06}"/>
              </a:ext>
            </a:extLst>
          </p:cNvPr>
          <p:cNvPicPr>
            <a:picLocks noChangeAspect="1"/>
          </p:cNvPicPr>
          <p:nvPr/>
        </p:nvPicPr>
        <p:blipFill>
          <a:blip r:embed="rId3"/>
          <a:stretch>
            <a:fillRect/>
          </a:stretch>
        </p:blipFill>
        <p:spPr>
          <a:xfrm>
            <a:off x="231623" y="3509652"/>
            <a:ext cx="6820852" cy="3048425"/>
          </a:xfrm>
          <a:prstGeom prst="rect">
            <a:avLst/>
          </a:prstGeom>
        </p:spPr>
      </p:pic>
      <p:sp>
        <p:nvSpPr>
          <p:cNvPr id="9" name="TextBox 8">
            <a:extLst>
              <a:ext uri="{FF2B5EF4-FFF2-40B4-BE49-F238E27FC236}">
                <a16:creationId xmlns:a16="http://schemas.microsoft.com/office/drawing/2014/main" id="{34451777-263A-49D8-BA2D-7ED5519A380B}"/>
              </a:ext>
            </a:extLst>
          </p:cNvPr>
          <p:cNvSpPr txBox="1"/>
          <p:nvPr/>
        </p:nvSpPr>
        <p:spPr>
          <a:xfrm>
            <a:off x="149290" y="2892490"/>
            <a:ext cx="591829" cy="707886"/>
          </a:xfrm>
          <a:prstGeom prst="rect">
            <a:avLst/>
          </a:prstGeom>
          <a:noFill/>
        </p:spPr>
        <p:txBody>
          <a:bodyPr wrap="none" rtlCol="0">
            <a:spAutoFit/>
          </a:bodyPr>
          <a:lstStyle/>
          <a:p>
            <a:r>
              <a:rPr lang="en-US" sz="4000" b="1" dirty="0"/>
              <a:t>2.</a:t>
            </a:r>
            <a:endParaRPr lang="en-IL" sz="4000" b="1" dirty="0"/>
          </a:p>
        </p:txBody>
      </p:sp>
      <p:pic>
        <p:nvPicPr>
          <p:cNvPr id="10" name="Picture 9" descr="Graphical user interface&#10;&#10;Description automatically generated with medium confidence">
            <a:extLst>
              <a:ext uri="{FF2B5EF4-FFF2-40B4-BE49-F238E27FC236}">
                <a16:creationId xmlns:a16="http://schemas.microsoft.com/office/drawing/2014/main" id="{8C352A79-46F2-4B79-AD0D-FA1E4B99E591}"/>
              </a:ext>
            </a:extLst>
          </p:cNvPr>
          <p:cNvPicPr>
            <a:picLocks noChangeAspect="1"/>
          </p:cNvPicPr>
          <p:nvPr/>
        </p:nvPicPr>
        <p:blipFill>
          <a:blip r:embed="rId4"/>
          <a:stretch>
            <a:fillRect/>
          </a:stretch>
        </p:blipFill>
        <p:spPr>
          <a:xfrm>
            <a:off x="5659230" y="2872098"/>
            <a:ext cx="6136005" cy="952500"/>
          </a:xfrm>
          <a:prstGeom prst="rect">
            <a:avLst/>
          </a:prstGeom>
        </p:spPr>
      </p:pic>
      <p:sp>
        <p:nvSpPr>
          <p:cNvPr id="11" name="TextBox 10">
            <a:extLst>
              <a:ext uri="{FF2B5EF4-FFF2-40B4-BE49-F238E27FC236}">
                <a16:creationId xmlns:a16="http://schemas.microsoft.com/office/drawing/2014/main" id="{DF7C9D5B-200C-4C11-B392-235481235107}"/>
              </a:ext>
            </a:extLst>
          </p:cNvPr>
          <p:cNvSpPr txBox="1"/>
          <p:nvPr/>
        </p:nvSpPr>
        <p:spPr>
          <a:xfrm>
            <a:off x="5580103" y="2281774"/>
            <a:ext cx="588623" cy="707886"/>
          </a:xfrm>
          <a:prstGeom prst="rect">
            <a:avLst/>
          </a:prstGeom>
          <a:noFill/>
        </p:spPr>
        <p:txBody>
          <a:bodyPr wrap="none" rtlCol="0">
            <a:spAutoFit/>
          </a:bodyPr>
          <a:lstStyle/>
          <a:p>
            <a:r>
              <a:rPr lang="en-US" sz="4000" b="1" dirty="0"/>
              <a:t>1.</a:t>
            </a:r>
            <a:endParaRPr lang="en-IL" sz="4000" b="1" dirty="0"/>
          </a:p>
        </p:txBody>
      </p:sp>
      <p:sp>
        <p:nvSpPr>
          <p:cNvPr id="12" name="TextBox 11">
            <a:extLst>
              <a:ext uri="{FF2B5EF4-FFF2-40B4-BE49-F238E27FC236}">
                <a16:creationId xmlns:a16="http://schemas.microsoft.com/office/drawing/2014/main" id="{25EAD64B-E8F0-4D74-B8E1-0D61AFC6192E}"/>
              </a:ext>
            </a:extLst>
          </p:cNvPr>
          <p:cNvSpPr txBox="1"/>
          <p:nvPr/>
        </p:nvSpPr>
        <p:spPr>
          <a:xfrm>
            <a:off x="640080" y="2615691"/>
            <a:ext cx="3127248" cy="923330"/>
          </a:xfrm>
          <a:prstGeom prst="rect">
            <a:avLst/>
          </a:prstGeom>
          <a:noFill/>
        </p:spPr>
        <p:txBody>
          <a:bodyPr wrap="square" rtlCol="0">
            <a:spAutoFit/>
          </a:bodyPr>
          <a:lstStyle/>
          <a:p>
            <a:r>
              <a:rPr lang="en-US" dirty="0"/>
              <a:t>An approval was given to use a search field that is access able from the view</a:t>
            </a:r>
            <a:endParaRPr lang="en-IL" dirty="0"/>
          </a:p>
        </p:txBody>
      </p:sp>
    </p:spTree>
    <p:extLst>
      <p:ext uri="{BB962C8B-B14F-4D97-AF65-F5344CB8AC3E}">
        <p14:creationId xmlns:p14="http://schemas.microsoft.com/office/powerpoint/2010/main" val="174421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D927C2-16AA-4308-BA26-216B984D980B}"/>
              </a:ext>
            </a:extLst>
          </p:cNvPr>
          <p:cNvPicPr>
            <a:picLocks noChangeAspect="1"/>
          </p:cNvPicPr>
          <p:nvPr/>
        </p:nvPicPr>
        <p:blipFill>
          <a:blip r:embed="rId2"/>
          <a:stretch>
            <a:fillRect/>
          </a:stretch>
        </p:blipFill>
        <p:spPr>
          <a:xfrm>
            <a:off x="7002578" y="1206946"/>
            <a:ext cx="4848902" cy="1495634"/>
          </a:xfrm>
          <a:prstGeom prst="rect">
            <a:avLst/>
          </a:prstGeom>
        </p:spPr>
      </p:pic>
      <p:sp>
        <p:nvSpPr>
          <p:cNvPr id="6" name="Title 1">
            <a:extLst>
              <a:ext uri="{FF2B5EF4-FFF2-40B4-BE49-F238E27FC236}">
                <a16:creationId xmlns:a16="http://schemas.microsoft.com/office/drawing/2014/main" id="{5D1E07F1-CD86-40AC-BED5-001CCA6004C3}"/>
              </a:ext>
            </a:extLst>
          </p:cNvPr>
          <p:cNvSpPr txBox="1">
            <a:spLocks/>
          </p:cNvSpPr>
          <p:nvPr/>
        </p:nvSpPr>
        <p:spPr>
          <a:xfrm>
            <a:off x="3032480" y="214820"/>
            <a:ext cx="6127039" cy="979142"/>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panose="020F0502020204030204" pitchFamily="34" charset="0"/>
                <a:cs typeface="Calibri" panose="020F0502020204030204" pitchFamily="34" charset="0"/>
              </a:rPr>
              <a:t>Project Requirements Part B </a:t>
            </a:r>
            <a:endParaRPr lang="en-IL" b="1" dirty="0">
              <a:latin typeface="Calibri" panose="020F0502020204030204" pitchFamily="34" charset="0"/>
              <a:cs typeface="Calibri" panose="020F0502020204030204" pitchFamily="34" charset="0"/>
            </a:endParaRPr>
          </a:p>
        </p:txBody>
      </p:sp>
      <p:pic>
        <p:nvPicPr>
          <p:cNvPr id="7" name="Picture 6" descr="adasdad&#10;">
            <a:extLst>
              <a:ext uri="{FF2B5EF4-FFF2-40B4-BE49-F238E27FC236}">
                <a16:creationId xmlns:a16="http://schemas.microsoft.com/office/drawing/2014/main" id="{754E7C4E-DA87-4816-8B1C-5BCEE4694CF6}"/>
              </a:ext>
            </a:extLst>
          </p:cNvPr>
          <p:cNvPicPr>
            <a:picLocks noChangeAspect="1"/>
          </p:cNvPicPr>
          <p:nvPr/>
        </p:nvPicPr>
        <p:blipFill>
          <a:blip r:embed="rId3"/>
          <a:stretch>
            <a:fillRect/>
          </a:stretch>
        </p:blipFill>
        <p:spPr>
          <a:xfrm>
            <a:off x="340520" y="1272426"/>
            <a:ext cx="4217436" cy="4024565"/>
          </a:xfrm>
          <a:prstGeom prst="rect">
            <a:avLst/>
          </a:prstGeom>
        </p:spPr>
      </p:pic>
      <p:sp>
        <p:nvSpPr>
          <p:cNvPr id="8" name="TextBox 7">
            <a:extLst>
              <a:ext uri="{FF2B5EF4-FFF2-40B4-BE49-F238E27FC236}">
                <a16:creationId xmlns:a16="http://schemas.microsoft.com/office/drawing/2014/main" id="{15107EC4-E61F-4FEC-A787-F58FEA8EEAAB}"/>
              </a:ext>
            </a:extLst>
          </p:cNvPr>
          <p:cNvSpPr txBox="1"/>
          <p:nvPr/>
        </p:nvSpPr>
        <p:spPr>
          <a:xfrm>
            <a:off x="4673483" y="3413781"/>
            <a:ext cx="4329116" cy="923330"/>
          </a:xfrm>
          <a:prstGeom prst="rect">
            <a:avLst/>
          </a:prstGeom>
          <a:noFill/>
        </p:spPr>
        <p:txBody>
          <a:bodyPr wrap="square" rtlCol="0">
            <a:spAutoFit/>
          </a:bodyPr>
          <a:lstStyle/>
          <a:p>
            <a:r>
              <a:rPr lang="en-US" dirty="0"/>
              <a:t>The password dictionary we have used is the popular </a:t>
            </a:r>
            <a:r>
              <a:rPr lang="en-US" dirty="0" err="1"/>
              <a:t>RockYou</a:t>
            </a:r>
            <a:r>
              <a:rPr lang="en-US" dirty="0"/>
              <a:t> file with millions of real user’s passwords</a:t>
            </a:r>
            <a:endParaRPr lang="en-IL" dirty="0"/>
          </a:p>
        </p:txBody>
      </p:sp>
    </p:spTree>
    <p:extLst>
      <p:ext uri="{BB962C8B-B14F-4D97-AF65-F5344CB8AC3E}">
        <p14:creationId xmlns:p14="http://schemas.microsoft.com/office/powerpoint/2010/main" val="109289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819290"/>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15C906EA-B586-44C9-B50C-7DDCDBB54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750" y="420895"/>
            <a:ext cx="6824500" cy="4113397"/>
          </a:xfrm>
          <a:prstGeom prst="rect">
            <a:avLst/>
          </a:prstGeom>
        </p:spPr>
      </p:pic>
    </p:spTree>
    <p:extLst>
      <p:ext uri="{BB962C8B-B14F-4D97-AF65-F5344CB8AC3E}">
        <p14:creationId xmlns:p14="http://schemas.microsoft.com/office/powerpoint/2010/main" val="376258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4DC5-F2B4-4274-A2F1-2E3EB5FC7990}"/>
              </a:ext>
            </a:extLst>
          </p:cNvPr>
          <p:cNvSpPr>
            <a:spLocks noGrp="1"/>
          </p:cNvSpPr>
          <p:nvPr>
            <p:ph type="title"/>
          </p:nvPr>
        </p:nvSpPr>
        <p:spPr>
          <a:xfrm>
            <a:off x="2908585" y="108527"/>
            <a:ext cx="7170162" cy="958273"/>
          </a:xfrm>
        </p:spPr>
        <p:txBody>
          <a:bodyPr/>
          <a:lstStyle/>
          <a:p>
            <a:r>
              <a:rPr lang="en-US" b="1" dirty="0">
                <a:latin typeface="Calibri" panose="020F0502020204030204" pitchFamily="34" charset="0"/>
                <a:cs typeface="Calibri" panose="020F0502020204030204" pitchFamily="34" charset="0"/>
              </a:rPr>
              <a:t>XSS Attack Vector</a:t>
            </a:r>
            <a:endParaRPr lang="en-IL"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09EDB76-B192-4062-9A40-2334420DC3DF}"/>
              </a:ext>
            </a:extLst>
          </p:cNvPr>
          <p:cNvSpPr txBox="1"/>
          <p:nvPr/>
        </p:nvSpPr>
        <p:spPr>
          <a:xfrm>
            <a:off x="701964" y="942109"/>
            <a:ext cx="10889672" cy="4062651"/>
          </a:xfrm>
          <a:prstGeom prst="rect">
            <a:avLst/>
          </a:prstGeom>
          <a:noFill/>
        </p:spPr>
        <p:txBody>
          <a:bodyPr wrap="square" rtlCol="0">
            <a:spAutoFit/>
          </a:bodyPr>
          <a:lstStyle/>
          <a:p>
            <a:r>
              <a:rPr lang="en-US" sz="2000" b="1" dirty="0"/>
              <a:t>How does Django handle XSS?</a:t>
            </a:r>
            <a:endParaRPr lang="he-IL" sz="2000" b="1" dirty="0"/>
          </a:p>
          <a:p>
            <a:r>
              <a:rPr lang="en-US" b="0" i="0" dirty="0">
                <a:effectLst/>
                <a:latin typeface="+mj-lt"/>
              </a:rPr>
              <a:t>Django templates </a:t>
            </a:r>
            <a:r>
              <a:rPr lang="en-US" b="0" i="0" strike="noStrike" dirty="0">
                <a:effectLst/>
                <a:latin typeface="+mj-lt"/>
              </a:rPr>
              <a:t>escape specific characters</a:t>
            </a:r>
            <a:r>
              <a:rPr lang="en-US" b="0" i="0" dirty="0">
                <a:effectLst/>
                <a:latin typeface="+mj-lt"/>
              </a:rPr>
              <a:t> which are particularly dangerous to HTML. This is done automatically on every Django template. But it can be disabled.</a:t>
            </a:r>
            <a:endParaRPr lang="en-US" dirty="0">
              <a:latin typeface="+mj-lt"/>
            </a:endParaRPr>
          </a:p>
          <a:p>
            <a:endParaRPr lang="en-US" dirty="0"/>
          </a:p>
          <a:p>
            <a:r>
              <a:rPr lang="en-US" sz="2000" b="1" dirty="0"/>
              <a:t>Our workaround</a:t>
            </a:r>
          </a:p>
          <a:p>
            <a:r>
              <a:rPr lang="en-US" dirty="0"/>
              <a:t>Disable the </a:t>
            </a:r>
            <a:r>
              <a:rPr lang="en-US" b="0" dirty="0" err="1">
                <a:solidFill>
                  <a:srgbClr val="C586C0"/>
                </a:solidFill>
                <a:effectLst/>
                <a:latin typeface="Consolas" panose="020B0609020204030204" pitchFamily="49" charset="0"/>
              </a:rPr>
              <a:t>autoescape</a:t>
            </a:r>
            <a:r>
              <a:rPr lang="en-US" dirty="0"/>
              <a:t> m</a:t>
            </a:r>
            <a:r>
              <a:rPr lang="en-US" dirty="0">
                <a:latin typeface="+mj-lt"/>
              </a:rPr>
              <a:t>odule to allow the HTML DOM to be rendered and avoid character escaping</a:t>
            </a:r>
            <a:endParaRPr lang="en-US" dirty="0"/>
          </a:p>
          <a:p>
            <a:endParaRPr lang="en-US" dirty="0"/>
          </a:p>
          <a:p>
            <a:r>
              <a:rPr lang="en-US" sz="2000" b="1" dirty="0"/>
              <a:t>Input example to perform an attack</a:t>
            </a:r>
          </a:p>
          <a:p>
            <a:r>
              <a:rPr lang="en-US" dirty="0"/>
              <a:t>&lt;script&gt;alert(1)&lt;/script&gt;</a:t>
            </a:r>
          </a:p>
          <a:p>
            <a:r>
              <a:rPr lang="en-US" dirty="0"/>
              <a:t>This will pop an alert on the user’s browser.</a:t>
            </a:r>
          </a:p>
          <a:p>
            <a:r>
              <a:rPr lang="en-US" dirty="0"/>
              <a:t>This of course can be used by a malicious user to perform all kind of attacks, such as getting the</a:t>
            </a:r>
          </a:p>
          <a:p>
            <a:r>
              <a:rPr lang="en-US" dirty="0"/>
              <a:t>users IP addresses by sending them to a web-hook.</a:t>
            </a:r>
          </a:p>
          <a:p>
            <a:endParaRPr lang="en-US" dirty="0"/>
          </a:p>
          <a:p>
            <a:r>
              <a:rPr lang="en-US" sz="2000" b="1" dirty="0"/>
              <a:t>Image of the vulnerable field</a:t>
            </a:r>
            <a:endParaRPr lang="en-IL" sz="2000" b="1" dirty="0"/>
          </a:p>
        </p:txBody>
      </p:sp>
      <p:pic>
        <p:nvPicPr>
          <p:cNvPr id="13" name="Picture 12">
            <a:extLst>
              <a:ext uri="{FF2B5EF4-FFF2-40B4-BE49-F238E27FC236}">
                <a16:creationId xmlns:a16="http://schemas.microsoft.com/office/drawing/2014/main" id="{7D77CACD-5ADF-44FC-BB3F-FC027942E785}"/>
              </a:ext>
            </a:extLst>
          </p:cNvPr>
          <p:cNvPicPr>
            <a:picLocks noChangeAspect="1"/>
          </p:cNvPicPr>
          <p:nvPr/>
        </p:nvPicPr>
        <p:blipFill>
          <a:blip r:embed="rId2"/>
          <a:stretch>
            <a:fillRect/>
          </a:stretch>
        </p:blipFill>
        <p:spPr>
          <a:xfrm>
            <a:off x="794648" y="5033540"/>
            <a:ext cx="4433115" cy="1609603"/>
          </a:xfrm>
          <a:prstGeom prst="rect">
            <a:avLst/>
          </a:prstGeom>
        </p:spPr>
      </p:pic>
      <p:pic>
        <p:nvPicPr>
          <p:cNvPr id="14" name="Picture 13">
            <a:extLst>
              <a:ext uri="{FF2B5EF4-FFF2-40B4-BE49-F238E27FC236}">
                <a16:creationId xmlns:a16="http://schemas.microsoft.com/office/drawing/2014/main" id="{6981EA8E-F778-47BB-84C8-7884FE8F78F8}"/>
              </a:ext>
            </a:extLst>
          </p:cNvPr>
          <p:cNvPicPr>
            <a:picLocks noChangeAspect="1"/>
          </p:cNvPicPr>
          <p:nvPr/>
        </p:nvPicPr>
        <p:blipFill>
          <a:blip r:embed="rId3"/>
          <a:stretch>
            <a:fillRect/>
          </a:stretch>
        </p:blipFill>
        <p:spPr>
          <a:xfrm>
            <a:off x="5277892" y="5764975"/>
            <a:ext cx="4334256" cy="878168"/>
          </a:xfrm>
          <a:prstGeom prst="rect">
            <a:avLst/>
          </a:prstGeom>
        </p:spPr>
      </p:pic>
      <p:grpSp>
        <p:nvGrpSpPr>
          <p:cNvPr id="4" name="Graphic 113">
            <a:extLst>
              <a:ext uri="{FF2B5EF4-FFF2-40B4-BE49-F238E27FC236}">
                <a16:creationId xmlns:a16="http://schemas.microsoft.com/office/drawing/2014/main" id="{5BF216E5-528F-49FC-981A-F3D380236809}"/>
              </a:ext>
            </a:extLst>
          </p:cNvPr>
          <p:cNvGrpSpPr/>
          <p:nvPr/>
        </p:nvGrpSpPr>
        <p:grpSpPr>
          <a:xfrm>
            <a:off x="9384145" y="3776705"/>
            <a:ext cx="2415098" cy="2774308"/>
            <a:chOff x="3273624" y="505223"/>
            <a:chExt cx="5528499" cy="6350784"/>
          </a:xfrm>
        </p:grpSpPr>
        <p:sp>
          <p:nvSpPr>
            <p:cNvPr id="5" name="Freeform: Shape 4">
              <a:extLst>
                <a:ext uri="{FF2B5EF4-FFF2-40B4-BE49-F238E27FC236}">
                  <a16:creationId xmlns:a16="http://schemas.microsoft.com/office/drawing/2014/main" id="{EBF89E4E-A750-4ECB-B1C1-8C2D15ED8F11}"/>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84A2387-2584-4DC0-AC08-2296169E8C18}"/>
                </a:ext>
              </a:extLst>
            </p:cNvPr>
            <p:cNvSpPr/>
            <p:nvPr/>
          </p:nvSpPr>
          <p:spPr>
            <a:xfrm>
              <a:off x="4137206" y="4476063"/>
              <a:ext cx="3744931"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1">
                <a:lumMod val="65000"/>
                <a:lumOff val="35000"/>
              </a:schemeClr>
            </a:solidFill>
            <a:ln w="936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85B7FB2-8481-414F-8996-2E3CC2770ED8}"/>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tx1">
                <a:lumMod val="75000"/>
                <a:lumOff val="25000"/>
              </a:schemeClr>
            </a:solidFill>
            <a:ln w="936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ED8548E-547B-4C3C-A54F-ACEAE5405015}"/>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4A5C6A-A86C-4A49-99D0-920E9B2D050A}"/>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bg1">
                <a:lumMod val="50000"/>
              </a:schemeClr>
            </a:solidFill>
            <a:ln w="936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F94C309-1BB6-49B6-9A89-F6864A41ED06}"/>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bg1">
                <a:lumMod val="50000"/>
              </a:schemeClr>
            </a:solidFill>
            <a:ln w="936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49DDFC8-D1CC-4495-B42D-602989F3723C}"/>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bg1">
                <a:lumMod val="50000"/>
              </a:schemeClr>
            </a:solidFill>
            <a:ln w="9365" cap="flat">
              <a:noFill/>
              <a:prstDash val="solid"/>
              <a:miter/>
            </a:ln>
          </p:spPr>
          <p:txBody>
            <a:bodyPr rtlCol="0" anchor="ctr"/>
            <a:lstStyle/>
            <a:p>
              <a:endParaRPr lang="en-US"/>
            </a:p>
          </p:txBody>
        </p:sp>
      </p:grpSp>
    </p:spTree>
    <p:extLst>
      <p:ext uri="{BB962C8B-B14F-4D97-AF65-F5344CB8AC3E}">
        <p14:creationId xmlns:p14="http://schemas.microsoft.com/office/powerpoint/2010/main" val="420358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57C2546-083F-4853-BF36-84559FD2046E}"/>
              </a:ext>
            </a:extLst>
          </p:cNvPr>
          <p:cNvGrpSpPr/>
          <p:nvPr/>
        </p:nvGrpSpPr>
        <p:grpSpPr>
          <a:xfrm flipH="1">
            <a:off x="8043765" y="3733799"/>
            <a:ext cx="3913632" cy="3124201"/>
            <a:chOff x="732823" y="2045143"/>
            <a:chExt cx="4898146" cy="4089765"/>
          </a:xfrm>
        </p:grpSpPr>
        <p:grpSp>
          <p:nvGrpSpPr>
            <p:cNvPr id="5" name="Group 4">
              <a:extLst>
                <a:ext uri="{FF2B5EF4-FFF2-40B4-BE49-F238E27FC236}">
                  <a16:creationId xmlns:a16="http://schemas.microsoft.com/office/drawing/2014/main" id="{53D855BE-929B-4FA4-912D-0F57B8DA558D}"/>
                </a:ext>
              </a:extLst>
            </p:cNvPr>
            <p:cNvGrpSpPr/>
            <p:nvPr/>
          </p:nvGrpSpPr>
          <p:grpSpPr>
            <a:xfrm flipH="1">
              <a:off x="732823" y="3007650"/>
              <a:ext cx="4898146" cy="3127258"/>
              <a:chOff x="1585738" y="4408438"/>
              <a:chExt cx="2717520" cy="1735021"/>
            </a:xfrm>
          </p:grpSpPr>
          <p:sp>
            <p:nvSpPr>
              <p:cNvPr id="21" name="Oval 20">
                <a:extLst>
                  <a:ext uri="{FF2B5EF4-FFF2-40B4-BE49-F238E27FC236}">
                    <a16:creationId xmlns:a16="http://schemas.microsoft.com/office/drawing/2014/main" id="{C76D1235-9FC0-44CF-88D7-142CC0963CAC}"/>
                  </a:ext>
                </a:extLst>
              </p:cNvPr>
              <p:cNvSpPr/>
              <p:nvPr/>
            </p:nvSpPr>
            <p:spPr>
              <a:xfrm>
                <a:off x="1585738" y="5752874"/>
                <a:ext cx="2717520" cy="390585"/>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2" name="Group 21">
                <a:extLst>
                  <a:ext uri="{FF2B5EF4-FFF2-40B4-BE49-F238E27FC236}">
                    <a16:creationId xmlns:a16="http://schemas.microsoft.com/office/drawing/2014/main" id="{1E0E2946-A1B4-4B07-AB4F-3489B41EC21A}"/>
                  </a:ext>
                </a:extLst>
              </p:cNvPr>
              <p:cNvGrpSpPr/>
              <p:nvPr/>
            </p:nvGrpSpPr>
            <p:grpSpPr>
              <a:xfrm flipH="1">
                <a:off x="1855021" y="4408438"/>
                <a:ext cx="2426144" cy="1612821"/>
                <a:chOff x="6917382" y="4652701"/>
                <a:chExt cx="2983072" cy="1983048"/>
              </a:xfrm>
            </p:grpSpPr>
            <p:sp>
              <p:nvSpPr>
                <p:cNvPr id="23" name="Freeform: Shape 22">
                  <a:extLst>
                    <a:ext uri="{FF2B5EF4-FFF2-40B4-BE49-F238E27FC236}">
                      <a16:creationId xmlns:a16="http://schemas.microsoft.com/office/drawing/2014/main" id="{1821984B-84D7-41C0-9986-9D4B8631DE4D}"/>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91D9F98-B708-44F7-914B-8DA62E319E8F}"/>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6FAFCC5-946E-4DCE-AC88-20D805071E5F}"/>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12B0741-9068-4F86-80B2-57FBB2F74D70}"/>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77B51F8-B966-4CC6-A75F-4C4A8125B553}"/>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F87469A-EBFC-4E80-9830-1FD17A89E595}"/>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8D18BA5-5901-409F-A5A8-ACED123CD6F4}"/>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grpSp>
          <p:nvGrpSpPr>
            <p:cNvPr id="6" name="Group 5">
              <a:extLst>
                <a:ext uri="{FF2B5EF4-FFF2-40B4-BE49-F238E27FC236}">
                  <a16:creationId xmlns:a16="http://schemas.microsoft.com/office/drawing/2014/main" id="{D8B62325-3F5A-4524-BF51-2A72636CF107}"/>
                </a:ext>
              </a:extLst>
            </p:cNvPr>
            <p:cNvGrpSpPr/>
            <p:nvPr/>
          </p:nvGrpSpPr>
          <p:grpSpPr>
            <a:xfrm>
              <a:off x="1036543" y="2045143"/>
              <a:ext cx="2961756" cy="3431661"/>
              <a:chOff x="810119" y="1788769"/>
              <a:chExt cx="2961756" cy="3431661"/>
            </a:xfrm>
          </p:grpSpPr>
          <p:sp>
            <p:nvSpPr>
              <p:cNvPr id="7" name="Freeform: Shape 6">
                <a:extLst>
                  <a:ext uri="{FF2B5EF4-FFF2-40B4-BE49-F238E27FC236}">
                    <a16:creationId xmlns:a16="http://schemas.microsoft.com/office/drawing/2014/main" id="{9C0FC260-A082-42B6-A61D-0F8897A0028F}"/>
                  </a:ext>
                </a:extLst>
              </p:cNvPr>
              <p:cNvSpPr/>
              <p:nvPr/>
            </p:nvSpPr>
            <p:spPr>
              <a:xfrm rot="739140" flipH="1">
                <a:off x="2488836" y="1806214"/>
                <a:ext cx="589030" cy="684918"/>
              </a:xfrm>
              <a:custGeom>
                <a:avLst/>
                <a:gdLst>
                  <a:gd name="connsiteX0" fmla="*/ 737970 w 815751"/>
                  <a:gd name="connsiteY0" fmla="*/ 666829 h 948547"/>
                  <a:gd name="connsiteX1" fmla="*/ 821442 w 815751"/>
                  <a:gd name="connsiteY1" fmla="*/ 388905 h 948547"/>
                  <a:gd name="connsiteX2" fmla="*/ 410721 w 815751"/>
                  <a:gd name="connsiteY2" fmla="*/ 0 h 948547"/>
                  <a:gd name="connsiteX3" fmla="*/ 0 w 815751"/>
                  <a:gd name="connsiteY3" fmla="*/ 388905 h 948547"/>
                  <a:gd name="connsiteX4" fmla="*/ 42685 w 815751"/>
                  <a:gd name="connsiteY4" fmla="*/ 561540 h 948547"/>
                  <a:gd name="connsiteX5" fmla="*/ 90112 w 815751"/>
                  <a:gd name="connsiteY5" fmla="*/ 828082 h 948547"/>
                  <a:gd name="connsiteX6" fmla="*/ 90112 w 815751"/>
                  <a:gd name="connsiteY6" fmla="*/ 828082 h 948547"/>
                  <a:gd name="connsiteX7" fmla="*/ 129002 w 815751"/>
                  <a:gd name="connsiteY7" fmla="*/ 863178 h 948547"/>
                  <a:gd name="connsiteX8" fmla="*/ 257056 w 815751"/>
                  <a:gd name="connsiteY8" fmla="*/ 897326 h 948547"/>
                  <a:gd name="connsiteX9" fmla="*/ 492296 w 815751"/>
                  <a:gd name="connsiteY9" fmla="*/ 860333 h 948547"/>
                  <a:gd name="connsiteX10" fmla="*/ 602328 w 815751"/>
                  <a:gd name="connsiteY10" fmla="*/ 957085 h 948547"/>
                  <a:gd name="connsiteX11" fmla="*/ 758838 w 815751"/>
                  <a:gd name="connsiteY11" fmla="*/ 734176 h 948547"/>
                  <a:gd name="connsiteX12" fmla="*/ 737970 w 815751"/>
                  <a:gd name="connsiteY12" fmla="*/ 666829 h 94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5751" h="948547">
                    <a:moveTo>
                      <a:pt x="737970" y="666829"/>
                    </a:moveTo>
                    <a:cubicBezTo>
                      <a:pt x="771169" y="552055"/>
                      <a:pt x="815751" y="510319"/>
                      <a:pt x="821442" y="388905"/>
                    </a:cubicBezTo>
                    <a:cubicBezTo>
                      <a:pt x="832825" y="174533"/>
                      <a:pt x="637424" y="0"/>
                      <a:pt x="410721" y="0"/>
                    </a:cubicBezTo>
                    <a:cubicBezTo>
                      <a:pt x="184018" y="0"/>
                      <a:pt x="0" y="173584"/>
                      <a:pt x="0" y="388905"/>
                    </a:cubicBezTo>
                    <a:cubicBezTo>
                      <a:pt x="0" y="451509"/>
                      <a:pt x="31302" y="502730"/>
                      <a:pt x="42685" y="561540"/>
                    </a:cubicBezTo>
                    <a:cubicBezTo>
                      <a:pt x="42685" y="562489"/>
                      <a:pt x="81575" y="825237"/>
                      <a:pt x="90112" y="828082"/>
                    </a:cubicBezTo>
                    <a:lnTo>
                      <a:pt x="90112" y="828082"/>
                    </a:lnTo>
                    <a:cubicBezTo>
                      <a:pt x="95803" y="849899"/>
                      <a:pt x="111929" y="857487"/>
                      <a:pt x="129002" y="863178"/>
                    </a:cubicBezTo>
                    <a:cubicBezTo>
                      <a:pt x="136591" y="867921"/>
                      <a:pt x="252314" y="894481"/>
                      <a:pt x="257056" y="897326"/>
                    </a:cubicBezTo>
                    <a:cubicBezTo>
                      <a:pt x="338632" y="905863"/>
                      <a:pt x="416412" y="889738"/>
                      <a:pt x="492296" y="860333"/>
                    </a:cubicBezTo>
                    <a:cubicBezTo>
                      <a:pt x="515061" y="850847"/>
                      <a:pt x="578614" y="932422"/>
                      <a:pt x="602328" y="957085"/>
                    </a:cubicBezTo>
                    <a:cubicBezTo>
                      <a:pt x="615608" y="959930"/>
                      <a:pt x="742713" y="794883"/>
                      <a:pt x="758838" y="734176"/>
                    </a:cubicBezTo>
                    <a:cubicBezTo>
                      <a:pt x="750301" y="723742"/>
                      <a:pt x="737970" y="688646"/>
                      <a:pt x="737970" y="666829"/>
                    </a:cubicBezTo>
                    <a:close/>
                  </a:path>
                </a:pathLst>
              </a:custGeom>
              <a:solidFill>
                <a:srgbClr val="FDCE98"/>
              </a:solidFill>
              <a:ln w="948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FBD3D51-C0F9-4C55-A2B7-E0337BFB7658}"/>
                  </a:ext>
                </a:extLst>
              </p:cNvPr>
              <p:cNvSpPr/>
              <p:nvPr/>
            </p:nvSpPr>
            <p:spPr>
              <a:xfrm rot="739140" flipH="1">
                <a:off x="2428885" y="1788769"/>
                <a:ext cx="684918" cy="506840"/>
              </a:xfrm>
              <a:custGeom>
                <a:avLst/>
                <a:gdLst>
                  <a:gd name="connsiteX0" fmla="*/ 912217 w 948547"/>
                  <a:gd name="connsiteY0" fmla="*/ 188902 h 701925"/>
                  <a:gd name="connsiteX1" fmla="*/ 798391 w 948547"/>
                  <a:gd name="connsiteY1" fmla="*/ 80768 h 701925"/>
                  <a:gd name="connsiteX2" fmla="*/ 748118 w 948547"/>
                  <a:gd name="connsiteY2" fmla="*/ 11524 h 701925"/>
                  <a:gd name="connsiteX3" fmla="*/ 639983 w 948547"/>
                  <a:gd name="connsiteY3" fmla="*/ 13421 h 701925"/>
                  <a:gd name="connsiteX4" fmla="*/ 597299 w 948547"/>
                  <a:gd name="connsiteY4" fmla="*/ 19112 h 701925"/>
                  <a:gd name="connsiteX5" fmla="*/ 386721 w 948547"/>
                  <a:gd name="connsiteY5" fmla="*/ 10575 h 701925"/>
                  <a:gd name="connsiteX6" fmla="*/ 288072 w 948547"/>
                  <a:gd name="connsiteY6" fmla="*/ 24804 h 701925"/>
                  <a:gd name="connsiteX7" fmla="*/ 158121 w 948547"/>
                  <a:gd name="connsiteY7" fmla="*/ 56106 h 701925"/>
                  <a:gd name="connsiteX8" fmla="*/ 125870 w 948547"/>
                  <a:gd name="connsiteY8" fmla="*/ 76025 h 701925"/>
                  <a:gd name="connsiteX9" fmla="*/ 63266 w 948547"/>
                  <a:gd name="connsiteY9" fmla="*/ 198388 h 701925"/>
                  <a:gd name="connsiteX10" fmla="*/ 3508 w 948547"/>
                  <a:gd name="connsiteY10" fmla="*/ 349207 h 701925"/>
                  <a:gd name="connsiteX11" fmla="*/ 4456 w 948547"/>
                  <a:gd name="connsiteY11" fmla="*/ 422245 h 701925"/>
                  <a:gd name="connsiteX12" fmla="*/ 4456 w 948547"/>
                  <a:gd name="connsiteY12" fmla="*/ 422245 h 701925"/>
                  <a:gd name="connsiteX13" fmla="*/ 58524 w 948547"/>
                  <a:gd name="connsiteY13" fmla="*/ 583498 h 701925"/>
                  <a:gd name="connsiteX14" fmla="*/ 71803 w 948547"/>
                  <a:gd name="connsiteY14" fmla="*/ 560733 h 701925"/>
                  <a:gd name="connsiteX15" fmla="*/ 104054 w 948547"/>
                  <a:gd name="connsiteY15" fmla="*/ 474415 h 701925"/>
                  <a:gd name="connsiteX16" fmla="*/ 142944 w 948547"/>
                  <a:gd name="connsiteY16" fmla="*/ 476312 h 701925"/>
                  <a:gd name="connsiteX17" fmla="*/ 200806 w 948547"/>
                  <a:gd name="connsiteY17" fmla="*/ 564527 h 701925"/>
                  <a:gd name="connsiteX18" fmla="*/ 263410 w 948547"/>
                  <a:gd name="connsiteY18" fmla="*/ 581601 h 701925"/>
                  <a:gd name="connsiteX19" fmla="*/ 421817 w 948547"/>
                  <a:gd name="connsiteY19" fmla="*/ 565476 h 701925"/>
                  <a:gd name="connsiteX20" fmla="*/ 497701 w 948547"/>
                  <a:gd name="connsiteY20" fmla="*/ 528482 h 701925"/>
                  <a:gd name="connsiteX21" fmla="*/ 524260 w 948547"/>
                  <a:gd name="connsiteY21" fmla="*/ 540814 h 701925"/>
                  <a:gd name="connsiteX22" fmla="*/ 739581 w 948547"/>
                  <a:gd name="connsiteY22" fmla="*/ 710604 h 701925"/>
                  <a:gd name="connsiteX23" fmla="*/ 788905 w 948547"/>
                  <a:gd name="connsiteY23" fmla="*/ 634720 h 701925"/>
                  <a:gd name="connsiteX24" fmla="*/ 814516 w 948547"/>
                  <a:gd name="connsiteY24" fmla="*/ 570219 h 701925"/>
                  <a:gd name="connsiteX25" fmla="*/ 863841 w 948547"/>
                  <a:gd name="connsiteY25" fmla="*/ 491489 h 701925"/>
                  <a:gd name="connsiteX26" fmla="*/ 919805 w 948547"/>
                  <a:gd name="connsiteY26" fmla="*/ 377663 h 701925"/>
                  <a:gd name="connsiteX27" fmla="*/ 912217 w 948547"/>
                  <a:gd name="connsiteY27" fmla="*/ 188902 h 701925"/>
                  <a:gd name="connsiteX28" fmla="*/ 104054 w 948547"/>
                  <a:gd name="connsiteY28" fmla="*/ 413708 h 701925"/>
                  <a:gd name="connsiteX29" fmla="*/ 85083 w 948547"/>
                  <a:gd name="connsiteY29" fmla="*/ 446907 h 701925"/>
                  <a:gd name="connsiteX30" fmla="*/ 40501 w 948547"/>
                  <a:gd name="connsiteY30" fmla="*/ 445959 h 701925"/>
                  <a:gd name="connsiteX31" fmla="*/ 24376 w 948547"/>
                  <a:gd name="connsiteY31" fmla="*/ 431731 h 701925"/>
                  <a:gd name="connsiteX32" fmla="*/ 44295 w 948547"/>
                  <a:gd name="connsiteY32" fmla="*/ 400429 h 701925"/>
                  <a:gd name="connsiteX33" fmla="*/ 80340 w 948547"/>
                  <a:gd name="connsiteY33" fmla="*/ 394737 h 701925"/>
                  <a:gd name="connsiteX34" fmla="*/ 100260 w 948547"/>
                  <a:gd name="connsiteY34" fmla="*/ 403274 h 701925"/>
                  <a:gd name="connsiteX35" fmla="*/ 104054 w 948547"/>
                  <a:gd name="connsiteY35" fmla="*/ 413708 h 701925"/>
                  <a:gd name="connsiteX36" fmla="*/ 366802 w 948547"/>
                  <a:gd name="connsiteY36" fmla="*/ 431731 h 701925"/>
                  <a:gd name="connsiteX37" fmla="*/ 346882 w 948547"/>
                  <a:gd name="connsiteY37" fmla="*/ 442165 h 701925"/>
                  <a:gd name="connsiteX38" fmla="*/ 257719 w 948547"/>
                  <a:gd name="connsiteY38" fmla="*/ 439319 h 701925"/>
                  <a:gd name="connsiteX39" fmla="*/ 229262 w 948547"/>
                  <a:gd name="connsiteY39" fmla="*/ 405171 h 701925"/>
                  <a:gd name="connsiteX40" fmla="*/ 235902 w 948547"/>
                  <a:gd name="connsiteY40" fmla="*/ 396634 h 701925"/>
                  <a:gd name="connsiteX41" fmla="*/ 270050 w 948547"/>
                  <a:gd name="connsiteY41" fmla="*/ 385252 h 701925"/>
                  <a:gd name="connsiteX42" fmla="*/ 327911 w 948547"/>
                  <a:gd name="connsiteY42" fmla="*/ 395686 h 701925"/>
                  <a:gd name="connsiteX43" fmla="*/ 366802 w 948547"/>
                  <a:gd name="connsiteY43" fmla="*/ 431731 h 7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48547" h="701925">
                    <a:moveTo>
                      <a:pt x="912217" y="188902"/>
                    </a:moveTo>
                    <a:cubicBezTo>
                      <a:pt x="893246" y="179417"/>
                      <a:pt x="800288" y="120607"/>
                      <a:pt x="798391" y="80768"/>
                    </a:cubicBezTo>
                    <a:cubicBezTo>
                      <a:pt x="796494" y="48517"/>
                      <a:pt x="778471" y="24804"/>
                      <a:pt x="748118" y="11524"/>
                    </a:cubicBezTo>
                    <a:cubicBezTo>
                      <a:pt x="711124" y="-4601"/>
                      <a:pt x="676028" y="-3653"/>
                      <a:pt x="639983" y="13421"/>
                    </a:cubicBezTo>
                    <a:cubicBezTo>
                      <a:pt x="626704" y="21958"/>
                      <a:pt x="611527" y="21009"/>
                      <a:pt x="597299" y="19112"/>
                    </a:cubicBezTo>
                    <a:cubicBezTo>
                      <a:pt x="573585" y="15318"/>
                      <a:pt x="432251" y="141"/>
                      <a:pt x="386721" y="10575"/>
                    </a:cubicBezTo>
                    <a:cubicBezTo>
                      <a:pt x="356367" y="18164"/>
                      <a:pt x="318426" y="18164"/>
                      <a:pt x="288072" y="24804"/>
                    </a:cubicBezTo>
                    <a:cubicBezTo>
                      <a:pt x="266255" y="29546"/>
                      <a:pt x="203651" y="58951"/>
                      <a:pt x="158121" y="56106"/>
                    </a:cubicBezTo>
                    <a:cubicBezTo>
                      <a:pt x="144841" y="55157"/>
                      <a:pt x="133459" y="63694"/>
                      <a:pt x="125870" y="76025"/>
                    </a:cubicBezTo>
                    <a:cubicBezTo>
                      <a:pt x="101208" y="114916"/>
                      <a:pt x="78443" y="154755"/>
                      <a:pt x="63266" y="198388"/>
                    </a:cubicBezTo>
                    <a:cubicBezTo>
                      <a:pt x="39553" y="258146"/>
                      <a:pt x="7302" y="292294"/>
                      <a:pt x="3508" y="349207"/>
                    </a:cubicBezTo>
                    <a:cubicBezTo>
                      <a:pt x="662" y="358692"/>
                      <a:pt x="-3132" y="396634"/>
                      <a:pt x="4456" y="422245"/>
                    </a:cubicBezTo>
                    <a:lnTo>
                      <a:pt x="4456" y="422245"/>
                    </a:lnTo>
                    <a:cubicBezTo>
                      <a:pt x="18684" y="451650"/>
                      <a:pt x="51884" y="563579"/>
                      <a:pt x="58524" y="583498"/>
                    </a:cubicBezTo>
                    <a:cubicBezTo>
                      <a:pt x="71803" y="581601"/>
                      <a:pt x="68958" y="569270"/>
                      <a:pt x="71803" y="560733"/>
                    </a:cubicBezTo>
                    <a:cubicBezTo>
                      <a:pt x="80340" y="531328"/>
                      <a:pt x="85083" y="500026"/>
                      <a:pt x="104054" y="474415"/>
                    </a:cubicBezTo>
                    <a:cubicBezTo>
                      <a:pt x="115436" y="463981"/>
                      <a:pt x="132510" y="457341"/>
                      <a:pt x="142944" y="476312"/>
                    </a:cubicBezTo>
                    <a:cubicBezTo>
                      <a:pt x="167607" y="518049"/>
                      <a:pt x="177092" y="536071"/>
                      <a:pt x="200806" y="564527"/>
                    </a:cubicBezTo>
                    <a:cubicBezTo>
                      <a:pt x="217880" y="584447"/>
                      <a:pt x="237799" y="592984"/>
                      <a:pt x="263410" y="581601"/>
                    </a:cubicBezTo>
                    <a:cubicBezTo>
                      <a:pt x="296609" y="568322"/>
                      <a:pt x="403795" y="566424"/>
                      <a:pt x="421817" y="565476"/>
                    </a:cubicBezTo>
                    <a:cubicBezTo>
                      <a:pt x="455017" y="564527"/>
                      <a:pt x="484421" y="559785"/>
                      <a:pt x="497701" y="528482"/>
                    </a:cubicBezTo>
                    <a:cubicBezTo>
                      <a:pt x="501495" y="518049"/>
                      <a:pt x="518569" y="532277"/>
                      <a:pt x="524260" y="540814"/>
                    </a:cubicBezTo>
                    <a:cubicBezTo>
                      <a:pt x="555563" y="616697"/>
                      <a:pt x="685514" y="703964"/>
                      <a:pt x="739581" y="710604"/>
                    </a:cubicBezTo>
                    <a:cubicBezTo>
                      <a:pt x="782266" y="715346"/>
                      <a:pt x="786060" y="649897"/>
                      <a:pt x="788905" y="634720"/>
                    </a:cubicBezTo>
                    <a:cubicBezTo>
                      <a:pt x="792699" y="611006"/>
                      <a:pt x="797442" y="586344"/>
                      <a:pt x="814516" y="570219"/>
                    </a:cubicBezTo>
                    <a:cubicBezTo>
                      <a:pt x="837281" y="549351"/>
                      <a:pt x="860995" y="522791"/>
                      <a:pt x="863841" y="491489"/>
                    </a:cubicBezTo>
                    <a:cubicBezTo>
                      <a:pt x="868583" y="444062"/>
                      <a:pt x="882811" y="403274"/>
                      <a:pt x="919805" y="377663"/>
                    </a:cubicBezTo>
                    <a:cubicBezTo>
                      <a:pt x="945416" y="360590"/>
                      <a:pt x="973872" y="220205"/>
                      <a:pt x="912217" y="188902"/>
                    </a:cubicBezTo>
                    <a:close/>
                    <a:moveTo>
                      <a:pt x="104054" y="413708"/>
                    </a:moveTo>
                    <a:cubicBezTo>
                      <a:pt x="98363" y="425091"/>
                      <a:pt x="95517" y="444062"/>
                      <a:pt x="85083" y="446907"/>
                    </a:cubicBezTo>
                    <a:cubicBezTo>
                      <a:pt x="67060" y="451650"/>
                      <a:pt x="57575" y="453547"/>
                      <a:pt x="40501" y="445959"/>
                    </a:cubicBezTo>
                    <a:cubicBezTo>
                      <a:pt x="35758" y="444062"/>
                      <a:pt x="25324" y="441216"/>
                      <a:pt x="24376" y="431731"/>
                    </a:cubicBezTo>
                    <a:cubicBezTo>
                      <a:pt x="23427" y="421297"/>
                      <a:pt x="32913" y="416554"/>
                      <a:pt x="44295" y="400429"/>
                    </a:cubicBezTo>
                    <a:cubicBezTo>
                      <a:pt x="55678" y="386200"/>
                      <a:pt x="68958" y="389995"/>
                      <a:pt x="80340" y="394737"/>
                    </a:cubicBezTo>
                    <a:cubicBezTo>
                      <a:pt x="87929" y="397583"/>
                      <a:pt x="93620" y="399480"/>
                      <a:pt x="100260" y="403274"/>
                    </a:cubicBezTo>
                    <a:cubicBezTo>
                      <a:pt x="102157" y="406120"/>
                      <a:pt x="106899" y="408017"/>
                      <a:pt x="104054" y="413708"/>
                    </a:cubicBezTo>
                    <a:close/>
                    <a:moveTo>
                      <a:pt x="366802" y="431731"/>
                    </a:moveTo>
                    <a:cubicBezTo>
                      <a:pt x="363956" y="440268"/>
                      <a:pt x="354470" y="440268"/>
                      <a:pt x="346882" y="442165"/>
                    </a:cubicBezTo>
                    <a:cubicBezTo>
                      <a:pt x="316529" y="448805"/>
                      <a:pt x="287123" y="445959"/>
                      <a:pt x="257719" y="439319"/>
                    </a:cubicBezTo>
                    <a:cubicBezTo>
                      <a:pt x="239696" y="435525"/>
                      <a:pt x="237799" y="417502"/>
                      <a:pt x="229262" y="405171"/>
                    </a:cubicBezTo>
                    <a:cubicBezTo>
                      <a:pt x="224519" y="398531"/>
                      <a:pt x="232108" y="397583"/>
                      <a:pt x="235902" y="396634"/>
                    </a:cubicBezTo>
                    <a:cubicBezTo>
                      <a:pt x="247284" y="392840"/>
                      <a:pt x="259616" y="390943"/>
                      <a:pt x="270050" y="385252"/>
                    </a:cubicBezTo>
                    <a:cubicBezTo>
                      <a:pt x="292815" y="372921"/>
                      <a:pt x="310837" y="378612"/>
                      <a:pt x="327911" y="395686"/>
                    </a:cubicBezTo>
                    <a:cubicBezTo>
                      <a:pt x="346882" y="412760"/>
                      <a:pt x="369647" y="422245"/>
                      <a:pt x="366802" y="431731"/>
                    </a:cubicBezTo>
                    <a:close/>
                  </a:path>
                </a:pathLst>
              </a:custGeom>
              <a:solidFill>
                <a:schemeClr val="tx1">
                  <a:lumMod val="75000"/>
                  <a:lumOff val="25000"/>
                </a:schemeClr>
              </a:solidFill>
              <a:ln w="948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58CF6BB-EF8B-4393-8BA7-9C0757A134F4}"/>
                  </a:ext>
                </a:extLst>
              </p:cNvPr>
              <p:cNvSpPr/>
              <p:nvPr/>
            </p:nvSpPr>
            <p:spPr>
              <a:xfrm rot="739140" flipH="1">
                <a:off x="2568160" y="2404920"/>
                <a:ext cx="253420" cy="143832"/>
              </a:xfrm>
              <a:custGeom>
                <a:avLst/>
                <a:gdLst>
                  <a:gd name="connsiteX0" fmla="*/ 9 w 350962"/>
                  <a:gd name="connsiteY0" fmla="*/ 48698 h 199195"/>
                  <a:gd name="connsiteX1" fmla="*/ 252323 w 350962"/>
                  <a:gd name="connsiteY1" fmla="*/ 2219 h 199195"/>
                  <a:gd name="connsiteX2" fmla="*/ 274139 w 350962"/>
                  <a:gd name="connsiteY2" fmla="*/ 6013 h 199195"/>
                  <a:gd name="connsiteX3" fmla="*/ 357612 w 350962"/>
                  <a:gd name="connsiteY3" fmla="*/ 112251 h 199195"/>
                  <a:gd name="connsiteX4" fmla="*/ 321567 w 350962"/>
                  <a:gd name="connsiteY4" fmla="*/ 145450 h 199195"/>
                  <a:gd name="connsiteX5" fmla="*/ 174542 w 350962"/>
                  <a:gd name="connsiteY5" fmla="*/ 205208 h 199195"/>
                  <a:gd name="connsiteX6" fmla="*/ 81584 w 350962"/>
                  <a:gd name="connsiteY6" fmla="*/ 173906 h 199195"/>
                  <a:gd name="connsiteX7" fmla="*/ 9 w 350962"/>
                  <a:gd name="connsiteY7" fmla="*/ 48698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62" h="199195">
                    <a:moveTo>
                      <a:pt x="9" y="48698"/>
                    </a:moveTo>
                    <a:cubicBezTo>
                      <a:pt x="88224" y="53441"/>
                      <a:pt x="171696" y="37315"/>
                      <a:pt x="252323" y="2219"/>
                    </a:cubicBezTo>
                    <a:cubicBezTo>
                      <a:pt x="260860" y="-1575"/>
                      <a:pt x="268448" y="-626"/>
                      <a:pt x="274139" y="6013"/>
                    </a:cubicBezTo>
                    <a:cubicBezTo>
                      <a:pt x="299750" y="40161"/>
                      <a:pt x="338641" y="73360"/>
                      <a:pt x="357612" y="112251"/>
                    </a:cubicBezTo>
                    <a:cubicBezTo>
                      <a:pt x="359509" y="122685"/>
                      <a:pt x="327258" y="142604"/>
                      <a:pt x="321567" y="145450"/>
                    </a:cubicBezTo>
                    <a:cubicBezTo>
                      <a:pt x="307338" y="151141"/>
                      <a:pt x="237146" y="202363"/>
                      <a:pt x="174542" y="205208"/>
                    </a:cubicBezTo>
                    <a:cubicBezTo>
                      <a:pt x="130909" y="207105"/>
                      <a:pt x="108143" y="208054"/>
                      <a:pt x="81584" y="173906"/>
                    </a:cubicBezTo>
                    <a:cubicBezTo>
                      <a:pt x="73047" y="166318"/>
                      <a:pt x="-940" y="55338"/>
                      <a:pt x="9" y="48698"/>
                    </a:cubicBezTo>
                    <a:close/>
                  </a:path>
                </a:pathLst>
              </a:custGeom>
              <a:solidFill>
                <a:srgbClr val="E0B282"/>
              </a:solidFill>
              <a:ln w="948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E2274F0-AAB2-46C3-AFE7-771448F28BCA}"/>
                  </a:ext>
                </a:extLst>
              </p:cNvPr>
              <p:cNvSpPr/>
              <p:nvPr/>
            </p:nvSpPr>
            <p:spPr>
              <a:xfrm rot="739140" flipH="1">
                <a:off x="1329694" y="2274675"/>
                <a:ext cx="2007347" cy="2918396"/>
              </a:xfrm>
              <a:custGeom>
                <a:avLst/>
                <a:gdLst>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2175 w 2007347"/>
                  <a:gd name="connsiteY30" fmla="*/ 2574680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0351 w 2007347"/>
                  <a:gd name="connsiteY30" fmla="*/ 2583029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07347" h="2918396">
                    <a:moveTo>
                      <a:pt x="1500877" y="67223"/>
                    </a:moveTo>
                    <a:cubicBezTo>
                      <a:pt x="1376222" y="50785"/>
                      <a:pt x="1138555" y="-2638"/>
                      <a:pt x="1152254" y="102"/>
                    </a:cubicBezTo>
                    <a:cubicBezTo>
                      <a:pt x="1087187" y="111058"/>
                      <a:pt x="1043352" y="204207"/>
                      <a:pt x="911848" y="224754"/>
                    </a:cubicBezTo>
                    <a:cubicBezTo>
                      <a:pt x="845410" y="235029"/>
                      <a:pt x="835822" y="160372"/>
                      <a:pt x="792671" y="121332"/>
                    </a:cubicBezTo>
                    <a:cubicBezTo>
                      <a:pt x="782398" y="107634"/>
                      <a:pt x="742673" y="112428"/>
                      <a:pt x="667332" y="156948"/>
                    </a:cubicBezTo>
                    <a:cubicBezTo>
                      <a:pt x="556375" y="214481"/>
                      <a:pt x="443364" y="280918"/>
                      <a:pt x="356379" y="367902"/>
                    </a:cubicBezTo>
                    <a:cubicBezTo>
                      <a:pt x="312544" y="411052"/>
                      <a:pt x="294051" y="430230"/>
                      <a:pt x="254327" y="471324"/>
                    </a:cubicBezTo>
                    <a:cubicBezTo>
                      <a:pt x="259806" y="374751"/>
                      <a:pt x="273504" y="28183"/>
                      <a:pt x="273504" y="28183"/>
                    </a:cubicBezTo>
                    <a:cubicBezTo>
                      <a:pt x="278299" y="29553"/>
                      <a:pt x="93371" y="30923"/>
                      <a:pt x="70083" y="36402"/>
                    </a:cubicBezTo>
                    <a:cubicBezTo>
                      <a:pt x="61180" y="132290"/>
                      <a:pt x="6386" y="592556"/>
                      <a:pt x="222" y="678170"/>
                    </a:cubicBezTo>
                    <a:cubicBezTo>
                      <a:pt x="-5257" y="763785"/>
                      <a:pt x="91316" y="848714"/>
                      <a:pt x="221450" y="797345"/>
                    </a:cubicBezTo>
                    <a:cubicBezTo>
                      <a:pt x="370077" y="719265"/>
                      <a:pt x="628976" y="550090"/>
                      <a:pt x="782398" y="491187"/>
                    </a:cubicBezTo>
                    <a:cubicBezTo>
                      <a:pt x="889930" y="511735"/>
                      <a:pt x="946093" y="857618"/>
                      <a:pt x="991298" y="955562"/>
                    </a:cubicBezTo>
                    <a:cubicBezTo>
                      <a:pt x="1049516" y="1080902"/>
                      <a:pt x="1089926" y="1106929"/>
                      <a:pt x="1117323" y="1165147"/>
                    </a:cubicBezTo>
                    <a:cubicBezTo>
                      <a:pt x="1028968" y="1208296"/>
                      <a:pt x="567334" y="1363088"/>
                      <a:pt x="474870" y="1417196"/>
                    </a:cubicBezTo>
                    <a:cubicBezTo>
                      <a:pt x="429666" y="1443223"/>
                      <a:pt x="334462" y="1651438"/>
                      <a:pt x="322133" y="1767874"/>
                    </a:cubicBezTo>
                    <a:cubicBezTo>
                      <a:pt x="298162" y="1839790"/>
                      <a:pt x="270764" y="2177455"/>
                      <a:pt x="274189" y="2209646"/>
                    </a:cubicBezTo>
                    <a:cubicBezTo>
                      <a:pt x="281038" y="2254165"/>
                      <a:pt x="293367" y="2408272"/>
                      <a:pt x="203642" y="2475394"/>
                    </a:cubicBezTo>
                    <a:lnTo>
                      <a:pt x="175561" y="2500736"/>
                    </a:lnTo>
                    <a:cubicBezTo>
                      <a:pt x="163233" y="2512380"/>
                      <a:pt x="161863" y="2525393"/>
                      <a:pt x="172136" y="2539091"/>
                    </a:cubicBezTo>
                    <a:cubicBezTo>
                      <a:pt x="238573" y="2538407"/>
                      <a:pt x="462541" y="2552105"/>
                      <a:pt x="568019" y="2605528"/>
                    </a:cubicBezTo>
                    <a:cubicBezTo>
                      <a:pt x="567334" y="2585665"/>
                      <a:pt x="589252" y="2544570"/>
                      <a:pt x="594730" y="2521968"/>
                    </a:cubicBezTo>
                    <a:cubicBezTo>
                      <a:pt x="606374" y="2456901"/>
                      <a:pt x="576923" y="2321287"/>
                      <a:pt x="575553" y="2345259"/>
                    </a:cubicBezTo>
                    <a:cubicBezTo>
                      <a:pt x="578293" y="2290466"/>
                      <a:pt x="610483" y="2204852"/>
                      <a:pt x="608429" y="2150058"/>
                    </a:cubicBezTo>
                    <a:cubicBezTo>
                      <a:pt x="608429" y="2128140"/>
                      <a:pt x="693359" y="1832256"/>
                      <a:pt x="706372" y="1767874"/>
                    </a:cubicBezTo>
                    <a:cubicBezTo>
                      <a:pt x="809110" y="1730889"/>
                      <a:pt x="1140610" y="1646644"/>
                      <a:pt x="1240608" y="1608973"/>
                    </a:cubicBezTo>
                    <a:cubicBezTo>
                      <a:pt x="1232389" y="1719930"/>
                      <a:pt x="1182390" y="1832942"/>
                      <a:pt x="1165952" y="1886365"/>
                    </a:cubicBezTo>
                    <a:cubicBezTo>
                      <a:pt x="1135816" y="1951432"/>
                      <a:pt x="1155678" y="1993897"/>
                      <a:pt x="1139240" y="2050060"/>
                    </a:cubicBezTo>
                    <a:cubicBezTo>
                      <a:pt x="1120062" y="2070608"/>
                      <a:pt x="1088556" y="2425395"/>
                      <a:pt x="1085817" y="2426765"/>
                    </a:cubicBezTo>
                    <a:cubicBezTo>
                      <a:pt x="1082221" y="2449367"/>
                      <a:pt x="1084233" y="2474581"/>
                      <a:pt x="1089733" y="2501014"/>
                    </a:cubicBezTo>
                    <a:lnTo>
                      <a:pt x="1110351" y="2583029"/>
                    </a:lnTo>
                    <a:lnTo>
                      <a:pt x="1494014" y="2824200"/>
                    </a:lnTo>
                    <a:lnTo>
                      <a:pt x="1639399" y="2918396"/>
                    </a:lnTo>
                    <a:lnTo>
                      <a:pt x="1628785" y="2889170"/>
                    </a:lnTo>
                    <a:cubicBezTo>
                      <a:pt x="1617484" y="2857235"/>
                      <a:pt x="1607039" y="2825044"/>
                      <a:pt x="1598135" y="2789086"/>
                    </a:cubicBezTo>
                    <a:cubicBezTo>
                      <a:pt x="1530328" y="2516489"/>
                      <a:pt x="1503616" y="2520598"/>
                      <a:pt x="1463891" y="2415806"/>
                    </a:cubicBezTo>
                    <a:cubicBezTo>
                      <a:pt x="1491288" y="2313068"/>
                      <a:pt x="1722790" y="1850749"/>
                      <a:pt x="1790597" y="1692533"/>
                    </a:cubicBezTo>
                    <a:cubicBezTo>
                      <a:pt x="1822102" y="1618562"/>
                      <a:pt x="1847445" y="1519934"/>
                      <a:pt x="1865937" y="1439798"/>
                    </a:cubicBezTo>
                    <a:cubicBezTo>
                      <a:pt x="1946758" y="1088435"/>
                      <a:pt x="1763200" y="987752"/>
                      <a:pt x="1720735" y="874741"/>
                    </a:cubicBezTo>
                    <a:cubicBezTo>
                      <a:pt x="1772104" y="904193"/>
                      <a:pt x="1889910" y="934329"/>
                      <a:pt x="1933059" y="913097"/>
                    </a:cubicBezTo>
                    <a:cubicBezTo>
                      <a:pt x="2031688" y="864468"/>
                      <a:pt x="2009770" y="805565"/>
                      <a:pt x="1991962" y="710361"/>
                    </a:cubicBezTo>
                    <a:cubicBezTo>
                      <a:pt x="1956347" y="519269"/>
                      <a:pt x="1807035" y="291192"/>
                      <a:pt x="1659092" y="171331"/>
                    </a:cubicBezTo>
                    <a:cubicBezTo>
                      <a:pt x="1620052" y="139825"/>
                      <a:pt x="1554985" y="74073"/>
                      <a:pt x="1500877" y="67223"/>
                    </a:cubicBezTo>
                    <a:close/>
                  </a:path>
                </a:pathLst>
              </a:custGeom>
              <a:solidFill>
                <a:schemeClr val="tx1">
                  <a:lumMod val="75000"/>
                  <a:lumOff val="25000"/>
                </a:schemeClr>
              </a:solidFill>
              <a:ln w="9484"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86A21F9E-F656-41A3-88BF-E639F6B5FDDD}"/>
                  </a:ext>
                </a:extLst>
              </p:cNvPr>
              <p:cNvSpPr/>
              <p:nvPr/>
            </p:nvSpPr>
            <p:spPr>
              <a:xfrm rot="739140" flipH="1">
                <a:off x="3432666" y="2249580"/>
                <a:ext cx="267118" cy="89040"/>
              </a:xfrm>
              <a:custGeom>
                <a:avLst/>
                <a:gdLst>
                  <a:gd name="connsiteX0" fmla="*/ 377522 w 369933"/>
                  <a:gd name="connsiteY0" fmla="*/ 28864 h 123311"/>
                  <a:gd name="connsiteX1" fmla="*/ 338632 w 369933"/>
                  <a:gd name="connsiteY1" fmla="*/ 407 h 123311"/>
                  <a:gd name="connsiteX2" fmla="*/ 147973 w 369933"/>
                  <a:gd name="connsiteY2" fmla="*/ 27915 h 123311"/>
                  <a:gd name="connsiteX3" fmla="*/ 140385 w 369933"/>
                  <a:gd name="connsiteY3" fmla="*/ 29813 h 123311"/>
                  <a:gd name="connsiteX4" fmla="*/ 125208 w 369933"/>
                  <a:gd name="connsiteY4" fmla="*/ 26967 h 123311"/>
                  <a:gd name="connsiteX5" fmla="*/ 24662 w 369933"/>
                  <a:gd name="connsiteY5" fmla="*/ 34555 h 123311"/>
                  <a:gd name="connsiteX6" fmla="*/ 0 w 369933"/>
                  <a:gd name="connsiteY6" fmla="*/ 77240 h 123311"/>
                  <a:gd name="connsiteX7" fmla="*/ 22765 w 369933"/>
                  <a:gd name="connsiteY7" fmla="*/ 118027 h 123311"/>
                  <a:gd name="connsiteX8" fmla="*/ 74935 w 369933"/>
                  <a:gd name="connsiteY8" fmla="*/ 128461 h 123311"/>
                  <a:gd name="connsiteX9" fmla="*/ 143231 w 369933"/>
                  <a:gd name="connsiteY9" fmla="*/ 101902 h 123311"/>
                  <a:gd name="connsiteX10" fmla="*/ 201092 w 369933"/>
                  <a:gd name="connsiteY10" fmla="*/ 89571 h 123311"/>
                  <a:gd name="connsiteX11" fmla="*/ 349066 w 369933"/>
                  <a:gd name="connsiteY11" fmla="*/ 68703 h 123311"/>
                  <a:gd name="connsiteX12" fmla="*/ 377522 w 369933"/>
                  <a:gd name="connsiteY12" fmla="*/ 28864 h 123311"/>
                  <a:gd name="connsiteX13" fmla="*/ 49324 w 369933"/>
                  <a:gd name="connsiteY13" fmla="*/ 113285 h 123311"/>
                  <a:gd name="connsiteX14" fmla="*/ 12331 w 369933"/>
                  <a:gd name="connsiteY14" fmla="*/ 76291 h 123311"/>
                  <a:gd name="connsiteX15" fmla="*/ 49324 w 369933"/>
                  <a:gd name="connsiteY15" fmla="*/ 39298 h 123311"/>
                  <a:gd name="connsiteX16" fmla="*/ 86318 w 369933"/>
                  <a:gd name="connsiteY16" fmla="*/ 76291 h 123311"/>
                  <a:gd name="connsiteX17" fmla="*/ 49324 w 369933"/>
                  <a:gd name="connsiteY17" fmla="*/ 113285 h 12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9933" h="123311">
                    <a:moveTo>
                      <a:pt x="377522" y="28864"/>
                    </a:moveTo>
                    <a:cubicBezTo>
                      <a:pt x="374676" y="9893"/>
                      <a:pt x="357602" y="-2438"/>
                      <a:pt x="338632" y="407"/>
                    </a:cubicBezTo>
                    <a:lnTo>
                      <a:pt x="147973" y="27915"/>
                    </a:lnTo>
                    <a:cubicBezTo>
                      <a:pt x="145128" y="27915"/>
                      <a:pt x="143231" y="28864"/>
                      <a:pt x="140385" y="29813"/>
                    </a:cubicBezTo>
                    <a:cubicBezTo>
                      <a:pt x="135642" y="28864"/>
                      <a:pt x="129951" y="27915"/>
                      <a:pt x="125208" y="26967"/>
                    </a:cubicBezTo>
                    <a:cubicBezTo>
                      <a:pt x="91061" y="18430"/>
                      <a:pt x="55964" y="9893"/>
                      <a:pt x="24662" y="34555"/>
                    </a:cubicBezTo>
                    <a:cubicBezTo>
                      <a:pt x="10434" y="43092"/>
                      <a:pt x="0" y="58269"/>
                      <a:pt x="0" y="77240"/>
                    </a:cubicBezTo>
                    <a:cubicBezTo>
                      <a:pt x="0" y="94314"/>
                      <a:pt x="8537" y="109490"/>
                      <a:pt x="22765" y="118027"/>
                    </a:cubicBezTo>
                    <a:cubicBezTo>
                      <a:pt x="36993" y="134153"/>
                      <a:pt x="55016" y="136050"/>
                      <a:pt x="74935" y="128461"/>
                    </a:cubicBezTo>
                    <a:cubicBezTo>
                      <a:pt x="99598" y="125616"/>
                      <a:pt x="120466" y="110439"/>
                      <a:pt x="143231" y="101902"/>
                    </a:cubicBezTo>
                    <a:cubicBezTo>
                      <a:pt x="162202" y="96211"/>
                      <a:pt x="181173" y="92417"/>
                      <a:pt x="201092" y="89571"/>
                    </a:cubicBezTo>
                    <a:lnTo>
                      <a:pt x="349066" y="68703"/>
                    </a:lnTo>
                    <a:cubicBezTo>
                      <a:pt x="367088" y="64909"/>
                      <a:pt x="380368" y="47835"/>
                      <a:pt x="377522" y="28864"/>
                    </a:cubicBezTo>
                    <a:close/>
                    <a:moveTo>
                      <a:pt x="49324" y="113285"/>
                    </a:moveTo>
                    <a:cubicBezTo>
                      <a:pt x="28456" y="113285"/>
                      <a:pt x="12331" y="97159"/>
                      <a:pt x="12331" y="76291"/>
                    </a:cubicBezTo>
                    <a:cubicBezTo>
                      <a:pt x="12331" y="55423"/>
                      <a:pt x="28456" y="39298"/>
                      <a:pt x="49324" y="39298"/>
                    </a:cubicBezTo>
                    <a:cubicBezTo>
                      <a:pt x="70193" y="39298"/>
                      <a:pt x="86318" y="55423"/>
                      <a:pt x="86318" y="76291"/>
                    </a:cubicBezTo>
                    <a:cubicBezTo>
                      <a:pt x="86318" y="97159"/>
                      <a:pt x="70193" y="113285"/>
                      <a:pt x="49324" y="113285"/>
                    </a:cubicBezTo>
                    <a:close/>
                  </a:path>
                </a:pathLst>
              </a:custGeom>
              <a:solidFill>
                <a:srgbClr val="0B0907"/>
              </a:solidFill>
              <a:ln w="948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709C96-7E98-433F-A90A-363DEE141F12}"/>
                  </a:ext>
                </a:extLst>
              </p:cNvPr>
              <p:cNvSpPr/>
              <p:nvPr/>
            </p:nvSpPr>
            <p:spPr>
              <a:xfrm rot="739140" flipH="1">
                <a:off x="3384518" y="2224808"/>
                <a:ext cx="246571" cy="328762"/>
              </a:xfrm>
              <a:custGeom>
                <a:avLst/>
                <a:gdLst>
                  <a:gd name="connsiteX0" fmla="*/ 345545 w 341477"/>
                  <a:gd name="connsiteY0" fmla="*/ 348679 h 455302"/>
                  <a:gd name="connsiteX1" fmla="*/ 323728 w 341477"/>
                  <a:gd name="connsiteY1" fmla="*/ 226316 h 455302"/>
                  <a:gd name="connsiteX2" fmla="*/ 288632 w 341477"/>
                  <a:gd name="connsiteY2" fmla="*/ 90674 h 455302"/>
                  <a:gd name="connsiteX3" fmla="*/ 261124 w 341477"/>
                  <a:gd name="connsiteY3" fmla="*/ 28070 h 455302"/>
                  <a:gd name="connsiteX4" fmla="*/ 241205 w 341477"/>
                  <a:gd name="connsiteY4" fmla="*/ 10047 h 455302"/>
                  <a:gd name="connsiteX5" fmla="*/ 210851 w 341477"/>
                  <a:gd name="connsiteY5" fmla="*/ 562 h 455302"/>
                  <a:gd name="connsiteX6" fmla="*/ 152041 w 341477"/>
                  <a:gd name="connsiteY6" fmla="*/ 3407 h 455302"/>
                  <a:gd name="connsiteX7" fmla="*/ 117893 w 341477"/>
                  <a:gd name="connsiteY7" fmla="*/ 12893 h 455302"/>
                  <a:gd name="connsiteX8" fmla="*/ 104614 w 341477"/>
                  <a:gd name="connsiteY8" fmla="*/ 29018 h 455302"/>
                  <a:gd name="connsiteX9" fmla="*/ 98922 w 341477"/>
                  <a:gd name="connsiteY9" fmla="*/ 42298 h 455302"/>
                  <a:gd name="connsiteX10" fmla="*/ 102717 w 341477"/>
                  <a:gd name="connsiteY10" fmla="*/ 65063 h 455302"/>
                  <a:gd name="connsiteX11" fmla="*/ 158681 w 341477"/>
                  <a:gd name="connsiteY11" fmla="*/ 54629 h 455302"/>
                  <a:gd name="connsiteX12" fmla="*/ 170064 w 341477"/>
                  <a:gd name="connsiteY12" fmla="*/ 68857 h 455302"/>
                  <a:gd name="connsiteX13" fmla="*/ 165321 w 341477"/>
                  <a:gd name="connsiteY13" fmla="*/ 103953 h 455302"/>
                  <a:gd name="connsiteX14" fmla="*/ 78054 w 341477"/>
                  <a:gd name="connsiteY14" fmla="*/ 119130 h 455302"/>
                  <a:gd name="connsiteX15" fmla="*/ 66672 w 341477"/>
                  <a:gd name="connsiteY15" fmla="*/ 142844 h 455302"/>
                  <a:gd name="connsiteX16" fmla="*/ 36318 w 341477"/>
                  <a:gd name="connsiteY16" fmla="*/ 157072 h 455302"/>
                  <a:gd name="connsiteX17" fmla="*/ 26833 w 341477"/>
                  <a:gd name="connsiteY17" fmla="*/ 182683 h 455302"/>
                  <a:gd name="connsiteX18" fmla="*/ 5016 w 341477"/>
                  <a:gd name="connsiteY18" fmla="*/ 190271 h 455302"/>
                  <a:gd name="connsiteX19" fmla="*/ 2171 w 341477"/>
                  <a:gd name="connsiteY19" fmla="*/ 224419 h 455302"/>
                  <a:gd name="connsiteX20" fmla="*/ 57186 w 341477"/>
                  <a:gd name="connsiteY20" fmla="*/ 371444 h 455302"/>
                  <a:gd name="connsiteX21" fmla="*/ 67620 w 341477"/>
                  <a:gd name="connsiteY21" fmla="*/ 397055 h 455302"/>
                  <a:gd name="connsiteX22" fmla="*/ 71415 w 341477"/>
                  <a:gd name="connsiteY22" fmla="*/ 424563 h 455302"/>
                  <a:gd name="connsiteX23" fmla="*/ 86591 w 341477"/>
                  <a:gd name="connsiteY23" fmla="*/ 426460 h 455302"/>
                  <a:gd name="connsiteX24" fmla="*/ 97025 w 341477"/>
                  <a:gd name="connsiteY24" fmla="*/ 435945 h 455302"/>
                  <a:gd name="connsiteX25" fmla="*/ 121688 w 341477"/>
                  <a:gd name="connsiteY25" fmla="*/ 454916 h 455302"/>
                  <a:gd name="connsiteX26" fmla="*/ 317088 w 341477"/>
                  <a:gd name="connsiteY26" fmla="*/ 438791 h 455302"/>
                  <a:gd name="connsiteX27" fmla="*/ 345545 w 341477"/>
                  <a:gd name="connsiteY27" fmla="*/ 415077 h 455302"/>
                  <a:gd name="connsiteX28" fmla="*/ 345545 w 341477"/>
                  <a:gd name="connsiteY28" fmla="*/ 348679 h 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1477" h="455302">
                    <a:moveTo>
                      <a:pt x="345545" y="348679"/>
                    </a:moveTo>
                    <a:cubicBezTo>
                      <a:pt x="343648" y="306943"/>
                      <a:pt x="332265" y="267104"/>
                      <a:pt x="323728" y="226316"/>
                    </a:cubicBezTo>
                    <a:cubicBezTo>
                      <a:pt x="318986" y="202602"/>
                      <a:pt x="292426" y="112490"/>
                      <a:pt x="288632" y="90674"/>
                    </a:cubicBezTo>
                    <a:cubicBezTo>
                      <a:pt x="283889" y="66960"/>
                      <a:pt x="279147" y="44195"/>
                      <a:pt x="261124" y="28070"/>
                    </a:cubicBezTo>
                    <a:cubicBezTo>
                      <a:pt x="254484" y="20481"/>
                      <a:pt x="248793" y="17636"/>
                      <a:pt x="241205" y="10047"/>
                    </a:cubicBezTo>
                    <a:cubicBezTo>
                      <a:pt x="232668" y="1510"/>
                      <a:pt x="218439" y="-1335"/>
                      <a:pt x="210851" y="562"/>
                    </a:cubicBezTo>
                    <a:cubicBezTo>
                      <a:pt x="194726" y="1510"/>
                      <a:pt x="178600" y="2459"/>
                      <a:pt x="152041" y="3407"/>
                    </a:cubicBezTo>
                    <a:cubicBezTo>
                      <a:pt x="139710" y="3407"/>
                      <a:pt x="124533" y="7202"/>
                      <a:pt x="117893" y="12893"/>
                    </a:cubicBezTo>
                    <a:cubicBezTo>
                      <a:pt x="111254" y="17636"/>
                      <a:pt x="109356" y="23327"/>
                      <a:pt x="104614" y="29018"/>
                    </a:cubicBezTo>
                    <a:cubicBezTo>
                      <a:pt x="101768" y="32812"/>
                      <a:pt x="101768" y="38504"/>
                      <a:pt x="98922" y="42298"/>
                    </a:cubicBezTo>
                    <a:cubicBezTo>
                      <a:pt x="96077" y="47041"/>
                      <a:pt x="99871" y="61269"/>
                      <a:pt x="102717" y="65063"/>
                    </a:cubicBezTo>
                    <a:cubicBezTo>
                      <a:pt x="122636" y="69806"/>
                      <a:pt x="141607" y="57475"/>
                      <a:pt x="158681" y="54629"/>
                    </a:cubicBezTo>
                    <a:cubicBezTo>
                      <a:pt x="171961" y="52732"/>
                      <a:pt x="171012" y="55578"/>
                      <a:pt x="170064" y="68857"/>
                    </a:cubicBezTo>
                    <a:cubicBezTo>
                      <a:pt x="170064" y="81188"/>
                      <a:pt x="166269" y="92571"/>
                      <a:pt x="165321" y="103953"/>
                    </a:cubicBezTo>
                    <a:cubicBezTo>
                      <a:pt x="156784" y="105850"/>
                      <a:pt x="107459" y="114387"/>
                      <a:pt x="78054" y="119130"/>
                    </a:cubicBezTo>
                    <a:cubicBezTo>
                      <a:pt x="67620" y="123873"/>
                      <a:pt x="73312" y="134307"/>
                      <a:pt x="66672" y="142844"/>
                    </a:cubicBezTo>
                    <a:cubicBezTo>
                      <a:pt x="59083" y="151381"/>
                      <a:pt x="41061" y="150432"/>
                      <a:pt x="36318" y="157072"/>
                    </a:cubicBezTo>
                    <a:cubicBezTo>
                      <a:pt x="30627" y="164661"/>
                      <a:pt x="27781" y="173197"/>
                      <a:pt x="26833" y="182683"/>
                    </a:cubicBezTo>
                    <a:cubicBezTo>
                      <a:pt x="24936" y="184580"/>
                      <a:pt x="12605" y="180786"/>
                      <a:pt x="5016" y="190271"/>
                    </a:cubicBezTo>
                    <a:cubicBezTo>
                      <a:pt x="-1624" y="200705"/>
                      <a:pt x="-675" y="213985"/>
                      <a:pt x="2171" y="224419"/>
                    </a:cubicBezTo>
                    <a:cubicBezTo>
                      <a:pt x="5016" y="235802"/>
                      <a:pt x="49598" y="354370"/>
                      <a:pt x="57186" y="371444"/>
                    </a:cubicBezTo>
                    <a:cubicBezTo>
                      <a:pt x="60981" y="379981"/>
                      <a:pt x="64775" y="388518"/>
                      <a:pt x="67620" y="397055"/>
                    </a:cubicBezTo>
                    <a:cubicBezTo>
                      <a:pt x="69517" y="405592"/>
                      <a:pt x="70466" y="414128"/>
                      <a:pt x="71415" y="424563"/>
                    </a:cubicBezTo>
                    <a:cubicBezTo>
                      <a:pt x="75209" y="428357"/>
                      <a:pt x="81849" y="424563"/>
                      <a:pt x="86591" y="426460"/>
                    </a:cubicBezTo>
                    <a:cubicBezTo>
                      <a:pt x="91334" y="427408"/>
                      <a:pt x="94180" y="432151"/>
                      <a:pt x="97025" y="435945"/>
                    </a:cubicBezTo>
                    <a:cubicBezTo>
                      <a:pt x="104614" y="444482"/>
                      <a:pt x="111254" y="451122"/>
                      <a:pt x="121688" y="454916"/>
                    </a:cubicBezTo>
                    <a:cubicBezTo>
                      <a:pt x="134019" y="458710"/>
                      <a:pt x="247844" y="473887"/>
                      <a:pt x="317088" y="438791"/>
                    </a:cubicBezTo>
                    <a:cubicBezTo>
                      <a:pt x="328471" y="433099"/>
                      <a:pt x="329420" y="419820"/>
                      <a:pt x="345545" y="415077"/>
                    </a:cubicBezTo>
                    <a:cubicBezTo>
                      <a:pt x="344596" y="383775"/>
                      <a:pt x="346493" y="371444"/>
                      <a:pt x="345545" y="348679"/>
                    </a:cubicBezTo>
                    <a:close/>
                  </a:path>
                </a:pathLst>
              </a:custGeom>
              <a:solidFill>
                <a:srgbClr val="FDCE98"/>
              </a:solidFill>
              <a:ln w="948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842205CB-64FB-45E4-86C7-6BBA7B551ED6}"/>
                  </a:ext>
                </a:extLst>
              </p:cNvPr>
              <p:cNvSpPr/>
              <p:nvPr/>
            </p:nvSpPr>
            <p:spPr>
              <a:xfrm rot="739140" flipH="1">
                <a:off x="810119" y="1920919"/>
                <a:ext cx="1672157" cy="1815955"/>
              </a:xfrm>
              <a:custGeom>
                <a:avLst/>
                <a:gdLst>
                  <a:gd name="connsiteX0" fmla="*/ 635481 w 1672157"/>
                  <a:gd name="connsiteY0" fmla="*/ 17286 h 1815955"/>
                  <a:gd name="connsiteX1" fmla="*/ 336659 w 1672157"/>
                  <a:gd name="connsiteY1" fmla="*/ 16551 h 1815955"/>
                  <a:gd name="connsiteX2" fmla="*/ 172279 w 1672157"/>
                  <a:gd name="connsiteY2" fmla="*/ 313121 h 1815955"/>
                  <a:gd name="connsiteX3" fmla="*/ 99678 w 1672157"/>
                  <a:gd name="connsiteY3" fmla="*/ 732290 h 1815955"/>
                  <a:gd name="connsiteX4" fmla="*/ 99677 w 1672157"/>
                  <a:gd name="connsiteY4" fmla="*/ 732976 h 1815955"/>
                  <a:gd name="connsiteX5" fmla="*/ 29131 w 1672157"/>
                  <a:gd name="connsiteY5" fmla="*/ 789139 h 1815955"/>
                  <a:gd name="connsiteX6" fmla="*/ 22966 w 1672157"/>
                  <a:gd name="connsiteY6" fmla="*/ 884343 h 1815955"/>
                  <a:gd name="connsiteX7" fmla="*/ 88033 w 1672157"/>
                  <a:gd name="connsiteY7" fmla="*/ 941191 h 1815955"/>
                  <a:gd name="connsiteX8" fmla="*/ 116801 w 1672157"/>
                  <a:gd name="connsiteY8" fmla="*/ 995300 h 1815955"/>
                  <a:gd name="connsiteX9" fmla="*/ 183922 w 1672157"/>
                  <a:gd name="connsiteY9" fmla="*/ 1046668 h 1815955"/>
                  <a:gd name="connsiteX10" fmla="*/ 233237 w 1672157"/>
                  <a:gd name="connsiteY10" fmla="*/ 1006258 h 1815955"/>
                  <a:gd name="connsiteX11" fmla="*/ 257209 w 1672157"/>
                  <a:gd name="connsiteY11" fmla="*/ 845302 h 1815955"/>
                  <a:gd name="connsiteX12" fmla="*/ 345563 w 1672157"/>
                  <a:gd name="connsiteY12" fmla="*/ 368599 h 1815955"/>
                  <a:gd name="connsiteX13" fmla="*/ 448392 w 1672157"/>
                  <a:gd name="connsiteY13" fmla="*/ 253736 h 1815955"/>
                  <a:gd name="connsiteX14" fmla="*/ 693940 w 1672157"/>
                  <a:gd name="connsiteY14" fmla="*/ 1062166 h 1815955"/>
                  <a:gd name="connsiteX15" fmla="*/ 1019217 w 1672157"/>
                  <a:gd name="connsiteY15" fmla="*/ 1755942 h 1815955"/>
                  <a:gd name="connsiteX16" fmla="*/ 1259519 w 1672157"/>
                  <a:gd name="connsiteY16" fmla="*/ 1803181 h 1815955"/>
                  <a:gd name="connsiteX17" fmla="*/ 1386291 w 1672157"/>
                  <a:gd name="connsiteY17" fmla="*/ 1815955 h 1815955"/>
                  <a:gd name="connsiteX18" fmla="*/ 1388728 w 1672157"/>
                  <a:gd name="connsiteY18" fmla="*/ 1811977 h 1815955"/>
                  <a:gd name="connsiteX19" fmla="*/ 1672157 w 1672157"/>
                  <a:gd name="connsiteY19" fmla="*/ 1344721 h 1815955"/>
                  <a:gd name="connsiteX20" fmla="*/ 1664993 w 1672157"/>
                  <a:gd name="connsiteY20" fmla="*/ 1323699 h 1815955"/>
                  <a:gd name="connsiteX21" fmla="*/ 1632524 w 1672157"/>
                  <a:gd name="connsiteY21" fmla="*/ 1230226 h 1815955"/>
                  <a:gd name="connsiteX22" fmla="*/ 1093493 w 1672157"/>
                  <a:gd name="connsiteY22" fmla="*/ 240520 h 1815955"/>
                  <a:gd name="connsiteX23" fmla="*/ 635481 w 1672157"/>
                  <a:gd name="connsiteY23" fmla="*/ 17286 h 181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72157" h="1815955">
                    <a:moveTo>
                      <a:pt x="635481" y="17286"/>
                    </a:moveTo>
                    <a:cubicBezTo>
                      <a:pt x="534140" y="-4125"/>
                      <a:pt x="431691" y="-7078"/>
                      <a:pt x="336659" y="16551"/>
                    </a:cubicBezTo>
                    <a:cubicBezTo>
                      <a:pt x="237346" y="41208"/>
                      <a:pt x="11323" y="239834"/>
                      <a:pt x="172279" y="313121"/>
                    </a:cubicBezTo>
                    <a:cubicBezTo>
                      <a:pt x="168169" y="316545"/>
                      <a:pt x="109951" y="717222"/>
                      <a:pt x="99678" y="732290"/>
                    </a:cubicBezTo>
                    <a:lnTo>
                      <a:pt x="99677" y="732976"/>
                    </a:lnTo>
                    <a:cubicBezTo>
                      <a:pt x="96938" y="741194"/>
                      <a:pt x="46939" y="775441"/>
                      <a:pt x="29131" y="789139"/>
                    </a:cubicBezTo>
                    <a:cubicBezTo>
                      <a:pt x="-7170" y="815851"/>
                      <a:pt x="-9910" y="853521"/>
                      <a:pt x="22966" y="884343"/>
                    </a:cubicBezTo>
                    <a:cubicBezTo>
                      <a:pt x="44199" y="904205"/>
                      <a:pt x="65431" y="923383"/>
                      <a:pt x="88033" y="941191"/>
                    </a:cubicBezTo>
                    <a:cubicBezTo>
                      <a:pt x="105842" y="955574"/>
                      <a:pt x="114060" y="973382"/>
                      <a:pt x="116801" y="995300"/>
                    </a:cubicBezTo>
                    <a:cubicBezTo>
                      <a:pt x="118855" y="1010367"/>
                      <a:pt x="167484" y="1044613"/>
                      <a:pt x="183922" y="1046668"/>
                    </a:cubicBezTo>
                    <a:cubicBezTo>
                      <a:pt x="216113" y="1050778"/>
                      <a:pt x="230496" y="1037764"/>
                      <a:pt x="233237" y="1006258"/>
                    </a:cubicBezTo>
                    <a:cubicBezTo>
                      <a:pt x="236661" y="969957"/>
                      <a:pt x="243510" y="860370"/>
                      <a:pt x="257209" y="845302"/>
                    </a:cubicBezTo>
                    <a:cubicBezTo>
                      <a:pt x="254469" y="843247"/>
                      <a:pt x="345563" y="395311"/>
                      <a:pt x="345563" y="368599"/>
                    </a:cubicBezTo>
                    <a:cubicBezTo>
                      <a:pt x="352412" y="376133"/>
                      <a:pt x="370734" y="310204"/>
                      <a:pt x="448392" y="253736"/>
                    </a:cubicBezTo>
                    <a:cubicBezTo>
                      <a:pt x="737270" y="269049"/>
                      <a:pt x="1323867" y="1317501"/>
                      <a:pt x="693940" y="1062166"/>
                    </a:cubicBezTo>
                    <a:cubicBezTo>
                      <a:pt x="1056540" y="1626744"/>
                      <a:pt x="626544" y="1594684"/>
                      <a:pt x="1019217" y="1755942"/>
                    </a:cubicBezTo>
                    <a:cubicBezTo>
                      <a:pt x="1071956" y="1775805"/>
                      <a:pt x="1164496" y="1791633"/>
                      <a:pt x="1259519" y="1803181"/>
                    </a:cubicBezTo>
                    <a:lnTo>
                      <a:pt x="1386291" y="1815955"/>
                    </a:lnTo>
                    <a:lnTo>
                      <a:pt x="1388728" y="1811977"/>
                    </a:lnTo>
                    <a:lnTo>
                      <a:pt x="1672157" y="1344721"/>
                    </a:lnTo>
                    <a:lnTo>
                      <a:pt x="1664993" y="1323699"/>
                    </a:lnTo>
                    <a:cubicBezTo>
                      <a:pt x="1653446" y="1291013"/>
                      <a:pt x="1642198" y="1259506"/>
                      <a:pt x="1632524" y="1230226"/>
                    </a:cubicBezTo>
                    <a:cubicBezTo>
                      <a:pt x="1518827" y="885712"/>
                      <a:pt x="1385953" y="479556"/>
                      <a:pt x="1093493" y="240520"/>
                    </a:cubicBezTo>
                    <a:cubicBezTo>
                      <a:pt x="970208" y="139922"/>
                      <a:pt x="804383" y="52969"/>
                      <a:pt x="635481" y="17286"/>
                    </a:cubicBezTo>
                    <a:close/>
                  </a:path>
                </a:pathLst>
              </a:custGeom>
              <a:solidFill>
                <a:schemeClr val="bg1">
                  <a:lumMod val="65000"/>
                </a:schemeClr>
              </a:solidFill>
              <a:ln w="9484"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7060BEB4-B659-4F21-8856-1B2B8BF98CFE}"/>
                  </a:ext>
                </a:extLst>
              </p:cNvPr>
              <p:cNvSpPr/>
              <p:nvPr/>
            </p:nvSpPr>
            <p:spPr>
              <a:xfrm rot="739140" flipH="1">
                <a:off x="2478563" y="4905369"/>
                <a:ext cx="671220" cy="315061"/>
              </a:xfrm>
              <a:custGeom>
                <a:avLst/>
                <a:gdLst>
                  <a:gd name="connsiteX0" fmla="*/ 356420 w 929576"/>
                  <a:gd name="connsiteY0" fmla="*/ 57585 h 436331"/>
                  <a:gd name="connsiteX1" fmla="*/ 403847 w 929576"/>
                  <a:gd name="connsiteY1" fmla="*/ 9209 h 436331"/>
                  <a:gd name="connsiteX2" fmla="*/ 429458 w 929576"/>
                  <a:gd name="connsiteY2" fmla="*/ 672 h 436331"/>
                  <a:gd name="connsiteX3" fmla="*/ 874327 w 929576"/>
                  <a:gd name="connsiteY3" fmla="*/ 96476 h 436331"/>
                  <a:gd name="connsiteX4" fmla="*/ 902784 w 929576"/>
                  <a:gd name="connsiteY4" fmla="*/ 130623 h 436331"/>
                  <a:gd name="connsiteX5" fmla="*/ 930291 w 929576"/>
                  <a:gd name="connsiteY5" fmla="*/ 313693 h 436331"/>
                  <a:gd name="connsiteX6" fmla="*/ 933137 w 929576"/>
                  <a:gd name="connsiteY6" fmla="*/ 384834 h 436331"/>
                  <a:gd name="connsiteX7" fmla="*/ 877173 w 929576"/>
                  <a:gd name="connsiteY7" fmla="*/ 418033 h 436331"/>
                  <a:gd name="connsiteX8" fmla="*/ 531901 w 929576"/>
                  <a:gd name="connsiteY8" fmla="*/ 422776 h 436331"/>
                  <a:gd name="connsiteX9" fmla="*/ 142048 w 929576"/>
                  <a:gd name="connsiteY9" fmla="*/ 444593 h 436331"/>
                  <a:gd name="connsiteX10" fmla="*/ 40554 w 929576"/>
                  <a:gd name="connsiteY10" fmla="*/ 419931 h 436331"/>
                  <a:gd name="connsiteX11" fmla="*/ 1663 w 929576"/>
                  <a:gd name="connsiteY11" fmla="*/ 312745 h 436331"/>
                  <a:gd name="connsiteX12" fmla="*/ 1663 w 929576"/>
                  <a:gd name="connsiteY12" fmla="*/ 312745 h 436331"/>
                  <a:gd name="connsiteX13" fmla="*/ 30120 w 929576"/>
                  <a:gd name="connsiteY13" fmla="*/ 271957 h 436331"/>
                  <a:gd name="connsiteX14" fmla="*/ 87981 w 929576"/>
                  <a:gd name="connsiteY14" fmla="*/ 256780 h 436331"/>
                  <a:gd name="connsiteX15" fmla="*/ 198961 w 929576"/>
                  <a:gd name="connsiteY15" fmla="*/ 213147 h 436331"/>
                  <a:gd name="connsiteX16" fmla="*/ 284330 w 929576"/>
                  <a:gd name="connsiteY16" fmla="*/ 137263 h 436331"/>
                  <a:gd name="connsiteX17" fmla="*/ 356420 w 929576"/>
                  <a:gd name="connsiteY17" fmla="*/ 57585 h 43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9576" h="436331">
                    <a:moveTo>
                      <a:pt x="356420" y="57585"/>
                    </a:moveTo>
                    <a:cubicBezTo>
                      <a:pt x="375391" y="44306"/>
                      <a:pt x="389619" y="26283"/>
                      <a:pt x="403847" y="9209"/>
                    </a:cubicBezTo>
                    <a:cubicBezTo>
                      <a:pt x="411436" y="672"/>
                      <a:pt x="418076" y="-1225"/>
                      <a:pt x="429458" y="672"/>
                    </a:cubicBezTo>
                    <a:cubicBezTo>
                      <a:pt x="577432" y="32923"/>
                      <a:pt x="725405" y="66122"/>
                      <a:pt x="874327" y="96476"/>
                    </a:cubicBezTo>
                    <a:cubicBezTo>
                      <a:pt x="896144" y="101219"/>
                      <a:pt x="898989" y="114498"/>
                      <a:pt x="902784" y="130623"/>
                    </a:cubicBezTo>
                    <a:cubicBezTo>
                      <a:pt x="912269" y="191331"/>
                      <a:pt x="924600" y="252037"/>
                      <a:pt x="930291" y="313693"/>
                    </a:cubicBezTo>
                    <a:cubicBezTo>
                      <a:pt x="933137" y="342149"/>
                      <a:pt x="929343" y="359223"/>
                      <a:pt x="933137" y="384834"/>
                    </a:cubicBezTo>
                    <a:cubicBezTo>
                      <a:pt x="933137" y="410445"/>
                      <a:pt x="891401" y="415188"/>
                      <a:pt x="877173" y="418033"/>
                    </a:cubicBezTo>
                    <a:cubicBezTo>
                      <a:pt x="804135" y="430364"/>
                      <a:pt x="560358" y="423725"/>
                      <a:pt x="531901" y="422776"/>
                    </a:cubicBezTo>
                    <a:cubicBezTo>
                      <a:pt x="456966" y="420879"/>
                      <a:pt x="216983" y="451232"/>
                      <a:pt x="142048" y="444593"/>
                    </a:cubicBezTo>
                    <a:cubicBezTo>
                      <a:pt x="113592" y="441747"/>
                      <a:pt x="79444" y="438901"/>
                      <a:pt x="40554" y="419931"/>
                    </a:cubicBezTo>
                    <a:cubicBezTo>
                      <a:pt x="-3080" y="395268"/>
                      <a:pt x="-2131" y="354480"/>
                      <a:pt x="1663" y="312745"/>
                    </a:cubicBezTo>
                    <a:lnTo>
                      <a:pt x="1663" y="312745"/>
                    </a:lnTo>
                    <a:cubicBezTo>
                      <a:pt x="7354" y="297568"/>
                      <a:pt x="14943" y="281443"/>
                      <a:pt x="30120" y="271957"/>
                    </a:cubicBezTo>
                    <a:cubicBezTo>
                      <a:pt x="46245" y="260575"/>
                      <a:pt x="70907" y="255832"/>
                      <a:pt x="87981" y="256780"/>
                    </a:cubicBezTo>
                    <a:cubicBezTo>
                      <a:pt x="130666" y="257729"/>
                      <a:pt x="166710" y="240655"/>
                      <a:pt x="198961" y="213147"/>
                    </a:cubicBezTo>
                    <a:cubicBezTo>
                      <a:pt x="200858" y="211250"/>
                      <a:pt x="261565" y="164771"/>
                      <a:pt x="284330" y="137263"/>
                    </a:cubicBezTo>
                    <a:cubicBezTo>
                      <a:pt x="294764" y="125881"/>
                      <a:pt x="335552" y="80351"/>
                      <a:pt x="356420" y="57585"/>
                    </a:cubicBezTo>
                    <a:close/>
                  </a:path>
                </a:pathLst>
              </a:custGeom>
              <a:solidFill>
                <a:schemeClr val="tx1">
                  <a:lumMod val="65000"/>
                  <a:lumOff val="35000"/>
                </a:schemeClr>
              </a:solidFill>
              <a:ln w="948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5D01C32-C184-45B7-B2B9-1DF6F01D2D23}"/>
                  </a:ext>
                </a:extLst>
              </p:cNvPr>
              <p:cNvSpPr/>
              <p:nvPr/>
            </p:nvSpPr>
            <p:spPr>
              <a:xfrm rot="739140" flipH="1">
                <a:off x="2233960" y="2365780"/>
                <a:ext cx="205476" cy="143832"/>
              </a:xfrm>
              <a:custGeom>
                <a:avLst/>
                <a:gdLst>
                  <a:gd name="connsiteX0" fmla="*/ 272154 w 284564"/>
                  <a:gd name="connsiteY0" fmla="*/ 199765 h 199195"/>
                  <a:gd name="connsiteX1" fmla="*/ 231366 w 284564"/>
                  <a:gd name="connsiteY1" fmla="*/ 148543 h 199195"/>
                  <a:gd name="connsiteX2" fmla="*/ 112798 w 284564"/>
                  <a:gd name="connsiteY2" fmla="*/ 119138 h 199195"/>
                  <a:gd name="connsiteX3" fmla="*/ 62525 w 284564"/>
                  <a:gd name="connsiteY3" fmla="*/ 152337 h 199195"/>
                  <a:gd name="connsiteX4" fmla="*/ 36914 w 284564"/>
                  <a:gd name="connsiteY4" fmla="*/ 175103 h 199195"/>
                  <a:gd name="connsiteX5" fmla="*/ 11303 w 284564"/>
                  <a:gd name="connsiteY5" fmla="*/ 179845 h 199195"/>
                  <a:gd name="connsiteX6" fmla="*/ 3715 w 284564"/>
                  <a:gd name="connsiteY6" fmla="*/ 61277 h 199195"/>
                  <a:gd name="connsiteX7" fmla="*/ 40708 w 284564"/>
                  <a:gd name="connsiteY7" fmla="*/ 10055 h 199195"/>
                  <a:gd name="connsiteX8" fmla="*/ 117540 w 284564"/>
                  <a:gd name="connsiteY8" fmla="*/ 1518 h 199195"/>
                  <a:gd name="connsiteX9" fmla="*/ 242749 w 284564"/>
                  <a:gd name="connsiteY9" fmla="*/ 4364 h 199195"/>
                  <a:gd name="connsiteX10" fmla="*/ 275948 w 284564"/>
                  <a:gd name="connsiteY10" fmla="*/ 29975 h 199195"/>
                  <a:gd name="connsiteX11" fmla="*/ 285433 w 284564"/>
                  <a:gd name="connsiteY11" fmla="*/ 181742 h 199195"/>
                  <a:gd name="connsiteX12" fmla="*/ 272154 w 284564"/>
                  <a:gd name="connsiteY12" fmla="*/ 199765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64" h="199195">
                    <a:moveTo>
                      <a:pt x="272154" y="199765"/>
                    </a:moveTo>
                    <a:cubicBezTo>
                      <a:pt x="258874" y="182691"/>
                      <a:pt x="245594" y="165617"/>
                      <a:pt x="231366" y="148543"/>
                    </a:cubicBezTo>
                    <a:cubicBezTo>
                      <a:pt x="201961" y="119138"/>
                      <a:pt x="166865" y="95424"/>
                      <a:pt x="112798" y="119138"/>
                    </a:cubicBezTo>
                    <a:cubicBezTo>
                      <a:pt x="100467" y="124830"/>
                      <a:pt x="71062" y="134315"/>
                      <a:pt x="62525" y="152337"/>
                    </a:cubicBezTo>
                    <a:cubicBezTo>
                      <a:pt x="62525" y="152337"/>
                      <a:pt x="36914" y="175103"/>
                      <a:pt x="36914" y="175103"/>
                    </a:cubicBezTo>
                    <a:cubicBezTo>
                      <a:pt x="32171" y="179845"/>
                      <a:pt x="17943" y="173205"/>
                      <a:pt x="11303" y="179845"/>
                    </a:cubicBezTo>
                    <a:cubicBezTo>
                      <a:pt x="-4822" y="141903"/>
                      <a:pt x="-79" y="102064"/>
                      <a:pt x="3715" y="61277"/>
                    </a:cubicBezTo>
                    <a:cubicBezTo>
                      <a:pt x="6560" y="46100"/>
                      <a:pt x="30274" y="21438"/>
                      <a:pt x="40708" y="10055"/>
                    </a:cubicBezTo>
                    <a:cubicBezTo>
                      <a:pt x="50194" y="-4173"/>
                      <a:pt x="76753" y="570"/>
                      <a:pt x="117540" y="1518"/>
                    </a:cubicBezTo>
                    <a:cubicBezTo>
                      <a:pt x="134614" y="570"/>
                      <a:pt x="197219" y="-1327"/>
                      <a:pt x="242749" y="4364"/>
                    </a:cubicBezTo>
                    <a:cubicBezTo>
                      <a:pt x="251286" y="5312"/>
                      <a:pt x="272154" y="22386"/>
                      <a:pt x="275948" y="29975"/>
                    </a:cubicBezTo>
                    <a:cubicBezTo>
                      <a:pt x="294919" y="79299"/>
                      <a:pt x="283536" y="131469"/>
                      <a:pt x="285433" y="181742"/>
                    </a:cubicBezTo>
                    <a:cubicBezTo>
                      <a:pt x="286382" y="190279"/>
                      <a:pt x="279742" y="195971"/>
                      <a:pt x="272154" y="199765"/>
                    </a:cubicBezTo>
                    <a:close/>
                  </a:path>
                </a:pathLst>
              </a:custGeom>
              <a:solidFill>
                <a:schemeClr val="tx1">
                  <a:lumMod val="50000"/>
                  <a:lumOff val="50000"/>
                </a:schemeClr>
              </a:solidFill>
              <a:ln w="948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441DB5B-DC8A-4750-A803-F2C1E4FDF538}"/>
                  </a:ext>
                </a:extLst>
              </p:cNvPr>
              <p:cNvSpPr/>
              <p:nvPr/>
            </p:nvSpPr>
            <p:spPr>
              <a:xfrm rot="739140" flipH="1">
                <a:off x="2873126" y="2323758"/>
                <a:ext cx="116437" cy="27397"/>
              </a:xfrm>
              <a:custGeom>
                <a:avLst/>
                <a:gdLst>
                  <a:gd name="connsiteX0" fmla="*/ 170647 w 161253"/>
                  <a:gd name="connsiteY0" fmla="*/ 19746 h 37941"/>
                  <a:gd name="connsiteX1" fmla="*/ 16033 w 161253"/>
                  <a:gd name="connsiteY1" fmla="*/ 34922 h 37941"/>
                  <a:gd name="connsiteX2" fmla="*/ 857 w 161253"/>
                  <a:gd name="connsiteY2" fmla="*/ 14054 h 37941"/>
                  <a:gd name="connsiteX3" fmla="*/ 26467 w 161253"/>
                  <a:gd name="connsiteY3" fmla="*/ 1723 h 37941"/>
                  <a:gd name="connsiteX4" fmla="*/ 81483 w 161253"/>
                  <a:gd name="connsiteY4" fmla="*/ 1723 h 37941"/>
                  <a:gd name="connsiteX5" fmla="*/ 170647 w 161253"/>
                  <a:gd name="connsiteY5" fmla="*/ 19746 h 3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253" h="37941">
                    <a:moveTo>
                      <a:pt x="170647" y="19746"/>
                    </a:moveTo>
                    <a:cubicBezTo>
                      <a:pt x="118477" y="40614"/>
                      <a:pt x="68204" y="52945"/>
                      <a:pt x="16033" y="34922"/>
                    </a:cubicBezTo>
                    <a:cubicBezTo>
                      <a:pt x="6548" y="32077"/>
                      <a:pt x="-2938" y="26386"/>
                      <a:pt x="857" y="14054"/>
                    </a:cubicBezTo>
                    <a:cubicBezTo>
                      <a:pt x="4651" y="2672"/>
                      <a:pt x="15085" y="-2071"/>
                      <a:pt x="26467" y="1723"/>
                    </a:cubicBezTo>
                    <a:cubicBezTo>
                      <a:pt x="45438" y="7415"/>
                      <a:pt x="62512" y="4569"/>
                      <a:pt x="81483" y="1723"/>
                    </a:cubicBezTo>
                    <a:cubicBezTo>
                      <a:pt x="110888" y="-3019"/>
                      <a:pt x="140293" y="1723"/>
                      <a:pt x="170647" y="19746"/>
                    </a:cubicBezTo>
                    <a:close/>
                  </a:path>
                </a:pathLst>
              </a:custGeom>
              <a:solidFill>
                <a:srgbClr val="E2AA74"/>
              </a:solidFill>
              <a:ln w="948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0691B36-4ACA-4951-8078-BE8C6931ED6A}"/>
                  </a:ext>
                </a:extLst>
              </p:cNvPr>
              <p:cNvSpPr/>
              <p:nvPr/>
            </p:nvSpPr>
            <p:spPr>
              <a:xfrm rot="739140" flipH="1">
                <a:off x="2959305" y="2251007"/>
                <a:ext cx="47944" cy="41095"/>
              </a:xfrm>
              <a:custGeom>
                <a:avLst/>
                <a:gdLst>
                  <a:gd name="connsiteX0" fmla="*/ 68724 w 66398"/>
                  <a:gd name="connsiteY0" fmla="*/ 0 h 56912"/>
                  <a:gd name="connsiteX1" fmla="*/ 26039 w 66398"/>
                  <a:gd name="connsiteY1" fmla="*/ 64501 h 56912"/>
                  <a:gd name="connsiteX2" fmla="*/ 10863 w 66398"/>
                  <a:gd name="connsiteY2" fmla="*/ 38890 h 56912"/>
                  <a:gd name="connsiteX3" fmla="*/ 24142 w 66398"/>
                  <a:gd name="connsiteY3" fmla="*/ 11383 h 56912"/>
                  <a:gd name="connsiteX4" fmla="*/ 68724 w 66398"/>
                  <a:gd name="connsiteY4" fmla="*/ 0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8724" y="0"/>
                    </a:moveTo>
                    <a:cubicBezTo>
                      <a:pt x="52599" y="24662"/>
                      <a:pt x="40268" y="43633"/>
                      <a:pt x="26039" y="64501"/>
                    </a:cubicBezTo>
                    <a:cubicBezTo>
                      <a:pt x="16554" y="56913"/>
                      <a:pt x="12760" y="47427"/>
                      <a:pt x="10863" y="38890"/>
                    </a:cubicBezTo>
                    <a:cubicBezTo>
                      <a:pt x="8966" y="28456"/>
                      <a:pt x="-19491" y="1897"/>
                      <a:pt x="24142" y="11383"/>
                    </a:cubicBezTo>
                    <a:cubicBezTo>
                      <a:pt x="36473" y="13280"/>
                      <a:pt x="49753" y="4743"/>
                      <a:pt x="68724" y="0"/>
                    </a:cubicBezTo>
                    <a:close/>
                  </a:path>
                </a:pathLst>
              </a:custGeom>
              <a:solidFill>
                <a:srgbClr val="D9AD7C"/>
              </a:solidFill>
              <a:ln w="948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85AAFDB-3885-44F3-8CE9-832D4D1907E0}"/>
                  </a:ext>
                </a:extLst>
              </p:cNvPr>
              <p:cNvSpPr/>
              <p:nvPr/>
            </p:nvSpPr>
            <p:spPr>
              <a:xfrm rot="739140" flipH="1">
                <a:off x="3466417" y="2308137"/>
                <a:ext cx="109588" cy="198627"/>
              </a:xfrm>
              <a:custGeom>
                <a:avLst/>
                <a:gdLst>
                  <a:gd name="connsiteX0" fmla="*/ 103496 w 151767"/>
                  <a:gd name="connsiteY0" fmla="*/ 2586 h 275078"/>
                  <a:gd name="connsiteX1" fmla="*/ 160409 w 151767"/>
                  <a:gd name="connsiteY1" fmla="*/ 216958 h 275078"/>
                  <a:gd name="connsiteX2" fmla="*/ 153769 w 151767"/>
                  <a:gd name="connsiteY2" fmla="*/ 259642 h 275078"/>
                  <a:gd name="connsiteX3" fmla="*/ 117725 w 151767"/>
                  <a:gd name="connsiteY3" fmla="*/ 276716 h 275078"/>
                  <a:gd name="connsiteX4" fmla="*/ 9590 w 151767"/>
                  <a:gd name="connsiteY4" fmla="*/ 223597 h 275078"/>
                  <a:gd name="connsiteX5" fmla="*/ 105 w 151767"/>
                  <a:gd name="connsiteY5" fmla="*/ 210318 h 275078"/>
                  <a:gd name="connsiteX6" fmla="*/ 17178 w 151767"/>
                  <a:gd name="connsiteY6" fmla="*/ 205575 h 275078"/>
                  <a:gd name="connsiteX7" fmla="*/ 107290 w 151767"/>
                  <a:gd name="connsiteY7" fmla="*/ 210318 h 275078"/>
                  <a:gd name="connsiteX8" fmla="*/ 143335 w 151767"/>
                  <a:gd name="connsiteY8" fmla="*/ 163839 h 275078"/>
                  <a:gd name="connsiteX9" fmla="*/ 101599 w 151767"/>
                  <a:gd name="connsiteY9" fmla="*/ 7328 h 275078"/>
                  <a:gd name="connsiteX10" fmla="*/ 103496 w 151767"/>
                  <a:gd name="connsiteY10" fmla="*/ 2586 h 27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767" h="275078">
                    <a:moveTo>
                      <a:pt x="103496" y="2586"/>
                    </a:moveTo>
                    <a:cubicBezTo>
                      <a:pt x="120570" y="60447"/>
                      <a:pt x="157564" y="155302"/>
                      <a:pt x="160409" y="216958"/>
                    </a:cubicBezTo>
                    <a:cubicBezTo>
                      <a:pt x="161358" y="232134"/>
                      <a:pt x="159461" y="246362"/>
                      <a:pt x="153769" y="259642"/>
                    </a:cubicBezTo>
                    <a:cubicBezTo>
                      <a:pt x="147129" y="274819"/>
                      <a:pt x="132901" y="279562"/>
                      <a:pt x="117725" y="276716"/>
                    </a:cubicBezTo>
                    <a:cubicBezTo>
                      <a:pt x="76937" y="268179"/>
                      <a:pt x="41841" y="249208"/>
                      <a:pt x="9590" y="223597"/>
                    </a:cubicBezTo>
                    <a:cubicBezTo>
                      <a:pt x="4847" y="219803"/>
                      <a:pt x="-844" y="216009"/>
                      <a:pt x="105" y="210318"/>
                    </a:cubicBezTo>
                    <a:cubicBezTo>
                      <a:pt x="2002" y="201781"/>
                      <a:pt x="11487" y="204626"/>
                      <a:pt x="17178" y="205575"/>
                    </a:cubicBezTo>
                    <a:cubicBezTo>
                      <a:pt x="47532" y="206523"/>
                      <a:pt x="76937" y="210318"/>
                      <a:pt x="107290" y="210318"/>
                    </a:cubicBezTo>
                    <a:cubicBezTo>
                      <a:pt x="139541" y="211266"/>
                      <a:pt x="149975" y="197038"/>
                      <a:pt x="143335" y="163839"/>
                    </a:cubicBezTo>
                    <a:cubicBezTo>
                      <a:pt x="135747" y="124000"/>
                      <a:pt x="109188" y="46219"/>
                      <a:pt x="101599" y="7328"/>
                    </a:cubicBezTo>
                    <a:cubicBezTo>
                      <a:pt x="98754" y="-260"/>
                      <a:pt x="100651" y="-2157"/>
                      <a:pt x="103496" y="2586"/>
                    </a:cubicBezTo>
                    <a:close/>
                  </a:path>
                </a:pathLst>
              </a:custGeom>
              <a:solidFill>
                <a:srgbClr val="D0A475"/>
              </a:solidFill>
              <a:ln w="948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74D39DC-6DC0-42A1-B50C-84F0E30EE20E}"/>
                  </a:ext>
                </a:extLst>
              </p:cNvPr>
              <p:cNvSpPr/>
              <p:nvPr/>
            </p:nvSpPr>
            <p:spPr>
              <a:xfrm rot="739140" flipH="1">
                <a:off x="3765026" y="2340098"/>
                <a:ext cx="6849" cy="6849"/>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solidFill>
                <a:srgbClr val="0B0907"/>
              </a:solidFill>
              <a:ln w="948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8F00A7C-2283-45EA-BD1B-3205DCEE0D91}"/>
                  </a:ext>
                </a:extLst>
              </p:cNvPr>
              <p:cNvSpPr/>
              <p:nvPr/>
            </p:nvSpPr>
            <p:spPr>
              <a:xfrm rot="739140" flipH="1">
                <a:off x="2166304" y="2562793"/>
                <a:ext cx="287666" cy="342459"/>
              </a:xfrm>
              <a:custGeom>
                <a:avLst/>
                <a:gdLst>
                  <a:gd name="connsiteX0" fmla="*/ 49643 w 398390"/>
                  <a:gd name="connsiteY0" fmla="*/ 318369 h 474273"/>
                  <a:gd name="connsiteX1" fmla="*/ 12650 w 398390"/>
                  <a:gd name="connsiteY1" fmla="*/ 270942 h 474273"/>
                  <a:gd name="connsiteX2" fmla="*/ 18341 w 398390"/>
                  <a:gd name="connsiteY2" fmla="*/ 200749 h 474273"/>
                  <a:gd name="connsiteX3" fmla="*/ 13598 w 398390"/>
                  <a:gd name="connsiteY3" fmla="*/ 184624 h 474273"/>
                  <a:gd name="connsiteX4" fmla="*/ 23084 w 398390"/>
                  <a:gd name="connsiteY4" fmla="*/ 154270 h 474273"/>
                  <a:gd name="connsiteX5" fmla="*/ 36364 w 398390"/>
                  <a:gd name="connsiteY5" fmla="*/ 146682 h 474273"/>
                  <a:gd name="connsiteX6" fmla="*/ 43952 w 398390"/>
                  <a:gd name="connsiteY6" fmla="*/ 133402 h 474273"/>
                  <a:gd name="connsiteX7" fmla="*/ 43952 w 398390"/>
                  <a:gd name="connsiteY7" fmla="*/ 93563 h 474273"/>
                  <a:gd name="connsiteX8" fmla="*/ 70511 w 398390"/>
                  <a:gd name="connsiteY8" fmla="*/ 62261 h 474273"/>
                  <a:gd name="connsiteX9" fmla="*/ 98019 w 398390"/>
                  <a:gd name="connsiteY9" fmla="*/ 8194 h 474273"/>
                  <a:gd name="connsiteX10" fmla="*/ 141652 w 398390"/>
                  <a:gd name="connsiteY10" fmla="*/ 606 h 474273"/>
                  <a:gd name="connsiteX11" fmla="*/ 204256 w 398390"/>
                  <a:gd name="connsiteY11" fmla="*/ 14834 h 474273"/>
                  <a:gd name="connsiteX12" fmla="*/ 316185 w 398390"/>
                  <a:gd name="connsiteY12" fmla="*/ 67953 h 474273"/>
                  <a:gd name="connsiteX13" fmla="*/ 394915 w 398390"/>
                  <a:gd name="connsiteY13" fmla="*/ 205492 h 474273"/>
                  <a:gd name="connsiteX14" fmla="*/ 402503 w 398390"/>
                  <a:gd name="connsiteY14" fmla="*/ 240588 h 474273"/>
                  <a:gd name="connsiteX15" fmla="*/ 290574 w 398390"/>
                  <a:gd name="connsiteY15" fmla="*/ 472983 h 474273"/>
                  <a:gd name="connsiteX16" fmla="*/ 269706 w 398390"/>
                  <a:gd name="connsiteY16" fmla="*/ 473931 h 474273"/>
                  <a:gd name="connsiteX17" fmla="*/ 236507 w 398390"/>
                  <a:gd name="connsiteY17" fmla="*/ 460651 h 474273"/>
                  <a:gd name="connsiteX18" fmla="*/ 49643 w 398390"/>
                  <a:gd name="connsiteY18" fmla="*/ 318369 h 47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390" h="474273">
                    <a:moveTo>
                      <a:pt x="49643" y="318369"/>
                    </a:moveTo>
                    <a:cubicBezTo>
                      <a:pt x="35415" y="304141"/>
                      <a:pt x="24032" y="288016"/>
                      <a:pt x="12650" y="270942"/>
                    </a:cubicBezTo>
                    <a:cubicBezTo>
                      <a:pt x="-14858" y="227309"/>
                      <a:pt x="9804" y="226360"/>
                      <a:pt x="18341" y="200749"/>
                    </a:cubicBezTo>
                    <a:cubicBezTo>
                      <a:pt x="20238" y="196955"/>
                      <a:pt x="16444" y="191264"/>
                      <a:pt x="13598" y="184624"/>
                    </a:cubicBezTo>
                    <a:cubicBezTo>
                      <a:pt x="7907" y="173241"/>
                      <a:pt x="12650" y="159962"/>
                      <a:pt x="23084" y="154270"/>
                    </a:cubicBezTo>
                    <a:lnTo>
                      <a:pt x="36364" y="146682"/>
                    </a:lnTo>
                    <a:cubicBezTo>
                      <a:pt x="41106" y="143836"/>
                      <a:pt x="43952" y="139094"/>
                      <a:pt x="43952" y="133402"/>
                    </a:cubicBezTo>
                    <a:cubicBezTo>
                      <a:pt x="43003" y="121071"/>
                      <a:pt x="35415" y="115380"/>
                      <a:pt x="43952" y="93563"/>
                    </a:cubicBezTo>
                    <a:cubicBezTo>
                      <a:pt x="54386" y="70798"/>
                      <a:pt x="73357" y="85975"/>
                      <a:pt x="70511" y="62261"/>
                    </a:cubicBezTo>
                    <a:cubicBezTo>
                      <a:pt x="64820" y="25268"/>
                      <a:pt x="59129" y="18628"/>
                      <a:pt x="98019" y="8194"/>
                    </a:cubicBezTo>
                    <a:cubicBezTo>
                      <a:pt x="113196" y="3451"/>
                      <a:pt x="130270" y="606"/>
                      <a:pt x="141652" y="606"/>
                    </a:cubicBezTo>
                    <a:cubicBezTo>
                      <a:pt x="169160" y="-2240"/>
                      <a:pt x="179594" y="5349"/>
                      <a:pt x="204256" y="14834"/>
                    </a:cubicBezTo>
                    <a:cubicBezTo>
                      <a:pt x="243147" y="30959"/>
                      <a:pt x="279192" y="40445"/>
                      <a:pt x="316185" y="67953"/>
                    </a:cubicBezTo>
                    <a:cubicBezTo>
                      <a:pt x="357921" y="104946"/>
                      <a:pt x="384481" y="148579"/>
                      <a:pt x="394915" y="205492"/>
                    </a:cubicBezTo>
                    <a:cubicBezTo>
                      <a:pt x="397760" y="215926"/>
                      <a:pt x="402503" y="227309"/>
                      <a:pt x="402503" y="240588"/>
                    </a:cubicBezTo>
                    <a:cubicBezTo>
                      <a:pt x="367407" y="316472"/>
                      <a:pt x="325671" y="397099"/>
                      <a:pt x="290574" y="472983"/>
                    </a:cubicBezTo>
                    <a:cubicBezTo>
                      <a:pt x="282986" y="488159"/>
                      <a:pt x="276346" y="475828"/>
                      <a:pt x="269706" y="473931"/>
                    </a:cubicBezTo>
                    <a:cubicBezTo>
                      <a:pt x="257375" y="472983"/>
                      <a:pt x="246941" y="467291"/>
                      <a:pt x="236507" y="460651"/>
                    </a:cubicBezTo>
                    <a:cubicBezTo>
                      <a:pt x="178646" y="425555"/>
                      <a:pt x="68614" y="334495"/>
                      <a:pt x="49643" y="318369"/>
                    </a:cubicBezTo>
                    <a:close/>
                  </a:path>
                </a:pathLst>
              </a:custGeom>
              <a:solidFill>
                <a:srgbClr val="FDCE98"/>
              </a:solidFill>
              <a:ln w="9484" cap="flat">
                <a:noFill/>
                <a:prstDash val="solid"/>
                <a:miter/>
              </a:ln>
            </p:spPr>
            <p:txBody>
              <a:bodyPr rtlCol="0" anchor="ctr"/>
              <a:lstStyle/>
              <a:p>
                <a:endParaRPr lang="en-US"/>
              </a:p>
            </p:txBody>
          </p:sp>
        </p:grpSp>
      </p:grpSp>
      <p:sp>
        <p:nvSpPr>
          <p:cNvPr id="34" name="Title 1">
            <a:extLst>
              <a:ext uri="{FF2B5EF4-FFF2-40B4-BE49-F238E27FC236}">
                <a16:creationId xmlns:a16="http://schemas.microsoft.com/office/drawing/2014/main" id="{B8C5B3CD-B6FB-4CB7-90B1-A7EFB32B37FF}"/>
              </a:ext>
            </a:extLst>
          </p:cNvPr>
          <p:cNvSpPr>
            <a:spLocks noGrp="1"/>
          </p:cNvSpPr>
          <p:nvPr>
            <p:ph type="title"/>
          </p:nvPr>
        </p:nvSpPr>
        <p:spPr>
          <a:xfrm>
            <a:off x="2908585" y="108527"/>
            <a:ext cx="7170162" cy="958273"/>
          </a:xfrm>
        </p:spPr>
        <p:txBody>
          <a:bodyPr/>
          <a:lstStyle/>
          <a:p>
            <a:r>
              <a:rPr lang="en-US" b="1" dirty="0">
                <a:latin typeface="Calibri" panose="020F0502020204030204" pitchFamily="34" charset="0"/>
                <a:cs typeface="Calibri" panose="020F0502020204030204" pitchFamily="34" charset="0"/>
              </a:rPr>
              <a:t>SQL Injection Attack Vector</a:t>
            </a:r>
            <a:endParaRPr lang="en-IL" b="1"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7CEC8E28-1C68-4657-997C-307975FD2EFD}"/>
              </a:ext>
            </a:extLst>
          </p:cNvPr>
          <p:cNvSpPr txBox="1"/>
          <p:nvPr/>
        </p:nvSpPr>
        <p:spPr>
          <a:xfrm>
            <a:off x="701964" y="942109"/>
            <a:ext cx="10889672" cy="4924425"/>
          </a:xfrm>
          <a:prstGeom prst="rect">
            <a:avLst/>
          </a:prstGeom>
          <a:noFill/>
        </p:spPr>
        <p:txBody>
          <a:bodyPr wrap="square" rtlCol="0">
            <a:spAutoFit/>
          </a:bodyPr>
          <a:lstStyle/>
          <a:p>
            <a:r>
              <a:rPr lang="en-US" sz="2000" b="1" dirty="0"/>
              <a:t>How does Django handle SQLi?</a:t>
            </a:r>
          </a:p>
          <a:p>
            <a:r>
              <a:rPr lang="en-US" dirty="0"/>
              <a:t>Because of the use of Django’s ORM, no raw SQL queries are used. This ORM (</a:t>
            </a:r>
            <a:r>
              <a:rPr lang="en-US" b="0" i="0" dirty="0">
                <a:effectLst/>
                <a:latin typeface="arial" panose="020B0604020202020204" pitchFamily="34" charset="0"/>
              </a:rPr>
              <a:t>object-relational mapping</a:t>
            </a:r>
            <a:r>
              <a:rPr lang="en-US" dirty="0"/>
              <a:t>) layer will convert the python objects to SQL queries by itself.</a:t>
            </a:r>
          </a:p>
          <a:p>
            <a:endParaRPr lang="en-US" dirty="0"/>
          </a:p>
          <a:p>
            <a:r>
              <a:rPr lang="en-US" sz="2000" b="1" dirty="0"/>
              <a:t>Our workaround</a:t>
            </a:r>
          </a:p>
          <a:p>
            <a:r>
              <a:rPr lang="en-US" dirty="0"/>
              <a:t>Inorder to create an input field that is vulnerable, we switched to use raw MySQL queries instead of using the ORM. We didn’t restrict any special characters of escaped them.</a:t>
            </a:r>
          </a:p>
          <a:p>
            <a:endParaRPr lang="en-US" dirty="0"/>
          </a:p>
          <a:p>
            <a:r>
              <a:rPr lang="en-US" sz="2000" b="1" dirty="0"/>
              <a:t>Input example to perform an attack</a:t>
            </a:r>
          </a:p>
          <a:p>
            <a:r>
              <a:rPr lang="en-US" dirty="0"/>
              <a:t>To get all the customers out of the system, a user can input the following: “</a:t>
            </a:r>
            <a:r>
              <a:rPr lang="en-US" dirty="0">
                <a:highlight>
                  <a:srgbClr val="FFFF00"/>
                </a:highlight>
              </a:rPr>
              <a:t>% -- </a:t>
            </a:r>
            <a:r>
              <a:rPr lang="en-US" dirty="0"/>
              <a:t>“, this will create the following query in the server side: </a:t>
            </a:r>
            <a:r>
              <a:rPr lang="en-US" dirty="0">
                <a:solidFill>
                  <a:schemeClr val="accent1">
                    <a:lumMod val="50000"/>
                  </a:schemeClr>
                </a:solidFill>
              </a:rPr>
              <a:t>"</a:t>
            </a:r>
            <a:r>
              <a:rPr lang="en-US" dirty="0">
                <a:solidFill>
                  <a:schemeClr val="accent1">
                    <a:lumMod val="50000"/>
                  </a:schemeClr>
                </a:solidFill>
                <a:highlight>
                  <a:srgbClr val="C0C0C0"/>
                </a:highlight>
              </a:rPr>
              <a:t>SELECT * FROM webapp_costumer WHERE name LIKE '%% -- %' AND </a:t>
            </a:r>
            <a:r>
              <a:rPr lang="en-US" dirty="0" err="1">
                <a:solidFill>
                  <a:schemeClr val="accent1">
                    <a:lumMod val="50000"/>
                  </a:schemeClr>
                </a:solidFill>
                <a:highlight>
                  <a:srgbClr val="C0C0C0"/>
                </a:highlight>
              </a:rPr>
              <a:t>sales_person_id</a:t>
            </a:r>
            <a:r>
              <a:rPr lang="en-US" dirty="0">
                <a:solidFill>
                  <a:schemeClr val="accent1">
                    <a:lumMod val="50000"/>
                  </a:schemeClr>
                </a:solidFill>
                <a:highlight>
                  <a:srgbClr val="C0C0C0"/>
                </a:highlight>
              </a:rPr>
              <a:t> = {current_user.id};</a:t>
            </a:r>
            <a:r>
              <a:rPr lang="en-US" dirty="0">
                <a:solidFill>
                  <a:schemeClr val="accent1">
                    <a:lumMod val="50000"/>
                  </a:schemeClr>
                </a:solidFill>
              </a:rPr>
              <a:t>"</a:t>
            </a:r>
          </a:p>
          <a:p>
            <a:r>
              <a:rPr lang="en-US" dirty="0"/>
              <a:t>Because of the “-- ” characters, the second statement of will be commented out, which will create an SQL vulnerability</a:t>
            </a:r>
          </a:p>
          <a:p>
            <a:endParaRPr lang="en-US" dirty="0"/>
          </a:p>
          <a:p>
            <a:r>
              <a:rPr lang="en-US" sz="2000" b="1" dirty="0"/>
              <a:t>Image of the vulnerable field</a:t>
            </a:r>
          </a:p>
          <a:p>
            <a:endParaRPr lang="en-IL" b="1" dirty="0"/>
          </a:p>
        </p:txBody>
      </p:sp>
      <p:pic>
        <p:nvPicPr>
          <p:cNvPr id="31" name="Picture 30">
            <a:extLst>
              <a:ext uri="{FF2B5EF4-FFF2-40B4-BE49-F238E27FC236}">
                <a16:creationId xmlns:a16="http://schemas.microsoft.com/office/drawing/2014/main" id="{0905FAEB-7243-46B9-92C3-6196A5859DD2}"/>
              </a:ext>
            </a:extLst>
          </p:cNvPr>
          <p:cNvPicPr>
            <a:picLocks noChangeAspect="1"/>
          </p:cNvPicPr>
          <p:nvPr/>
        </p:nvPicPr>
        <p:blipFill>
          <a:blip r:embed="rId2"/>
          <a:stretch>
            <a:fillRect/>
          </a:stretch>
        </p:blipFill>
        <p:spPr>
          <a:xfrm>
            <a:off x="845372" y="5579404"/>
            <a:ext cx="2915057" cy="514422"/>
          </a:xfrm>
          <a:prstGeom prst="rect">
            <a:avLst/>
          </a:prstGeom>
        </p:spPr>
      </p:pic>
      <p:sp>
        <p:nvSpPr>
          <p:cNvPr id="2" name="TextBox 1">
            <a:extLst>
              <a:ext uri="{FF2B5EF4-FFF2-40B4-BE49-F238E27FC236}">
                <a16:creationId xmlns:a16="http://schemas.microsoft.com/office/drawing/2014/main" id="{3F1B71A8-D1E6-4F5B-8FDE-67DC793FBA99}"/>
              </a:ext>
            </a:extLst>
          </p:cNvPr>
          <p:cNvSpPr txBox="1"/>
          <p:nvPr/>
        </p:nvSpPr>
        <p:spPr>
          <a:xfrm>
            <a:off x="707123" y="6516047"/>
            <a:ext cx="4831772" cy="307777"/>
          </a:xfrm>
          <a:prstGeom prst="rect">
            <a:avLst/>
          </a:prstGeom>
          <a:noFill/>
        </p:spPr>
        <p:txBody>
          <a:bodyPr wrap="none" rtlCol="0">
            <a:spAutoFit/>
          </a:bodyPr>
          <a:lstStyle/>
          <a:p>
            <a:r>
              <a:rPr lang="en-US" sz="1400" dirty="0"/>
              <a:t>Source- https://docs.djangoproject.com/en/4.0/topics/security/</a:t>
            </a:r>
            <a:endParaRPr lang="en-IL" sz="1400" dirty="0"/>
          </a:p>
        </p:txBody>
      </p:sp>
    </p:spTree>
    <p:extLst>
      <p:ext uri="{BB962C8B-B14F-4D97-AF65-F5344CB8AC3E}">
        <p14:creationId xmlns:p14="http://schemas.microsoft.com/office/powerpoint/2010/main" val="391877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3BAAD54-6927-4B64-B8E9-9F43188B56EC}"/>
              </a:ext>
            </a:extLst>
          </p:cNvPr>
          <p:cNvGrpSpPr/>
          <p:nvPr/>
        </p:nvGrpSpPr>
        <p:grpSpPr>
          <a:xfrm>
            <a:off x="5570898" y="2495007"/>
            <a:ext cx="6335436" cy="3718071"/>
            <a:chOff x="2687161" y="3731096"/>
            <a:chExt cx="5158677" cy="3027467"/>
          </a:xfrm>
        </p:grpSpPr>
        <p:sp>
          <p:nvSpPr>
            <p:cNvPr id="5" name="Freeform: Shape 4">
              <a:extLst>
                <a:ext uri="{FF2B5EF4-FFF2-40B4-BE49-F238E27FC236}">
                  <a16:creationId xmlns:a16="http://schemas.microsoft.com/office/drawing/2014/main" id="{E919C0A5-2D28-48A1-9DCB-484184A7C34B}"/>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5A709560-6F7F-4486-A7DC-2906745F1BD8}"/>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1BEC407-1893-4E9A-BFC4-9CBC472414C5}"/>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212F82C-C08A-46D4-813A-5FDF4866358D}"/>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3016E85-F009-4D70-AC4A-1F3E02D31A04}"/>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DB856F0-B102-492D-87F6-D96A3B31580C}"/>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46EB2AA-4A38-4BBE-8636-E0910AA49548}"/>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4E08CC6-C4F2-4D4D-9DC9-E42A97B1FC52}"/>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0622B1E-7DD0-4A19-B692-D9268CB95147}"/>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rgbClr val="D9D9D9"/>
            </a:solid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E483D02-C2A9-45BB-B014-DDE022136137}"/>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3122D6F-81D3-485C-A534-E70346974F5E}"/>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205DDD1-E202-4987-A45E-FECC1B685640}"/>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EAB17DB-2724-4E20-9467-9736A7CACA0E}"/>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solidFill>
              <a:srgbClr val="D9D9D9"/>
            </a:solid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069FF8D-092D-46AB-AE91-174197F23939}"/>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solidFill>
              <a:srgbClr val="D9D9D9"/>
            </a:solid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F08667-8735-4A0E-9F3A-81DF2E7D8151}"/>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A784287-82C8-4ABD-ADFA-AAD9953F78F2}"/>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3635A3A-39D8-4933-90A1-3256B1EA1254}"/>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7CB8E3D-728A-4B99-BA13-9E688D618681}"/>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BCEF903-595D-4AAA-9FCC-9CE7002E5B41}"/>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5FB7E1E-A629-475C-B21D-D7BE3AEABC9F}"/>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02B6951-E566-40CD-BB0C-731A27D9A620}"/>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6EB9D4D-C2CD-45DD-8AD7-03A020E7EA26}"/>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1619C14-716B-4456-AABF-9109BC5CC28B}"/>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EDFF6BD-C91F-462C-B26A-FD21964C7FC8}"/>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4C55C2B-21C2-4D39-865F-3E1144358E54}"/>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085DE4-10BE-45C4-BAF7-020E445FAAB0}"/>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51F3E22-48E0-4BE5-88C6-5A4714324A9D}"/>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C73502-68CD-4859-8387-6368CE9F9CC8}"/>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A61CA39-4BA3-4E89-A6D0-370C13D45BC4}"/>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0A00187-D0F0-4FD4-87B0-4E809A51A179}"/>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F1DC306-3C18-4D76-9D0E-6019010A03DC}"/>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D047E9D-4372-4DC5-8E6C-78CD68C651B1}"/>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CC19C64-664C-42C5-AB8E-B330EA96769F}"/>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FAC1C81-66FC-4CE0-8B16-F30E0634008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C2514CF-70F0-4933-BCCA-653382E7AE6B}"/>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1178DFC-035E-4344-9DAA-C50B8D5D0E94}"/>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556B14A-C51B-4832-9237-B302F578DBB0}"/>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79617C3-2F91-42ED-98E7-6CC005FDD2A4}"/>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solidFill>
              <a:srgbClr val="D9D9D9"/>
            </a:solid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3A0B460-E979-4941-80F3-FEAD2C6974A9}"/>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AFEA10D-D9AE-40A0-897F-D29A5B6EC93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rgbClr val="D9D9D9"/>
            </a:solid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DA23F1E-CFE4-4E2D-A9DA-8A66E5C12565}"/>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8B8A94-C8CE-49AE-BDCE-388679FDFEBC}"/>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6735F65-2F95-4F8D-BF26-2B35012FDBBE}"/>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E0C98E7-D20D-4D37-BEED-BA36BF3D9583}"/>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B54EFA2-1DD3-42F0-8A1D-60B3466BC393}"/>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DEE8CBB-2F18-46CA-AF3D-2A137AB0007C}"/>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EFD20A0-292A-42F5-AD30-422BB17E411F}"/>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8176828-8E22-4D4C-857F-F0341910E9E0}"/>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81E80E6-26E7-41FE-B014-81671FAAEE00}"/>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16EBF79-E54F-4554-9FE5-C92C29BADBCD}"/>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3022D01-9097-4F40-B4A2-D7C92D7988C3}"/>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solidFill>
              <a:srgbClr val="D9D9D9"/>
            </a:solid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925C9BB-BEAB-4B69-9662-0532E277B2C7}"/>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DD27DF6-5D5A-4CAD-9FB2-BC2365C9C646}"/>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solidFill>
              <a:srgbClr val="D9D9D9"/>
            </a:solid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05F1E28-2177-48D3-9136-B160C3550BA9}"/>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DB84B73-3C52-41F2-97C7-C62FC990D643}"/>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75E492-4C42-4B22-9A75-E69049B1E34A}"/>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3D4BBC6-64CE-4C43-8111-FE2CC923319F}"/>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911AC6C-C0B0-4ADD-9B7A-DA55FCED6E20}"/>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227C7E2-B7B3-436C-B3C4-DF8B54F0E63D}"/>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402B86F-C659-43D9-A9B1-7F92866EBF8E}"/>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A4D2CEA-21D4-4919-B3A3-BA0EA6B9B105}"/>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5C218FB-ED5D-42AF-8F21-2822410F72E2}"/>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C417FBF-DD55-4D01-9F79-E32DFC59F17F}"/>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DD884A2-B771-41BB-A363-81C0755A9047}"/>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D9601C9-7CB1-4D43-8E3B-9944CA3A7F3A}"/>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3E4E2F6-8A79-4BC0-8129-A493676087E8}"/>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9DB7F88-A81E-4205-8F8A-20A3AA7B2FE9}"/>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210A25B-9074-4C88-8F59-3E634A23FEE4}"/>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7F05F34-7813-4226-93EF-C689868447E6}"/>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80220CC-5378-411B-9087-BCB564AA368D}"/>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EE62991-9FA0-4FED-B071-B48A10F7BF49}"/>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516C5DA-E5EC-45AD-8D46-918690C4A0DE}"/>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F8BDEFF-3EC0-4DDE-A70C-17CE8EE5D0DF}"/>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35820D1-57C6-4E39-B800-7848CE818181}"/>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386EC87-21B9-46F5-AEB8-AA1FCAB5F84E}"/>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239CF97-94C2-4C94-8A0C-90EF4BDD43F5}"/>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D51F4D9-4BC1-4A42-A3B9-752D94F9C80A}"/>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7C3A4B9-94BB-4FC8-9F1E-1123F4CEE5AE}"/>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9DE190A-9CED-4E0C-A2CD-AFB72EC77DB0}"/>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6572B4C-30CB-4058-8DA6-217D0A3306F6}"/>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8C0B823-4677-4C84-B698-D2B57218FCCD}"/>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62A6296-F2E0-4A50-86BE-7F03379CF283}"/>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760D299-F792-461D-AD54-7E873A08EB09}"/>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9F21094-0ADE-425B-BC73-E3CEB1B6FFF5}"/>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6822F15-806F-493E-B409-E6FF688F5633}"/>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8EAA778-724C-4B95-96AF-CBE8E5E50261}"/>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18089A6-2309-484C-9B8B-8DC95470A806}"/>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2793E35-2B63-4C3D-96C7-6D3BA4960F18}"/>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4FCF23C-4034-40C7-80EB-0E134005AA5B}"/>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9082164-D654-4435-BC6D-B29A1036AE46}"/>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73245BA-2958-4ADF-869F-169E850E9FE4}"/>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3EC280F-79B8-46A0-9AC4-02132959B6EB}"/>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E8C63C6-9C82-4E1F-BBDB-7686979A2CED}"/>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86FAC72-4522-4BE7-9397-761604671166}"/>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69D424E-C1E7-4C4E-90A3-6EE8D0A7BF71}"/>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CBBB2C6-BBDF-4901-9189-58591BD8BA0B}"/>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CC588DC-2D92-4EFD-BF3F-13487CB76BA0}"/>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712329D-9954-4382-8BEE-3739E933371E}"/>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1761AB1-D512-4C14-950D-9AD8D3E86023}"/>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F0A9BD2-B779-4D11-9FAF-179DEE65DFFD}"/>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48E998D-08B8-4480-953E-BB78475A2515}"/>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3556321-E1CE-4B84-B403-B9BCA5603B8B}"/>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08F37EE-ACBE-4016-8429-3624AB9F3FAC}"/>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133C348-E506-4A12-8DDF-69C7A0425FAF}"/>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0DF63C7-4E50-4E98-9B96-F957EED1084A}"/>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BE9FBF3-6BCE-4614-B78C-441EBA82A501}"/>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CCB5D73-E181-4E52-963D-D1CC697EECC3}"/>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E9EAFD1-D0F2-452A-9C3D-9E887C4179A6}"/>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66D20E8-4D98-4CB9-8936-00AD00977343}"/>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0DDEF8E-71E7-456A-9115-D77044A957BE}"/>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D6F7E89-B491-4E91-B9DA-71ACB25FF107}"/>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8A9421E-D7A4-44F4-A1C9-B939D411A069}"/>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w="3104"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A8C48A54-927E-4A9A-826D-95F58427B883}"/>
              </a:ext>
            </a:extLst>
          </p:cNvPr>
          <p:cNvSpPr>
            <a:spLocks noGrp="1"/>
          </p:cNvSpPr>
          <p:nvPr>
            <p:ph type="title"/>
          </p:nvPr>
        </p:nvSpPr>
        <p:spPr>
          <a:xfrm>
            <a:off x="227976" y="80423"/>
            <a:ext cx="2308760" cy="979142"/>
          </a:xfrm>
        </p:spPr>
        <p:txBody>
          <a:bodyPr/>
          <a:lstStyle/>
          <a:p>
            <a:r>
              <a:rPr lang="en-US" b="1" dirty="0">
                <a:latin typeface="Calibri" panose="020F0502020204030204" pitchFamily="34" charset="0"/>
                <a:cs typeface="Calibri" panose="020F0502020204030204" pitchFamily="34" charset="0"/>
              </a:rPr>
              <a:t>Workflow</a:t>
            </a:r>
            <a:endParaRPr lang="en-IL"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6FE65DE-D24F-4FDF-BD7A-19DA766B9A84}"/>
              </a:ext>
            </a:extLst>
          </p:cNvPr>
          <p:cNvSpPr>
            <a:spLocks noGrp="1"/>
          </p:cNvSpPr>
          <p:nvPr>
            <p:ph idx="1"/>
          </p:nvPr>
        </p:nvSpPr>
        <p:spPr>
          <a:xfrm>
            <a:off x="1838388" y="1551500"/>
            <a:ext cx="10018713" cy="3124201"/>
          </a:xfrm>
        </p:spPr>
        <p:txBody>
          <a:bodyPr/>
          <a:lstStyle/>
          <a:p>
            <a:r>
              <a:rPr lang="en-US" dirty="0" err="1"/>
              <a:t>Github</a:t>
            </a:r>
            <a:r>
              <a:rPr lang="en-US" dirty="0"/>
              <a:t> pics</a:t>
            </a:r>
            <a:endParaRPr lang="en-IL" dirty="0"/>
          </a:p>
        </p:txBody>
      </p:sp>
      <p:grpSp>
        <p:nvGrpSpPr>
          <p:cNvPr id="117" name="Group 116">
            <a:extLst>
              <a:ext uri="{FF2B5EF4-FFF2-40B4-BE49-F238E27FC236}">
                <a16:creationId xmlns:a16="http://schemas.microsoft.com/office/drawing/2014/main" id="{890982B7-BDB1-4EE4-99F9-5A2D487628F5}"/>
              </a:ext>
            </a:extLst>
          </p:cNvPr>
          <p:cNvGrpSpPr/>
          <p:nvPr/>
        </p:nvGrpSpPr>
        <p:grpSpPr>
          <a:xfrm>
            <a:off x="5378049" y="4044111"/>
            <a:ext cx="6829332" cy="2832060"/>
            <a:chOff x="2681334" y="4025940"/>
            <a:chExt cx="6829332" cy="2832060"/>
          </a:xfrm>
        </p:grpSpPr>
        <p:sp>
          <p:nvSpPr>
            <p:cNvPr id="118" name="Freeform: Shape 117">
              <a:extLst>
                <a:ext uri="{FF2B5EF4-FFF2-40B4-BE49-F238E27FC236}">
                  <a16:creationId xmlns:a16="http://schemas.microsoft.com/office/drawing/2014/main" id="{F13CCA49-A20F-4BE9-8FB9-C66BFE6EAF92}"/>
                </a:ext>
              </a:extLst>
            </p:cNvPr>
            <p:cNvSpPr/>
            <p:nvPr/>
          </p:nvSpPr>
          <p:spPr>
            <a:xfrm>
              <a:off x="5533848" y="4295986"/>
              <a:ext cx="632113" cy="1064510"/>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solidFill>
              <a:srgbClr val="EABB8B"/>
            </a:solidFill>
            <a:ln w="686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B3B4528-D03D-45A1-8101-9EFDC11B5331}"/>
                </a:ext>
              </a:extLst>
            </p:cNvPr>
            <p:cNvSpPr/>
            <p:nvPr/>
          </p:nvSpPr>
          <p:spPr>
            <a:xfrm>
              <a:off x="5495711" y="4025940"/>
              <a:ext cx="661765" cy="563160"/>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363636"/>
            </a:solidFill>
            <a:ln w="337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2E35FAF-3139-49CF-9E4E-87319860A42F}"/>
                </a:ext>
              </a:extLst>
            </p:cNvPr>
            <p:cNvSpPr/>
            <p:nvPr/>
          </p:nvSpPr>
          <p:spPr>
            <a:xfrm>
              <a:off x="5555779" y="4467369"/>
              <a:ext cx="592712" cy="253174"/>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5506AFB-54EC-4987-9141-E94E2252B6E3}"/>
                </a:ext>
              </a:extLst>
            </p:cNvPr>
            <p:cNvSpPr/>
            <p:nvPr/>
          </p:nvSpPr>
          <p:spPr>
            <a:xfrm>
              <a:off x="4920528" y="4979917"/>
              <a:ext cx="1929421" cy="1381560"/>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solidFill>
              <a:schemeClr val="accent1"/>
            </a:solidFill>
            <a:ln w="337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6800E79-7959-4005-B1AB-1EB272482E54}"/>
                </a:ext>
              </a:extLst>
            </p:cNvPr>
            <p:cNvSpPr/>
            <p:nvPr/>
          </p:nvSpPr>
          <p:spPr>
            <a:xfrm>
              <a:off x="2681334" y="6355039"/>
              <a:ext cx="6829332" cy="502961"/>
            </a:xfrm>
            <a:custGeom>
              <a:avLst/>
              <a:gdLst>
                <a:gd name="connsiteX0" fmla="*/ 6133158 w 6829332"/>
                <a:gd name="connsiteY0" fmla="*/ 0 h 502961"/>
                <a:gd name="connsiteX1" fmla="*/ 6248681 w 6829332"/>
                <a:gd name="connsiteY1" fmla="*/ 39859 h 502961"/>
                <a:gd name="connsiteX2" fmla="*/ 6829333 w 6829332"/>
                <a:gd name="connsiteY2" fmla="*/ 502962 h 502961"/>
                <a:gd name="connsiteX3" fmla="*/ 0 w 6829332"/>
                <a:gd name="connsiteY3" fmla="*/ 502962 h 502961"/>
                <a:gd name="connsiteX4" fmla="*/ 641116 w 6829332"/>
                <a:gd name="connsiteY4" fmla="*/ 27023 h 502961"/>
                <a:gd name="connsiteX5" fmla="*/ 725562 w 6829332"/>
                <a:gd name="connsiteY5" fmla="*/ 338 h 502961"/>
                <a:gd name="connsiteX6" fmla="*/ 6133158 w 6829332"/>
                <a:gd name="connsiteY6" fmla="*/ 0 h 50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332" h="502961">
                  <a:moveTo>
                    <a:pt x="6133158" y="0"/>
                  </a:moveTo>
                  <a:cubicBezTo>
                    <a:pt x="6178084" y="0"/>
                    <a:pt x="6213213" y="11485"/>
                    <a:pt x="6248681" y="39859"/>
                  </a:cubicBezTo>
                  <a:cubicBezTo>
                    <a:pt x="6431085" y="185782"/>
                    <a:pt x="6821564" y="490464"/>
                    <a:pt x="6829333" y="502962"/>
                  </a:cubicBezTo>
                  <a:cubicBezTo>
                    <a:pt x="4553001" y="502962"/>
                    <a:pt x="2276332" y="502962"/>
                    <a:pt x="0" y="502962"/>
                  </a:cubicBezTo>
                  <a:cubicBezTo>
                    <a:pt x="175310" y="372914"/>
                    <a:pt x="603621" y="56748"/>
                    <a:pt x="641116" y="27023"/>
                  </a:cubicBezTo>
                  <a:cubicBezTo>
                    <a:pt x="666449" y="7094"/>
                    <a:pt x="693472" y="338"/>
                    <a:pt x="725562" y="338"/>
                  </a:cubicBezTo>
                  <a:cubicBezTo>
                    <a:pt x="1236292" y="1014"/>
                    <a:pt x="5461642" y="1014"/>
                    <a:pt x="6133158" y="0"/>
                  </a:cubicBezTo>
                  <a:close/>
                </a:path>
              </a:pathLst>
            </a:custGeom>
            <a:solidFill>
              <a:srgbClr val="424242"/>
            </a:solidFill>
            <a:ln w="337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715245C-6C7E-4FA9-A5AE-6C208C8F5BD6}"/>
                </a:ext>
              </a:extLst>
            </p:cNvPr>
            <p:cNvSpPr/>
            <p:nvPr/>
          </p:nvSpPr>
          <p:spPr>
            <a:xfrm>
              <a:off x="5002928" y="5605495"/>
              <a:ext cx="1680817" cy="952215"/>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solidFill>
              <a:srgbClr val="DCDCDC"/>
            </a:solidFill>
            <a:ln w="337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C95C8358-87D5-46DB-BB8F-80CCCAB49CF4}"/>
                </a:ext>
              </a:extLst>
            </p:cNvPr>
            <p:cNvSpPr/>
            <p:nvPr/>
          </p:nvSpPr>
          <p:spPr>
            <a:xfrm>
              <a:off x="5589148" y="4913712"/>
              <a:ext cx="274455" cy="431688"/>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877FA57-9F79-418B-A567-9EF8480771A2}"/>
                </a:ext>
              </a:extLst>
            </p:cNvPr>
            <p:cNvSpPr/>
            <p:nvPr/>
          </p:nvSpPr>
          <p:spPr>
            <a:xfrm>
              <a:off x="5929472" y="4913712"/>
              <a:ext cx="228194" cy="404666"/>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70BAF6B-558F-4355-97F4-33798FE9E7F2}"/>
                </a:ext>
              </a:extLst>
            </p:cNvPr>
            <p:cNvSpPr/>
            <p:nvPr/>
          </p:nvSpPr>
          <p:spPr>
            <a:xfrm>
              <a:off x="5662960" y="4865746"/>
              <a:ext cx="404028" cy="229879"/>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rgbClr val="ED8B23"/>
            </a:solidFill>
            <a:ln w="402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41BC8EB-2EF7-48D3-9DA4-404C6085BEED}"/>
                </a:ext>
              </a:extLst>
            </p:cNvPr>
            <p:cNvSpPr/>
            <p:nvPr/>
          </p:nvSpPr>
          <p:spPr>
            <a:xfrm>
              <a:off x="6438514" y="5194411"/>
              <a:ext cx="189497" cy="416488"/>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66B9ED-13C2-4536-B25D-FD59CE2AF66B}"/>
                </a:ext>
              </a:extLst>
            </p:cNvPr>
            <p:cNvSpPr/>
            <p:nvPr/>
          </p:nvSpPr>
          <p:spPr>
            <a:xfrm>
              <a:off x="5141082" y="5194411"/>
              <a:ext cx="169567" cy="416488"/>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F9C816E-E3BB-4351-8B2F-95492FFAA412}"/>
                </a:ext>
              </a:extLst>
            </p:cNvPr>
            <p:cNvSpPr/>
            <p:nvPr/>
          </p:nvSpPr>
          <p:spPr>
            <a:xfrm>
              <a:off x="5707734" y="5975862"/>
              <a:ext cx="309752" cy="315736"/>
            </a:xfrm>
            <a:custGeom>
              <a:avLst/>
              <a:gdLst>
                <a:gd name="connsiteX0" fmla="*/ 155916 w 309752"/>
                <a:gd name="connsiteY0" fmla="*/ 38057 h 315736"/>
                <a:gd name="connsiteX1" fmla="*/ 144008 w 309752"/>
                <a:gd name="connsiteY1" fmla="*/ 42068 h 315736"/>
                <a:gd name="connsiteX2" fmla="*/ 53144 w 309752"/>
                <a:gd name="connsiteY2" fmla="*/ 71118 h 315736"/>
                <a:gd name="connsiteX3" fmla="*/ 30175 w 309752"/>
                <a:gd name="connsiteY3" fmla="*/ 90371 h 315736"/>
                <a:gd name="connsiteX4" fmla="*/ 54495 w 309752"/>
                <a:gd name="connsiteY4" fmla="*/ 213325 h 315736"/>
                <a:gd name="connsiteX5" fmla="*/ 157182 w 309752"/>
                <a:gd name="connsiteY5" fmla="*/ 282909 h 315736"/>
                <a:gd name="connsiteX6" fmla="*/ 261220 w 309752"/>
                <a:gd name="connsiteY6" fmla="*/ 201503 h 315736"/>
                <a:gd name="connsiteX7" fmla="*/ 278109 w 309752"/>
                <a:gd name="connsiteY7" fmla="*/ 103207 h 315736"/>
                <a:gd name="connsiteX8" fmla="*/ 245006 w 309752"/>
                <a:gd name="connsiteY8" fmla="*/ 70104 h 315736"/>
                <a:gd name="connsiteX9" fmla="*/ 166302 w 309752"/>
                <a:gd name="connsiteY9" fmla="*/ 44433 h 315736"/>
                <a:gd name="connsiteX10" fmla="*/ 155916 w 309752"/>
                <a:gd name="connsiteY10" fmla="*/ 38057 h 315736"/>
                <a:gd name="connsiteX11" fmla="*/ 152307 w 309752"/>
                <a:gd name="connsiteY11" fmla="*/ 241 h 315736"/>
                <a:gd name="connsiteX12" fmla="*/ 177150 w 309752"/>
                <a:gd name="connsiteY12" fmla="*/ 13018 h 315736"/>
                <a:gd name="connsiteX13" fmla="*/ 247747 w 309752"/>
                <a:gd name="connsiteY13" fmla="*/ 41054 h 315736"/>
                <a:gd name="connsiteX14" fmla="*/ 307535 w 309752"/>
                <a:gd name="connsiteY14" fmla="*/ 109962 h 315736"/>
                <a:gd name="connsiteX15" fmla="*/ 271730 w 309752"/>
                <a:gd name="connsiteY15" fmla="*/ 243049 h 315736"/>
                <a:gd name="connsiteX16" fmla="*/ 57912 w 309752"/>
                <a:gd name="connsiteY16" fmla="*/ 261965 h 315736"/>
                <a:gd name="connsiteX17" fmla="*/ 827 w 309752"/>
                <a:gd name="connsiteY17" fmla="*/ 57943 h 315736"/>
                <a:gd name="connsiteX18" fmla="*/ 23120 w 309752"/>
                <a:gd name="connsiteY18" fmla="*/ 41392 h 315736"/>
                <a:gd name="connsiteX19" fmla="*/ 143372 w 309752"/>
                <a:gd name="connsiteY19" fmla="*/ 5587 h 315736"/>
                <a:gd name="connsiteX20" fmla="*/ 152307 w 309752"/>
                <a:gd name="connsiteY20" fmla="*/ 241 h 31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9752" h="315736">
                  <a:moveTo>
                    <a:pt x="155916" y="38057"/>
                  </a:moveTo>
                  <a:cubicBezTo>
                    <a:pt x="152369" y="37171"/>
                    <a:pt x="148569" y="38015"/>
                    <a:pt x="144008" y="42068"/>
                  </a:cubicBezTo>
                  <a:cubicBezTo>
                    <a:pt x="117999" y="65376"/>
                    <a:pt x="86247" y="70442"/>
                    <a:pt x="53144" y="71118"/>
                  </a:cubicBezTo>
                  <a:cubicBezTo>
                    <a:pt x="39971" y="71456"/>
                    <a:pt x="29499" y="73145"/>
                    <a:pt x="30175" y="90371"/>
                  </a:cubicBezTo>
                  <a:cubicBezTo>
                    <a:pt x="31526" y="132595"/>
                    <a:pt x="33215" y="175156"/>
                    <a:pt x="54495" y="213325"/>
                  </a:cubicBezTo>
                  <a:cubicBezTo>
                    <a:pt x="76789" y="253522"/>
                    <a:pt x="111919" y="284260"/>
                    <a:pt x="157182" y="282909"/>
                  </a:cubicBezTo>
                  <a:cubicBezTo>
                    <a:pt x="206499" y="281558"/>
                    <a:pt x="241966" y="248793"/>
                    <a:pt x="261220" y="201503"/>
                  </a:cubicBezTo>
                  <a:cubicBezTo>
                    <a:pt x="273042" y="171778"/>
                    <a:pt x="274393" y="140026"/>
                    <a:pt x="278109" y="103207"/>
                  </a:cubicBezTo>
                  <a:cubicBezTo>
                    <a:pt x="283514" y="81589"/>
                    <a:pt x="274731" y="68753"/>
                    <a:pt x="245006" y="70104"/>
                  </a:cubicBezTo>
                  <a:cubicBezTo>
                    <a:pt x="216294" y="71118"/>
                    <a:pt x="189272" y="63011"/>
                    <a:pt x="166302" y="44433"/>
                  </a:cubicBezTo>
                  <a:cubicBezTo>
                    <a:pt x="162756" y="41562"/>
                    <a:pt x="159463" y="38944"/>
                    <a:pt x="155916" y="38057"/>
                  </a:cubicBezTo>
                  <a:close/>
                  <a:moveTo>
                    <a:pt x="152307" y="241"/>
                  </a:moveTo>
                  <a:cubicBezTo>
                    <a:pt x="161253" y="-1486"/>
                    <a:pt x="170057" y="6432"/>
                    <a:pt x="177150" y="13018"/>
                  </a:cubicBezTo>
                  <a:cubicBezTo>
                    <a:pt x="197080" y="31596"/>
                    <a:pt x="220387" y="43081"/>
                    <a:pt x="247747" y="41054"/>
                  </a:cubicBezTo>
                  <a:cubicBezTo>
                    <a:pt x="309900" y="36325"/>
                    <a:pt x="313953" y="46121"/>
                    <a:pt x="307535" y="109962"/>
                  </a:cubicBezTo>
                  <a:cubicBezTo>
                    <a:pt x="308211" y="155563"/>
                    <a:pt x="300780" y="203191"/>
                    <a:pt x="271730" y="243049"/>
                  </a:cubicBezTo>
                  <a:cubicBezTo>
                    <a:pt x="208564" y="330198"/>
                    <a:pt x="133238" y="342020"/>
                    <a:pt x="57912" y="261965"/>
                  </a:cubicBezTo>
                  <a:cubicBezTo>
                    <a:pt x="4205" y="205217"/>
                    <a:pt x="-2889" y="132594"/>
                    <a:pt x="827" y="57943"/>
                  </a:cubicBezTo>
                  <a:cubicBezTo>
                    <a:pt x="1502" y="42743"/>
                    <a:pt x="11298" y="40716"/>
                    <a:pt x="23120" y="41392"/>
                  </a:cubicBezTo>
                  <a:cubicBezTo>
                    <a:pt x="67370" y="43419"/>
                    <a:pt x="109594" y="41054"/>
                    <a:pt x="143372" y="5587"/>
                  </a:cubicBezTo>
                  <a:cubicBezTo>
                    <a:pt x="146328" y="2463"/>
                    <a:pt x="149326" y="816"/>
                    <a:pt x="152307" y="241"/>
                  </a:cubicBezTo>
                  <a:close/>
                </a:path>
              </a:pathLst>
            </a:custGeom>
            <a:solidFill>
              <a:schemeClr val="accent3"/>
            </a:solidFill>
            <a:ln w="3378" cap="flat">
              <a:noFill/>
              <a:prstDash val="solid"/>
              <a:miter/>
            </a:ln>
          </p:spPr>
          <p:txBody>
            <a:bodyPr wrap="square" rtlCol="0" anchor="ctr">
              <a:noAutofit/>
            </a:bodyPr>
            <a:lstStyle/>
            <a:p>
              <a:endParaRPr lang="en-US"/>
            </a:p>
          </p:txBody>
        </p:sp>
        <p:sp>
          <p:nvSpPr>
            <p:cNvPr id="130" name="Freeform: Shape 129">
              <a:extLst>
                <a:ext uri="{FF2B5EF4-FFF2-40B4-BE49-F238E27FC236}">
                  <a16:creationId xmlns:a16="http://schemas.microsoft.com/office/drawing/2014/main" id="{AD26D808-7744-44EC-98A1-A39D13E094FA}"/>
                </a:ext>
              </a:extLst>
            </p:cNvPr>
            <p:cNvSpPr/>
            <p:nvPr/>
          </p:nvSpPr>
          <p:spPr>
            <a:xfrm>
              <a:off x="5877753" y="5357223"/>
              <a:ext cx="26046" cy="248271"/>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307A0EE-7085-4731-85DE-B86276065CE0}"/>
                </a:ext>
              </a:extLst>
            </p:cNvPr>
            <p:cNvSpPr/>
            <p:nvPr/>
          </p:nvSpPr>
          <p:spPr>
            <a:xfrm>
              <a:off x="5875798" y="4582422"/>
              <a:ext cx="187393" cy="101131"/>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FA59BE0-772A-4066-8D14-8C8E6381D394}"/>
                </a:ext>
              </a:extLst>
            </p:cNvPr>
            <p:cNvSpPr/>
            <p:nvPr/>
          </p:nvSpPr>
          <p:spPr>
            <a:xfrm>
              <a:off x="5627092" y="4600836"/>
              <a:ext cx="177840" cy="90521"/>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21A7CAD-33F9-4342-849B-80E1546A86F6}"/>
                </a:ext>
              </a:extLst>
            </p:cNvPr>
            <p:cNvSpPr/>
            <p:nvPr/>
          </p:nvSpPr>
          <p:spPr>
            <a:xfrm>
              <a:off x="5898058" y="4520048"/>
              <a:ext cx="164163" cy="51249"/>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3914542-A352-4147-B571-986802C9FD1D}"/>
                </a:ext>
              </a:extLst>
            </p:cNvPr>
            <p:cNvSpPr/>
            <p:nvPr/>
          </p:nvSpPr>
          <p:spPr>
            <a:xfrm>
              <a:off x="5606212" y="4532438"/>
              <a:ext cx="167878" cy="42363"/>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579898-3D0E-4D3C-97DD-222B70844F91}"/>
                </a:ext>
              </a:extLst>
            </p:cNvPr>
            <p:cNvSpPr/>
            <p:nvPr/>
          </p:nvSpPr>
          <p:spPr>
            <a:xfrm>
              <a:off x="5003941" y="6600946"/>
              <a:ext cx="1678790" cy="65530"/>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solidFill>
              <a:srgbClr val="DCDCDC"/>
            </a:solidFill>
            <a:ln w="3378" cap="flat">
              <a:noFill/>
              <a:prstDash val="solid"/>
              <a:miter/>
            </a:ln>
          </p:spPr>
          <p:txBody>
            <a:bodyPr rtlCol="0" anchor="ctr"/>
            <a:lstStyle/>
            <a:p>
              <a:endParaRPr lang="en-US"/>
            </a:p>
          </p:txBody>
        </p:sp>
      </p:grpSp>
      <p:pic>
        <p:nvPicPr>
          <p:cNvPr id="137" name="Picture 136">
            <a:extLst>
              <a:ext uri="{FF2B5EF4-FFF2-40B4-BE49-F238E27FC236}">
                <a16:creationId xmlns:a16="http://schemas.microsoft.com/office/drawing/2014/main" id="{7B043777-C111-4433-A84D-F4F92CC8C550}"/>
              </a:ext>
            </a:extLst>
          </p:cNvPr>
          <p:cNvPicPr>
            <a:picLocks noChangeAspect="1"/>
          </p:cNvPicPr>
          <p:nvPr/>
        </p:nvPicPr>
        <p:blipFill>
          <a:blip r:embed="rId2"/>
          <a:stretch>
            <a:fillRect/>
          </a:stretch>
        </p:blipFill>
        <p:spPr>
          <a:xfrm>
            <a:off x="4937618" y="257038"/>
            <a:ext cx="7128058" cy="3157782"/>
          </a:xfrm>
          <a:prstGeom prst="rect">
            <a:avLst/>
          </a:prstGeom>
        </p:spPr>
      </p:pic>
      <p:pic>
        <p:nvPicPr>
          <p:cNvPr id="139" name="Picture 138">
            <a:extLst>
              <a:ext uri="{FF2B5EF4-FFF2-40B4-BE49-F238E27FC236}">
                <a16:creationId xmlns:a16="http://schemas.microsoft.com/office/drawing/2014/main" id="{7483A7DA-2C2D-41B0-9AB7-BD256ACB4830}"/>
              </a:ext>
            </a:extLst>
          </p:cNvPr>
          <p:cNvPicPr>
            <a:picLocks noChangeAspect="1"/>
          </p:cNvPicPr>
          <p:nvPr/>
        </p:nvPicPr>
        <p:blipFill>
          <a:blip r:embed="rId3"/>
          <a:stretch>
            <a:fillRect/>
          </a:stretch>
        </p:blipFill>
        <p:spPr>
          <a:xfrm>
            <a:off x="98529" y="2239793"/>
            <a:ext cx="6650903" cy="4064140"/>
          </a:xfrm>
          <a:prstGeom prst="rect">
            <a:avLst/>
          </a:prstGeom>
        </p:spPr>
      </p:pic>
      <p:sp>
        <p:nvSpPr>
          <p:cNvPr id="140" name="TextBox 139">
            <a:extLst>
              <a:ext uri="{FF2B5EF4-FFF2-40B4-BE49-F238E27FC236}">
                <a16:creationId xmlns:a16="http://schemas.microsoft.com/office/drawing/2014/main" id="{DBBE6790-A8BD-49B7-8ABC-FE1AD33FF9C9}"/>
              </a:ext>
            </a:extLst>
          </p:cNvPr>
          <p:cNvSpPr txBox="1"/>
          <p:nvPr/>
        </p:nvSpPr>
        <p:spPr>
          <a:xfrm>
            <a:off x="240926" y="913578"/>
            <a:ext cx="6421926" cy="1200329"/>
          </a:xfrm>
          <a:prstGeom prst="rect">
            <a:avLst/>
          </a:prstGeom>
          <a:noFill/>
        </p:spPr>
        <p:txBody>
          <a:bodyPr wrap="square" rtlCol="0">
            <a:spAutoFit/>
          </a:bodyPr>
          <a:lstStyle/>
          <a:p>
            <a:r>
              <a:rPr lang="en-US" dirty="0"/>
              <a:t>To keep track of assignments, we managed the project using GitHub. Each one got his own tickets and worked on his own feature branch. On each weekly meeting we reviewed the changes and merged the branches to the tag</a:t>
            </a:r>
            <a:endParaRPr lang="en-IL" dirty="0"/>
          </a:p>
        </p:txBody>
      </p:sp>
    </p:spTree>
    <p:extLst>
      <p:ext uri="{BB962C8B-B14F-4D97-AF65-F5344CB8AC3E}">
        <p14:creationId xmlns:p14="http://schemas.microsoft.com/office/powerpoint/2010/main" val="346840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
            <a:extLst>
              <a:ext uri="{FF2B5EF4-FFF2-40B4-BE49-F238E27FC236}">
                <a16:creationId xmlns:a16="http://schemas.microsoft.com/office/drawing/2014/main" id="{CB6C90EE-B657-42AB-BBB2-96BAAC062A50}"/>
              </a:ext>
            </a:extLst>
          </p:cNvPr>
          <p:cNvSpPr/>
          <p:nvPr/>
        </p:nvSpPr>
        <p:spPr>
          <a:xfrm>
            <a:off x="930000" y="2917882"/>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Oval 4">
            <a:extLst>
              <a:ext uri="{FF2B5EF4-FFF2-40B4-BE49-F238E27FC236}">
                <a16:creationId xmlns:a16="http://schemas.microsoft.com/office/drawing/2014/main" id="{0737EBD5-0C6A-4079-A510-0A5D0F211640}"/>
              </a:ext>
            </a:extLst>
          </p:cNvPr>
          <p:cNvSpPr/>
          <p:nvPr/>
        </p:nvSpPr>
        <p:spPr>
          <a:xfrm flipH="1">
            <a:off x="1983315" y="2836050"/>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6" name="Rounded Rectangle 8">
            <a:extLst>
              <a:ext uri="{FF2B5EF4-FFF2-40B4-BE49-F238E27FC236}">
                <a16:creationId xmlns:a16="http://schemas.microsoft.com/office/drawing/2014/main" id="{BC7A0F68-197E-42AE-9B00-45AFDA4CE833}"/>
              </a:ext>
            </a:extLst>
          </p:cNvPr>
          <p:cNvSpPr/>
          <p:nvPr/>
        </p:nvSpPr>
        <p:spPr>
          <a:xfrm>
            <a:off x="74571" y="3097766"/>
            <a:ext cx="4091029" cy="3681725"/>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Oval 10">
            <a:extLst>
              <a:ext uri="{FF2B5EF4-FFF2-40B4-BE49-F238E27FC236}">
                <a16:creationId xmlns:a16="http://schemas.microsoft.com/office/drawing/2014/main" id="{24E0F717-C818-42AC-AEE3-090EF3BE7805}"/>
              </a:ext>
            </a:extLst>
          </p:cNvPr>
          <p:cNvSpPr/>
          <p:nvPr/>
        </p:nvSpPr>
        <p:spPr>
          <a:xfrm flipH="1">
            <a:off x="8708187" y="2829886"/>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2" name="Rounded Rectangle 8">
            <a:extLst>
              <a:ext uri="{FF2B5EF4-FFF2-40B4-BE49-F238E27FC236}">
                <a16:creationId xmlns:a16="http://schemas.microsoft.com/office/drawing/2014/main" id="{BE149EA6-6C8D-43FD-AF95-F7361BFB7291}"/>
              </a:ext>
            </a:extLst>
          </p:cNvPr>
          <p:cNvSpPr/>
          <p:nvPr/>
        </p:nvSpPr>
        <p:spPr>
          <a:xfrm>
            <a:off x="6431078" y="3145869"/>
            <a:ext cx="4832887" cy="3372241"/>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a:extLst>
              <a:ext uri="{FF2B5EF4-FFF2-40B4-BE49-F238E27FC236}">
                <a16:creationId xmlns:a16="http://schemas.microsoft.com/office/drawing/2014/main" id="{C480A049-D65E-401C-ACB4-04AA1C3D50C0}"/>
              </a:ext>
            </a:extLst>
          </p:cNvPr>
          <p:cNvSpPr/>
          <p:nvPr/>
        </p:nvSpPr>
        <p:spPr>
          <a:xfrm rot="10800000" flipH="1">
            <a:off x="5175825" y="2829886"/>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4" name="Rounded Rectangle 8">
            <a:extLst>
              <a:ext uri="{FF2B5EF4-FFF2-40B4-BE49-F238E27FC236}">
                <a16:creationId xmlns:a16="http://schemas.microsoft.com/office/drawing/2014/main" id="{4AFD5727-7908-41DF-8088-8332351EA408}"/>
              </a:ext>
            </a:extLst>
          </p:cNvPr>
          <p:cNvSpPr/>
          <p:nvPr/>
        </p:nvSpPr>
        <p:spPr>
          <a:xfrm rot="10800000">
            <a:off x="3640634" y="164406"/>
            <a:ext cx="3656278" cy="2658238"/>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pic>
        <p:nvPicPr>
          <p:cNvPr id="1026" name="Picture 2" descr="Django Favicon Tutorial | LearnDjango.com">
            <a:extLst>
              <a:ext uri="{FF2B5EF4-FFF2-40B4-BE49-F238E27FC236}">
                <a16:creationId xmlns:a16="http://schemas.microsoft.com/office/drawing/2014/main" id="{434F7716-FEFE-4B85-AE6E-FD28AF117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39" y="3744217"/>
            <a:ext cx="3876519" cy="29493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922D6A2E-F062-44C9-8967-8B738E283D78}"/>
              </a:ext>
            </a:extLst>
          </p:cNvPr>
          <p:cNvPicPr>
            <a:picLocks noChangeAspect="1"/>
          </p:cNvPicPr>
          <p:nvPr/>
        </p:nvPicPr>
        <p:blipFill>
          <a:blip r:embed="rId3"/>
          <a:stretch>
            <a:fillRect/>
          </a:stretch>
        </p:blipFill>
        <p:spPr>
          <a:xfrm>
            <a:off x="6514205" y="3743090"/>
            <a:ext cx="4706245" cy="26854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960635CA-B09D-4D86-A078-CE3BA8CA4CA1}"/>
              </a:ext>
            </a:extLst>
          </p:cNvPr>
          <p:cNvPicPr>
            <a:picLocks noChangeAspect="1"/>
          </p:cNvPicPr>
          <p:nvPr/>
        </p:nvPicPr>
        <p:blipFill>
          <a:blip r:embed="rId4"/>
          <a:stretch>
            <a:fillRect/>
          </a:stretch>
        </p:blipFill>
        <p:spPr>
          <a:xfrm>
            <a:off x="3758521" y="199497"/>
            <a:ext cx="3457080" cy="21469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Title 1">
            <a:extLst>
              <a:ext uri="{FF2B5EF4-FFF2-40B4-BE49-F238E27FC236}">
                <a16:creationId xmlns:a16="http://schemas.microsoft.com/office/drawing/2014/main" id="{DE019CAD-B0AC-48FD-95BC-8C3C46F15130}"/>
              </a:ext>
            </a:extLst>
          </p:cNvPr>
          <p:cNvSpPr>
            <a:spLocks noGrp="1"/>
          </p:cNvSpPr>
          <p:nvPr>
            <p:ph type="title"/>
          </p:nvPr>
        </p:nvSpPr>
        <p:spPr>
          <a:xfrm>
            <a:off x="236438" y="317456"/>
            <a:ext cx="2308760" cy="979142"/>
          </a:xfrm>
        </p:spPr>
        <p:txBody>
          <a:bodyPr>
            <a:normAutofit fontScale="90000"/>
          </a:bodyPr>
          <a:lstStyle/>
          <a:p>
            <a:r>
              <a:rPr lang="en-US" b="1" dirty="0">
                <a:latin typeface="Calibri" panose="020F0502020204030204" pitchFamily="34" charset="0"/>
                <a:cs typeface="Calibri" panose="020F0502020204030204" pitchFamily="34" charset="0"/>
              </a:rPr>
              <a:t>Design Flow</a:t>
            </a:r>
            <a:endParaRPr lang="en-I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722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A24ACC-C511-4981-B6C8-860DA3BA322D}"/>
              </a:ext>
            </a:extLst>
          </p:cNvPr>
          <p:cNvPicPr>
            <a:picLocks noChangeAspect="1"/>
          </p:cNvPicPr>
          <p:nvPr/>
        </p:nvPicPr>
        <p:blipFill>
          <a:blip r:embed="rId2"/>
          <a:stretch>
            <a:fillRect/>
          </a:stretch>
        </p:blipFill>
        <p:spPr>
          <a:xfrm>
            <a:off x="5549572" y="1267675"/>
            <a:ext cx="6306430" cy="1524213"/>
          </a:xfrm>
          <a:prstGeom prst="rect">
            <a:avLst/>
          </a:prstGeom>
        </p:spPr>
      </p:pic>
      <p:sp>
        <p:nvSpPr>
          <p:cNvPr id="6" name="Title 1">
            <a:extLst>
              <a:ext uri="{FF2B5EF4-FFF2-40B4-BE49-F238E27FC236}">
                <a16:creationId xmlns:a16="http://schemas.microsoft.com/office/drawing/2014/main" id="{E93E4815-D881-4244-B6EE-42B1F85169D1}"/>
              </a:ext>
            </a:extLst>
          </p:cNvPr>
          <p:cNvSpPr>
            <a:spLocks noGrp="1"/>
          </p:cNvSpPr>
          <p:nvPr>
            <p:ph type="title"/>
          </p:nvPr>
        </p:nvSpPr>
        <p:spPr>
          <a:xfrm>
            <a:off x="3032480" y="214820"/>
            <a:ext cx="6127039" cy="979142"/>
          </a:xfrm>
        </p:spPr>
        <p:txBody>
          <a:bodyPr>
            <a:normAutofit fontScale="90000"/>
          </a:bodyPr>
          <a:lstStyle/>
          <a:p>
            <a:r>
              <a:rPr lang="en-US" b="1" dirty="0">
                <a:latin typeface="Calibri" panose="020F0502020204030204" pitchFamily="34" charset="0"/>
                <a:cs typeface="Calibri" panose="020F0502020204030204" pitchFamily="34" charset="0"/>
              </a:rPr>
              <a:t>Project Requirements Part A </a:t>
            </a:r>
            <a:endParaRPr lang="en-IL"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B053D0B8-F608-4647-A0F4-5233FF5AA6E8}"/>
              </a:ext>
            </a:extLst>
          </p:cNvPr>
          <p:cNvPicPr>
            <a:picLocks noChangeAspect="1"/>
          </p:cNvPicPr>
          <p:nvPr/>
        </p:nvPicPr>
        <p:blipFill>
          <a:blip r:embed="rId3"/>
          <a:stretch>
            <a:fillRect/>
          </a:stretch>
        </p:blipFill>
        <p:spPr>
          <a:xfrm>
            <a:off x="121298" y="3671837"/>
            <a:ext cx="6984242" cy="2971343"/>
          </a:xfrm>
          <a:prstGeom prst="rect">
            <a:avLst/>
          </a:prstGeom>
        </p:spPr>
      </p:pic>
      <p:pic>
        <p:nvPicPr>
          <p:cNvPr id="10" name="Picture 9" descr="adasdad&#10;">
            <a:extLst>
              <a:ext uri="{FF2B5EF4-FFF2-40B4-BE49-F238E27FC236}">
                <a16:creationId xmlns:a16="http://schemas.microsoft.com/office/drawing/2014/main" id="{F50582B1-E5C0-4C2D-9ACA-F2E6D1E819D9}"/>
              </a:ext>
            </a:extLst>
          </p:cNvPr>
          <p:cNvPicPr>
            <a:picLocks noChangeAspect="1"/>
          </p:cNvPicPr>
          <p:nvPr/>
        </p:nvPicPr>
        <p:blipFill>
          <a:blip r:embed="rId4"/>
          <a:stretch>
            <a:fillRect/>
          </a:stretch>
        </p:blipFill>
        <p:spPr>
          <a:xfrm>
            <a:off x="186709" y="825689"/>
            <a:ext cx="2264903" cy="2161325"/>
          </a:xfrm>
          <a:prstGeom prst="rect">
            <a:avLst/>
          </a:prstGeom>
        </p:spPr>
      </p:pic>
      <p:sp>
        <p:nvSpPr>
          <p:cNvPr id="11" name="TextBox 10">
            <a:extLst>
              <a:ext uri="{FF2B5EF4-FFF2-40B4-BE49-F238E27FC236}">
                <a16:creationId xmlns:a16="http://schemas.microsoft.com/office/drawing/2014/main" id="{1D1E7BAB-48B1-463F-9C3F-B30FD19C874C}"/>
              </a:ext>
            </a:extLst>
          </p:cNvPr>
          <p:cNvSpPr txBox="1"/>
          <p:nvPr/>
        </p:nvSpPr>
        <p:spPr>
          <a:xfrm>
            <a:off x="121298" y="3302505"/>
            <a:ext cx="497104" cy="369332"/>
          </a:xfrm>
          <a:prstGeom prst="rect">
            <a:avLst/>
          </a:prstGeom>
          <a:noFill/>
        </p:spPr>
        <p:txBody>
          <a:bodyPr wrap="square" rtlCol="0">
            <a:spAutoFit/>
          </a:bodyPr>
          <a:lstStyle/>
          <a:p>
            <a:r>
              <a:rPr lang="en-US" b="1" dirty="0"/>
              <a:t>a.</a:t>
            </a:r>
            <a:endParaRPr lang="en-IL" b="1" dirty="0"/>
          </a:p>
        </p:txBody>
      </p:sp>
      <p:sp>
        <p:nvSpPr>
          <p:cNvPr id="12" name="TextBox 11">
            <a:extLst>
              <a:ext uri="{FF2B5EF4-FFF2-40B4-BE49-F238E27FC236}">
                <a16:creationId xmlns:a16="http://schemas.microsoft.com/office/drawing/2014/main" id="{4519E041-D8F6-4896-A720-E537ACAB3AA3}"/>
              </a:ext>
            </a:extLst>
          </p:cNvPr>
          <p:cNvSpPr txBox="1"/>
          <p:nvPr/>
        </p:nvSpPr>
        <p:spPr>
          <a:xfrm>
            <a:off x="121298" y="474948"/>
            <a:ext cx="380232" cy="369332"/>
          </a:xfrm>
          <a:prstGeom prst="rect">
            <a:avLst/>
          </a:prstGeom>
          <a:noFill/>
        </p:spPr>
        <p:txBody>
          <a:bodyPr wrap="none" rtlCol="0">
            <a:spAutoFit/>
          </a:bodyPr>
          <a:lstStyle/>
          <a:p>
            <a:r>
              <a:rPr lang="en-US" b="1" dirty="0"/>
              <a:t>b.</a:t>
            </a:r>
            <a:endParaRPr lang="en-IL" b="1" dirty="0"/>
          </a:p>
        </p:txBody>
      </p:sp>
      <p:sp>
        <p:nvSpPr>
          <p:cNvPr id="13" name="TextBox 12">
            <a:extLst>
              <a:ext uri="{FF2B5EF4-FFF2-40B4-BE49-F238E27FC236}">
                <a16:creationId xmlns:a16="http://schemas.microsoft.com/office/drawing/2014/main" id="{E8711BBB-8320-4C06-B04C-F196C62B405C}"/>
              </a:ext>
            </a:extLst>
          </p:cNvPr>
          <p:cNvSpPr txBox="1"/>
          <p:nvPr/>
        </p:nvSpPr>
        <p:spPr>
          <a:xfrm>
            <a:off x="121298" y="5095557"/>
            <a:ext cx="370614" cy="369332"/>
          </a:xfrm>
          <a:prstGeom prst="rect">
            <a:avLst/>
          </a:prstGeom>
          <a:noFill/>
        </p:spPr>
        <p:txBody>
          <a:bodyPr wrap="none" rtlCol="0">
            <a:spAutoFit/>
          </a:bodyPr>
          <a:lstStyle/>
          <a:p>
            <a:r>
              <a:rPr lang="en-US" b="1" dirty="0"/>
              <a:t>e.</a:t>
            </a:r>
            <a:endParaRPr lang="en-IL" b="1" dirty="0"/>
          </a:p>
        </p:txBody>
      </p:sp>
      <p:pic>
        <p:nvPicPr>
          <p:cNvPr id="15" name="Picture 14">
            <a:extLst>
              <a:ext uri="{FF2B5EF4-FFF2-40B4-BE49-F238E27FC236}">
                <a16:creationId xmlns:a16="http://schemas.microsoft.com/office/drawing/2014/main" id="{1882F665-5B9E-44C6-8DB6-0BA5AA048C1B}"/>
              </a:ext>
            </a:extLst>
          </p:cNvPr>
          <p:cNvPicPr>
            <a:picLocks noChangeAspect="1"/>
          </p:cNvPicPr>
          <p:nvPr/>
        </p:nvPicPr>
        <p:blipFill>
          <a:blip r:embed="rId5"/>
          <a:stretch>
            <a:fillRect/>
          </a:stretch>
        </p:blipFill>
        <p:spPr>
          <a:xfrm>
            <a:off x="5074421" y="3079834"/>
            <a:ext cx="6106619" cy="2836334"/>
          </a:xfrm>
          <a:prstGeom prst="rect">
            <a:avLst/>
          </a:prstGeom>
        </p:spPr>
      </p:pic>
      <p:sp>
        <p:nvSpPr>
          <p:cNvPr id="16" name="Rectangle 15">
            <a:extLst>
              <a:ext uri="{FF2B5EF4-FFF2-40B4-BE49-F238E27FC236}">
                <a16:creationId xmlns:a16="http://schemas.microsoft.com/office/drawing/2014/main" id="{98AE136A-B7A6-48E1-BCF1-F24E5712FA89}"/>
              </a:ext>
            </a:extLst>
          </p:cNvPr>
          <p:cNvSpPr/>
          <p:nvPr/>
        </p:nvSpPr>
        <p:spPr>
          <a:xfrm>
            <a:off x="8211312" y="3502152"/>
            <a:ext cx="2798064" cy="100584"/>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L"/>
          </a:p>
        </p:txBody>
      </p:sp>
      <p:sp>
        <p:nvSpPr>
          <p:cNvPr id="17" name="TextBox 16">
            <a:extLst>
              <a:ext uri="{FF2B5EF4-FFF2-40B4-BE49-F238E27FC236}">
                <a16:creationId xmlns:a16="http://schemas.microsoft.com/office/drawing/2014/main" id="{01D71E28-8BFF-4A1B-9D8C-1647A412D979}"/>
              </a:ext>
            </a:extLst>
          </p:cNvPr>
          <p:cNvSpPr txBox="1"/>
          <p:nvPr/>
        </p:nvSpPr>
        <p:spPr>
          <a:xfrm>
            <a:off x="4989576" y="2810176"/>
            <a:ext cx="625492" cy="369332"/>
          </a:xfrm>
          <a:prstGeom prst="rect">
            <a:avLst/>
          </a:prstGeom>
          <a:noFill/>
        </p:spPr>
        <p:txBody>
          <a:bodyPr wrap="none" rtlCol="0">
            <a:spAutoFit/>
          </a:bodyPr>
          <a:lstStyle/>
          <a:p>
            <a:r>
              <a:rPr lang="en-US" dirty="0"/>
              <a:t>D + f</a:t>
            </a:r>
            <a:endParaRPr lang="en-IL" dirty="0"/>
          </a:p>
        </p:txBody>
      </p:sp>
      <p:pic>
        <p:nvPicPr>
          <p:cNvPr id="19" name="Picture 18">
            <a:extLst>
              <a:ext uri="{FF2B5EF4-FFF2-40B4-BE49-F238E27FC236}">
                <a16:creationId xmlns:a16="http://schemas.microsoft.com/office/drawing/2014/main" id="{9CEEFE67-F278-4BD2-83F0-10EA99142045}"/>
              </a:ext>
            </a:extLst>
          </p:cNvPr>
          <p:cNvPicPr>
            <a:picLocks noChangeAspect="1"/>
          </p:cNvPicPr>
          <p:nvPr/>
        </p:nvPicPr>
        <p:blipFill>
          <a:blip r:embed="rId6"/>
          <a:stretch>
            <a:fillRect/>
          </a:stretch>
        </p:blipFill>
        <p:spPr>
          <a:xfrm>
            <a:off x="1726394" y="1989854"/>
            <a:ext cx="4939582" cy="685493"/>
          </a:xfrm>
          <a:prstGeom prst="rect">
            <a:avLst/>
          </a:prstGeom>
        </p:spPr>
      </p:pic>
      <p:sp>
        <p:nvSpPr>
          <p:cNvPr id="20" name="TextBox 19">
            <a:extLst>
              <a:ext uri="{FF2B5EF4-FFF2-40B4-BE49-F238E27FC236}">
                <a16:creationId xmlns:a16="http://schemas.microsoft.com/office/drawing/2014/main" id="{136C5FC4-588A-4BFE-81BD-9EEEFE5DDAA6}"/>
              </a:ext>
            </a:extLst>
          </p:cNvPr>
          <p:cNvSpPr txBox="1"/>
          <p:nvPr/>
        </p:nvSpPr>
        <p:spPr>
          <a:xfrm>
            <a:off x="4019694" y="2179620"/>
            <a:ext cx="352982" cy="369332"/>
          </a:xfrm>
          <a:prstGeom prst="rect">
            <a:avLst/>
          </a:prstGeom>
          <a:noFill/>
        </p:spPr>
        <p:txBody>
          <a:bodyPr wrap="none" rtlCol="0">
            <a:spAutoFit/>
          </a:bodyPr>
          <a:lstStyle/>
          <a:p>
            <a:r>
              <a:rPr lang="en-US" b="1" dirty="0"/>
              <a:t>c.</a:t>
            </a:r>
            <a:endParaRPr lang="en-IL" b="1" dirty="0"/>
          </a:p>
        </p:txBody>
      </p:sp>
    </p:spTree>
    <p:extLst>
      <p:ext uri="{BB962C8B-B14F-4D97-AF65-F5344CB8AC3E}">
        <p14:creationId xmlns:p14="http://schemas.microsoft.com/office/powerpoint/2010/main" val="87278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9CDDAE-E997-438B-9E61-67A42C4EB06A}"/>
              </a:ext>
            </a:extLst>
          </p:cNvPr>
          <p:cNvSpPr>
            <a:spLocks noGrp="1"/>
          </p:cNvSpPr>
          <p:nvPr>
            <p:ph type="title"/>
          </p:nvPr>
        </p:nvSpPr>
        <p:spPr>
          <a:xfrm>
            <a:off x="3032480" y="214820"/>
            <a:ext cx="6127039" cy="979142"/>
          </a:xfrm>
        </p:spPr>
        <p:txBody>
          <a:bodyPr>
            <a:normAutofit fontScale="90000"/>
          </a:bodyPr>
          <a:lstStyle/>
          <a:p>
            <a:r>
              <a:rPr lang="en-US" b="1" dirty="0">
                <a:latin typeface="Calibri" panose="020F0502020204030204" pitchFamily="34" charset="0"/>
                <a:cs typeface="Calibri" panose="020F0502020204030204" pitchFamily="34" charset="0"/>
              </a:rPr>
              <a:t>Project Requirements Part A </a:t>
            </a:r>
            <a:endParaRPr lang="en-IL"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00B04F0-2BBB-4703-9269-553EE00B4F23}"/>
              </a:ext>
            </a:extLst>
          </p:cNvPr>
          <p:cNvPicPr>
            <a:picLocks noChangeAspect="1"/>
          </p:cNvPicPr>
          <p:nvPr/>
        </p:nvPicPr>
        <p:blipFill>
          <a:blip r:embed="rId2"/>
          <a:stretch>
            <a:fillRect/>
          </a:stretch>
        </p:blipFill>
        <p:spPr>
          <a:xfrm>
            <a:off x="6444515" y="1126973"/>
            <a:ext cx="5430008" cy="1124107"/>
          </a:xfrm>
          <a:prstGeom prst="rect">
            <a:avLst/>
          </a:prstGeom>
        </p:spPr>
      </p:pic>
      <p:pic>
        <p:nvPicPr>
          <p:cNvPr id="8" name="Picture 7">
            <a:extLst>
              <a:ext uri="{FF2B5EF4-FFF2-40B4-BE49-F238E27FC236}">
                <a16:creationId xmlns:a16="http://schemas.microsoft.com/office/drawing/2014/main" id="{1C07C75C-180F-4C22-BB5C-0ECA0A3BE0DF}"/>
              </a:ext>
            </a:extLst>
          </p:cNvPr>
          <p:cNvPicPr>
            <a:picLocks noChangeAspect="1"/>
          </p:cNvPicPr>
          <p:nvPr/>
        </p:nvPicPr>
        <p:blipFill>
          <a:blip r:embed="rId3"/>
          <a:stretch>
            <a:fillRect/>
          </a:stretch>
        </p:blipFill>
        <p:spPr>
          <a:xfrm>
            <a:off x="606490" y="2251080"/>
            <a:ext cx="8089641" cy="1859758"/>
          </a:xfrm>
          <a:prstGeom prst="rect">
            <a:avLst/>
          </a:prstGeom>
        </p:spPr>
      </p:pic>
      <p:pic>
        <p:nvPicPr>
          <p:cNvPr id="9" name="Picture 8" descr="adasdad&#10;">
            <a:extLst>
              <a:ext uri="{FF2B5EF4-FFF2-40B4-BE49-F238E27FC236}">
                <a16:creationId xmlns:a16="http://schemas.microsoft.com/office/drawing/2014/main" id="{9F77D580-F64A-45A0-A42A-D57DAB51009F}"/>
              </a:ext>
            </a:extLst>
          </p:cNvPr>
          <p:cNvPicPr>
            <a:picLocks noChangeAspect="1"/>
          </p:cNvPicPr>
          <p:nvPr/>
        </p:nvPicPr>
        <p:blipFill>
          <a:blip r:embed="rId4"/>
          <a:stretch>
            <a:fillRect/>
          </a:stretch>
        </p:blipFill>
        <p:spPr>
          <a:xfrm>
            <a:off x="606490" y="4606920"/>
            <a:ext cx="2264903" cy="2161325"/>
          </a:xfrm>
          <a:prstGeom prst="rect">
            <a:avLst/>
          </a:prstGeom>
        </p:spPr>
      </p:pic>
      <p:sp>
        <p:nvSpPr>
          <p:cNvPr id="10" name="TextBox 9">
            <a:extLst>
              <a:ext uri="{FF2B5EF4-FFF2-40B4-BE49-F238E27FC236}">
                <a16:creationId xmlns:a16="http://schemas.microsoft.com/office/drawing/2014/main" id="{573F31E5-BAA7-455A-BAB6-D48CDE2DCAEC}"/>
              </a:ext>
            </a:extLst>
          </p:cNvPr>
          <p:cNvSpPr txBox="1"/>
          <p:nvPr/>
        </p:nvSpPr>
        <p:spPr>
          <a:xfrm>
            <a:off x="606490" y="2360645"/>
            <a:ext cx="370614" cy="369332"/>
          </a:xfrm>
          <a:prstGeom prst="rect">
            <a:avLst/>
          </a:prstGeom>
          <a:noFill/>
        </p:spPr>
        <p:txBody>
          <a:bodyPr wrap="none" rtlCol="0">
            <a:spAutoFit/>
          </a:bodyPr>
          <a:lstStyle/>
          <a:p>
            <a:r>
              <a:rPr lang="en-US" b="1" dirty="0"/>
              <a:t>a.</a:t>
            </a:r>
            <a:endParaRPr lang="en-IL" b="1" dirty="0"/>
          </a:p>
        </p:txBody>
      </p:sp>
      <p:sp>
        <p:nvSpPr>
          <p:cNvPr id="11" name="TextBox 10">
            <a:extLst>
              <a:ext uri="{FF2B5EF4-FFF2-40B4-BE49-F238E27FC236}">
                <a16:creationId xmlns:a16="http://schemas.microsoft.com/office/drawing/2014/main" id="{040A7D56-69BC-47AA-872E-78D93F86E8DE}"/>
              </a:ext>
            </a:extLst>
          </p:cNvPr>
          <p:cNvSpPr txBox="1"/>
          <p:nvPr/>
        </p:nvSpPr>
        <p:spPr>
          <a:xfrm>
            <a:off x="411565" y="2866409"/>
            <a:ext cx="380232" cy="369332"/>
          </a:xfrm>
          <a:prstGeom prst="rect">
            <a:avLst/>
          </a:prstGeom>
          <a:noFill/>
        </p:spPr>
        <p:txBody>
          <a:bodyPr wrap="none" rtlCol="0">
            <a:spAutoFit/>
          </a:bodyPr>
          <a:lstStyle/>
          <a:p>
            <a:r>
              <a:rPr lang="en-US" b="1" dirty="0"/>
              <a:t>b.</a:t>
            </a:r>
            <a:endParaRPr lang="en-IL" b="1" dirty="0"/>
          </a:p>
        </p:txBody>
      </p:sp>
      <p:sp>
        <p:nvSpPr>
          <p:cNvPr id="12" name="TextBox 11">
            <a:extLst>
              <a:ext uri="{FF2B5EF4-FFF2-40B4-BE49-F238E27FC236}">
                <a16:creationId xmlns:a16="http://schemas.microsoft.com/office/drawing/2014/main" id="{84E854C5-D595-43E2-96C4-99C5D6D8C57D}"/>
              </a:ext>
            </a:extLst>
          </p:cNvPr>
          <p:cNvSpPr txBox="1"/>
          <p:nvPr/>
        </p:nvSpPr>
        <p:spPr>
          <a:xfrm>
            <a:off x="544392" y="4247270"/>
            <a:ext cx="380232" cy="369332"/>
          </a:xfrm>
          <a:prstGeom prst="rect">
            <a:avLst/>
          </a:prstGeom>
          <a:noFill/>
        </p:spPr>
        <p:txBody>
          <a:bodyPr wrap="none" rtlCol="0">
            <a:spAutoFit/>
          </a:bodyPr>
          <a:lstStyle/>
          <a:p>
            <a:r>
              <a:rPr lang="en-US" b="1" dirty="0"/>
              <a:t>b.</a:t>
            </a:r>
            <a:endParaRPr lang="en-IL" b="1" dirty="0"/>
          </a:p>
        </p:txBody>
      </p:sp>
      <p:sp>
        <p:nvSpPr>
          <p:cNvPr id="2" name="TextBox 1">
            <a:extLst>
              <a:ext uri="{FF2B5EF4-FFF2-40B4-BE49-F238E27FC236}">
                <a16:creationId xmlns:a16="http://schemas.microsoft.com/office/drawing/2014/main" id="{F7382A18-BEB8-45B9-BBAF-AB186F1CA790}"/>
              </a:ext>
            </a:extLst>
          </p:cNvPr>
          <p:cNvSpPr txBox="1"/>
          <p:nvPr/>
        </p:nvSpPr>
        <p:spPr>
          <a:xfrm>
            <a:off x="4050792" y="4475458"/>
            <a:ext cx="631904" cy="369332"/>
          </a:xfrm>
          <a:prstGeom prst="rect">
            <a:avLst/>
          </a:prstGeom>
          <a:noFill/>
        </p:spPr>
        <p:txBody>
          <a:bodyPr wrap="none" rtlCol="0">
            <a:spAutoFit/>
          </a:bodyPr>
          <a:lstStyle/>
          <a:p>
            <a:r>
              <a:rPr lang="en-US" b="1" dirty="0"/>
              <a:t>c + d</a:t>
            </a:r>
            <a:endParaRPr lang="en-IL" b="1" dirty="0"/>
          </a:p>
        </p:txBody>
      </p:sp>
      <p:sp>
        <p:nvSpPr>
          <p:cNvPr id="3" name="TextBox 2">
            <a:extLst>
              <a:ext uri="{FF2B5EF4-FFF2-40B4-BE49-F238E27FC236}">
                <a16:creationId xmlns:a16="http://schemas.microsoft.com/office/drawing/2014/main" id="{09ADB81B-878F-4738-BBEE-DC3014D93200}"/>
              </a:ext>
            </a:extLst>
          </p:cNvPr>
          <p:cNvSpPr txBox="1"/>
          <p:nvPr/>
        </p:nvSpPr>
        <p:spPr>
          <a:xfrm>
            <a:off x="4050792" y="4844790"/>
            <a:ext cx="7123104" cy="646331"/>
          </a:xfrm>
          <a:prstGeom prst="rect">
            <a:avLst/>
          </a:prstGeom>
          <a:noFill/>
        </p:spPr>
        <p:txBody>
          <a:bodyPr wrap="none" rtlCol="0">
            <a:spAutoFit/>
          </a:bodyPr>
          <a:lstStyle/>
          <a:p>
            <a:r>
              <a:rPr lang="en-US" dirty="0"/>
              <a:t>To run using TLS, use the following command:</a:t>
            </a:r>
          </a:p>
          <a:p>
            <a:r>
              <a:rPr lang="en-US" b="0" i="0" dirty="0">
                <a:solidFill>
                  <a:srgbClr val="24292F"/>
                </a:solidFill>
                <a:effectLst/>
                <a:highlight>
                  <a:srgbClr val="C0C0C0"/>
                </a:highlight>
                <a:latin typeface="-apple-system"/>
              </a:rPr>
              <a:t>“python manage.py </a:t>
            </a:r>
            <a:r>
              <a:rPr lang="en-US" b="0" i="0" dirty="0" err="1">
                <a:solidFill>
                  <a:srgbClr val="24292F"/>
                </a:solidFill>
                <a:effectLst/>
                <a:highlight>
                  <a:srgbClr val="C0C0C0"/>
                </a:highlight>
                <a:latin typeface="-apple-system"/>
              </a:rPr>
              <a:t>runserver_plus</a:t>
            </a:r>
            <a:r>
              <a:rPr lang="en-US" b="0" i="0" dirty="0">
                <a:solidFill>
                  <a:srgbClr val="24292F"/>
                </a:solidFill>
                <a:effectLst/>
                <a:highlight>
                  <a:srgbClr val="C0C0C0"/>
                </a:highlight>
                <a:latin typeface="-apple-system"/>
              </a:rPr>
              <a:t> --cert-file </a:t>
            </a:r>
            <a:r>
              <a:rPr lang="en-US" b="0" i="0" dirty="0" err="1">
                <a:solidFill>
                  <a:srgbClr val="24292F"/>
                </a:solidFill>
                <a:effectLst/>
                <a:highlight>
                  <a:srgbClr val="C0C0C0"/>
                </a:highlight>
                <a:latin typeface="-apple-system"/>
              </a:rPr>
              <a:t>cert.pem</a:t>
            </a:r>
            <a:r>
              <a:rPr lang="en-US" b="0" i="0" dirty="0">
                <a:solidFill>
                  <a:srgbClr val="24292F"/>
                </a:solidFill>
                <a:effectLst/>
                <a:highlight>
                  <a:srgbClr val="C0C0C0"/>
                </a:highlight>
                <a:latin typeface="-apple-system"/>
              </a:rPr>
              <a:t> --key-file </a:t>
            </a:r>
            <a:r>
              <a:rPr lang="en-US" b="0" i="0" dirty="0" err="1">
                <a:solidFill>
                  <a:srgbClr val="24292F"/>
                </a:solidFill>
                <a:effectLst/>
                <a:highlight>
                  <a:srgbClr val="C0C0C0"/>
                </a:highlight>
                <a:latin typeface="-apple-system"/>
              </a:rPr>
              <a:t>key.pem</a:t>
            </a:r>
            <a:r>
              <a:rPr lang="en-US" b="0" i="0" dirty="0">
                <a:solidFill>
                  <a:srgbClr val="24292F"/>
                </a:solidFill>
                <a:effectLst/>
                <a:highlight>
                  <a:srgbClr val="C0C0C0"/>
                </a:highlight>
                <a:latin typeface="-apple-system"/>
              </a:rPr>
              <a:t>”</a:t>
            </a:r>
            <a:endParaRPr lang="en-IL" dirty="0">
              <a:highlight>
                <a:srgbClr val="C0C0C0"/>
              </a:highlight>
            </a:endParaRPr>
          </a:p>
        </p:txBody>
      </p:sp>
    </p:spTree>
    <p:extLst>
      <p:ext uri="{BB962C8B-B14F-4D97-AF65-F5344CB8AC3E}">
        <p14:creationId xmlns:p14="http://schemas.microsoft.com/office/powerpoint/2010/main" val="32889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84BA9E-A02D-42F5-BE3D-1A4A28E3392E}"/>
              </a:ext>
            </a:extLst>
          </p:cNvPr>
          <p:cNvPicPr>
            <a:picLocks noChangeAspect="1"/>
          </p:cNvPicPr>
          <p:nvPr/>
        </p:nvPicPr>
        <p:blipFill>
          <a:blip r:embed="rId2"/>
          <a:stretch>
            <a:fillRect/>
          </a:stretch>
        </p:blipFill>
        <p:spPr>
          <a:xfrm>
            <a:off x="7068284" y="1100329"/>
            <a:ext cx="4810796" cy="1428949"/>
          </a:xfrm>
          <a:prstGeom prst="rect">
            <a:avLst/>
          </a:prstGeom>
        </p:spPr>
      </p:pic>
      <p:sp>
        <p:nvSpPr>
          <p:cNvPr id="6" name="Title 1">
            <a:extLst>
              <a:ext uri="{FF2B5EF4-FFF2-40B4-BE49-F238E27FC236}">
                <a16:creationId xmlns:a16="http://schemas.microsoft.com/office/drawing/2014/main" id="{2BB46C58-B665-4117-BA8B-C17FB58886EF}"/>
              </a:ext>
            </a:extLst>
          </p:cNvPr>
          <p:cNvSpPr>
            <a:spLocks noGrp="1"/>
          </p:cNvSpPr>
          <p:nvPr>
            <p:ph type="title"/>
          </p:nvPr>
        </p:nvSpPr>
        <p:spPr>
          <a:xfrm>
            <a:off x="3032480" y="214820"/>
            <a:ext cx="6127039" cy="979142"/>
          </a:xfrm>
        </p:spPr>
        <p:txBody>
          <a:bodyPr>
            <a:normAutofit fontScale="90000"/>
          </a:bodyPr>
          <a:lstStyle/>
          <a:p>
            <a:r>
              <a:rPr lang="en-US" b="1" dirty="0">
                <a:latin typeface="Calibri" panose="020F0502020204030204" pitchFamily="34" charset="0"/>
                <a:cs typeface="Calibri" panose="020F0502020204030204" pitchFamily="34" charset="0"/>
              </a:rPr>
              <a:t>Project Requirements Part A </a:t>
            </a:r>
            <a:endParaRPr lang="en-IL"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80DBC99-6165-41D9-BC9D-857539BF6B46}"/>
              </a:ext>
            </a:extLst>
          </p:cNvPr>
          <p:cNvPicPr>
            <a:picLocks noChangeAspect="1"/>
          </p:cNvPicPr>
          <p:nvPr/>
        </p:nvPicPr>
        <p:blipFill>
          <a:blip r:embed="rId3"/>
          <a:stretch>
            <a:fillRect/>
          </a:stretch>
        </p:blipFill>
        <p:spPr>
          <a:xfrm>
            <a:off x="326570" y="2861281"/>
            <a:ext cx="11030961" cy="2793069"/>
          </a:xfrm>
          <a:prstGeom prst="rect">
            <a:avLst/>
          </a:prstGeom>
        </p:spPr>
      </p:pic>
      <p:sp>
        <p:nvSpPr>
          <p:cNvPr id="9" name="TextBox 8">
            <a:extLst>
              <a:ext uri="{FF2B5EF4-FFF2-40B4-BE49-F238E27FC236}">
                <a16:creationId xmlns:a16="http://schemas.microsoft.com/office/drawing/2014/main" id="{BE15AFFD-4D4D-4689-BEAA-72172700287B}"/>
              </a:ext>
            </a:extLst>
          </p:cNvPr>
          <p:cNvSpPr txBox="1"/>
          <p:nvPr/>
        </p:nvSpPr>
        <p:spPr>
          <a:xfrm>
            <a:off x="0" y="3713583"/>
            <a:ext cx="352982" cy="369332"/>
          </a:xfrm>
          <a:prstGeom prst="rect">
            <a:avLst/>
          </a:prstGeom>
          <a:noFill/>
        </p:spPr>
        <p:txBody>
          <a:bodyPr wrap="none" rtlCol="0">
            <a:spAutoFit/>
          </a:bodyPr>
          <a:lstStyle/>
          <a:p>
            <a:r>
              <a:rPr lang="en-US" b="1" dirty="0"/>
              <a:t>c.</a:t>
            </a:r>
            <a:endParaRPr lang="en-IL" b="1" dirty="0"/>
          </a:p>
        </p:txBody>
      </p:sp>
      <p:sp>
        <p:nvSpPr>
          <p:cNvPr id="10" name="TextBox 9">
            <a:extLst>
              <a:ext uri="{FF2B5EF4-FFF2-40B4-BE49-F238E27FC236}">
                <a16:creationId xmlns:a16="http://schemas.microsoft.com/office/drawing/2014/main" id="{A7DC523E-DC75-411F-BDBD-7779A761C8D0}"/>
              </a:ext>
            </a:extLst>
          </p:cNvPr>
          <p:cNvSpPr txBox="1"/>
          <p:nvPr/>
        </p:nvSpPr>
        <p:spPr>
          <a:xfrm>
            <a:off x="0" y="4230252"/>
            <a:ext cx="380232" cy="369332"/>
          </a:xfrm>
          <a:prstGeom prst="rect">
            <a:avLst/>
          </a:prstGeom>
          <a:noFill/>
        </p:spPr>
        <p:txBody>
          <a:bodyPr wrap="none" rtlCol="0">
            <a:spAutoFit/>
          </a:bodyPr>
          <a:lstStyle/>
          <a:p>
            <a:r>
              <a:rPr lang="en-US" b="1" dirty="0"/>
              <a:t>d.</a:t>
            </a:r>
            <a:endParaRPr lang="en-IL" b="1" dirty="0"/>
          </a:p>
        </p:txBody>
      </p:sp>
      <p:sp>
        <p:nvSpPr>
          <p:cNvPr id="11" name="TextBox 10">
            <a:extLst>
              <a:ext uri="{FF2B5EF4-FFF2-40B4-BE49-F238E27FC236}">
                <a16:creationId xmlns:a16="http://schemas.microsoft.com/office/drawing/2014/main" id="{B955EE5A-F8BF-41E3-AE25-FD4BD6CC898B}"/>
              </a:ext>
            </a:extLst>
          </p:cNvPr>
          <p:cNvSpPr txBox="1"/>
          <p:nvPr/>
        </p:nvSpPr>
        <p:spPr>
          <a:xfrm>
            <a:off x="9618" y="2959751"/>
            <a:ext cx="370614" cy="369332"/>
          </a:xfrm>
          <a:prstGeom prst="rect">
            <a:avLst/>
          </a:prstGeom>
          <a:noFill/>
        </p:spPr>
        <p:txBody>
          <a:bodyPr wrap="none" rtlCol="0">
            <a:spAutoFit/>
          </a:bodyPr>
          <a:lstStyle/>
          <a:p>
            <a:r>
              <a:rPr lang="en-US" b="1" dirty="0"/>
              <a:t>e.</a:t>
            </a:r>
            <a:endParaRPr lang="en-IL" b="1" dirty="0"/>
          </a:p>
        </p:txBody>
      </p:sp>
    </p:spTree>
    <p:extLst>
      <p:ext uri="{BB962C8B-B14F-4D97-AF65-F5344CB8AC3E}">
        <p14:creationId xmlns:p14="http://schemas.microsoft.com/office/powerpoint/2010/main" val="1262829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3966</TotalTime>
  <Words>516</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arial</vt:lpstr>
      <vt:lpstr>Calibri</vt:lpstr>
      <vt:lpstr>Consolas</vt:lpstr>
      <vt:lpstr>Corbel</vt:lpstr>
      <vt:lpstr>system-ui</vt:lpstr>
      <vt:lpstr>Parallax</vt:lpstr>
      <vt:lpstr>PowerPoint Presentation</vt:lpstr>
      <vt:lpstr>PowerPoint Presentation</vt:lpstr>
      <vt:lpstr>XSS Attack Vector</vt:lpstr>
      <vt:lpstr>SQL Injection Attack Vector</vt:lpstr>
      <vt:lpstr>Workflow</vt:lpstr>
      <vt:lpstr>Design Flow</vt:lpstr>
      <vt:lpstr>Project Requirements Part A </vt:lpstr>
      <vt:lpstr>Project Requirements Part A </vt:lpstr>
      <vt:lpstr>Project Requirements Part A </vt:lpstr>
      <vt:lpstr>Project Requirements Part A </vt:lpstr>
      <vt:lpstr>Project Requirements Part A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שגיא בוריה</dc:creator>
  <cp:lastModifiedBy>שגיא בוריה</cp:lastModifiedBy>
  <cp:revision>10</cp:revision>
  <dcterms:created xsi:type="dcterms:W3CDTF">2021-12-27T21:08:28Z</dcterms:created>
  <dcterms:modified xsi:type="dcterms:W3CDTF">2022-01-05T17:40:16Z</dcterms:modified>
</cp:coreProperties>
</file>