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83" r:id="rId4"/>
    <p:sldId id="259" r:id="rId5"/>
    <p:sldId id="295" r:id="rId6"/>
    <p:sldId id="296" r:id="rId7"/>
    <p:sldId id="297" r:id="rId8"/>
    <p:sldId id="258" r:id="rId9"/>
    <p:sldId id="298" r:id="rId10"/>
    <p:sldId id="299" r:id="rId11"/>
    <p:sldId id="274" r:id="rId12"/>
    <p:sldId id="300" r:id="rId13"/>
    <p:sldId id="301" r:id="rId14"/>
    <p:sldId id="302" r:id="rId15"/>
    <p:sldId id="262" r:id="rId16"/>
    <p:sldId id="303" r:id="rId17"/>
    <p:sldId id="304" r:id="rId18"/>
    <p:sldId id="26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2:59.7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3,'122'-2,"135"4,-157 8,39 0,61 0,8-1,-31-9,-156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38.7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0 244,'675'0,"-658"0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40.2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0 255,'721'0,"-706"0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42.1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62,'3'0,"1"-1,-1 0,1 0,-1 0,1 0,-1 0,1-1,-1 1,0-1,5-4,19-8,-5 7,0 1,1 1,0 1,37-3,97 5,-101 3,324 1,-354-2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46.3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0,'366'16,"-184"-2,11 1,-184-14,0 0,0 1,16 6,-9-1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47.8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0,'4'0,"4"0,4 0,3 0,3 0,2 0,4 0,14 0,16 0,7 0,1 0,-1 0,-6 0,-10 3,-9 2,-4-1,-4 0,-7-2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50.0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1 111,'896'0,"-889"-1,0 1,0-1,0-1,0 1,0-1,-1 0,1-1,-1 1,1-1,-1 0,9-7,22-9,-30 16,0 1,1 0,0 0,-1 1,1 0,0 0,12 1,-14 0,1 1,-1-2,0 1,1-1,-1 0,0 0,1-1,-1 1,0-2,0 1,9-5,19-16,-18 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52.1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6,'160'-2,"172"5,-255 8,-56-7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53.8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82,'791'0,"-761"0,-1-2,0-1,44-10,-67 11,-1-1,1 1,-1-1,0 0,0 0,0 0,7-7,-8 6,1 1,0-1,-1 1,1 0,0 0,1 0,-1 1,9-3,43 0,-40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05.9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4,'90'-2,"98"4,-114 8,-43-5,39 1,735-5,-391-3,-391 3,42 8,18 1,313-10,-376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27.6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1 252,'1065'0,"-1052"0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10.8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44,'0'-1,"0"0,1 0,-1 1,1-1,-1 0,1 0,-1 0,1 1,0-1,-1 0,1 0,0 1,-1-1,1 1,0-1,0 0,0 1,0 0,0-1,-1 1,1 0,0-1,0 1,0 0,0 0,0 0,2-1,32-2,-31 3,70-2,-25 1,55-8,-31 1,-1 4,78 6,-38 0,1355-2,-1448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32.4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39,'557'0,"-526"-1,48-9,-21 2,32-8,-72 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34.6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42,'153'-11,"-46"1,-3 2,67-3,-147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36.8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81,'1'-2,"-1"0,1 0,-1 0,1 0,0 0,-1 0,1 1,0-1,0 0,0 0,1 1,-1-1,0 0,1 1,-1-1,1 1,-1 0,1-1,0 1,0 0,-1 0,1 0,4-1,3-2,0 1,1 0,14-3,7 1,-1 3,59 1,-53 1,52-4,5-5,124 5,-141 5,-55-1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38.7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1 232,'789'0,"-768"0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42.1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42,'438'0,"-402"-1,38-8,37-1,51 12,123-4,-206-7,-48 4,40-1,741 7,-791-1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43.8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41,'371'0,"-353"-1,-1-1,0 0,1-2,20-6,-19 4,1 1,-1 1,27-2,84 6,-110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45.5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1,'-3'2,"8"2,11 3,192 17,-109-16,312 7,-394-15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47.5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3,'640'0,"-619"1,38 6,-35-3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49.4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5,'1189'0,"-972"10,4 1,273-12,-474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51.33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3,'1690'0,"-1668"1,-1 1,25 6,-24-4,43 3,155-8,-203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16.8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1 252,'731'0,"-711"0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53.5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80,'908'0,"-884"-1,-1-2,1 0,39-12,28-4,-56 14,13-2,67-1,-94 7,0 0,22-6,37-3,50 10,-111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4:56.4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2,'651'0,"-516"11,-13-1,656-8,-377-4,-355 2,-25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20.5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26,'57'-8,"-9"0,458 1,-291 9,170-2,-368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23.3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1 252,'656'0,"-639"0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28.2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43,'19'1,"12"-1,-1 0,0-2,0-1,33-8,-23 2,-1 1,80-3,82 12,-77 1,816-2,-904 2,40 6,35 3,-83-10,34 7,3 1,-40-8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31.7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1 381,'653'0,"-632"0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34.4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26,'0'-1,"1"0,-1 0,0 0,1 1,-1-1,1 0,-1 0,1 0,0 1,-1-1,1 0,0 1,-1-1,1 1,0-1,0 1,0-1,-1 1,1-1,0 1,0 0,0-1,0 1,0 0,0 0,0 0,1 0,31-4,-29 4,343-3,-178 5,-85-2,-60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03:36.3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0 394,'546'0,"-525"0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2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22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0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8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9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0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567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85883115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85883115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32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9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2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8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39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image" Target="../media/image35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95597" y="1204276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data Science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6AD6891-22E4-FC77-58FE-1B678EB8A730}"/>
              </a:ext>
            </a:extLst>
          </p:cNvPr>
          <p:cNvSpPr txBox="1"/>
          <p:nvPr/>
        </p:nvSpPr>
        <p:spPr>
          <a:xfrm>
            <a:off x="2921794" y="1990242"/>
            <a:ext cx="3500438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Sagi Dahari</a:t>
            </a:r>
            <a:endParaRPr lang="he-IL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0433067-8B42-9E82-4BBC-CD2C7B1851AD}"/>
              </a:ext>
            </a:extLst>
          </p:cNvPr>
          <p:cNvSpPr txBox="1"/>
          <p:nvPr/>
        </p:nvSpPr>
        <p:spPr>
          <a:xfrm>
            <a:off x="1085851" y="785813"/>
            <a:ext cx="51220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Exploratory Data Analysis </a:t>
            </a:r>
            <a:endParaRPr lang="he-IL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FC1FD3D-936E-1DCF-48DF-F406F22CE9F4}"/>
              </a:ext>
            </a:extLst>
          </p:cNvPr>
          <p:cNvSpPr txBox="1"/>
          <p:nvPr/>
        </p:nvSpPr>
        <p:spPr>
          <a:xfrm>
            <a:off x="1278731" y="1557338"/>
            <a:ext cx="565785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part I’ve tried to uncover correlations between the columns.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first, I’ve displayed the data in simple plots in order to learn more about it. 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will display some of my plots in the next slide.</a:t>
            </a:r>
            <a:endParaRPr lang="he-I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oogle Shape;1383;p48">
            <a:extLst>
              <a:ext uri="{FF2B5EF4-FFF2-40B4-BE49-F238E27FC236}">
                <a16:creationId xmlns:a16="http://schemas.microsoft.com/office/drawing/2014/main" id="{4413C84F-9896-AD93-2A31-D3CD7C36CF83}"/>
              </a:ext>
            </a:extLst>
          </p:cNvPr>
          <p:cNvGrpSpPr/>
          <p:nvPr/>
        </p:nvGrpSpPr>
        <p:grpSpPr>
          <a:xfrm>
            <a:off x="1278731" y="1557338"/>
            <a:ext cx="272712" cy="281313"/>
            <a:chOff x="7638277" y="937343"/>
            <a:chExt cx="744273" cy="793950"/>
          </a:xfrm>
        </p:grpSpPr>
        <p:sp>
          <p:nvSpPr>
            <p:cNvPr id="9" name="Google Shape;1384;p48">
              <a:extLst>
                <a:ext uri="{FF2B5EF4-FFF2-40B4-BE49-F238E27FC236}">
                  <a16:creationId xmlns:a16="http://schemas.microsoft.com/office/drawing/2014/main" id="{656E9D2A-7871-BDD3-F110-80797B897DE5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5;p48">
              <a:extLst>
                <a:ext uri="{FF2B5EF4-FFF2-40B4-BE49-F238E27FC236}">
                  <a16:creationId xmlns:a16="http://schemas.microsoft.com/office/drawing/2014/main" id="{FB1EBF74-681D-C03D-4FE6-C84EEF5A7268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86;p48">
              <a:extLst>
                <a:ext uri="{FF2B5EF4-FFF2-40B4-BE49-F238E27FC236}">
                  <a16:creationId xmlns:a16="http://schemas.microsoft.com/office/drawing/2014/main" id="{6D323556-0D22-2B17-F9D3-C68AD5451AB0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87;p48">
              <a:extLst>
                <a:ext uri="{FF2B5EF4-FFF2-40B4-BE49-F238E27FC236}">
                  <a16:creationId xmlns:a16="http://schemas.microsoft.com/office/drawing/2014/main" id="{3C112C89-EE2A-15A3-B797-4C869A721F57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1388;p48">
              <a:extLst>
                <a:ext uri="{FF2B5EF4-FFF2-40B4-BE49-F238E27FC236}">
                  <a16:creationId xmlns:a16="http://schemas.microsoft.com/office/drawing/2014/main" id="{A313E15F-5864-735C-2598-1B21A2B13B82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" name="Google Shape;1389;p48">
                <a:extLst>
                  <a:ext uri="{FF2B5EF4-FFF2-40B4-BE49-F238E27FC236}">
                    <a16:creationId xmlns:a16="http://schemas.microsoft.com/office/drawing/2014/main" id="{01D12DE9-5D29-2028-7688-D957851CFC28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90;p48">
                <a:extLst>
                  <a:ext uri="{FF2B5EF4-FFF2-40B4-BE49-F238E27FC236}">
                    <a16:creationId xmlns:a16="http://schemas.microsoft.com/office/drawing/2014/main" id="{FAB3A606-367A-44C9-2F4B-1B220EFC76B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91;p48">
                <a:extLst>
                  <a:ext uri="{FF2B5EF4-FFF2-40B4-BE49-F238E27FC236}">
                    <a16:creationId xmlns:a16="http://schemas.microsoft.com/office/drawing/2014/main" id="{7457B353-DB7C-F0A7-8D84-2DEE92D29013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392;p48">
                <a:extLst>
                  <a:ext uri="{FF2B5EF4-FFF2-40B4-BE49-F238E27FC236}">
                    <a16:creationId xmlns:a16="http://schemas.microsoft.com/office/drawing/2014/main" id="{1C4D0F1A-98AE-BBFA-0D0D-1D0E0BDB107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393;p48">
                <a:extLst>
                  <a:ext uri="{FF2B5EF4-FFF2-40B4-BE49-F238E27FC236}">
                    <a16:creationId xmlns:a16="http://schemas.microsoft.com/office/drawing/2014/main" id="{A0E62A58-C74E-30AF-DA02-24C03DA5A50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94;p48">
                <a:extLst>
                  <a:ext uri="{FF2B5EF4-FFF2-40B4-BE49-F238E27FC236}">
                    <a16:creationId xmlns:a16="http://schemas.microsoft.com/office/drawing/2014/main" id="{626FC5CD-852C-BE25-9190-961CE88E469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395;p48">
                <a:extLst>
                  <a:ext uri="{FF2B5EF4-FFF2-40B4-BE49-F238E27FC236}">
                    <a16:creationId xmlns:a16="http://schemas.microsoft.com/office/drawing/2014/main" id="{AAD3172E-91CC-A211-4442-369481E85E3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396;p48">
                <a:extLst>
                  <a:ext uri="{FF2B5EF4-FFF2-40B4-BE49-F238E27FC236}">
                    <a16:creationId xmlns:a16="http://schemas.microsoft.com/office/drawing/2014/main" id="{3B839F5D-537C-1905-DF3D-E5F584EB6D8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397;p48">
                <a:extLst>
                  <a:ext uri="{FF2B5EF4-FFF2-40B4-BE49-F238E27FC236}">
                    <a16:creationId xmlns:a16="http://schemas.microsoft.com/office/drawing/2014/main" id="{4A2BD573-513B-12C3-9CD5-8640BA049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398;p48">
                <a:extLst>
                  <a:ext uri="{FF2B5EF4-FFF2-40B4-BE49-F238E27FC236}">
                    <a16:creationId xmlns:a16="http://schemas.microsoft.com/office/drawing/2014/main" id="{7FF77A25-F33E-3174-0191-6770A0A20FA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" name="Google Shape;1383;p48">
            <a:extLst>
              <a:ext uri="{FF2B5EF4-FFF2-40B4-BE49-F238E27FC236}">
                <a16:creationId xmlns:a16="http://schemas.microsoft.com/office/drawing/2014/main" id="{E30FB553-6A5D-17B7-03F0-F31E979E0107}"/>
              </a:ext>
            </a:extLst>
          </p:cNvPr>
          <p:cNvGrpSpPr/>
          <p:nvPr/>
        </p:nvGrpSpPr>
        <p:grpSpPr>
          <a:xfrm>
            <a:off x="1278731" y="1989502"/>
            <a:ext cx="272712" cy="281313"/>
            <a:chOff x="7638277" y="937343"/>
            <a:chExt cx="744273" cy="793950"/>
          </a:xfrm>
        </p:grpSpPr>
        <p:sp>
          <p:nvSpPr>
            <p:cNvPr id="57" name="Google Shape;1384;p48">
              <a:extLst>
                <a:ext uri="{FF2B5EF4-FFF2-40B4-BE49-F238E27FC236}">
                  <a16:creationId xmlns:a16="http://schemas.microsoft.com/office/drawing/2014/main" id="{176A1855-8E66-D9FF-CC4D-E7666C5FB273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385;p48">
              <a:extLst>
                <a:ext uri="{FF2B5EF4-FFF2-40B4-BE49-F238E27FC236}">
                  <a16:creationId xmlns:a16="http://schemas.microsoft.com/office/drawing/2014/main" id="{BE053AB7-D308-5337-EA9B-468A8ABEB66A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386;p48">
              <a:extLst>
                <a:ext uri="{FF2B5EF4-FFF2-40B4-BE49-F238E27FC236}">
                  <a16:creationId xmlns:a16="http://schemas.microsoft.com/office/drawing/2014/main" id="{B1C7657B-CD61-3BF7-B0BD-B9A6F478AF03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387;p48">
              <a:extLst>
                <a:ext uri="{FF2B5EF4-FFF2-40B4-BE49-F238E27FC236}">
                  <a16:creationId xmlns:a16="http://schemas.microsoft.com/office/drawing/2014/main" id="{E1AF8492-DD53-C739-0F6C-9EF6EA6AD00B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1388;p48">
              <a:extLst>
                <a:ext uri="{FF2B5EF4-FFF2-40B4-BE49-F238E27FC236}">
                  <a16:creationId xmlns:a16="http://schemas.microsoft.com/office/drawing/2014/main" id="{41A93AAC-D1FE-FFFC-DAA3-3299E7CAC18F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2" name="Google Shape;1389;p48">
                <a:extLst>
                  <a:ext uri="{FF2B5EF4-FFF2-40B4-BE49-F238E27FC236}">
                    <a16:creationId xmlns:a16="http://schemas.microsoft.com/office/drawing/2014/main" id="{1803A5AD-1D5D-A169-01EA-A4B12EDA8B2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90;p48">
                <a:extLst>
                  <a:ext uri="{FF2B5EF4-FFF2-40B4-BE49-F238E27FC236}">
                    <a16:creationId xmlns:a16="http://schemas.microsoft.com/office/drawing/2014/main" id="{FA88F6DC-D071-AEA8-7362-F50C1AAD668B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391;p48">
                <a:extLst>
                  <a:ext uri="{FF2B5EF4-FFF2-40B4-BE49-F238E27FC236}">
                    <a16:creationId xmlns:a16="http://schemas.microsoft.com/office/drawing/2014/main" id="{CE5D4FE2-0DC5-CB99-839A-E5AD8F13D33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392;p48">
                <a:extLst>
                  <a:ext uri="{FF2B5EF4-FFF2-40B4-BE49-F238E27FC236}">
                    <a16:creationId xmlns:a16="http://schemas.microsoft.com/office/drawing/2014/main" id="{0FC5DC54-2536-A3CB-C639-58A9D54AC4C1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393;p48">
                <a:extLst>
                  <a:ext uri="{FF2B5EF4-FFF2-40B4-BE49-F238E27FC236}">
                    <a16:creationId xmlns:a16="http://schemas.microsoft.com/office/drawing/2014/main" id="{B35C024D-4D66-9082-B65C-CFCE3474421F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394;p48">
                <a:extLst>
                  <a:ext uri="{FF2B5EF4-FFF2-40B4-BE49-F238E27FC236}">
                    <a16:creationId xmlns:a16="http://schemas.microsoft.com/office/drawing/2014/main" id="{F1E7481D-C671-8E18-787E-49A46D120A1B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395;p48">
                <a:extLst>
                  <a:ext uri="{FF2B5EF4-FFF2-40B4-BE49-F238E27FC236}">
                    <a16:creationId xmlns:a16="http://schemas.microsoft.com/office/drawing/2014/main" id="{818794A3-7653-37F7-2BE8-F7F2259C4EB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396;p48">
                <a:extLst>
                  <a:ext uri="{FF2B5EF4-FFF2-40B4-BE49-F238E27FC236}">
                    <a16:creationId xmlns:a16="http://schemas.microsoft.com/office/drawing/2014/main" id="{9F5DE106-1D70-0F90-8782-E3162AFF8475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397;p48">
                <a:extLst>
                  <a:ext uri="{FF2B5EF4-FFF2-40B4-BE49-F238E27FC236}">
                    <a16:creationId xmlns:a16="http://schemas.microsoft.com/office/drawing/2014/main" id="{EF795E35-33A4-A2A7-87F6-E2B0258D0CF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398;p48">
                <a:extLst>
                  <a:ext uri="{FF2B5EF4-FFF2-40B4-BE49-F238E27FC236}">
                    <a16:creationId xmlns:a16="http://schemas.microsoft.com/office/drawing/2014/main" id="{C8ECA144-A524-58D2-2D52-4808217E4CB0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" name="Google Shape;1383;p48">
            <a:extLst>
              <a:ext uri="{FF2B5EF4-FFF2-40B4-BE49-F238E27FC236}">
                <a16:creationId xmlns:a16="http://schemas.microsoft.com/office/drawing/2014/main" id="{8311A93D-10E6-7964-2A75-CCB1223F1E1D}"/>
              </a:ext>
            </a:extLst>
          </p:cNvPr>
          <p:cNvGrpSpPr/>
          <p:nvPr/>
        </p:nvGrpSpPr>
        <p:grpSpPr>
          <a:xfrm>
            <a:off x="1276361" y="2630448"/>
            <a:ext cx="272712" cy="281313"/>
            <a:chOff x="7638277" y="937343"/>
            <a:chExt cx="744273" cy="793950"/>
          </a:xfrm>
        </p:grpSpPr>
        <p:sp>
          <p:nvSpPr>
            <p:cNvPr id="73" name="Google Shape;1384;p48">
              <a:extLst>
                <a:ext uri="{FF2B5EF4-FFF2-40B4-BE49-F238E27FC236}">
                  <a16:creationId xmlns:a16="http://schemas.microsoft.com/office/drawing/2014/main" id="{F95100BA-D945-FE34-3C38-1DA316B86DBD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85;p48">
              <a:extLst>
                <a:ext uri="{FF2B5EF4-FFF2-40B4-BE49-F238E27FC236}">
                  <a16:creationId xmlns:a16="http://schemas.microsoft.com/office/drawing/2014/main" id="{05FE4AED-726A-F261-DC7B-8174A3779BD8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86;p48">
              <a:extLst>
                <a:ext uri="{FF2B5EF4-FFF2-40B4-BE49-F238E27FC236}">
                  <a16:creationId xmlns:a16="http://schemas.microsoft.com/office/drawing/2014/main" id="{5BC3B1A4-5A3C-DF40-3096-602EE7DD587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87;p48">
              <a:extLst>
                <a:ext uri="{FF2B5EF4-FFF2-40B4-BE49-F238E27FC236}">
                  <a16:creationId xmlns:a16="http://schemas.microsoft.com/office/drawing/2014/main" id="{781F9E77-7F3F-E954-7884-6E2F4391E921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1388;p48">
              <a:extLst>
                <a:ext uri="{FF2B5EF4-FFF2-40B4-BE49-F238E27FC236}">
                  <a16:creationId xmlns:a16="http://schemas.microsoft.com/office/drawing/2014/main" id="{35FD1B32-6240-B3F4-8633-0ACA62FC1FA4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8" name="Google Shape;1389;p48">
                <a:extLst>
                  <a:ext uri="{FF2B5EF4-FFF2-40B4-BE49-F238E27FC236}">
                    <a16:creationId xmlns:a16="http://schemas.microsoft.com/office/drawing/2014/main" id="{741D54FC-7FCB-A128-97B0-EABD8AED5CF2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390;p48">
                <a:extLst>
                  <a:ext uri="{FF2B5EF4-FFF2-40B4-BE49-F238E27FC236}">
                    <a16:creationId xmlns:a16="http://schemas.microsoft.com/office/drawing/2014/main" id="{AB5CEBB5-4F30-92B6-031F-FDEF83A700F9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391;p48">
                <a:extLst>
                  <a:ext uri="{FF2B5EF4-FFF2-40B4-BE49-F238E27FC236}">
                    <a16:creationId xmlns:a16="http://schemas.microsoft.com/office/drawing/2014/main" id="{86A43F7F-5C35-B3B6-D6C4-B46FCA244635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392;p48">
                <a:extLst>
                  <a:ext uri="{FF2B5EF4-FFF2-40B4-BE49-F238E27FC236}">
                    <a16:creationId xmlns:a16="http://schemas.microsoft.com/office/drawing/2014/main" id="{860A0E52-6E72-EADB-0355-9D55C29D4FB0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393;p48">
                <a:extLst>
                  <a:ext uri="{FF2B5EF4-FFF2-40B4-BE49-F238E27FC236}">
                    <a16:creationId xmlns:a16="http://schemas.microsoft.com/office/drawing/2014/main" id="{FE9BEDA5-FCF4-5331-7E22-12458A6754A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394;p48">
                <a:extLst>
                  <a:ext uri="{FF2B5EF4-FFF2-40B4-BE49-F238E27FC236}">
                    <a16:creationId xmlns:a16="http://schemas.microsoft.com/office/drawing/2014/main" id="{C6F7F827-D183-3A16-E6E6-A555F112192E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395;p48">
                <a:extLst>
                  <a:ext uri="{FF2B5EF4-FFF2-40B4-BE49-F238E27FC236}">
                    <a16:creationId xmlns:a16="http://schemas.microsoft.com/office/drawing/2014/main" id="{B95E868A-C63B-1ECA-61C8-DCA4A7E00F3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396;p48">
                <a:extLst>
                  <a:ext uri="{FF2B5EF4-FFF2-40B4-BE49-F238E27FC236}">
                    <a16:creationId xmlns:a16="http://schemas.microsoft.com/office/drawing/2014/main" id="{82C55F73-A995-E78F-C855-4DD65308172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397;p48">
                <a:extLst>
                  <a:ext uri="{FF2B5EF4-FFF2-40B4-BE49-F238E27FC236}">
                    <a16:creationId xmlns:a16="http://schemas.microsoft.com/office/drawing/2014/main" id="{6E6519E2-1B5F-EB83-4E14-00EC3FD6D14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398;p48">
                <a:extLst>
                  <a:ext uri="{FF2B5EF4-FFF2-40B4-BE49-F238E27FC236}">
                    <a16:creationId xmlns:a16="http://schemas.microsoft.com/office/drawing/2014/main" id="{AB1E32F6-BD8F-F720-6F4E-C21FAB07CC3C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982;p47">
            <a:extLst>
              <a:ext uri="{FF2B5EF4-FFF2-40B4-BE49-F238E27FC236}">
                <a16:creationId xmlns:a16="http://schemas.microsoft.com/office/drawing/2014/main" id="{CCBB60CF-D6CF-D963-12A8-DB25C3ADD41F}"/>
              </a:ext>
            </a:extLst>
          </p:cNvPr>
          <p:cNvGrpSpPr/>
          <p:nvPr/>
        </p:nvGrpSpPr>
        <p:grpSpPr>
          <a:xfrm>
            <a:off x="1085851" y="3446706"/>
            <a:ext cx="2023818" cy="1321962"/>
            <a:chOff x="3932350" y="3714775"/>
            <a:chExt cx="439650" cy="319075"/>
          </a:xfrm>
        </p:grpSpPr>
        <p:sp>
          <p:nvSpPr>
            <p:cNvPr id="89" name="Google Shape;983;p47">
              <a:extLst>
                <a:ext uri="{FF2B5EF4-FFF2-40B4-BE49-F238E27FC236}">
                  <a16:creationId xmlns:a16="http://schemas.microsoft.com/office/drawing/2014/main" id="{2F1EADE1-093A-67F7-F711-B76A2E549D3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84;p47">
              <a:extLst>
                <a:ext uri="{FF2B5EF4-FFF2-40B4-BE49-F238E27FC236}">
                  <a16:creationId xmlns:a16="http://schemas.microsoft.com/office/drawing/2014/main" id="{8CCF3636-1D30-46FA-559F-17FB31D422CF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85;p47">
              <a:extLst>
                <a:ext uri="{FF2B5EF4-FFF2-40B4-BE49-F238E27FC236}">
                  <a16:creationId xmlns:a16="http://schemas.microsoft.com/office/drawing/2014/main" id="{A44ADFE1-AD62-3B1E-7803-11EADC5B83A7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86;p47">
              <a:extLst>
                <a:ext uri="{FF2B5EF4-FFF2-40B4-BE49-F238E27FC236}">
                  <a16:creationId xmlns:a16="http://schemas.microsoft.com/office/drawing/2014/main" id="{87319DED-85BE-3FC0-9945-693A84A5B642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87;p47">
              <a:extLst>
                <a:ext uri="{FF2B5EF4-FFF2-40B4-BE49-F238E27FC236}">
                  <a16:creationId xmlns:a16="http://schemas.microsoft.com/office/drawing/2014/main" id="{C0946EA5-345A-59C4-D796-4ECA49859CC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88;p47">
            <a:extLst>
              <a:ext uri="{FF2B5EF4-FFF2-40B4-BE49-F238E27FC236}">
                <a16:creationId xmlns:a16="http://schemas.microsoft.com/office/drawing/2014/main" id="{4BEB4F3A-0B6A-01C7-6A1C-E6CFD1D713E5}"/>
              </a:ext>
            </a:extLst>
          </p:cNvPr>
          <p:cNvGrpSpPr/>
          <p:nvPr/>
        </p:nvGrpSpPr>
        <p:grpSpPr>
          <a:xfrm>
            <a:off x="4202495" y="3312614"/>
            <a:ext cx="2162019" cy="1456054"/>
            <a:chOff x="4604550" y="3714775"/>
            <a:chExt cx="439625" cy="319075"/>
          </a:xfrm>
        </p:grpSpPr>
        <p:sp>
          <p:nvSpPr>
            <p:cNvPr id="95" name="Google Shape;989;p47">
              <a:extLst>
                <a:ext uri="{FF2B5EF4-FFF2-40B4-BE49-F238E27FC236}">
                  <a16:creationId xmlns:a16="http://schemas.microsoft.com/office/drawing/2014/main" id="{C70DD996-8A6F-5988-B735-E2C901027BFD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0;p47">
              <a:extLst>
                <a:ext uri="{FF2B5EF4-FFF2-40B4-BE49-F238E27FC236}">
                  <a16:creationId xmlns:a16="http://schemas.microsoft.com/office/drawing/2014/main" id="{17ECDD50-A0C5-74C9-AE88-10C63985564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017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745C717-A539-CF34-559D-95412609C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1" t="1936" r="16652" b="743"/>
          <a:stretch/>
        </p:blipFill>
        <p:spPr>
          <a:xfrm>
            <a:off x="1293019" y="1206761"/>
            <a:ext cx="6022181" cy="372957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B30FD7-C5CB-685E-EE2C-F17A3E0DA1C2}"/>
              </a:ext>
            </a:extLst>
          </p:cNvPr>
          <p:cNvSpPr txBox="1"/>
          <p:nvPr/>
        </p:nvSpPr>
        <p:spPr>
          <a:xfrm>
            <a:off x="992981" y="324475"/>
            <a:ext cx="567928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Brands count</a:t>
            </a:r>
            <a:endParaRPr lang="he-IL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2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B30FD7-C5CB-685E-EE2C-F17A3E0DA1C2}"/>
              </a:ext>
            </a:extLst>
          </p:cNvPr>
          <p:cNvSpPr txBox="1"/>
          <p:nvPr/>
        </p:nvSpPr>
        <p:spPr>
          <a:xfrm>
            <a:off x="1178719" y="195888"/>
            <a:ext cx="567928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jewels distribution</a:t>
            </a:r>
            <a:endParaRPr lang="he-IL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7CA7C63-76C4-A35A-3F61-29D23BB02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8" t="1129" r="23960"/>
          <a:stretch/>
        </p:blipFill>
        <p:spPr>
          <a:xfrm>
            <a:off x="1178719" y="964406"/>
            <a:ext cx="5793582" cy="40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5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B30FD7-C5CB-685E-EE2C-F17A3E0DA1C2}"/>
              </a:ext>
            </a:extLst>
          </p:cNvPr>
          <p:cNvSpPr txBox="1"/>
          <p:nvPr/>
        </p:nvSpPr>
        <p:spPr>
          <a:xfrm>
            <a:off x="1094837" y="245894"/>
            <a:ext cx="567928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Brands Vs. Price</a:t>
            </a:r>
            <a:endParaRPr lang="he-IL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20BD7BA-230C-6A30-0E5F-C0B3A7DEF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9" t="1361" r="29453" b="1650"/>
          <a:stretch/>
        </p:blipFill>
        <p:spPr>
          <a:xfrm>
            <a:off x="1094837" y="1018550"/>
            <a:ext cx="6143625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3A65990-1216-700D-74E6-BCA5D0739C19}"/>
              </a:ext>
            </a:extLst>
          </p:cNvPr>
          <p:cNvSpPr txBox="1"/>
          <p:nvPr/>
        </p:nvSpPr>
        <p:spPr>
          <a:xfrm>
            <a:off x="1935957" y="763667"/>
            <a:ext cx="632221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looking into some of the plots I couldn't find a direct correlation between the columns so I've decided to use the chi squared test which provided me with good p results of 0.0. </a:t>
            </a:r>
            <a:endParaRPr lang="he-I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7598A3-116B-90A9-3B67-E00E427D6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" t="62018" r="56538" b="13076"/>
          <a:stretch/>
        </p:blipFill>
        <p:spPr>
          <a:xfrm>
            <a:off x="1935957" y="2550318"/>
            <a:ext cx="5493545" cy="143875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EC07E63-6100-C456-235D-1800AE465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" r="56876" b="87626"/>
          <a:stretch/>
        </p:blipFill>
        <p:spPr>
          <a:xfrm>
            <a:off x="1935957" y="1651835"/>
            <a:ext cx="5493546" cy="744178"/>
          </a:xfrm>
          <a:prstGeom prst="rect">
            <a:avLst/>
          </a:prstGeom>
        </p:spPr>
      </p:pic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AB7B310-3EB0-E9C3-F59A-E4E9AE7331B6}"/>
              </a:ext>
            </a:extLst>
          </p:cNvPr>
          <p:cNvCxnSpPr>
            <a:cxnSpLocks/>
          </p:cNvCxnSpPr>
          <p:nvPr/>
        </p:nvCxnSpPr>
        <p:spPr>
          <a:xfrm>
            <a:off x="1307307" y="907257"/>
            <a:ext cx="571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731C7D1-C135-1E40-60B7-79EC6E1468B6}"/>
              </a:ext>
            </a:extLst>
          </p:cNvPr>
          <p:cNvSpPr txBox="1"/>
          <p:nvPr/>
        </p:nvSpPr>
        <p:spPr>
          <a:xfrm>
            <a:off x="1936069" y="363426"/>
            <a:ext cx="470058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Conclusion</a:t>
            </a:r>
            <a:endParaRPr lang="he-IL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4130721-9544-2016-C5A1-977181BD1192}"/>
              </a:ext>
            </a:extLst>
          </p:cNvPr>
          <p:cNvSpPr txBox="1"/>
          <p:nvPr/>
        </p:nvSpPr>
        <p:spPr>
          <a:xfrm>
            <a:off x="984529" y="1157318"/>
            <a:ext cx="650081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EDA part didn’t provide me with a lot of correlations but the chi squared test did point out that there could be a correlation between the categorical columns which are : Case Material, Bracelet Material, Bezel Material, Clasp Material, Brand, Model,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endParaRPr lang="he-IL" sz="1800" dirty="0">
              <a:solidFill>
                <a:schemeClr val="tx1"/>
              </a:solidFill>
            </a:endParaRPr>
          </a:p>
        </p:txBody>
      </p:sp>
      <p:grpSp>
        <p:nvGrpSpPr>
          <p:cNvPr id="4" name="Google Shape;878;p47">
            <a:extLst>
              <a:ext uri="{FF2B5EF4-FFF2-40B4-BE49-F238E27FC236}">
                <a16:creationId xmlns:a16="http://schemas.microsoft.com/office/drawing/2014/main" id="{FE5D4ED7-6805-68C7-6DD1-25073187FF79}"/>
              </a:ext>
            </a:extLst>
          </p:cNvPr>
          <p:cNvGrpSpPr/>
          <p:nvPr/>
        </p:nvGrpSpPr>
        <p:grpSpPr>
          <a:xfrm>
            <a:off x="6872515" y="3325088"/>
            <a:ext cx="1603827" cy="1477328"/>
            <a:chOff x="5961125" y="1623900"/>
            <a:chExt cx="427450" cy="448175"/>
          </a:xfrm>
        </p:grpSpPr>
        <p:sp>
          <p:nvSpPr>
            <p:cNvPr id="5" name="Google Shape;879;p47">
              <a:extLst>
                <a:ext uri="{FF2B5EF4-FFF2-40B4-BE49-F238E27FC236}">
                  <a16:creationId xmlns:a16="http://schemas.microsoft.com/office/drawing/2014/main" id="{C686A36C-3DBE-4BA7-1B06-2584F6C9885F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0;p47">
              <a:extLst>
                <a:ext uri="{FF2B5EF4-FFF2-40B4-BE49-F238E27FC236}">
                  <a16:creationId xmlns:a16="http://schemas.microsoft.com/office/drawing/2014/main" id="{5573FF29-C85D-7F06-7FD0-D7A4C44AB88F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1;p47">
              <a:extLst>
                <a:ext uri="{FF2B5EF4-FFF2-40B4-BE49-F238E27FC236}">
                  <a16:creationId xmlns:a16="http://schemas.microsoft.com/office/drawing/2014/main" id="{2F58D7D8-E894-815D-66C2-2786AAA5937D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2;p47">
              <a:extLst>
                <a:ext uri="{FF2B5EF4-FFF2-40B4-BE49-F238E27FC236}">
                  <a16:creationId xmlns:a16="http://schemas.microsoft.com/office/drawing/2014/main" id="{939F28DF-CDA7-A199-6F93-91E7F9564DA5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883;p47">
              <a:extLst>
                <a:ext uri="{FF2B5EF4-FFF2-40B4-BE49-F238E27FC236}">
                  <a16:creationId xmlns:a16="http://schemas.microsoft.com/office/drawing/2014/main" id="{9DBD78F4-B7F5-15C0-EDEF-81242C0F4A6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4;p47">
              <a:extLst>
                <a:ext uri="{FF2B5EF4-FFF2-40B4-BE49-F238E27FC236}">
                  <a16:creationId xmlns:a16="http://schemas.microsoft.com/office/drawing/2014/main" id="{FAF180AF-2B39-85C8-260B-541E1E1C5C8E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5;p47">
              <a:extLst>
                <a:ext uri="{FF2B5EF4-FFF2-40B4-BE49-F238E27FC236}">
                  <a16:creationId xmlns:a16="http://schemas.microsoft.com/office/drawing/2014/main" id="{8AA719C1-C6C0-5773-B343-5B5328DCDAD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Calibri" panose="020F0502020204030204" pitchFamily="34" charset="0"/>
                <a:ea typeface="Saira Semi Condensed"/>
                <a:cs typeface="Calibri" panose="020F0502020204030204" pitchFamily="34" charset="0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Saira Semi Condensed"/>
              <a:cs typeface="Calibri" panose="020F0502020204030204" pitchFamily="34" charset="0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7274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0433067-8B42-9E82-4BBC-CD2C7B1851AD}"/>
              </a:ext>
            </a:extLst>
          </p:cNvPr>
          <p:cNvSpPr txBox="1"/>
          <p:nvPr/>
        </p:nvSpPr>
        <p:spPr>
          <a:xfrm>
            <a:off x="1056823" y="793947"/>
            <a:ext cx="51220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  <a:endParaRPr lang="he-IL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FC1FD3D-936E-1DCF-48DF-F406F22CE9F4}"/>
              </a:ext>
            </a:extLst>
          </p:cNvPr>
          <p:cNvSpPr txBox="1"/>
          <p:nvPr/>
        </p:nvSpPr>
        <p:spPr>
          <a:xfrm>
            <a:off x="1285875" y="1614488"/>
            <a:ext cx="565785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part I've tried 3 classification algorithms : KNN, decision tree, and Naïve Bayes.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first I split my data into train and test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 order to train my classification models.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running the models, my test results weren’t very high, so, I tried to manipulate the train data, in order to get better results, but to no avail.   </a:t>
            </a:r>
            <a:endParaRPr lang="he-I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1383;p48">
            <a:extLst>
              <a:ext uri="{FF2B5EF4-FFF2-40B4-BE49-F238E27FC236}">
                <a16:creationId xmlns:a16="http://schemas.microsoft.com/office/drawing/2014/main" id="{8E5BB18D-D9C5-668E-D93B-E8274628052A}"/>
              </a:ext>
            </a:extLst>
          </p:cNvPr>
          <p:cNvGrpSpPr/>
          <p:nvPr/>
        </p:nvGrpSpPr>
        <p:grpSpPr>
          <a:xfrm>
            <a:off x="1285875" y="1614488"/>
            <a:ext cx="272712" cy="281313"/>
            <a:chOff x="7638277" y="937343"/>
            <a:chExt cx="744273" cy="793950"/>
          </a:xfrm>
        </p:grpSpPr>
        <p:sp>
          <p:nvSpPr>
            <p:cNvPr id="5" name="Google Shape;1384;p48">
              <a:extLst>
                <a:ext uri="{FF2B5EF4-FFF2-40B4-BE49-F238E27FC236}">
                  <a16:creationId xmlns:a16="http://schemas.microsoft.com/office/drawing/2014/main" id="{40574DA1-CB1F-2BD2-C019-B7CAE84663B0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85;p48">
              <a:extLst>
                <a:ext uri="{FF2B5EF4-FFF2-40B4-BE49-F238E27FC236}">
                  <a16:creationId xmlns:a16="http://schemas.microsoft.com/office/drawing/2014/main" id="{D0B154D3-5580-DEE1-18E9-E28D1E21238E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86;p48">
              <a:extLst>
                <a:ext uri="{FF2B5EF4-FFF2-40B4-BE49-F238E27FC236}">
                  <a16:creationId xmlns:a16="http://schemas.microsoft.com/office/drawing/2014/main" id="{F1FDDC0F-F58E-9255-5487-401B1C77B8A7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87;p48">
              <a:extLst>
                <a:ext uri="{FF2B5EF4-FFF2-40B4-BE49-F238E27FC236}">
                  <a16:creationId xmlns:a16="http://schemas.microsoft.com/office/drawing/2014/main" id="{60BF02A6-AFED-F96F-9F23-F03262B452A2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388;p48">
              <a:extLst>
                <a:ext uri="{FF2B5EF4-FFF2-40B4-BE49-F238E27FC236}">
                  <a16:creationId xmlns:a16="http://schemas.microsoft.com/office/drawing/2014/main" id="{CBFAA439-6776-4CEA-B64A-5F3198996D7D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389;p48">
                <a:extLst>
                  <a:ext uri="{FF2B5EF4-FFF2-40B4-BE49-F238E27FC236}">
                    <a16:creationId xmlns:a16="http://schemas.microsoft.com/office/drawing/2014/main" id="{444DB6E1-CDF2-A1CC-F915-C3441BFC74C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390;p48">
                <a:extLst>
                  <a:ext uri="{FF2B5EF4-FFF2-40B4-BE49-F238E27FC236}">
                    <a16:creationId xmlns:a16="http://schemas.microsoft.com/office/drawing/2014/main" id="{04DC1931-C4F7-B94E-75F5-F441999F8786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391;p48">
                <a:extLst>
                  <a:ext uri="{FF2B5EF4-FFF2-40B4-BE49-F238E27FC236}">
                    <a16:creationId xmlns:a16="http://schemas.microsoft.com/office/drawing/2014/main" id="{2EB3C779-3F63-3F89-17B2-3A012C57A03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92;p48">
                <a:extLst>
                  <a:ext uri="{FF2B5EF4-FFF2-40B4-BE49-F238E27FC236}">
                    <a16:creationId xmlns:a16="http://schemas.microsoft.com/office/drawing/2014/main" id="{77123D7B-F114-E183-655F-22EB1C10C78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393;p48">
                <a:extLst>
                  <a:ext uri="{FF2B5EF4-FFF2-40B4-BE49-F238E27FC236}">
                    <a16:creationId xmlns:a16="http://schemas.microsoft.com/office/drawing/2014/main" id="{DDB70094-BC72-7262-F1B7-7F099361198A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94;p48">
                <a:extLst>
                  <a:ext uri="{FF2B5EF4-FFF2-40B4-BE49-F238E27FC236}">
                    <a16:creationId xmlns:a16="http://schemas.microsoft.com/office/drawing/2014/main" id="{5B072D40-7787-31AF-1877-54F34D9EE4C0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95;p48">
                <a:extLst>
                  <a:ext uri="{FF2B5EF4-FFF2-40B4-BE49-F238E27FC236}">
                    <a16:creationId xmlns:a16="http://schemas.microsoft.com/office/drawing/2014/main" id="{C26A4C89-D524-C252-880F-0984840C520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96;p48">
                <a:extLst>
                  <a:ext uri="{FF2B5EF4-FFF2-40B4-BE49-F238E27FC236}">
                    <a16:creationId xmlns:a16="http://schemas.microsoft.com/office/drawing/2014/main" id="{2FE883B1-6FD3-7ACB-50FC-6377E6C19BD3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7;p48">
                <a:extLst>
                  <a:ext uri="{FF2B5EF4-FFF2-40B4-BE49-F238E27FC236}">
                    <a16:creationId xmlns:a16="http://schemas.microsoft.com/office/drawing/2014/main" id="{C645951D-6D29-7F65-53A3-B0135043B93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98;p48">
                <a:extLst>
                  <a:ext uri="{FF2B5EF4-FFF2-40B4-BE49-F238E27FC236}">
                    <a16:creationId xmlns:a16="http://schemas.microsoft.com/office/drawing/2014/main" id="{ECC603F0-A2F4-32A5-D3A8-A22C9AD5D54B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1383;p48">
            <a:extLst>
              <a:ext uri="{FF2B5EF4-FFF2-40B4-BE49-F238E27FC236}">
                <a16:creationId xmlns:a16="http://schemas.microsoft.com/office/drawing/2014/main" id="{84AC9572-80D3-DC84-5FEC-757ECEB86193}"/>
              </a:ext>
            </a:extLst>
          </p:cNvPr>
          <p:cNvGrpSpPr/>
          <p:nvPr/>
        </p:nvGrpSpPr>
        <p:grpSpPr>
          <a:xfrm>
            <a:off x="1283505" y="2257096"/>
            <a:ext cx="272712" cy="281313"/>
            <a:chOff x="7638277" y="937343"/>
            <a:chExt cx="744273" cy="793950"/>
          </a:xfrm>
        </p:grpSpPr>
        <p:sp>
          <p:nvSpPr>
            <p:cNvPr id="21" name="Google Shape;1384;p48">
              <a:extLst>
                <a:ext uri="{FF2B5EF4-FFF2-40B4-BE49-F238E27FC236}">
                  <a16:creationId xmlns:a16="http://schemas.microsoft.com/office/drawing/2014/main" id="{F01CB93E-4CA0-0759-55E4-92F99BD02A57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85;p48">
              <a:extLst>
                <a:ext uri="{FF2B5EF4-FFF2-40B4-BE49-F238E27FC236}">
                  <a16:creationId xmlns:a16="http://schemas.microsoft.com/office/drawing/2014/main" id="{5551CFA5-530A-4C36-94E4-4D7E0DB26094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86;p48">
              <a:extLst>
                <a:ext uri="{FF2B5EF4-FFF2-40B4-BE49-F238E27FC236}">
                  <a16:creationId xmlns:a16="http://schemas.microsoft.com/office/drawing/2014/main" id="{37CE38C9-99E2-C2E3-ED1B-ECEE17C25773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87;p48">
              <a:extLst>
                <a:ext uri="{FF2B5EF4-FFF2-40B4-BE49-F238E27FC236}">
                  <a16:creationId xmlns:a16="http://schemas.microsoft.com/office/drawing/2014/main" id="{3ABDD1DF-F2B8-E93F-128C-216214101CC9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1388;p48">
              <a:extLst>
                <a:ext uri="{FF2B5EF4-FFF2-40B4-BE49-F238E27FC236}">
                  <a16:creationId xmlns:a16="http://schemas.microsoft.com/office/drawing/2014/main" id="{0AC53427-12D5-BC61-6441-E8B442F92C79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6" name="Google Shape;1389;p48">
                <a:extLst>
                  <a:ext uri="{FF2B5EF4-FFF2-40B4-BE49-F238E27FC236}">
                    <a16:creationId xmlns:a16="http://schemas.microsoft.com/office/drawing/2014/main" id="{64FBBDC8-708C-0DEB-9999-81353900BF7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390;p48">
                <a:extLst>
                  <a:ext uri="{FF2B5EF4-FFF2-40B4-BE49-F238E27FC236}">
                    <a16:creationId xmlns:a16="http://schemas.microsoft.com/office/drawing/2014/main" id="{F113126A-BF4F-3976-A9C4-F386D64FD43F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391;p48">
                <a:extLst>
                  <a:ext uri="{FF2B5EF4-FFF2-40B4-BE49-F238E27FC236}">
                    <a16:creationId xmlns:a16="http://schemas.microsoft.com/office/drawing/2014/main" id="{ADEA09AB-37D4-4E85-9D06-C36D197A481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392;p48">
                <a:extLst>
                  <a:ext uri="{FF2B5EF4-FFF2-40B4-BE49-F238E27FC236}">
                    <a16:creationId xmlns:a16="http://schemas.microsoft.com/office/drawing/2014/main" id="{490A1405-0DCF-8AAE-AF5B-E8AEBD19DF93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393;p48">
                <a:extLst>
                  <a:ext uri="{FF2B5EF4-FFF2-40B4-BE49-F238E27FC236}">
                    <a16:creationId xmlns:a16="http://schemas.microsoft.com/office/drawing/2014/main" id="{87F9E29C-FA07-A943-17D9-B97BB3ADB12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394;p48">
                <a:extLst>
                  <a:ext uri="{FF2B5EF4-FFF2-40B4-BE49-F238E27FC236}">
                    <a16:creationId xmlns:a16="http://schemas.microsoft.com/office/drawing/2014/main" id="{5E384A07-5E15-03C0-C325-A8027DC481C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395;p48">
                <a:extLst>
                  <a:ext uri="{FF2B5EF4-FFF2-40B4-BE49-F238E27FC236}">
                    <a16:creationId xmlns:a16="http://schemas.microsoft.com/office/drawing/2014/main" id="{5F32ADCE-7EDC-219E-10CE-3A48A2595F3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396;p48">
                <a:extLst>
                  <a:ext uri="{FF2B5EF4-FFF2-40B4-BE49-F238E27FC236}">
                    <a16:creationId xmlns:a16="http://schemas.microsoft.com/office/drawing/2014/main" id="{165A54F4-46F7-8277-2F07-1824643AAE5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397;p48">
                <a:extLst>
                  <a:ext uri="{FF2B5EF4-FFF2-40B4-BE49-F238E27FC236}">
                    <a16:creationId xmlns:a16="http://schemas.microsoft.com/office/drawing/2014/main" id="{BC69F9D2-4A9D-B10A-8FA6-B4BC412C9671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398;p48">
                <a:extLst>
                  <a:ext uri="{FF2B5EF4-FFF2-40B4-BE49-F238E27FC236}">
                    <a16:creationId xmlns:a16="http://schemas.microsoft.com/office/drawing/2014/main" id="{D07BA050-F0C3-30DC-8584-2038252B37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" name="Google Shape;1383;p48">
            <a:extLst>
              <a:ext uri="{FF2B5EF4-FFF2-40B4-BE49-F238E27FC236}">
                <a16:creationId xmlns:a16="http://schemas.microsoft.com/office/drawing/2014/main" id="{BA5162E6-4E69-7B55-1352-A365EFC403DA}"/>
              </a:ext>
            </a:extLst>
          </p:cNvPr>
          <p:cNvGrpSpPr/>
          <p:nvPr/>
        </p:nvGrpSpPr>
        <p:grpSpPr>
          <a:xfrm>
            <a:off x="1281135" y="2881294"/>
            <a:ext cx="272712" cy="281313"/>
            <a:chOff x="7638277" y="937343"/>
            <a:chExt cx="744273" cy="793950"/>
          </a:xfrm>
        </p:grpSpPr>
        <p:sp>
          <p:nvSpPr>
            <p:cNvPr id="37" name="Google Shape;1384;p48">
              <a:extLst>
                <a:ext uri="{FF2B5EF4-FFF2-40B4-BE49-F238E27FC236}">
                  <a16:creationId xmlns:a16="http://schemas.microsoft.com/office/drawing/2014/main" id="{86B9ECD4-7691-A538-DE68-0404D762668B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385;p48">
              <a:extLst>
                <a:ext uri="{FF2B5EF4-FFF2-40B4-BE49-F238E27FC236}">
                  <a16:creationId xmlns:a16="http://schemas.microsoft.com/office/drawing/2014/main" id="{9E79964C-8567-9B10-4A04-B8941E24B62C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86;p48">
              <a:extLst>
                <a:ext uri="{FF2B5EF4-FFF2-40B4-BE49-F238E27FC236}">
                  <a16:creationId xmlns:a16="http://schemas.microsoft.com/office/drawing/2014/main" id="{9BEA5196-BF7C-3CB5-5105-8695AEB5294D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87;p48">
              <a:extLst>
                <a:ext uri="{FF2B5EF4-FFF2-40B4-BE49-F238E27FC236}">
                  <a16:creationId xmlns:a16="http://schemas.microsoft.com/office/drawing/2014/main" id="{C496F3DF-8D85-B217-5C7E-DFE7084755C4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1388;p48">
              <a:extLst>
                <a:ext uri="{FF2B5EF4-FFF2-40B4-BE49-F238E27FC236}">
                  <a16:creationId xmlns:a16="http://schemas.microsoft.com/office/drawing/2014/main" id="{CC58F1E9-2B5B-86DA-8158-D112863C6FC5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2" name="Google Shape;1389;p48">
                <a:extLst>
                  <a:ext uri="{FF2B5EF4-FFF2-40B4-BE49-F238E27FC236}">
                    <a16:creationId xmlns:a16="http://schemas.microsoft.com/office/drawing/2014/main" id="{F3DDEE4E-953C-4C5E-C206-3E9FABF7543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90;p48">
                <a:extLst>
                  <a:ext uri="{FF2B5EF4-FFF2-40B4-BE49-F238E27FC236}">
                    <a16:creationId xmlns:a16="http://schemas.microsoft.com/office/drawing/2014/main" id="{CD2FC4EC-9A03-9090-E6A9-71D9AF02952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91;p48">
                <a:extLst>
                  <a:ext uri="{FF2B5EF4-FFF2-40B4-BE49-F238E27FC236}">
                    <a16:creationId xmlns:a16="http://schemas.microsoft.com/office/drawing/2014/main" id="{5531E4DC-C24B-F415-1537-666757B28AF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92;p48">
                <a:extLst>
                  <a:ext uri="{FF2B5EF4-FFF2-40B4-BE49-F238E27FC236}">
                    <a16:creationId xmlns:a16="http://schemas.microsoft.com/office/drawing/2014/main" id="{204562F9-E96B-5183-1F23-AA5C9FF4EFE0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93;p48">
                <a:extLst>
                  <a:ext uri="{FF2B5EF4-FFF2-40B4-BE49-F238E27FC236}">
                    <a16:creationId xmlns:a16="http://schemas.microsoft.com/office/drawing/2014/main" id="{A7F1627F-EDE4-77F6-4100-088E9FE232A8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394;p48">
                <a:extLst>
                  <a:ext uri="{FF2B5EF4-FFF2-40B4-BE49-F238E27FC236}">
                    <a16:creationId xmlns:a16="http://schemas.microsoft.com/office/drawing/2014/main" id="{9280DCEC-4B67-430D-A14C-3BD833EA5DE9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395;p48">
                <a:extLst>
                  <a:ext uri="{FF2B5EF4-FFF2-40B4-BE49-F238E27FC236}">
                    <a16:creationId xmlns:a16="http://schemas.microsoft.com/office/drawing/2014/main" id="{814B1E46-D174-24DD-43FD-26DBE91610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96;p48">
                <a:extLst>
                  <a:ext uri="{FF2B5EF4-FFF2-40B4-BE49-F238E27FC236}">
                    <a16:creationId xmlns:a16="http://schemas.microsoft.com/office/drawing/2014/main" id="{2A9AC0D4-429F-3A57-F839-A3AD2E01B80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97;p48">
                <a:extLst>
                  <a:ext uri="{FF2B5EF4-FFF2-40B4-BE49-F238E27FC236}">
                    <a16:creationId xmlns:a16="http://schemas.microsoft.com/office/drawing/2014/main" id="{466CDBED-BD39-2B65-996E-45C2870A5FB6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398;p48">
                <a:extLst>
                  <a:ext uri="{FF2B5EF4-FFF2-40B4-BE49-F238E27FC236}">
                    <a16:creationId xmlns:a16="http://schemas.microsoft.com/office/drawing/2014/main" id="{957A426A-5E2A-A678-2707-801238ECFF7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" name="Google Shape;944;p47">
            <a:extLst>
              <a:ext uri="{FF2B5EF4-FFF2-40B4-BE49-F238E27FC236}">
                <a16:creationId xmlns:a16="http://schemas.microsoft.com/office/drawing/2014/main" id="{D0787406-3605-79B7-9DFF-BA15D7DE4AF1}"/>
              </a:ext>
            </a:extLst>
          </p:cNvPr>
          <p:cNvGrpSpPr/>
          <p:nvPr/>
        </p:nvGrpSpPr>
        <p:grpSpPr>
          <a:xfrm>
            <a:off x="3965643" y="684714"/>
            <a:ext cx="969214" cy="680130"/>
            <a:chOff x="5247525" y="3007275"/>
            <a:chExt cx="517575" cy="384825"/>
          </a:xfrm>
        </p:grpSpPr>
        <p:sp>
          <p:nvSpPr>
            <p:cNvPr id="53" name="Google Shape;945;p47">
              <a:extLst>
                <a:ext uri="{FF2B5EF4-FFF2-40B4-BE49-F238E27FC236}">
                  <a16:creationId xmlns:a16="http://schemas.microsoft.com/office/drawing/2014/main" id="{2CB20C0D-EB1B-6611-CB46-C311B25F38C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7">
              <a:extLst>
                <a:ext uri="{FF2B5EF4-FFF2-40B4-BE49-F238E27FC236}">
                  <a16:creationId xmlns:a16="http://schemas.microsoft.com/office/drawing/2014/main" id="{2B2B28B2-4235-8458-7A2D-74FE1E235809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921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B4E523-37FE-026A-236B-E6CA4CEC676D}"/>
              </a:ext>
            </a:extLst>
          </p:cNvPr>
          <p:cNvSpPr txBox="1"/>
          <p:nvPr/>
        </p:nvSpPr>
        <p:spPr>
          <a:xfrm>
            <a:off x="2119345" y="1240868"/>
            <a:ext cx="47863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he-IL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B7F3012-1AA6-04C5-A209-609992DFDF6C}"/>
              </a:ext>
            </a:extLst>
          </p:cNvPr>
          <p:cNvSpPr txBox="1"/>
          <p:nvPr/>
        </p:nvSpPr>
        <p:spPr>
          <a:xfrm>
            <a:off x="4284000" y="543699"/>
            <a:ext cx="576000" cy="64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9D2E7AD-F548-B846-DE04-0B752EBA2D17}"/>
              </a:ext>
            </a:extLst>
          </p:cNvPr>
          <p:cNvSpPr txBox="1"/>
          <p:nvPr/>
        </p:nvSpPr>
        <p:spPr>
          <a:xfrm>
            <a:off x="1480456" y="1784676"/>
            <a:ext cx="65677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 I learned a lot about acquiring data, handling it, and using different machine learning tools and algorithms.</a:t>
            </a:r>
          </a:p>
          <a:p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also learned that you can not predict the price of watches, using the exact variables that I used , but I will certainly try it with different variables in the future.</a:t>
            </a:r>
          </a:p>
          <a:p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the price of watches is determined by many other factors, such as: prestige, design, exclusive mechanism and more.</a:t>
            </a:r>
            <a:endParaRPr lang="he-IL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oogle Shape;1288;p48">
            <a:extLst>
              <a:ext uri="{FF2B5EF4-FFF2-40B4-BE49-F238E27FC236}">
                <a16:creationId xmlns:a16="http://schemas.microsoft.com/office/drawing/2014/main" id="{83607C14-73DB-BB70-38F3-5CCC8D23B9DE}"/>
              </a:ext>
            </a:extLst>
          </p:cNvPr>
          <p:cNvGrpSpPr/>
          <p:nvPr/>
        </p:nvGrpSpPr>
        <p:grpSpPr>
          <a:xfrm>
            <a:off x="1175655" y="1799764"/>
            <a:ext cx="304801" cy="327153"/>
            <a:chOff x="10914618" y="2682187"/>
            <a:chExt cx="720033" cy="720033"/>
          </a:xfrm>
        </p:grpSpPr>
        <p:sp>
          <p:nvSpPr>
            <p:cNvPr id="6" name="Google Shape;1289;p48">
              <a:extLst>
                <a:ext uri="{FF2B5EF4-FFF2-40B4-BE49-F238E27FC236}">
                  <a16:creationId xmlns:a16="http://schemas.microsoft.com/office/drawing/2014/main" id="{7FDE78A9-6C4B-B68A-BCFF-0FD6E1AD698B}"/>
                </a:ext>
              </a:extLst>
            </p:cNvPr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90;p48">
              <a:extLst>
                <a:ext uri="{FF2B5EF4-FFF2-40B4-BE49-F238E27FC236}">
                  <a16:creationId xmlns:a16="http://schemas.microsoft.com/office/drawing/2014/main" id="{1E0474DC-8E2A-A791-2D0E-DAD5FDF91611}"/>
                </a:ext>
              </a:extLst>
            </p:cNvPr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91;p48">
              <a:extLst>
                <a:ext uri="{FF2B5EF4-FFF2-40B4-BE49-F238E27FC236}">
                  <a16:creationId xmlns:a16="http://schemas.microsoft.com/office/drawing/2014/main" id="{D546A1AD-301C-B3A4-3489-7C38F2007CFE}"/>
                </a:ext>
              </a:extLst>
            </p:cNvPr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92;p48">
              <a:extLst>
                <a:ext uri="{FF2B5EF4-FFF2-40B4-BE49-F238E27FC236}">
                  <a16:creationId xmlns:a16="http://schemas.microsoft.com/office/drawing/2014/main" id="{25177D21-ECB1-AE67-4E2E-40E7C5638A2A}"/>
                </a:ext>
              </a:extLst>
            </p:cNvPr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93;p48">
              <a:extLst>
                <a:ext uri="{FF2B5EF4-FFF2-40B4-BE49-F238E27FC236}">
                  <a16:creationId xmlns:a16="http://schemas.microsoft.com/office/drawing/2014/main" id="{644D2816-7996-53A2-BF2D-BB83BD15FCFF}"/>
                </a:ext>
              </a:extLst>
            </p:cNvPr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94;p48">
              <a:extLst>
                <a:ext uri="{FF2B5EF4-FFF2-40B4-BE49-F238E27FC236}">
                  <a16:creationId xmlns:a16="http://schemas.microsoft.com/office/drawing/2014/main" id="{99305310-FD43-F4C8-21BC-55F841E30D50}"/>
                </a:ext>
              </a:extLst>
            </p:cNvPr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88;p48">
            <a:extLst>
              <a:ext uri="{FF2B5EF4-FFF2-40B4-BE49-F238E27FC236}">
                <a16:creationId xmlns:a16="http://schemas.microsoft.com/office/drawing/2014/main" id="{AA62ED6E-E1E2-80AF-A036-645E54287200}"/>
              </a:ext>
            </a:extLst>
          </p:cNvPr>
          <p:cNvGrpSpPr/>
          <p:nvPr/>
        </p:nvGrpSpPr>
        <p:grpSpPr>
          <a:xfrm>
            <a:off x="1180207" y="2544193"/>
            <a:ext cx="304801" cy="327153"/>
            <a:chOff x="10914618" y="2682187"/>
            <a:chExt cx="720033" cy="720033"/>
          </a:xfrm>
        </p:grpSpPr>
        <p:sp>
          <p:nvSpPr>
            <p:cNvPr id="13" name="Google Shape;1289;p48">
              <a:extLst>
                <a:ext uri="{FF2B5EF4-FFF2-40B4-BE49-F238E27FC236}">
                  <a16:creationId xmlns:a16="http://schemas.microsoft.com/office/drawing/2014/main" id="{ED93CEE2-A4F3-16BA-5B2A-C03B8D794B55}"/>
                </a:ext>
              </a:extLst>
            </p:cNvPr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90;p48">
              <a:extLst>
                <a:ext uri="{FF2B5EF4-FFF2-40B4-BE49-F238E27FC236}">
                  <a16:creationId xmlns:a16="http://schemas.microsoft.com/office/drawing/2014/main" id="{771CA648-E7F5-D22D-65CA-BA99B628CCB9}"/>
                </a:ext>
              </a:extLst>
            </p:cNvPr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91;p48">
              <a:extLst>
                <a:ext uri="{FF2B5EF4-FFF2-40B4-BE49-F238E27FC236}">
                  <a16:creationId xmlns:a16="http://schemas.microsoft.com/office/drawing/2014/main" id="{0B0590DA-70CD-2880-8F17-1DAB0E901EA7}"/>
                </a:ext>
              </a:extLst>
            </p:cNvPr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92;p48">
              <a:extLst>
                <a:ext uri="{FF2B5EF4-FFF2-40B4-BE49-F238E27FC236}">
                  <a16:creationId xmlns:a16="http://schemas.microsoft.com/office/drawing/2014/main" id="{02684329-C23E-0241-E365-10602E0940BC}"/>
                </a:ext>
              </a:extLst>
            </p:cNvPr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93;p48">
              <a:extLst>
                <a:ext uri="{FF2B5EF4-FFF2-40B4-BE49-F238E27FC236}">
                  <a16:creationId xmlns:a16="http://schemas.microsoft.com/office/drawing/2014/main" id="{806B6C63-7D7E-1C45-FD3C-9BF2702A2AF3}"/>
                </a:ext>
              </a:extLst>
            </p:cNvPr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4;p48">
              <a:extLst>
                <a:ext uri="{FF2B5EF4-FFF2-40B4-BE49-F238E27FC236}">
                  <a16:creationId xmlns:a16="http://schemas.microsoft.com/office/drawing/2014/main" id="{38EE3CCD-A459-76D2-DD7E-9EBF820A3F49}"/>
                </a:ext>
              </a:extLst>
            </p:cNvPr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288;p48">
            <a:extLst>
              <a:ext uri="{FF2B5EF4-FFF2-40B4-BE49-F238E27FC236}">
                <a16:creationId xmlns:a16="http://schemas.microsoft.com/office/drawing/2014/main" id="{1FEF084A-F502-7333-258B-288FAC7F2162}"/>
              </a:ext>
            </a:extLst>
          </p:cNvPr>
          <p:cNvGrpSpPr/>
          <p:nvPr/>
        </p:nvGrpSpPr>
        <p:grpSpPr>
          <a:xfrm>
            <a:off x="1175655" y="3472375"/>
            <a:ext cx="304801" cy="327153"/>
            <a:chOff x="10914618" y="2682187"/>
            <a:chExt cx="720033" cy="720033"/>
          </a:xfrm>
        </p:grpSpPr>
        <p:sp>
          <p:nvSpPr>
            <p:cNvPr id="20" name="Google Shape;1289;p48">
              <a:extLst>
                <a:ext uri="{FF2B5EF4-FFF2-40B4-BE49-F238E27FC236}">
                  <a16:creationId xmlns:a16="http://schemas.microsoft.com/office/drawing/2014/main" id="{AEBA77EA-DBFA-D2A9-9242-B44BC3B82411}"/>
                </a:ext>
              </a:extLst>
            </p:cNvPr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90;p48">
              <a:extLst>
                <a:ext uri="{FF2B5EF4-FFF2-40B4-BE49-F238E27FC236}">
                  <a16:creationId xmlns:a16="http://schemas.microsoft.com/office/drawing/2014/main" id="{E5FA2B1F-4D71-7C94-D7BA-9E65452432D9}"/>
                </a:ext>
              </a:extLst>
            </p:cNvPr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91;p48">
              <a:extLst>
                <a:ext uri="{FF2B5EF4-FFF2-40B4-BE49-F238E27FC236}">
                  <a16:creationId xmlns:a16="http://schemas.microsoft.com/office/drawing/2014/main" id="{58A72508-2028-9742-0C83-9F17AF7272FA}"/>
                </a:ext>
              </a:extLst>
            </p:cNvPr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92;p48">
              <a:extLst>
                <a:ext uri="{FF2B5EF4-FFF2-40B4-BE49-F238E27FC236}">
                  <a16:creationId xmlns:a16="http://schemas.microsoft.com/office/drawing/2014/main" id="{67F4B178-FFD4-D1FF-42D0-FCEE13917A4E}"/>
                </a:ext>
              </a:extLst>
            </p:cNvPr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93;p48">
              <a:extLst>
                <a:ext uri="{FF2B5EF4-FFF2-40B4-BE49-F238E27FC236}">
                  <a16:creationId xmlns:a16="http://schemas.microsoft.com/office/drawing/2014/main" id="{90DB799A-EFAA-7BCD-AE0B-13B223E5C85D}"/>
                </a:ext>
              </a:extLst>
            </p:cNvPr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94;p48">
              <a:extLst>
                <a:ext uri="{FF2B5EF4-FFF2-40B4-BE49-F238E27FC236}">
                  <a16:creationId xmlns:a16="http://schemas.microsoft.com/office/drawing/2014/main" id="{82592D4A-C2A0-6085-F62A-28F2D5C817F3}"/>
                </a:ext>
              </a:extLst>
            </p:cNvPr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866;p47">
            <a:extLst>
              <a:ext uri="{FF2B5EF4-FFF2-40B4-BE49-F238E27FC236}">
                <a16:creationId xmlns:a16="http://schemas.microsoft.com/office/drawing/2014/main" id="{9BE991E2-227B-6F9C-12A8-75BA3291FD75}"/>
              </a:ext>
            </a:extLst>
          </p:cNvPr>
          <p:cNvGrpSpPr/>
          <p:nvPr/>
        </p:nvGrpSpPr>
        <p:grpSpPr>
          <a:xfrm>
            <a:off x="4464403" y="717762"/>
            <a:ext cx="299911" cy="424768"/>
            <a:chOff x="3979850" y="1598950"/>
            <a:chExt cx="356825" cy="505375"/>
          </a:xfrm>
        </p:grpSpPr>
        <p:sp>
          <p:nvSpPr>
            <p:cNvPr id="27" name="Google Shape;867;p47">
              <a:extLst>
                <a:ext uri="{FF2B5EF4-FFF2-40B4-BE49-F238E27FC236}">
                  <a16:creationId xmlns:a16="http://schemas.microsoft.com/office/drawing/2014/main" id="{7D137247-BF33-4EE6-6BCB-EC6CB1A462C2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8;p47">
              <a:extLst>
                <a:ext uri="{FF2B5EF4-FFF2-40B4-BE49-F238E27FC236}">
                  <a16:creationId xmlns:a16="http://schemas.microsoft.com/office/drawing/2014/main" id="{00F9FE58-BEC5-D72A-DABE-5C4C1C93E9E3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81B274A-4036-D77B-0A80-31B17E394778}"/>
              </a:ext>
            </a:extLst>
          </p:cNvPr>
          <p:cNvSpPr txBox="1"/>
          <p:nvPr/>
        </p:nvSpPr>
        <p:spPr>
          <a:xfrm>
            <a:off x="-92869" y="780901"/>
            <a:ext cx="47720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 </a:t>
            </a:r>
            <a:endParaRPr lang="he-IL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EDD4F7A-7EAC-6A80-A634-263FBACF9E02}"/>
              </a:ext>
            </a:extLst>
          </p:cNvPr>
          <p:cNvSpPr txBox="1"/>
          <p:nvPr/>
        </p:nvSpPr>
        <p:spPr>
          <a:xfrm>
            <a:off x="757238" y="1443038"/>
            <a:ext cx="64650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predict the price of prestige watches , using the data from the website : chrono24.com ?</a:t>
            </a:r>
            <a:endParaRPr lang="he-IL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3DB3BFE-8DAB-6175-8AA6-B447E9B0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66119">
            <a:off x="6040667" y="515207"/>
            <a:ext cx="2730563" cy="82876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AAB7E8A-38D2-07DB-5A19-A814E5457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143" y="2461178"/>
            <a:ext cx="3303223" cy="2403603"/>
          </a:xfrm>
          <a:prstGeom prst="rect">
            <a:avLst/>
          </a:prstGeom>
        </p:spPr>
      </p:pic>
      <p:grpSp>
        <p:nvGrpSpPr>
          <p:cNvPr id="14" name="Google Shape;947;p47">
            <a:extLst>
              <a:ext uri="{FF2B5EF4-FFF2-40B4-BE49-F238E27FC236}">
                <a16:creationId xmlns:a16="http://schemas.microsoft.com/office/drawing/2014/main" id="{CD00E2EB-41AD-F5D6-DC3F-438254738861}"/>
              </a:ext>
            </a:extLst>
          </p:cNvPr>
          <p:cNvGrpSpPr/>
          <p:nvPr/>
        </p:nvGrpSpPr>
        <p:grpSpPr>
          <a:xfrm>
            <a:off x="3857303" y="541260"/>
            <a:ext cx="821853" cy="776657"/>
            <a:chOff x="3951850" y="2985350"/>
            <a:chExt cx="407950" cy="416500"/>
          </a:xfrm>
        </p:grpSpPr>
        <p:sp>
          <p:nvSpPr>
            <p:cNvPr id="15" name="Google Shape;948;p47">
              <a:extLst>
                <a:ext uri="{FF2B5EF4-FFF2-40B4-BE49-F238E27FC236}">
                  <a16:creationId xmlns:a16="http://schemas.microsoft.com/office/drawing/2014/main" id="{A3559A46-6C01-2146-3AC2-4610131531C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9;p47">
              <a:extLst>
                <a:ext uri="{FF2B5EF4-FFF2-40B4-BE49-F238E27FC236}">
                  <a16:creationId xmlns:a16="http://schemas.microsoft.com/office/drawing/2014/main" id="{E296DFDF-B4B1-BDBE-DAF4-28263AB75161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0;p47">
              <a:extLst>
                <a:ext uri="{FF2B5EF4-FFF2-40B4-BE49-F238E27FC236}">
                  <a16:creationId xmlns:a16="http://schemas.microsoft.com/office/drawing/2014/main" id="{31E47C09-711D-0DC1-3901-2B307E9FF20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1;p47">
              <a:extLst>
                <a:ext uri="{FF2B5EF4-FFF2-40B4-BE49-F238E27FC236}">
                  <a16:creationId xmlns:a16="http://schemas.microsoft.com/office/drawing/2014/main" id="{2A8E4FA7-3BC3-2184-1D32-6CABC00E979F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8647319" y="459248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42" name="Google Shape;542;p39"/>
          <p:cNvSpPr/>
          <p:nvPr/>
        </p:nvSpPr>
        <p:spPr>
          <a:xfrm>
            <a:off x="0" y="274964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74964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9"/>
          <p:cNvGrpSpPr/>
          <p:nvPr/>
        </p:nvGrpSpPr>
        <p:grpSpPr>
          <a:xfrm>
            <a:off x="1786339" y="2082020"/>
            <a:ext cx="473400" cy="473400"/>
            <a:chOff x="1786339" y="1703401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1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3814414" y="2082020"/>
            <a:ext cx="473400" cy="473400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3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5842489" y="2082020"/>
            <a:ext cx="473400" cy="473400"/>
            <a:chOff x="5842489" y="1703401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5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4852739" y="3954919"/>
            <a:ext cx="473400" cy="473400"/>
            <a:chOff x="4852739" y="3576300"/>
            <a:chExt cx="473400" cy="473400"/>
          </a:xfrm>
        </p:grpSpPr>
        <p:sp>
          <p:nvSpPr>
            <p:cNvPr id="557" name="Google Shape;557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4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824675" y="3945032"/>
            <a:ext cx="473400" cy="473400"/>
            <a:chOff x="2824664" y="3576300"/>
            <a:chExt cx="473400" cy="473400"/>
          </a:xfrm>
        </p:grpSpPr>
        <p:sp>
          <p:nvSpPr>
            <p:cNvPr id="560" name="Google Shape;560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2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1379839" y="147060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Scraping / Crawling 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3474964" y="145272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EDA – Exploratory Data Analysis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5435989" y="145272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Summary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2418175" y="44643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Data Cleaning and Handling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446239" y="45063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Supervised Learning</a:t>
            </a:r>
            <a:endParaRPr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0FA9D2F-72A3-ECDC-69EB-C6E6D1B0CE6E}"/>
              </a:ext>
            </a:extLst>
          </p:cNvPr>
          <p:cNvSpPr txBox="1"/>
          <p:nvPr/>
        </p:nvSpPr>
        <p:spPr>
          <a:xfrm>
            <a:off x="1032064" y="791039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lang="he-IL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52499" y="23247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Scraping \ Crawling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0433067-8B42-9E82-4BBC-CD2C7B1851AD}"/>
              </a:ext>
            </a:extLst>
          </p:cNvPr>
          <p:cNvSpPr txBox="1"/>
          <p:nvPr/>
        </p:nvSpPr>
        <p:spPr>
          <a:xfrm>
            <a:off x="1085851" y="785813"/>
            <a:ext cx="36647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Scraping\Crawling</a:t>
            </a:r>
            <a:endParaRPr lang="he-IL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202B8F5-7B16-C0E8-47E9-F72D15BC6505}"/>
              </a:ext>
            </a:extLst>
          </p:cNvPr>
          <p:cNvSpPr txBox="1"/>
          <p:nvPr/>
        </p:nvSpPr>
        <p:spPr>
          <a:xfrm>
            <a:off x="878681" y="1528763"/>
            <a:ext cx="71437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first, I tried to scrape the data using the requests library, but I got a ‘403 Response’, which means my access to the website was denied. </a:t>
            </a:r>
            <a:endParaRPr lang="he-I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 descr="תמונה שמכילה טקסט">
            <a:extLst>
              <a:ext uri="{FF2B5EF4-FFF2-40B4-BE49-F238E27FC236}">
                <a16:creationId xmlns:a16="http://schemas.microsoft.com/office/drawing/2014/main" id="{58E0137B-A5C3-F5AE-F64A-14DB5B5C6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" t="43175" r="47311" b="853"/>
          <a:stretch/>
        </p:blipFill>
        <p:spPr>
          <a:xfrm>
            <a:off x="1270206" y="2051983"/>
            <a:ext cx="3782716" cy="153513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CD1E6EB-306E-B0D3-8326-F4D6C6785DD4}"/>
              </a:ext>
            </a:extLst>
          </p:cNvPr>
          <p:cNvSpPr txBox="1"/>
          <p:nvPr/>
        </p:nvSpPr>
        <p:spPr>
          <a:xfrm>
            <a:off x="878681" y="3770945"/>
            <a:ext cx="6843712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decided using Selenium for the crawling process, which allowed me a better navigation through the website , and a more convenient crawling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whole process took 2 days and in total I have acquired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289,120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pieces of data.</a:t>
            </a:r>
          </a:p>
        </p:txBody>
      </p:sp>
    </p:spTree>
    <p:extLst>
      <p:ext uri="{BB962C8B-B14F-4D97-AF65-F5344CB8AC3E}">
        <p14:creationId xmlns:p14="http://schemas.microsoft.com/office/powerpoint/2010/main" val="32818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94306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Handling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Calibri" panose="020F0502020204030204" pitchFamily="34" charset="0"/>
                <a:ea typeface="Saira Semi Condensed"/>
                <a:cs typeface="Calibri" panose="020F0502020204030204" pitchFamily="34" charset="0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Saira Semi Condensed"/>
              <a:cs typeface="Calibri" panose="020F0502020204030204" pitchFamily="34" charset="0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5674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0433067-8B42-9E82-4BBC-CD2C7B1851AD}"/>
              </a:ext>
            </a:extLst>
          </p:cNvPr>
          <p:cNvSpPr txBox="1"/>
          <p:nvPr/>
        </p:nvSpPr>
        <p:spPr>
          <a:xfrm>
            <a:off x="1085851" y="785813"/>
            <a:ext cx="36647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 and Handling</a:t>
            </a:r>
            <a:endParaRPr lang="he-IL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202B8F5-7B16-C0E8-47E9-F72D15BC6505}"/>
              </a:ext>
            </a:extLst>
          </p:cNvPr>
          <p:cNvSpPr txBox="1"/>
          <p:nvPr/>
        </p:nvSpPr>
        <p:spPr>
          <a:xfrm>
            <a:off x="835819" y="1256931"/>
            <a:ext cx="714375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part I’ve started with 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- dropping any rows which had more than 7 null values.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- duplicated rows removal.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 brief exploration of the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noticed  that I’ve acquired a lot of corrupt data (values that are not matching the variable type)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I’ve realized that there are too much of these corrupt values so I decided to get rid of them as well. </a:t>
            </a:r>
            <a:endParaRPr lang="he-I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71D922-9D8F-D1F7-BF43-74768FA0C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9" r="40469" b="5659"/>
          <a:stretch/>
        </p:blipFill>
        <p:spPr>
          <a:xfrm>
            <a:off x="4750595" y="2832646"/>
            <a:ext cx="3757612" cy="21078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E971E43A-3D3F-9813-D48F-E356B468D6AA}"/>
                  </a:ext>
                </a:extLst>
              </p14:cNvPr>
              <p14:cNvContentPartPr/>
              <p14:nvPr/>
            </p14:nvContentPartPr>
            <p14:xfrm>
              <a:off x="6557601" y="3601840"/>
              <a:ext cx="441000" cy="15120"/>
            </p14:xfrm>
          </p:contentPart>
        </mc:Choice>
        <mc:Fallback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E971E43A-3D3F-9813-D48F-E356B468D6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9961" y="3565840"/>
                <a:ext cx="476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D0EB8813-2D3E-3176-9AA4-23405E389004}"/>
                  </a:ext>
                </a:extLst>
              </p14:cNvPr>
              <p14:cNvContentPartPr/>
              <p14:nvPr/>
            </p14:nvContentPartPr>
            <p14:xfrm>
              <a:off x="7136121" y="3815320"/>
              <a:ext cx="785520" cy="15840"/>
            </p14:xfrm>
          </p:contentPart>
        </mc:Choice>
        <mc:Fallback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D0EB8813-2D3E-3176-9AA4-23405E3890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8481" y="3779320"/>
                <a:ext cx="821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9EED84B2-66C1-2ED8-E0D4-07F66E63A797}"/>
                  </a:ext>
                </a:extLst>
              </p14:cNvPr>
              <p14:cNvContentPartPr/>
              <p14:nvPr/>
            </p14:nvContentPartPr>
            <p14:xfrm>
              <a:off x="6736161" y="4030960"/>
              <a:ext cx="270360" cy="360"/>
            </p14:xfrm>
          </p:contentPart>
        </mc:Choice>
        <mc:Fallback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9EED84B2-66C1-2ED8-E0D4-07F66E63A7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8544" y="3994960"/>
                <a:ext cx="305953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A3727954-DAB8-77C9-AF80-C10BE0BD368C}"/>
                  </a:ext>
                </a:extLst>
              </p14:cNvPr>
              <p14:cNvContentPartPr/>
              <p14:nvPr/>
            </p14:nvContentPartPr>
            <p14:xfrm>
              <a:off x="5721681" y="4022680"/>
              <a:ext cx="442440" cy="8640"/>
            </p14:xfrm>
          </p:contentPart>
        </mc:Choice>
        <mc:Fallback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A3727954-DAB8-77C9-AF80-C10BE0BD36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4041" y="3986680"/>
                <a:ext cx="478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דיו 20">
                <a:extLst>
                  <a:ext uri="{FF2B5EF4-FFF2-40B4-BE49-F238E27FC236}">
                    <a16:creationId xmlns:a16="http://schemas.microsoft.com/office/drawing/2014/main" id="{BE741A11-C3C7-37D7-F604-F914F61FF73D}"/>
                  </a:ext>
                </a:extLst>
              </p14:cNvPr>
              <p14:cNvContentPartPr/>
              <p14:nvPr/>
            </p14:nvContentPartPr>
            <p14:xfrm>
              <a:off x="6321801" y="4030960"/>
              <a:ext cx="242640" cy="360"/>
            </p14:xfrm>
          </p:contentPart>
        </mc:Choice>
        <mc:Fallback>
          <p:pic>
            <p:nvPicPr>
              <p:cNvPr id="21" name="דיו 20">
                <a:extLst>
                  <a:ext uri="{FF2B5EF4-FFF2-40B4-BE49-F238E27FC236}">
                    <a16:creationId xmlns:a16="http://schemas.microsoft.com/office/drawing/2014/main" id="{BE741A11-C3C7-37D7-F604-F914F61FF7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04187" y="3994960"/>
                <a:ext cx="27822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דיו 21">
                <a:extLst>
                  <a:ext uri="{FF2B5EF4-FFF2-40B4-BE49-F238E27FC236}">
                    <a16:creationId xmlns:a16="http://schemas.microsoft.com/office/drawing/2014/main" id="{6C78745A-8C36-2301-D7BD-056C660FE714}"/>
                  </a:ext>
                </a:extLst>
              </p14:cNvPr>
              <p14:cNvContentPartPr/>
              <p14:nvPr/>
            </p14:nvContentPartPr>
            <p14:xfrm>
              <a:off x="7650561" y="4015480"/>
              <a:ext cx="744840" cy="16200"/>
            </p14:xfrm>
          </p:contentPart>
        </mc:Choice>
        <mc:Fallback>
          <p:pic>
            <p:nvPicPr>
              <p:cNvPr id="22" name="דיו 21">
                <a:extLst>
                  <a:ext uri="{FF2B5EF4-FFF2-40B4-BE49-F238E27FC236}">
                    <a16:creationId xmlns:a16="http://schemas.microsoft.com/office/drawing/2014/main" id="{6C78745A-8C36-2301-D7BD-056C660FE7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2561" y="3979480"/>
                <a:ext cx="780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דיו 22">
                <a:extLst>
                  <a:ext uri="{FF2B5EF4-FFF2-40B4-BE49-F238E27FC236}">
                    <a16:creationId xmlns:a16="http://schemas.microsoft.com/office/drawing/2014/main" id="{4C66741D-07C3-34E2-BD9F-5BA53AF61E89}"/>
                  </a:ext>
                </a:extLst>
              </p14:cNvPr>
              <p14:cNvContentPartPr/>
              <p14:nvPr/>
            </p14:nvContentPartPr>
            <p14:xfrm>
              <a:off x="5078721" y="4152280"/>
              <a:ext cx="242640" cy="360"/>
            </p14:xfrm>
          </p:contentPart>
        </mc:Choice>
        <mc:Fallback>
          <p:pic>
            <p:nvPicPr>
              <p:cNvPr id="23" name="דיו 22">
                <a:extLst>
                  <a:ext uri="{FF2B5EF4-FFF2-40B4-BE49-F238E27FC236}">
                    <a16:creationId xmlns:a16="http://schemas.microsoft.com/office/drawing/2014/main" id="{4C66741D-07C3-34E2-BD9F-5BA53AF61E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1107" y="4116280"/>
                <a:ext cx="27822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929155B3-5462-320E-3F67-8BFACC533996}"/>
                  </a:ext>
                </a:extLst>
              </p14:cNvPr>
              <p14:cNvContentPartPr/>
              <p14:nvPr/>
            </p14:nvContentPartPr>
            <p14:xfrm>
              <a:off x="5428641" y="4129960"/>
              <a:ext cx="245880" cy="8280"/>
            </p14:xfrm>
          </p:contentPart>
        </mc:Choice>
        <mc:Fallback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929155B3-5462-320E-3F67-8BFACC5339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1001" y="4093960"/>
                <a:ext cx="2815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B724866A-515B-29A3-7786-467820D71E54}"/>
                  </a:ext>
                </a:extLst>
              </p14:cNvPr>
              <p14:cNvContentPartPr/>
              <p14:nvPr/>
            </p14:nvContentPartPr>
            <p14:xfrm>
              <a:off x="5836161" y="4130680"/>
              <a:ext cx="204120" cy="360"/>
            </p14:xfrm>
          </p:contentPart>
        </mc:Choice>
        <mc:Fallback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B724866A-515B-29A3-7786-467820D71E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18161" y="4094680"/>
                <a:ext cx="239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33113CBE-7160-A02C-4FB5-155A1E1E231A}"/>
                  </a:ext>
                </a:extLst>
              </p14:cNvPr>
              <p14:cNvContentPartPr/>
              <p14:nvPr/>
            </p14:nvContentPartPr>
            <p14:xfrm>
              <a:off x="7193721" y="4145080"/>
              <a:ext cx="249480" cy="360"/>
            </p14:xfrm>
          </p:contentPart>
        </mc:Choice>
        <mc:Fallback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33113CBE-7160-A02C-4FB5-155A1E1E23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75721" y="4109080"/>
                <a:ext cx="285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דיו 26">
                <a:extLst>
                  <a:ext uri="{FF2B5EF4-FFF2-40B4-BE49-F238E27FC236}">
                    <a16:creationId xmlns:a16="http://schemas.microsoft.com/office/drawing/2014/main" id="{8DE993E9-1294-E2BD-A6D0-2FC1F6E01102}"/>
                  </a:ext>
                </a:extLst>
              </p14:cNvPr>
              <p14:cNvContentPartPr/>
              <p14:nvPr/>
            </p14:nvContentPartPr>
            <p14:xfrm>
              <a:off x="7614921" y="4152280"/>
              <a:ext cx="265320" cy="360"/>
            </p14:xfrm>
          </p:contentPart>
        </mc:Choice>
        <mc:Fallback>
          <p:pic>
            <p:nvPicPr>
              <p:cNvPr id="27" name="דיו 26">
                <a:extLst>
                  <a:ext uri="{FF2B5EF4-FFF2-40B4-BE49-F238E27FC236}">
                    <a16:creationId xmlns:a16="http://schemas.microsoft.com/office/drawing/2014/main" id="{8DE993E9-1294-E2BD-A6D0-2FC1F6E011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96921" y="4116280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דיו 27">
                <a:extLst>
                  <a:ext uri="{FF2B5EF4-FFF2-40B4-BE49-F238E27FC236}">
                    <a16:creationId xmlns:a16="http://schemas.microsoft.com/office/drawing/2014/main" id="{E2940654-D8E8-4F5A-FEE6-48904980F2D2}"/>
                  </a:ext>
                </a:extLst>
              </p14:cNvPr>
              <p14:cNvContentPartPr/>
              <p14:nvPr/>
            </p14:nvContentPartPr>
            <p14:xfrm>
              <a:off x="7979241" y="4129960"/>
              <a:ext cx="302400" cy="22680"/>
            </p14:xfrm>
          </p:contentPart>
        </mc:Choice>
        <mc:Fallback>
          <p:pic>
            <p:nvPicPr>
              <p:cNvPr id="28" name="דיו 27">
                <a:extLst>
                  <a:ext uri="{FF2B5EF4-FFF2-40B4-BE49-F238E27FC236}">
                    <a16:creationId xmlns:a16="http://schemas.microsoft.com/office/drawing/2014/main" id="{E2940654-D8E8-4F5A-FEE6-48904980F2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61601" y="4093960"/>
                <a:ext cx="3380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דיו 28">
                <a:extLst>
                  <a:ext uri="{FF2B5EF4-FFF2-40B4-BE49-F238E27FC236}">
                    <a16:creationId xmlns:a16="http://schemas.microsoft.com/office/drawing/2014/main" id="{0D4FD283-400B-21FF-02C5-603B41264A82}"/>
                  </a:ext>
                </a:extLst>
              </p14:cNvPr>
              <p14:cNvContentPartPr/>
              <p14:nvPr/>
            </p14:nvContentPartPr>
            <p14:xfrm>
              <a:off x="5100321" y="4252360"/>
              <a:ext cx="291600" cy="23400"/>
            </p14:xfrm>
          </p:contentPart>
        </mc:Choice>
        <mc:Fallback>
          <p:pic>
            <p:nvPicPr>
              <p:cNvPr id="29" name="דיו 28">
                <a:extLst>
                  <a:ext uri="{FF2B5EF4-FFF2-40B4-BE49-F238E27FC236}">
                    <a16:creationId xmlns:a16="http://schemas.microsoft.com/office/drawing/2014/main" id="{0D4FD283-400B-21FF-02C5-603B41264A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82681" y="4216360"/>
                <a:ext cx="3272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דיו 29">
                <a:extLst>
                  <a:ext uri="{FF2B5EF4-FFF2-40B4-BE49-F238E27FC236}">
                    <a16:creationId xmlns:a16="http://schemas.microsoft.com/office/drawing/2014/main" id="{FE895890-C973-46E1-81BD-C816B82A073E}"/>
                  </a:ext>
                </a:extLst>
              </p14:cNvPr>
              <p14:cNvContentPartPr/>
              <p14:nvPr/>
            </p14:nvContentPartPr>
            <p14:xfrm>
              <a:off x="5514681" y="4216720"/>
              <a:ext cx="214200" cy="6840"/>
            </p14:xfrm>
          </p:contentPart>
        </mc:Choice>
        <mc:Fallback>
          <p:pic>
            <p:nvPicPr>
              <p:cNvPr id="30" name="דיו 29">
                <a:extLst>
                  <a:ext uri="{FF2B5EF4-FFF2-40B4-BE49-F238E27FC236}">
                    <a16:creationId xmlns:a16="http://schemas.microsoft.com/office/drawing/2014/main" id="{FE895890-C973-46E1-81BD-C816B82A07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96681" y="4180720"/>
                <a:ext cx="249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דיו 30">
                <a:extLst>
                  <a:ext uri="{FF2B5EF4-FFF2-40B4-BE49-F238E27FC236}">
                    <a16:creationId xmlns:a16="http://schemas.microsoft.com/office/drawing/2014/main" id="{4ACF6A2B-5ADC-BC7B-D109-835338507D83}"/>
                  </a:ext>
                </a:extLst>
              </p14:cNvPr>
              <p14:cNvContentPartPr/>
              <p14:nvPr/>
            </p14:nvContentPartPr>
            <p14:xfrm>
              <a:off x="5828961" y="4234000"/>
              <a:ext cx="442800" cy="39960"/>
            </p14:xfrm>
          </p:contentPart>
        </mc:Choice>
        <mc:Fallback>
          <p:pic>
            <p:nvPicPr>
              <p:cNvPr id="31" name="דיו 30">
                <a:extLst>
                  <a:ext uri="{FF2B5EF4-FFF2-40B4-BE49-F238E27FC236}">
                    <a16:creationId xmlns:a16="http://schemas.microsoft.com/office/drawing/2014/main" id="{4ACF6A2B-5ADC-BC7B-D109-835338507D8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11321" y="4198000"/>
                <a:ext cx="478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דיו 31">
                <a:extLst>
                  <a:ext uri="{FF2B5EF4-FFF2-40B4-BE49-F238E27FC236}">
                    <a16:creationId xmlns:a16="http://schemas.microsoft.com/office/drawing/2014/main" id="{5A755190-373D-CB5C-A7EC-5211E9EF719F}"/>
                  </a:ext>
                </a:extLst>
              </p14:cNvPr>
              <p14:cNvContentPartPr/>
              <p14:nvPr/>
            </p14:nvContentPartPr>
            <p14:xfrm>
              <a:off x="6450321" y="4244440"/>
              <a:ext cx="213120" cy="6840"/>
            </p14:xfrm>
          </p:contentPart>
        </mc:Choice>
        <mc:Fallback>
          <p:pic>
            <p:nvPicPr>
              <p:cNvPr id="32" name="דיו 31">
                <a:extLst>
                  <a:ext uri="{FF2B5EF4-FFF2-40B4-BE49-F238E27FC236}">
                    <a16:creationId xmlns:a16="http://schemas.microsoft.com/office/drawing/2014/main" id="{5A755190-373D-CB5C-A7EC-5211E9EF71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32681" y="4208440"/>
                <a:ext cx="248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דיו 32">
                <a:extLst>
                  <a:ext uri="{FF2B5EF4-FFF2-40B4-BE49-F238E27FC236}">
                    <a16:creationId xmlns:a16="http://schemas.microsoft.com/office/drawing/2014/main" id="{0C514060-C49D-CAA5-4100-AD930B2CC1E6}"/>
                  </a:ext>
                </a:extLst>
              </p14:cNvPr>
              <p14:cNvContentPartPr/>
              <p14:nvPr/>
            </p14:nvContentPartPr>
            <p14:xfrm>
              <a:off x="6772161" y="4222840"/>
              <a:ext cx="406440" cy="29880"/>
            </p14:xfrm>
          </p:contentPart>
        </mc:Choice>
        <mc:Fallback>
          <p:pic>
            <p:nvPicPr>
              <p:cNvPr id="33" name="דיו 32">
                <a:extLst>
                  <a:ext uri="{FF2B5EF4-FFF2-40B4-BE49-F238E27FC236}">
                    <a16:creationId xmlns:a16="http://schemas.microsoft.com/office/drawing/2014/main" id="{0C514060-C49D-CAA5-4100-AD930B2CC1E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54161" y="4186840"/>
                <a:ext cx="442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דיו 35">
                <a:extLst>
                  <a:ext uri="{FF2B5EF4-FFF2-40B4-BE49-F238E27FC236}">
                    <a16:creationId xmlns:a16="http://schemas.microsoft.com/office/drawing/2014/main" id="{8A29A555-BEB4-A7F6-67B1-A228A9C2823D}"/>
                  </a:ext>
                </a:extLst>
              </p14:cNvPr>
              <p14:cNvContentPartPr/>
              <p14:nvPr/>
            </p14:nvContentPartPr>
            <p14:xfrm>
              <a:off x="7357521" y="4237240"/>
              <a:ext cx="813600" cy="15480"/>
            </p14:xfrm>
          </p:contentPart>
        </mc:Choice>
        <mc:Fallback>
          <p:pic>
            <p:nvPicPr>
              <p:cNvPr id="36" name="דיו 35">
                <a:extLst>
                  <a:ext uri="{FF2B5EF4-FFF2-40B4-BE49-F238E27FC236}">
                    <a16:creationId xmlns:a16="http://schemas.microsoft.com/office/drawing/2014/main" id="{8A29A555-BEB4-A7F6-67B1-A228A9C2823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39881" y="4201240"/>
                <a:ext cx="849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דיו 36">
                <a:extLst>
                  <a:ext uri="{FF2B5EF4-FFF2-40B4-BE49-F238E27FC236}">
                    <a16:creationId xmlns:a16="http://schemas.microsoft.com/office/drawing/2014/main" id="{906E410F-F27E-FB5E-EB4E-C25A363DDC68}"/>
                  </a:ext>
                </a:extLst>
              </p14:cNvPr>
              <p14:cNvContentPartPr/>
              <p14:nvPr/>
            </p14:nvContentPartPr>
            <p14:xfrm>
              <a:off x="7271841" y="4359280"/>
              <a:ext cx="388440" cy="360"/>
            </p14:xfrm>
          </p:contentPart>
        </mc:Choice>
        <mc:Fallback>
          <p:pic>
            <p:nvPicPr>
              <p:cNvPr id="37" name="דיו 36">
                <a:extLst>
                  <a:ext uri="{FF2B5EF4-FFF2-40B4-BE49-F238E27FC236}">
                    <a16:creationId xmlns:a16="http://schemas.microsoft.com/office/drawing/2014/main" id="{906E410F-F27E-FB5E-EB4E-C25A363DDC6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54201" y="4323280"/>
                <a:ext cx="424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דיו 37">
                <a:extLst>
                  <a:ext uri="{FF2B5EF4-FFF2-40B4-BE49-F238E27FC236}">
                    <a16:creationId xmlns:a16="http://schemas.microsoft.com/office/drawing/2014/main" id="{1622B032-4EDB-E2AB-E3B3-FA40091827A5}"/>
                  </a:ext>
                </a:extLst>
              </p14:cNvPr>
              <p14:cNvContentPartPr/>
              <p14:nvPr/>
            </p14:nvContentPartPr>
            <p14:xfrm>
              <a:off x="5864961" y="4345600"/>
              <a:ext cx="299880" cy="14040"/>
            </p14:xfrm>
          </p:contentPart>
        </mc:Choice>
        <mc:Fallback>
          <p:pic>
            <p:nvPicPr>
              <p:cNvPr id="38" name="דיו 37">
                <a:extLst>
                  <a:ext uri="{FF2B5EF4-FFF2-40B4-BE49-F238E27FC236}">
                    <a16:creationId xmlns:a16="http://schemas.microsoft.com/office/drawing/2014/main" id="{1622B032-4EDB-E2AB-E3B3-FA40091827A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46961" y="4309600"/>
                <a:ext cx="33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דיו 38">
                <a:extLst>
                  <a:ext uri="{FF2B5EF4-FFF2-40B4-BE49-F238E27FC236}">
                    <a16:creationId xmlns:a16="http://schemas.microsoft.com/office/drawing/2014/main" id="{8B9BF3E3-C4C2-9CA2-1803-7E28D169599E}"/>
                  </a:ext>
                </a:extLst>
              </p14:cNvPr>
              <p14:cNvContentPartPr/>
              <p14:nvPr/>
            </p14:nvContentPartPr>
            <p14:xfrm>
              <a:off x="5507481" y="4337680"/>
              <a:ext cx="201600" cy="14760"/>
            </p14:xfrm>
          </p:contentPart>
        </mc:Choice>
        <mc:Fallback>
          <p:pic>
            <p:nvPicPr>
              <p:cNvPr id="39" name="דיו 38">
                <a:extLst>
                  <a:ext uri="{FF2B5EF4-FFF2-40B4-BE49-F238E27FC236}">
                    <a16:creationId xmlns:a16="http://schemas.microsoft.com/office/drawing/2014/main" id="{8B9BF3E3-C4C2-9CA2-1803-7E28D169599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489481" y="4301680"/>
                <a:ext cx="237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דיו 39">
                <a:extLst>
                  <a:ext uri="{FF2B5EF4-FFF2-40B4-BE49-F238E27FC236}">
                    <a16:creationId xmlns:a16="http://schemas.microsoft.com/office/drawing/2014/main" id="{C62DB9C9-429E-A4A6-5A2D-50585AABF91B}"/>
                  </a:ext>
                </a:extLst>
              </p14:cNvPr>
              <p14:cNvContentPartPr/>
              <p14:nvPr/>
            </p14:nvContentPartPr>
            <p14:xfrm>
              <a:off x="5085921" y="4344880"/>
              <a:ext cx="276120" cy="29160"/>
            </p14:xfrm>
          </p:contentPart>
        </mc:Choice>
        <mc:Fallback>
          <p:pic>
            <p:nvPicPr>
              <p:cNvPr id="40" name="דיו 39">
                <a:extLst>
                  <a:ext uri="{FF2B5EF4-FFF2-40B4-BE49-F238E27FC236}">
                    <a16:creationId xmlns:a16="http://schemas.microsoft.com/office/drawing/2014/main" id="{C62DB9C9-429E-A4A6-5A2D-50585AABF91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67921" y="4308880"/>
                <a:ext cx="311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" name="דיו 40">
                <a:extLst>
                  <a:ext uri="{FF2B5EF4-FFF2-40B4-BE49-F238E27FC236}">
                    <a16:creationId xmlns:a16="http://schemas.microsoft.com/office/drawing/2014/main" id="{664EC3C6-7309-1C04-361F-C50184EE835D}"/>
                  </a:ext>
                </a:extLst>
              </p14:cNvPr>
              <p14:cNvContentPartPr/>
              <p14:nvPr/>
            </p14:nvContentPartPr>
            <p14:xfrm>
              <a:off x="5078721" y="4459720"/>
              <a:ext cx="291600" cy="360"/>
            </p14:xfrm>
          </p:contentPart>
        </mc:Choice>
        <mc:Fallback>
          <p:pic>
            <p:nvPicPr>
              <p:cNvPr id="41" name="דיו 40">
                <a:extLst>
                  <a:ext uri="{FF2B5EF4-FFF2-40B4-BE49-F238E27FC236}">
                    <a16:creationId xmlns:a16="http://schemas.microsoft.com/office/drawing/2014/main" id="{664EC3C6-7309-1C04-361F-C50184EE835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61103" y="4423720"/>
                <a:ext cx="32719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דיו 41">
                <a:extLst>
                  <a:ext uri="{FF2B5EF4-FFF2-40B4-BE49-F238E27FC236}">
                    <a16:creationId xmlns:a16="http://schemas.microsoft.com/office/drawing/2014/main" id="{31B7F515-1FB1-0DC7-C5A4-618D6D943356}"/>
                  </a:ext>
                </a:extLst>
              </p14:cNvPr>
              <p14:cNvContentPartPr/>
              <p14:nvPr/>
            </p14:nvContentPartPr>
            <p14:xfrm>
              <a:off x="5071881" y="4559080"/>
              <a:ext cx="763560" cy="14760"/>
            </p14:xfrm>
          </p:contentPart>
        </mc:Choice>
        <mc:Fallback>
          <p:pic>
            <p:nvPicPr>
              <p:cNvPr id="42" name="דיו 41">
                <a:extLst>
                  <a:ext uri="{FF2B5EF4-FFF2-40B4-BE49-F238E27FC236}">
                    <a16:creationId xmlns:a16="http://schemas.microsoft.com/office/drawing/2014/main" id="{31B7F515-1FB1-0DC7-C5A4-618D6D94335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53881" y="4523080"/>
                <a:ext cx="799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דיו 42">
                <a:extLst>
                  <a:ext uri="{FF2B5EF4-FFF2-40B4-BE49-F238E27FC236}">
                    <a16:creationId xmlns:a16="http://schemas.microsoft.com/office/drawing/2014/main" id="{06442723-D043-C7C6-1601-A1DECB078D32}"/>
                  </a:ext>
                </a:extLst>
              </p14:cNvPr>
              <p14:cNvContentPartPr/>
              <p14:nvPr/>
            </p14:nvContentPartPr>
            <p14:xfrm>
              <a:off x="5078721" y="4673560"/>
              <a:ext cx="264240" cy="14760"/>
            </p14:xfrm>
          </p:contentPart>
        </mc:Choice>
        <mc:Fallback>
          <p:pic>
            <p:nvPicPr>
              <p:cNvPr id="43" name="דיו 42">
                <a:extLst>
                  <a:ext uri="{FF2B5EF4-FFF2-40B4-BE49-F238E27FC236}">
                    <a16:creationId xmlns:a16="http://schemas.microsoft.com/office/drawing/2014/main" id="{06442723-D043-C7C6-1601-A1DECB078D3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61081" y="4637560"/>
                <a:ext cx="299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" name="דיו 43">
                <a:extLst>
                  <a:ext uri="{FF2B5EF4-FFF2-40B4-BE49-F238E27FC236}">
                    <a16:creationId xmlns:a16="http://schemas.microsoft.com/office/drawing/2014/main" id="{DD401C7A-9D78-9DED-D26F-036FCC9CA1A3}"/>
                  </a:ext>
                </a:extLst>
              </p14:cNvPr>
              <p14:cNvContentPartPr/>
              <p14:nvPr/>
            </p14:nvContentPartPr>
            <p14:xfrm>
              <a:off x="5513601" y="4666360"/>
              <a:ext cx="272520" cy="21960"/>
            </p14:xfrm>
          </p:contentPart>
        </mc:Choice>
        <mc:Fallback>
          <p:pic>
            <p:nvPicPr>
              <p:cNvPr id="44" name="דיו 43">
                <a:extLst>
                  <a:ext uri="{FF2B5EF4-FFF2-40B4-BE49-F238E27FC236}">
                    <a16:creationId xmlns:a16="http://schemas.microsoft.com/office/drawing/2014/main" id="{DD401C7A-9D78-9DED-D26F-036FCC9CA1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95601" y="4630360"/>
                <a:ext cx="3081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5" name="דיו 44">
                <a:extLst>
                  <a:ext uri="{FF2B5EF4-FFF2-40B4-BE49-F238E27FC236}">
                    <a16:creationId xmlns:a16="http://schemas.microsoft.com/office/drawing/2014/main" id="{557C251B-1067-F432-D10E-099A1AD1066E}"/>
                  </a:ext>
                </a:extLst>
              </p14:cNvPr>
              <p14:cNvContentPartPr/>
              <p14:nvPr/>
            </p14:nvContentPartPr>
            <p14:xfrm>
              <a:off x="6014721" y="4566640"/>
              <a:ext cx="268200" cy="4680"/>
            </p14:xfrm>
          </p:contentPart>
        </mc:Choice>
        <mc:Fallback>
          <p:pic>
            <p:nvPicPr>
              <p:cNvPr id="45" name="דיו 44">
                <a:extLst>
                  <a:ext uri="{FF2B5EF4-FFF2-40B4-BE49-F238E27FC236}">
                    <a16:creationId xmlns:a16="http://schemas.microsoft.com/office/drawing/2014/main" id="{557C251B-1067-F432-D10E-099A1AD1066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96721" y="4530640"/>
                <a:ext cx="3038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דיו 45">
                <a:extLst>
                  <a:ext uri="{FF2B5EF4-FFF2-40B4-BE49-F238E27FC236}">
                    <a16:creationId xmlns:a16="http://schemas.microsoft.com/office/drawing/2014/main" id="{0D6B6176-377C-DFA4-2052-5E2C8DE40855}"/>
                  </a:ext>
                </a:extLst>
              </p14:cNvPr>
              <p14:cNvContentPartPr/>
              <p14:nvPr/>
            </p14:nvContentPartPr>
            <p14:xfrm>
              <a:off x="6457521" y="4573480"/>
              <a:ext cx="770760" cy="7920"/>
            </p14:xfrm>
          </p:contentPart>
        </mc:Choice>
        <mc:Fallback>
          <p:pic>
            <p:nvPicPr>
              <p:cNvPr id="46" name="דיו 45">
                <a:extLst>
                  <a:ext uri="{FF2B5EF4-FFF2-40B4-BE49-F238E27FC236}">
                    <a16:creationId xmlns:a16="http://schemas.microsoft.com/office/drawing/2014/main" id="{0D6B6176-377C-DFA4-2052-5E2C8DE408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39521" y="4537480"/>
                <a:ext cx="8064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דיו 46">
                <a:extLst>
                  <a:ext uri="{FF2B5EF4-FFF2-40B4-BE49-F238E27FC236}">
                    <a16:creationId xmlns:a16="http://schemas.microsoft.com/office/drawing/2014/main" id="{8EEB65D2-D074-2EBA-5A42-EAB8ABC0FFCF}"/>
                  </a:ext>
                </a:extLst>
              </p14:cNvPr>
              <p14:cNvContentPartPr/>
              <p14:nvPr/>
            </p14:nvContentPartPr>
            <p14:xfrm>
              <a:off x="7357521" y="4580680"/>
              <a:ext cx="757440" cy="7920"/>
            </p14:xfrm>
          </p:contentPart>
        </mc:Choice>
        <mc:Fallback>
          <p:pic>
            <p:nvPicPr>
              <p:cNvPr id="47" name="דיו 46">
                <a:extLst>
                  <a:ext uri="{FF2B5EF4-FFF2-40B4-BE49-F238E27FC236}">
                    <a16:creationId xmlns:a16="http://schemas.microsoft.com/office/drawing/2014/main" id="{8EEB65D2-D074-2EBA-5A42-EAB8ABC0FFC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39881" y="4544680"/>
                <a:ext cx="7930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8" name="דיו 47">
                <a:extLst>
                  <a:ext uri="{FF2B5EF4-FFF2-40B4-BE49-F238E27FC236}">
                    <a16:creationId xmlns:a16="http://schemas.microsoft.com/office/drawing/2014/main" id="{47382729-5614-BC12-0DD9-CB057158046F}"/>
                  </a:ext>
                </a:extLst>
              </p14:cNvPr>
              <p14:cNvContentPartPr/>
              <p14:nvPr/>
            </p14:nvContentPartPr>
            <p14:xfrm>
              <a:off x="7157721" y="4430920"/>
              <a:ext cx="592920" cy="29160"/>
            </p14:xfrm>
          </p:contentPart>
        </mc:Choice>
        <mc:Fallback>
          <p:pic>
            <p:nvPicPr>
              <p:cNvPr id="48" name="דיו 47">
                <a:extLst>
                  <a:ext uri="{FF2B5EF4-FFF2-40B4-BE49-F238E27FC236}">
                    <a16:creationId xmlns:a16="http://schemas.microsoft.com/office/drawing/2014/main" id="{47382729-5614-BC12-0DD9-CB05715804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40081" y="4394920"/>
                <a:ext cx="6285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9" name="דיו 48">
                <a:extLst>
                  <a:ext uri="{FF2B5EF4-FFF2-40B4-BE49-F238E27FC236}">
                    <a16:creationId xmlns:a16="http://schemas.microsoft.com/office/drawing/2014/main" id="{AB1B17E2-BDF5-4878-F4B3-D0795BAF2C1B}"/>
                  </a:ext>
                </a:extLst>
              </p14:cNvPr>
              <p14:cNvContentPartPr/>
              <p14:nvPr/>
            </p14:nvContentPartPr>
            <p14:xfrm>
              <a:off x="6236121" y="4452160"/>
              <a:ext cx="775800" cy="8640"/>
            </p14:xfrm>
          </p:contentPart>
        </mc:Choice>
        <mc:Fallback>
          <p:pic>
            <p:nvPicPr>
              <p:cNvPr id="49" name="דיו 48">
                <a:extLst>
                  <a:ext uri="{FF2B5EF4-FFF2-40B4-BE49-F238E27FC236}">
                    <a16:creationId xmlns:a16="http://schemas.microsoft.com/office/drawing/2014/main" id="{AB1B17E2-BDF5-4878-F4B3-D0795BAF2C1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18121" y="4416160"/>
                <a:ext cx="811440" cy="8028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תמונה 50" descr="תמונה שמכילה טקסט, חלון, צילום מסך&#10;&#10;התיאור נוצר באופן אוטומטי">
            <a:extLst>
              <a:ext uri="{FF2B5EF4-FFF2-40B4-BE49-F238E27FC236}">
                <a16:creationId xmlns:a16="http://schemas.microsoft.com/office/drawing/2014/main" id="{77977FAD-0BFC-DDE1-28CB-750F71AEA83C}"/>
              </a:ext>
            </a:extLst>
          </p:cNvPr>
          <p:cNvPicPr>
            <a:picLocks noChangeAspect="1"/>
          </p:cNvPicPr>
          <p:nvPr/>
        </p:nvPicPr>
        <p:blipFill rotWithShape="1">
          <a:blip r:embed="rId65"/>
          <a:srcRect l="-32103" t="2060" r="39510" b="3962"/>
          <a:stretch/>
        </p:blipFill>
        <p:spPr>
          <a:xfrm>
            <a:off x="-1239376" y="2990632"/>
            <a:ext cx="5650948" cy="1816595"/>
          </a:xfrm>
          <a:prstGeom prst="rect">
            <a:avLst/>
          </a:prstGeom>
        </p:spPr>
      </p:pic>
      <p:grpSp>
        <p:nvGrpSpPr>
          <p:cNvPr id="52" name="Google Shape;1383;p48">
            <a:extLst>
              <a:ext uri="{FF2B5EF4-FFF2-40B4-BE49-F238E27FC236}">
                <a16:creationId xmlns:a16="http://schemas.microsoft.com/office/drawing/2014/main" id="{F7548AF0-CB3F-45B5-D948-9E175163FFE9}"/>
              </a:ext>
            </a:extLst>
          </p:cNvPr>
          <p:cNvGrpSpPr/>
          <p:nvPr/>
        </p:nvGrpSpPr>
        <p:grpSpPr>
          <a:xfrm>
            <a:off x="794732" y="1291929"/>
            <a:ext cx="272712" cy="281313"/>
            <a:chOff x="7638277" y="937343"/>
            <a:chExt cx="744273" cy="793950"/>
          </a:xfrm>
        </p:grpSpPr>
        <p:sp>
          <p:nvSpPr>
            <p:cNvPr id="53" name="Google Shape;1384;p48">
              <a:extLst>
                <a:ext uri="{FF2B5EF4-FFF2-40B4-BE49-F238E27FC236}">
                  <a16:creationId xmlns:a16="http://schemas.microsoft.com/office/drawing/2014/main" id="{EB199968-56D1-4527-68AC-3DABE2C8914C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385;p48">
              <a:extLst>
                <a:ext uri="{FF2B5EF4-FFF2-40B4-BE49-F238E27FC236}">
                  <a16:creationId xmlns:a16="http://schemas.microsoft.com/office/drawing/2014/main" id="{76B7ABAA-7BB8-DEA1-A361-5904BAFA994D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386;p48">
              <a:extLst>
                <a:ext uri="{FF2B5EF4-FFF2-40B4-BE49-F238E27FC236}">
                  <a16:creationId xmlns:a16="http://schemas.microsoft.com/office/drawing/2014/main" id="{52B31FBB-0C2B-3DD3-DEA6-C40FAA298B13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387;p48">
              <a:extLst>
                <a:ext uri="{FF2B5EF4-FFF2-40B4-BE49-F238E27FC236}">
                  <a16:creationId xmlns:a16="http://schemas.microsoft.com/office/drawing/2014/main" id="{0E0371C0-A2C1-B63A-FE44-E2EDC109E979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1388;p48">
              <a:extLst>
                <a:ext uri="{FF2B5EF4-FFF2-40B4-BE49-F238E27FC236}">
                  <a16:creationId xmlns:a16="http://schemas.microsoft.com/office/drawing/2014/main" id="{7EBB675D-19EB-E8F5-69DD-01EB8F39485B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58" name="Google Shape;1389;p48">
                <a:extLst>
                  <a:ext uri="{FF2B5EF4-FFF2-40B4-BE49-F238E27FC236}">
                    <a16:creationId xmlns:a16="http://schemas.microsoft.com/office/drawing/2014/main" id="{1B22B013-69E5-1E15-86B0-7D6254BFF22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90;p48">
                <a:extLst>
                  <a:ext uri="{FF2B5EF4-FFF2-40B4-BE49-F238E27FC236}">
                    <a16:creationId xmlns:a16="http://schemas.microsoft.com/office/drawing/2014/main" id="{CCAC8D47-727F-1887-E8BA-D9E1DCADA88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91;p48">
                <a:extLst>
                  <a:ext uri="{FF2B5EF4-FFF2-40B4-BE49-F238E27FC236}">
                    <a16:creationId xmlns:a16="http://schemas.microsoft.com/office/drawing/2014/main" id="{9717921B-557C-26DB-9F9F-2572997E9CB1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392;p48">
                <a:extLst>
                  <a:ext uri="{FF2B5EF4-FFF2-40B4-BE49-F238E27FC236}">
                    <a16:creationId xmlns:a16="http://schemas.microsoft.com/office/drawing/2014/main" id="{547E8ACF-B442-4E7F-63C5-77447EF39FE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93;p48">
                <a:extLst>
                  <a:ext uri="{FF2B5EF4-FFF2-40B4-BE49-F238E27FC236}">
                    <a16:creationId xmlns:a16="http://schemas.microsoft.com/office/drawing/2014/main" id="{DF1E1ECB-5E13-4FFE-6BAF-035A412BDE1F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94;p48">
                <a:extLst>
                  <a:ext uri="{FF2B5EF4-FFF2-40B4-BE49-F238E27FC236}">
                    <a16:creationId xmlns:a16="http://schemas.microsoft.com/office/drawing/2014/main" id="{6790A361-AC11-2332-29A5-1D8D07D45861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395;p48">
                <a:extLst>
                  <a:ext uri="{FF2B5EF4-FFF2-40B4-BE49-F238E27FC236}">
                    <a16:creationId xmlns:a16="http://schemas.microsoft.com/office/drawing/2014/main" id="{D8EDBE3C-8CED-160C-C245-DFC15E9791C2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396;p48">
                <a:extLst>
                  <a:ext uri="{FF2B5EF4-FFF2-40B4-BE49-F238E27FC236}">
                    <a16:creationId xmlns:a16="http://schemas.microsoft.com/office/drawing/2014/main" id="{0F9E8D23-5908-FCC4-5B0A-16E5D882CDE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397;p48">
                <a:extLst>
                  <a:ext uri="{FF2B5EF4-FFF2-40B4-BE49-F238E27FC236}">
                    <a16:creationId xmlns:a16="http://schemas.microsoft.com/office/drawing/2014/main" id="{85C517E6-9754-1FD6-0CDD-7EE40B637087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398;p48">
                <a:extLst>
                  <a:ext uri="{FF2B5EF4-FFF2-40B4-BE49-F238E27FC236}">
                    <a16:creationId xmlns:a16="http://schemas.microsoft.com/office/drawing/2014/main" id="{C3F48BB8-55EC-7561-9456-EBCEB1A3EA6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" name="Google Shape;1383;p48">
            <a:extLst>
              <a:ext uri="{FF2B5EF4-FFF2-40B4-BE49-F238E27FC236}">
                <a16:creationId xmlns:a16="http://schemas.microsoft.com/office/drawing/2014/main" id="{A610EF34-48CB-6762-0A6B-9B568E89B954}"/>
              </a:ext>
            </a:extLst>
          </p:cNvPr>
          <p:cNvGrpSpPr/>
          <p:nvPr/>
        </p:nvGrpSpPr>
        <p:grpSpPr>
          <a:xfrm>
            <a:off x="790711" y="1902384"/>
            <a:ext cx="272712" cy="281313"/>
            <a:chOff x="7638277" y="937343"/>
            <a:chExt cx="744273" cy="793950"/>
          </a:xfrm>
        </p:grpSpPr>
        <p:sp>
          <p:nvSpPr>
            <p:cNvPr id="69" name="Google Shape;1384;p48">
              <a:extLst>
                <a:ext uri="{FF2B5EF4-FFF2-40B4-BE49-F238E27FC236}">
                  <a16:creationId xmlns:a16="http://schemas.microsoft.com/office/drawing/2014/main" id="{E920ACD5-393A-901D-E021-7D12E3B3236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385;p48">
              <a:extLst>
                <a:ext uri="{FF2B5EF4-FFF2-40B4-BE49-F238E27FC236}">
                  <a16:creationId xmlns:a16="http://schemas.microsoft.com/office/drawing/2014/main" id="{03C2A7DB-5573-53E3-05DF-03753F53ED08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386;p48">
              <a:extLst>
                <a:ext uri="{FF2B5EF4-FFF2-40B4-BE49-F238E27FC236}">
                  <a16:creationId xmlns:a16="http://schemas.microsoft.com/office/drawing/2014/main" id="{BC005BD8-A606-1DFC-A93C-6BBCD5B414B2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387;p48">
              <a:extLst>
                <a:ext uri="{FF2B5EF4-FFF2-40B4-BE49-F238E27FC236}">
                  <a16:creationId xmlns:a16="http://schemas.microsoft.com/office/drawing/2014/main" id="{42EEC100-66BE-D7C5-BB60-F0D4607CDC62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Google Shape;1388;p48">
              <a:extLst>
                <a:ext uri="{FF2B5EF4-FFF2-40B4-BE49-F238E27FC236}">
                  <a16:creationId xmlns:a16="http://schemas.microsoft.com/office/drawing/2014/main" id="{1D591032-C75C-CBDD-12FF-3D1F7B7CEC86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4" name="Google Shape;1389;p48">
                <a:extLst>
                  <a:ext uri="{FF2B5EF4-FFF2-40B4-BE49-F238E27FC236}">
                    <a16:creationId xmlns:a16="http://schemas.microsoft.com/office/drawing/2014/main" id="{9218D616-71CC-8549-E64A-1B494A45F610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1390;p48">
                <a:extLst>
                  <a:ext uri="{FF2B5EF4-FFF2-40B4-BE49-F238E27FC236}">
                    <a16:creationId xmlns:a16="http://schemas.microsoft.com/office/drawing/2014/main" id="{50FB9382-D2DA-BCDB-5B78-9A779E90B90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391;p48">
                <a:extLst>
                  <a:ext uri="{FF2B5EF4-FFF2-40B4-BE49-F238E27FC236}">
                    <a16:creationId xmlns:a16="http://schemas.microsoft.com/office/drawing/2014/main" id="{B856E393-DFE5-0B2C-3B69-5B24F887252F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392;p48">
                <a:extLst>
                  <a:ext uri="{FF2B5EF4-FFF2-40B4-BE49-F238E27FC236}">
                    <a16:creationId xmlns:a16="http://schemas.microsoft.com/office/drawing/2014/main" id="{506B34A4-4E09-5036-326E-70B66AD1399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1393;p48">
                <a:extLst>
                  <a:ext uri="{FF2B5EF4-FFF2-40B4-BE49-F238E27FC236}">
                    <a16:creationId xmlns:a16="http://schemas.microsoft.com/office/drawing/2014/main" id="{277C55FC-9E05-0B58-59F1-C34FCCB17B7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394;p48">
                <a:extLst>
                  <a:ext uri="{FF2B5EF4-FFF2-40B4-BE49-F238E27FC236}">
                    <a16:creationId xmlns:a16="http://schemas.microsoft.com/office/drawing/2014/main" id="{E0D9D731-3F4D-09D1-3069-6A95BC13D5E7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395;p48">
                <a:extLst>
                  <a:ext uri="{FF2B5EF4-FFF2-40B4-BE49-F238E27FC236}">
                    <a16:creationId xmlns:a16="http://schemas.microsoft.com/office/drawing/2014/main" id="{2D766D60-4B97-B339-DE40-3B8401C679CC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396;p48">
                <a:extLst>
                  <a:ext uri="{FF2B5EF4-FFF2-40B4-BE49-F238E27FC236}">
                    <a16:creationId xmlns:a16="http://schemas.microsoft.com/office/drawing/2014/main" id="{B98DF63D-4B02-5475-B796-93B156208007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397;p48">
                <a:extLst>
                  <a:ext uri="{FF2B5EF4-FFF2-40B4-BE49-F238E27FC236}">
                    <a16:creationId xmlns:a16="http://schemas.microsoft.com/office/drawing/2014/main" id="{E0FDBA49-729E-4D09-2E7B-D8F8A9C8AF66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398;p48">
                <a:extLst>
                  <a:ext uri="{FF2B5EF4-FFF2-40B4-BE49-F238E27FC236}">
                    <a16:creationId xmlns:a16="http://schemas.microsoft.com/office/drawing/2014/main" id="{0562A1CA-0B97-A509-982E-7FFC0F3915C3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" name="Google Shape;1383;p48">
            <a:extLst>
              <a:ext uri="{FF2B5EF4-FFF2-40B4-BE49-F238E27FC236}">
                <a16:creationId xmlns:a16="http://schemas.microsoft.com/office/drawing/2014/main" id="{1F0B14D1-2D07-68E3-D6C3-690D80D5760B}"/>
              </a:ext>
            </a:extLst>
          </p:cNvPr>
          <p:cNvGrpSpPr/>
          <p:nvPr/>
        </p:nvGrpSpPr>
        <p:grpSpPr>
          <a:xfrm>
            <a:off x="794814" y="2335786"/>
            <a:ext cx="272712" cy="281313"/>
            <a:chOff x="7638277" y="937343"/>
            <a:chExt cx="744273" cy="793950"/>
          </a:xfrm>
        </p:grpSpPr>
        <p:sp>
          <p:nvSpPr>
            <p:cNvPr id="85" name="Google Shape;1384;p48">
              <a:extLst>
                <a:ext uri="{FF2B5EF4-FFF2-40B4-BE49-F238E27FC236}">
                  <a16:creationId xmlns:a16="http://schemas.microsoft.com/office/drawing/2014/main" id="{7393495E-6443-ADBF-C2E7-1EB340B4B47C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385;p48">
              <a:extLst>
                <a:ext uri="{FF2B5EF4-FFF2-40B4-BE49-F238E27FC236}">
                  <a16:creationId xmlns:a16="http://schemas.microsoft.com/office/drawing/2014/main" id="{108E071C-94FF-1AFB-64DB-AFD3EA4E3F6F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386;p48">
              <a:extLst>
                <a:ext uri="{FF2B5EF4-FFF2-40B4-BE49-F238E27FC236}">
                  <a16:creationId xmlns:a16="http://schemas.microsoft.com/office/drawing/2014/main" id="{CEB536E8-B10C-7EC3-2ED0-FE090D3D6F9C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387;p48">
              <a:extLst>
                <a:ext uri="{FF2B5EF4-FFF2-40B4-BE49-F238E27FC236}">
                  <a16:creationId xmlns:a16="http://schemas.microsoft.com/office/drawing/2014/main" id="{2AFB059F-744F-D738-A627-7F399215E796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1388;p48">
              <a:extLst>
                <a:ext uri="{FF2B5EF4-FFF2-40B4-BE49-F238E27FC236}">
                  <a16:creationId xmlns:a16="http://schemas.microsoft.com/office/drawing/2014/main" id="{3161D301-657E-0F74-363F-10494DFC4874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0" name="Google Shape;1389;p48">
                <a:extLst>
                  <a:ext uri="{FF2B5EF4-FFF2-40B4-BE49-F238E27FC236}">
                    <a16:creationId xmlns:a16="http://schemas.microsoft.com/office/drawing/2014/main" id="{CDD880AF-9CD3-D617-9C4E-1C691CF4978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390;p48">
                <a:extLst>
                  <a:ext uri="{FF2B5EF4-FFF2-40B4-BE49-F238E27FC236}">
                    <a16:creationId xmlns:a16="http://schemas.microsoft.com/office/drawing/2014/main" id="{B78838C4-CBCB-1053-67A4-B7EBE539922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391;p48">
                <a:extLst>
                  <a:ext uri="{FF2B5EF4-FFF2-40B4-BE49-F238E27FC236}">
                    <a16:creationId xmlns:a16="http://schemas.microsoft.com/office/drawing/2014/main" id="{9ACFD748-05E2-0690-5264-6B70FE628AD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1392;p48">
                <a:extLst>
                  <a:ext uri="{FF2B5EF4-FFF2-40B4-BE49-F238E27FC236}">
                    <a16:creationId xmlns:a16="http://schemas.microsoft.com/office/drawing/2014/main" id="{5F83BC30-CE93-3298-EDE9-768055E4059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393;p48">
                <a:extLst>
                  <a:ext uri="{FF2B5EF4-FFF2-40B4-BE49-F238E27FC236}">
                    <a16:creationId xmlns:a16="http://schemas.microsoft.com/office/drawing/2014/main" id="{6B4E9F41-C3B7-9C76-8D1E-F67841BCB35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394;p48">
                <a:extLst>
                  <a:ext uri="{FF2B5EF4-FFF2-40B4-BE49-F238E27FC236}">
                    <a16:creationId xmlns:a16="http://schemas.microsoft.com/office/drawing/2014/main" id="{789D68DE-4D6A-288F-1914-64C79E19978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395;p48">
                <a:extLst>
                  <a:ext uri="{FF2B5EF4-FFF2-40B4-BE49-F238E27FC236}">
                    <a16:creationId xmlns:a16="http://schemas.microsoft.com/office/drawing/2014/main" id="{CA6295D2-55C4-36DD-1EA9-3726D002F602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396;p48">
                <a:extLst>
                  <a:ext uri="{FF2B5EF4-FFF2-40B4-BE49-F238E27FC236}">
                    <a16:creationId xmlns:a16="http://schemas.microsoft.com/office/drawing/2014/main" id="{C94DA823-C455-855E-CE61-437F5F36FA9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397;p48">
                <a:extLst>
                  <a:ext uri="{FF2B5EF4-FFF2-40B4-BE49-F238E27FC236}">
                    <a16:creationId xmlns:a16="http://schemas.microsoft.com/office/drawing/2014/main" id="{4B7145F9-BFD0-E6E8-F084-C63AD6C6670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398;p48">
                <a:extLst>
                  <a:ext uri="{FF2B5EF4-FFF2-40B4-BE49-F238E27FC236}">
                    <a16:creationId xmlns:a16="http://schemas.microsoft.com/office/drawing/2014/main" id="{8144A3E2-164A-13DB-E749-CEABD637B813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2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8E3B0B3-B3AE-8EF6-CD8E-FFCDB10B5C22}"/>
              </a:ext>
            </a:extLst>
          </p:cNvPr>
          <p:cNvSpPr txBox="1"/>
          <p:nvPr/>
        </p:nvSpPr>
        <p:spPr>
          <a:xfrm>
            <a:off x="1028700" y="519349"/>
            <a:ext cx="6079331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removed all of the brands that has less than 50 instances, and models that has less than 8 instances.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I’ve converted each column to it’s right data type, and removed any unwanted characters in some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last, after I realized that I don’t have enough numeric data variables in order to use a linear regression model, I’ve decided to create a new column of price bins, in order to try to predict the “Price Range” of each watch, using classification models.</a:t>
            </a:r>
          </a:p>
          <a:p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EE02E72-3E87-0500-97B4-4A68E5BAD8AE}"/>
              </a:ext>
            </a:extLst>
          </p:cNvPr>
          <p:cNvSpPr txBox="1"/>
          <p:nvPr/>
        </p:nvSpPr>
        <p:spPr>
          <a:xfrm>
            <a:off x="1293018" y="4043361"/>
            <a:ext cx="62079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whole process left me with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147,849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pieces of data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oogle Shape;1383;p48">
            <a:extLst>
              <a:ext uri="{FF2B5EF4-FFF2-40B4-BE49-F238E27FC236}">
                <a16:creationId xmlns:a16="http://schemas.microsoft.com/office/drawing/2014/main" id="{66F2185A-D45B-C4B7-DFAB-39658FE837B7}"/>
              </a:ext>
            </a:extLst>
          </p:cNvPr>
          <p:cNvGrpSpPr/>
          <p:nvPr/>
        </p:nvGrpSpPr>
        <p:grpSpPr>
          <a:xfrm>
            <a:off x="1020306" y="1299305"/>
            <a:ext cx="272712" cy="281313"/>
            <a:chOff x="7638277" y="937343"/>
            <a:chExt cx="744273" cy="793950"/>
          </a:xfrm>
        </p:grpSpPr>
        <p:sp>
          <p:nvSpPr>
            <p:cNvPr id="8" name="Google Shape;1384;p48">
              <a:extLst>
                <a:ext uri="{FF2B5EF4-FFF2-40B4-BE49-F238E27FC236}">
                  <a16:creationId xmlns:a16="http://schemas.microsoft.com/office/drawing/2014/main" id="{26B6C185-176A-F14A-36D8-D7B30A8A1340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85;p48">
              <a:extLst>
                <a:ext uri="{FF2B5EF4-FFF2-40B4-BE49-F238E27FC236}">
                  <a16:creationId xmlns:a16="http://schemas.microsoft.com/office/drawing/2014/main" id="{5B6D1EBE-D2FD-1604-E9B4-0BF42D63E667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6;p48">
              <a:extLst>
                <a:ext uri="{FF2B5EF4-FFF2-40B4-BE49-F238E27FC236}">
                  <a16:creationId xmlns:a16="http://schemas.microsoft.com/office/drawing/2014/main" id="{6660EDD7-8AC9-223C-7ABF-DDBA567583A9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87;p48">
              <a:extLst>
                <a:ext uri="{FF2B5EF4-FFF2-40B4-BE49-F238E27FC236}">
                  <a16:creationId xmlns:a16="http://schemas.microsoft.com/office/drawing/2014/main" id="{538864AA-D266-4B15-258B-EDC26E68BD49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1388;p48">
              <a:extLst>
                <a:ext uri="{FF2B5EF4-FFF2-40B4-BE49-F238E27FC236}">
                  <a16:creationId xmlns:a16="http://schemas.microsoft.com/office/drawing/2014/main" id="{2598BCDE-7ACE-758C-F273-0C2F96BF811B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" name="Google Shape;1389;p48">
                <a:extLst>
                  <a:ext uri="{FF2B5EF4-FFF2-40B4-BE49-F238E27FC236}">
                    <a16:creationId xmlns:a16="http://schemas.microsoft.com/office/drawing/2014/main" id="{62A59E87-477C-29F1-A2B2-DAB89BBB9442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390;p48">
                <a:extLst>
                  <a:ext uri="{FF2B5EF4-FFF2-40B4-BE49-F238E27FC236}">
                    <a16:creationId xmlns:a16="http://schemas.microsoft.com/office/drawing/2014/main" id="{87C62DE6-926D-FCC7-D725-175D39506D8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91;p48">
                <a:extLst>
                  <a:ext uri="{FF2B5EF4-FFF2-40B4-BE49-F238E27FC236}">
                    <a16:creationId xmlns:a16="http://schemas.microsoft.com/office/drawing/2014/main" id="{92BFB70D-DA69-93E3-2940-033C2035B8C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92;p48">
                <a:extLst>
                  <a:ext uri="{FF2B5EF4-FFF2-40B4-BE49-F238E27FC236}">
                    <a16:creationId xmlns:a16="http://schemas.microsoft.com/office/drawing/2014/main" id="{E717CEA4-2481-301E-77DF-861643083895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393;p48">
                <a:extLst>
                  <a:ext uri="{FF2B5EF4-FFF2-40B4-BE49-F238E27FC236}">
                    <a16:creationId xmlns:a16="http://schemas.microsoft.com/office/drawing/2014/main" id="{BDB2C146-6194-43D9-63A6-5C14F546801E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4;p48">
                <a:extLst>
                  <a:ext uri="{FF2B5EF4-FFF2-40B4-BE49-F238E27FC236}">
                    <a16:creationId xmlns:a16="http://schemas.microsoft.com/office/drawing/2014/main" id="{0A29EC40-EB43-EBA6-EE0E-6C838AC63FD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95;p48">
                <a:extLst>
                  <a:ext uri="{FF2B5EF4-FFF2-40B4-BE49-F238E27FC236}">
                    <a16:creationId xmlns:a16="http://schemas.microsoft.com/office/drawing/2014/main" id="{2C47BC18-0C44-B8F2-D0F8-6F2CEC6F773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96;p48">
                <a:extLst>
                  <a:ext uri="{FF2B5EF4-FFF2-40B4-BE49-F238E27FC236}">
                    <a16:creationId xmlns:a16="http://schemas.microsoft.com/office/drawing/2014/main" id="{E14E8411-7047-81DE-5062-F85774814B2C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97;p48">
                <a:extLst>
                  <a:ext uri="{FF2B5EF4-FFF2-40B4-BE49-F238E27FC236}">
                    <a16:creationId xmlns:a16="http://schemas.microsoft.com/office/drawing/2014/main" id="{BC05DC3D-F109-365F-659A-8D5243A2948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98;p48">
                <a:extLst>
                  <a:ext uri="{FF2B5EF4-FFF2-40B4-BE49-F238E27FC236}">
                    <a16:creationId xmlns:a16="http://schemas.microsoft.com/office/drawing/2014/main" id="{662A44A0-6218-B887-71D7-97BC013F2959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" name="Google Shape;1383;p48">
            <a:extLst>
              <a:ext uri="{FF2B5EF4-FFF2-40B4-BE49-F238E27FC236}">
                <a16:creationId xmlns:a16="http://schemas.microsoft.com/office/drawing/2014/main" id="{9D524BA5-3839-873A-BF5D-2B96CCAFE8E5}"/>
              </a:ext>
            </a:extLst>
          </p:cNvPr>
          <p:cNvGrpSpPr/>
          <p:nvPr/>
        </p:nvGrpSpPr>
        <p:grpSpPr>
          <a:xfrm>
            <a:off x="1028701" y="1983692"/>
            <a:ext cx="272712" cy="281313"/>
            <a:chOff x="7638277" y="937343"/>
            <a:chExt cx="744273" cy="793950"/>
          </a:xfrm>
        </p:grpSpPr>
        <p:sp>
          <p:nvSpPr>
            <p:cNvPr id="24" name="Google Shape;1384;p48">
              <a:extLst>
                <a:ext uri="{FF2B5EF4-FFF2-40B4-BE49-F238E27FC236}">
                  <a16:creationId xmlns:a16="http://schemas.microsoft.com/office/drawing/2014/main" id="{D9F81200-7AC1-A73B-4259-C3BCDCD71EA9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85;p48">
              <a:extLst>
                <a:ext uri="{FF2B5EF4-FFF2-40B4-BE49-F238E27FC236}">
                  <a16:creationId xmlns:a16="http://schemas.microsoft.com/office/drawing/2014/main" id="{57074FFF-FBB6-018A-B3F2-A9A8E080837C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386;p48">
              <a:extLst>
                <a:ext uri="{FF2B5EF4-FFF2-40B4-BE49-F238E27FC236}">
                  <a16:creationId xmlns:a16="http://schemas.microsoft.com/office/drawing/2014/main" id="{F65CB91C-D7AC-45C4-9C07-FD604B70578E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87;p48">
              <a:extLst>
                <a:ext uri="{FF2B5EF4-FFF2-40B4-BE49-F238E27FC236}">
                  <a16:creationId xmlns:a16="http://schemas.microsoft.com/office/drawing/2014/main" id="{C24546A4-3F63-B110-BF2A-8512444F3065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1388;p48">
              <a:extLst>
                <a:ext uri="{FF2B5EF4-FFF2-40B4-BE49-F238E27FC236}">
                  <a16:creationId xmlns:a16="http://schemas.microsoft.com/office/drawing/2014/main" id="{02411B1D-B6F3-432B-76B6-62B6E3F7D904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9" name="Google Shape;1389;p48">
                <a:extLst>
                  <a:ext uri="{FF2B5EF4-FFF2-40B4-BE49-F238E27FC236}">
                    <a16:creationId xmlns:a16="http://schemas.microsoft.com/office/drawing/2014/main" id="{9D88615E-F4B0-90E0-89FD-C9F5A2985F05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390;p48">
                <a:extLst>
                  <a:ext uri="{FF2B5EF4-FFF2-40B4-BE49-F238E27FC236}">
                    <a16:creationId xmlns:a16="http://schemas.microsoft.com/office/drawing/2014/main" id="{CE86B639-602E-55D0-4917-4DEA5B9B1B19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391;p48">
                <a:extLst>
                  <a:ext uri="{FF2B5EF4-FFF2-40B4-BE49-F238E27FC236}">
                    <a16:creationId xmlns:a16="http://schemas.microsoft.com/office/drawing/2014/main" id="{094ECABF-10A4-B592-C061-33DA6D258FC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392;p48">
                <a:extLst>
                  <a:ext uri="{FF2B5EF4-FFF2-40B4-BE49-F238E27FC236}">
                    <a16:creationId xmlns:a16="http://schemas.microsoft.com/office/drawing/2014/main" id="{442E2999-7845-9D6A-C8BD-5EC08AEF9008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393;p48">
                <a:extLst>
                  <a:ext uri="{FF2B5EF4-FFF2-40B4-BE49-F238E27FC236}">
                    <a16:creationId xmlns:a16="http://schemas.microsoft.com/office/drawing/2014/main" id="{8151D5EA-5BB3-11DD-3EFF-6EDAFE5308E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394;p48">
                <a:extLst>
                  <a:ext uri="{FF2B5EF4-FFF2-40B4-BE49-F238E27FC236}">
                    <a16:creationId xmlns:a16="http://schemas.microsoft.com/office/drawing/2014/main" id="{38ECA43F-CAEA-0B71-0A45-617B996C2750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395;p48">
                <a:extLst>
                  <a:ext uri="{FF2B5EF4-FFF2-40B4-BE49-F238E27FC236}">
                    <a16:creationId xmlns:a16="http://schemas.microsoft.com/office/drawing/2014/main" id="{D2203579-537A-C4EE-CF8B-E998B53D2774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396;p48">
                <a:extLst>
                  <a:ext uri="{FF2B5EF4-FFF2-40B4-BE49-F238E27FC236}">
                    <a16:creationId xmlns:a16="http://schemas.microsoft.com/office/drawing/2014/main" id="{97E45147-0E7C-2ADF-09C9-D3D46E8F0CB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397;p48">
                <a:extLst>
                  <a:ext uri="{FF2B5EF4-FFF2-40B4-BE49-F238E27FC236}">
                    <a16:creationId xmlns:a16="http://schemas.microsoft.com/office/drawing/2014/main" id="{4AC7F9AB-B917-A5D8-CA19-01A93002EDB1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398;p48">
                <a:extLst>
                  <a:ext uri="{FF2B5EF4-FFF2-40B4-BE49-F238E27FC236}">
                    <a16:creationId xmlns:a16="http://schemas.microsoft.com/office/drawing/2014/main" id="{8D21B2D9-495A-59A4-12B7-8CD5C39FF2A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9" name="Google Shape;1383;p48">
            <a:extLst>
              <a:ext uri="{FF2B5EF4-FFF2-40B4-BE49-F238E27FC236}">
                <a16:creationId xmlns:a16="http://schemas.microsoft.com/office/drawing/2014/main" id="{386DAA1E-C7BC-B848-5184-C1FAF3CB1BC8}"/>
              </a:ext>
            </a:extLst>
          </p:cNvPr>
          <p:cNvGrpSpPr/>
          <p:nvPr/>
        </p:nvGrpSpPr>
        <p:grpSpPr>
          <a:xfrm>
            <a:off x="1047025" y="2642430"/>
            <a:ext cx="272712" cy="281313"/>
            <a:chOff x="7638277" y="937343"/>
            <a:chExt cx="744273" cy="793950"/>
          </a:xfrm>
        </p:grpSpPr>
        <p:sp>
          <p:nvSpPr>
            <p:cNvPr id="200" name="Google Shape;1384;p48">
              <a:extLst>
                <a:ext uri="{FF2B5EF4-FFF2-40B4-BE49-F238E27FC236}">
                  <a16:creationId xmlns:a16="http://schemas.microsoft.com/office/drawing/2014/main" id="{B436BBDE-39AE-9F31-83E5-D38D78D20E12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385;p48">
              <a:extLst>
                <a:ext uri="{FF2B5EF4-FFF2-40B4-BE49-F238E27FC236}">
                  <a16:creationId xmlns:a16="http://schemas.microsoft.com/office/drawing/2014/main" id="{AB36AC22-1D05-A8F2-1023-FBA7F145C4CE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386;p48">
              <a:extLst>
                <a:ext uri="{FF2B5EF4-FFF2-40B4-BE49-F238E27FC236}">
                  <a16:creationId xmlns:a16="http://schemas.microsoft.com/office/drawing/2014/main" id="{1F5E858F-F44D-25FD-FCF4-CE7C02908AD0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387;p48">
              <a:extLst>
                <a:ext uri="{FF2B5EF4-FFF2-40B4-BE49-F238E27FC236}">
                  <a16:creationId xmlns:a16="http://schemas.microsoft.com/office/drawing/2014/main" id="{D7BD042E-7F88-099D-C01D-3F397F2833CC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1388;p48">
              <a:extLst>
                <a:ext uri="{FF2B5EF4-FFF2-40B4-BE49-F238E27FC236}">
                  <a16:creationId xmlns:a16="http://schemas.microsoft.com/office/drawing/2014/main" id="{9517AC21-8B9D-9054-021C-570ED586DA0E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05" name="Google Shape;1389;p48">
                <a:extLst>
                  <a:ext uri="{FF2B5EF4-FFF2-40B4-BE49-F238E27FC236}">
                    <a16:creationId xmlns:a16="http://schemas.microsoft.com/office/drawing/2014/main" id="{8572BFD3-97B3-7B60-CD4D-9A81C2320F36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1390;p48">
                <a:extLst>
                  <a:ext uri="{FF2B5EF4-FFF2-40B4-BE49-F238E27FC236}">
                    <a16:creationId xmlns:a16="http://schemas.microsoft.com/office/drawing/2014/main" id="{5B9C5AB4-F19B-31C6-8CF1-EC47FEA2078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1391;p48">
                <a:extLst>
                  <a:ext uri="{FF2B5EF4-FFF2-40B4-BE49-F238E27FC236}">
                    <a16:creationId xmlns:a16="http://schemas.microsoft.com/office/drawing/2014/main" id="{B627C414-7510-B71D-B08C-83375749DD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1392;p48">
                <a:extLst>
                  <a:ext uri="{FF2B5EF4-FFF2-40B4-BE49-F238E27FC236}">
                    <a16:creationId xmlns:a16="http://schemas.microsoft.com/office/drawing/2014/main" id="{3CC5CB3D-C032-9E6B-0386-5DAA94B422F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393;p48">
                <a:extLst>
                  <a:ext uri="{FF2B5EF4-FFF2-40B4-BE49-F238E27FC236}">
                    <a16:creationId xmlns:a16="http://schemas.microsoft.com/office/drawing/2014/main" id="{BE7BCA44-98FF-2667-140A-2A088D2A89A4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394;p48">
                <a:extLst>
                  <a:ext uri="{FF2B5EF4-FFF2-40B4-BE49-F238E27FC236}">
                    <a16:creationId xmlns:a16="http://schemas.microsoft.com/office/drawing/2014/main" id="{3E3176C8-1DB9-BB1F-37CD-56DA0029544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395;p48">
                <a:extLst>
                  <a:ext uri="{FF2B5EF4-FFF2-40B4-BE49-F238E27FC236}">
                    <a16:creationId xmlns:a16="http://schemas.microsoft.com/office/drawing/2014/main" id="{35739A2A-B2CF-EEFB-54BF-CB4AB073FA2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396;p48">
                <a:extLst>
                  <a:ext uri="{FF2B5EF4-FFF2-40B4-BE49-F238E27FC236}">
                    <a16:creationId xmlns:a16="http://schemas.microsoft.com/office/drawing/2014/main" id="{7D2711F1-03DC-DF0D-0026-334839FD0265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397;p48">
                <a:extLst>
                  <a:ext uri="{FF2B5EF4-FFF2-40B4-BE49-F238E27FC236}">
                    <a16:creationId xmlns:a16="http://schemas.microsoft.com/office/drawing/2014/main" id="{E4EE8CFD-7724-9FCF-E909-3848C2555BC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398;p48">
                <a:extLst>
                  <a:ext uri="{FF2B5EF4-FFF2-40B4-BE49-F238E27FC236}">
                    <a16:creationId xmlns:a16="http://schemas.microsoft.com/office/drawing/2014/main" id="{C1809970-DB50-672D-43DD-6FC93E93C6C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2015762" y="2717606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 panose="020F0502020204030204" pitchFamily="34" charset="0"/>
                <a:cs typeface="Calibri" panose="020F0502020204030204" pitchFamily="34" charset="0"/>
              </a:rPr>
              <a:t>EDA – Exploratory Data Analysis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Calibri" panose="020F0502020204030204" pitchFamily="34" charset="0"/>
                <a:ea typeface="Saira Semi Condensed"/>
                <a:cs typeface="Calibri" panose="020F0502020204030204" pitchFamily="34" charset="0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Saira Semi Condensed"/>
              <a:cs typeface="Calibri" panose="020F0502020204030204" pitchFamily="34" charset="0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2963340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‫הצגה על המסך (16:9)</PresentationFormat>
  <Paragraphs>69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Inria Sans</vt:lpstr>
      <vt:lpstr>Saira Semi Condensed</vt:lpstr>
      <vt:lpstr>Titillium Web</vt:lpstr>
      <vt:lpstr>Gurney template</vt:lpstr>
      <vt:lpstr>Introduction to data Science  </vt:lpstr>
      <vt:lpstr>מצגת של PowerPoint‏</vt:lpstr>
      <vt:lpstr>מצגת של PowerPoint‏</vt:lpstr>
      <vt:lpstr>Scraping \ Crawling</vt:lpstr>
      <vt:lpstr>מצגת של PowerPoint‏</vt:lpstr>
      <vt:lpstr>Data Cleaning and Handling</vt:lpstr>
      <vt:lpstr>מצגת של PowerPoint‏</vt:lpstr>
      <vt:lpstr>מצגת של PowerPoint‏</vt:lpstr>
      <vt:lpstr>EDA – Exploratory Data Analysis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Supervised Learning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 </dc:title>
  <dc:creator>sagi dahari</dc:creator>
  <cp:lastModifiedBy>sagi dahari</cp:lastModifiedBy>
  <cp:revision>1</cp:revision>
  <dcterms:modified xsi:type="dcterms:W3CDTF">2023-02-17T21:08:58Z</dcterms:modified>
</cp:coreProperties>
</file>