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4CD8E-B1AF-4025-80B3-93B4D6A3C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1A761-63A4-43D4-864A-2F8A0A5B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8DEE-CF6F-4C54-8261-B9712B9A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78616-1062-4C75-951A-71DF210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8F26-0BB0-4172-94CE-1EEB42B8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8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CC2C8-1E20-4AD4-874C-0A105DCC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A1C5-75F6-4745-96CE-6C6DF622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DD4CA-8AFE-40C0-992B-9A2D063F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6A1C6-489D-411C-9B6F-9D7CD110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0ABE4-D8FC-42C9-9824-FB875B9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251FF5-E3B3-408F-AB7B-9840AC76B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B8968-DCCA-46E9-B93F-34FDF76B3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3E5A2-F1A8-49A5-A92E-663826B3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597A7-AE2F-4AED-BE05-C7A3DF49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035E1-547D-4362-A3A0-68B29A12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9613-9250-4895-BD82-371895E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6CD47-D9DC-4038-9A3E-EB44C996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2199-5492-42A8-8961-926345FE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8603B-5387-41CE-935D-DC3FC3C2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DB29-51ED-4F78-9104-D0ABDB9B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3E88-92E8-4EF8-8EE4-3E085FD7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0BD98-D323-4A16-835E-DA302B5D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804F5-FA52-4677-80BC-43401A86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F6FBD-F4ED-4A0E-AFEE-843D11C7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93A8A-14E1-4D53-87D6-BCE48034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02B8-E28A-4417-854E-34FE6A21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48360-3585-4D13-8EC4-11A94B5CE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22587-AA8C-4E79-ADD5-2DF9934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DBBFD-165A-40C5-9BED-FB00E6D8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5C191-546D-4997-9B49-D44CC692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87336-EB8F-40E3-9FC7-8616F5CC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0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4956-4D69-44EF-AD76-25E2EC70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B5043-34C2-483E-A914-E98BE4FC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2712B-82E2-4B97-860C-F16C8667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F6AA9-A916-4EC0-B5ED-37F71F7D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B06934-2017-49FE-8804-20219B30C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2D98F8-DDCF-4293-994D-AED2CBAD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5D2CF-5BC1-4F35-BA14-82DC1014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AB5D02-58E0-4256-B2C6-D2DDE80F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2017-410B-4B62-8907-68CC2C79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073AA-3DF2-45F0-AE2A-09FCD68A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8694F-D59D-49AC-8592-136D1A69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ECB6B3-7BBB-42BA-96C7-4FB2EEAF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E11E4B-083A-45E6-9F7D-669413A0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EC3A2-71E3-477E-8C4D-0827FACD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03340-4EEB-49B1-BB12-E0E5B7C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A317-7671-488C-B325-542BF25E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6692C-7390-4558-A868-733F8B1C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E3A0C-0357-47CD-8862-C52F94FA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B7D11-F6A2-42E5-82F6-6E1BD2F4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613C0-A5BA-4866-B77C-2F3CE047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E9BD-CDFC-45E8-B578-F83CEBA2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F2723-76C4-4B76-865C-2C8371F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F3EE38-E6D2-47CA-ADC5-6735BB722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0F9BB8-E946-457A-A213-4D12FD8B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F238D-DB1B-4DC2-863A-C5B1EF3F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47C70-0EEF-412F-9055-CE5DDCE5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6DD40-E4E4-4670-918C-37C87C4A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1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4C320-C120-488D-8F20-25A047A6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948A1-E78D-499F-95E9-542EF330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9CA5A-4DB1-4DD7-A741-1BFFDA5A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A34C5-04D6-4763-AA31-DE0781823D3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FDAA1-0625-4DFF-AEB4-BE8E3DAA4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D1154-8BAB-473E-B954-CCAB8B1A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C6FA-0505-4AC6-B95C-596EEA5B0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F6AB0C-4433-4320-AEAE-0595518EE092}"/>
              </a:ext>
            </a:extLst>
          </p:cNvPr>
          <p:cNvCxnSpPr/>
          <p:nvPr/>
        </p:nvCxnSpPr>
        <p:spPr>
          <a:xfrm flipV="1">
            <a:off x="1244598" y="393419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788FE-11B3-4845-A9CA-7AB379007C91}"/>
              </a:ext>
            </a:extLst>
          </p:cNvPr>
          <p:cNvSpPr txBox="1"/>
          <p:nvPr/>
        </p:nvSpPr>
        <p:spPr>
          <a:xfrm>
            <a:off x="1244598" y="952108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A8A4C8-61C4-4D12-9316-E9071DED0F3A}"/>
              </a:ext>
            </a:extLst>
          </p:cNvPr>
          <p:cNvCxnSpPr/>
          <p:nvPr/>
        </p:nvCxnSpPr>
        <p:spPr>
          <a:xfrm flipV="1">
            <a:off x="3167148" y="449460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85D617-D424-4293-8854-4F74B6D2C6AC}"/>
              </a:ext>
            </a:extLst>
          </p:cNvPr>
          <p:cNvSpPr txBox="1"/>
          <p:nvPr/>
        </p:nvSpPr>
        <p:spPr>
          <a:xfrm>
            <a:off x="3167148" y="1008149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E9C333-E7D4-46F6-98D2-9BCAB7D5490F}"/>
              </a:ext>
            </a:extLst>
          </p:cNvPr>
          <p:cNvCxnSpPr/>
          <p:nvPr/>
        </p:nvCxnSpPr>
        <p:spPr>
          <a:xfrm>
            <a:off x="3454665" y="885600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57159D-DB0F-425A-A9F9-FC226AE3878B}"/>
              </a:ext>
            </a:extLst>
          </p:cNvPr>
          <p:cNvCxnSpPr/>
          <p:nvPr/>
        </p:nvCxnSpPr>
        <p:spPr>
          <a:xfrm>
            <a:off x="3141484" y="1568632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B706D9C-FB32-474F-86EF-2401854032DE}"/>
              </a:ext>
            </a:extLst>
          </p:cNvPr>
          <p:cNvSpPr/>
          <p:nvPr/>
        </p:nvSpPr>
        <p:spPr>
          <a:xfrm rot="5400000">
            <a:off x="2394409" y="1046376"/>
            <a:ext cx="367646" cy="358218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EF70F24-F59F-4165-8FBD-A3309A304976}"/>
              </a:ext>
            </a:extLst>
          </p:cNvPr>
          <p:cNvSpPr/>
          <p:nvPr/>
        </p:nvSpPr>
        <p:spPr>
          <a:xfrm rot="5400000">
            <a:off x="4440025" y="1046376"/>
            <a:ext cx="367646" cy="3582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ACFAB-B95A-43F0-BBB3-B38B95B40E97}"/>
              </a:ext>
            </a:extLst>
          </p:cNvPr>
          <p:cNvSpPr txBox="1"/>
          <p:nvPr/>
        </p:nvSpPr>
        <p:spPr>
          <a:xfrm>
            <a:off x="4444739" y="527901"/>
            <a:ext cx="35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D5DA33-1025-45AC-81F0-04933D20020F}"/>
              </a:ext>
            </a:extLst>
          </p:cNvPr>
          <p:cNvCxnSpPr/>
          <p:nvPr/>
        </p:nvCxnSpPr>
        <p:spPr>
          <a:xfrm flipV="1">
            <a:off x="4963471" y="449460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A604BE-8A6D-4C17-9668-9882935E496F}"/>
              </a:ext>
            </a:extLst>
          </p:cNvPr>
          <p:cNvSpPr txBox="1"/>
          <p:nvPr/>
        </p:nvSpPr>
        <p:spPr>
          <a:xfrm>
            <a:off x="4963471" y="1008149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32CEF9-D023-43EA-9569-FEB49263C5C3}"/>
              </a:ext>
            </a:extLst>
          </p:cNvPr>
          <p:cNvCxnSpPr/>
          <p:nvPr/>
        </p:nvCxnSpPr>
        <p:spPr>
          <a:xfrm>
            <a:off x="5250988" y="885600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A54BE8-BA31-4F42-9A28-D3B1B22BB0CE}"/>
              </a:ext>
            </a:extLst>
          </p:cNvPr>
          <p:cNvCxnSpPr/>
          <p:nvPr/>
        </p:nvCxnSpPr>
        <p:spPr>
          <a:xfrm>
            <a:off x="4937807" y="1568632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CF95EC-90A5-4A70-92E2-8B87E1B484A2}"/>
              </a:ext>
            </a:extLst>
          </p:cNvPr>
          <p:cNvCxnSpPr/>
          <p:nvPr/>
        </p:nvCxnSpPr>
        <p:spPr>
          <a:xfrm flipV="1">
            <a:off x="5901956" y="449460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7DC4E3-4EDF-4139-A8DB-A3685ED9083B}"/>
              </a:ext>
            </a:extLst>
          </p:cNvPr>
          <p:cNvSpPr txBox="1"/>
          <p:nvPr/>
        </p:nvSpPr>
        <p:spPr>
          <a:xfrm>
            <a:off x="1121790" y="2516957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5A66F-43D4-445B-A503-CDE184E9C41D}"/>
              </a:ext>
            </a:extLst>
          </p:cNvPr>
          <p:cNvSpPr txBox="1"/>
          <p:nvPr/>
        </p:nvSpPr>
        <p:spPr>
          <a:xfrm>
            <a:off x="4643734" y="2507724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B48A5-5007-4407-AAB9-31E3C7F3E7EC}"/>
              </a:ext>
            </a:extLst>
          </p:cNvPr>
          <p:cNvSpPr txBox="1"/>
          <p:nvPr/>
        </p:nvSpPr>
        <p:spPr>
          <a:xfrm>
            <a:off x="3105744" y="2537907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7704C2B6-87B6-4D93-8207-098E5083E11F}"/>
              </a:ext>
            </a:extLst>
          </p:cNvPr>
          <p:cNvSpPr/>
          <p:nvPr/>
        </p:nvSpPr>
        <p:spPr>
          <a:xfrm rot="5400000">
            <a:off x="5410183" y="2670265"/>
            <a:ext cx="400251" cy="3465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BB9A3-173F-4D79-9F95-2FE3716C0600}"/>
              </a:ext>
            </a:extLst>
          </p:cNvPr>
          <p:cNvSpPr txBox="1"/>
          <p:nvPr/>
        </p:nvSpPr>
        <p:spPr>
          <a:xfrm>
            <a:off x="5825066" y="2651359"/>
            <a:ext cx="52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0.9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AFA475E-BC8D-4C03-9FD8-1309063B3057}"/>
              </a:ext>
            </a:extLst>
          </p:cNvPr>
          <p:cNvSpPr/>
          <p:nvPr/>
        </p:nvSpPr>
        <p:spPr>
          <a:xfrm rot="5400000">
            <a:off x="6947555" y="1046376"/>
            <a:ext cx="367646" cy="3582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755B51-CADD-4404-A536-A94FF2C624D5}"/>
              </a:ext>
            </a:extLst>
          </p:cNvPr>
          <p:cNvSpPr txBox="1"/>
          <p:nvPr/>
        </p:nvSpPr>
        <p:spPr>
          <a:xfrm>
            <a:off x="5868703" y="1080732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9C2C9A-1AF3-4B55-9B68-DEFAA3003466}"/>
              </a:ext>
            </a:extLst>
          </p:cNvPr>
          <p:cNvCxnSpPr/>
          <p:nvPr/>
        </p:nvCxnSpPr>
        <p:spPr>
          <a:xfrm flipV="1">
            <a:off x="7555843" y="463080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406DE4-D248-46DD-8660-B9DD54DCF15C}"/>
              </a:ext>
            </a:extLst>
          </p:cNvPr>
          <p:cNvSpPr txBox="1"/>
          <p:nvPr/>
        </p:nvSpPr>
        <p:spPr>
          <a:xfrm>
            <a:off x="7555843" y="1021769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2E0728-A47B-4251-84F0-6317180AE13D}"/>
              </a:ext>
            </a:extLst>
          </p:cNvPr>
          <p:cNvCxnSpPr/>
          <p:nvPr/>
        </p:nvCxnSpPr>
        <p:spPr>
          <a:xfrm>
            <a:off x="7843360" y="899220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4018B6-0222-4564-8AD4-0C4749A5DEDA}"/>
              </a:ext>
            </a:extLst>
          </p:cNvPr>
          <p:cNvCxnSpPr/>
          <p:nvPr/>
        </p:nvCxnSpPr>
        <p:spPr>
          <a:xfrm>
            <a:off x="7530179" y="1582252"/>
            <a:ext cx="541782" cy="2168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180DE5-8623-4AD4-9CA4-EAC5A3E6D67D}"/>
              </a:ext>
            </a:extLst>
          </p:cNvPr>
          <p:cNvCxnSpPr>
            <a:cxnSpLocks/>
          </p:cNvCxnSpPr>
          <p:nvPr/>
        </p:nvCxnSpPr>
        <p:spPr>
          <a:xfrm flipV="1">
            <a:off x="8494328" y="789511"/>
            <a:ext cx="600699" cy="141752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069176-ADAC-4473-8B55-EF7C615575B6}"/>
              </a:ext>
            </a:extLst>
          </p:cNvPr>
          <p:cNvSpPr txBox="1"/>
          <p:nvPr/>
        </p:nvSpPr>
        <p:spPr>
          <a:xfrm>
            <a:off x="8265728" y="1229159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0.9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0EDB0B-61BC-4EAC-840D-2F1E98A1560D}"/>
              </a:ext>
            </a:extLst>
          </p:cNvPr>
          <p:cNvCxnSpPr>
            <a:cxnSpLocks/>
          </p:cNvCxnSpPr>
          <p:nvPr/>
        </p:nvCxnSpPr>
        <p:spPr>
          <a:xfrm flipV="1">
            <a:off x="6335293" y="1598492"/>
            <a:ext cx="2071507" cy="10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30E36B-574B-4EE5-AE48-EC57B48C02FD}"/>
              </a:ext>
            </a:extLst>
          </p:cNvPr>
          <p:cNvSpPr txBox="1"/>
          <p:nvPr/>
        </p:nvSpPr>
        <p:spPr>
          <a:xfrm>
            <a:off x="5870166" y="2474892"/>
            <a:ext cx="4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X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FB0C2408-86C1-4B16-93A1-DF7FB9DED7DD}"/>
              </a:ext>
            </a:extLst>
          </p:cNvPr>
          <p:cNvSpPr/>
          <p:nvPr/>
        </p:nvSpPr>
        <p:spPr>
          <a:xfrm rot="5400000">
            <a:off x="9503514" y="1018418"/>
            <a:ext cx="367646" cy="358218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8FAA328-BFCA-4D47-BB7C-7FB9FA9CE8AA}"/>
              </a:ext>
            </a:extLst>
          </p:cNvPr>
          <p:cNvCxnSpPr/>
          <p:nvPr/>
        </p:nvCxnSpPr>
        <p:spPr>
          <a:xfrm flipV="1">
            <a:off x="10120995" y="1484588"/>
            <a:ext cx="744718" cy="17439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C4F8A7B-6AFD-4C9E-811D-F39E27C5455D}"/>
              </a:ext>
            </a:extLst>
          </p:cNvPr>
          <p:cNvSpPr txBox="1"/>
          <p:nvPr/>
        </p:nvSpPr>
        <p:spPr>
          <a:xfrm>
            <a:off x="10089297" y="2093136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8A02FB6-F4F9-4F2C-A26D-405BA63B76CF}"/>
              </a:ext>
            </a:extLst>
          </p:cNvPr>
          <p:cNvCxnSpPr>
            <a:cxnSpLocks/>
          </p:cNvCxnSpPr>
          <p:nvPr/>
        </p:nvCxnSpPr>
        <p:spPr>
          <a:xfrm flipV="1">
            <a:off x="10889531" y="302851"/>
            <a:ext cx="931955" cy="116549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554D62-D23A-4194-9A2A-4AFAC843D2C6}"/>
              </a:ext>
            </a:extLst>
          </p:cNvPr>
          <p:cNvSpPr txBox="1"/>
          <p:nvPr/>
        </p:nvSpPr>
        <p:spPr>
          <a:xfrm>
            <a:off x="10781508" y="723200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0.9</a:t>
            </a:r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5C71A9A3-0114-4E5C-B834-DF7054F250FE}"/>
              </a:ext>
            </a:extLst>
          </p:cNvPr>
          <p:cNvSpPr/>
          <p:nvPr/>
        </p:nvSpPr>
        <p:spPr>
          <a:xfrm rot="5400000">
            <a:off x="1963755" y="4952462"/>
            <a:ext cx="367646" cy="358218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332EB242-AB15-4BC2-B147-C9ADF713C67D}"/>
              </a:ext>
            </a:extLst>
          </p:cNvPr>
          <p:cNvSpPr/>
          <p:nvPr/>
        </p:nvSpPr>
        <p:spPr>
          <a:xfrm rot="5400000">
            <a:off x="4009371" y="4952462"/>
            <a:ext cx="367646" cy="3582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64CA-975F-4181-8075-B7A7B3C4E57E}"/>
              </a:ext>
            </a:extLst>
          </p:cNvPr>
          <p:cNvSpPr txBox="1"/>
          <p:nvPr/>
        </p:nvSpPr>
        <p:spPr>
          <a:xfrm>
            <a:off x="4014085" y="4433987"/>
            <a:ext cx="35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0DCAEC5-91D2-4446-A693-DBCEA2CE1D6B}"/>
              </a:ext>
            </a:extLst>
          </p:cNvPr>
          <p:cNvCxnSpPr>
            <a:cxnSpLocks/>
          </p:cNvCxnSpPr>
          <p:nvPr/>
        </p:nvCxnSpPr>
        <p:spPr>
          <a:xfrm flipV="1">
            <a:off x="5857096" y="4845267"/>
            <a:ext cx="160001" cy="29301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967B45-9785-4F2E-8EE8-35977260348F}"/>
              </a:ext>
            </a:extLst>
          </p:cNvPr>
          <p:cNvSpPr txBox="1"/>
          <p:nvPr/>
        </p:nvSpPr>
        <p:spPr>
          <a:xfrm>
            <a:off x="688027" y="6182905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1.9</a:t>
            </a:r>
            <a:endParaRPr lang="ko-KR" altLang="en-US" sz="3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AD59E8-3609-4177-B0F3-BD70A9800AE4}"/>
              </a:ext>
            </a:extLst>
          </p:cNvPr>
          <p:cNvSpPr txBox="1"/>
          <p:nvPr/>
        </p:nvSpPr>
        <p:spPr>
          <a:xfrm>
            <a:off x="2381592" y="6153544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1.9</a:t>
            </a:r>
            <a:endParaRPr lang="ko-KR" altLang="en-US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6F056C-7095-47D0-9C5B-BD1A98C1EAE0}"/>
              </a:ext>
            </a:extLst>
          </p:cNvPr>
          <p:cNvSpPr txBox="1"/>
          <p:nvPr/>
        </p:nvSpPr>
        <p:spPr>
          <a:xfrm>
            <a:off x="5403398" y="5298949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0.3</a:t>
            </a:r>
            <a:endParaRPr lang="ko-KR" altLang="en-US" sz="3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515B6D-79BB-4B8B-ABB2-F0142FD1A17D}"/>
              </a:ext>
            </a:extLst>
          </p:cNvPr>
          <p:cNvSpPr txBox="1"/>
          <p:nvPr/>
        </p:nvSpPr>
        <p:spPr>
          <a:xfrm>
            <a:off x="5627616" y="6273144"/>
            <a:ext cx="52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0.7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372857D0-759E-40D1-A528-E9DE1DA16DC2}"/>
              </a:ext>
            </a:extLst>
          </p:cNvPr>
          <p:cNvSpPr/>
          <p:nvPr/>
        </p:nvSpPr>
        <p:spPr>
          <a:xfrm rot="5400000">
            <a:off x="6516901" y="4726217"/>
            <a:ext cx="367646" cy="3582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BC4B76-3815-4591-855F-A984F5E7A976}"/>
              </a:ext>
            </a:extLst>
          </p:cNvPr>
          <p:cNvSpPr txBox="1"/>
          <p:nvPr/>
        </p:nvSpPr>
        <p:spPr>
          <a:xfrm>
            <a:off x="5438049" y="4760573"/>
            <a:ext cx="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5E7E76-D269-44EA-875B-6418EE4B042A}"/>
              </a:ext>
            </a:extLst>
          </p:cNvPr>
          <p:cNvSpPr txBox="1"/>
          <p:nvPr/>
        </p:nvSpPr>
        <p:spPr>
          <a:xfrm>
            <a:off x="7835074" y="4909000"/>
            <a:ext cx="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0.21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1E8857-E70E-40F4-8977-49AC8549F71C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6106904" y="5315396"/>
            <a:ext cx="1798302" cy="73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885EBB-D065-47F9-803E-F06CE6FD967F}"/>
              </a:ext>
            </a:extLst>
          </p:cNvPr>
          <p:cNvSpPr txBox="1"/>
          <p:nvPr/>
        </p:nvSpPr>
        <p:spPr>
          <a:xfrm>
            <a:off x="5664881" y="5867876"/>
            <a:ext cx="4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X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2C6BFC73-C3E0-40B3-862A-8EC5B71D7C3D}"/>
              </a:ext>
            </a:extLst>
          </p:cNvPr>
          <p:cNvSpPr/>
          <p:nvPr/>
        </p:nvSpPr>
        <p:spPr>
          <a:xfrm rot="5400000">
            <a:off x="9072860" y="4698259"/>
            <a:ext cx="367646" cy="358218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43D5F0B-303F-48F1-A6BA-D79E41A6A51A}"/>
              </a:ext>
            </a:extLst>
          </p:cNvPr>
          <p:cNvGrpSpPr/>
          <p:nvPr/>
        </p:nvGrpSpPr>
        <p:grpSpPr>
          <a:xfrm>
            <a:off x="771082" y="4041442"/>
            <a:ext cx="1041585" cy="1999388"/>
            <a:chOff x="8918086" y="3935558"/>
            <a:chExt cx="1794016" cy="2925696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6C2D25F-9641-487D-B8D0-BD5C0B75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611" y="5117295"/>
              <a:ext cx="744718" cy="174395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5FEAC8-F90B-4492-8D2A-EC26CF174A87}"/>
                </a:ext>
              </a:extLst>
            </p:cNvPr>
            <p:cNvSpPr txBox="1"/>
            <p:nvPr/>
          </p:nvSpPr>
          <p:spPr>
            <a:xfrm>
              <a:off x="8918086" y="5588418"/>
              <a:ext cx="5750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88444A2-ED35-4CC1-9793-7C3D394CA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147" y="3935558"/>
              <a:ext cx="931955" cy="116549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9D8179-8201-407B-8779-8D31C4FD5177}"/>
                </a:ext>
              </a:extLst>
            </p:cNvPr>
            <p:cNvSpPr txBox="1"/>
            <p:nvPr/>
          </p:nvSpPr>
          <p:spPr>
            <a:xfrm>
              <a:off x="9344173" y="4255701"/>
              <a:ext cx="931954" cy="54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0.9</a:t>
              </a:r>
              <a:endParaRPr lang="ko-KR" altLang="en-US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DBB14D1-A8BD-4AF4-B601-ECA751A68013}"/>
              </a:ext>
            </a:extLst>
          </p:cNvPr>
          <p:cNvGrpSpPr/>
          <p:nvPr/>
        </p:nvGrpSpPr>
        <p:grpSpPr>
          <a:xfrm>
            <a:off x="2271546" y="4041442"/>
            <a:ext cx="1041585" cy="1999388"/>
            <a:chOff x="8918086" y="3935558"/>
            <a:chExt cx="1794016" cy="2925696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1CCEF72-F8A6-44B9-97A4-61F69971D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611" y="5117295"/>
              <a:ext cx="744718" cy="174395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37A7F2-ABB2-478B-8E08-657D845A65E6}"/>
                </a:ext>
              </a:extLst>
            </p:cNvPr>
            <p:cNvSpPr txBox="1"/>
            <p:nvPr/>
          </p:nvSpPr>
          <p:spPr>
            <a:xfrm>
              <a:off x="8918086" y="5588418"/>
              <a:ext cx="5750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5D22FEF-60D2-4F87-86A5-A08F36203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147" y="3935558"/>
              <a:ext cx="931955" cy="116549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EEA796-319C-453B-A13E-0F830D3F3D25}"/>
                </a:ext>
              </a:extLst>
            </p:cNvPr>
            <p:cNvSpPr txBox="1"/>
            <p:nvPr/>
          </p:nvSpPr>
          <p:spPr>
            <a:xfrm>
              <a:off x="9358851" y="4016298"/>
              <a:ext cx="931954" cy="54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0.9</a:t>
              </a:r>
              <a:endParaRPr lang="ko-KR" altLang="en-US" dirty="0"/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010CD9E-0F23-4BDC-83A7-B5F5BD8B2C90}"/>
              </a:ext>
            </a:extLst>
          </p:cNvPr>
          <p:cNvCxnSpPr>
            <a:cxnSpLocks/>
          </p:cNvCxnSpPr>
          <p:nvPr/>
        </p:nvCxnSpPr>
        <p:spPr>
          <a:xfrm>
            <a:off x="2941290" y="4119988"/>
            <a:ext cx="471085" cy="235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7CCA0A-3F50-4B98-BC58-7665C1F539F6}"/>
              </a:ext>
            </a:extLst>
          </p:cNvPr>
          <p:cNvCxnSpPr>
            <a:cxnSpLocks/>
          </p:cNvCxnSpPr>
          <p:nvPr/>
        </p:nvCxnSpPr>
        <p:spPr>
          <a:xfrm>
            <a:off x="2747579" y="4482866"/>
            <a:ext cx="465228" cy="224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7A8B6C3-5BE8-4234-8DC9-9709492E42C8}"/>
              </a:ext>
            </a:extLst>
          </p:cNvPr>
          <p:cNvSpPr txBox="1"/>
          <p:nvPr/>
        </p:nvSpPr>
        <p:spPr>
          <a:xfrm>
            <a:off x="4421040" y="6154795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1.9</a:t>
            </a:r>
            <a:endParaRPr lang="ko-KR" altLang="en-US" sz="32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4E53059-E4F7-4A46-9FE8-2EEAA5CBEB41}"/>
              </a:ext>
            </a:extLst>
          </p:cNvPr>
          <p:cNvGrpSpPr/>
          <p:nvPr/>
        </p:nvGrpSpPr>
        <p:grpSpPr>
          <a:xfrm>
            <a:off x="4310994" y="4042693"/>
            <a:ext cx="1041585" cy="1999388"/>
            <a:chOff x="8918086" y="3935558"/>
            <a:chExt cx="1794016" cy="2925696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0E5E9D4-706F-41CA-8401-E4219F423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611" y="5117295"/>
              <a:ext cx="744718" cy="174395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1F66B6-06D8-4253-9976-B9DA6CD782EE}"/>
                </a:ext>
              </a:extLst>
            </p:cNvPr>
            <p:cNvSpPr txBox="1"/>
            <p:nvPr/>
          </p:nvSpPr>
          <p:spPr>
            <a:xfrm>
              <a:off x="8918086" y="5588418"/>
              <a:ext cx="5750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C402381-48C1-48CF-94CB-B10B1B02D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147" y="3935558"/>
              <a:ext cx="931955" cy="116549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BC79D86-D154-431E-AEB1-B9253FBB1EA7}"/>
                </a:ext>
              </a:extLst>
            </p:cNvPr>
            <p:cNvSpPr txBox="1"/>
            <p:nvPr/>
          </p:nvSpPr>
          <p:spPr>
            <a:xfrm>
              <a:off x="9358851" y="4016298"/>
              <a:ext cx="931954" cy="54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0.9</a:t>
              </a:r>
              <a:endParaRPr lang="ko-KR" altLang="en-US" dirty="0"/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5F3CF99-3456-4AEB-B156-9E400A5E6D29}"/>
              </a:ext>
            </a:extLst>
          </p:cNvPr>
          <p:cNvCxnSpPr>
            <a:cxnSpLocks/>
          </p:cNvCxnSpPr>
          <p:nvPr/>
        </p:nvCxnSpPr>
        <p:spPr>
          <a:xfrm>
            <a:off x="4980738" y="4121239"/>
            <a:ext cx="471085" cy="235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1A50EA8-3CC7-4664-ADDF-F6F697B5D238}"/>
              </a:ext>
            </a:extLst>
          </p:cNvPr>
          <p:cNvCxnSpPr>
            <a:cxnSpLocks/>
          </p:cNvCxnSpPr>
          <p:nvPr/>
        </p:nvCxnSpPr>
        <p:spPr>
          <a:xfrm>
            <a:off x="4787027" y="4484117"/>
            <a:ext cx="465228" cy="224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082BEF1-F9D1-401B-8DFC-E51330FEE9F2}"/>
              </a:ext>
            </a:extLst>
          </p:cNvPr>
          <p:cNvSpPr txBox="1"/>
          <p:nvPr/>
        </p:nvSpPr>
        <p:spPr>
          <a:xfrm>
            <a:off x="5631303" y="2121438"/>
            <a:ext cx="86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id="{8DA2D57B-BA49-446E-B4A4-BEA5951FE777}"/>
              </a:ext>
            </a:extLst>
          </p:cNvPr>
          <p:cNvSpPr/>
          <p:nvPr/>
        </p:nvSpPr>
        <p:spPr>
          <a:xfrm rot="5400000">
            <a:off x="5224154" y="6281068"/>
            <a:ext cx="400251" cy="3465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083C959-DDA1-4D7B-BFDD-FCD30137E4C2}"/>
              </a:ext>
            </a:extLst>
          </p:cNvPr>
          <p:cNvGrpSpPr/>
          <p:nvPr/>
        </p:nvGrpSpPr>
        <p:grpSpPr>
          <a:xfrm>
            <a:off x="6835155" y="4062996"/>
            <a:ext cx="1041585" cy="1999388"/>
            <a:chOff x="8918086" y="3935558"/>
            <a:chExt cx="1794016" cy="2925696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D5BE9E6-EEDE-4064-A26A-7BA6ECE18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611" y="5117295"/>
              <a:ext cx="744718" cy="174395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FE07C5-D289-4F2A-B5FB-349CF006E182}"/>
                </a:ext>
              </a:extLst>
            </p:cNvPr>
            <p:cNvSpPr txBox="1"/>
            <p:nvPr/>
          </p:nvSpPr>
          <p:spPr>
            <a:xfrm>
              <a:off x="8918086" y="5588418"/>
              <a:ext cx="5750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00BCF30-8DE4-4CCA-82D9-79B2A0AFA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147" y="3935558"/>
              <a:ext cx="931955" cy="116549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429CDC0-BAE5-4B90-A62E-E7013B0A3E41}"/>
                </a:ext>
              </a:extLst>
            </p:cNvPr>
            <p:cNvSpPr txBox="1"/>
            <p:nvPr/>
          </p:nvSpPr>
          <p:spPr>
            <a:xfrm>
              <a:off x="9358851" y="4016298"/>
              <a:ext cx="931954" cy="54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0.9</a:t>
              </a:r>
              <a:endParaRPr lang="ko-KR" altLang="en-US" dirty="0"/>
            </a:p>
          </p:txBody>
        </p:sp>
      </p:grp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D36EB2E-D061-4776-B0FB-61AB6D48FFFF}"/>
              </a:ext>
            </a:extLst>
          </p:cNvPr>
          <p:cNvCxnSpPr>
            <a:cxnSpLocks/>
          </p:cNvCxnSpPr>
          <p:nvPr/>
        </p:nvCxnSpPr>
        <p:spPr>
          <a:xfrm>
            <a:off x="7504899" y="4141542"/>
            <a:ext cx="471085" cy="235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92EDB49-CC63-479F-981E-FDACE3077D80}"/>
              </a:ext>
            </a:extLst>
          </p:cNvPr>
          <p:cNvCxnSpPr>
            <a:cxnSpLocks/>
          </p:cNvCxnSpPr>
          <p:nvPr/>
        </p:nvCxnSpPr>
        <p:spPr>
          <a:xfrm>
            <a:off x="7311188" y="4504420"/>
            <a:ext cx="465228" cy="224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CE06256-65F4-49EF-9146-4F910513021D}"/>
              </a:ext>
            </a:extLst>
          </p:cNvPr>
          <p:cNvCxnSpPr>
            <a:cxnSpLocks/>
          </p:cNvCxnSpPr>
          <p:nvPr/>
        </p:nvCxnSpPr>
        <p:spPr>
          <a:xfrm flipV="1">
            <a:off x="8446345" y="5016098"/>
            <a:ext cx="95965" cy="18925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584D910-EB3B-4442-A62F-5C475A59C68A}"/>
              </a:ext>
            </a:extLst>
          </p:cNvPr>
          <p:cNvSpPr txBox="1"/>
          <p:nvPr/>
        </p:nvSpPr>
        <p:spPr>
          <a:xfrm>
            <a:off x="10508498" y="3579757"/>
            <a:ext cx="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0.21</a:t>
            </a:r>
            <a:endParaRPr lang="ko-KR" altLang="en-US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9B88A2E-4965-41FD-94E5-317CF686F850}"/>
              </a:ext>
            </a:extLst>
          </p:cNvPr>
          <p:cNvGrpSpPr/>
          <p:nvPr/>
        </p:nvGrpSpPr>
        <p:grpSpPr>
          <a:xfrm>
            <a:off x="9750223" y="4030521"/>
            <a:ext cx="1041585" cy="1999388"/>
            <a:chOff x="8918086" y="3935558"/>
            <a:chExt cx="1794016" cy="2925696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744820E-A048-43CA-B9F4-2CFDD6990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1611" y="5117295"/>
              <a:ext cx="744718" cy="1743959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04376A-95E9-4170-83BC-949AEDAC7764}"/>
                </a:ext>
              </a:extLst>
            </p:cNvPr>
            <p:cNvSpPr txBox="1"/>
            <p:nvPr/>
          </p:nvSpPr>
          <p:spPr>
            <a:xfrm>
              <a:off x="8918086" y="5588418"/>
              <a:ext cx="5750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485C83F-1008-4E53-BF34-10E51832B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147" y="3935558"/>
              <a:ext cx="931955" cy="116549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94387D0-57FA-430D-AFEA-58B10FF29E69}"/>
                </a:ext>
              </a:extLst>
            </p:cNvPr>
            <p:cNvSpPr txBox="1"/>
            <p:nvPr/>
          </p:nvSpPr>
          <p:spPr>
            <a:xfrm>
              <a:off x="9358851" y="4016298"/>
              <a:ext cx="931954" cy="540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0.9</a:t>
              </a:r>
              <a:endParaRPr lang="ko-KR" altLang="en-US" dirty="0"/>
            </a:p>
          </p:txBody>
        </p:sp>
      </p:grp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3CFDB04-EE3C-46EF-B592-D34BFB594CE5}"/>
              </a:ext>
            </a:extLst>
          </p:cNvPr>
          <p:cNvCxnSpPr>
            <a:cxnSpLocks/>
          </p:cNvCxnSpPr>
          <p:nvPr/>
        </p:nvCxnSpPr>
        <p:spPr>
          <a:xfrm flipV="1">
            <a:off x="10791808" y="3929750"/>
            <a:ext cx="219578" cy="11169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B781A98-8977-4ED5-8722-85053F728815}"/>
              </a:ext>
            </a:extLst>
          </p:cNvPr>
          <p:cNvSpPr txBox="1"/>
          <p:nvPr/>
        </p:nvSpPr>
        <p:spPr>
          <a:xfrm>
            <a:off x="10088095" y="6094475"/>
            <a:ext cx="126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2.11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9BD2B1-AA59-4FF3-A4B7-A987A96A063D}"/>
              </a:ext>
            </a:extLst>
          </p:cNvPr>
          <p:cNvSpPr txBox="1"/>
          <p:nvPr/>
        </p:nvSpPr>
        <p:spPr>
          <a:xfrm>
            <a:off x="10377569" y="2747827"/>
            <a:ext cx="126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/>
              <a:t>1.9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94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FCDDB-D812-4CD4-9A16-03F5A474B00D}"/>
              </a:ext>
            </a:extLst>
          </p:cNvPr>
          <p:cNvSpPr txBox="1"/>
          <p:nvPr/>
        </p:nvSpPr>
        <p:spPr>
          <a:xfrm>
            <a:off x="667844" y="676868"/>
            <a:ext cx="31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GeoMamager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777E0-B0A1-46DA-823F-B343B8072A90}"/>
              </a:ext>
            </a:extLst>
          </p:cNvPr>
          <p:cNvSpPr txBox="1"/>
          <p:nvPr/>
        </p:nvSpPr>
        <p:spPr>
          <a:xfrm>
            <a:off x="157517" y="1542685"/>
            <a:ext cx="48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TreeMamagerScript.TreeStateIn</a:t>
            </a:r>
            <a:r>
              <a:rPr lang="en-US" altLang="ko-KR" dirty="0"/>
              <a:t>( (char)N );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0A0C6-D120-4FE1-8AB9-93A851EFA3B9}"/>
              </a:ext>
            </a:extLst>
          </p:cNvPr>
          <p:cNvSpPr txBox="1"/>
          <p:nvPr/>
        </p:nvSpPr>
        <p:spPr>
          <a:xfrm>
            <a:off x="5776424" y="676868"/>
            <a:ext cx="400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TreeMamager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BBDAA-89C7-432F-9C08-A07F2C83F4C5}"/>
              </a:ext>
            </a:extLst>
          </p:cNvPr>
          <p:cNvSpPr txBox="1"/>
          <p:nvPr/>
        </p:nvSpPr>
        <p:spPr>
          <a:xfrm>
            <a:off x="5796660" y="1542685"/>
            <a:ext cx="40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TreeStateIn</a:t>
            </a:r>
            <a:r>
              <a:rPr lang="en-US" altLang="ko-KR" dirty="0"/>
              <a:t>( (char)N ){ print(N)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E97E43-FBAB-4DF3-AA0E-EA516D622D0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988688" y="1727351"/>
            <a:ext cx="807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A57C4F-DD0E-4FB5-9AC9-B56FBB1708F0}"/>
              </a:ext>
            </a:extLst>
          </p:cNvPr>
          <p:cNvSpPr txBox="1"/>
          <p:nvPr/>
        </p:nvSpPr>
        <p:spPr>
          <a:xfrm>
            <a:off x="4764432" y="1199716"/>
            <a:ext cx="103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(char)N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A9347-1956-4C05-9308-8996210A84DB}"/>
              </a:ext>
            </a:extLst>
          </p:cNvPr>
          <p:cNvSpPr txBox="1"/>
          <p:nvPr/>
        </p:nvSpPr>
        <p:spPr>
          <a:xfrm>
            <a:off x="667844" y="2951579"/>
            <a:ext cx="31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GeoMamager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79E0-F756-4135-89AC-6D4E607EBCE6}"/>
              </a:ext>
            </a:extLst>
          </p:cNvPr>
          <p:cNvSpPr txBox="1"/>
          <p:nvPr/>
        </p:nvSpPr>
        <p:spPr>
          <a:xfrm>
            <a:off x="157517" y="3817396"/>
            <a:ext cx="483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Tree[,,0~n] &gt;(3</a:t>
            </a:r>
            <a:r>
              <a:rPr lang="ko-KR" altLang="en-US" dirty="0"/>
              <a:t>차원의 일부분</a:t>
            </a:r>
            <a:r>
              <a:rPr lang="en-US" altLang="ko-KR" dirty="0"/>
              <a:t>)&gt; trees[0~n]</a:t>
            </a:r>
          </a:p>
          <a:p>
            <a:pPr algn="ctr"/>
            <a:r>
              <a:rPr lang="en-US" altLang="ko-KR" dirty="0" err="1"/>
              <a:t>TreeMamagerScript.TreeStateIn</a:t>
            </a:r>
            <a:r>
              <a:rPr lang="en-US" altLang="ko-KR" dirty="0"/>
              <a:t>( ref trees );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53B13-B074-4E72-9365-8F1A6AEFE5D3}"/>
              </a:ext>
            </a:extLst>
          </p:cNvPr>
          <p:cNvSpPr txBox="1"/>
          <p:nvPr/>
        </p:nvSpPr>
        <p:spPr>
          <a:xfrm>
            <a:off x="6669694" y="3104672"/>
            <a:ext cx="312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TreeMamager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89F02-6190-4B2B-909D-95F20D8B992E}"/>
              </a:ext>
            </a:extLst>
          </p:cNvPr>
          <p:cNvSpPr txBox="1"/>
          <p:nvPr/>
        </p:nvSpPr>
        <p:spPr>
          <a:xfrm>
            <a:off x="5900602" y="3952864"/>
            <a:ext cx="466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TreeStateIn</a:t>
            </a:r>
            <a:r>
              <a:rPr lang="en-US" altLang="ko-KR" dirty="0"/>
              <a:t>( ref trees ){ print(trees[n]) }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14D3A-C2BF-4608-B21E-902B6C09B4D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988688" y="4137530"/>
            <a:ext cx="911914" cy="3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089A9A-B755-4A8B-AC15-824579FC38C8}"/>
              </a:ext>
            </a:extLst>
          </p:cNvPr>
          <p:cNvSpPr txBox="1"/>
          <p:nvPr/>
        </p:nvSpPr>
        <p:spPr>
          <a:xfrm>
            <a:off x="4793290" y="3513137"/>
            <a:ext cx="130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trees[0~n]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5A76BE-BD5B-41FB-B82B-D546BA170D10}"/>
              </a:ext>
            </a:extLst>
          </p:cNvPr>
          <p:cNvGrpSpPr/>
          <p:nvPr/>
        </p:nvGrpSpPr>
        <p:grpSpPr>
          <a:xfrm>
            <a:off x="316089" y="3429000"/>
            <a:ext cx="5576711" cy="1594556"/>
            <a:chOff x="3307644" y="3429000"/>
            <a:chExt cx="5576711" cy="15945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944A2C9-7A9E-4A3A-8347-F2A204D8126F}"/>
                </a:ext>
              </a:extLst>
            </p:cNvPr>
            <p:cNvSpPr/>
            <p:nvPr/>
          </p:nvSpPr>
          <p:spPr>
            <a:xfrm>
              <a:off x="3307644" y="3567290"/>
              <a:ext cx="5576711" cy="145626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DC6C41-2C35-4B7E-90B6-5E1F64926D87}"/>
                </a:ext>
              </a:extLst>
            </p:cNvPr>
            <p:cNvSpPr/>
            <p:nvPr/>
          </p:nvSpPr>
          <p:spPr>
            <a:xfrm>
              <a:off x="3307644" y="3429000"/>
              <a:ext cx="5576711" cy="872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6FF808A-4939-4B15-A3A6-E2806EE21F0E}"/>
              </a:ext>
            </a:extLst>
          </p:cNvPr>
          <p:cNvSpPr/>
          <p:nvPr/>
        </p:nvSpPr>
        <p:spPr>
          <a:xfrm>
            <a:off x="316089" y="1490131"/>
            <a:ext cx="5576711" cy="552027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82DDA6-BDAE-48DF-8422-69223CACA6C2}"/>
              </a:ext>
            </a:extLst>
          </p:cNvPr>
          <p:cNvSpPr/>
          <p:nvPr/>
        </p:nvSpPr>
        <p:spPr>
          <a:xfrm>
            <a:off x="316089" y="3567290"/>
            <a:ext cx="5576711" cy="145626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830FAC-52D0-4A94-9DAC-D062F57F583B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104445" y="2569634"/>
            <a:ext cx="1010147" cy="173143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97BC3F-25B1-48C9-98E5-D2844DEA428D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3104445" y="1856012"/>
            <a:ext cx="1424155" cy="2445055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D5F641-67CA-442E-91AC-130BE1B69B8B}"/>
              </a:ext>
            </a:extLst>
          </p:cNvPr>
          <p:cNvCxnSpPr>
            <a:cxnSpLocks/>
            <a:stCxn id="9" idx="3"/>
            <a:endCxn id="9" idx="7"/>
          </p:cNvCxnSpPr>
          <p:nvPr/>
        </p:nvCxnSpPr>
        <p:spPr>
          <a:xfrm flipV="1">
            <a:off x="1132779" y="3780555"/>
            <a:ext cx="3943331" cy="102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CE0FAE-714F-4AFD-BC90-5344F4C76825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1253067" y="3774911"/>
            <a:ext cx="3823043" cy="103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647E1C-6E8E-43E1-9F6B-A5BE6C61F2A9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3104444" y="3572934"/>
            <a:ext cx="1" cy="145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10877B-0804-4143-8388-224760DD7ED5}"/>
              </a:ext>
            </a:extLst>
          </p:cNvPr>
          <p:cNvCxnSpPr>
            <a:cxnSpLocks/>
            <a:stCxn id="9" idx="2"/>
            <a:endCxn id="9" idx="6"/>
          </p:cNvCxnSpPr>
          <p:nvPr/>
        </p:nvCxnSpPr>
        <p:spPr>
          <a:xfrm>
            <a:off x="316089" y="4295423"/>
            <a:ext cx="557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04FA1C-C267-4A47-A621-AB39B1E7C88E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V="1">
            <a:off x="3104445" y="4295423"/>
            <a:ext cx="2788355" cy="5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93C457-DCB0-4435-93C8-F2132776BCC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3104445" y="1490131"/>
            <a:ext cx="0" cy="2810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8CC6DC3-F334-4C11-AF67-EFCD6B01F06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104445" y="541867"/>
            <a:ext cx="2201333" cy="375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0878E2-E4ED-4684-B877-FD9D71E879D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104445" y="3063712"/>
            <a:ext cx="2436454" cy="1237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8AEC1E8-1A9D-4984-845C-A538E3AFC7D0}"/>
              </a:ext>
            </a:extLst>
          </p:cNvPr>
          <p:cNvCxnSpPr>
            <a:cxnSpLocks/>
          </p:cNvCxnSpPr>
          <p:nvPr/>
        </p:nvCxnSpPr>
        <p:spPr>
          <a:xfrm flipV="1">
            <a:off x="4502737" y="1516039"/>
            <a:ext cx="876643" cy="3771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163373-344E-4E82-BBE8-546EB5E372BA}"/>
              </a:ext>
            </a:extLst>
          </p:cNvPr>
          <p:cNvCxnSpPr>
            <a:cxnSpLocks/>
          </p:cNvCxnSpPr>
          <p:nvPr/>
        </p:nvCxnSpPr>
        <p:spPr>
          <a:xfrm flipV="1">
            <a:off x="4504683" y="1191283"/>
            <a:ext cx="0" cy="701924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B3F416-E73A-42DA-BBA8-E3AA37CFB6B8}"/>
              </a:ext>
            </a:extLst>
          </p:cNvPr>
          <p:cNvSpPr txBox="1"/>
          <p:nvPr/>
        </p:nvSpPr>
        <p:spPr>
          <a:xfrm>
            <a:off x="5949244" y="4003035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</a:rPr>
              <a:t>각도 </a:t>
            </a:r>
            <a:r>
              <a:rPr lang="en-US" altLang="ko-KR" sz="3200" dirty="0">
                <a:solidFill>
                  <a:srgbClr val="0070C0"/>
                </a:solidFill>
              </a:rPr>
              <a:t>1 : 0º~360º, </a:t>
            </a:r>
            <a:r>
              <a:rPr lang="ko-KR" altLang="en-US" sz="3200" dirty="0">
                <a:solidFill>
                  <a:srgbClr val="0070C0"/>
                </a:solidFill>
              </a:rPr>
              <a:t>단위 </a:t>
            </a:r>
            <a:r>
              <a:rPr lang="en-US" altLang="ko-KR" sz="3200" dirty="0">
                <a:solidFill>
                  <a:srgbClr val="0070C0"/>
                </a:solidFill>
              </a:rPr>
              <a:t>45º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3B9C2C-8BF2-49CA-93E7-C2D43AEB0C56}"/>
              </a:ext>
            </a:extLst>
          </p:cNvPr>
          <p:cNvSpPr txBox="1"/>
          <p:nvPr/>
        </p:nvSpPr>
        <p:spPr>
          <a:xfrm>
            <a:off x="5949243" y="4587810"/>
            <a:ext cx="557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</a:rPr>
              <a:t>각도 </a:t>
            </a:r>
            <a:r>
              <a:rPr lang="en-US" altLang="ko-KR" sz="3200" dirty="0">
                <a:solidFill>
                  <a:srgbClr val="C00000"/>
                </a:solidFill>
              </a:rPr>
              <a:t>2 : 90º~0º, </a:t>
            </a:r>
            <a:r>
              <a:rPr lang="ko-KR" altLang="en-US" sz="3200" dirty="0">
                <a:solidFill>
                  <a:srgbClr val="C00000"/>
                </a:solidFill>
              </a:rPr>
              <a:t>단위 </a:t>
            </a:r>
            <a:r>
              <a:rPr lang="en-US" altLang="ko-KR" sz="3200">
                <a:solidFill>
                  <a:srgbClr val="C00000"/>
                </a:solidFill>
              </a:rPr>
              <a:t>30º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1F522B-836C-4E6A-A930-2A00DB3B697A}"/>
              </a:ext>
            </a:extLst>
          </p:cNvPr>
          <p:cNvSpPr txBox="1"/>
          <p:nvPr/>
        </p:nvSpPr>
        <p:spPr>
          <a:xfrm>
            <a:off x="5949243" y="3390001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/>
                </a:solidFill>
              </a:rPr>
              <a:t>길이 </a:t>
            </a:r>
            <a:r>
              <a:rPr lang="en-US" altLang="ko-KR" sz="3200" dirty="0">
                <a:solidFill>
                  <a:schemeClr val="accent6"/>
                </a:solidFill>
              </a:rPr>
              <a:t>: </a:t>
            </a:r>
            <a:r>
              <a:rPr lang="ko-KR" altLang="en-US" sz="3200" dirty="0">
                <a:solidFill>
                  <a:schemeClr val="accent6"/>
                </a:solidFill>
              </a:rPr>
              <a:t>길고 짧음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B8127C-98FC-4768-BB4F-9978673C9BED}"/>
              </a:ext>
            </a:extLst>
          </p:cNvPr>
          <p:cNvSpPr txBox="1"/>
          <p:nvPr/>
        </p:nvSpPr>
        <p:spPr>
          <a:xfrm>
            <a:off x="5949243" y="2771324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accent4"/>
                </a:solidFill>
              </a:rPr>
              <a:t>가지수</a:t>
            </a:r>
            <a:r>
              <a:rPr lang="ko-KR" altLang="en-US" sz="3200" dirty="0">
                <a:solidFill>
                  <a:schemeClr val="accent4"/>
                </a:solidFill>
              </a:rPr>
              <a:t> </a:t>
            </a:r>
            <a:r>
              <a:rPr lang="en-US" altLang="ko-KR" sz="3200" dirty="0">
                <a:solidFill>
                  <a:schemeClr val="accent4"/>
                </a:solidFill>
              </a:rPr>
              <a:t>: 1~2</a:t>
            </a:r>
            <a:r>
              <a:rPr lang="ko-KR" altLang="en-US" sz="3200" dirty="0">
                <a:solidFill>
                  <a:schemeClr val="accent4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48409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8DBCFB9-B9A9-46C1-AC26-65E883A9E190}"/>
              </a:ext>
            </a:extLst>
          </p:cNvPr>
          <p:cNvGrpSpPr/>
          <p:nvPr/>
        </p:nvGrpSpPr>
        <p:grpSpPr>
          <a:xfrm>
            <a:off x="2164358" y="1287710"/>
            <a:ext cx="1627465" cy="3435291"/>
            <a:chOff x="2164358" y="1287710"/>
            <a:chExt cx="1627465" cy="3435291"/>
          </a:xfrm>
          <a:solidFill>
            <a:schemeClr val="accent4">
              <a:lumMod val="5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64FB3C-09EA-4335-9B1D-09E15BB78CDB}"/>
                </a:ext>
              </a:extLst>
            </p:cNvPr>
            <p:cNvSpPr/>
            <p:nvPr/>
          </p:nvSpPr>
          <p:spPr>
            <a:xfrm>
              <a:off x="2164359" y="1287710"/>
              <a:ext cx="1627464" cy="3196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E64B5BD-B063-4852-865A-7DCFF022A2E7}"/>
                </a:ext>
              </a:extLst>
            </p:cNvPr>
            <p:cNvSpPr/>
            <p:nvPr/>
          </p:nvSpPr>
          <p:spPr>
            <a:xfrm>
              <a:off x="2164358" y="4244829"/>
              <a:ext cx="1627465" cy="4781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114B2745-73A0-4B76-8EE0-D8EF14B44BD7}"/>
              </a:ext>
            </a:extLst>
          </p:cNvPr>
          <p:cNvSpPr/>
          <p:nvPr/>
        </p:nvSpPr>
        <p:spPr>
          <a:xfrm>
            <a:off x="2164359" y="1048624"/>
            <a:ext cx="1627465" cy="4781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D4AFA96-976E-4D1C-8D12-463023BCA2D7}"/>
              </a:ext>
            </a:extLst>
          </p:cNvPr>
          <p:cNvSpPr/>
          <p:nvPr/>
        </p:nvSpPr>
        <p:spPr>
          <a:xfrm>
            <a:off x="3791823" y="1287710"/>
            <a:ext cx="184559" cy="31962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1A10046D-C227-4037-872D-7CF001D4E0EF}"/>
              </a:ext>
            </a:extLst>
          </p:cNvPr>
          <p:cNvSpPr/>
          <p:nvPr/>
        </p:nvSpPr>
        <p:spPr>
          <a:xfrm rot="16200000">
            <a:off x="2703352" y="199238"/>
            <a:ext cx="549478" cy="162746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C41C0-2C38-4C53-BD9A-0CDCB07630FF}"/>
              </a:ext>
            </a:extLst>
          </p:cNvPr>
          <p:cNvSpPr txBox="1"/>
          <p:nvPr/>
        </p:nvSpPr>
        <p:spPr>
          <a:xfrm flipH="1">
            <a:off x="2692865" y="224763"/>
            <a:ext cx="57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 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F6657-4521-4CE3-B60B-D7A93F6FEF0C}"/>
              </a:ext>
            </a:extLst>
          </p:cNvPr>
          <p:cNvSpPr txBox="1"/>
          <p:nvPr/>
        </p:nvSpPr>
        <p:spPr>
          <a:xfrm flipH="1">
            <a:off x="3976382" y="2593424"/>
            <a:ext cx="57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E494ED-80E5-422D-A061-EFEF33C3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51" y="5570290"/>
            <a:ext cx="4001058" cy="86689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500FAF-989C-497F-AE89-E1112D5FF987}"/>
              </a:ext>
            </a:extLst>
          </p:cNvPr>
          <p:cNvGrpSpPr/>
          <p:nvPr/>
        </p:nvGrpSpPr>
        <p:grpSpPr>
          <a:xfrm>
            <a:off x="5194011" y="2276405"/>
            <a:ext cx="1307492" cy="1218812"/>
            <a:chOff x="5923854" y="2261361"/>
            <a:chExt cx="1307492" cy="1218812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5452ECA7-DD9B-4AD0-9289-B99882F6A778}"/>
                </a:ext>
              </a:extLst>
            </p:cNvPr>
            <p:cNvSpPr/>
            <p:nvPr/>
          </p:nvSpPr>
          <p:spPr>
            <a:xfrm rot="3120234">
              <a:off x="5998128" y="2944536"/>
              <a:ext cx="436228" cy="584775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62D307BC-979A-40CF-AE8A-1A3909D22666}"/>
                </a:ext>
              </a:extLst>
            </p:cNvPr>
            <p:cNvSpPr/>
            <p:nvPr/>
          </p:nvSpPr>
          <p:spPr>
            <a:xfrm rot="10800000">
              <a:off x="6356288" y="2261361"/>
              <a:ext cx="436228" cy="584775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0CB3C2AA-8F0F-46C4-ADB5-D29E2EA3A751}"/>
                </a:ext>
              </a:extLst>
            </p:cNvPr>
            <p:cNvSpPr/>
            <p:nvPr/>
          </p:nvSpPr>
          <p:spPr>
            <a:xfrm rot="18523506">
              <a:off x="6720845" y="2969671"/>
              <a:ext cx="436228" cy="5847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1296CE-2C0C-4990-B944-72820DA2CFF0}"/>
              </a:ext>
            </a:extLst>
          </p:cNvPr>
          <p:cNvSpPr txBox="1"/>
          <p:nvPr/>
        </p:nvSpPr>
        <p:spPr>
          <a:xfrm flipH="1">
            <a:off x="5982746" y="2631638"/>
            <a:ext cx="431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X 0.5  Y 1  Z 0.5</a:t>
            </a:r>
            <a:endParaRPr lang="ko-KR" altLang="en-US" sz="3200" dirty="0"/>
          </a:p>
        </p:txBody>
      </p:sp>
      <p:pic>
        <p:nvPicPr>
          <p:cNvPr id="1025" name="_x644478984">
            <a:extLst>
              <a:ext uri="{FF2B5EF4-FFF2-40B4-BE49-F238E27FC236}">
                <a16:creationId xmlns:a16="http://schemas.microsoft.com/office/drawing/2014/main" id="{C981EDD7-5523-4A94-AC93-1C331B3F9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1"/>
          <a:stretch/>
        </p:blipFill>
        <p:spPr bwMode="auto">
          <a:xfrm>
            <a:off x="5997187" y="1526796"/>
            <a:ext cx="3431097" cy="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5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55275D1-4161-469F-8754-2F0757386AB6}"/>
              </a:ext>
            </a:extLst>
          </p:cNvPr>
          <p:cNvCxnSpPr>
            <a:cxnSpLocks/>
          </p:cNvCxnSpPr>
          <p:nvPr/>
        </p:nvCxnSpPr>
        <p:spPr>
          <a:xfrm flipV="1">
            <a:off x="3392713" y="4455887"/>
            <a:ext cx="0" cy="1513264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20096E-8A0D-44A4-99D8-9591DFCE9112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3222172"/>
            <a:ext cx="1186542" cy="1208465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29836B-06D9-42CF-8C92-ED14FC992616}"/>
              </a:ext>
            </a:extLst>
          </p:cNvPr>
          <p:cNvCxnSpPr>
            <a:cxnSpLocks/>
          </p:cNvCxnSpPr>
          <p:nvPr/>
        </p:nvCxnSpPr>
        <p:spPr>
          <a:xfrm flipH="1">
            <a:off x="3407228" y="3512458"/>
            <a:ext cx="685801" cy="94342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511107-9E79-4DF1-8894-D1783A8C719C}"/>
              </a:ext>
            </a:extLst>
          </p:cNvPr>
          <p:cNvCxnSpPr>
            <a:cxnSpLocks/>
          </p:cNvCxnSpPr>
          <p:nvPr/>
        </p:nvCxnSpPr>
        <p:spPr>
          <a:xfrm>
            <a:off x="4107543" y="2717801"/>
            <a:ext cx="0" cy="79465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8622F9-BF9B-4EBC-AA4C-E085296B7126}"/>
              </a:ext>
            </a:extLst>
          </p:cNvPr>
          <p:cNvCxnSpPr>
            <a:cxnSpLocks/>
          </p:cNvCxnSpPr>
          <p:nvPr/>
        </p:nvCxnSpPr>
        <p:spPr>
          <a:xfrm flipH="1">
            <a:off x="4114800" y="3222172"/>
            <a:ext cx="370115" cy="29028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CE3479-E170-4185-A04C-4B78DD01D6C4}"/>
              </a:ext>
            </a:extLst>
          </p:cNvPr>
          <p:cNvCxnSpPr>
            <a:cxnSpLocks/>
          </p:cNvCxnSpPr>
          <p:nvPr/>
        </p:nvCxnSpPr>
        <p:spPr>
          <a:xfrm flipV="1">
            <a:off x="2213429" y="1973944"/>
            <a:ext cx="166914" cy="124822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A2EAE0-A9B2-4E6C-8263-0A1E20234F5A}"/>
              </a:ext>
            </a:extLst>
          </p:cNvPr>
          <p:cNvCxnSpPr>
            <a:cxnSpLocks/>
          </p:cNvCxnSpPr>
          <p:nvPr/>
        </p:nvCxnSpPr>
        <p:spPr>
          <a:xfrm flipH="1" flipV="1">
            <a:off x="1534885" y="2873830"/>
            <a:ext cx="693058" cy="34834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0A87B-D509-4FB8-8CEC-395222EB8AC4}"/>
              </a:ext>
            </a:extLst>
          </p:cNvPr>
          <p:cNvCxnSpPr>
            <a:cxnSpLocks/>
          </p:cNvCxnSpPr>
          <p:nvPr/>
        </p:nvCxnSpPr>
        <p:spPr>
          <a:xfrm flipH="1" flipV="1">
            <a:off x="1003300" y="2717801"/>
            <a:ext cx="531585" cy="12700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9910C8-F242-416F-B9A4-A569B756F90E}"/>
              </a:ext>
            </a:extLst>
          </p:cNvPr>
          <p:cNvCxnSpPr>
            <a:cxnSpLocks/>
          </p:cNvCxnSpPr>
          <p:nvPr/>
        </p:nvCxnSpPr>
        <p:spPr>
          <a:xfrm flipH="1" flipV="1">
            <a:off x="1306286" y="2249715"/>
            <a:ext cx="210457" cy="56605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CD830B-FA89-4740-A15E-AB10DB587F55}"/>
              </a:ext>
            </a:extLst>
          </p:cNvPr>
          <p:cNvCxnSpPr>
            <a:cxnSpLocks/>
          </p:cNvCxnSpPr>
          <p:nvPr/>
        </p:nvCxnSpPr>
        <p:spPr>
          <a:xfrm flipH="1" flipV="1">
            <a:off x="2046515" y="899887"/>
            <a:ext cx="333828" cy="112289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8980DD-0C51-469E-9655-4D1835555916}"/>
              </a:ext>
            </a:extLst>
          </p:cNvPr>
          <p:cNvCxnSpPr>
            <a:cxnSpLocks/>
          </p:cNvCxnSpPr>
          <p:nvPr/>
        </p:nvCxnSpPr>
        <p:spPr>
          <a:xfrm flipV="1">
            <a:off x="2387600" y="1461333"/>
            <a:ext cx="426357" cy="590475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0274CD-4C37-410A-919A-BD636DE35A4D}"/>
              </a:ext>
            </a:extLst>
          </p:cNvPr>
          <p:cNvCxnSpPr>
            <a:cxnSpLocks/>
          </p:cNvCxnSpPr>
          <p:nvPr/>
        </p:nvCxnSpPr>
        <p:spPr>
          <a:xfrm flipV="1">
            <a:off x="4122058" y="2213430"/>
            <a:ext cx="177799" cy="50437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1D2797-E713-4A0C-B3C8-FE8222A5C83F}"/>
              </a:ext>
            </a:extLst>
          </p:cNvPr>
          <p:cNvCxnSpPr>
            <a:cxnSpLocks/>
          </p:cNvCxnSpPr>
          <p:nvPr/>
        </p:nvCxnSpPr>
        <p:spPr>
          <a:xfrm flipH="1" flipV="1">
            <a:off x="3918857" y="2465615"/>
            <a:ext cx="170544" cy="28847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38F12D-E0B4-48CE-B07D-3B02AC0508BA}"/>
              </a:ext>
            </a:extLst>
          </p:cNvPr>
          <p:cNvCxnSpPr>
            <a:cxnSpLocks/>
          </p:cNvCxnSpPr>
          <p:nvPr/>
        </p:nvCxnSpPr>
        <p:spPr>
          <a:xfrm flipV="1">
            <a:off x="4484915" y="2801258"/>
            <a:ext cx="237672" cy="39551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9CC00D-952F-4192-A991-6CA9066E7982}"/>
              </a:ext>
            </a:extLst>
          </p:cNvPr>
          <p:cNvCxnSpPr>
            <a:cxnSpLocks/>
          </p:cNvCxnSpPr>
          <p:nvPr/>
        </p:nvCxnSpPr>
        <p:spPr>
          <a:xfrm flipV="1">
            <a:off x="4484915" y="3069772"/>
            <a:ext cx="462643" cy="12699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F7EFD-DFE4-48B7-B802-E23089CBEB7B}"/>
              </a:ext>
            </a:extLst>
          </p:cNvPr>
          <p:cNvSpPr txBox="1"/>
          <p:nvPr/>
        </p:nvSpPr>
        <p:spPr>
          <a:xfrm>
            <a:off x="3392713" y="489662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9B1DF-A034-40FC-AA80-56C4A25A5752}"/>
              </a:ext>
            </a:extLst>
          </p:cNvPr>
          <p:cNvSpPr txBox="1"/>
          <p:nvPr/>
        </p:nvSpPr>
        <p:spPr>
          <a:xfrm>
            <a:off x="2213429" y="3885625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14661-B3D7-418D-9F60-3511411ECA58}"/>
              </a:ext>
            </a:extLst>
          </p:cNvPr>
          <p:cNvSpPr txBox="1"/>
          <p:nvPr/>
        </p:nvSpPr>
        <p:spPr>
          <a:xfrm>
            <a:off x="3713841" y="3845862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62A23-5062-447F-BF01-21CB9B05EF0E}"/>
              </a:ext>
            </a:extLst>
          </p:cNvPr>
          <p:cNvSpPr txBox="1"/>
          <p:nvPr/>
        </p:nvSpPr>
        <p:spPr>
          <a:xfrm>
            <a:off x="1346199" y="2958813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B4ABC0-5344-4346-AFD3-2FB8D5731B1F}"/>
              </a:ext>
            </a:extLst>
          </p:cNvPr>
          <p:cNvSpPr txBox="1"/>
          <p:nvPr/>
        </p:nvSpPr>
        <p:spPr>
          <a:xfrm>
            <a:off x="2362198" y="2422873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F3CF54-8ACA-4A14-81A0-8F52D15F7F6F}"/>
              </a:ext>
            </a:extLst>
          </p:cNvPr>
          <p:cNvSpPr txBox="1"/>
          <p:nvPr/>
        </p:nvSpPr>
        <p:spPr>
          <a:xfrm>
            <a:off x="3436257" y="2783856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C94DC7-C741-4092-950B-26D2809A99E7}"/>
              </a:ext>
            </a:extLst>
          </p:cNvPr>
          <p:cNvSpPr txBox="1"/>
          <p:nvPr/>
        </p:nvSpPr>
        <p:spPr>
          <a:xfrm>
            <a:off x="4218213" y="330892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834BA-7AB5-4EA9-AC06-A02C0986AA32}"/>
              </a:ext>
            </a:extLst>
          </p:cNvPr>
          <p:cNvSpPr txBox="1"/>
          <p:nvPr/>
        </p:nvSpPr>
        <p:spPr>
          <a:xfrm>
            <a:off x="395514" y="2414239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AC638C-04B8-40DA-A3F6-046ECFF89B08}"/>
              </a:ext>
            </a:extLst>
          </p:cNvPr>
          <p:cNvSpPr txBox="1"/>
          <p:nvPr/>
        </p:nvSpPr>
        <p:spPr>
          <a:xfrm>
            <a:off x="754743" y="1829464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EBD221-994B-422F-90A5-8AF2C554BAC1}"/>
              </a:ext>
            </a:extLst>
          </p:cNvPr>
          <p:cNvSpPr txBox="1"/>
          <p:nvPr/>
        </p:nvSpPr>
        <p:spPr>
          <a:xfrm>
            <a:off x="1611085" y="433329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10</a:t>
            </a:r>
            <a:endParaRPr lang="ko-KR" alt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310BD6-6672-4152-8FC1-CC0381B3D040}"/>
              </a:ext>
            </a:extLst>
          </p:cNvPr>
          <p:cNvSpPr txBox="1"/>
          <p:nvPr/>
        </p:nvSpPr>
        <p:spPr>
          <a:xfrm>
            <a:off x="2650672" y="878662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11</a:t>
            </a:r>
            <a:endParaRPr lang="ko-KR" alt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88EEB6-B730-41D1-B72A-EAB0D7C37DBC}"/>
              </a:ext>
            </a:extLst>
          </p:cNvPr>
          <p:cNvSpPr txBox="1"/>
          <p:nvPr/>
        </p:nvSpPr>
        <p:spPr>
          <a:xfrm>
            <a:off x="3392712" y="1836253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12</a:t>
            </a:r>
            <a:endParaRPr lang="ko-KR" alt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06499-0F19-4319-AF7F-227A01F0160E}"/>
              </a:ext>
            </a:extLst>
          </p:cNvPr>
          <p:cNvSpPr txBox="1"/>
          <p:nvPr/>
        </p:nvSpPr>
        <p:spPr>
          <a:xfrm>
            <a:off x="4056741" y="1633040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13</a:t>
            </a:r>
            <a:endParaRPr lang="ko-KR" alt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8D8DED-B942-4668-A25E-A85E60E1A84F}"/>
              </a:ext>
            </a:extLst>
          </p:cNvPr>
          <p:cNvSpPr txBox="1"/>
          <p:nvPr/>
        </p:nvSpPr>
        <p:spPr>
          <a:xfrm>
            <a:off x="4477659" y="2256685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14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2A6FC-9B9D-4631-835A-04237D43B6F2}"/>
              </a:ext>
            </a:extLst>
          </p:cNvPr>
          <p:cNvSpPr txBox="1"/>
          <p:nvPr/>
        </p:nvSpPr>
        <p:spPr>
          <a:xfrm>
            <a:off x="4992916" y="2706627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15</a:t>
            </a:r>
            <a:endParaRPr lang="ko-KR" alt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A5BA9D-7539-4826-8408-6285E9457B6A}"/>
              </a:ext>
            </a:extLst>
          </p:cNvPr>
          <p:cNvSpPr txBox="1"/>
          <p:nvPr/>
        </p:nvSpPr>
        <p:spPr>
          <a:xfrm>
            <a:off x="6596791" y="477978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DEA17E-4798-4BAE-98D9-C8B25463FCF9}"/>
              </a:ext>
            </a:extLst>
          </p:cNvPr>
          <p:cNvSpPr txBox="1"/>
          <p:nvPr/>
        </p:nvSpPr>
        <p:spPr>
          <a:xfrm>
            <a:off x="7434992" y="477978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EBAC0A-DB68-4833-A9BB-45E386F4F5D6}"/>
              </a:ext>
            </a:extLst>
          </p:cNvPr>
          <p:cNvSpPr txBox="1"/>
          <p:nvPr/>
        </p:nvSpPr>
        <p:spPr>
          <a:xfrm>
            <a:off x="8191549" y="477978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F84C8-5823-4E46-B07D-AC4B1D3F79C8}"/>
              </a:ext>
            </a:extLst>
          </p:cNvPr>
          <p:cNvSpPr txBox="1"/>
          <p:nvPr/>
        </p:nvSpPr>
        <p:spPr>
          <a:xfrm>
            <a:off x="7434992" y="5364556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A6B634-6A72-4DEA-9D25-0BAFC6DBC28A}"/>
              </a:ext>
            </a:extLst>
          </p:cNvPr>
          <p:cNvSpPr txBox="1"/>
          <p:nvPr/>
        </p:nvSpPr>
        <p:spPr>
          <a:xfrm>
            <a:off x="8191549" y="5364555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1D2F08-37BA-4872-956D-8A3EB6D7B7F3}"/>
              </a:ext>
            </a:extLst>
          </p:cNvPr>
          <p:cNvSpPr txBox="1"/>
          <p:nvPr/>
        </p:nvSpPr>
        <p:spPr>
          <a:xfrm>
            <a:off x="8948106" y="479960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FEEA8-9176-4969-8C8F-91194EBD9DA8}"/>
              </a:ext>
            </a:extLst>
          </p:cNvPr>
          <p:cNvSpPr txBox="1"/>
          <p:nvPr/>
        </p:nvSpPr>
        <p:spPr>
          <a:xfrm>
            <a:off x="8948106" y="5384376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0D438C-9E5B-4F68-A387-E4CB4AF3CF53}"/>
              </a:ext>
            </a:extLst>
          </p:cNvPr>
          <p:cNvSpPr txBox="1"/>
          <p:nvPr/>
        </p:nvSpPr>
        <p:spPr>
          <a:xfrm>
            <a:off x="9668376" y="4779780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16</a:t>
            </a:r>
            <a:endParaRPr lang="ko-KR" alt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9557A6-8D7A-4B4D-A344-9A4BDE4EDD54}"/>
              </a:ext>
            </a:extLst>
          </p:cNvPr>
          <p:cNvSpPr txBox="1"/>
          <p:nvPr/>
        </p:nvSpPr>
        <p:spPr>
          <a:xfrm>
            <a:off x="9695594" y="5384375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17</a:t>
            </a:r>
            <a:endParaRPr lang="ko-KR" altLang="en-US" sz="32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C01A65C-F027-4C31-AE10-475B6ADCE38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161941" y="5072169"/>
            <a:ext cx="273051" cy="2266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DAF3E1C-4568-44EE-871E-4702CCD8390B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142438" y="5142162"/>
            <a:ext cx="292554" cy="51478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F991CF4-E84B-4619-B6DA-B5BA22C7E0AF}"/>
              </a:ext>
            </a:extLst>
          </p:cNvPr>
          <p:cNvCxnSpPr>
            <a:cxnSpLocks/>
          </p:cNvCxnSpPr>
          <p:nvPr/>
        </p:nvCxnSpPr>
        <p:spPr>
          <a:xfrm flipV="1">
            <a:off x="7967483" y="5064912"/>
            <a:ext cx="273051" cy="2266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919D9DF-A2BD-4C0A-A683-12DBD3DB5FC9}"/>
              </a:ext>
            </a:extLst>
          </p:cNvPr>
          <p:cNvCxnSpPr>
            <a:cxnSpLocks/>
          </p:cNvCxnSpPr>
          <p:nvPr/>
        </p:nvCxnSpPr>
        <p:spPr>
          <a:xfrm flipH="1" flipV="1">
            <a:off x="7947980" y="5134905"/>
            <a:ext cx="292554" cy="51478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52C1E32-50A1-4B94-A437-9A2A224918FD}"/>
              </a:ext>
            </a:extLst>
          </p:cNvPr>
          <p:cNvCxnSpPr>
            <a:cxnSpLocks/>
          </p:cNvCxnSpPr>
          <p:nvPr/>
        </p:nvCxnSpPr>
        <p:spPr>
          <a:xfrm flipV="1">
            <a:off x="8773025" y="5057656"/>
            <a:ext cx="273051" cy="2266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2455F27-2CD8-477B-BA86-CB87877B321E}"/>
              </a:ext>
            </a:extLst>
          </p:cNvPr>
          <p:cNvCxnSpPr>
            <a:cxnSpLocks/>
          </p:cNvCxnSpPr>
          <p:nvPr/>
        </p:nvCxnSpPr>
        <p:spPr>
          <a:xfrm flipH="1" flipV="1">
            <a:off x="8753522" y="5127649"/>
            <a:ext cx="292554" cy="51478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ABA107D-B3FE-4784-AD92-1DE2A79EF927}"/>
              </a:ext>
            </a:extLst>
          </p:cNvPr>
          <p:cNvCxnSpPr>
            <a:cxnSpLocks/>
          </p:cNvCxnSpPr>
          <p:nvPr/>
        </p:nvCxnSpPr>
        <p:spPr>
          <a:xfrm flipV="1">
            <a:off x="9462454" y="5093942"/>
            <a:ext cx="273051" cy="2266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7226FDD-8408-439A-BCB7-EC05E946C02E}"/>
              </a:ext>
            </a:extLst>
          </p:cNvPr>
          <p:cNvCxnSpPr>
            <a:cxnSpLocks/>
          </p:cNvCxnSpPr>
          <p:nvPr/>
        </p:nvCxnSpPr>
        <p:spPr>
          <a:xfrm flipH="1" flipV="1">
            <a:off x="9442951" y="5163935"/>
            <a:ext cx="292554" cy="51478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55275D1-4161-469F-8754-2F0757386AB6}"/>
              </a:ext>
            </a:extLst>
          </p:cNvPr>
          <p:cNvCxnSpPr>
            <a:cxnSpLocks/>
          </p:cNvCxnSpPr>
          <p:nvPr/>
        </p:nvCxnSpPr>
        <p:spPr>
          <a:xfrm flipV="1">
            <a:off x="5955440" y="4443855"/>
            <a:ext cx="0" cy="1513264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20096E-8A0D-44A4-99D8-9591DFCE9112}"/>
              </a:ext>
            </a:extLst>
          </p:cNvPr>
          <p:cNvCxnSpPr>
            <a:cxnSpLocks/>
          </p:cNvCxnSpPr>
          <p:nvPr/>
        </p:nvCxnSpPr>
        <p:spPr>
          <a:xfrm flipH="1" flipV="1">
            <a:off x="4783413" y="3210140"/>
            <a:ext cx="1186542" cy="1208465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29836B-06D9-42CF-8C92-ED14FC992616}"/>
              </a:ext>
            </a:extLst>
          </p:cNvPr>
          <p:cNvCxnSpPr>
            <a:cxnSpLocks/>
          </p:cNvCxnSpPr>
          <p:nvPr/>
        </p:nvCxnSpPr>
        <p:spPr>
          <a:xfrm flipH="1">
            <a:off x="5969955" y="3500426"/>
            <a:ext cx="685801" cy="94342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511107-9E79-4DF1-8894-D1783A8C719C}"/>
              </a:ext>
            </a:extLst>
          </p:cNvPr>
          <p:cNvCxnSpPr>
            <a:cxnSpLocks/>
          </p:cNvCxnSpPr>
          <p:nvPr/>
        </p:nvCxnSpPr>
        <p:spPr>
          <a:xfrm>
            <a:off x="6670270" y="2705769"/>
            <a:ext cx="0" cy="79465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8622F9-BF9B-4EBC-AA4C-E085296B7126}"/>
              </a:ext>
            </a:extLst>
          </p:cNvPr>
          <p:cNvCxnSpPr>
            <a:cxnSpLocks/>
          </p:cNvCxnSpPr>
          <p:nvPr/>
        </p:nvCxnSpPr>
        <p:spPr>
          <a:xfrm flipH="1">
            <a:off x="6677527" y="3210140"/>
            <a:ext cx="370115" cy="29028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CE3479-E170-4185-A04C-4B78DD01D6C4}"/>
              </a:ext>
            </a:extLst>
          </p:cNvPr>
          <p:cNvCxnSpPr>
            <a:cxnSpLocks/>
          </p:cNvCxnSpPr>
          <p:nvPr/>
        </p:nvCxnSpPr>
        <p:spPr>
          <a:xfrm flipV="1">
            <a:off x="4776156" y="1961912"/>
            <a:ext cx="166914" cy="1248228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A2EAE0-A9B2-4E6C-8263-0A1E20234F5A}"/>
              </a:ext>
            </a:extLst>
          </p:cNvPr>
          <p:cNvCxnSpPr>
            <a:cxnSpLocks/>
          </p:cNvCxnSpPr>
          <p:nvPr/>
        </p:nvCxnSpPr>
        <p:spPr>
          <a:xfrm flipH="1" flipV="1">
            <a:off x="4097612" y="2861798"/>
            <a:ext cx="693058" cy="34834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0A87B-D509-4FB8-8CEC-395222EB8AC4}"/>
              </a:ext>
            </a:extLst>
          </p:cNvPr>
          <p:cNvCxnSpPr>
            <a:cxnSpLocks/>
          </p:cNvCxnSpPr>
          <p:nvPr/>
        </p:nvCxnSpPr>
        <p:spPr>
          <a:xfrm flipH="1" flipV="1">
            <a:off x="3566027" y="2705769"/>
            <a:ext cx="531585" cy="127000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9910C8-F242-416F-B9A4-A569B756F90E}"/>
              </a:ext>
            </a:extLst>
          </p:cNvPr>
          <p:cNvCxnSpPr>
            <a:cxnSpLocks/>
          </p:cNvCxnSpPr>
          <p:nvPr/>
        </p:nvCxnSpPr>
        <p:spPr>
          <a:xfrm flipH="1" flipV="1">
            <a:off x="3869013" y="2237683"/>
            <a:ext cx="210457" cy="566057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CD830B-FA89-4740-A15E-AB10DB587F55}"/>
              </a:ext>
            </a:extLst>
          </p:cNvPr>
          <p:cNvCxnSpPr>
            <a:cxnSpLocks/>
          </p:cNvCxnSpPr>
          <p:nvPr/>
        </p:nvCxnSpPr>
        <p:spPr>
          <a:xfrm flipH="1" flipV="1">
            <a:off x="4609242" y="887855"/>
            <a:ext cx="333828" cy="1122892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8980DD-0C51-469E-9655-4D1835555916}"/>
              </a:ext>
            </a:extLst>
          </p:cNvPr>
          <p:cNvCxnSpPr>
            <a:cxnSpLocks/>
          </p:cNvCxnSpPr>
          <p:nvPr/>
        </p:nvCxnSpPr>
        <p:spPr>
          <a:xfrm flipV="1">
            <a:off x="4950327" y="1449301"/>
            <a:ext cx="426357" cy="590475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0274CD-4C37-410A-919A-BD636DE35A4D}"/>
              </a:ext>
            </a:extLst>
          </p:cNvPr>
          <p:cNvCxnSpPr>
            <a:cxnSpLocks/>
          </p:cNvCxnSpPr>
          <p:nvPr/>
        </p:nvCxnSpPr>
        <p:spPr>
          <a:xfrm flipV="1">
            <a:off x="6684785" y="2201398"/>
            <a:ext cx="177799" cy="50437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1D2797-E713-4A0C-B3C8-FE8222A5C83F}"/>
              </a:ext>
            </a:extLst>
          </p:cNvPr>
          <p:cNvCxnSpPr>
            <a:cxnSpLocks/>
          </p:cNvCxnSpPr>
          <p:nvPr/>
        </p:nvCxnSpPr>
        <p:spPr>
          <a:xfrm flipH="1" flipV="1">
            <a:off x="6481584" y="2453583"/>
            <a:ext cx="170544" cy="28847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38F12D-E0B4-48CE-B07D-3B02AC0508BA}"/>
              </a:ext>
            </a:extLst>
          </p:cNvPr>
          <p:cNvCxnSpPr>
            <a:cxnSpLocks/>
          </p:cNvCxnSpPr>
          <p:nvPr/>
        </p:nvCxnSpPr>
        <p:spPr>
          <a:xfrm flipV="1">
            <a:off x="7047642" y="2789226"/>
            <a:ext cx="237672" cy="395513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9CC00D-952F-4192-A991-6CA9066E7982}"/>
              </a:ext>
            </a:extLst>
          </p:cNvPr>
          <p:cNvCxnSpPr>
            <a:cxnSpLocks/>
          </p:cNvCxnSpPr>
          <p:nvPr/>
        </p:nvCxnSpPr>
        <p:spPr>
          <a:xfrm flipV="1">
            <a:off x="7047642" y="3057740"/>
            <a:ext cx="462643" cy="126999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8F7EFD-DFE4-48B7-B802-E23089CBEB7B}"/>
              </a:ext>
            </a:extLst>
          </p:cNvPr>
          <p:cNvSpPr txBox="1"/>
          <p:nvPr/>
        </p:nvSpPr>
        <p:spPr>
          <a:xfrm>
            <a:off x="5955440" y="4884589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9B1DF-A034-40FC-AA80-56C4A25A5752}"/>
              </a:ext>
            </a:extLst>
          </p:cNvPr>
          <p:cNvSpPr txBox="1"/>
          <p:nvPr/>
        </p:nvSpPr>
        <p:spPr>
          <a:xfrm>
            <a:off x="4776156" y="3873593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14661-B3D7-418D-9F60-3511411ECA58}"/>
              </a:ext>
            </a:extLst>
          </p:cNvPr>
          <p:cNvSpPr txBox="1"/>
          <p:nvPr/>
        </p:nvSpPr>
        <p:spPr>
          <a:xfrm>
            <a:off x="6276568" y="3833830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62A23-5062-447F-BF01-21CB9B05EF0E}"/>
              </a:ext>
            </a:extLst>
          </p:cNvPr>
          <p:cNvSpPr txBox="1"/>
          <p:nvPr/>
        </p:nvSpPr>
        <p:spPr>
          <a:xfrm>
            <a:off x="3908926" y="294678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B4ABC0-5344-4346-AFD3-2FB8D5731B1F}"/>
              </a:ext>
            </a:extLst>
          </p:cNvPr>
          <p:cNvSpPr txBox="1"/>
          <p:nvPr/>
        </p:nvSpPr>
        <p:spPr>
          <a:xfrm>
            <a:off x="4924925" y="241084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F3CF54-8ACA-4A14-81A0-8F52D15F7F6F}"/>
              </a:ext>
            </a:extLst>
          </p:cNvPr>
          <p:cNvSpPr txBox="1"/>
          <p:nvPr/>
        </p:nvSpPr>
        <p:spPr>
          <a:xfrm>
            <a:off x="5998984" y="2771824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C94DC7-C741-4092-950B-26D2809A99E7}"/>
              </a:ext>
            </a:extLst>
          </p:cNvPr>
          <p:cNvSpPr txBox="1"/>
          <p:nvPr/>
        </p:nvSpPr>
        <p:spPr>
          <a:xfrm>
            <a:off x="6780940" y="3296889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834BA-7AB5-4EA9-AC06-A02C0986AA32}"/>
              </a:ext>
            </a:extLst>
          </p:cNvPr>
          <p:cNvSpPr txBox="1"/>
          <p:nvPr/>
        </p:nvSpPr>
        <p:spPr>
          <a:xfrm>
            <a:off x="2958241" y="2402207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8</a:t>
            </a:r>
            <a:endParaRPr lang="ko-KR" alt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AC638C-04B8-40DA-A3F6-046ECFF89B08}"/>
              </a:ext>
            </a:extLst>
          </p:cNvPr>
          <p:cNvSpPr txBox="1"/>
          <p:nvPr/>
        </p:nvSpPr>
        <p:spPr>
          <a:xfrm>
            <a:off x="3317470" y="1817432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9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EBD221-994B-422F-90A5-8AF2C554BAC1}"/>
              </a:ext>
            </a:extLst>
          </p:cNvPr>
          <p:cNvSpPr txBox="1"/>
          <p:nvPr/>
        </p:nvSpPr>
        <p:spPr>
          <a:xfrm>
            <a:off x="4173812" y="421297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10</a:t>
            </a:r>
            <a:endParaRPr lang="ko-KR" alt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310BD6-6672-4152-8FC1-CC0381B3D040}"/>
              </a:ext>
            </a:extLst>
          </p:cNvPr>
          <p:cNvSpPr txBox="1"/>
          <p:nvPr/>
        </p:nvSpPr>
        <p:spPr>
          <a:xfrm>
            <a:off x="5213399" y="866630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11</a:t>
            </a:r>
            <a:endParaRPr lang="ko-KR" alt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88EEB6-B730-41D1-B72A-EAB0D7C37DBC}"/>
              </a:ext>
            </a:extLst>
          </p:cNvPr>
          <p:cNvSpPr txBox="1"/>
          <p:nvPr/>
        </p:nvSpPr>
        <p:spPr>
          <a:xfrm>
            <a:off x="5955439" y="1824221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12</a:t>
            </a:r>
            <a:endParaRPr lang="ko-KR" alt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06499-0F19-4319-AF7F-227A01F0160E}"/>
              </a:ext>
            </a:extLst>
          </p:cNvPr>
          <p:cNvSpPr txBox="1"/>
          <p:nvPr/>
        </p:nvSpPr>
        <p:spPr>
          <a:xfrm>
            <a:off x="6619468" y="1621008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13</a:t>
            </a:r>
            <a:endParaRPr lang="ko-KR" alt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8D8DED-B942-4668-A25E-A85E60E1A84F}"/>
              </a:ext>
            </a:extLst>
          </p:cNvPr>
          <p:cNvSpPr txBox="1"/>
          <p:nvPr/>
        </p:nvSpPr>
        <p:spPr>
          <a:xfrm>
            <a:off x="7040386" y="2244653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14</a:t>
            </a:r>
            <a:endParaRPr lang="ko-KR" alt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2A6FC-9B9D-4631-835A-04237D43B6F2}"/>
              </a:ext>
            </a:extLst>
          </p:cNvPr>
          <p:cNvSpPr txBox="1"/>
          <p:nvPr/>
        </p:nvSpPr>
        <p:spPr>
          <a:xfrm>
            <a:off x="7555643" y="2694595"/>
            <a:ext cx="68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15</a:t>
            </a:r>
            <a:endParaRPr lang="ko-KR" altLang="en-US" sz="3200" dirty="0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810E62E-5011-4FEC-ABB0-80729519F401}"/>
              </a:ext>
            </a:extLst>
          </p:cNvPr>
          <p:cNvSpPr/>
          <p:nvPr/>
        </p:nvSpPr>
        <p:spPr>
          <a:xfrm rot="18997838">
            <a:off x="2442198" y="4599903"/>
            <a:ext cx="7307600" cy="7547096"/>
          </a:xfrm>
          <a:prstGeom prst="arc">
            <a:avLst>
              <a:gd name="adj1" fmla="val 15298276"/>
              <a:gd name="adj2" fmla="val 81331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4BF99FB5-DC2E-4087-B51F-56C94ABCBE1B}"/>
              </a:ext>
            </a:extLst>
          </p:cNvPr>
          <p:cNvSpPr/>
          <p:nvPr/>
        </p:nvSpPr>
        <p:spPr>
          <a:xfrm rot="18997838">
            <a:off x="2442197" y="3579072"/>
            <a:ext cx="7307600" cy="7547096"/>
          </a:xfrm>
          <a:prstGeom prst="arc">
            <a:avLst>
              <a:gd name="adj1" fmla="val 15298276"/>
              <a:gd name="adj2" fmla="val 81331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481057F3-F8D3-4E4D-84C8-569AE8DB4457}"/>
              </a:ext>
            </a:extLst>
          </p:cNvPr>
          <p:cNvSpPr/>
          <p:nvPr/>
        </p:nvSpPr>
        <p:spPr>
          <a:xfrm rot="18997838">
            <a:off x="3860515" y="1918372"/>
            <a:ext cx="5412681" cy="7745184"/>
          </a:xfrm>
          <a:prstGeom prst="arc">
            <a:avLst>
              <a:gd name="adj1" fmla="val 15298276"/>
              <a:gd name="adj2" fmla="val 2115085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EFD09B6B-CB93-4049-AB6A-36AE9317A637}"/>
              </a:ext>
            </a:extLst>
          </p:cNvPr>
          <p:cNvSpPr/>
          <p:nvPr/>
        </p:nvSpPr>
        <p:spPr>
          <a:xfrm rot="18997838">
            <a:off x="2476424" y="99548"/>
            <a:ext cx="6845549" cy="7745184"/>
          </a:xfrm>
          <a:prstGeom prst="arc">
            <a:avLst>
              <a:gd name="adj1" fmla="val 14013569"/>
              <a:gd name="adj2" fmla="val 112591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852874-E840-4137-80AF-1601A9FEE414}"/>
              </a:ext>
            </a:extLst>
          </p:cNvPr>
          <p:cNvSpPr txBox="1"/>
          <p:nvPr/>
        </p:nvSpPr>
        <p:spPr>
          <a:xfrm>
            <a:off x="3660370" y="5418718"/>
            <a:ext cx="68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5B600E-37E2-41F9-8B55-C9F3BF680695}"/>
              </a:ext>
            </a:extLst>
          </p:cNvPr>
          <p:cNvSpPr txBox="1"/>
          <p:nvPr/>
        </p:nvSpPr>
        <p:spPr>
          <a:xfrm>
            <a:off x="3146018" y="4708653"/>
            <a:ext cx="68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2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016327-2D48-466D-84AB-75D4D2C7E635}"/>
              </a:ext>
            </a:extLst>
          </p:cNvPr>
          <p:cNvSpPr txBox="1"/>
          <p:nvPr/>
        </p:nvSpPr>
        <p:spPr>
          <a:xfrm>
            <a:off x="2803117" y="3772274"/>
            <a:ext cx="68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3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69442-9179-4FE5-86DB-61A8C2B54A16}"/>
              </a:ext>
            </a:extLst>
          </p:cNvPr>
          <p:cNvSpPr txBox="1"/>
          <p:nvPr/>
        </p:nvSpPr>
        <p:spPr>
          <a:xfrm>
            <a:off x="2272440" y="2477429"/>
            <a:ext cx="68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4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025" name="_x507004240">
            <a:extLst>
              <a:ext uri="{FF2B5EF4-FFF2-40B4-BE49-F238E27FC236}">
                <a16:creationId xmlns:a16="http://schemas.microsoft.com/office/drawing/2014/main" id="{A5CB5314-1E00-45D6-A6C1-3BF15C8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67" y="3270682"/>
            <a:ext cx="3317470" cy="9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989D7-C1D8-45DE-926C-079FE56B18F6}"/>
              </a:ext>
            </a:extLst>
          </p:cNvPr>
          <p:cNvSpPr txBox="1"/>
          <p:nvPr/>
        </p:nvSpPr>
        <p:spPr>
          <a:xfrm>
            <a:off x="509342" y="1806340"/>
            <a:ext cx="529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GeoManagerScript</a:t>
            </a:r>
            <a:r>
              <a:rPr lang="en-US" altLang="ko-KR" sz="2000" dirty="0"/>
              <a:t> : </a:t>
            </a:r>
            <a:r>
              <a:rPr lang="ko-KR" altLang="en-US" sz="2000" dirty="0"/>
              <a:t>생성명령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ED38F-4DEA-4A1F-94EB-334E33C40333}"/>
              </a:ext>
            </a:extLst>
          </p:cNvPr>
          <p:cNvSpPr txBox="1"/>
          <p:nvPr/>
        </p:nvSpPr>
        <p:spPr>
          <a:xfrm>
            <a:off x="509342" y="2617670"/>
            <a:ext cx="529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TreeManager</a:t>
            </a:r>
            <a:r>
              <a:rPr lang="en-US" altLang="ko-KR" sz="2000" dirty="0"/>
              <a:t>[0][0] ~ </a:t>
            </a:r>
            <a:r>
              <a:rPr lang="en-US" altLang="ko-KR" sz="2000" dirty="0" err="1"/>
              <a:t>TreeManager</a:t>
            </a:r>
            <a:r>
              <a:rPr lang="en-US" altLang="ko-KR" sz="2000" dirty="0"/>
              <a:t>[N][N]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B541FB-D1CC-4F1B-B8E2-5FD99ECEB14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155240" y="2206450"/>
            <a:ext cx="0" cy="4112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DBDC8F-05A9-4E96-993C-A5D72231018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0140" y="3102388"/>
            <a:ext cx="0" cy="326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CC2619-6CD8-4B56-A334-00F833A1DA95}"/>
              </a:ext>
            </a:extLst>
          </p:cNvPr>
          <p:cNvSpPr txBox="1"/>
          <p:nvPr/>
        </p:nvSpPr>
        <p:spPr>
          <a:xfrm>
            <a:off x="3033877" y="3429000"/>
            <a:ext cx="245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TreeManagerScript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82BA4-A144-4A26-9F03-B087B2C7ABA4}"/>
              </a:ext>
            </a:extLst>
          </p:cNvPr>
          <p:cNvSpPr txBox="1"/>
          <p:nvPr/>
        </p:nvSpPr>
        <p:spPr>
          <a:xfrm>
            <a:off x="509342" y="266495"/>
            <a:ext cx="5291796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프로그램 실행</a:t>
            </a:r>
            <a:endParaRPr lang="ko-KR" altLang="en-US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8A162-5E8C-4586-8C24-68BEE0FA5B5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155240" y="630231"/>
            <a:ext cx="0" cy="368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2954FC-8BC0-45A9-9892-926B108F236F}"/>
              </a:ext>
            </a:extLst>
          </p:cNvPr>
          <p:cNvSpPr txBox="1"/>
          <p:nvPr/>
        </p:nvSpPr>
        <p:spPr>
          <a:xfrm>
            <a:off x="1353467" y="998413"/>
            <a:ext cx="360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GeoManagerScript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00720-B363-41DF-952E-52BE8195AEB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155240" y="1398523"/>
            <a:ext cx="0" cy="407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48772F-8D0B-4378-B8B9-A590E78C5921}"/>
              </a:ext>
            </a:extLst>
          </p:cNvPr>
          <p:cNvSpPr txBox="1"/>
          <p:nvPr/>
        </p:nvSpPr>
        <p:spPr>
          <a:xfrm>
            <a:off x="5801138" y="998413"/>
            <a:ext cx="325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De[0-13] </a:t>
            </a:r>
            <a:r>
              <a:rPr lang="ko-KR" altLang="en-US" sz="2000" dirty="0"/>
              <a:t>감소요소 생성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A313D7-7786-46CB-88D2-E0A47BAFF6FA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4957013" y="1198468"/>
            <a:ext cx="844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77D2BF-1C35-4845-BB24-A8575C61B5F3}"/>
              </a:ext>
            </a:extLst>
          </p:cNvPr>
          <p:cNvGrpSpPr/>
          <p:nvPr/>
        </p:nvGrpSpPr>
        <p:grpSpPr>
          <a:xfrm>
            <a:off x="10442090" y="266495"/>
            <a:ext cx="518684" cy="1908680"/>
            <a:chOff x="2164358" y="1048624"/>
            <a:chExt cx="1627466" cy="367437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CD96AD8-EDCA-46CD-9987-A43039A1A601}"/>
                </a:ext>
              </a:extLst>
            </p:cNvPr>
            <p:cNvGrpSpPr/>
            <p:nvPr/>
          </p:nvGrpSpPr>
          <p:grpSpPr>
            <a:xfrm>
              <a:off x="2164358" y="1287710"/>
              <a:ext cx="1627465" cy="3435291"/>
              <a:chOff x="2164358" y="1287710"/>
              <a:chExt cx="1627465" cy="3435291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BE0F46A-524F-4BB4-A57E-E9718D790C9A}"/>
                  </a:ext>
                </a:extLst>
              </p:cNvPr>
              <p:cNvSpPr/>
              <p:nvPr/>
            </p:nvSpPr>
            <p:spPr>
              <a:xfrm>
                <a:off x="2164359" y="1287710"/>
                <a:ext cx="1627464" cy="3196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C1C8990-3F4A-4DC7-94A2-3DFD509A5B95}"/>
                  </a:ext>
                </a:extLst>
              </p:cNvPr>
              <p:cNvSpPr/>
              <p:nvPr/>
            </p:nvSpPr>
            <p:spPr>
              <a:xfrm>
                <a:off x="2164358" y="4244829"/>
                <a:ext cx="1627465" cy="478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9D6D042-00FE-426C-8A7B-8DB5147576E7}"/>
                </a:ext>
              </a:extLst>
            </p:cNvPr>
            <p:cNvSpPr/>
            <p:nvPr/>
          </p:nvSpPr>
          <p:spPr>
            <a:xfrm>
              <a:off x="2164359" y="1048624"/>
              <a:ext cx="1627465" cy="47817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D9F46F0-39A3-4576-919A-C84B1DF98DE6}"/>
              </a:ext>
            </a:extLst>
          </p:cNvPr>
          <p:cNvSpPr txBox="1"/>
          <p:nvPr/>
        </p:nvSpPr>
        <p:spPr>
          <a:xfrm>
            <a:off x="9672535" y="2175175"/>
            <a:ext cx="203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TreeStick</a:t>
            </a:r>
            <a:endParaRPr lang="ko-KR" altLang="en-US" sz="2000" dirty="0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D82F171F-35A9-408A-9F3D-795390233A39}"/>
              </a:ext>
            </a:extLst>
          </p:cNvPr>
          <p:cNvSpPr/>
          <p:nvPr/>
        </p:nvSpPr>
        <p:spPr>
          <a:xfrm>
            <a:off x="5486403" y="3138096"/>
            <a:ext cx="498712" cy="2641752"/>
          </a:xfrm>
          <a:prstGeom prst="leftBrace">
            <a:avLst>
              <a:gd name="adj1" fmla="val 8333"/>
              <a:gd name="adj2" fmla="val 2024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AB9D66-F59F-4EB0-B1C7-C5C93DE40E26}"/>
              </a:ext>
            </a:extLst>
          </p:cNvPr>
          <p:cNvSpPr txBox="1"/>
          <p:nvPr/>
        </p:nvSpPr>
        <p:spPr>
          <a:xfrm>
            <a:off x="5227216" y="4095632"/>
            <a:ext cx="49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번 반복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138CF-8320-4C6B-9369-B6D13C54D408}"/>
              </a:ext>
            </a:extLst>
          </p:cNvPr>
          <p:cNvSpPr txBox="1"/>
          <p:nvPr/>
        </p:nvSpPr>
        <p:spPr>
          <a:xfrm>
            <a:off x="-78812" y="3265694"/>
            <a:ext cx="2557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Stickh</a:t>
            </a:r>
            <a:r>
              <a:rPr lang="en-US" altLang="ko-KR" sz="2000" dirty="0"/>
              <a:t>[0-2048]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StickP</a:t>
            </a:r>
            <a:r>
              <a:rPr lang="en-US" altLang="ko-KR" sz="2000" dirty="0"/>
              <a:t>[0-2048] </a:t>
            </a:r>
            <a:r>
              <a:rPr lang="ko-KR" altLang="en-US" sz="2000" dirty="0"/>
              <a:t>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D28799-35FE-4B76-88FA-7D234BD4DBE2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2478500" y="3619637"/>
            <a:ext cx="555377" cy="94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60A07B-1225-473D-AD02-094AEC421D50}"/>
              </a:ext>
            </a:extLst>
          </p:cNvPr>
          <p:cNvSpPr txBox="1"/>
          <p:nvPr/>
        </p:nvSpPr>
        <p:spPr>
          <a:xfrm>
            <a:off x="5985114" y="2938040"/>
            <a:ext cx="589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N[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의 정보 획득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가지수</a:t>
            </a:r>
            <a:r>
              <a:rPr lang="en-US" altLang="ko-KR" sz="2000" dirty="0"/>
              <a:t>, </a:t>
            </a:r>
            <a:r>
              <a:rPr lang="ko-KR" altLang="en-US" sz="2000" dirty="0"/>
              <a:t>가지길이</a:t>
            </a:r>
            <a:r>
              <a:rPr lang="en-US" altLang="ko-KR" sz="2000" dirty="0"/>
              <a:t>, </a:t>
            </a:r>
            <a:r>
              <a:rPr lang="ko-KR" altLang="en-US" sz="2000" dirty="0"/>
              <a:t>각도</a:t>
            </a:r>
            <a:r>
              <a:rPr lang="en-US" altLang="ko-KR" sz="2000" dirty="0"/>
              <a:t>1, </a:t>
            </a:r>
            <a:r>
              <a:rPr lang="ko-KR" altLang="en-US" sz="2000" dirty="0"/>
              <a:t>각도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1385F0-35F5-4036-B7D1-2D97B16C0687}"/>
              </a:ext>
            </a:extLst>
          </p:cNvPr>
          <p:cNvSpPr txBox="1"/>
          <p:nvPr/>
        </p:nvSpPr>
        <p:spPr>
          <a:xfrm>
            <a:off x="3250435" y="2226978"/>
            <a:ext cx="158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N[0-D]</a:t>
            </a:r>
            <a:r>
              <a:rPr lang="ko-KR" altLang="en-US" sz="2000" dirty="0"/>
              <a:t> 전달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11F938-D7CD-49B6-9269-66A804463E25}"/>
              </a:ext>
            </a:extLst>
          </p:cNvPr>
          <p:cNvSpPr txBox="1"/>
          <p:nvPr/>
        </p:nvSpPr>
        <p:spPr>
          <a:xfrm>
            <a:off x="8241638" y="3248174"/>
            <a:ext cx="346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 B          H       A1      A2</a:t>
            </a:r>
            <a:endParaRPr lang="ko-KR" alt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5E7DC3-0F6D-42BD-8126-99B6AD4F5A7E}"/>
              </a:ext>
            </a:extLst>
          </p:cNvPr>
          <p:cNvSpPr txBox="1"/>
          <p:nvPr/>
        </p:nvSpPr>
        <p:spPr>
          <a:xfrm>
            <a:off x="171698" y="3930829"/>
            <a:ext cx="368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초기 </a:t>
            </a:r>
            <a:r>
              <a:rPr lang="en-US" altLang="ko-KR" sz="2000" dirty="0" err="1"/>
              <a:t>Stickh</a:t>
            </a:r>
            <a:r>
              <a:rPr lang="en-US" altLang="ko-KR" sz="2000" dirty="0"/>
              <a:t>[0], </a:t>
            </a:r>
            <a:r>
              <a:rPr lang="en-US" altLang="ko-KR" sz="2000" dirty="0" err="1"/>
              <a:t>StickP</a:t>
            </a:r>
            <a:r>
              <a:rPr lang="en-US" altLang="ko-KR" sz="2000" dirty="0"/>
              <a:t>[0] </a:t>
            </a:r>
            <a:r>
              <a:rPr lang="ko-KR" altLang="en-US" sz="2000" dirty="0"/>
              <a:t>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7EF551-F4F1-417D-BABB-6C575AF33D6B}"/>
              </a:ext>
            </a:extLst>
          </p:cNvPr>
          <p:cNvSpPr txBox="1"/>
          <p:nvPr/>
        </p:nvSpPr>
        <p:spPr>
          <a:xfrm>
            <a:off x="5867996" y="4529173"/>
            <a:ext cx="612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다음 길이정보 저장 </a:t>
            </a:r>
            <a:r>
              <a:rPr lang="en-US" altLang="ko-KR" sz="2000" dirty="0"/>
              <a:t>(2</a:t>
            </a:r>
            <a:r>
              <a:rPr lang="ko-KR" altLang="en-US" sz="2000" dirty="0"/>
              <a:t>개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Stickh</a:t>
            </a:r>
            <a:r>
              <a:rPr lang="en-US" altLang="ko-KR" sz="2000" dirty="0"/>
              <a:t>[2n], </a:t>
            </a:r>
            <a:r>
              <a:rPr lang="en-US" altLang="ko-KR" sz="2000" dirty="0" err="1"/>
              <a:t>Stickh</a:t>
            </a:r>
            <a:r>
              <a:rPr lang="en-US" altLang="ko-KR" sz="2000" dirty="0"/>
              <a:t>[2n+1])</a:t>
            </a:r>
          </a:p>
          <a:p>
            <a:pPr algn="ctr"/>
            <a:r>
              <a:rPr lang="ko-KR" altLang="en-US" sz="2000" dirty="0"/>
              <a:t>다음길이</a:t>
            </a:r>
            <a:r>
              <a:rPr lang="en-US" altLang="ko-KR" sz="2000" dirty="0"/>
              <a:t>=</a:t>
            </a:r>
            <a:r>
              <a:rPr lang="en-US" altLang="ko-KR" sz="2000" dirty="0" err="1"/>
              <a:t>Strickh</a:t>
            </a:r>
            <a:r>
              <a:rPr lang="en-US" altLang="ko-KR" sz="2000" dirty="0"/>
              <a:t>[n]</a:t>
            </a:r>
            <a:r>
              <a:rPr lang="ko-KR" altLang="en-US" sz="2000" dirty="0"/>
              <a:t> * </a:t>
            </a:r>
            <a:r>
              <a:rPr lang="en-US" altLang="ko-KR" sz="2000" dirty="0"/>
              <a:t>De[ 2log2(n) ] / H,   (H=1or2)</a:t>
            </a:r>
            <a:endParaRPr lang="ko-KR" alt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25DC2A-F28E-480E-83BE-6E45065C5AEB}"/>
              </a:ext>
            </a:extLst>
          </p:cNvPr>
          <p:cNvSpPr txBox="1"/>
          <p:nvPr/>
        </p:nvSpPr>
        <p:spPr>
          <a:xfrm>
            <a:off x="5985114" y="3631530"/>
            <a:ext cx="612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번째 가지 정보에 맞게 </a:t>
            </a:r>
            <a:r>
              <a:rPr lang="en-US" altLang="ko-KR" sz="2000" dirty="0" err="1"/>
              <a:t>TreeStick</a:t>
            </a:r>
            <a:r>
              <a:rPr lang="ko-KR" altLang="en-US" sz="2000" dirty="0"/>
              <a:t> 위치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B5550B-F1D2-4A9C-BD03-ECDD085F9B7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047261" y="2737985"/>
            <a:ext cx="1578806" cy="89354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21EA954-EE4A-4BDA-8114-98311E1AEED3}"/>
              </a:ext>
            </a:extLst>
          </p:cNvPr>
          <p:cNvSpPr txBox="1"/>
          <p:nvPr/>
        </p:nvSpPr>
        <p:spPr>
          <a:xfrm>
            <a:off x="5997638" y="4093895"/>
            <a:ext cx="612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생성한 </a:t>
            </a:r>
            <a:r>
              <a:rPr lang="en-US" altLang="ko-KR" sz="2000" dirty="0" err="1"/>
              <a:t>TreeStick</a:t>
            </a:r>
            <a:r>
              <a:rPr lang="en-US" altLang="ko-KR" sz="2000" dirty="0"/>
              <a:t> </a:t>
            </a:r>
            <a:r>
              <a:rPr lang="ko-KR" altLang="en-US" sz="2000" dirty="0"/>
              <a:t>이름 부여 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TreeStick</a:t>
            </a:r>
            <a:r>
              <a:rPr lang="en-US" altLang="ko-KR" sz="2000" dirty="0"/>
              <a:t>[n]”</a:t>
            </a:r>
            <a:endParaRPr lang="ko-KR" alt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DCDA00-9EE5-4C5B-B122-8E5C9F0BD4EF}"/>
              </a:ext>
            </a:extLst>
          </p:cNvPr>
          <p:cNvSpPr txBox="1"/>
          <p:nvPr/>
        </p:nvSpPr>
        <p:spPr>
          <a:xfrm>
            <a:off x="5844294" y="5257151"/>
            <a:ext cx="479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다음 위치정보 저장 </a:t>
            </a:r>
            <a:r>
              <a:rPr lang="en-US" altLang="ko-KR" sz="2000" dirty="0"/>
              <a:t>= </a:t>
            </a:r>
            <a:r>
              <a:rPr lang="ko-KR" altLang="en-US" sz="2000" dirty="0"/>
              <a:t>다음 중심점 저장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en-US" altLang="ko-KR" sz="2000" dirty="0" err="1"/>
              <a:t>StickP</a:t>
            </a:r>
            <a:r>
              <a:rPr lang="en-US" altLang="ko-KR" sz="2000" dirty="0"/>
              <a:t>[2n], </a:t>
            </a:r>
            <a:r>
              <a:rPr lang="en-US" altLang="ko-KR" sz="2000" dirty="0" err="1"/>
              <a:t>StickP</a:t>
            </a:r>
            <a:r>
              <a:rPr lang="en-US" altLang="ko-KR" sz="2000" dirty="0"/>
              <a:t>[2n+1])</a:t>
            </a:r>
            <a:endParaRPr lang="ko-KR" altLang="en-US" sz="2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6B38135-04C0-41E8-B216-1E3C6212569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430462" y="1398523"/>
            <a:ext cx="1449139" cy="359301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5A76BE-BD5B-41FB-B82B-D546BA170D10}"/>
              </a:ext>
            </a:extLst>
          </p:cNvPr>
          <p:cNvGrpSpPr/>
          <p:nvPr/>
        </p:nvGrpSpPr>
        <p:grpSpPr>
          <a:xfrm>
            <a:off x="2933165" y="2945524"/>
            <a:ext cx="5576711" cy="1594556"/>
            <a:chOff x="3307644" y="3429000"/>
            <a:chExt cx="5576711" cy="15945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944A2C9-7A9E-4A3A-8347-F2A204D8126F}"/>
                </a:ext>
              </a:extLst>
            </p:cNvPr>
            <p:cNvSpPr/>
            <p:nvPr/>
          </p:nvSpPr>
          <p:spPr>
            <a:xfrm>
              <a:off x="3307644" y="3567290"/>
              <a:ext cx="5576711" cy="145626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DC6C41-2C35-4B7E-90B6-5E1F64926D87}"/>
                </a:ext>
              </a:extLst>
            </p:cNvPr>
            <p:cNvSpPr/>
            <p:nvPr/>
          </p:nvSpPr>
          <p:spPr>
            <a:xfrm>
              <a:off x="3307644" y="3429000"/>
              <a:ext cx="5576711" cy="872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6FF808A-4939-4B15-A3A6-E2806EE21F0E}"/>
              </a:ext>
            </a:extLst>
          </p:cNvPr>
          <p:cNvSpPr/>
          <p:nvPr/>
        </p:nvSpPr>
        <p:spPr>
          <a:xfrm>
            <a:off x="2933165" y="1006655"/>
            <a:ext cx="5576711" cy="552027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82DDA6-BDAE-48DF-8422-69223CACA6C2}"/>
              </a:ext>
            </a:extLst>
          </p:cNvPr>
          <p:cNvSpPr/>
          <p:nvPr/>
        </p:nvSpPr>
        <p:spPr>
          <a:xfrm>
            <a:off x="2933165" y="3083814"/>
            <a:ext cx="5576711" cy="145626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CD5F641-67CA-442E-91AC-130BE1B69B8B}"/>
              </a:ext>
            </a:extLst>
          </p:cNvPr>
          <p:cNvCxnSpPr>
            <a:cxnSpLocks/>
            <a:stCxn id="9" idx="3"/>
            <a:endCxn id="9" idx="7"/>
          </p:cNvCxnSpPr>
          <p:nvPr/>
        </p:nvCxnSpPr>
        <p:spPr>
          <a:xfrm flipV="1">
            <a:off x="3749855" y="3297079"/>
            <a:ext cx="3943331" cy="102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CE0FAE-714F-4AFD-BC90-5344F4C76825}"/>
              </a:ext>
            </a:extLst>
          </p:cNvPr>
          <p:cNvCxnSpPr>
            <a:cxnSpLocks/>
            <a:endCxn id="9" idx="5"/>
          </p:cNvCxnSpPr>
          <p:nvPr/>
        </p:nvCxnSpPr>
        <p:spPr>
          <a:xfrm>
            <a:off x="3870143" y="3291435"/>
            <a:ext cx="3823043" cy="103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647E1C-6E8E-43E1-9F6B-A5BE6C61F2A9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5721520" y="3089458"/>
            <a:ext cx="1" cy="145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A10877B-0804-4143-8388-224760DD7ED5}"/>
              </a:ext>
            </a:extLst>
          </p:cNvPr>
          <p:cNvCxnSpPr>
            <a:cxnSpLocks/>
            <a:stCxn id="9" idx="2"/>
            <a:endCxn id="9" idx="6"/>
          </p:cNvCxnSpPr>
          <p:nvPr/>
        </p:nvCxnSpPr>
        <p:spPr>
          <a:xfrm>
            <a:off x="2933165" y="3811947"/>
            <a:ext cx="557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04FA1C-C267-4A47-A621-AB39B1E7C88E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V="1">
            <a:off x="5721521" y="3811947"/>
            <a:ext cx="2788355" cy="5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C0878E2-E4ED-4684-B877-FD9D71E879D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5721521" y="2580236"/>
            <a:ext cx="2436454" cy="1237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7A2924-1360-4139-8103-AE9875D343EA}"/>
              </a:ext>
            </a:extLst>
          </p:cNvPr>
          <p:cNvSpPr txBox="1"/>
          <p:nvPr/>
        </p:nvSpPr>
        <p:spPr>
          <a:xfrm>
            <a:off x="6982372" y="3769550"/>
            <a:ext cx="1744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θ</a:t>
            </a:r>
            <a:r>
              <a:rPr lang="en-US" altLang="ko-KR" sz="2000" dirty="0"/>
              <a:t>1</a:t>
            </a:r>
            <a:endParaRPr lang="ko-KR" alt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1338E-CEA5-4DFB-B59C-A65CBC666709}"/>
              </a:ext>
            </a:extLst>
          </p:cNvPr>
          <p:cNvSpPr txBox="1"/>
          <p:nvPr/>
        </p:nvSpPr>
        <p:spPr>
          <a:xfrm>
            <a:off x="5317063" y="3010335"/>
            <a:ext cx="34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</a:rPr>
              <a:t>v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9787E-8C5C-46C5-AECA-76531D7E3780}"/>
              </a:ext>
            </a:extLst>
          </p:cNvPr>
          <p:cNvSpPr txBox="1"/>
          <p:nvPr/>
        </p:nvSpPr>
        <p:spPr>
          <a:xfrm>
            <a:off x="6847589" y="2065540"/>
            <a:ext cx="63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7030A0"/>
                </a:solidFill>
              </a:rPr>
              <a:t>p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0A9E85-BF8B-44F4-9CAF-3E1520C94AC4}"/>
              </a:ext>
            </a:extLst>
          </p:cNvPr>
          <p:cNvCxnSpPr/>
          <p:nvPr/>
        </p:nvCxnSpPr>
        <p:spPr>
          <a:xfrm flipV="1">
            <a:off x="6847589" y="2229058"/>
            <a:ext cx="344313" cy="119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5A8352-B85E-402C-841A-7AA9E6BD2730}"/>
              </a:ext>
            </a:extLst>
          </p:cNvPr>
          <p:cNvCxnSpPr>
            <a:cxnSpLocks/>
          </p:cNvCxnSpPr>
          <p:nvPr/>
        </p:nvCxnSpPr>
        <p:spPr>
          <a:xfrm flipV="1">
            <a:off x="5728334" y="1569436"/>
            <a:ext cx="1542685" cy="22256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93C457-DCB0-4435-93C8-F2132776BCC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5721521" y="1006655"/>
            <a:ext cx="0" cy="2810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B6202D-9748-4DDC-B112-D2251E18A988}"/>
              </a:ext>
            </a:extLst>
          </p:cNvPr>
          <p:cNvSpPr txBox="1"/>
          <p:nvPr/>
        </p:nvSpPr>
        <p:spPr>
          <a:xfrm>
            <a:off x="5799182" y="1970416"/>
            <a:ext cx="1744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θ</a:t>
            </a:r>
            <a:r>
              <a:rPr lang="en-US" altLang="ko-KR" sz="2000" dirty="0"/>
              <a:t>2</a:t>
            </a:r>
            <a:endParaRPr lang="ko-KR" altLang="en-US" sz="3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8ECF88-BE54-4EC8-99E5-9A7D667E60EB}"/>
              </a:ext>
            </a:extLst>
          </p:cNvPr>
          <p:cNvCxnSpPr>
            <a:cxnSpLocks/>
          </p:cNvCxnSpPr>
          <p:nvPr/>
        </p:nvCxnSpPr>
        <p:spPr>
          <a:xfrm flipV="1">
            <a:off x="5317063" y="3173853"/>
            <a:ext cx="344313" cy="119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CF1B44-6EC4-4E86-8999-2C8610C63643}"/>
              </a:ext>
            </a:extLst>
          </p:cNvPr>
          <p:cNvCxnSpPr>
            <a:stCxn id="10" idx="2"/>
          </p:cNvCxnSpPr>
          <p:nvPr/>
        </p:nvCxnSpPr>
        <p:spPr>
          <a:xfrm flipV="1">
            <a:off x="5721521" y="2945524"/>
            <a:ext cx="605707" cy="8720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0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341</Words>
  <Application>Microsoft Office PowerPoint</Application>
  <PresentationFormat>와이드스크린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주형</dc:creator>
  <cp:lastModifiedBy>박 주형</cp:lastModifiedBy>
  <cp:revision>75</cp:revision>
  <dcterms:created xsi:type="dcterms:W3CDTF">2022-01-13T15:55:15Z</dcterms:created>
  <dcterms:modified xsi:type="dcterms:W3CDTF">2022-03-12T11:14:38Z</dcterms:modified>
</cp:coreProperties>
</file>