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F151D-6449-E240-1592-5A19682EE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411A7E-FBC2-74F4-9B96-CD217FBC6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19347-57A1-C29C-0F8E-541EF695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F682-79F1-4928-A952-E934E97568A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BB796-9140-97D2-DA61-9D61D4AF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CD50E-21F2-1EA4-302B-9F0277FA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B70-156F-4543-B6BB-BA1BE0291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2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63FF4-3DD7-2441-EE3A-AD74BBB7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83B69A-A085-F99B-3FE1-9FCDDA3F9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D9931-C704-BF8F-8BBE-435D4DF4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F682-79F1-4928-A952-E934E97568A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8BF93B-849E-C78F-B3DC-2D2DD7C5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F0EC8-38C4-2150-5447-2A045CE0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B70-156F-4543-B6BB-BA1BE0291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50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239479-7355-7D92-C44C-AA17C06A1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D64601-CBE0-6AE1-B8D1-AE96434C7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371EB-1AE7-ABDA-B3F2-5101F715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F682-79F1-4928-A952-E934E97568A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9AB10-76F1-B0AC-7BAA-D5F1C001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28E23-60E4-FDE6-112C-03B38167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B70-156F-4543-B6BB-BA1BE0291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47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60065-8C1E-7ADA-0594-BBECEF7E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2BDFD-EF5F-D7CE-B94E-119AC7142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5C9B0-C80A-9E59-A356-0EF83367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F682-79F1-4928-A952-E934E97568A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2FB9D-7867-D539-5D38-520FECB5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5AF6C-0FEF-563A-110E-29819619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B70-156F-4543-B6BB-BA1BE0291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29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CAF9A-B1A6-9A37-053F-DB0ACF03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AA729C-6C28-609B-F66D-3CEAAE943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A4C08-E6B0-ACDD-CC6D-C54668CB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F682-79F1-4928-A952-E934E97568A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7D8B8-63A0-6C5C-0882-EF05D1BA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FB4D2-F5E8-914D-2F86-4CCE5B96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B70-156F-4543-B6BB-BA1BE0291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71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62874-81B1-D540-872D-CB0645A3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2E194-F59B-0243-0042-CA0AA36B9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48891A-FBD5-CE1A-7462-2966CDB6D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631F9D-0AAF-4425-0CC0-C3B6F6D3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F682-79F1-4928-A952-E934E97568A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0A19B3-1F4E-0AA0-85ED-D07771EE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979350-D2F1-3AF7-65E1-79538B1F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B70-156F-4543-B6BB-BA1BE0291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70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79F29-57AC-ED4C-B8D0-4F834931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8BB6EF-70FE-AA4E-E367-8840E2D31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05A9FC-CF75-901F-EDE2-A9C7A7180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5B4137-BA8E-8792-49B7-A6AD07E64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F76C55-3C7B-EE02-4628-8DA456E6A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801AD5-A1FE-B914-08D7-DCCFCA81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F682-79F1-4928-A952-E934E97568A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7CD54E-4B56-7DB1-E71C-2F8A3A1E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AD9934-A9B5-D972-78C9-EABAD419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B70-156F-4543-B6BB-BA1BE0291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70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A74B9-BF51-9938-2374-CB2C8535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557D03-C2FE-7977-E5F0-7DB60CD8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F682-79F1-4928-A952-E934E97568A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8FEEC8-F6A4-5B95-A674-929FEF3D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07BA8D-0456-3CAB-5705-5D7500A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B70-156F-4543-B6BB-BA1BE0291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5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FA2DE4-0E55-2D27-3147-09F69578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F682-79F1-4928-A952-E934E97568A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FF4B9E-655A-B5F9-15C7-A264B9F9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B2411F-248E-5701-919B-1CEA59DF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B70-156F-4543-B6BB-BA1BE0291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26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E9EC9-5D10-66DC-A668-4B19E6F1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A3AE1-DAD0-2EC0-8253-DF16498E0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BDC69B-980A-3A28-F685-96A0CF522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7C42C9-6256-A75C-4A05-EC8A52D9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F682-79F1-4928-A952-E934E97568A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927DEB-723F-EB05-A394-C64516136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D7BDF1-7D31-6B2B-B681-FDBB302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B70-156F-4543-B6BB-BA1BE0291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42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8A4C1-BEAA-CA31-6A7D-6C67CB761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AE8093-0E3C-D89E-D066-8090951E2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0572DD-E2C7-C8DC-58DE-F05F4F3CF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3CE8C-1E43-140D-67EF-5D5E9222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F682-79F1-4928-A952-E934E97568A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2C9B9E-A91D-228F-D1E1-76B107DB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1B4BE4-6BF2-668B-DAFE-8371918C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B70-156F-4543-B6BB-BA1BE0291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23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DF9E38-BBF4-89AA-2711-FDC9C82E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1A4144-6289-5D39-59D1-FC24AF26C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A0D47D-691F-F2D6-52C1-106EA254F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3F682-79F1-4928-A952-E934E97568A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C192A-3A87-E4F3-10A5-B739A0BF6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582B7-128F-08AA-C53B-FCC5FEE92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4AB70-156F-4543-B6BB-BA1BE0291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0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9C8046-CE33-DF68-54B1-1339309DA449}"/>
              </a:ext>
            </a:extLst>
          </p:cNvPr>
          <p:cNvSpPr/>
          <p:nvPr/>
        </p:nvSpPr>
        <p:spPr>
          <a:xfrm>
            <a:off x="5230368" y="1761812"/>
            <a:ext cx="1731264" cy="8046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ProductInfo.proto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D4087-FEAE-1A2F-B052-C130935BA5FB}"/>
              </a:ext>
            </a:extLst>
          </p:cNvPr>
          <p:cNvSpPr txBox="1"/>
          <p:nvPr/>
        </p:nvSpPr>
        <p:spPr>
          <a:xfrm>
            <a:off x="4851763" y="1428092"/>
            <a:ext cx="248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ProductInfo</a:t>
            </a:r>
            <a:r>
              <a:rPr lang="en-US" altLang="ko-KR" sz="1400" dirty="0"/>
              <a:t> </a:t>
            </a:r>
            <a:r>
              <a:rPr lang="ko-KR" altLang="en-US" sz="1400" dirty="0"/>
              <a:t>서비스 정의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921B26-4DCC-2494-B951-4E255028D565}"/>
              </a:ext>
            </a:extLst>
          </p:cNvPr>
          <p:cNvSpPr/>
          <p:nvPr/>
        </p:nvSpPr>
        <p:spPr>
          <a:xfrm>
            <a:off x="1959429" y="2329543"/>
            <a:ext cx="1643742" cy="2296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소비자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EE00A5-4C1A-C31F-EB00-2CCB939D2336}"/>
              </a:ext>
            </a:extLst>
          </p:cNvPr>
          <p:cNvSpPr/>
          <p:nvPr/>
        </p:nvSpPr>
        <p:spPr>
          <a:xfrm>
            <a:off x="2144486" y="3777343"/>
            <a:ext cx="1295400" cy="664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ysClr val="windowText" lastClr="000000"/>
                </a:solidFill>
              </a:rPr>
              <a:t>gRPC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스텁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44A3B3-7C9C-6CE3-E924-8CD778AF7739}"/>
              </a:ext>
            </a:extLst>
          </p:cNvPr>
          <p:cNvSpPr/>
          <p:nvPr/>
        </p:nvSpPr>
        <p:spPr>
          <a:xfrm>
            <a:off x="8403772" y="2329543"/>
            <a:ext cx="1643742" cy="2296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소비자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2A22A5-6832-FE90-9A5A-4FCD43230372}"/>
              </a:ext>
            </a:extLst>
          </p:cNvPr>
          <p:cNvSpPr/>
          <p:nvPr/>
        </p:nvSpPr>
        <p:spPr>
          <a:xfrm>
            <a:off x="8588829" y="3777343"/>
            <a:ext cx="1295400" cy="6640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gRPC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스텁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2E893C-41C9-E700-81AE-96C8DD87685E}"/>
              </a:ext>
            </a:extLst>
          </p:cNvPr>
          <p:cNvSpPr txBox="1"/>
          <p:nvPr/>
        </p:nvSpPr>
        <p:spPr>
          <a:xfrm>
            <a:off x="1537063" y="4626429"/>
            <a:ext cx="248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자바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FE33F5-679F-CCAE-D6E5-3B38B4201893}"/>
              </a:ext>
            </a:extLst>
          </p:cNvPr>
          <p:cNvSpPr txBox="1"/>
          <p:nvPr/>
        </p:nvSpPr>
        <p:spPr>
          <a:xfrm>
            <a:off x="7992292" y="4626429"/>
            <a:ext cx="248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Go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16775C6-4222-79F8-57B1-D7D22EDB5C8A}"/>
              </a:ext>
            </a:extLst>
          </p:cNvPr>
          <p:cNvCxnSpPr>
            <a:cxnSpLocks/>
          </p:cNvCxnSpPr>
          <p:nvPr/>
        </p:nvCxnSpPr>
        <p:spPr>
          <a:xfrm>
            <a:off x="3603171" y="3864429"/>
            <a:ext cx="48006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EB558C5-615B-5FC5-F418-6E86BA0E5C51}"/>
              </a:ext>
            </a:extLst>
          </p:cNvPr>
          <p:cNvCxnSpPr>
            <a:cxnSpLocks/>
          </p:cNvCxnSpPr>
          <p:nvPr/>
        </p:nvCxnSpPr>
        <p:spPr>
          <a:xfrm flipH="1">
            <a:off x="3603171" y="4234543"/>
            <a:ext cx="48006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FF9ED6-740B-92E3-299D-FCFB4993C5DE}"/>
              </a:ext>
            </a:extLst>
          </p:cNvPr>
          <p:cNvSpPr/>
          <p:nvPr/>
        </p:nvSpPr>
        <p:spPr>
          <a:xfrm>
            <a:off x="5230368" y="3636699"/>
            <a:ext cx="1731264" cy="8046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Protocol Buffer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Over HTTP/2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199EC0E-1A24-D1FA-77DC-F574D7C715BA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060835" y="1601648"/>
            <a:ext cx="1210859" cy="314052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1FCBBD6-BB1C-D7F1-37B4-F9EA1311D90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3838664" y="1520006"/>
            <a:ext cx="1210859" cy="33038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6B3C7E7-8174-9AA6-AB46-78469B2D183F}"/>
              </a:ext>
            </a:extLst>
          </p:cNvPr>
          <p:cNvSpPr txBox="1"/>
          <p:nvPr/>
        </p:nvSpPr>
        <p:spPr>
          <a:xfrm>
            <a:off x="3589019" y="2865190"/>
            <a:ext cx="248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클라이언트 </a:t>
            </a:r>
            <a:r>
              <a:rPr lang="ko-KR" altLang="en-US" sz="1400" dirty="0" err="1"/>
              <a:t>스텁</a:t>
            </a:r>
            <a:r>
              <a:rPr lang="ko-KR" altLang="en-US" sz="1400" dirty="0"/>
              <a:t> 생성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AF644B-C558-F688-8657-302BC58001EE}"/>
              </a:ext>
            </a:extLst>
          </p:cNvPr>
          <p:cNvSpPr txBox="1"/>
          <p:nvPr/>
        </p:nvSpPr>
        <p:spPr>
          <a:xfrm>
            <a:off x="6077493" y="2875456"/>
            <a:ext cx="248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서버 스켈레톤 생성</a:t>
            </a:r>
          </a:p>
        </p:txBody>
      </p:sp>
    </p:spTree>
    <p:extLst>
      <p:ext uri="{BB962C8B-B14F-4D97-AF65-F5344CB8AC3E}">
        <p14:creationId xmlns:p14="http://schemas.microsoft.com/office/powerpoint/2010/main" val="296907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26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박주형</dc:creator>
  <cp:lastModifiedBy>박주형</cp:lastModifiedBy>
  <cp:revision>1</cp:revision>
  <dcterms:created xsi:type="dcterms:W3CDTF">2024-01-25T09:37:41Z</dcterms:created>
  <dcterms:modified xsi:type="dcterms:W3CDTF">2024-01-26T22:49:11Z</dcterms:modified>
</cp:coreProperties>
</file>