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82" r:id="rId9"/>
    <p:sldId id="269" r:id="rId10"/>
    <p:sldId id="270" r:id="rId11"/>
    <p:sldId id="271" r:id="rId12"/>
    <p:sldId id="280" r:id="rId13"/>
    <p:sldId id="276" r:id="rId14"/>
    <p:sldId id="278" r:id="rId15"/>
    <p:sldId id="26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2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D1930-B8DA-4470-8F7E-6225EC0D338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EFBFA62-7D13-4D91-AA9F-AA1D8E02D6C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3 data sources</a:t>
          </a:r>
        </a:p>
      </dgm:t>
    </dgm:pt>
    <dgm:pt modelId="{23901CDB-BC61-4224-AA59-B6A8D3D2C098}" type="parTrans" cxnId="{6DAE8FE4-3E91-45BE-9067-9D7ABD33C956}">
      <dgm:prSet/>
      <dgm:spPr/>
      <dgm:t>
        <a:bodyPr/>
        <a:lstStyle/>
        <a:p>
          <a:endParaRPr lang="en-US"/>
        </a:p>
      </dgm:t>
    </dgm:pt>
    <dgm:pt modelId="{86D71281-7542-4A7B-A90A-6B04EAD9C8F1}" type="sibTrans" cxnId="{6DAE8FE4-3E91-45BE-9067-9D7ABD33C956}">
      <dgm:prSet/>
      <dgm:spPr/>
      <dgm:t>
        <a:bodyPr/>
        <a:lstStyle/>
        <a:p>
          <a:endParaRPr lang="en-US"/>
        </a:p>
      </dgm:t>
    </dgm:pt>
    <dgm:pt modelId="{030463DE-BFED-4CB1-B232-74BED153568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Need actors’ names</a:t>
          </a:r>
        </a:p>
      </dgm:t>
    </dgm:pt>
    <dgm:pt modelId="{756B78B2-A4EA-4E26-8A29-C8AED8F88117}" type="parTrans" cxnId="{3A5C808D-6E16-473D-AD59-C86B086F052A}">
      <dgm:prSet/>
      <dgm:spPr/>
      <dgm:t>
        <a:bodyPr/>
        <a:lstStyle/>
        <a:p>
          <a:endParaRPr lang="en-US"/>
        </a:p>
      </dgm:t>
    </dgm:pt>
    <dgm:pt modelId="{42F54842-CCE5-4075-8612-9F2014DB1631}" type="sibTrans" cxnId="{3A5C808D-6E16-473D-AD59-C86B086F052A}">
      <dgm:prSet/>
      <dgm:spPr/>
      <dgm:t>
        <a:bodyPr/>
        <a:lstStyle/>
        <a:p>
          <a:endParaRPr lang="en-US"/>
        </a:p>
      </dgm:t>
    </dgm:pt>
    <dgm:pt modelId="{4ADB8DAC-91C0-4D35-8920-824BEA59C6A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A5A55F9-96A4-4086-BE03-BA137501F857}" type="parTrans" cxnId="{6BC4978F-0576-4C51-9728-FD311D30B6E2}">
      <dgm:prSet/>
      <dgm:spPr/>
      <dgm:t>
        <a:bodyPr/>
        <a:lstStyle/>
        <a:p>
          <a:endParaRPr lang="en-US"/>
        </a:p>
      </dgm:t>
    </dgm:pt>
    <dgm:pt modelId="{379B2825-06D7-4BF9-9AE3-20ABCBACFDFF}" type="sibTrans" cxnId="{6BC4978F-0576-4C51-9728-FD311D30B6E2}">
      <dgm:prSet/>
      <dgm:spPr/>
      <dgm:t>
        <a:bodyPr/>
        <a:lstStyle/>
        <a:p>
          <a:endParaRPr lang="en-US"/>
        </a:p>
      </dgm:t>
    </dgm:pt>
    <dgm:pt modelId="{B5AB9B86-2D2B-4526-890C-2BD993F1F83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Need baby names</a:t>
          </a:r>
        </a:p>
      </dgm:t>
    </dgm:pt>
    <dgm:pt modelId="{8F372836-6817-4117-881C-B968812B37F1}" type="parTrans" cxnId="{45F5A569-2977-46C8-B2D6-7388E7E2E103}">
      <dgm:prSet/>
      <dgm:spPr/>
      <dgm:t>
        <a:bodyPr/>
        <a:lstStyle/>
        <a:p>
          <a:endParaRPr lang="en-US"/>
        </a:p>
      </dgm:t>
    </dgm:pt>
    <dgm:pt modelId="{2126E44F-039F-4D93-9062-D285F5EA635A}" type="sibTrans" cxnId="{45F5A569-2977-46C8-B2D6-7388E7E2E103}">
      <dgm:prSet/>
      <dgm:spPr/>
      <dgm:t>
        <a:bodyPr/>
        <a:lstStyle/>
        <a:p>
          <a:endParaRPr lang="en-US"/>
        </a:p>
      </dgm:t>
    </dgm:pt>
    <dgm:pt modelId="{13CBF60C-6265-467F-8B00-597811BD901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Social Security Administration data</a:t>
          </a:r>
        </a:p>
        <a:p>
          <a:pPr algn="l">
            <a:lnSpc>
              <a:spcPct val="100000"/>
            </a:lnSpc>
          </a:pPr>
          <a:r>
            <a:rPr lang="en-US" dirty="0"/>
            <a:t>         1881 to 2018</a:t>
          </a:r>
        </a:p>
        <a:p>
          <a:pPr algn="l">
            <a:lnSpc>
              <a:spcPct val="100000"/>
            </a:lnSpc>
          </a:pPr>
          <a:endParaRPr lang="en-US" dirty="0"/>
        </a:p>
      </dgm:t>
    </dgm:pt>
    <dgm:pt modelId="{676A9BA0-078E-4A5B-B76B-FE3C5D8EA858}" type="parTrans" cxnId="{CD1CD70B-B5E6-429A-87FE-DF88D2AA5397}">
      <dgm:prSet/>
      <dgm:spPr/>
      <dgm:t>
        <a:bodyPr/>
        <a:lstStyle/>
        <a:p>
          <a:endParaRPr lang="en-US"/>
        </a:p>
      </dgm:t>
    </dgm:pt>
    <dgm:pt modelId="{7483CFC0-F1FC-489B-8188-D8A05C069D54}" type="sibTrans" cxnId="{CD1CD70B-B5E6-429A-87FE-DF88D2AA5397}">
      <dgm:prSet/>
      <dgm:spPr/>
      <dgm:t>
        <a:bodyPr/>
        <a:lstStyle/>
        <a:p>
          <a:endParaRPr lang="en-US"/>
        </a:p>
      </dgm:t>
    </dgm:pt>
    <dgm:pt modelId="{FEF7933A-6D41-4C16-B5CC-613FD36B8C67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49931F3E-3298-4406-96A3-44ACFE4AB713}" type="parTrans" cxnId="{510F7B39-07B3-40E6-84D2-1040412644A0}">
      <dgm:prSet/>
      <dgm:spPr/>
      <dgm:t>
        <a:bodyPr/>
        <a:lstStyle/>
        <a:p>
          <a:endParaRPr lang="en-US"/>
        </a:p>
      </dgm:t>
    </dgm:pt>
    <dgm:pt modelId="{7E60469D-7490-42C5-A7EA-ECB524784AA7}" type="sibTrans" cxnId="{510F7B39-07B3-40E6-84D2-1040412644A0}">
      <dgm:prSet/>
      <dgm:spPr/>
      <dgm:t>
        <a:bodyPr/>
        <a:lstStyle/>
        <a:p>
          <a:endParaRPr lang="en-US"/>
        </a:p>
      </dgm:t>
    </dgm:pt>
    <dgm:pt modelId="{89BEF8EE-A370-4240-9D33-53DA3635FA28}" type="pres">
      <dgm:prSet presAssocID="{664D1930-B8DA-4470-8F7E-6225EC0D338F}" presName="root" presStyleCnt="0">
        <dgm:presLayoutVars>
          <dgm:dir/>
          <dgm:resizeHandles val="exact"/>
        </dgm:presLayoutVars>
      </dgm:prSet>
      <dgm:spPr/>
    </dgm:pt>
    <dgm:pt modelId="{B74A3532-CA81-42A5-BB27-84AB06880B22}" type="pres">
      <dgm:prSet presAssocID="{DEFBFA62-7D13-4D91-AA9F-AA1D8E02D6CB}" presName="compNode" presStyleCnt="0"/>
      <dgm:spPr/>
    </dgm:pt>
    <dgm:pt modelId="{855F4982-4890-40B7-B870-DAADAFA2A2C5}" type="pres">
      <dgm:prSet presAssocID="{DEFBFA62-7D13-4D91-AA9F-AA1D8E02D6CB}" presName="iconRect" presStyleLbl="node1" presStyleIdx="0" presStyleCnt="4" custScaleX="134524" custScaleY="158814" custLinFactNeighborX="-7535" custLinFactNeighborY="-504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5395F7-E350-43F6-BF00-D66007EDF3D5}" type="pres">
      <dgm:prSet presAssocID="{DEFBFA62-7D13-4D91-AA9F-AA1D8E02D6CB}" presName="iconSpace" presStyleCnt="0"/>
      <dgm:spPr/>
    </dgm:pt>
    <dgm:pt modelId="{39B2E4E4-0E8B-4885-B1CF-F7EF6F7D4583}" type="pres">
      <dgm:prSet presAssocID="{DEFBFA62-7D13-4D91-AA9F-AA1D8E02D6CB}" presName="parTx" presStyleLbl="revTx" presStyleIdx="0" presStyleCnt="8" custLinFactNeighborX="-8407" custLinFactNeighborY="-26001">
        <dgm:presLayoutVars>
          <dgm:chMax val="0"/>
          <dgm:chPref val="0"/>
        </dgm:presLayoutVars>
      </dgm:prSet>
      <dgm:spPr/>
    </dgm:pt>
    <dgm:pt modelId="{918E8C86-EF1F-4E84-9B9C-3E5121233CA1}" type="pres">
      <dgm:prSet presAssocID="{DEFBFA62-7D13-4D91-AA9F-AA1D8E02D6CB}" presName="txSpace" presStyleCnt="0"/>
      <dgm:spPr/>
    </dgm:pt>
    <dgm:pt modelId="{6F69EF33-0C62-42E0-83BD-D6B6FB088005}" type="pres">
      <dgm:prSet presAssocID="{DEFBFA62-7D13-4D91-AA9F-AA1D8E02D6CB}" presName="desTx" presStyleLbl="revTx" presStyleIdx="1" presStyleCnt="8">
        <dgm:presLayoutVars/>
      </dgm:prSet>
      <dgm:spPr/>
    </dgm:pt>
    <dgm:pt modelId="{08EC6388-F25F-45BD-8AF6-870FB08DC4EC}" type="pres">
      <dgm:prSet presAssocID="{86D71281-7542-4A7B-A90A-6B04EAD9C8F1}" presName="sibTrans" presStyleCnt="0"/>
      <dgm:spPr/>
    </dgm:pt>
    <dgm:pt modelId="{D742AE1F-86E9-4BA4-9C52-D1EC65E0E7CC}" type="pres">
      <dgm:prSet presAssocID="{030463DE-BFED-4CB1-B232-74BED1535687}" presName="compNode" presStyleCnt="0"/>
      <dgm:spPr/>
    </dgm:pt>
    <dgm:pt modelId="{3DF8AC24-F93A-40F6-8C89-A097D4E4602C}" type="pres">
      <dgm:prSet presAssocID="{030463DE-BFED-4CB1-B232-74BED1535687}" presName="iconRect" presStyleLbl="node1" presStyleIdx="1" presStyleCnt="4" custScaleX="154409" custScaleY="129127" custLinFactNeighborX="-48372" custLinFactNeighborY="-4494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653BEC3-85A0-46BE-9866-C8CCC7C0825F}" type="pres">
      <dgm:prSet presAssocID="{030463DE-BFED-4CB1-B232-74BED1535687}" presName="iconSpace" presStyleCnt="0"/>
      <dgm:spPr/>
    </dgm:pt>
    <dgm:pt modelId="{391A6856-0323-45B8-B057-0FB236246407}" type="pres">
      <dgm:prSet presAssocID="{030463DE-BFED-4CB1-B232-74BED1535687}" presName="parTx" presStyleLbl="revTx" presStyleIdx="2" presStyleCnt="8" custLinFactNeighborX="-16818" custLinFactNeighborY="1042">
        <dgm:presLayoutVars>
          <dgm:chMax val="0"/>
          <dgm:chPref val="0"/>
        </dgm:presLayoutVars>
      </dgm:prSet>
      <dgm:spPr/>
    </dgm:pt>
    <dgm:pt modelId="{3F58844D-B8EF-41B5-BF2B-C59B9DDF939A}" type="pres">
      <dgm:prSet presAssocID="{030463DE-BFED-4CB1-B232-74BED1535687}" presName="txSpace" presStyleCnt="0"/>
      <dgm:spPr/>
    </dgm:pt>
    <dgm:pt modelId="{6DA01CAA-1102-4C80-BB16-0F103DF8E621}" type="pres">
      <dgm:prSet presAssocID="{030463DE-BFED-4CB1-B232-74BED1535687}" presName="desTx" presStyleLbl="revTx" presStyleIdx="3" presStyleCnt="8" custLinFactNeighborX="-16340" custLinFactNeighborY="-24494">
        <dgm:presLayoutVars/>
      </dgm:prSet>
      <dgm:spPr/>
    </dgm:pt>
    <dgm:pt modelId="{EB09F453-4AA4-450F-A91C-F676674CA41E}" type="pres">
      <dgm:prSet presAssocID="{42F54842-CCE5-4075-8612-9F2014DB1631}" presName="sibTrans" presStyleCnt="0"/>
      <dgm:spPr/>
    </dgm:pt>
    <dgm:pt modelId="{A6DAA767-2A24-4460-AD8A-7AAB17C2ECF9}" type="pres">
      <dgm:prSet presAssocID="{FEF7933A-6D41-4C16-B5CC-613FD36B8C67}" presName="compNode" presStyleCnt="0"/>
      <dgm:spPr/>
    </dgm:pt>
    <dgm:pt modelId="{8B4AC48B-1B85-4054-BCCE-2DC67BD55551}" type="pres">
      <dgm:prSet presAssocID="{FEF7933A-6D41-4C16-B5CC-613FD36B8C67}" presName="iconRect" presStyleLbl="node1" presStyleIdx="2" presStyleCnt="4" custScaleX="145477" custScaleY="193548" custLinFactNeighborX="-10219" custLinFactNeighborY="-597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0BF3FF0A-93B8-4048-8CB4-82D18CE6D73B}" type="pres">
      <dgm:prSet presAssocID="{FEF7933A-6D41-4C16-B5CC-613FD36B8C67}" presName="iconSpace" presStyleCnt="0"/>
      <dgm:spPr/>
    </dgm:pt>
    <dgm:pt modelId="{5AFAC0C9-0DFC-4961-A0C7-6B44AEE44A0B}" type="pres">
      <dgm:prSet presAssocID="{FEF7933A-6D41-4C16-B5CC-613FD36B8C67}" presName="parTx" presStyleLbl="revTx" presStyleIdx="4" presStyleCnt="8">
        <dgm:presLayoutVars>
          <dgm:chMax val="0"/>
          <dgm:chPref val="0"/>
        </dgm:presLayoutVars>
      </dgm:prSet>
      <dgm:spPr/>
    </dgm:pt>
    <dgm:pt modelId="{C1296567-55C0-4B39-902A-F84B807F9D3E}" type="pres">
      <dgm:prSet presAssocID="{FEF7933A-6D41-4C16-B5CC-613FD36B8C67}" presName="txSpace" presStyleCnt="0"/>
      <dgm:spPr/>
    </dgm:pt>
    <dgm:pt modelId="{C67AB1A7-534D-4B17-A8E1-DF6FBCFED03C}" type="pres">
      <dgm:prSet presAssocID="{FEF7933A-6D41-4C16-B5CC-613FD36B8C67}" presName="desTx" presStyleLbl="revTx" presStyleIdx="5" presStyleCnt="8">
        <dgm:presLayoutVars/>
      </dgm:prSet>
      <dgm:spPr/>
    </dgm:pt>
    <dgm:pt modelId="{8644471A-BBFF-47A1-B023-E450FA0A5CD7}" type="pres">
      <dgm:prSet presAssocID="{7E60469D-7490-42C5-A7EA-ECB524784AA7}" presName="sibTrans" presStyleCnt="0"/>
      <dgm:spPr/>
    </dgm:pt>
    <dgm:pt modelId="{F266AE06-51F4-4B86-B054-4B9BB7FD8B2C}" type="pres">
      <dgm:prSet presAssocID="{B5AB9B86-2D2B-4526-890C-2BD993F1F838}" presName="compNode" presStyleCnt="0"/>
      <dgm:spPr/>
    </dgm:pt>
    <dgm:pt modelId="{0AB467FD-2702-4843-B0BC-FA85D04B70ED}" type="pres">
      <dgm:prSet presAssocID="{B5AB9B86-2D2B-4526-890C-2BD993F1F838}" presName="iconRect" presStyleLbl="node1" presStyleIdx="3" presStyleCnt="4" custScaleX="184512" custScaleY="185179" custLinFactNeighborX="13729" custLinFactNeighborY="-4278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B3F68D8A-508A-49D6-90BF-72646F38F4FF}" type="pres">
      <dgm:prSet presAssocID="{B5AB9B86-2D2B-4526-890C-2BD993F1F838}" presName="iconSpace" presStyleCnt="0"/>
      <dgm:spPr/>
    </dgm:pt>
    <dgm:pt modelId="{3A44D25A-322C-41CF-8A05-6E06B2202D98}" type="pres">
      <dgm:prSet presAssocID="{B5AB9B86-2D2B-4526-890C-2BD993F1F838}" presName="parTx" presStyleLbl="revTx" presStyleIdx="6" presStyleCnt="8" custScaleX="156798" custScaleY="73468" custLinFactNeighborX="3003" custLinFactNeighborY="-40642">
        <dgm:presLayoutVars>
          <dgm:chMax val="0"/>
          <dgm:chPref val="0"/>
        </dgm:presLayoutVars>
      </dgm:prSet>
      <dgm:spPr/>
    </dgm:pt>
    <dgm:pt modelId="{C2AEAB4A-AE59-4D35-BEFF-8660B067D349}" type="pres">
      <dgm:prSet presAssocID="{B5AB9B86-2D2B-4526-890C-2BD993F1F838}" presName="txSpace" presStyleCnt="0"/>
      <dgm:spPr/>
    </dgm:pt>
    <dgm:pt modelId="{59C47772-4513-462C-8ADD-F841511F2612}" type="pres">
      <dgm:prSet presAssocID="{B5AB9B86-2D2B-4526-890C-2BD993F1F838}" presName="desTx" presStyleLbl="revTx" presStyleIdx="7" presStyleCnt="8" custScaleX="136055" custScaleY="105685" custLinFactNeighborX="2712" custLinFactNeighborY="8424">
        <dgm:presLayoutVars/>
      </dgm:prSet>
      <dgm:spPr/>
    </dgm:pt>
  </dgm:ptLst>
  <dgm:cxnLst>
    <dgm:cxn modelId="{CD1CD70B-B5E6-429A-87FE-DF88D2AA5397}" srcId="{B5AB9B86-2D2B-4526-890C-2BD993F1F838}" destId="{13CBF60C-6265-467F-8B00-597811BD901C}" srcOrd="0" destOrd="0" parTransId="{676A9BA0-078E-4A5B-B76B-FE3C5D8EA858}" sibTransId="{7483CFC0-F1FC-489B-8188-D8A05C069D54}"/>
    <dgm:cxn modelId="{1BF4191C-70EC-47E6-AB82-724044611C6E}" type="presOf" srcId="{664D1930-B8DA-4470-8F7E-6225EC0D338F}" destId="{89BEF8EE-A370-4240-9D33-53DA3635FA28}" srcOrd="0" destOrd="0" presId="urn:microsoft.com/office/officeart/2018/5/layout/CenteredIconLabelDescriptionList"/>
    <dgm:cxn modelId="{17E2CE2D-A97D-47DD-B680-9CC693899E15}" type="presOf" srcId="{FEF7933A-6D41-4C16-B5CC-613FD36B8C67}" destId="{5AFAC0C9-0DFC-4961-A0C7-6B44AEE44A0B}" srcOrd="0" destOrd="0" presId="urn:microsoft.com/office/officeart/2018/5/layout/CenteredIconLabelDescriptionList"/>
    <dgm:cxn modelId="{9D8C8231-C18C-420C-B317-F2F650025E62}" type="presOf" srcId="{13CBF60C-6265-467F-8B00-597811BD901C}" destId="{59C47772-4513-462C-8ADD-F841511F2612}" srcOrd="0" destOrd="0" presId="urn:microsoft.com/office/officeart/2018/5/layout/CenteredIconLabelDescriptionList"/>
    <dgm:cxn modelId="{510F7B39-07B3-40E6-84D2-1040412644A0}" srcId="{664D1930-B8DA-4470-8F7E-6225EC0D338F}" destId="{FEF7933A-6D41-4C16-B5CC-613FD36B8C67}" srcOrd="2" destOrd="0" parTransId="{49931F3E-3298-4406-96A3-44ACFE4AB713}" sibTransId="{7E60469D-7490-42C5-A7EA-ECB524784AA7}"/>
    <dgm:cxn modelId="{45F5A569-2977-46C8-B2D6-7388E7E2E103}" srcId="{664D1930-B8DA-4470-8F7E-6225EC0D338F}" destId="{B5AB9B86-2D2B-4526-890C-2BD993F1F838}" srcOrd="3" destOrd="0" parTransId="{8F372836-6817-4117-881C-B968812B37F1}" sibTransId="{2126E44F-039F-4D93-9062-D285F5EA635A}"/>
    <dgm:cxn modelId="{F1001A53-8E71-4CE9-93FC-7C3DB5550533}" type="presOf" srcId="{B5AB9B86-2D2B-4526-890C-2BD993F1F838}" destId="{3A44D25A-322C-41CF-8A05-6E06B2202D98}" srcOrd="0" destOrd="0" presId="urn:microsoft.com/office/officeart/2018/5/layout/CenteredIconLabelDescriptionList"/>
    <dgm:cxn modelId="{0AD61D59-B2F0-46D7-AE4D-DE079BE15B9F}" type="presOf" srcId="{4ADB8DAC-91C0-4D35-8920-824BEA59C6AC}" destId="{6DA01CAA-1102-4C80-BB16-0F103DF8E621}" srcOrd="0" destOrd="0" presId="urn:microsoft.com/office/officeart/2018/5/layout/CenteredIconLabelDescriptionList"/>
    <dgm:cxn modelId="{3A5C808D-6E16-473D-AD59-C86B086F052A}" srcId="{664D1930-B8DA-4470-8F7E-6225EC0D338F}" destId="{030463DE-BFED-4CB1-B232-74BED1535687}" srcOrd="1" destOrd="0" parTransId="{756B78B2-A4EA-4E26-8A29-C8AED8F88117}" sibTransId="{42F54842-CCE5-4075-8612-9F2014DB1631}"/>
    <dgm:cxn modelId="{6BC4978F-0576-4C51-9728-FD311D30B6E2}" srcId="{030463DE-BFED-4CB1-B232-74BED1535687}" destId="{4ADB8DAC-91C0-4D35-8920-824BEA59C6AC}" srcOrd="0" destOrd="0" parTransId="{CA5A55F9-96A4-4086-BE03-BA137501F857}" sibTransId="{379B2825-06D7-4BF9-9AE3-20ABCBACFDFF}"/>
    <dgm:cxn modelId="{F08B8498-769F-4076-8620-72847C08158C}" type="presOf" srcId="{030463DE-BFED-4CB1-B232-74BED1535687}" destId="{391A6856-0323-45B8-B057-0FB236246407}" srcOrd="0" destOrd="0" presId="urn:microsoft.com/office/officeart/2018/5/layout/CenteredIconLabelDescriptionList"/>
    <dgm:cxn modelId="{D09AD2AD-74CE-4C0A-BFB0-4BFDE188A7D6}" type="presOf" srcId="{DEFBFA62-7D13-4D91-AA9F-AA1D8E02D6CB}" destId="{39B2E4E4-0E8B-4885-B1CF-F7EF6F7D4583}" srcOrd="0" destOrd="0" presId="urn:microsoft.com/office/officeart/2018/5/layout/CenteredIconLabelDescriptionList"/>
    <dgm:cxn modelId="{6DAE8FE4-3E91-45BE-9067-9D7ABD33C956}" srcId="{664D1930-B8DA-4470-8F7E-6225EC0D338F}" destId="{DEFBFA62-7D13-4D91-AA9F-AA1D8E02D6CB}" srcOrd="0" destOrd="0" parTransId="{23901CDB-BC61-4224-AA59-B6A8D3D2C098}" sibTransId="{86D71281-7542-4A7B-A90A-6B04EAD9C8F1}"/>
    <dgm:cxn modelId="{52E6D829-0639-40DE-9E0B-07B44A656B84}" type="presParOf" srcId="{89BEF8EE-A370-4240-9D33-53DA3635FA28}" destId="{B74A3532-CA81-42A5-BB27-84AB06880B22}" srcOrd="0" destOrd="0" presId="urn:microsoft.com/office/officeart/2018/5/layout/CenteredIconLabelDescriptionList"/>
    <dgm:cxn modelId="{7C6FE055-8F73-410C-94B2-A17C38A5B080}" type="presParOf" srcId="{B74A3532-CA81-42A5-BB27-84AB06880B22}" destId="{855F4982-4890-40B7-B870-DAADAFA2A2C5}" srcOrd="0" destOrd="0" presId="urn:microsoft.com/office/officeart/2018/5/layout/CenteredIconLabelDescriptionList"/>
    <dgm:cxn modelId="{F94EE9D9-248B-4730-B01C-D84C7D97A376}" type="presParOf" srcId="{B74A3532-CA81-42A5-BB27-84AB06880B22}" destId="{BF5395F7-E350-43F6-BF00-D66007EDF3D5}" srcOrd="1" destOrd="0" presId="urn:microsoft.com/office/officeart/2018/5/layout/CenteredIconLabelDescriptionList"/>
    <dgm:cxn modelId="{25E7FE37-AFE2-4DBC-AAAF-8CAAABFFF487}" type="presParOf" srcId="{B74A3532-CA81-42A5-BB27-84AB06880B22}" destId="{39B2E4E4-0E8B-4885-B1CF-F7EF6F7D4583}" srcOrd="2" destOrd="0" presId="urn:microsoft.com/office/officeart/2018/5/layout/CenteredIconLabelDescriptionList"/>
    <dgm:cxn modelId="{791FF7C3-4504-45C5-BBC8-62420824DE9A}" type="presParOf" srcId="{B74A3532-CA81-42A5-BB27-84AB06880B22}" destId="{918E8C86-EF1F-4E84-9B9C-3E5121233CA1}" srcOrd="3" destOrd="0" presId="urn:microsoft.com/office/officeart/2018/5/layout/CenteredIconLabelDescriptionList"/>
    <dgm:cxn modelId="{C927FABE-3F29-49C7-8070-580A698A7E1D}" type="presParOf" srcId="{B74A3532-CA81-42A5-BB27-84AB06880B22}" destId="{6F69EF33-0C62-42E0-83BD-D6B6FB088005}" srcOrd="4" destOrd="0" presId="urn:microsoft.com/office/officeart/2018/5/layout/CenteredIconLabelDescriptionList"/>
    <dgm:cxn modelId="{79AE5291-43C5-4354-B06D-C3F417BE4323}" type="presParOf" srcId="{89BEF8EE-A370-4240-9D33-53DA3635FA28}" destId="{08EC6388-F25F-45BD-8AF6-870FB08DC4EC}" srcOrd="1" destOrd="0" presId="urn:microsoft.com/office/officeart/2018/5/layout/CenteredIconLabelDescriptionList"/>
    <dgm:cxn modelId="{9097369C-5BDA-410B-B1C0-11DDDE96CDF9}" type="presParOf" srcId="{89BEF8EE-A370-4240-9D33-53DA3635FA28}" destId="{D742AE1F-86E9-4BA4-9C52-D1EC65E0E7CC}" srcOrd="2" destOrd="0" presId="urn:microsoft.com/office/officeart/2018/5/layout/CenteredIconLabelDescriptionList"/>
    <dgm:cxn modelId="{CFBC6263-8A25-4D5E-B531-C82E23E50A55}" type="presParOf" srcId="{D742AE1F-86E9-4BA4-9C52-D1EC65E0E7CC}" destId="{3DF8AC24-F93A-40F6-8C89-A097D4E4602C}" srcOrd="0" destOrd="0" presId="urn:microsoft.com/office/officeart/2018/5/layout/CenteredIconLabelDescriptionList"/>
    <dgm:cxn modelId="{F2D67684-D5ED-4C13-A82E-F2CBAB65466D}" type="presParOf" srcId="{D742AE1F-86E9-4BA4-9C52-D1EC65E0E7CC}" destId="{0653BEC3-85A0-46BE-9866-C8CCC7C0825F}" srcOrd="1" destOrd="0" presId="urn:microsoft.com/office/officeart/2018/5/layout/CenteredIconLabelDescriptionList"/>
    <dgm:cxn modelId="{30DFADE2-5C21-4201-BBDA-9794272F15FC}" type="presParOf" srcId="{D742AE1F-86E9-4BA4-9C52-D1EC65E0E7CC}" destId="{391A6856-0323-45B8-B057-0FB236246407}" srcOrd="2" destOrd="0" presId="urn:microsoft.com/office/officeart/2018/5/layout/CenteredIconLabelDescriptionList"/>
    <dgm:cxn modelId="{38B69774-7CAC-4DF4-B2B1-B3587EBAD908}" type="presParOf" srcId="{D742AE1F-86E9-4BA4-9C52-D1EC65E0E7CC}" destId="{3F58844D-B8EF-41B5-BF2B-C59B9DDF939A}" srcOrd="3" destOrd="0" presId="urn:microsoft.com/office/officeart/2018/5/layout/CenteredIconLabelDescriptionList"/>
    <dgm:cxn modelId="{BDD7DDE4-FBF6-4DD5-AEF7-A547D15C1C54}" type="presParOf" srcId="{D742AE1F-86E9-4BA4-9C52-D1EC65E0E7CC}" destId="{6DA01CAA-1102-4C80-BB16-0F103DF8E621}" srcOrd="4" destOrd="0" presId="urn:microsoft.com/office/officeart/2018/5/layout/CenteredIconLabelDescriptionList"/>
    <dgm:cxn modelId="{FBD1826B-9501-4A3F-90DD-7F8D738F2772}" type="presParOf" srcId="{89BEF8EE-A370-4240-9D33-53DA3635FA28}" destId="{EB09F453-4AA4-450F-A91C-F676674CA41E}" srcOrd="3" destOrd="0" presId="urn:microsoft.com/office/officeart/2018/5/layout/CenteredIconLabelDescriptionList"/>
    <dgm:cxn modelId="{8E641EC6-1213-4818-B154-5A51C99F5865}" type="presParOf" srcId="{89BEF8EE-A370-4240-9D33-53DA3635FA28}" destId="{A6DAA767-2A24-4460-AD8A-7AAB17C2ECF9}" srcOrd="4" destOrd="0" presId="urn:microsoft.com/office/officeart/2018/5/layout/CenteredIconLabelDescriptionList"/>
    <dgm:cxn modelId="{CE985EFB-043D-4F2E-B43A-7580C108EC7D}" type="presParOf" srcId="{A6DAA767-2A24-4460-AD8A-7AAB17C2ECF9}" destId="{8B4AC48B-1B85-4054-BCCE-2DC67BD55551}" srcOrd="0" destOrd="0" presId="urn:microsoft.com/office/officeart/2018/5/layout/CenteredIconLabelDescriptionList"/>
    <dgm:cxn modelId="{C7B0CBD0-DBDA-4DD3-B4AC-9529BABCFC7B}" type="presParOf" srcId="{A6DAA767-2A24-4460-AD8A-7AAB17C2ECF9}" destId="{0BF3FF0A-93B8-4048-8CB4-82D18CE6D73B}" srcOrd="1" destOrd="0" presId="urn:microsoft.com/office/officeart/2018/5/layout/CenteredIconLabelDescriptionList"/>
    <dgm:cxn modelId="{7E15A500-E59A-454A-9EE2-BFFB42DEB450}" type="presParOf" srcId="{A6DAA767-2A24-4460-AD8A-7AAB17C2ECF9}" destId="{5AFAC0C9-0DFC-4961-A0C7-6B44AEE44A0B}" srcOrd="2" destOrd="0" presId="urn:microsoft.com/office/officeart/2018/5/layout/CenteredIconLabelDescriptionList"/>
    <dgm:cxn modelId="{E474E9F8-B11D-47AF-926A-CFDB86E628CF}" type="presParOf" srcId="{A6DAA767-2A24-4460-AD8A-7AAB17C2ECF9}" destId="{C1296567-55C0-4B39-902A-F84B807F9D3E}" srcOrd="3" destOrd="0" presId="urn:microsoft.com/office/officeart/2018/5/layout/CenteredIconLabelDescriptionList"/>
    <dgm:cxn modelId="{8B4F3B08-A23A-4299-9649-B3B5BD8B2061}" type="presParOf" srcId="{A6DAA767-2A24-4460-AD8A-7AAB17C2ECF9}" destId="{C67AB1A7-534D-4B17-A8E1-DF6FBCFED03C}" srcOrd="4" destOrd="0" presId="urn:microsoft.com/office/officeart/2018/5/layout/CenteredIconLabelDescriptionList"/>
    <dgm:cxn modelId="{01E9F575-F98B-45A4-B46F-C16032FC395C}" type="presParOf" srcId="{89BEF8EE-A370-4240-9D33-53DA3635FA28}" destId="{8644471A-BBFF-47A1-B023-E450FA0A5CD7}" srcOrd="5" destOrd="0" presId="urn:microsoft.com/office/officeart/2018/5/layout/CenteredIconLabelDescriptionList"/>
    <dgm:cxn modelId="{AAA44CA7-F8A1-4F20-9D00-8942F5EA9299}" type="presParOf" srcId="{89BEF8EE-A370-4240-9D33-53DA3635FA28}" destId="{F266AE06-51F4-4B86-B054-4B9BB7FD8B2C}" srcOrd="6" destOrd="0" presId="urn:microsoft.com/office/officeart/2018/5/layout/CenteredIconLabelDescriptionList"/>
    <dgm:cxn modelId="{AB978192-F67D-4DDF-8080-A1D13E38E222}" type="presParOf" srcId="{F266AE06-51F4-4B86-B054-4B9BB7FD8B2C}" destId="{0AB467FD-2702-4843-B0BC-FA85D04B70ED}" srcOrd="0" destOrd="0" presId="urn:microsoft.com/office/officeart/2018/5/layout/CenteredIconLabelDescriptionList"/>
    <dgm:cxn modelId="{17BEDC61-E157-4639-A91B-69838E97BF50}" type="presParOf" srcId="{F266AE06-51F4-4B86-B054-4B9BB7FD8B2C}" destId="{B3F68D8A-508A-49D6-90BF-72646F38F4FF}" srcOrd="1" destOrd="0" presId="urn:microsoft.com/office/officeart/2018/5/layout/CenteredIconLabelDescriptionList"/>
    <dgm:cxn modelId="{0B993B91-27A1-4737-B4E3-22D904200F36}" type="presParOf" srcId="{F266AE06-51F4-4B86-B054-4B9BB7FD8B2C}" destId="{3A44D25A-322C-41CF-8A05-6E06B2202D98}" srcOrd="2" destOrd="0" presId="urn:microsoft.com/office/officeart/2018/5/layout/CenteredIconLabelDescriptionList"/>
    <dgm:cxn modelId="{401CFCE8-DFC1-4E1B-948A-CD3A7B863A8E}" type="presParOf" srcId="{F266AE06-51F4-4B86-B054-4B9BB7FD8B2C}" destId="{C2AEAB4A-AE59-4D35-BEFF-8660B067D349}" srcOrd="3" destOrd="0" presId="urn:microsoft.com/office/officeart/2018/5/layout/CenteredIconLabelDescriptionList"/>
    <dgm:cxn modelId="{6304C5E4-658A-42AB-B61B-09A0EDFC1E9A}" type="presParOf" srcId="{F266AE06-51F4-4B86-B054-4B9BB7FD8B2C}" destId="{59C47772-4513-462C-8ADD-F841511F2612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289AB-790F-4607-8D2E-AED7839E4FD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FA6403-C76C-44D8-90DE-B0A0B640AE34}">
      <dgm:prSet/>
      <dgm:spPr/>
      <dgm:t>
        <a:bodyPr/>
        <a:lstStyle/>
        <a:p>
          <a:pPr>
            <a:defRPr b="1"/>
          </a:pPr>
          <a:r>
            <a:rPr lang="en-US"/>
            <a:t>Data difficulties</a:t>
          </a:r>
        </a:p>
      </dgm:t>
    </dgm:pt>
    <dgm:pt modelId="{5A6C9672-11B7-4D21-9406-9F5F66D2B061}" type="parTrans" cxnId="{78D46A4C-219C-4E63-A7A4-11F9A75B2E21}">
      <dgm:prSet/>
      <dgm:spPr/>
      <dgm:t>
        <a:bodyPr/>
        <a:lstStyle/>
        <a:p>
          <a:endParaRPr lang="en-US"/>
        </a:p>
      </dgm:t>
    </dgm:pt>
    <dgm:pt modelId="{9CAB8D59-CE92-4816-8B40-FC51D91E4C98}" type="sibTrans" cxnId="{78D46A4C-219C-4E63-A7A4-11F9A75B2E21}">
      <dgm:prSet/>
      <dgm:spPr/>
      <dgm:t>
        <a:bodyPr/>
        <a:lstStyle/>
        <a:p>
          <a:endParaRPr lang="en-US"/>
        </a:p>
      </dgm:t>
    </dgm:pt>
    <dgm:pt modelId="{A1A47676-7645-404B-A339-AF0B097932B9}">
      <dgm:prSet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 intervention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gender</a:t>
          </a:r>
        </a:p>
      </dgm:t>
    </dgm:pt>
    <dgm:pt modelId="{3E998B45-B187-4340-9D3C-5226D50852AA}" type="parTrans" cxnId="{DF0F7F12-2458-4DBE-80EC-3D6D7A8B2FE1}">
      <dgm:prSet/>
      <dgm:spPr/>
      <dgm:t>
        <a:bodyPr/>
        <a:lstStyle/>
        <a:p>
          <a:endParaRPr lang="en-US"/>
        </a:p>
      </dgm:t>
    </dgm:pt>
    <dgm:pt modelId="{3A21C3C8-27C7-4891-BAC7-A4384B2A2B4A}" type="sibTrans" cxnId="{DF0F7F12-2458-4DBE-80EC-3D6D7A8B2FE1}">
      <dgm:prSet/>
      <dgm:spPr/>
      <dgm:t>
        <a:bodyPr/>
        <a:lstStyle/>
        <a:p>
          <a:endParaRPr lang="en-US"/>
        </a:p>
      </dgm:t>
    </dgm:pt>
    <dgm:pt modelId="{B73C331D-4CEB-43D6-BEB9-32D3A8E3402E}">
      <dgm:prSet/>
      <dgm:spPr/>
      <dgm:t>
        <a:bodyPr/>
        <a:lstStyle/>
        <a:p>
          <a:pPr>
            <a:defRPr b="1"/>
          </a:pPr>
          <a:r>
            <a:rPr lang="en-US" dirty="0"/>
            <a:t>Additional scope </a:t>
          </a:r>
        </a:p>
      </dgm:t>
    </dgm:pt>
    <dgm:pt modelId="{A0ED13EF-68CE-4432-89F7-4FB4D4950195}" type="parTrans" cxnId="{8A892B78-0016-48A5-AB81-E6B8A601FE45}">
      <dgm:prSet/>
      <dgm:spPr/>
      <dgm:t>
        <a:bodyPr/>
        <a:lstStyle/>
        <a:p>
          <a:endParaRPr lang="en-US"/>
        </a:p>
      </dgm:t>
    </dgm:pt>
    <dgm:pt modelId="{A79194BF-6E4B-4627-BE69-8D6214B50152}" type="sibTrans" cxnId="{8A892B78-0016-48A5-AB81-E6B8A601FE45}">
      <dgm:prSet/>
      <dgm:spPr/>
      <dgm:t>
        <a:bodyPr/>
        <a:lstStyle/>
        <a:p>
          <a:endParaRPr lang="en-US"/>
        </a:p>
      </dgm:t>
    </dgm:pt>
    <dgm:pt modelId="{E29CE25F-E2B3-40F4-AC61-36BE8FAD839D}">
      <dgm:prSet custT="1"/>
      <dgm:spPr/>
      <dgm:t>
        <a:bodyPr/>
        <a:lstStyle/>
        <a:p>
          <a:r>
            <a:rPr lang="en-US" sz="2000" dirty="0"/>
            <a:t>Look at more:</a:t>
          </a:r>
        </a:p>
      </dgm:t>
    </dgm:pt>
    <dgm:pt modelId="{BD052AB0-AC87-4B85-A108-FE34F4056680}" type="parTrans" cxnId="{CC0D9FF3-6557-4E2F-8606-9107C4DE75D5}">
      <dgm:prSet/>
      <dgm:spPr/>
      <dgm:t>
        <a:bodyPr/>
        <a:lstStyle/>
        <a:p>
          <a:endParaRPr lang="en-US"/>
        </a:p>
      </dgm:t>
    </dgm:pt>
    <dgm:pt modelId="{98D20005-BB9B-49E9-8A4A-D6D6C79D7DC2}" type="sibTrans" cxnId="{CC0D9FF3-6557-4E2F-8606-9107C4DE75D5}">
      <dgm:prSet/>
      <dgm:spPr/>
      <dgm:t>
        <a:bodyPr/>
        <a:lstStyle/>
        <a:p>
          <a:endParaRPr lang="en-US"/>
        </a:p>
      </dgm:t>
    </dgm:pt>
    <dgm:pt modelId="{9CA1591B-493B-4186-9D4B-13A0E5960312}">
      <dgm:prSet custT="1"/>
      <dgm:spPr/>
      <dgm:t>
        <a:bodyPr/>
        <a:lstStyle/>
        <a:p>
          <a:r>
            <a:rPr lang="en-US" sz="1600" u="none" dirty="0"/>
            <a:t>Television</a:t>
          </a:r>
        </a:p>
      </dgm:t>
    </dgm:pt>
    <dgm:pt modelId="{ED79ACA1-EF20-4B04-A851-A4FB589B17A6}" type="parTrans" cxnId="{4DBE07F2-A34A-4851-8BA2-C00D8BE4DCBE}">
      <dgm:prSet/>
      <dgm:spPr/>
    </dgm:pt>
    <dgm:pt modelId="{A57F9DDA-2E74-4F08-B5D1-9CE98D0CF438}" type="sibTrans" cxnId="{4DBE07F2-A34A-4851-8BA2-C00D8BE4DCBE}">
      <dgm:prSet/>
      <dgm:spPr/>
    </dgm:pt>
    <dgm:pt modelId="{95C69AEC-E29F-419D-8153-6766D851A4AF}">
      <dgm:prSet custT="1"/>
      <dgm:spPr/>
      <dgm:t>
        <a:bodyPr/>
        <a:lstStyle/>
        <a:p>
          <a:r>
            <a:rPr lang="en-US" sz="1600" u="none" dirty="0"/>
            <a:t>Names within songs</a:t>
          </a:r>
        </a:p>
      </dgm:t>
    </dgm:pt>
    <dgm:pt modelId="{7E89FC23-010F-4D48-98AF-BBC9F5B12F33}" type="parTrans" cxnId="{2752B68E-CE78-4689-B013-C7AF86279F5F}">
      <dgm:prSet/>
      <dgm:spPr/>
    </dgm:pt>
    <dgm:pt modelId="{B5117127-353B-40B2-9586-9D86826CE431}" type="sibTrans" cxnId="{2752B68E-CE78-4689-B013-C7AF86279F5F}">
      <dgm:prSet/>
      <dgm:spPr/>
    </dgm:pt>
    <dgm:pt modelId="{5772550F-1BB0-4D97-85FA-49AC8850070B}">
      <dgm:prSet custT="1"/>
      <dgm:spPr/>
      <dgm:t>
        <a:bodyPr/>
        <a:lstStyle/>
        <a:p>
          <a:r>
            <a:rPr lang="en-US" sz="1600" u="none" dirty="0"/>
            <a:t>Music charts</a:t>
          </a:r>
        </a:p>
      </dgm:t>
    </dgm:pt>
    <dgm:pt modelId="{6A2E6DD5-A02E-494D-B568-B268463C0FD5}" type="parTrans" cxnId="{505C9B23-A5F9-40B4-97C1-8FF0C26CE0B3}">
      <dgm:prSet/>
      <dgm:spPr/>
    </dgm:pt>
    <dgm:pt modelId="{051A8B1A-315C-43C5-9503-CE4A2AA25B0F}" type="sibTrans" cxnId="{505C9B23-A5F9-40B4-97C1-8FF0C26CE0B3}">
      <dgm:prSet/>
      <dgm:spPr/>
    </dgm:pt>
    <dgm:pt modelId="{83DE68CF-8B88-4B93-8131-E23A83B9C39F}">
      <dgm:prSet custT="1"/>
      <dgm:spPr/>
      <dgm:t>
        <a:bodyPr/>
        <a:lstStyle/>
        <a:p>
          <a:r>
            <a:rPr lang="en-US" sz="1600" u="none" dirty="0"/>
            <a:t>Movie characters</a:t>
          </a:r>
        </a:p>
      </dgm:t>
    </dgm:pt>
    <dgm:pt modelId="{52E9F680-F61F-455E-AEAD-A9F24BD2316B}" type="parTrans" cxnId="{B897B4DF-4046-46D6-BA14-831F72160BE9}">
      <dgm:prSet/>
      <dgm:spPr/>
    </dgm:pt>
    <dgm:pt modelId="{7A443329-BDE1-451C-821B-9D8720B75941}" type="sibTrans" cxnId="{B897B4DF-4046-46D6-BA14-831F72160BE9}">
      <dgm:prSet/>
      <dgm:spPr/>
    </dgm:pt>
    <dgm:pt modelId="{DD03C703-9649-4B4F-8D97-6EA035BB3178}">
      <dgm:prSet custT="1"/>
      <dgm:spPr/>
      <dgm:t>
        <a:bodyPr/>
        <a:lstStyle/>
        <a:p>
          <a:r>
            <a:rPr lang="en-US" sz="1600" u="none" dirty="0"/>
            <a:t>Books</a:t>
          </a:r>
        </a:p>
      </dgm:t>
    </dgm:pt>
    <dgm:pt modelId="{F3F79E84-1490-4C12-80DF-516B468F93FA}" type="parTrans" cxnId="{585291B3-3840-4088-ADB8-FA8D9B77B0FB}">
      <dgm:prSet/>
      <dgm:spPr/>
    </dgm:pt>
    <dgm:pt modelId="{11063A8C-ACD5-42E8-9DDC-4823FBB8641C}" type="sibTrans" cxnId="{585291B3-3840-4088-ADB8-FA8D9B77B0FB}">
      <dgm:prSet/>
      <dgm:spPr/>
    </dgm:pt>
    <dgm:pt modelId="{D197ED83-A66B-4AFB-9CDB-8731D8303774}" type="pres">
      <dgm:prSet presAssocID="{611289AB-790F-4607-8D2E-AED7839E4FD2}" presName="Name0" presStyleCnt="0">
        <dgm:presLayoutVars>
          <dgm:dir/>
          <dgm:animLvl val="lvl"/>
          <dgm:resizeHandles val="exact"/>
        </dgm:presLayoutVars>
      </dgm:prSet>
      <dgm:spPr/>
    </dgm:pt>
    <dgm:pt modelId="{AC35414F-F3F5-4C9F-9B08-AFE00E86352F}" type="pres">
      <dgm:prSet presAssocID="{B73C331D-4CEB-43D6-BEB9-32D3A8E3402E}" presName="boxAndChildren" presStyleCnt="0"/>
      <dgm:spPr/>
    </dgm:pt>
    <dgm:pt modelId="{917794A1-BC04-4721-8F3E-E18B323F1032}" type="pres">
      <dgm:prSet presAssocID="{B73C331D-4CEB-43D6-BEB9-32D3A8E3402E}" presName="parentTextBox" presStyleLbl="alignNode1" presStyleIdx="0" presStyleCnt="2"/>
      <dgm:spPr/>
    </dgm:pt>
    <dgm:pt modelId="{E89927FB-9369-48AB-927C-974CC195D194}" type="pres">
      <dgm:prSet presAssocID="{B73C331D-4CEB-43D6-BEB9-32D3A8E3402E}" presName="descendantBox" presStyleLbl="bgAccFollowNode1" presStyleIdx="0" presStyleCnt="2" custLinFactNeighborX="0" custLinFactNeighborY="400"/>
      <dgm:spPr/>
    </dgm:pt>
    <dgm:pt modelId="{A4DA2021-F8FB-46FF-8659-DE89DD0191D6}" type="pres">
      <dgm:prSet presAssocID="{9CAB8D59-CE92-4816-8B40-FC51D91E4C98}" presName="sp" presStyleCnt="0"/>
      <dgm:spPr/>
    </dgm:pt>
    <dgm:pt modelId="{AC9053A4-3466-42B8-A9CE-C98E9FDEE2E8}" type="pres">
      <dgm:prSet presAssocID="{CFFA6403-C76C-44D8-90DE-B0A0B640AE34}" presName="arrowAndChildren" presStyleCnt="0"/>
      <dgm:spPr/>
    </dgm:pt>
    <dgm:pt modelId="{F257038A-BEEB-40F9-8F61-A7A6328B9B22}" type="pres">
      <dgm:prSet presAssocID="{CFFA6403-C76C-44D8-90DE-B0A0B640AE34}" presName="parentTextArrow" presStyleLbl="node1" presStyleIdx="0" presStyleCnt="0"/>
      <dgm:spPr/>
    </dgm:pt>
    <dgm:pt modelId="{C6BC2972-CC25-468D-A72A-082293A626EC}" type="pres">
      <dgm:prSet presAssocID="{CFFA6403-C76C-44D8-90DE-B0A0B640AE34}" presName="arrow" presStyleLbl="alignNode1" presStyleIdx="1" presStyleCnt="2"/>
      <dgm:spPr/>
    </dgm:pt>
    <dgm:pt modelId="{3EBD6B7A-E3E5-41F7-9B54-8E6FC4C8B8AC}" type="pres">
      <dgm:prSet presAssocID="{CFFA6403-C76C-44D8-90DE-B0A0B640AE34}" presName="descendantArrow" presStyleLbl="bgAccFollowNode1" presStyleIdx="1" presStyleCnt="2" custLinFactNeighborX="0" custLinFactNeighborY="-114"/>
      <dgm:spPr/>
    </dgm:pt>
  </dgm:ptLst>
  <dgm:cxnLst>
    <dgm:cxn modelId="{19769806-2288-4375-90D4-63644F6645AE}" type="presOf" srcId="{9CA1591B-493B-4186-9D4B-13A0E5960312}" destId="{E89927FB-9369-48AB-927C-974CC195D194}" srcOrd="0" destOrd="1" presId="urn:microsoft.com/office/officeart/2016/7/layout/VerticalDownArrowProcess"/>
    <dgm:cxn modelId="{DF0F7F12-2458-4DBE-80EC-3D6D7A8B2FE1}" srcId="{CFFA6403-C76C-44D8-90DE-B0A0B640AE34}" destId="{A1A47676-7645-404B-A339-AF0B097932B9}" srcOrd="0" destOrd="0" parTransId="{3E998B45-B187-4340-9D3C-5226D50852AA}" sibTransId="{3A21C3C8-27C7-4891-BAC7-A4384B2A2B4A}"/>
    <dgm:cxn modelId="{BE0C8B1E-A881-46B1-8160-7BE579214A18}" type="presOf" srcId="{5772550F-1BB0-4D97-85FA-49AC8850070B}" destId="{E89927FB-9369-48AB-927C-974CC195D194}" srcOrd="0" destOrd="3" presId="urn:microsoft.com/office/officeart/2016/7/layout/VerticalDownArrowProcess"/>
    <dgm:cxn modelId="{FD819522-148F-47AB-B23D-6541878B65CD}" type="presOf" srcId="{95C69AEC-E29F-419D-8153-6766D851A4AF}" destId="{E89927FB-9369-48AB-927C-974CC195D194}" srcOrd="0" destOrd="2" presId="urn:microsoft.com/office/officeart/2016/7/layout/VerticalDownArrowProcess"/>
    <dgm:cxn modelId="{505C9B23-A5F9-40B4-97C1-8FF0C26CE0B3}" srcId="{E29CE25F-E2B3-40F4-AC61-36BE8FAD839D}" destId="{5772550F-1BB0-4D97-85FA-49AC8850070B}" srcOrd="2" destOrd="0" parTransId="{6A2E6DD5-A02E-494D-B568-B268463C0FD5}" sibTransId="{051A8B1A-315C-43C5-9503-CE4A2AA25B0F}"/>
    <dgm:cxn modelId="{3FE63346-D27E-4812-A9B3-6F0BD6FB359B}" type="presOf" srcId="{83DE68CF-8B88-4B93-8131-E23A83B9C39F}" destId="{E89927FB-9369-48AB-927C-974CC195D194}" srcOrd="0" destOrd="4" presId="urn:microsoft.com/office/officeart/2016/7/layout/VerticalDownArrowProcess"/>
    <dgm:cxn modelId="{78D46A4C-219C-4E63-A7A4-11F9A75B2E21}" srcId="{611289AB-790F-4607-8D2E-AED7839E4FD2}" destId="{CFFA6403-C76C-44D8-90DE-B0A0B640AE34}" srcOrd="0" destOrd="0" parTransId="{5A6C9672-11B7-4D21-9406-9F5F66D2B061}" sibTransId="{9CAB8D59-CE92-4816-8B40-FC51D91E4C98}"/>
    <dgm:cxn modelId="{FEFC6D50-BB40-4F17-9A61-85E59BE144FA}" type="presOf" srcId="{A1A47676-7645-404B-A339-AF0B097932B9}" destId="{3EBD6B7A-E3E5-41F7-9B54-8E6FC4C8B8AC}" srcOrd="0" destOrd="0" presId="urn:microsoft.com/office/officeart/2016/7/layout/VerticalDownArrowProcess"/>
    <dgm:cxn modelId="{CBFB8071-5021-4CF3-8D05-A8EC3F63288C}" type="presOf" srcId="{E29CE25F-E2B3-40F4-AC61-36BE8FAD839D}" destId="{E89927FB-9369-48AB-927C-974CC195D194}" srcOrd="0" destOrd="0" presId="urn:microsoft.com/office/officeart/2016/7/layout/VerticalDownArrowProcess"/>
    <dgm:cxn modelId="{8A892B78-0016-48A5-AB81-E6B8A601FE45}" srcId="{611289AB-790F-4607-8D2E-AED7839E4FD2}" destId="{B73C331D-4CEB-43D6-BEB9-32D3A8E3402E}" srcOrd="1" destOrd="0" parTransId="{A0ED13EF-68CE-4432-89F7-4FB4D4950195}" sibTransId="{A79194BF-6E4B-4627-BE69-8D6214B50152}"/>
    <dgm:cxn modelId="{FA69C983-5819-49E5-A0BE-3E4ACD13CF19}" type="presOf" srcId="{CFFA6403-C76C-44D8-90DE-B0A0B640AE34}" destId="{F257038A-BEEB-40F9-8F61-A7A6328B9B22}" srcOrd="0" destOrd="0" presId="urn:microsoft.com/office/officeart/2016/7/layout/VerticalDownArrowProcess"/>
    <dgm:cxn modelId="{12CAB485-78D9-4494-A9F1-BA9E6F70027C}" type="presOf" srcId="{B73C331D-4CEB-43D6-BEB9-32D3A8E3402E}" destId="{917794A1-BC04-4721-8F3E-E18B323F1032}" srcOrd="0" destOrd="0" presId="urn:microsoft.com/office/officeart/2016/7/layout/VerticalDownArrowProcess"/>
    <dgm:cxn modelId="{2752B68E-CE78-4689-B013-C7AF86279F5F}" srcId="{E29CE25F-E2B3-40F4-AC61-36BE8FAD839D}" destId="{95C69AEC-E29F-419D-8153-6766D851A4AF}" srcOrd="1" destOrd="0" parTransId="{7E89FC23-010F-4D48-98AF-BBC9F5B12F33}" sibTransId="{B5117127-353B-40B2-9586-9D86826CE431}"/>
    <dgm:cxn modelId="{585291B3-3840-4088-ADB8-FA8D9B77B0FB}" srcId="{E29CE25F-E2B3-40F4-AC61-36BE8FAD839D}" destId="{DD03C703-9649-4B4F-8D97-6EA035BB3178}" srcOrd="4" destOrd="0" parTransId="{F3F79E84-1490-4C12-80DF-516B468F93FA}" sibTransId="{11063A8C-ACD5-42E8-9DDC-4823FBB8641C}"/>
    <dgm:cxn modelId="{271A9BB4-C4B1-43F8-9BBD-12F4E71A644F}" type="presOf" srcId="{CFFA6403-C76C-44D8-90DE-B0A0B640AE34}" destId="{C6BC2972-CC25-468D-A72A-082293A626EC}" srcOrd="1" destOrd="0" presId="urn:microsoft.com/office/officeart/2016/7/layout/VerticalDownArrowProcess"/>
    <dgm:cxn modelId="{E66729D6-BCDD-4274-A05E-34C181E3E0C0}" type="presOf" srcId="{611289AB-790F-4607-8D2E-AED7839E4FD2}" destId="{D197ED83-A66B-4AFB-9CDB-8731D8303774}" srcOrd="0" destOrd="0" presId="urn:microsoft.com/office/officeart/2016/7/layout/VerticalDownArrowProcess"/>
    <dgm:cxn modelId="{B897B4DF-4046-46D6-BA14-831F72160BE9}" srcId="{E29CE25F-E2B3-40F4-AC61-36BE8FAD839D}" destId="{83DE68CF-8B88-4B93-8131-E23A83B9C39F}" srcOrd="3" destOrd="0" parTransId="{52E9F680-F61F-455E-AEAD-A9F24BD2316B}" sibTransId="{7A443329-BDE1-451C-821B-9D8720B75941}"/>
    <dgm:cxn modelId="{3C03DEEA-0AE4-4F4E-9F71-A2B799186C40}" type="presOf" srcId="{DD03C703-9649-4B4F-8D97-6EA035BB3178}" destId="{E89927FB-9369-48AB-927C-974CC195D194}" srcOrd="0" destOrd="5" presId="urn:microsoft.com/office/officeart/2016/7/layout/VerticalDownArrowProcess"/>
    <dgm:cxn modelId="{4DBE07F2-A34A-4851-8BA2-C00D8BE4DCBE}" srcId="{E29CE25F-E2B3-40F4-AC61-36BE8FAD839D}" destId="{9CA1591B-493B-4186-9D4B-13A0E5960312}" srcOrd="0" destOrd="0" parTransId="{ED79ACA1-EF20-4B04-A851-A4FB589B17A6}" sibTransId="{A57F9DDA-2E74-4F08-B5D1-9CE98D0CF438}"/>
    <dgm:cxn modelId="{CC0D9FF3-6557-4E2F-8606-9107C4DE75D5}" srcId="{B73C331D-4CEB-43D6-BEB9-32D3A8E3402E}" destId="{E29CE25F-E2B3-40F4-AC61-36BE8FAD839D}" srcOrd="0" destOrd="0" parTransId="{BD052AB0-AC87-4B85-A108-FE34F4056680}" sibTransId="{98D20005-BB9B-49E9-8A4A-D6D6C79D7DC2}"/>
    <dgm:cxn modelId="{C7BFEB15-73AF-4840-8DBD-90CF8C0BA9D8}" type="presParOf" srcId="{D197ED83-A66B-4AFB-9CDB-8731D8303774}" destId="{AC35414F-F3F5-4C9F-9B08-AFE00E86352F}" srcOrd="0" destOrd="0" presId="urn:microsoft.com/office/officeart/2016/7/layout/VerticalDownArrowProcess"/>
    <dgm:cxn modelId="{7A10E8F7-F406-4862-934F-50F761A90D84}" type="presParOf" srcId="{AC35414F-F3F5-4C9F-9B08-AFE00E86352F}" destId="{917794A1-BC04-4721-8F3E-E18B323F1032}" srcOrd="0" destOrd="0" presId="urn:microsoft.com/office/officeart/2016/7/layout/VerticalDownArrowProcess"/>
    <dgm:cxn modelId="{CDBF6EAA-DCCF-4B78-9498-9D162C6D9649}" type="presParOf" srcId="{AC35414F-F3F5-4C9F-9B08-AFE00E86352F}" destId="{E89927FB-9369-48AB-927C-974CC195D194}" srcOrd="1" destOrd="0" presId="urn:microsoft.com/office/officeart/2016/7/layout/VerticalDownArrowProcess"/>
    <dgm:cxn modelId="{AD4B10AA-2E6F-43AF-8FEE-2AFFA1CF934B}" type="presParOf" srcId="{D197ED83-A66B-4AFB-9CDB-8731D8303774}" destId="{A4DA2021-F8FB-46FF-8659-DE89DD0191D6}" srcOrd="1" destOrd="0" presId="urn:microsoft.com/office/officeart/2016/7/layout/VerticalDownArrowProcess"/>
    <dgm:cxn modelId="{D8211681-FBC2-4AD0-8E8D-027FD0BC1416}" type="presParOf" srcId="{D197ED83-A66B-4AFB-9CDB-8731D8303774}" destId="{AC9053A4-3466-42B8-A9CE-C98E9FDEE2E8}" srcOrd="2" destOrd="0" presId="urn:microsoft.com/office/officeart/2016/7/layout/VerticalDownArrowProcess"/>
    <dgm:cxn modelId="{43D9F276-0D49-4F9C-86E0-CC723DBC3034}" type="presParOf" srcId="{AC9053A4-3466-42B8-A9CE-C98E9FDEE2E8}" destId="{F257038A-BEEB-40F9-8F61-A7A6328B9B22}" srcOrd="0" destOrd="0" presId="urn:microsoft.com/office/officeart/2016/7/layout/VerticalDownArrowProcess"/>
    <dgm:cxn modelId="{67826A88-8819-4698-AA79-9CC6177AD9D5}" type="presParOf" srcId="{AC9053A4-3466-42B8-A9CE-C98E9FDEE2E8}" destId="{C6BC2972-CC25-468D-A72A-082293A626EC}" srcOrd="1" destOrd="0" presId="urn:microsoft.com/office/officeart/2016/7/layout/VerticalDownArrowProcess"/>
    <dgm:cxn modelId="{49F8F801-BFD8-4708-A2E6-254D1B40BBDC}" type="presParOf" srcId="{AC9053A4-3466-42B8-A9CE-C98E9FDEE2E8}" destId="{3EBD6B7A-E3E5-41F7-9B54-8E6FC4C8B8A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F4982-4890-40B7-B870-DAADAFA2A2C5}">
      <dsp:nvSpPr>
        <dsp:cNvPr id="0" name=""/>
        <dsp:cNvSpPr/>
      </dsp:nvSpPr>
      <dsp:spPr>
        <a:xfrm>
          <a:off x="538763" y="764214"/>
          <a:ext cx="1038805" cy="1226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E4E4-0E8B-4885-B1CF-F7EF6F7D4583}">
      <dsp:nvSpPr>
        <dsp:cNvPr id="0" name=""/>
        <dsp:cNvSpPr/>
      </dsp:nvSpPr>
      <dsp:spPr>
        <a:xfrm>
          <a:off x="0" y="2175169"/>
          <a:ext cx="2206309" cy="259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3 data sources</a:t>
          </a:r>
        </a:p>
      </dsp:txBody>
      <dsp:txXfrm>
        <a:off x="0" y="2175169"/>
        <a:ext cx="2206309" cy="259079"/>
      </dsp:txXfrm>
    </dsp:sp>
    <dsp:sp modelId="{6F69EF33-0C62-42E0-83BD-D6B6FB088005}">
      <dsp:nvSpPr>
        <dsp:cNvPr id="0" name=""/>
        <dsp:cNvSpPr/>
      </dsp:nvSpPr>
      <dsp:spPr>
        <a:xfrm>
          <a:off x="13197" y="2543096"/>
          <a:ext cx="2206309" cy="9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AC24-F93A-40F6-8C89-A097D4E4602C}">
      <dsp:nvSpPr>
        <dsp:cNvPr id="0" name=""/>
        <dsp:cNvSpPr/>
      </dsp:nvSpPr>
      <dsp:spPr>
        <a:xfrm>
          <a:off x="2739053" y="864329"/>
          <a:ext cx="1192359" cy="9971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A6856-0323-45B8-B057-0FB236246407}">
      <dsp:nvSpPr>
        <dsp:cNvPr id="0" name=""/>
        <dsp:cNvSpPr/>
      </dsp:nvSpPr>
      <dsp:spPr>
        <a:xfrm>
          <a:off x="2234553" y="2187920"/>
          <a:ext cx="2206309" cy="259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Need actors’ names</a:t>
          </a:r>
        </a:p>
      </dsp:txBody>
      <dsp:txXfrm>
        <a:off x="2234553" y="2187920"/>
        <a:ext cx="2206309" cy="259079"/>
      </dsp:txXfrm>
    </dsp:sp>
    <dsp:sp modelId="{6DA01CAA-1102-4C80-BB16-0F103DF8E621}">
      <dsp:nvSpPr>
        <dsp:cNvPr id="0" name=""/>
        <dsp:cNvSpPr/>
      </dsp:nvSpPr>
      <dsp:spPr>
        <a:xfrm>
          <a:off x="2245100" y="2262332"/>
          <a:ext cx="2206309" cy="9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245100" y="2262332"/>
        <a:ext cx="2206309" cy="912274"/>
      </dsp:txXfrm>
    </dsp:sp>
    <dsp:sp modelId="{8B4AC48B-1B85-4054-BCCE-2DC67BD55551}">
      <dsp:nvSpPr>
        <dsp:cNvPr id="0" name=""/>
        <dsp:cNvSpPr/>
      </dsp:nvSpPr>
      <dsp:spPr>
        <a:xfrm>
          <a:off x="5660574" y="625452"/>
          <a:ext cx="1123385" cy="149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AC0C9-0DFC-4961-A0C7-6B44AEE44A0B}">
      <dsp:nvSpPr>
        <dsp:cNvPr id="0" name=""/>
        <dsp:cNvSpPr/>
      </dsp:nvSpPr>
      <dsp:spPr>
        <a:xfrm>
          <a:off x="5198024" y="2309587"/>
          <a:ext cx="2206309" cy="259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600" kern="1200"/>
        </a:p>
      </dsp:txBody>
      <dsp:txXfrm>
        <a:off x="5198024" y="2309587"/>
        <a:ext cx="2206309" cy="259079"/>
      </dsp:txXfrm>
    </dsp:sp>
    <dsp:sp modelId="{C67AB1A7-534D-4B17-A8E1-DF6FBCFED03C}">
      <dsp:nvSpPr>
        <dsp:cNvPr id="0" name=""/>
        <dsp:cNvSpPr/>
      </dsp:nvSpPr>
      <dsp:spPr>
        <a:xfrm>
          <a:off x="5198024" y="2610151"/>
          <a:ext cx="2206309" cy="9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467FD-2702-4843-B0BC-FA85D04B70ED}">
      <dsp:nvSpPr>
        <dsp:cNvPr id="0" name=""/>
        <dsp:cNvSpPr/>
      </dsp:nvSpPr>
      <dsp:spPr>
        <a:xfrm>
          <a:off x="8913770" y="727068"/>
          <a:ext cx="1424817" cy="14299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4D25A-322C-41CF-8A05-6E06B2202D98}">
      <dsp:nvSpPr>
        <dsp:cNvPr id="0" name=""/>
        <dsp:cNvSpPr/>
      </dsp:nvSpPr>
      <dsp:spPr>
        <a:xfrm>
          <a:off x="7803635" y="2176789"/>
          <a:ext cx="3459449" cy="190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Need baby names</a:t>
          </a:r>
        </a:p>
      </dsp:txBody>
      <dsp:txXfrm>
        <a:off x="7803635" y="2176789"/>
        <a:ext cx="3459449" cy="190340"/>
      </dsp:txXfrm>
    </dsp:sp>
    <dsp:sp modelId="{59C47772-4513-462C-8ADD-F841511F2612}">
      <dsp:nvSpPr>
        <dsp:cNvPr id="0" name=""/>
        <dsp:cNvSpPr/>
      </dsp:nvSpPr>
      <dsp:spPr>
        <a:xfrm>
          <a:off x="8079100" y="2544139"/>
          <a:ext cx="3001794" cy="109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Social Security Administration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     1881 to 2018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8079100" y="2544139"/>
        <a:ext cx="3001794" cy="109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794A1-BC04-4721-8F3E-E18B323F1032}">
      <dsp:nvSpPr>
        <dsp:cNvPr id="0" name=""/>
        <dsp:cNvSpPr/>
      </dsp:nvSpPr>
      <dsp:spPr>
        <a:xfrm>
          <a:off x="0" y="3552166"/>
          <a:ext cx="1628400" cy="2330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7800" rIns="11581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Additional scope </a:t>
          </a:r>
        </a:p>
      </dsp:txBody>
      <dsp:txXfrm>
        <a:off x="0" y="3552166"/>
        <a:ext cx="1628400" cy="2330605"/>
      </dsp:txXfrm>
    </dsp:sp>
    <dsp:sp modelId="{E89927FB-9369-48AB-927C-974CC195D194}">
      <dsp:nvSpPr>
        <dsp:cNvPr id="0" name=""/>
        <dsp:cNvSpPr/>
      </dsp:nvSpPr>
      <dsp:spPr>
        <a:xfrm>
          <a:off x="1628400" y="3554820"/>
          <a:ext cx="4885203" cy="23306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54000" rIns="99095" bIns="2540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Look at more: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none" kern="1200" dirty="0"/>
            <a:t>Television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none" kern="1200" dirty="0"/>
            <a:t>Names within songs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none" kern="1200" dirty="0"/>
            <a:t>Music charts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none" kern="1200" dirty="0"/>
            <a:t>Movie characters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none" kern="1200" dirty="0"/>
            <a:t>Books</a:t>
          </a:r>
        </a:p>
      </dsp:txBody>
      <dsp:txXfrm>
        <a:off x="1628400" y="3554820"/>
        <a:ext cx="4885203" cy="2330605"/>
      </dsp:txXfrm>
    </dsp:sp>
    <dsp:sp modelId="{C6BC2972-CC25-468D-A72A-082293A626EC}">
      <dsp:nvSpPr>
        <dsp:cNvPr id="0" name=""/>
        <dsp:cNvSpPr/>
      </dsp:nvSpPr>
      <dsp:spPr>
        <a:xfrm rot="10800000">
          <a:off x="0" y="2653"/>
          <a:ext cx="1628400" cy="358447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77800" rIns="11581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Data difficulties</a:t>
          </a:r>
        </a:p>
      </dsp:txBody>
      <dsp:txXfrm rot="-10800000">
        <a:off x="0" y="2653"/>
        <a:ext cx="1628400" cy="2329906"/>
      </dsp:txXfrm>
    </dsp:sp>
    <dsp:sp modelId="{3EBD6B7A-E3E5-41F7-9B54-8E6FC4C8B8AC}">
      <dsp:nvSpPr>
        <dsp:cNvPr id="0" name=""/>
        <dsp:cNvSpPr/>
      </dsp:nvSpPr>
      <dsp:spPr>
        <a:xfrm>
          <a:off x="1628400" y="0"/>
          <a:ext cx="4885203" cy="23299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54000" rIns="99095" bIns="254000" numCol="1" spcCol="1270" anchor="ctr" anchorCtr="0">
          <a:noAutofit/>
        </a:bodyPr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Manual intervention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No gender</a:t>
          </a:r>
        </a:p>
      </dsp:txBody>
      <dsp:txXfrm>
        <a:off x="1628400" y="0"/>
        <a:ext cx="4885203" cy="2329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D81-D0C9-4CFE-9D15-AD1B412CE53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CDDE3-189C-478A-BDE5-CA986502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media has an influence on baby names.</a:t>
            </a:r>
          </a:p>
          <a:p>
            <a:endParaRPr lang="en-US" dirty="0"/>
          </a:p>
          <a:p>
            <a:r>
              <a:rPr lang="en-US" u="sng" dirty="0"/>
              <a:t>What questions did we ask?</a:t>
            </a:r>
          </a:p>
          <a:p>
            <a:endParaRPr lang="en-US" dirty="0"/>
          </a:p>
          <a:p>
            <a:r>
              <a:rPr lang="en-US" u="sng" dirty="0"/>
              <a:t>Why did we ask these questions?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Did we answer our questions?</a:t>
            </a:r>
          </a:p>
          <a:p>
            <a:r>
              <a:rPr lang="en-US" dirty="0"/>
              <a:t>Yes</a:t>
            </a:r>
          </a:p>
          <a:p>
            <a:endParaRPr lang="en-US" u="sng" dirty="0"/>
          </a:p>
          <a:p>
            <a:r>
              <a:rPr lang="en-US" u="sng" dirty="0"/>
              <a:t>What were our findings?</a:t>
            </a:r>
          </a:p>
          <a:p>
            <a:r>
              <a:rPr lang="en-US" dirty="0"/>
              <a:t>We found many instances where media did have an influence.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CDDE3-189C-478A-BDE5-CA986502D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E662-AAC6-4DEA-98F4-1CBBF9AF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6C28-4402-4F2D-B7D8-7E708DA73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A032-CA0C-41EC-A55C-0475E3E6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AF4A-060B-4A8F-8A2F-88D51CE3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CFEE-FAC7-4CAF-A69D-616A65B4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8FE-3590-4A78-9B14-BDA49F4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D5F5-B27B-41C6-B3BD-EDD26C43D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0969-2FA4-4DBF-8151-F2767DF4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B27AB-07D9-4E6C-B753-5690DD39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F69D-58EB-4B25-B31C-7C4478AB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CB4F6-9F6A-43C3-8BDE-AC26F9AB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7BF19-3796-4165-99EA-E01D605A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86DA-3106-4A47-AE63-A1841B4B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3BF7-3F26-497F-99DC-57EC38A0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4C6C-3FCE-4725-B782-5418F53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342C-20E9-4BE9-8637-9989B30B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C52F-C57F-4AA1-B970-50362E15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3FD2-2512-4FAB-9FBD-4BA741B9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48CD-464F-4F84-A825-274444A7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8107-D56C-40B9-969D-30563075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783C-5B2B-43AC-93CD-8A0BA9FE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62BD0-693A-44D6-A2E9-21C59CA6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AB6A-1E43-4ACB-B312-8110DEDD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927B-521D-4FBB-9A0E-7B3981DC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B324-0547-41E4-AAA5-59738EEF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FD6A-D14A-4D14-805C-64E4DD79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C8DF-4653-4420-964F-3EACA270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F125-FFF2-4D42-9BD7-3BE502F0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AC638-B8C2-45A2-A6C1-81C084ED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6FB3-F2C2-4286-9322-8FE11501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B6A21-4BF6-4E8A-A1AC-C36D979C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CCF5-690E-4F0B-A7D8-11B3457F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E472-7671-4157-AAB0-9D310903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36DB-243B-4A3A-8412-756080F84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9A06C-3FE2-469A-A216-5728656CE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F1541-A056-4196-BEC5-A543617E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0DB2-5F0C-4414-89EF-ACD1657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D3F93-3E2F-49E8-A6B3-BEE33FB9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3F0D2-DC99-43D6-98BA-7FD5B2A6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4111-EA15-4FFC-904A-45489A1A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1F46E-FCCE-4ED8-AFB4-2482297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A8719-70F2-4D72-B940-D23EC36F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45A7-4C4E-42EF-93E4-F4144E13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7647-35F1-4665-936A-E42FEF67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09CFF-66CC-4003-858B-2D96CC05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0781-F48B-493F-82E8-CEAB6461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FAC5-57B8-49BE-838C-716C009B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0D3A-2807-4B07-B765-3DF586B8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E491-BA5B-4D49-9273-B7E138CA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F6EE-AA68-42C4-A2F5-E3C662C7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A13E-DA47-4860-8947-C88BCBC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FB95-DED8-49D1-A8AC-051FD651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43B9-1BB1-48A5-8490-DEAE24EC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9F88D-ACED-483B-9766-68047845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572C3-5E72-49BC-875D-4CCD0CB0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D57C-2BA5-42F2-9851-B77B3EA5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C4E8B-6F7A-4AA0-A5FE-09564AA5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01289-B0ED-4FFE-B814-25A2D00E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FBFAA-85D4-4AAC-9577-C733E5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BBDF-CEE7-4F78-B443-D5EA4764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1D9E-C70F-45F7-B853-D3533FB8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DB52-8040-483A-A3DE-498274E7EC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C394-0B6B-4ADF-A26D-006B3B1D8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92D5-C505-4EE0-90C3-8B269FBB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6E3E-95C4-4819-96ED-8785637F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9104B-3754-4F3B-A747-6A05F7D7F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9610" y="1127845"/>
            <a:ext cx="3605986" cy="3165859"/>
          </a:xfrm>
        </p:spPr>
        <p:txBody>
          <a:bodyPr anchor="t">
            <a:noAutofit/>
          </a:bodyPr>
          <a:lstStyle/>
          <a:p>
            <a:pPr algn="l"/>
            <a:r>
              <a:rPr lang="en-US" sz="7200" dirty="0">
                <a:solidFill>
                  <a:srgbClr val="000000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Name </a:t>
            </a:r>
            <a:br>
              <a:rPr lang="en-US" sz="7200" dirty="0">
                <a:solidFill>
                  <a:srgbClr val="000000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rgbClr val="000000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That </a:t>
            </a:r>
            <a:br>
              <a:rPr lang="en-US" sz="7200" dirty="0">
                <a:solidFill>
                  <a:srgbClr val="000000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rgbClr val="000000"/>
                </a:solidFill>
                <a:latin typeface="Franklin Gothic Heavy" panose="020B0903020102020204" pitchFamily="34" charset="0"/>
                <a:cs typeface="Times New Roman" panose="02020603050405020304" pitchFamily="18" charset="0"/>
              </a:rPr>
              <a:t>Baby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53D14-E0C9-41E9-A5F2-E3F111F68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64" y="5617431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Team Members:</a:t>
            </a:r>
            <a:r>
              <a:rPr lang="en-US" sz="1800" dirty="0">
                <a:solidFill>
                  <a:srgbClr val="000000"/>
                </a:solidFill>
                <a:latin typeface="Franklin Gothic Heavy" panose="020B09030201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Chris McCown, Jake Hatcher,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Frances Doyle, </a:t>
            </a:r>
            <a:r>
              <a:rPr lang="en-US" sz="1800" dirty="0" err="1">
                <a:solidFill>
                  <a:srgbClr val="000000"/>
                </a:solidFill>
              </a:rPr>
              <a:t>Nand</a:t>
            </a:r>
            <a:r>
              <a:rPr lang="en-US" sz="1800" dirty="0">
                <a:solidFill>
                  <a:srgbClr val="000000"/>
                </a:solidFill>
              </a:rPr>
              <a:t> Kishore </a:t>
            </a:r>
            <a:r>
              <a:rPr lang="en-US" sz="1800" dirty="0" err="1">
                <a:solidFill>
                  <a:srgbClr val="000000"/>
                </a:solidFill>
              </a:rPr>
              <a:t>Sagi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DED3-DE90-4002-82F8-FB0BE833A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41994" r="1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9528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D117E-D89C-43CE-A9C4-FC434E29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8" y="385838"/>
            <a:ext cx="2542925" cy="25298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Did we see an impact on baby names from movies?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4F565AD-CE8E-4257-826F-FD86B245D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32" y="523860"/>
            <a:ext cx="9062868" cy="60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D117E-D89C-43CE-A9C4-FC434E29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099309" cy="13247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Is popularity arising from a media influence lasting?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49D0E1-C88B-4708-BC02-86D38926B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A87AA-BC7B-49B3-ACE1-99E2E7936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D117E-D89C-43CE-A9C4-FC434E29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099309" cy="13247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Is popularity arising from a media influence lasting?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93654-9EDE-4A90-89CA-116F7E35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7" y="2807962"/>
            <a:ext cx="5063553" cy="3375702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5652CA3-3091-443A-8324-E5A938D6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0" y="2775581"/>
            <a:ext cx="5095319" cy="33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1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F26AC-6682-4C6D-92D0-29D6D19B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Largest spikes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869B21-A01E-407A-916E-1CFEADA0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18" y="1623469"/>
            <a:ext cx="9560785" cy="52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F26AC-6682-4C6D-92D0-29D6D19B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Largest spikes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E7B900-80D6-4B16-8E08-B4823527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04" y="1709940"/>
            <a:ext cx="9530703" cy="51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7B2932-B477-4CA8-B939-6C2807F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Mortem</a:t>
            </a:r>
            <a:br>
              <a:rPr lang="en-US">
                <a:solidFill>
                  <a:srgbClr val="FFFFFF"/>
                </a:solidFill>
                <a:latin typeface="Franklin Gothic Heavy" panose="020B090302010202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7A48791-9950-419F-BF11-C6995398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01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8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E3AB27-896F-4CC5-9845-47F7DBEB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43" y="1060806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Franklin Gothic Heavy" panose="020B0903020102020204" pitchFamily="34" charset="0"/>
              </a:rPr>
              <a:t>Questions?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8D59-8112-447C-AEF0-AF30B0FE17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743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820C6-FFC2-403C-85F8-72C43FDF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Franklin Gothic Heavy" panose="020B0903020102020204" pitchFamily="34" charset="0"/>
              </a:rPr>
              <a:t>Does media influence baby names?</a:t>
            </a:r>
            <a:br>
              <a:rPr lang="en-US">
                <a:solidFill>
                  <a:srgbClr val="FFFFFF"/>
                </a:solidFill>
                <a:latin typeface="Franklin Gothic Heavy" panose="020B0903020102020204" pitchFamily="34" charset="0"/>
              </a:rPr>
            </a:br>
            <a:endParaRPr lang="en-US">
              <a:solidFill>
                <a:srgbClr val="FFFFFF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C0D9-B57A-498D-A182-DD21B31D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en-US" sz="4000" dirty="0">
                <a:solidFill>
                  <a:srgbClr val="000000"/>
                </a:solidFill>
              </a:rPr>
              <a:t>What is the impact of movies and songs on baby names?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Do movies or songs have a bigger impact on chosen names?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Is popularity arising from a media influence lasting?</a:t>
            </a:r>
          </a:p>
        </p:txBody>
      </p:sp>
    </p:spTree>
    <p:extLst>
      <p:ext uri="{BB962C8B-B14F-4D97-AF65-F5344CB8AC3E}">
        <p14:creationId xmlns:p14="http://schemas.microsoft.com/office/powerpoint/2010/main" val="770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8D4A436-FC03-4BEF-93A0-6477BDFB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latin typeface="Franklin Gothic Heavy" panose="020B0903020102020204" pitchFamily="34" charset="0"/>
              </a:rPr>
              <a:t>Data Sources</a:t>
            </a:r>
            <a:br>
              <a:rPr lang="en-US" sz="4100" dirty="0"/>
            </a:br>
            <a:endParaRPr lang="en-US" sz="4100" dirty="0"/>
          </a:p>
        </p:txBody>
      </p:sp>
      <p:graphicFrame>
        <p:nvGraphicFramePr>
          <p:cNvPr id="24" name="Content Placeholder 12">
            <a:extLst>
              <a:ext uri="{FF2B5EF4-FFF2-40B4-BE49-F238E27FC236}">
                <a16:creationId xmlns:a16="http://schemas.microsoft.com/office/drawing/2014/main" id="{0624CDB8-0455-482A-B145-4262F9412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14978"/>
              </p:ext>
            </p:extLst>
          </p:nvPr>
        </p:nvGraphicFramePr>
        <p:xfrm>
          <a:off x="435429" y="1567544"/>
          <a:ext cx="11263085" cy="460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741A227-7FAB-43A6-8BBD-EF30B5DFCFA0}"/>
              </a:ext>
            </a:extLst>
          </p:cNvPr>
          <p:cNvSpPr txBox="1"/>
          <p:nvPr/>
        </p:nvSpPr>
        <p:spPr>
          <a:xfrm>
            <a:off x="5711688" y="3687588"/>
            <a:ext cx="269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dirty="0"/>
              <a:t>Need musicians’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97BE0-A98D-484A-A820-45A4887CCD4C}"/>
              </a:ext>
            </a:extLst>
          </p:cNvPr>
          <p:cNvSpPr txBox="1"/>
          <p:nvPr/>
        </p:nvSpPr>
        <p:spPr>
          <a:xfrm>
            <a:off x="5711688" y="4199210"/>
            <a:ext cx="280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Billboard API</a:t>
            </a:r>
          </a:p>
          <a:p>
            <a:pPr lvl="1"/>
            <a:r>
              <a:rPr lang="en-US" dirty="0"/>
              <a:t>1959 to present</a:t>
            </a:r>
          </a:p>
          <a:p>
            <a:pPr lvl="1"/>
            <a:r>
              <a:rPr lang="en-US" dirty="0"/>
              <a:t>#1 ranked song weekly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7F1E-3AC2-4DC7-84DA-3E58034277DD}"/>
              </a:ext>
            </a:extLst>
          </p:cNvPr>
          <p:cNvSpPr txBox="1"/>
          <p:nvPr/>
        </p:nvSpPr>
        <p:spPr>
          <a:xfrm>
            <a:off x="2849218" y="4199210"/>
            <a:ext cx="247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 err="1"/>
              <a:t>OMDb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1911 to present</a:t>
            </a:r>
          </a:p>
          <a:p>
            <a:pPr lvl="1"/>
            <a:r>
              <a:rPr lang="en-US" dirty="0"/>
              <a:t>Box office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142E96D-F69F-4E2F-9008-2DD4A3E9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04593"/>
            <a:ext cx="4977976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Franklin Gothic Heavy" panose="020B0903020102020204" pitchFamily="34" charset="0"/>
              </a:rPr>
              <a:t>Movie Data Cleanup &amp; Exploration</a:t>
            </a: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D4B83-08DB-42E3-B252-9BDF638C53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76" y="2121163"/>
            <a:ext cx="5880368" cy="4332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45B49-F781-459C-A5D8-14206401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892" y="1609355"/>
            <a:ext cx="4598546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Name, Year, Source</a:t>
            </a:r>
          </a:p>
          <a:p>
            <a:r>
              <a:rPr lang="en-US" sz="3200" dirty="0">
                <a:solidFill>
                  <a:srgbClr val="000000"/>
                </a:solidFill>
              </a:rPr>
              <a:t>Limitations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Movie database did not have character names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Movie database only returned four actors</a:t>
            </a:r>
          </a:p>
        </p:txBody>
      </p:sp>
    </p:spTree>
    <p:extLst>
      <p:ext uri="{BB962C8B-B14F-4D97-AF65-F5344CB8AC3E}">
        <p14:creationId xmlns:p14="http://schemas.microsoft.com/office/powerpoint/2010/main" val="114721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142E96D-F69F-4E2F-9008-2DD4A3E9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350" y="602751"/>
            <a:ext cx="4977976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Franklin Gothic Heavy" panose="020B0903020102020204" pitchFamily="34" charset="0"/>
              </a:rPr>
              <a:t>Song Data Cleanup &amp; Exploration</a:t>
            </a: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45B49-F781-459C-A5D8-14206401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475" y="1874399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Title, Name, First, Date</a:t>
            </a:r>
          </a:p>
          <a:p>
            <a:r>
              <a:rPr lang="en-US" sz="3200" dirty="0">
                <a:solidFill>
                  <a:srgbClr val="000000"/>
                </a:solidFill>
              </a:rPr>
              <a:t>Limitations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No individual names for groups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#1 song only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87394-C359-48C0-ACF1-FCD9989D36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32524" y="2812211"/>
            <a:ext cx="6444608" cy="28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142E96D-F69F-4E2F-9008-2DD4A3E9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20348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Franklin Gothic Heavy" panose="020B0903020102020204" pitchFamily="34" charset="0"/>
              </a:rPr>
              <a:t>SSA Data Cleanup &amp; Exploration</a:t>
            </a: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45B49-F781-459C-A5D8-14206401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475" y="1874399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Name, Year, Count</a:t>
            </a:r>
          </a:p>
          <a:p>
            <a:r>
              <a:rPr lang="en-US" sz="3200" dirty="0">
                <a:solidFill>
                  <a:srgbClr val="000000"/>
                </a:solidFill>
              </a:rPr>
              <a:t>Limitations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Lack of name data (&lt;5)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Misrepresent date</a:t>
            </a:r>
          </a:p>
          <a:p>
            <a:pPr lvl="1"/>
            <a:endParaRPr lang="en-US" sz="28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1E5A7F-AA1E-4488-BB02-D62D76B9E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874399"/>
            <a:ext cx="4734252" cy="49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0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142E96D-F69F-4E2F-9008-2DD4A3E9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65" y="1165460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Franklin Gothic Heavy" panose="020B0903020102020204" pitchFamily="34" charset="0"/>
              </a:rPr>
              <a:t>Merging the Data</a:t>
            </a: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45B49-F781-459C-A5D8-14206401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513" y="1301078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SSA </a:t>
            </a:r>
            <a:r>
              <a:rPr lang="en-US" sz="3200" dirty="0" err="1">
                <a:solidFill>
                  <a:srgbClr val="000000"/>
                </a:solidFill>
              </a:rPr>
              <a:t>DataFrame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Merged with DF (CSV)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Year and Name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lvl="1"/>
            <a:endParaRPr lang="en-US" sz="28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23A1D2-DEF9-4454-BC94-17B4F55E3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38" y="3710961"/>
            <a:ext cx="8948049" cy="2458812"/>
          </a:xfrm>
        </p:spPr>
      </p:pic>
    </p:spTree>
    <p:extLst>
      <p:ext uri="{BB962C8B-B14F-4D97-AF65-F5344CB8AC3E}">
        <p14:creationId xmlns:p14="http://schemas.microsoft.com/office/powerpoint/2010/main" val="271303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9B457-49C6-4EFD-934D-21D447F5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83451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rgbClr val="000000"/>
                </a:solidFill>
                <a:latin typeface="Franklin Gothic Heavy" panose="020B0903020102020204" pitchFamily="34" charset="0"/>
              </a:rPr>
              <a:t>Analysis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0F3C26FA-2E58-4182-B353-C04E55A2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D117E-D89C-43CE-A9C4-FC434E29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2" y="463826"/>
            <a:ext cx="2461828" cy="25042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Did we see an impact on baby names from songs?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1EFD2BD-EC6D-4BF4-BBD5-42E3AEE88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360523"/>
            <a:ext cx="9193932" cy="6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260</Words>
  <Application>Microsoft Office PowerPoint</Application>
  <PresentationFormat>Widescreen</PresentationFormat>
  <Paragraphs>78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Franklin Gothic Heavy</vt:lpstr>
      <vt:lpstr>Office Theme</vt:lpstr>
      <vt:lpstr>Name  That  Baby</vt:lpstr>
      <vt:lpstr>Does media influence baby names? </vt:lpstr>
      <vt:lpstr>Data Sources </vt:lpstr>
      <vt:lpstr>Movie Data Cleanup &amp; Exploration</vt:lpstr>
      <vt:lpstr>Song Data Cleanup &amp; Exploration</vt:lpstr>
      <vt:lpstr>SSA Data Cleanup &amp; Exploration</vt:lpstr>
      <vt:lpstr>Merging the Data</vt:lpstr>
      <vt:lpstr>Analysis</vt:lpstr>
      <vt:lpstr>  Did we see an impact on baby names from songs?  </vt:lpstr>
      <vt:lpstr>  Did we see an impact on baby names from movies?  </vt:lpstr>
      <vt:lpstr>  Is popularity arising from a media influence lasting?  </vt:lpstr>
      <vt:lpstr>  Is popularity arising from a media influence lasting?  </vt:lpstr>
      <vt:lpstr>Largest spikes</vt:lpstr>
      <vt:lpstr>Largest spikes</vt:lpstr>
      <vt:lpstr>Post Mortem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That  Baby</dc:title>
  <dc:creator>Frances Doyle</dc:creator>
  <cp:lastModifiedBy>Frances Doyle</cp:lastModifiedBy>
  <cp:revision>5</cp:revision>
  <dcterms:created xsi:type="dcterms:W3CDTF">2019-07-12T19:04:36Z</dcterms:created>
  <dcterms:modified xsi:type="dcterms:W3CDTF">2019-07-13T03:41:02Z</dcterms:modified>
</cp:coreProperties>
</file>