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embeddedFontLst>
    <p:embeddedFont>
      <p:font typeface="Raleway" pitchFamily="2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447" autoAdjust="0"/>
  </p:normalViewPr>
  <p:slideViewPr>
    <p:cSldViewPr snapToGrid="0" snapToObjects="1">
      <p:cViewPr varScale="1">
        <p:scale>
          <a:sx n="49" d="100"/>
          <a:sy n="4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11693"/>
            <a:ext cx="13042821" cy="516850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95" y="1278411"/>
            <a:ext cx="10102810" cy="629257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than 2 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4" y="1750576"/>
            <a:ext cx="7849791" cy="563237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32" y="1500851"/>
            <a:ext cx="4671536" cy="388441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32" y="5547905"/>
            <a:ext cx="5069086" cy="208347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793790" y="5574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communication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90" y="6016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90" y="64591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V-Model: Clear verification mapping, lacks flexibility.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30" y="3690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SysML: Visual and structured, but steep learning curve.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30" y="4600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OOSEM: Focus on design modeling, but need for extensive training.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30" y="5510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xUML/fUML: Executable models, require deep technical expertise.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64199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MBSE: Central model-driven approach, but integration with code still a challenge.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code skeletons.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Executable code skeleton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 AI-powered OPM-to-Code system in the market.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483</Words>
  <Application>Microsoft Office PowerPoint</Application>
  <PresentationFormat>מותאם אישית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Roboto</vt:lpstr>
      <vt:lpstr>Arial</vt:lpstr>
      <vt:lpstr>Raleway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שגיא יוסופוב</cp:lastModifiedBy>
  <cp:revision>10</cp:revision>
  <dcterms:created xsi:type="dcterms:W3CDTF">2025-06-27T09:35:24Z</dcterms:created>
  <dcterms:modified xsi:type="dcterms:W3CDTF">2025-06-28T17:04:54Z</dcterms:modified>
</cp:coreProperties>
</file>