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4630400" cy="8229600"/>
  <p:notesSz cx="8229600" cy="14630400"/>
  <p:embeddedFontLst>
    <p:embeddedFont>
      <p:font typeface="Raleway" pitchFamily="2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9846" y="3463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OPMCodeGenerator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4511993"/>
            <a:ext cx="535590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Capstone Project Phase A – 61998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5277445"/>
            <a:ext cx="372927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Code: 25-2-D-15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93790" y="6042898"/>
            <a:ext cx="643520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Students: Sagi Yosofov, Liroy Ben Shimon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93790" y="6808351"/>
            <a:ext cx="395311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Supervisor: Dr. Natali Levi</a:t>
            </a:r>
            <a:endParaRPr lang="en-US" sz="265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1EE53D95-2E92-B709-AEB1-2187B2FA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85" y="791111"/>
            <a:ext cx="8225909" cy="19406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49264C9-F1B0-74AC-2D2A-B9D78677DB2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58772" y="949285"/>
            <a:ext cx="57128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Flow Diagram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11693"/>
            <a:ext cx="13042821" cy="516850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1DCA85-D894-E37B-32E8-C3C6E261FC06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9797" y="502087"/>
            <a:ext cx="4550807" cy="5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795" y="1278411"/>
            <a:ext cx="10102810" cy="629257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28829CF-D6AC-D14F-3737-3FFFF33DE7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11</a:t>
            </a:r>
            <a:endParaRPr lang="he-I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3443" y="502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11561"/>
            <a:ext cx="13042821" cy="5368766"/>
          </a:xfrm>
          <a:prstGeom prst="roundRect">
            <a:avLst>
              <a:gd name="adj" fmla="val 177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4" name="Shape 2"/>
          <p:cNvSpPr/>
          <p:nvPr/>
        </p:nvSpPr>
        <p:spPr>
          <a:xfrm>
            <a:off x="801410" y="20191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3"/>
          <p:cNvSpPr/>
          <p:nvPr/>
        </p:nvSpPr>
        <p:spPr>
          <a:xfrm>
            <a:off x="10282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Description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Expected Results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669500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Text 6"/>
          <p:cNvSpPr/>
          <p:nvPr/>
        </p:nvSpPr>
        <p:spPr>
          <a:xfrm>
            <a:off x="1028224" y="2813209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generation accuracy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2813209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 least 80% of accuracy of the generated code representing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input diagram.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682722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1" name="Text 9"/>
          <p:cNvSpPr/>
          <p:nvPr/>
        </p:nvSpPr>
        <p:spPr>
          <a:xfrm>
            <a:off x="1028224" y="382643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ZIP file creation and download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382643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 created that contains the code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files the system created.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695944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4" name="Text 12"/>
          <p:cNvSpPr/>
          <p:nvPr/>
        </p:nvSpPr>
        <p:spPr>
          <a:xfrm>
            <a:off x="1028224" y="483965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Invalid input – the image doesn't contain OPM diagram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839653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error message explains that the system expects to get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OPM diagram as input.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709166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7" name="Text 15"/>
          <p:cNvSpPr/>
          <p:nvPr/>
        </p:nvSpPr>
        <p:spPr>
          <a:xfrm>
            <a:off x="1028224" y="585287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time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852874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the moment input was sent no more than 2 minutes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until response returned.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672238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20" name="Text 18"/>
          <p:cNvSpPr/>
          <p:nvPr/>
        </p:nvSpPr>
        <p:spPr>
          <a:xfrm>
            <a:off x="10282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Usability testing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58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 score&gt;=80.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A30215D-9A65-A733-BC16-80A5031EB4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12</a:t>
            </a:r>
            <a:endParaRPr lang="he-I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1821" y="500063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56" y="1431965"/>
            <a:ext cx="6115169" cy="630007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A075B2A-E111-7EA8-0EAC-74564FA7EC60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13</a:t>
            </a: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84896" y="535662"/>
            <a:ext cx="4860488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44" y="1750576"/>
            <a:ext cx="7849791" cy="563237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53FBDA7-0FBD-C9E4-4A11-776A613495A7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14</a:t>
            </a:r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432" y="1500851"/>
            <a:ext cx="4671536" cy="388441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32" y="5547905"/>
            <a:ext cx="5069086" cy="2083475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6864BD-E7BA-36B9-B025-8DDEC93E416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15</a:t>
            </a:r>
            <a:endParaRPr lang="he-I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57734" y="917176"/>
            <a:ext cx="61149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322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Closed gap between requirements and development.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8" y="34014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AI-driven transformation of OPM to code</a:t>
            </a:r>
            <a:endParaRPr lang="en-US" sz="26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DCB911-DB5A-1FA8-4026-1356A28BF1E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16</a:t>
            </a:r>
            <a:endParaRPr lang="he-IL" dirty="0"/>
          </a:p>
        </p:txBody>
      </p:sp>
      <p:pic>
        <p:nvPicPr>
          <p:cNvPr id="7" name="תמונה 6" descr="תמונה שמכילה עיצוב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DF6C42B-E0AD-2120-378F-C389AFC2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66" y="4417224"/>
            <a:ext cx="4350711" cy="289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עיצוב, טיפוגרפי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34BE51F3-2F07-CB7C-5F2D-01E77BF7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595563"/>
            <a:ext cx="11261558" cy="703847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49A84-07AC-0FC8-FEF8-F27F617938EF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17</a:t>
            </a:r>
            <a:endParaRPr lang="he-I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9930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6" name="תמונה 5" descr="תמונה שמכילה טקסט, כתב יד, אספקת משרד, מכשיר כתיב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D66D0C1-4FAD-34DF-E00A-9D822D0C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289789"/>
            <a:ext cx="10876547" cy="725449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AF69EA-E4D8-BD42-5AD5-D82373C089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637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29779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Gap Between System Specification and Software Implementation.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793790" y="392489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Motivation: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specification and development alignment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errors</a:t>
            </a:r>
            <a:endParaRPr lang="en-US" sz="2600" dirty="0"/>
          </a:p>
        </p:txBody>
      </p:sp>
      <p:sp>
        <p:nvSpPr>
          <p:cNvPr id="8" name="Text 6"/>
          <p:cNvSpPr/>
          <p:nvPr/>
        </p:nvSpPr>
        <p:spPr>
          <a:xfrm>
            <a:off x="793790" y="55747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communication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793790" y="60169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Save time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93790" y="64591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 costs</a:t>
            </a:r>
            <a:endParaRPr lang="en-US" sz="2600" dirty="0"/>
          </a:p>
        </p:txBody>
      </p:sp>
      <p:pic>
        <p:nvPicPr>
          <p:cNvPr id="12" name="תמונה 11" descr="תמונה שמכילה צעצוע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CE8A4F-7751-0DC0-9BDC-4FCB6C95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80" y="4350186"/>
            <a:ext cx="3462087" cy="256963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7C96B83-1043-E3D4-37F6-6CD6C437EFF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4" y="794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76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Teaching AI to understand OPM.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7060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AI comprehension of visual and textual input.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an AI-based system that converts OPM models into executable code.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7651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Minimize Interpretation Errors between specification and implementation.</a:t>
            </a:r>
            <a:endParaRPr lang="en-US" sz="265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9184CAF-3EF0-AC91-44CD-02F5E05F9E3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118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27806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V-Model: Clear verification mapping, lacks flexibility.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30" y="3690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SysML: Visual and structured, but steep learning curve.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30" y="46002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OOSEM: Focus on design modeling, but need for extensive training.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30" y="5510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xUML/fUML: Executable models, require deep technical expertise.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30" y="64199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MBSE: Central model-driven approach, but integration with code still a challenge.</a:t>
            </a:r>
            <a:endParaRPr lang="en-US" sz="265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2AD7A56-3366-181F-726C-7A0E8B525604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907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59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AI-based system that converts OPM diagrams into code skeletons.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62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Input: OPM diagram, programming language.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068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Process: AI-powered analysis and translation using Claude API.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973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Output: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30" y="56111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Executable code skeleton in the chosen programming language.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62096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file.</a:t>
            </a:r>
            <a:endParaRPr lang="en-US" sz="265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73BCB01-916C-3B9A-FECB-5DC0CDC280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01296" y="863085"/>
            <a:ext cx="7227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 and Contribution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6661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Innovation:</a:t>
            </a:r>
            <a:endParaRPr lang="en-US" sz="2650" b="1" dirty="0"/>
          </a:p>
        </p:txBody>
      </p:sp>
      <p:sp>
        <p:nvSpPr>
          <p:cNvPr id="4" name="Text 2"/>
          <p:cNvSpPr/>
          <p:nvPr/>
        </p:nvSpPr>
        <p:spPr>
          <a:xfrm>
            <a:off x="793790" y="27320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First AI-powered OPM-to-Code system in the market.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3989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translation from specification to implementation.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319500"/>
            <a:ext cx="51089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 on Software Engineering:</a:t>
            </a:r>
            <a:endParaRPr lang="en-US" sz="2650" b="1" dirty="0"/>
          </a:p>
        </p:txBody>
      </p:sp>
      <p:sp>
        <p:nvSpPr>
          <p:cNvPr id="7" name="Text 5"/>
          <p:cNvSpPr/>
          <p:nvPr/>
        </p:nvSpPr>
        <p:spPr>
          <a:xfrm>
            <a:off x="793790" y="50849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Development: Start with working code base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80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Alignment: Specification-implementation consistency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89" y="65262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Errors: Minimize human interpretation mistakes</a:t>
            </a:r>
            <a:endParaRPr lang="en-US" sz="265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637EFBA-7CAA-DF4C-6F63-4EB9CFB4B4A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15884" y="996867"/>
            <a:ext cx="79659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565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AI platforms to understand OPM methodology.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885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Selection: Claude chosen for best comprehension and accuracy.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8" y="43898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and Textual Analysis: Evaluate AI comprehension of visual and textual inputs.</a:t>
            </a:r>
            <a:endParaRPr lang="en-US" sz="2650" dirty="0"/>
          </a:p>
        </p:txBody>
      </p:sp>
      <p:pic>
        <p:nvPicPr>
          <p:cNvPr id="7" name="תמונה 6" descr="תמונה שמכילה גרפיקה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A201B66-2D9C-FF1B-1EFF-C5C2946E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73" y="5585782"/>
            <a:ext cx="7796611" cy="167505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46A7106-6F81-A1EA-713A-58B5942545D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3358" y="1011868"/>
            <a:ext cx="9793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 Contd.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27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Claude how to transform OPM diagram to executable code.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2042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stack decisions: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3827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 Python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89" y="4464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 React.js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89" y="5075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Service: Claude API</a:t>
            </a:r>
            <a:endParaRPr lang="en-US" sz="2650" dirty="0"/>
          </a:p>
        </p:txBody>
      </p:sp>
      <p:pic>
        <p:nvPicPr>
          <p:cNvPr id="9" name="תמונה 8" descr="תמונה שמכילה לוגו, גופן, גרפיקה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CE1F104-14C5-106E-D1C5-FBA977BF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99" y="5805397"/>
            <a:ext cx="2857500" cy="1600200"/>
          </a:xfrm>
          <a:prstGeom prst="rect">
            <a:avLst/>
          </a:prstGeom>
        </p:spPr>
      </p:pic>
      <p:pic>
        <p:nvPicPr>
          <p:cNvPr id="11" name="תמונה 10" descr="תמונה שמכילה גרפיקה, לוגו, גופן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5C560C6-0EB5-A19D-E727-CF450D56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66" y="5799660"/>
            <a:ext cx="2638425" cy="1733550"/>
          </a:xfrm>
          <a:prstGeom prst="rect">
            <a:avLst/>
          </a:prstGeom>
        </p:spPr>
      </p:pic>
      <p:pic>
        <p:nvPicPr>
          <p:cNvPr id="13" name="תמונה 12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F278F3-C181-2D38-25A0-0EADB0D06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058" y="5329939"/>
            <a:ext cx="3004177" cy="225486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BD5FE9D-EEB9-F930-4EBE-904B281E1FE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8402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5" name="תמונה 4" descr="תמונה שמכילה טקסט, צילום מסך, גופן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D9960F7-5E54-C551-D72B-62E58C6D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6" y="2337886"/>
            <a:ext cx="12721307" cy="486903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623B95D-2064-1212-BFDE-C3EDC2A6BB9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482</Words>
  <Application>Microsoft Office PowerPoint</Application>
  <PresentationFormat>מותאם אישית</PresentationFormat>
  <Paragraphs>108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2" baseType="lpstr">
      <vt:lpstr>Arial</vt:lpstr>
      <vt:lpstr>Roboto</vt:lpstr>
      <vt:lpstr>Raleway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שגיא יוסופוב</cp:lastModifiedBy>
  <cp:revision>9</cp:revision>
  <dcterms:created xsi:type="dcterms:W3CDTF">2025-06-27T09:35:24Z</dcterms:created>
  <dcterms:modified xsi:type="dcterms:W3CDTF">2025-06-27T10:55:19Z</dcterms:modified>
</cp:coreProperties>
</file>