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14630400" cy="8229600"/>
  <p:notesSz cx="8229600" cy="14630400"/>
  <p:embeddedFontLst>
    <p:embeddedFont>
      <p:font typeface="Raleway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447" autoAdjust="0"/>
  </p:normalViewPr>
  <p:slideViewPr>
    <p:cSldViewPr snapToGrid="0" snapToObjects="1">
      <p:cViewPr varScale="1">
        <p:scale>
          <a:sx n="69" d="100"/>
          <a:sy n="6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E5AF86C-0251-150D-5BFF-4BA29D02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70" y="1776328"/>
            <a:ext cx="12647459" cy="55039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pic>
        <p:nvPicPr>
          <p:cNvPr id="6" name="תמונה 5" descr="תמונה שמכילה טקסט, תרשים, צילום מסך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F16E85-A271-751B-DA4B-7A61F00A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93" y="1511753"/>
            <a:ext cx="9380196" cy="58687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</a:t>
            </a: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 3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96F6C0D-F21E-2784-5A3E-8321FE6E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68" y="1518875"/>
            <a:ext cx="7621064" cy="5191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38" y="1206585"/>
            <a:ext cx="5233204" cy="435144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  <p:pic>
        <p:nvPicPr>
          <p:cNvPr id="11" name="תמונה 10" descr="תמונה שמכילה טקסט, צילום מסך, גופ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66A746C-E72C-BFFB-BEE0-A92F2C36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686" y="5596607"/>
            <a:ext cx="3763380" cy="2075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88213A-9D06-E25A-75B5-C7B0FE79F297}"/>
              </a:ext>
            </a:extLst>
          </p:cNvPr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4" name="תמונה 3" descr="תמונה שמכילה טקסט, צילום מסך, תוכנה, דף אינטרנט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30D0879-E0C3-0ABC-7B35-8E682290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1" y="1260149"/>
            <a:ext cx="8249798" cy="609453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FD759F8-813C-CA64-0734-01518CEB31C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code.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Existing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87" y="55714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88" y="6026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19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DD01D-7EE6-A7E6-C545-4378398BE4D3}"/>
              </a:ext>
            </a:extLst>
          </p:cNvPr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 Overview</a:t>
            </a:r>
            <a:endParaRPr lang="en-US" sz="44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4C12CA41-E3CF-8E4E-6B3B-09D9DB78446C}"/>
              </a:ext>
            </a:extLst>
          </p:cNvPr>
          <p:cNvSpPr/>
          <p:nvPr/>
        </p:nvSpPr>
        <p:spPr>
          <a:xfrm>
            <a:off x="793788" y="2253295"/>
            <a:ext cx="13042821" cy="2755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approach to systems modeling that represent the function,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structure, and the behavior of any system using only two things:</a:t>
            </a:r>
          </a:p>
          <a:p>
            <a:pPr marL="0" indent="0" algn="l" rtl="0">
              <a:lnSpc>
                <a:spcPts val="2850"/>
              </a:lnSpc>
              <a:buNone/>
            </a:pPr>
            <a:endParaRPr lang="he-IL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Objects – things that exist.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– things that affect objects.</a:t>
            </a:r>
          </a:p>
          <a:p>
            <a:pPr algn="l" rtl="0">
              <a:lnSpc>
                <a:spcPts val="2850"/>
              </a:lnSpc>
            </a:pP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 rtl="0">
              <a:lnSpc>
                <a:spcPts val="2850"/>
              </a:lnSpc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addition, there are relationships 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that connect objects and processes.</a:t>
            </a:r>
            <a:endParaRPr lang="en-US" sz="26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8BFB7B-71C0-2A58-29B2-D8D539A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96448"/>
            <a:ext cx="7040025" cy="41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/>
              <a:t>xUML:</a:t>
            </a:r>
            <a:r>
              <a:rPr lang="he-IL" sz="2650" dirty="0"/>
              <a:t> </a:t>
            </a:r>
            <a:r>
              <a:rPr lang="en-US" sz="2650" dirty="0"/>
              <a:t> Executable UML profile for automatic code generation from standard UML diagrams.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45268"/>
            <a:ext cx="13042821" cy="749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MAXIM: Integrating computational and executable capabilities into conceptual models.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5395298"/>
            <a:ext cx="12404853" cy="749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Umple: Model-driven tool embedding code directly within UML models for rapid </a:t>
            </a:r>
            <a:b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prototyping.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software.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written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OPM-to-Code system.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consistency.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mistakes.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</TotalTime>
  <Words>519</Words>
  <Application>Microsoft Office PowerPoint</Application>
  <PresentationFormat>מותאם אישית</PresentationFormat>
  <Paragraphs>114</Paragraphs>
  <Slides>20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Raleway</vt:lpstr>
      <vt:lpstr>Roboto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לירוי בן שמעון</cp:lastModifiedBy>
  <cp:revision>33</cp:revision>
  <dcterms:created xsi:type="dcterms:W3CDTF">2025-06-27T09:35:24Z</dcterms:created>
  <dcterms:modified xsi:type="dcterms:W3CDTF">2025-07-12T15:25:57Z</dcterms:modified>
</cp:coreProperties>
</file>