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442195" y="2134217"/>
              <a:ext cx="765495" cy="1647207"/>
            </a:xfrm>
            <a:custGeom>
              <a:avLst/>
              <a:pathLst>
                <a:path w="765495" h="1647207">
                  <a:moveTo>
                    <a:pt x="765495" y="1647207"/>
                  </a:moveTo>
                  <a:lnTo>
                    <a:pt x="739098" y="1596912"/>
                  </a:lnTo>
                  <a:lnTo>
                    <a:pt x="712702" y="1546618"/>
                  </a:lnTo>
                  <a:lnTo>
                    <a:pt x="686306" y="1496324"/>
                  </a:lnTo>
                  <a:lnTo>
                    <a:pt x="659909" y="1446030"/>
                  </a:lnTo>
                  <a:lnTo>
                    <a:pt x="633513" y="1395736"/>
                  </a:lnTo>
                  <a:lnTo>
                    <a:pt x="607116" y="1345442"/>
                  </a:lnTo>
                  <a:lnTo>
                    <a:pt x="580720" y="1295148"/>
                  </a:lnTo>
                  <a:lnTo>
                    <a:pt x="554324" y="1244854"/>
                  </a:lnTo>
                  <a:lnTo>
                    <a:pt x="527927" y="1194560"/>
                  </a:lnTo>
                  <a:lnTo>
                    <a:pt x="501531" y="1144265"/>
                  </a:lnTo>
                  <a:lnTo>
                    <a:pt x="475135" y="1093971"/>
                  </a:lnTo>
                  <a:lnTo>
                    <a:pt x="448738" y="1043677"/>
                  </a:lnTo>
                  <a:lnTo>
                    <a:pt x="422342" y="993383"/>
                  </a:lnTo>
                  <a:lnTo>
                    <a:pt x="395945" y="943089"/>
                  </a:lnTo>
                  <a:lnTo>
                    <a:pt x="369549" y="892795"/>
                  </a:lnTo>
                  <a:lnTo>
                    <a:pt x="343153" y="842501"/>
                  </a:lnTo>
                  <a:lnTo>
                    <a:pt x="316756" y="792207"/>
                  </a:lnTo>
                  <a:lnTo>
                    <a:pt x="290360" y="741912"/>
                  </a:lnTo>
                  <a:lnTo>
                    <a:pt x="263963" y="691618"/>
                  </a:lnTo>
                  <a:lnTo>
                    <a:pt x="237567" y="641324"/>
                  </a:lnTo>
                  <a:lnTo>
                    <a:pt x="211171" y="591030"/>
                  </a:lnTo>
                  <a:lnTo>
                    <a:pt x="184774" y="540736"/>
                  </a:lnTo>
                  <a:lnTo>
                    <a:pt x="158378" y="490442"/>
                  </a:lnTo>
                  <a:lnTo>
                    <a:pt x="131981" y="440148"/>
                  </a:lnTo>
                  <a:lnTo>
                    <a:pt x="105585" y="389854"/>
                  </a:lnTo>
                  <a:lnTo>
                    <a:pt x="79189" y="339560"/>
                  </a:lnTo>
                  <a:lnTo>
                    <a:pt x="52792" y="289265"/>
                  </a:lnTo>
                  <a:lnTo>
                    <a:pt x="26396" y="238971"/>
                  </a:lnTo>
                  <a:lnTo>
                    <a:pt x="0" y="188677"/>
                  </a:lnTo>
                  <a:lnTo>
                    <a:pt x="50798" y="163124"/>
                  </a:lnTo>
                  <a:lnTo>
                    <a:pt x="102449" y="139340"/>
                  </a:lnTo>
                  <a:lnTo>
                    <a:pt x="154890" y="117353"/>
                  </a:lnTo>
                  <a:lnTo>
                    <a:pt x="208058" y="97189"/>
                  </a:lnTo>
                  <a:lnTo>
                    <a:pt x="261891" y="78872"/>
                  </a:lnTo>
                  <a:lnTo>
                    <a:pt x="316324" y="62424"/>
                  </a:lnTo>
                  <a:lnTo>
                    <a:pt x="371292" y="47864"/>
                  </a:lnTo>
                  <a:lnTo>
                    <a:pt x="426730" y="35211"/>
                  </a:lnTo>
                  <a:lnTo>
                    <a:pt x="482572" y="24479"/>
                  </a:lnTo>
                  <a:lnTo>
                    <a:pt x="538751" y="15680"/>
                  </a:lnTo>
                  <a:lnTo>
                    <a:pt x="595200" y="8826"/>
                  </a:lnTo>
                  <a:lnTo>
                    <a:pt x="651852" y="3924"/>
                  </a:lnTo>
                  <a:lnTo>
                    <a:pt x="708640" y="981"/>
                  </a:lnTo>
                  <a:lnTo>
                    <a:pt x="765495" y="0"/>
                  </a:lnTo>
                  <a:lnTo>
                    <a:pt x="765495" y="56800"/>
                  </a:lnTo>
                  <a:lnTo>
                    <a:pt x="765495" y="113600"/>
                  </a:lnTo>
                  <a:lnTo>
                    <a:pt x="765495" y="170400"/>
                  </a:lnTo>
                  <a:lnTo>
                    <a:pt x="765495" y="227200"/>
                  </a:lnTo>
                  <a:lnTo>
                    <a:pt x="765495" y="284001"/>
                  </a:lnTo>
                  <a:lnTo>
                    <a:pt x="765495" y="340801"/>
                  </a:lnTo>
                  <a:lnTo>
                    <a:pt x="765495" y="397601"/>
                  </a:lnTo>
                  <a:lnTo>
                    <a:pt x="765495" y="454401"/>
                  </a:lnTo>
                  <a:lnTo>
                    <a:pt x="765495" y="511202"/>
                  </a:lnTo>
                  <a:lnTo>
                    <a:pt x="765495" y="568002"/>
                  </a:lnTo>
                  <a:lnTo>
                    <a:pt x="765495" y="624802"/>
                  </a:lnTo>
                  <a:lnTo>
                    <a:pt x="765495" y="681602"/>
                  </a:lnTo>
                  <a:lnTo>
                    <a:pt x="765495" y="738403"/>
                  </a:lnTo>
                  <a:lnTo>
                    <a:pt x="765495" y="795203"/>
                  </a:lnTo>
                  <a:lnTo>
                    <a:pt x="765495" y="852003"/>
                  </a:lnTo>
                  <a:lnTo>
                    <a:pt x="765495" y="908803"/>
                  </a:lnTo>
                  <a:lnTo>
                    <a:pt x="765495" y="965604"/>
                  </a:lnTo>
                  <a:lnTo>
                    <a:pt x="765495" y="1022404"/>
                  </a:lnTo>
                  <a:lnTo>
                    <a:pt x="765495" y="1079204"/>
                  </a:lnTo>
                  <a:lnTo>
                    <a:pt x="765495" y="1136004"/>
                  </a:lnTo>
                  <a:lnTo>
                    <a:pt x="765495" y="1192805"/>
                  </a:lnTo>
                  <a:lnTo>
                    <a:pt x="765495" y="1249605"/>
                  </a:lnTo>
                  <a:lnTo>
                    <a:pt x="765495" y="1306405"/>
                  </a:lnTo>
                  <a:lnTo>
                    <a:pt x="765495" y="1363205"/>
                  </a:lnTo>
                  <a:lnTo>
                    <a:pt x="765495" y="1420006"/>
                  </a:lnTo>
                  <a:lnTo>
                    <a:pt x="765495" y="1476806"/>
                  </a:lnTo>
                  <a:lnTo>
                    <a:pt x="765495" y="1533606"/>
                  </a:lnTo>
                  <a:lnTo>
                    <a:pt x="765495" y="1590406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667524" y="2322895"/>
              <a:ext cx="1540165" cy="1458529"/>
            </a:xfrm>
            <a:custGeom>
              <a:avLst/>
              <a:pathLst>
                <a:path w="1540165" h="1458529">
                  <a:moveTo>
                    <a:pt x="1540165" y="1458529"/>
                  </a:moveTo>
                  <a:lnTo>
                    <a:pt x="1487056" y="1438387"/>
                  </a:lnTo>
                  <a:lnTo>
                    <a:pt x="1433947" y="1418246"/>
                  </a:lnTo>
                  <a:lnTo>
                    <a:pt x="1380837" y="1398104"/>
                  </a:lnTo>
                  <a:lnTo>
                    <a:pt x="1327728" y="1377962"/>
                  </a:lnTo>
                  <a:lnTo>
                    <a:pt x="1274619" y="1357821"/>
                  </a:lnTo>
                  <a:lnTo>
                    <a:pt x="1221510" y="1337679"/>
                  </a:lnTo>
                  <a:lnTo>
                    <a:pt x="1168401" y="1317537"/>
                  </a:lnTo>
                  <a:lnTo>
                    <a:pt x="1115292" y="1297396"/>
                  </a:lnTo>
                  <a:lnTo>
                    <a:pt x="1062183" y="1277254"/>
                  </a:lnTo>
                  <a:lnTo>
                    <a:pt x="1009073" y="1257113"/>
                  </a:lnTo>
                  <a:lnTo>
                    <a:pt x="955964" y="1236971"/>
                  </a:lnTo>
                  <a:lnTo>
                    <a:pt x="902855" y="1216829"/>
                  </a:lnTo>
                  <a:lnTo>
                    <a:pt x="849746" y="1196688"/>
                  </a:lnTo>
                  <a:lnTo>
                    <a:pt x="796637" y="1176546"/>
                  </a:lnTo>
                  <a:lnTo>
                    <a:pt x="743528" y="1156404"/>
                  </a:lnTo>
                  <a:lnTo>
                    <a:pt x="690418" y="1136263"/>
                  </a:lnTo>
                  <a:lnTo>
                    <a:pt x="637309" y="1116121"/>
                  </a:lnTo>
                  <a:lnTo>
                    <a:pt x="584200" y="1095979"/>
                  </a:lnTo>
                  <a:lnTo>
                    <a:pt x="531091" y="1075838"/>
                  </a:lnTo>
                  <a:lnTo>
                    <a:pt x="477982" y="1055696"/>
                  </a:lnTo>
                  <a:lnTo>
                    <a:pt x="424873" y="1035554"/>
                  </a:lnTo>
                  <a:lnTo>
                    <a:pt x="371764" y="1015413"/>
                  </a:lnTo>
                  <a:lnTo>
                    <a:pt x="318654" y="995271"/>
                  </a:lnTo>
                  <a:lnTo>
                    <a:pt x="265545" y="975129"/>
                  </a:lnTo>
                  <a:lnTo>
                    <a:pt x="212436" y="954988"/>
                  </a:lnTo>
                  <a:lnTo>
                    <a:pt x="159327" y="934846"/>
                  </a:lnTo>
                  <a:lnTo>
                    <a:pt x="106218" y="914705"/>
                  </a:lnTo>
                  <a:lnTo>
                    <a:pt x="53109" y="894563"/>
                  </a:lnTo>
                  <a:lnTo>
                    <a:pt x="0" y="874421"/>
                  </a:lnTo>
                  <a:lnTo>
                    <a:pt x="21078" y="821609"/>
                  </a:lnTo>
                  <a:lnTo>
                    <a:pt x="43968" y="769555"/>
                  </a:lnTo>
                  <a:lnTo>
                    <a:pt x="68640" y="718323"/>
                  </a:lnTo>
                  <a:lnTo>
                    <a:pt x="95066" y="667973"/>
                  </a:lnTo>
                  <a:lnTo>
                    <a:pt x="123214" y="618564"/>
                  </a:lnTo>
                  <a:lnTo>
                    <a:pt x="153050" y="570157"/>
                  </a:lnTo>
                  <a:lnTo>
                    <a:pt x="184540" y="522809"/>
                  </a:lnTo>
                  <a:lnTo>
                    <a:pt x="217645" y="476575"/>
                  </a:lnTo>
                  <a:lnTo>
                    <a:pt x="252327" y="431512"/>
                  </a:lnTo>
                  <a:lnTo>
                    <a:pt x="288543" y="387673"/>
                  </a:lnTo>
                  <a:lnTo>
                    <a:pt x="326250" y="345110"/>
                  </a:lnTo>
                  <a:lnTo>
                    <a:pt x="365404" y="303874"/>
                  </a:lnTo>
                  <a:lnTo>
                    <a:pt x="405959" y="264013"/>
                  </a:lnTo>
                  <a:lnTo>
                    <a:pt x="447865" y="225577"/>
                  </a:lnTo>
                  <a:lnTo>
                    <a:pt x="491072" y="188609"/>
                  </a:lnTo>
                  <a:lnTo>
                    <a:pt x="535530" y="153155"/>
                  </a:lnTo>
                  <a:lnTo>
                    <a:pt x="581185" y="119257"/>
                  </a:lnTo>
                  <a:lnTo>
                    <a:pt x="627983" y="86955"/>
                  </a:lnTo>
                  <a:lnTo>
                    <a:pt x="675868" y="56287"/>
                  </a:lnTo>
                  <a:lnTo>
                    <a:pt x="724783" y="27291"/>
                  </a:lnTo>
                  <a:lnTo>
                    <a:pt x="774670" y="0"/>
                  </a:lnTo>
                  <a:lnTo>
                    <a:pt x="801066" y="50294"/>
                  </a:lnTo>
                  <a:lnTo>
                    <a:pt x="827462" y="100588"/>
                  </a:lnTo>
                  <a:lnTo>
                    <a:pt x="853859" y="150882"/>
                  </a:lnTo>
                  <a:lnTo>
                    <a:pt x="880255" y="201176"/>
                  </a:lnTo>
                  <a:lnTo>
                    <a:pt x="906652" y="251470"/>
                  </a:lnTo>
                  <a:lnTo>
                    <a:pt x="933048" y="301764"/>
                  </a:lnTo>
                  <a:lnTo>
                    <a:pt x="959444" y="352058"/>
                  </a:lnTo>
                  <a:lnTo>
                    <a:pt x="985841" y="402352"/>
                  </a:lnTo>
                  <a:lnTo>
                    <a:pt x="1012237" y="452647"/>
                  </a:lnTo>
                  <a:lnTo>
                    <a:pt x="1038633" y="502941"/>
                  </a:lnTo>
                  <a:lnTo>
                    <a:pt x="1065030" y="553235"/>
                  </a:lnTo>
                  <a:lnTo>
                    <a:pt x="1091426" y="603529"/>
                  </a:lnTo>
                  <a:lnTo>
                    <a:pt x="1117823" y="653823"/>
                  </a:lnTo>
                  <a:lnTo>
                    <a:pt x="1144219" y="704117"/>
                  </a:lnTo>
                  <a:lnTo>
                    <a:pt x="1170615" y="754411"/>
                  </a:lnTo>
                  <a:lnTo>
                    <a:pt x="1197012" y="804705"/>
                  </a:lnTo>
                  <a:lnTo>
                    <a:pt x="1223408" y="855000"/>
                  </a:lnTo>
                  <a:lnTo>
                    <a:pt x="1249805" y="905294"/>
                  </a:lnTo>
                  <a:lnTo>
                    <a:pt x="1276201" y="955588"/>
                  </a:lnTo>
                  <a:lnTo>
                    <a:pt x="1302597" y="1005882"/>
                  </a:lnTo>
                  <a:lnTo>
                    <a:pt x="1328994" y="1056176"/>
                  </a:lnTo>
                  <a:lnTo>
                    <a:pt x="1355390" y="1106470"/>
                  </a:lnTo>
                  <a:lnTo>
                    <a:pt x="1381787" y="1156764"/>
                  </a:lnTo>
                  <a:lnTo>
                    <a:pt x="1408183" y="1207058"/>
                  </a:lnTo>
                  <a:lnTo>
                    <a:pt x="1434579" y="1257352"/>
                  </a:lnTo>
                  <a:lnTo>
                    <a:pt x="1460976" y="1307647"/>
                  </a:lnTo>
                  <a:lnTo>
                    <a:pt x="1487372" y="1357941"/>
                  </a:lnTo>
                  <a:lnTo>
                    <a:pt x="1513768" y="1408235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560728" y="3197317"/>
              <a:ext cx="1646961" cy="1168215"/>
            </a:xfrm>
            <a:custGeom>
              <a:avLst/>
              <a:pathLst>
                <a:path w="1646961" h="1168215">
                  <a:moveTo>
                    <a:pt x="1646961" y="584107"/>
                  </a:moveTo>
                  <a:lnTo>
                    <a:pt x="1593852" y="604249"/>
                  </a:lnTo>
                  <a:lnTo>
                    <a:pt x="1540743" y="624390"/>
                  </a:lnTo>
                  <a:lnTo>
                    <a:pt x="1487634" y="644532"/>
                  </a:lnTo>
                  <a:lnTo>
                    <a:pt x="1434525" y="664674"/>
                  </a:lnTo>
                  <a:lnTo>
                    <a:pt x="1381415" y="684815"/>
                  </a:lnTo>
                  <a:lnTo>
                    <a:pt x="1328306" y="704957"/>
                  </a:lnTo>
                  <a:lnTo>
                    <a:pt x="1275197" y="725099"/>
                  </a:lnTo>
                  <a:lnTo>
                    <a:pt x="1222088" y="745240"/>
                  </a:lnTo>
                  <a:lnTo>
                    <a:pt x="1168979" y="765382"/>
                  </a:lnTo>
                  <a:lnTo>
                    <a:pt x="1115870" y="785524"/>
                  </a:lnTo>
                  <a:lnTo>
                    <a:pt x="1062761" y="805665"/>
                  </a:lnTo>
                  <a:lnTo>
                    <a:pt x="1009651" y="825807"/>
                  </a:lnTo>
                  <a:lnTo>
                    <a:pt x="956542" y="845949"/>
                  </a:lnTo>
                  <a:lnTo>
                    <a:pt x="903433" y="866090"/>
                  </a:lnTo>
                  <a:lnTo>
                    <a:pt x="850324" y="886232"/>
                  </a:lnTo>
                  <a:lnTo>
                    <a:pt x="797215" y="906373"/>
                  </a:lnTo>
                  <a:lnTo>
                    <a:pt x="744106" y="926515"/>
                  </a:lnTo>
                  <a:lnTo>
                    <a:pt x="690996" y="946657"/>
                  </a:lnTo>
                  <a:lnTo>
                    <a:pt x="637887" y="966798"/>
                  </a:lnTo>
                  <a:lnTo>
                    <a:pt x="584778" y="986940"/>
                  </a:lnTo>
                  <a:lnTo>
                    <a:pt x="531669" y="1007082"/>
                  </a:lnTo>
                  <a:lnTo>
                    <a:pt x="478560" y="1027223"/>
                  </a:lnTo>
                  <a:lnTo>
                    <a:pt x="425451" y="1047365"/>
                  </a:lnTo>
                  <a:lnTo>
                    <a:pt x="372342" y="1067507"/>
                  </a:lnTo>
                  <a:lnTo>
                    <a:pt x="319232" y="1087648"/>
                  </a:lnTo>
                  <a:lnTo>
                    <a:pt x="266123" y="1107790"/>
                  </a:lnTo>
                  <a:lnTo>
                    <a:pt x="213014" y="1127932"/>
                  </a:lnTo>
                  <a:lnTo>
                    <a:pt x="159905" y="1148073"/>
                  </a:lnTo>
                  <a:lnTo>
                    <a:pt x="106796" y="1168215"/>
                  </a:lnTo>
                  <a:lnTo>
                    <a:pt x="87552" y="1114706"/>
                  </a:lnTo>
                  <a:lnTo>
                    <a:pt x="70167" y="1060565"/>
                  </a:lnTo>
                  <a:lnTo>
                    <a:pt x="54661" y="1005857"/>
                  </a:lnTo>
                  <a:lnTo>
                    <a:pt x="41053" y="950645"/>
                  </a:lnTo>
                  <a:lnTo>
                    <a:pt x="29358" y="894997"/>
                  </a:lnTo>
                  <a:lnTo>
                    <a:pt x="19592" y="838978"/>
                  </a:lnTo>
                  <a:lnTo>
                    <a:pt x="11764" y="782656"/>
                  </a:lnTo>
                  <a:lnTo>
                    <a:pt x="5885" y="726097"/>
                  </a:lnTo>
                  <a:lnTo>
                    <a:pt x="1962" y="669369"/>
                  </a:lnTo>
                  <a:lnTo>
                    <a:pt x="0" y="612539"/>
                  </a:lnTo>
                  <a:lnTo>
                    <a:pt x="0" y="555675"/>
                  </a:lnTo>
                  <a:lnTo>
                    <a:pt x="1962" y="498846"/>
                  </a:lnTo>
                  <a:lnTo>
                    <a:pt x="5885" y="442117"/>
                  </a:lnTo>
                  <a:lnTo>
                    <a:pt x="11764" y="385558"/>
                  </a:lnTo>
                  <a:lnTo>
                    <a:pt x="19592" y="329236"/>
                  </a:lnTo>
                  <a:lnTo>
                    <a:pt x="29358" y="273217"/>
                  </a:lnTo>
                  <a:lnTo>
                    <a:pt x="41053" y="217569"/>
                  </a:lnTo>
                  <a:lnTo>
                    <a:pt x="54661" y="162358"/>
                  </a:lnTo>
                  <a:lnTo>
                    <a:pt x="70167" y="107649"/>
                  </a:lnTo>
                  <a:lnTo>
                    <a:pt x="87552" y="53508"/>
                  </a:lnTo>
                  <a:lnTo>
                    <a:pt x="106796" y="0"/>
                  </a:lnTo>
                  <a:lnTo>
                    <a:pt x="159905" y="20141"/>
                  </a:lnTo>
                  <a:lnTo>
                    <a:pt x="213014" y="40283"/>
                  </a:lnTo>
                  <a:lnTo>
                    <a:pt x="266123" y="60424"/>
                  </a:lnTo>
                  <a:lnTo>
                    <a:pt x="319232" y="80566"/>
                  </a:lnTo>
                  <a:lnTo>
                    <a:pt x="372342" y="100708"/>
                  </a:lnTo>
                  <a:lnTo>
                    <a:pt x="425451" y="120849"/>
                  </a:lnTo>
                  <a:lnTo>
                    <a:pt x="478560" y="140991"/>
                  </a:lnTo>
                  <a:lnTo>
                    <a:pt x="531669" y="161133"/>
                  </a:lnTo>
                  <a:lnTo>
                    <a:pt x="584778" y="181274"/>
                  </a:lnTo>
                  <a:lnTo>
                    <a:pt x="637887" y="201416"/>
                  </a:lnTo>
                  <a:lnTo>
                    <a:pt x="690996" y="221558"/>
                  </a:lnTo>
                  <a:lnTo>
                    <a:pt x="744106" y="241699"/>
                  </a:lnTo>
                  <a:lnTo>
                    <a:pt x="797215" y="261841"/>
                  </a:lnTo>
                  <a:lnTo>
                    <a:pt x="850324" y="281983"/>
                  </a:lnTo>
                  <a:lnTo>
                    <a:pt x="903433" y="302124"/>
                  </a:lnTo>
                  <a:lnTo>
                    <a:pt x="956542" y="322266"/>
                  </a:lnTo>
                  <a:lnTo>
                    <a:pt x="1009651" y="342407"/>
                  </a:lnTo>
                  <a:lnTo>
                    <a:pt x="1062761" y="362549"/>
                  </a:lnTo>
                  <a:lnTo>
                    <a:pt x="1115870" y="382691"/>
                  </a:lnTo>
                  <a:lnTo>
                    <a:pt x="1168979" y="402832"/>
                  </a:lnTo>
                  <a:lnTo>
                    <a:pt x="1222088" y="422974"/>
                  </a:lnTo>
                  <a:lnTo>
                    <a:pt x="1275197" y="443116"/>
                  </a:lnTo>
                  <a:lnTo>
                    <a:pt x="1328306" y="463257"/>
                  </a:lnTo>
                  <a:lnTo>
                    <a:pt x="1381415" y="483399"/>
                  </a:lnTo>
                  <a:lnTo>
                    <a:pt x="1434525" y="503541"/>
                  </a:lnTo>
                  <a:lnTo>
                    <a:pt x="1487634" y="523682"/>
                  </a:lnTo>
                  <a:lnTo>
                    <a:pt x="1540743" y="543824"/>
                  </a:lnTo>
                  <a:lnTo>
                    <a:pt x="1593852" y="56396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2667524" y="3781425"/>
              <a:ext cx="2305660" cy="1647130"/>
            </a:xfrm>
            <a:custGeom>
              <a:avLst/>
              <a:pathLst>
                <a:path w="2305660" h="1647130">
                  <a:moveTo>
                    <a:pt x="1540165" y="0"/>
                  </a:moveTo>
                  <a:lnTo>
                    <a:pt x="1566561" y="50294"/>
                  </a:lnTo>
                  <a:lnTo>
                    <a:pt x="1592958" y="100588"/>
                  </a:lnTo>
                  <a:lnTo>
                    <a:pt x="1619354" y="150882"/>
                  </a:lnTo>
                  <a:lnTo>
                    <a:pt x="1645750" y="201176"/>
                  </a:lnTo>
                  <a:lnTo>
                    <a:pt x="1672147" y="251470"/>
                  </a:lnTo>
                  <a:lnTo>
                    <a:pt x="1698543" y="301764"/>
                  </a:lnTo>
                  <a:lnTo>
                    <a:pt x="1724940" y="352058"/>
                  </a:lnTo>
                  <a:lnTo>
                    <a:pt x="1751336" y="402352"/>
                  </a:lnTo>
                  <a:lnTo>
                    <a:pt x="1777732" y="452647"/>
                  </a:lnTo>
                  <a:lnTo>
                    <a:pt x="1804129" y="502941"/>
                  </a:lnTo>
                  <a:lnTo>
                    <a:pt x="1830525" y="553235"/>
                  </a:lnTo>
                  <a:lnTo>
                    <a:pt x="1856922" y="603529"/>
                  </a:lnTo>
                  <a:lnTo>
                    <a:pt x="1883318" y="653823"/>
                  </a:lnTo>
                  <a:lnTo>
                    <a:pt x="1909714" y="704117"/>
                  </a:lnTo>
                  <a:lnTo>
                    <a:pt x="1936111" y="754411"/>
                  </a:lnTo>
                  <a:lnTo>
                    <a:pt x="1962507" y="804705"/>
                  </a:lnTo>
                  <a:lnTo>
                    <a:pt x="1988904" y="855000"/>
                  </a:lnTo>
                  <a:lnTo>
                    <a:pt x="2015300" y="905294"/>
                  </a:lnTo>
                  <a:lnTo>
                    <a:pt x="2041696" y="955588"/>
                  </a:lnTo>
                  <a:lnTo>
                    <a:pt x="2068093" y="1005882"/>
                  </a:lnTo>
                  <a:lnTo>
                    <a:pt x="2094489" y="1056176"/>
                  </a:lnTo>
                  <a:lnTo>
                    <a:pt x="2120885" y="1106470"/>
                  </a:lnTo>
                  <a:lnTo>
                    <a:pt x="2147282" y="1156764"/>
                  </a:lnTo>
                  <a:lnTo>
                    <a:pt x="2173678" y="1207058"/>
                  </a:lnTo>
                  <a:lnTo>
                    <a:pt x="2200075" y="1257352"/>
                  </a:lnTo>
                  <a:lnTo>
                    <a:pt x="2226471" y="1307647"/>
                  </a:lnTo>
                  <a:lnTo>
                    <a:pt x="2252867" y="1357941"/>
                  </a:lnTo>
                  <a:lnTo>
                    <a:pt x="2279264" y="1408235"/>
                  </a:lnTo>
                  <a:lnTo>
                    <a:pt x="2305660" y="1458529"/>
                  </a:lnTo>
                  <a:lnTo>
                    <a:pt x="2255886" y="1483588"/>
                  </a:lnTo>
                  <a:lnTo>
                    <a:pt x="2205292" y="1506949"/>
                  </a:lnTo>
                  <a:lnTo>
                    <a:pt x="2153937" y="1528585"/>
                  </a:lnTo>
                  <a:lnTo>
                    <a:pt x="2101880" y="1548472"/>
                  </a:lnTo>
                  <a:lnTo>
                    <a:pt x="2049180" y="1566587"/>
                  </a:lnTo>
                  <a:lnTo>
                    <a:pt x="1995897" y="1582908"/>
                  </a:lnTo>
                  <a:lnTo>
                    <a:pt x="1942093" y="1597418"/>
                  </a:lnTo>
                  <a:lnTo>
                    <a:pt x="1887828" y="1610099"/>
                  </a:lnTo>
                  <a:lnTo>
                    <a:pt x="1833166" y="1620938"/>
                  </a:lnTo>
                  <a:lnTo>
                    <a:pt x="1778168" y="1629921"/>
                  </a:lnTo>
                  <a:lnTo>
                    <a:pt x="1722898" y="1637039"/>
                  </a:lnTo>
                  <a:lnTo>
                    <a:pt x="1667419" y="1642284"/>
                  </a:lnTo>
                  <a:lnTo>
                    <a:pt x="1611794" y="1645648"/>
                  </a:lnTo>
                  <a:lnTo>
                    <a:pt x="1556087" y="1647130"/>
                  </a:lnTo>
                  <a:lnTo>
                    <a:pt x="1500362" y="1646726"/>
                  </a:lnTo>
                  <a:lnTo>
                    <a:pt x="1444683" y="1644437"/>
                  </a:lnTo>
                  <a:lnTo>
                    <a:pt x="1389112" y="1640266"/>
                  </a:lnTo>
                  <a:lnTo>
                    <a:pt x="1333715" y="1634218"/>
                  </a:lnTo>
                  <a:lnTo>
                    <a:pt x="1278554" y="1626299"/>
                  </a:lnTo>
                  <a:lnTo>
                    <a:pt x="1223692" y="1616519"/>
                  </a:lnTo>
                  <a:lnTo>
                    <a:pt x="1169193" y="1604889"/>
                  </a:lnTo>
                  <a:lnTo>
                    <a:pt x="1115118" y="1591422"/>
                  </a:lnTo>
                  <a:lnTo>
                    <a:pt x="1061530" y="1576134"/>
                  </a:lnTo>
                  <a:lnTo>
                    <a:pt x="1008489" y="1559042"/>
                  </a:lnTo>
                  <a:lnTo>
                    <a:pt x="956057" y="1540165"/>
                  </a:lnTo>
                  <a:lnTo>
                    <a:pt x="904294" y="1519525"/>
                  </a:lnTo>
                  <a:lnTo>
                    <a:pt x="853258" y="1497147"/>
                  </a:lnTo>
                  <a:lnTo>
                    <a:pt x="803008" y="1473055"/>
                  </a:lnTo>
                  <a:lnTo>
                    <a:pt x="753603" y="1447277"/>
                  </a:lnTo>
                  <a:lnTo>
                    <a:pt x="705097" y="1419842"/>
                  </a:lnTo>
                  <a:lnTo>
                    <a:pt x="657547" y="1390782"/>
                  </a:lnTo>
                  <a:lnTo>
                    <a:pt x="611008" y="1360131"/>
                  </a:lnTo>
                  <a:lnTo>
                    <a:pt x="565531" y="1327923"/>
                  </a:lnTo>
                  <a:lnTo>
                    <a:pt x="521171" y="1294195"/>
                  </a:lnTo>
                  <a:lnTo>
                    <a:pt x="477976" y="1258986"/>
                  </a:lnTo>
                  <a:lnTo>
                    <a:pt x="435998" y="1222336"/>
                  </a:lnTo>
                  <a:lnTo>
                    <a:pt x="395283" y="1184286"/>
                  </a:lnTo>
                  <a:lnTo>
                    <a:pt x="355878" y="1144882"/>
                  </a:lnTo>
                  <a:lnTo>
                    <a:pt x="317829" y="1104167"/>
                  </a:lnTo>
                  <a:lnTo>
                    <a:pt x="281179" y="1062188"/>
                  </a:lnTo>
                  <a:lnTo>
                    <a:pt x="245969" y="1018994"/>
                  </a:lnTo>
                  <a:lnTo>
                    <a:pt x="212241" y="974633"/>
                  </a:lnTo>
                  <a:lnTo>
                    <a:pt x="180033" y="929157"/>
                  </a:lnTo>
                  <a:lnTo>
                    <a:pt x="149382" y="882617"/>
                  </a:lnTo>
                  <a:lnTo>
                    <a:pt x="120322" y="835067"/>
                  </a:lnTo>
                  <a:lnTo>
                    <a:pt x="92888" y="786562"/>
                  </a:lnTo>
                  <a:lnTo>
                    <a:pt x="67110" y="737156"/>
                  </a:lnTo>
                  <a:lnTo>
                    <a:pt x="43018" y="686906"/>
                  </a:lnTo>
                  <a:lnTo>
                    <a:pt x="20639" y="635871"/>
                  </a:lnTo>
                  <a:lnTo>
                    <a:pt x="0" y="584107"/>
                  </a:lnTo>
                  <a:lnTo>
                    <a:pt x="53109" y="563966"/>
                  </a:lnTo>
                  <a:lnTo>
                    <a:pt x="106218" y="543824"/>
                  </a:lnTo>
                  <a:lnTo>
                    <a:pt x="159327" y="523682"/>
                  </a:lnTo>
                  <a:lnTo>
                    <a:pt x="212436" y="503541"/>
                  </a:lnTo>
                  <a:lnTo>
                    <a:pt x="265545" y="483399"/>
                  </a:lnTo>
                  <a:lnTo>
                    <a:pt x="318654" y="463257"/>
                  </a:lnTo>
                  <a:lnTo>
                    <a:pt x="371764" y="443116"/>
                  </a:lnTo>
                  <a:lnTo>
                    <a:pt x="424873" y="422974"/>
                  </a:lnTo>
                  <a:lnTo>
                    <a:pt x="477982" y="402832"/>
                  </a:lnTo>
                  <a:lnTo>
                    <a:pt x="531091" y="382691"/>
                  </a:lnTo>
                  <a:lnTo>
                    <a:pt x="584200" y="362549"/>
                  </a:lnTo>
                  <a:lnTo>
                    <a:pt x="637309" y="342407"/>
                  </a:lnTo>
                  <a:lnTo>
                    <a:pt x="690418" y="322266"/>
                  </a:lnTo>
                  <a:lnTo>
                    <a:pt x="743528" y="302124"/>
                  </a:lnTo>
                  <a:lnTo>
                    <a:pt x="796637" y="281983"/>
                  </a:lnTo>
                  <a:lnTo>
                    <a:pt x="849746" y="261841"/>
                  </a:lnTo>
                  <a:lnTo>
                    <a:pt x="902855" y="241699"/>
                  </a:lnTo>
                  <a:lnTo>
                    <a:pt x="955964" y="221558"/>
                  </a:lnTo>
                  <a:lnTo>
                    <a:pt x="1009073" y="201416"/>
                  </a:lnTo>
                  <a:lnTo>
                    <a:pt x="1062183" y="181274"/>
                  </a:lnTo>
                  <a:lnTo>
                    <a:pt x="1115292" y="161133"/>
                  </a:lnTo>
                  <a:lnTo>
                    <a:pt x="1168401" y="140991"/>
                  </a:lnTo>
                  <a:lnTo>
                    <a:pt x="1221510" y="120849"/>
                  </a:lnTo>
                  <a:lnTo>
                    <a:pt x="1274619" y="100708"/>
                  </a:lnTo>
                  <a:lnTo>
                    <a:pt x="1327728" y="80566"/>
                  </a:lnTo>
                  <a:lnTo>
                    <a:pt x="1380837" y="60424"/>
                  </a:lnTo>
                  <a:lnTo>
                    <a:pt x="1433947" y="40283"/>
                  </a:lnTo>
                  <a:lnTo>
                    <a:pt x="1487056" y="20141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207690" y="2845704"/>
              <a:ext cx="1647187" cy="2394249"/>
            </a:xfrm>
            <a:custGeom>
              <a:avLst/>
              <a:pathLst>
                <a:path w="1647187" h="2394249">
                  <a:moveTo>
                    <a:pt x="0" y="935720"/>
                  </a:moveTo>
                  <a:lnTo>
                    <a:pt x="46745" y="903454"/>
                  </a:lnTo>
                  <a:lnTo>
                    <a:pt x="93491" y="871187"/>
                  </a:lnTo>
                  <a:lnTo>
                    <a:pt x="140237" y="838921"/>
                  </a:lnTo>
                  <a:lnTo>
                    <a:pt x="186982" y="806655"/>
                  </a:lnTo>
                  <a:lnTo>
                    <a:pt x="233728" y="774389"/>
                  </a:lnTo>
                  <a:lnTo>
                    <a:pt x="280474" y="742122"/>
                  </a:lnTo>
                  <a:lnTo>
                    <a:pt x="327219" y="709856"/>
                  </a:lnTo>
                  <a:lnTo>
                    <a:pt x="373965" y="677590"/>
                  </a:lnTo>
                  <a:lnTo>
                    <a:pt x="420711" y="645324"/>
                  </a:lnTo>
                  <a:lnTo>
                    <a:pt x="467456" y="613058"/>
                  </a:lnTo>
                  <a:lnTo>
                    <a:pt x="514202" y="580791"/>
                  </a:lnTo>
                  <a:lnTo>
                    <a:pt x="560948" y="548525"/>
                  </a:lnTo>
                  <a:lnTo>
                    <a:pt x="607693" y="516259"/>
                  </a:lnTo>
                  <a:lnTo>
                    <a:pt x="654439" y="483993"/>
                  </a:lnTo>
                  <a:lnTo>
                    <a:pt x="701185" y="451727"/>
                  </a:lnTo>
                  <a:lnTo>
                    <a:pt x="747930" y="419460"/>
                  </a:lnTo>
                  <a:lnTo>
                    <a:pt x="794676" y="387194"/>
                  </a:lnTo>
                  <a:lnTo>
                    <a:pt x="841422" y="354928"/>
                  </a:lnTo>
                  <a:lnTo>
                    <a:pt x="888168" y="322662"/>
                  </a:lnTo>
                  <a:lnTo>
                    <a:pt x="934913" y="290395"/>
                  </a:lnTo>
                  <a:lnTo>
                    <a:pt x="981659" y="258129"/>
                  </a:lnTo>
                  <a:lnTo>
                    <a:pt x="1028405" y="225863"/>
                  </a:lnTo>
                  <a:lnTo>
                    <a:pt x="1075150" y="193597"/>
                  </a:lnTo>
                  <a:lnTo>
                    <a:pt x="1121896" y="161331"/>
                  </a:lnTo>
                  <a:lnTo>
                    <a:pt x="1168642" y="129064"/>
                  </a:lnTo>
                  <a:lnTo>
                    <a:pt x="1215387" y="96798"/>
                  </a:lnTo>
                  <a:lnTo>
                    <a:pt x="1262133" y="64532"/>
                  </a:lnTo>
                  <a:lnTo>
                    <a:pt x="1308879" y="32266"/>
                  </a:lnTo>
                  <a:lnTo>
                    <a:pt x="1355624" y="0"/>
                  </a:lnTo>
                  <a:lnTo>
                    <a:pt x="1386500" y="46390"/>
                  </a:lnTo>
                  <a:lnTo>
                    <a:pt x="1415789" y="93799"/>
                  </a:lnTo>
                  <a:lnTo>
                    <a:pt x="1443458" y="142172"/>
                  </a:lnTo>
                  <a:lnTo>
                    <a:pt x="1469475" y="191452"/>
                  </a:lnTo>
                  <a:lnTo>
                    <a:pt x="1493809" y="241585"/>
                  </a:lnTo>
                  <a:lnTo>
                    <a:pt x="1516434" y="292512"/>
                  </a:lnTo>
                  <a:lnTo>
                    <a:pt x="1537324" y="344175"/>
                  </a:lnTo>
                  <a:lnTo>
                    <a:pt x="1556454" y="396515"/>
                  </a:lnTo>
                  <a:lnTo>
                    <a:pt x="1573802" y="449472"/>
                  </a:lnTo>
                  <a:lnTo>
                    <a:pt x="1589349" y="502986"/>
                  </a:lnTo>
                  <a:lnTo>
                    <a:pt x="1603078" y="556995"/>
                  </a:lnTo>
                  <a:lnTo>
                    <a:pt x="1614971" y="611438"/>
                  </a:lnTo>
                  <a:lnTo>
                    <a:pt x="1625016" y="666252"/>
                  </a:lnTo>
                  <a:lnTo>
                    <a:pt x="1633201" y="721374"/>
                  </a:lnTo>
                  <a:lnTo>
                    <a:pt x="1639517" y="776741"/>
                  </a:lnTo>
                  <a:lnTo>
                    <a:pt x="1643956" y="832291"/>
                  </a:lnTo>
                  <a:lnTo>
                    <a:pt x="1646514" y="887959"/>
                  </a:lnTo>
                  <a:lnTo>
                    <a:pt x="1647187" y="943681"/>
                  </a:lnTo>
                  <a:lnTo>
                    <a:pt x="1645975" y="999394"/>
                  </a:lnTo>
                  <a:lnTo>
                    <a:pt x="1642880" y="1055035"/>
                  </a:lnTo>
                  <a:lnTo>
                    <a:pt x="1637904" y="1110539"/>
                  </a:lnTo>
                  <a:lnTo>
                    <a:pt x="1631053" y="1165843"/>
                  </a:lnTo>
                  <a:lnTo>
                    <a:pt x="1622335" y="1220883"/>
                  </a:lnTo>
                  <a:lnTo>
                    <a:pt x="1611761" y="1275597"/>
                  </a:lnTo>
                  <a:lnTo>
                    <a:pt x="1599342" y="1329922"/>
                  </a:lnTo>
                  <a:lnTo>
                    <a:pt x="1585092" y="1383796"/>
                  </a:lnTo>
                  <a:lnTo>
                    <a:pt x="1569028" y="1437157"/>
                  </a:lnTo>
                  <a:lnTo>
                    <a:pt x="1551169" y="1489944"/>
                  </a:lnTo>
                  <a:lnTo>
                    <a:pt x="1531534" y="1542097"/>
                  </a:lnTo>
                  <a:lnTo>
                    <a:pt x="1510146" y="1593556"/>
                  </a:lnTo>
                  <a:lnTo>
                    <a:pt x="1487030" y="1644262"/>
                  </a:lnTo>
                  <a:lnTo>
                    <a:pt x="1462212" y="1694157"/>
                  </a:lnTo>
                  <a:lnTo>
                    <a:pt x="1435720" y="1743184"/>
                  </a:lnTo>
                  <a:lnTo>
                    <a:pt x="1407585" y="1791286"/>
                  </a:lnTo>
                  <a:lnTo>
                    <a:pt x="1377839" y="1838410"/>
                  </a:lnTo>
                  <a:lnTo>
                    <a:pt x="1346516" y="1884500"/>
                  </a:lnTo>
                  <a:lnTo>
                    <a:pt x="1313652" y="1929505"/>
                  </a:lnTo>
                  <a:lnTo>
                    <a:pt x="1279284" y="1973372"/>
                  </a:lnTo>
                  <a:lnTo>
                    <a:pt x="1243453" y="2016051"/>
                  </a:lnTo>
                  <a:lnTo>
                    <a:pt x="1206198" y="2057494"/>
                  </a:lnTo>
                  <a:lnTo>
                    <a:pt x="1167562" y="2097653"/>
                  </a:lnTo>
                  <a:lnTo>
                    <a:pt x="1127590" y="2136482"/>
                  </a:lnTo>
                  <a:lnTo>
                    <a:pt x="1086328" y="2173937"/>
                  </a:lnTo>
                  <a:lnTo>
                    <a:pt x="1043822" y="2209975"/>
                  </a:lnTo>
                  <a:lnTo>
                    <a:pt x="1000122" y="2244554"/>
                  </a:lnTo>
                  <a:lnTo>
                    <a:pt x="955277" y="2277635"/>
                  </a:lnTo>
                  <a:lnTo>
                    <a:pt x="909338" y="2309180"/>
                  </a:lnTo>
                  <a:lnTo>
                    <a:pt x="862359" y="2339154"/>
                  </a:lnTo>
                  <a:lnTo>
                    <a:pt x="814393" y="2367521"/>
                  </a:lnTo>
                  <a:lnTo>
                    <a:pt x="765495" y="2394249"/>
                  </a:lnTo>
                  <a:lnTo>
                    <a:pt x="739098" y="2343955"/>
                  </a:lnTo>
                  <a:lnTo>
                    <a:pt x="712702" y="2293661"/>
                  </a:lnTo>
                  <a:lnTo>
                    <a:pt x="686306" y="2243367"/>
                  </a:lnTo>
                  <a:lnTo>
                    <a:pt x="659909" y="2193073"/>
                  </a:lnTo>
                  <a:lnTo>
                    <a:pt x="633513" y="2142779"/>
                  </a:lnTo>
                  <a:lnTo>
                    <a:pt x="607116" y="2092485"/>
                  </a:lnTo>
                  <a:lnTo>
                    <a:pt x="580720" y="2042190"/>
                  </a:lnTo>
                  <a:lnTo>
                    <a:pt x="554324" y="1991896"/>
                  </a:lnTo>
                  <a:lnTo>
                    <a:pt x="527927" y="1941602"/>
                  </a:lnTo>
                  <a:lnTo>
                    <a:pt x="501531" y="1891308"/>
                  </a:lnTo>
                  <a:lnTo>
                    <a:pt x="475135" y="1841014"/>
                  </a:lnTo>
                  <a:lnTo>
                    <a:pt x="448738" y="1790720"/>
                  </a:lnTo>
                  <a:lnTo>
                    <a:pt x="422342" y="1740426"/>
                  </a:lnTo>
                  <a:lnTo>
                    <a:pt x="395945" y="1690132"/>
                  </a:lnTo>
                  <a:lnTo>
                    <a:pt x="369549" y="1639837"/>
                  </a:lnTo>
                  <a:lnTo>
                    <a:pt x="343153" y="1589543"/>
                  </a:lnTo>
                  <a:lnTo>
                    <a:pt x="316756" y="1539249"/>
                  </a:lnTo>
                  <a:lnTo>
                    <a:pt x="290360" y="1488955"/>
                  </a:lnTo>
                  <a:lnTo>
                    <a:pt x="263963" y="1438661"/>
                  </a:lnTo>
                  <a:lnTo>
                    <a:pt x="237567" y="1388367"/>
                  </a:lnTo>
                  <a:lnTo>
                    <a:pt x="211171" y="1338073"/>
                  </a:lnTo>
                  <a:lnTo>
                    <a:pt x="184774" y="1287779"/>
                  </a:lnTo>
                  <a:lnTo>
                    <a:pt x="158378" y="1237484"/>
                  </a:lnTo>
                  <a:lnTo>
                    <a:pt x="131981" y="1187190"/>
                  </a:lnTo>
                  <a:lnTo>
                    <a:pt x="105585" y="1136896"/>
                  </a:lnTo>
                  <a:lnTo>
                    <a:pt x="79189" y="1086602"/>
                  </a:lnTo>
                  <a:lnTo>
                    <a:pt x="52792" y="1036308"/>
                  </a:lnTo>
                  <a:lnTo>
                    <a:pt x="26396" y="986014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207690" y="2134217"/>
              <a:ext cx="1355624" cy="1647207"/>
            </a:xfrm>
            <a:custGeom>
              <a:avLst/>
              <a:pathLst>
                <a:path w="1355624" h="1647207">
                  <a:moveTo>
                    <a:pt x="0" y="1647207"/>
                  </a:moveTo>
                  <a:lnTo>
                    <a:pt x="0" y="1590406"/>
                  </a:lnTo>
                  <a:lnTo>
                    <a:pt x="0" y="1533606"/>
                  </a:lnTo>
                  <a:lnTo>
                    <a:pt x="0" y="1476806"/>
                  </a:lnTo>
                  <a:lnTo>
                    <a:pt x="0" y="1420006"/>
                  </a:lnTo>
                  <a:lnTo>
                    <a:pt x="0" y="1363205"/>
                  </a:lnTo>
                  <a:lnTo>
                    <a:pt x="0" y="1306405"/>
                  </a:lnTo>
                  <a:lnTo>
                    <a:pt x="0" y="1249605"/>
                  </a:lnTo>
                  <a:lnTo>
                    <a:pt x="0" y="1192805"/>
                  </a:lnTo>
                  <a:lnTo>
                    <a:pt x="0" y="1136004"/>
                  </a:lnTo>
                  <a:lnTo>
                    <a:pt x="0" y="1079204"/>
                  </a:lnTo>
                  <a:lnTo>
                    <a:pt x="0" y="1022404"/>
                  </a:lnTo>
                  <a:lnTo>
                    <a:pt x="0" y="965604"/>
                  </a:lnTo>
                  <a:lnTo>
                    <a:pt x="0" y="908803"/>
                  </a:lnTo>
                  <a:lnTo>
                    <a:pt x="0" y="852003"/>
                  </a:lnTo>
                  <a:lnTo>
                    <a:pt x="0" y="795203"/>
                  </a:lnTo>
                  <a:lnTo>
                    <a:pt x="0" y="738403"/>
                  </a:lnTo>
                  <a:lnTo>
                    <a:pt x="0" y="681602"/>
                  </a:lnTo>
                  <a:lnTo>
                    <a:pt x="0" y="624802"/>
                  </a:lnTo>
                  <a:lnTo>
                    <a:pt x="0" y="568002"/>
                  </a:lnTo>
                  <a:lnTo>
                    <a:pt x="0" y="511202"/>
                  </a:lnTo>
                  <a:lnTo>
                    <a:pt x="0" y="454401"/>
                  </a:lnTo>
                  <a:lnTo>
                    <a:pt x="0" y="397601"/>
                  </a:lnTo>
                  <a:lnTo>
                    <a:pt x="0" y="340801"/>
                  </a:lnTo>
                  <a:lnTo>
                    <a:pt x="0" y="284001"/>
                  </a:lnTo>
                  <a:lnTo>
                    <a:pt x="0" y="227200"/>
                  </a:lnTo>
                  <a:lnTo>
                    <a:pt x="0" y="170400"/>
                  </a:lnTo>
                  <a:lnTo>
                    <a:pt x="0" y="113600"/>
                  </a:lnTo>
                  <a:lnTo>
                    <a:pt x="0" y="56800"/>
                  </a:lnTo>
                  <a:lnTo>
                    <a:pt x="0" y="0"/>
                  </a:lnTo>
                  <a:lnTo>
                    <a:pt x="56855" y="981"/>
                  </a:lnTo>
                  <a:lnTo>
                    <a:pt x="113642" y="3924"/>
                  </a:lnTo>
                  <a:lnTo>
                    <a:pt x="170294" y="8826"/>
                  </a:lnTo>
                  <a:lnTo>
                    <a:pt x="226743" y="15680"/>
                  </a:lnTo>
                  <a:lnTo>
                    <a:pt x="282922" y="24479"/>
                  </a:lnTo>
                  <a:lnTo>
                    <a:pt x="338764" y="35211"/>
                  </a:lnTo>
                  <a:lnTo>
                    <a:pt x="394202" y="47864"/>
                  </a:lnTo>
                  <a:lnTo>
                    <a:pt x="449170" y="62424"/>
                  </a:lnTo>
                  <a:lnTo>
                    <a:pt x="503603" y="78872"/>
                  </a:lnTo>
                  <a:lnTo>
                    <a:pt x="557436" y="97189"/>
                  </a:lnTo>
                  <a:lnTo>
                    <a:pt x="610604" y="117353"/>
                  </a:lnTo>
                  <a:lnTo>
                    <a:pt x="663045" y="139340"/>
                  </a:lnTo>
                  <a:lnTo>
                    <a:pt x="714696" y="163124"/>
                  </a:lnTo>
                  <a:lnTo>
                    <a:pt x="765495" y="188677"/>
                  </a:lnTo>
                  <a:lnTo>
                    <a:pt x="815381" y="215968"/>
                  </a:lnTo>
                  <a:lnTo>
                    <a:pt x="864296" y="244965"/>
                  </a:lnTo>
                  <a:lnTo>
                    <a:pt x="912181" y="275633"/>
                  </a:lnTo>
                  <a:lnTo>
                    <a:pt x="958979" y="307935"/>
                  </a:lnTo>
                  <a:lnTo>
                    <a:pt x="1004634" y="341833"/>
                  </a:lnTo>
                  <a:lnTo>
                    <a:pt x="1049092" y="377287"/>
                  </a:lnTo>
                  <a:lnTo>
                    <a:pt x="1092300" y="414254"/>
                  </a:lnTo>
                  <a:lnTo>
                    <a:pt x="1134206" y="452691"/>
                  </a:lnTo>
                  <a:lnTo>
                    <a:pt x="1174760" y="492551"/>
                  </a:lnTo>
                  <a:lnTo>
                    <a:pt x="1213914" y="533787"/>
                  </a:lnTo>
                  <a:lnTo>
                    <a:pt x="1251622" y="576351"/>
                  </a:lnTo>
                  <a:lnTo>
                    <a:pt x="1287838" y="620190"/>
                  </a:lnTo>
                  <a:lnTo>
                    <a:pt x="1322519" y="665253"/>
                  </a:lnTo>
                  <a:lnTo>
                    <a:pt x="1355624" y="711486"/>
                  </a:lnTo>
                  <a:lnTo>
                    <a:pt x="1308879" y="743753"/>
                  </a:lnTo>
                  <a:lnTo>
                    <a:pt x="1262133" y="776019"/>
                  </a:lnTo>
                  <a:lnTo>
                    <a:pt x="1215387" y="808285"/>
                  </a:lnTo>
                  <a:lnTo>
                    <a:pt x="1168642" y="840551"/>
                  </a:lnTo>
                  <a:lnTo>
                    <a:pt x="1121896" y="872817"/>
                  </a:lnTo>
                  <a:lnTo>
                    <a:pt x="1075150" y="905084"/>
                  </a:lnTo>
                  <a:lnTo>
                    <a:pt x="1028405" y="937350"/>
                  </a:lnTo>
                  <a:lnTo>
                    <a:pt x="981659" y="969616"/>
                  </a:lnTo>
                  <a:lnTo>
                    <a:pt x="934913" y="1001882"/>
                  </a:lnTo>
                  <a:lnTo>
                    <a:pt x="888168" y="1034148"/>
                  </a:lnTo>
                  <a:lnTo>
                    <a:pt x="841422" y="1066415"/>
                  </a:lnTo>
                  <a:lnTo>
                    <a:pt x="794676" y="1098681"/>
                  </a:lnTo>
                  <a:lnTo>
                    <a:pt x="747930" y="1130947"/>
                  </a:lnTo>
                  <a:lnTo>
                    <a:pt x="701185" y="1163213"/>
                  </a:lnTo>
                  <a:lnTo>
                    <a:pt x="654439" y="1195480"/>
                  </a:lnTo>
                  <a:lnTo>
                    <a:pt x="607693" y="1227746"/>
                  </a:lnTo>
                  <a:lnTo>
                    <a:pt x="560948" y="1260012"/>
                  </a:lnTo>
                  <a:lnTo>
                    <a:pt x="514202" y="1292278"/>
                  </a:lnTo>
                  <a:lnTo>
                    <a:pt x="467456" y="1324544"/>
                  </a:lnTo>
                  <a:lnTo>
                    <a:pt x="420711" y="1356811"/>
                  </a:lnTo>
                  <a:lnTo>
                    <a:pt x="373965" y="1389077"/>
                  </a:lnTo>
                  <a:lnTo>
                    <a:pt x="327219" y="1421343"/>
                  </a:lnTo>
                  <a:lnTo>
                    <a:pt x="280474" y="1453609"/>
                  </a:lnTo>
                  <a:lnTo>
                    <a:pt x="233728" y="1485876"/>
                  </a:lnTo>
                  <a:lnTo>
                    <a:pt x="186982" y="1518142"/>
                  </a:lnTo>
                  <a:lnTo>
                    <a:pt x="140237" y="1550408"/>
                  </a:lnTo>
                  <a:lnTo>
                    <a:pt x="93491" y="1582674"/>
                  </a:lnTo>
                  <a:lnTo>
                    <a:pt x="46745" y="161494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3850806" y="2931881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392443" y="3184854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185316" y="3731005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716866" y="450047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4808591" y="392749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391667" y="3001740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6347699" y="2693144"/>
              <a:ext cx="347760" cy="3477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6347699" y="3058905"/>
              <a:ext cx="347760" cy="34775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6347699" y="3424665"/>
              <a:ext cx="347760" cy="34775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347699" y="3790425"/>
              <a:ext cx="347760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6347699" y="4156185"/>
              <a:ext cx="347760" cy="3477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6347699" y="4521945"/>
              <a:ext cx="347760" cy="34775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6704459" y="2763045"/>
              <a:ext cx="160900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exclusiva da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704459" y="2882436"/>
              <a:ext cx="1310778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área de Assistência Social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6704459" y="310670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704459" y="3226095"/>
              <a:ext cx="99388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uma política setorial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4459" y="347246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704459" y="3591855"/>
              <a:ext cx="1130587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duas políticas setoriais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704459" y="383822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6704459" y="3957615"/>
              <a:ext cx="1074544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três políticas setoriais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6704459" y="420398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704459" y="4323375"/>
              <a:ext cx="1205130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quatro políticas setoriais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704459" y="4569744"/>
              <a:ext cx="1845022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Secretaria estadual em conjunto com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704459" y="4689135"/>
              <a:ext cx="157151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cinco ou mais políticas setoriais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081086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8985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36884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64783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17136" y="5524454"/>
              <a:ext cx="4962755" cy="0"/>
            </a:xfrm>
            <a:custGeom>
              <a:avLst/>
              <a:pathLst>
                <a:path w="4962755" h="0">
                  <a:moveTo>
                    <a:pt x="0" y="0"/>
                  </a:moveTo>
                  <a:lnTo>
                    <a:pt x="4962755" y="0"/>
                  </a:lnTo>
                  <a:lnTo>
                    <a:pt x="49627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17136" y="4464924"/>
              <a:ext cx="4962755" cy="0"/>
            </a:xfrm>
            <a:custGeom>
              <a:avLst/>
              <a:pathLst>
                <a:path w="4962755" h="0">
                  <a:moveTo>
                    <a:pt x="0" y="0"/>
                  </a:moveTo>
                  <a:lnTo>
                    <a:pt x="4962755" y="0"/>
                  </a:lnTo>
                  <a:lnTo>
                    <a:pt x="49627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17136" y="3405393"/>
              <a:ext cx="4962755" cy="0"/>
            </a:xfrm>
            <a:custGeom>
              <a:avLst/>
              <a:pathLst>
                <a:path w="4962755" h="0">
                  <a:moveTo>
                    <a:pt x="0" y="0"/>
                  </a:moveTo>
                  <a:lnTo>
                    <a:pt x="4962755" y="0"/>
                  </a:lnTo>
                  <a:lnTo>
                    <a:pt x="49627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17136" y="2345863"/>
              <a:ext cx="4962755" cy="0"/>
            </a:xfrm>
            <a:custGeom>
              <a:avLst/>
              <a:pathLst>
                <a:path w="4962755" h="0">
                  <a:moveTo>
                    <a:pt x="0" y="0"/>
                  </a:moveTo>
                  <a:lnTo>
                    <a:pt x="4962755" y="0"/>
                  </a:lnTo>
                  <a:lnTo>
                    <a:pt x="49627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17136" y="1286332"/>
              <a:ext cx="4962755" cy="0"/>
            </a:xfrm>
            <a:custGeom>
              <a:avLst/>
              <a:pathLst>
                <a:path w="4962755" h="0">
                  <a:moveTo>
                    <a:pt x="0" y="0"/>
                  </a:moveTo>
                  <a:lnTo>
                    <a:pt x="4962755" y="0"/>
                  </a:lnTo>
                  <a:lnTo>
                    <a:pt x="49627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17136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645035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72934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900833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028732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517136" y="5047666"/>
              <a:ext cx="3619264" cy="953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36401" y="5047666"/>
              <a:ext cx="772808" cy="95357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7909209" y="5047666"/>
              <a:ext cx="30290" cy="9535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7939499" y="5047666"/>
              <a:ext cx="89233" cy="95357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17136" y="3988135"/>
              <a:ext cx="3560967" cy="953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7078104" y="3988135"/>
              <a:ext cx="854828" cy="95357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7932933" y="3988135"/>
              <a:ext cx="27839" cy="9535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7960772" y="3988135"/>
              <a:ext cx="67960" cy="95357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17136" y="2928604"/>
              <a:ext cx="3083865" cy="953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601002" y="2928604"/>
              <a:ext cx="1227979" cy="95357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828981" y="2928604"/>
              <a:ext cx="71222" cy="9535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900204" y="2928604"/>
              <a:ext cx="128528" cy="95357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17136" y="1869074"/>
              <a:ext cx="2938964" cy="953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56100" y="1869074"/>
              <a:ext cx="1406445" cy="95357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7862546" y="1869074"/>
              <a:ext cx="62217" cy="9535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7924763" y="1869074"/>
              <a:ext cx="103968" cy="95357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17136" y="809543"/>
              <a:ext cx="1446559" cy="9535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963696" y="809543"/>
              <a:ext cx="2690093" cy="95357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653789" y="809543"/>
              <a:ext cx="145720" cy="95357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799510" y="809543"/>
              <a:ext cx="229222" cy="95357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4041636" y="123530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32.1%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109970" y="123529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59.6%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452594" y="123527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864533" y="1235954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860299" y="335435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68.4%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016216" y="3354910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27.2%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528040" y="335446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1.6%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939635" y="3354263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28001" y="547341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71181" y="5475235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17.1%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660517" y="547182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0.7%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8072135" y="547454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787841" y="229483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65.1%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60561" y="229481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31.2%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62927" y="2295883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74076" y="229493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98849" y="44138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178849" y="44139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669538" y="441363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081776" y="4414690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3517136" y="650614"/>
              <a:ext cx="0" cy="5509559"/>
            </a:xfrm>
            <a:custGeom>
              <a:avLst/>
              <a:pathLst>
                <a:path w="0" h="5509559">
                  <a:moveTo>
                    <a:pt x="0" y="550955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218270" y="5397883"/>
              <a:ext cx="1236235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Especial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361081" y="5519075"/>
              <a:ext cx="1093425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de Alta Complexidade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522609" y="4419985"/>
              <a:ext cx="931897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Incentivo à Gestão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218270" y="3278822"/>
              <a:ext cx="1236235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Especial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249266" y="3398704"/>
              <a:ext cx="120523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de Média Complexidade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410794" y="2300924"/>
              <a:ext cx="1043711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Benefícios Eventuais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305255" y="1218801"/>
              <a:ext cx="1149250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Básica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4227558" y="6334145"/>
              <a:ext cx="3541912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297147" y="6403734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306147" y="641273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70519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979519" y="641273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297147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306147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7051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979519" y="663219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4516603" y="6469833"/>
              <a:ext cx="57779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recebe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189975" y="6447732"/>
              <a:ext cx="1509905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Recebe apenas fundo-a-fundo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516603" y="6666806"/>
              <a:ext cx="1453916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Recebe apenas por convênio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189975" y="6689289"/>
              <a:ext cx="751706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Recebe ambos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15387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399919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84450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68982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573121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57653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42185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26716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1248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650614"/>
              <a:ext cx="0" cy="5080600"/>
            </a:xfrm>
            <a:custGeom>
              <a:avLst/>
              <a:pathLst>
                <a:path w="0" h="5080600">
                  <a:moveTo>
                    <a:pt x="0" y="5080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650614"/>
              <a:ext cx="0" cy="5080600"/>
            </a:xfrm>
            <a:custGeom>
              <a:avLst/>
              <a:pathLst>
                <a:path w="0" h="5080600">
                  <a:moveTo>
                    <a:pt x="0" y="5080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650614"/>
              <a:ext cx="0" cy="5080600"/>
            </a:xfrm>
            <a:custGeom>
              <a:avLst/>
              <a:pathLst>
                <a:path w="0" h="5080600">
                  <a:moveTo>
                    <a:pt x="0" y="5080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650614"/>
              <a:ext cx="0" cy="5080600"/>
            </a:xfrm>
            <a:custGeom>
              <a:avLst/>
              <a:pathLst>
                <a:path w="0" h="5080600">
                  <a:moveTo>
                    <a:pt x="0" y="5080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650614"/>
              <a:ext cx="0" cy="5080600"/>
            </a:xfrm>
            <a:custGeom>
              <a:avLst/>
              <a:pathLst>
                <a:path w="0" h="5080600">
                  <a:moveTo>
                    <a:pt x="0" y="5080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650614"/>
              <a:ext cx="0" cy="5080600"/>
            </a:xfrm>
            <a:custGeom>
              <a:avLst/>
              <a:pathLst>
                <a:path w="0" h="5080600">
                  <a:moveTo>
                    <a:pt x="0" y="50806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03714" y="2820519"/>
              <a:ext cx="903894" cy="291069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03714" y="1946388"/>
              <a:ext cx="903894" cy="87413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3714" y="1637970"/>
              <a:ext cx="903894" cy="30841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3714" y="1112486"/>
              <a:ext cx="903894" cy="52548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408041" y="2890448"/>
              <a:ext cx="903894" cy="28407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08041" y="1966703"/>
              <a:ext cx="903894" cy="92374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08041" y="1619056"/>
              <a:ext cx="903894" cy="34764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08041" y="1112486"/>
              <a:ext cx="903894" cy="50657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12368" y="1759367"/>
              <a:ext cx="903894" cy="39718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412368" y="1438514"/>
              <a:ext cx="903894" cy="32085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412368" y="1288438"/>
              <a:ext cx="903894" cy="1500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12368" y="1112486"/>
              <a:ext cx="903894" cy="17595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416695" y="1827043"/>
              <a:ext cx="903894" cy="39041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416695" y="1464587"/>
              <a:ext cx="903894" cy="362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416695" y="1257469"/>
              <a:ext cx="903894" cy="2071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416695" y="1112486"/>
              <a:ext cx="903894" cy="14498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421022" y="3911289"/>
              <a:ext cx="903894" cy="181992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421022" y="2471101"/>
              <a:ext cx="903894" cy="144018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421022" y="2009791"/>
              <a:ext cx="903894" cy="46131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421022" y="1112486"/>
              <a:ext cx="903894" cy="8973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425349" y="3258442"/>
              <a:ext cx="903894" cy="247277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425349" y="2159870"/>
              <a:ext cx="903894" cy="109857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425349" y="1801555"/>
              <a:ext cx="903894" cy="3583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425349" y="1112486"/>
              <a:ext cx="903894" cy="68906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661209" y="42598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61222" y="237753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00202" y="1742462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61205" y="131474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665546" y="369425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704525" y="154791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704539" y="132720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704541" y="113700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69876" y="37280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08863" y="159477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708861" y="1323276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08853" y="1133946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74201" y="477021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39.4%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674205" y="314015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31.2%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674194" y="218941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674189" y="15101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678523" y="444379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678517" y="26581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17520" y="192967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78525" y="140598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14.9%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656895" y="42248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63.0%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656885" y="23324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695884" y="174113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656885" y="1325360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11.4%</a:t>
              </a:r>
            </a:p>
          </p:txBody>
        </p:sp>
        <p:sp>
          <p:nvSpPr>
            <p:cNvPr id="68" name="pl68"/>
            <p:cNvSpPr/>
            <p:nvPr/>
          </p:nvSpPr>
          <p:spPr>
            <a:xfrm>
              <a:off x="2253065" y="573121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2715933" y="5788660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24571" y="5791606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637575" y="5788660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31998" y="5792752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667921" y="5788660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96532" y="5788660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2990063" y="6041537"/>
              <a:ext cx="4752830" cy="8706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059652" y="6111126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68652" y="6120126"/>
              <a:ext cx="347759" cy="3477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332426" y="6111126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341426" y="6120126"/>
              <a:ext cx="347759" cy="3477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59652" y="6476886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68652" y="6485886"/>
              <a:ext cx="347759" cy="34776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332426" y="6476886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341426" y="6485886"/>
              <a:ext cx="347759" cy="34776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425412" y="6250377"/>
              <a:ext cx="565293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realiza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698186" y="6190027"/>
              <a:ext cx="157779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Realiza com recursos do Fundo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698186" y="6288245"/>
              <a:ext cx="1975117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Municipal de Assistência Social (FMAS)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425412" y="6616137"/>
              <a:ext cx="190701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Realiza com recursos de outras fontes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698186" y="6555787"/>
              <a:ext cx="181991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Realiza com recursos do FMAS e de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698186" y="6676597"/>
              <a:ext cx="646112" cy="8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outras fontes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60774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36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06562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79456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97221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70115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43009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5903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97154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6901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6647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56394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141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432685" y="4211263"/>
              <a:ext cx="1077720" cy="20320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32685" y="2968698"/>
              <a:ext cx="1077720" cy="124256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32685" y="1702777"/>
              <a:ext cx="1077720" cy="126592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32685" y="1302914"/>
              <a:ext cx="1077720" cy="39986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32685" y="1159038"/>
              <a:ext cx="1077720" cy="1438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30151" y="4164450"/>
              <a:ext cx="1077720" cy="20788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630151" y="2978127"/>
              <a:ext cx="1077720" cy="118632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30151" y="1629698"/>
              <a:ext cx="1077720" cy="1348428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630151" y="1277854"/>
              <a:ext cx="1077720" cy="351844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630151" y="1159038"/>
              <a:ext cx="1077720" cy="11881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827618" y="3890661"/>
              <a:ext cx="1077720" cy="23526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827618" y="2749942"/>
              <a:ext cx="1077720" cy="114071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27618" y="1568550"/>
              <a:ext cx="1077720" cy="118139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27618" y="1236688"/>
              <a:ext cx="1077720" cy="33186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827618" y="1159038"/>
              <a:ext cx="1077720" cy="7765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025085" y="3791600"/>
              <a:ext cx="1077720" cy="24516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025085" y="2660841"/>
              <a:ext cx="1077720" cy="113075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25085" y="1604291"/>
              <a:ext cx="1077720" cy="105654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025085" y="1282410"/>
              <a:ext cx="1077720" cy="3218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025085" y="1159038"/>
              <a:ext cx="1077720" cy="12337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222552" y="3687317"/>
              <a:ext cx="1077720" cy="25559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222552" y="2510836"/>
              <a:ext cx="1077720" cy="117648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222552" y="1497679"/>
              <a:ext cx="1077720" cy="101315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222552" y="1253156"/>
              <a:ext cx="1077720" cy="24452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222552" y="1159038"/>
              <a:ext cx="1077720" cy="94118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2772776" y="51762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40.0%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72774" y="3539493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24.4%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772775" y="22847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24.9%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811768" y="1451803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11762" y="117993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2.8%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970236" y="51528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40.9%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70238" y="352025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70241" y="225287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009231" y="140273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09244" y="1167396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67718" y="50159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46.3%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67703" y="3269818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22.4%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167714" y="21082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6698" y="135158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206693" y="1147445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365168" y="496640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365174" y="3175733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22.2%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65173" y="208153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404149" y="1392326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04173" y="1170225"/>
              <a:ext cx="319566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62639" y="49142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562643" y="304803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562639" y="19532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601629" y="134265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601624" y="114018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1.9%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2847233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44700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242167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439634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637101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2661344" y="6553601"/>
              <a:ext cx="541026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730933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2739933" y="663219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720649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729649" y="663219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461743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470743" y="663219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59421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603215" y="6632190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681989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828893" y="6632190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950389" y="6689289"/>
              <a:ext cx="77025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Nenhuma visita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940105" y="6689289"/>
              <a:ext cx="52163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Uma visita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681199" y="6688907"/>
              <a:ext cx="913015" cy="8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Duas a três visitas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813671" y="6669262"/>
              <a:ext cx="1006221" cy="102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Quatro a seis visitas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039349" y="6689289"/>
              <a:ext cx="96267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Mais de seis visitas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48459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3640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38822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84003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125868" y="5902211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25868" y="5106514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25868" y="4310818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25868" y="3515121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25868" y="2719425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25868" y="1923728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25868" y="1128031"/>
              <a:ext cx="4354024" cy="0"/>
            </a:xfrm>
            <a:custGeom>
              <a:avLst/>
              <a:pathLst>
                <a:path w="4354024" h="0">
                  <a:moveTo>
                    <a:pt x="0" y="0"/>
                  </a:moveTo>
                  <a:lnTo>
                    <a:pt x="4354024" y="0"/>
                  </a:lnTo>
                  <a:lnTo>
                    <a:pt x="43540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2586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71049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16231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261413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0659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25868" y="5544147"/>
              <a:ext cx="262480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125868" y="5663502"/>
              <a:ext cx="179816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25868" y="5782856"/>
              <a:ext cx="330242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25868" y="5902211"/>
              <a:ext cx="149981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25868" y="6021565"/>
              <a:ext cx="198597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25868" y="6140920"/>
              <a:ext cx="324335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25868" y="4748451"/>
              <a:ext cx="1335920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5868" y="4867805"/>
              <a:ext cx="728255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25868" y="4987160"/>
              <a:ext cx="882988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25868" y="5106514"/>
              <a:ext cx="778027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25868" y="5225869"/>
              <a:ext cx="2021617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125868" y="5345223"/>
              <a:ext cx="1518320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25868" y="3952754"/>
              <a:ext cx="1582470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25868" y="4072109"/>
              <a:ext cx="1231740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25868" y="4191463"/>
              <a:ext cx="1344390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25868" y="4310818"/>
              <a:ext cx="1115485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25868" y="4430172"/>
              <a:ext cx="1810290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25868" y="4549527"/>
              <a:ext cx="1942451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25868" y="3157058"/>
              <a:ext cx="1599160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25868" y="3276412"/>
              <a:ext cx="997979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125868" y="3395767"/>
              <a:ext cx="1229625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25868" y="3515121"/>
              <a:ext cx="2502811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25868" y="3634476"/>
              <a:ext cx="1530217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125868" y="3753830"/>
              <a:ext cx="2152735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25868" y="2361361"/>
              <a:ext cx="1698538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25868" y="2480716"/>
              <a:ext cx="1645318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25868" y="2600070"/>
              <a:ext cx="1482576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25868" y="2719425"/>
              <a:ext cx="1509185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125868" y="2838779"/>
              <a:ext cx="1868850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25868" y="2958134"/>
              <a:ext cx="1881861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25868" y="1565665"/>
              <a:ext cx="2954804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25868" y="1685019"/>
              <a:ext cx="3209718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25868" y="1804374"/>
              <a:ext cx="2700491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125868" y="1923728"/>
              <a:ext cx="2924633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125868" y="2043083"/>
              <a:ext cx="3113902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125868" y="2162437"/>
              <a:ext cx="3029511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125868" y="769968"/>
              <a:ext cx="3494179" cy="11935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125868" y="889323"/>
              <a:ext cx="3749167" cy="11935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125868" y="1008677"/>
              <a:ext cx="3513215" cy="11935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125868" y="1128031"/>
              <a:ext cx="3627670" cy="11935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125868" y="1247386"/>
              <a:ext cx="3633310" cy="11935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125868" y="1366740"/>
              <a:ext cx="3118615" cy="1193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4473841" y="5564364"/>
              <a:ext cx="247087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391177" y="5683718"/>
              <a:ext cx="247087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541603" y="5803073"/>
              <a:ext cx="247087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61342" y="5922427"/>
              <a:ext cx="247087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3.6%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09958" y="6041782"/>
              <a:ext cx="247087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535697" y="6161136"/>
              <a:ext cx="247087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517136" y="4768667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32.0%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909471" y="4888921"/>
              <a:ext cx="307376" cy="75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17.4%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064204" y="5007800"/>
              <a:ext cx="307376" cy="763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959243" y="5126731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02834" y="5246085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699536" y="5365440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763686" y="3972971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412957" y="4092325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29.5%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525606" y="4211680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296701" y="4331034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26.7%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991506" y="4450389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43.3%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23667" y="4569743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46.5%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80376" y="3177274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38.3%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179196" y="3296629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23.9%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410841" y="3415983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29.4%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684027" y="3535337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59.9%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711433" y="3654692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36.6%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333951" y="3774523"/>
              <a:ext cx="307376" cy="76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51.5%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879754" y="2381577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40.6%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26534" y="2500932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39.4%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663793" y="2620286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35.5%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690402" y="2739641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050067" y="2859895"/>
              <a:ext cx="307376" cy="758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44.7%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063077" y="2978350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45.0%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36020" y="1585881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70.7%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90935" y="1705235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76.8%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881707" y="1824590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64.6%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105849" y="1943944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70.0%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295118" y="2063775"/>
              <a:ext cx="307376" cy="762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74.5%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210728" y="2182653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72.5%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675396" y="790184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930383" y="909539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89.7%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694431" y="1028893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84.0%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808886" y="1148248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86.8%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814527" y="1267602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86.9%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99831" y="1386957"/>
              <a:ext cx="307376" cy="767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74.6%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412586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355243" y="5858691"/>
              <a:ext cx="707995" cy="8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Outras formas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820726" y="5038984"/>
              <a:ext cx="124251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Capacitações à distância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11367" y="4184246"/>
              <a:ext cx="1751870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Produção e distribuição de material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709131" y="4326229"/>
              <a:ext cx="354106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técnico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73632" y="3409832"/>
              <a:ext cx="1689606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Assessoramento técnico de forma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889103" y="3508432"/>
              <a:ext cx="1174134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presencial no município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659034" y="2532503"/>
              <a:ext cx="1404203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Elaboração, pelo Estado, de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218270" y="2653204"/>
              <a:ext cx="1844967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normativas e instruções operacionais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510112" y="2772595"/>
              <a:ext cx="1553125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para orientação dos municípios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280371" y="1878789"/>
              <a:ext cx="1782866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Assessoramento técnico à distância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89730" y="1061810"/>
              <a:ext cx="1273507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Capacitações presenciais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4450583" y="6553601"/>
              <a:ext cx="3704592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4520172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4529172" y="6632190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019083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028083" y="6632190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90937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918372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58230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591307" y="663219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07505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084051" y="6632190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70460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713603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4739628" y="6689289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238539" y="6692236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6128828" y="6689289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801763" y="6693382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294507" y="6689289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924059" y="6689289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41323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19204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97086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7496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02382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80263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58145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36027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3908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03714" y="5045988"/>
              <a:ext cx="903894" cy="9778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03714" y="2979506"/>
              <a:ext cx="903894" cy="2066482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3714" y="2528267"/>
              <a:ext cx="903894" cy="451239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3714" y="1948481"/>
              <a:ext cx="903894" cy="579785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03714" y="1522064"/>
              <a:ext cx="903894" cy="42641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03714" y="1238377"/>
              <a:ext cx="903894" cy="28368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403714" y="1139087"/>
              <a:ext cx="903894" cy="99290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08041" y="5025865"/>
              <a:ext cx="903894" cy="9979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08041" y="4006899"/>
              <a:ext cx="903894" cy="101896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08041" y="3460649"/>
              <a:ext cx="903894" cy="546249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08041" y="2704303"/>
              <a:ext cx="903894" cy="75634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08041" y="1958462"/>
              <a:ext cx="903894" cy="745841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408041" y="1443726"/>
              <a:ext cx="903894" cy="514735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08041" y="1139087"/>
              <a:ext cx="903894" cy="304639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2368" y="4975724"/>
              <a:ext cx="903894" cy="10480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2368" y="3582823"/>
              <a:ext cx="903894" cy="1392901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12368" y="3109400"/>
              <a:ext cx="903894" cy="473422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12368" y="2263807"/>
              <a:ext cx="903894" cy="845592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12368" y="1678187"/>
              <a:ext cx="903894" cy="585620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412368" y="1264968"/>
              <a:ext cx="903894" cy="413218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412368" y="1139087"/>
              <a:ext cx="903894" cy="125881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416695" y="4895733"/>
              <a:ext cx="903894" cy="11280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16695" y="4282403"/>
              <a:ext cx="903894" cy="613329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16695" y="3756691"/>
              <a:ext cx="903894" cy="525711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416695" y="2891458"/>
              <a:ext cx="903894" cy="86523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416695" y="1916702"/>
              <a:ext cx="903894" cy="9747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416695" y="1336229"/>
              <a:ext cx="903894" cy="580472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416695" y="1139087"/>
              <a:ext cx="903894" cy="197141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421022" y="4943286"/>
              <a:ext cx="903894" cy="10805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21022" y="2064835"/>
              <a:ext cx="903894" cy="2878451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421022" y="1796934"/>
              <a:ext cx="903894" cy="267901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421022" y="1496289"/>
              <a:ext cx="903894" cy="300644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421022" y="1317688"/>
              <a:ext cx="903894" cy="178600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421022" y="1180761"/>
              <a:ext cx="903894" cy="136927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421022" y="1139087"/>
              <a:ext cx="903894" cy="41673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425349" y="5361696"/>
              <a:ext cx="903894" cy="6621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425349" y="2438351"/>
              <a:ext cx="903894" cy="2923345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425349" y="1830362"/>
              <a:ext cx="903894" cy="607989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425349" y="1443082"/>
              <a:ext cx="903894" cy="387280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425349" y="1247359"/>
              <a:ext cx="903894" cy="195722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425349" y="1159909"/>
              <a:ext cx="903894" cy="87450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25349" y="1139087"/>
              <a:ext cx="903894" cy="20821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661220" y="54738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61223" y="44653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61219" y="3683285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661221" y="3032053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661211" y="228035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61217" y="165005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00205" y="124037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665558" y="54487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665537" y="422824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28.5%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704534" y="3295073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9.7%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665542" y="263557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17.3%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665551" y="191995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12.0%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04536" y="142053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8.5%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04531" y="115099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2.6%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69869" y="540874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669871" y="45380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12.6%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669875" y="396850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669870" y="3274204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17.7%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669866" y="235304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20.0%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69862" y="15754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708862" y="118661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4.0%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674205" y="5433060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22.1%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674198" y="34530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58.9%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713181" y="1880468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713167" y="162235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713214" y="142267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3.7%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713172" y="122487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713187" y="103483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0.9%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678532" y="564171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13.6%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678524" y="38489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59.8%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678523" y="2083871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12.4%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717522" y="158567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7.9%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717261" y="139706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4.0%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717987" y="1201296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1.8%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717128" y="100326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656893" y="548386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20.0%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656885" y="396171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42.3%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95881" y="270284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9.2%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656880" y="21873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11.9%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695876" y="168423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695878" y="132918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5.8%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695872" y="113770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2.0%</a:t>
              </a:r>
            </a:p>
          </p:txBody>
        </p:sp>
        <p:sp>
          <p:nvSpPr>
            <p:cNvPr id="104" name="pl104"/>
            <p:cNvSpPr/>
            <p:nvPr/>
          </p:nvSpPr>
          <p:spPr>
            <a:xfrm>
              <a:off x="2253065" y="602382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2715933" y="6081268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524571" y="6084214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37575" y="6081268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731998" y="6085360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667921" y="6081268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96532" y="6081268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2528070" y="6334145"/>
              <a:ext cx="5676815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2597659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2606659" y="641273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935479" y="6403734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944479" y="6412734"/>
              <a:ext cx="201456" cy="20145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335455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5344455" y="6412734"/>
              <a:ext cx="201456" cy="20145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6797477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806477" y="6412734"/>
              <a:ext cx="201456" cy="20145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59765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2606659" y="6632190"/>
              <a:ext cx="201455" cy="2014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935479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944479" y="6632190"/>
              <a:ext cx="201456" cy="2014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33545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344455" y="6632190"/>
              <a:ext cx="201456" cy="201456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817115" y="6469833"/>
              <a:ext cx="47841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sabe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154935" y="6469833"/>
              <a:ext cx="48458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Nenhuma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5554911" y="6473926"/>
              <a:ext cx="640000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 vez no ano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016933" y="6472780"/>
              <a:ext cx="1118363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2 a 3 vezes no ano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817115" y="6692236"/>
              <a:ext cx="1118363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4 a 6 vezes no ano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154935" y="6692236"/>
              <a:ext cx="1180519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7 a 10 vezes no ano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54911" y="6689289"/>
              <a:ext cx="1242566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Mais de 10 vezes no ano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55243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17074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78905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40736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86158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47990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09821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71652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006310" y="3941717"/>
              <a:ext cx="301298" cy="230156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05012" y="3278735"/>
              <a:ext cx="301298" cy="296454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3714" y="3148295"/>
              <a:ext cx="301298" cy="30949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010637" y="4817019"/>
              <a:ext cx="301298" cy="14262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709339" y="4117603"/>
              <a:ext cx="301298" cy="212567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408041" y="3407498"/>
              <a:ext cx="301298" cy="28357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014964" y="2280115"/>
              <a:ext cx="301298" cy="396316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713666" y="1801301"/>
              <a:ext cx="301298" cy="444197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12368" y="1435375"/>
              <a:ext cx="301298" cy="480790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19291" y="4322545"/>
              <a:ext cx="301298" cy="192073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717993" y="3935265"/>
              <a:ext cx="301298" cy="230801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416695" y="3843017"/>
              <a:ext cx="301298" cy="24002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023618" y="4812784"/>
              <a:ext cx="301298" cy="143049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722320" y="4044753"/>
              <a:ext cx="301298" cy="219852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421022" y="4033251"/>
              <a:ext cx="301298" cy="22100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8027945" y="4759111"/>
              <a:ext cx="301298" cy="148416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726647" y="3869969"/>
              <a:ext cx="301298" cy="237330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25349" y="4133830"/>
              <a:ext cx="301298" cy="21094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2995772" y="361574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8.3%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655487" y="295276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10.7%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2354463" y="2822599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11.2%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000099" y="449104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5.2%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3699383" y="3792215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3358516" y="30815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10.3%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4965439" y="195414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14.3%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664141" y="147533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16.1%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363425" y="1109987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17.4%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6008753" y="399657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7.0%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707455" y="360929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8.4%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5406157" y="351704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8.7%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7013080" y="448681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5.2%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6711782" y="371878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8.0%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6410484" y="370728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8.0%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8017715" y="4433449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5.4%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7716109" y="354399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8.6%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7414811" y="380785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7.6%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2715933" y="6300724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524571" y="6303670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637575" y="6300724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31998" y="6304816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667921" y="6300724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796532" y="6300724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4594772" y="6553601"/>
              <a:ext cx="1543413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66436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673361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13243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141439" y="663219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0051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609517" y="6632190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488381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351895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81997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50360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02424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54489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06554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76392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28457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180521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566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998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6431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6864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72969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77296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25436" y="1336560"/>
              <a:ext cx="82172" cy="4906717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43263" y="1367330"/>
              <a:ext cx="82172" cy="4875947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61091" y="1417628"/>
              <a:ext cx="82172" cy="4825649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78919" y="1457275"/>
              <a:ext cx="82172" cy="4786002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96747" y="1578582"/>
              <a:ext cx="82172" cy="4664695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14575" y="1672077"/>
              <a:ext cx="82172" cy="4571200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32402" y="1820012"/>
              <a:ext cx="82172" cy="4423265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50230" y="2218846"/>
              <a:ext cx="82172" cy="4024431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68058" y="2812362"/>
              <a:ext cx="82172" cy="3430915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85886" y="3200545"/>
              <a:ext cx="82172" cy="3042733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03714" y="3768616"/>
              <a:ext cx="82172" cy="24746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29763" y="5873439"/>
              <a:ext cx="82172" cy="369838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47590" y="5878173"/>
              <a:ext cx="82172" cy="365104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65418" y="5877582"/>
              <a:ext cx="82172" cy="365696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83246" y="5881724"/>
              <a:ext cx="82172" cy="361553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01074" y="5882316"/>
              <a:ext cx="82172" cy="360962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18902" y="5888233"/>
              <a:ext cx="82172" cy="355044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6729" y="5889416"/>
              <a:ext cx="82172" cy="35386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654557" y="5926696"/>
              <a:ext cx="82172" cy="316581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72385" y="5958650"/>
              <a:ext cx="82172" cy="284627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90213" y="5991196"/>
              <a:ext cx="82172" cy="252081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08041" y="6064572"/>
              <a:ext cx="82172" cy="17870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234090" y="4669838"/>
              <a:ext cx="82172" cy="1573439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51917" y="4679306"/>
              <a:ext cx="82172" cy="1563971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069745" y="4695874"/>
              <a:ext cx="82172" cy="1547403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87573" y="4698241"/>
              <a:ext cx="82172" cy="1545036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905401" y="4730195"/>
              <a:ext cx="82172" cy="1513082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23229" y="4759783"/>
              <a:ext cx="82172" cy="1483495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41056" y="4797062"/>
              <a:ext cx="82172" cy="1446215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658884" y="4835525"/>
              <a:ext cx="82172" cy="1407752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576712" y="5059795"/>
              <a:ext cx="82172" cy="1183482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94540" y="5136130"/>
              <a:ext cx="82172" cy="1107147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12368" y="5273414"/>
              <a:ext cx="82172" cy="96986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238417" y="5871072"/>
              <a:ext cx="82172" cy="372205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56244" y="5875215"/>
              <a:ext cx="82172" cy="368063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074072" y="5878173"/>
              <a:ext cx="82172" cy="365104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1900" y="5878765"/>
              <a:ext cx="82172" cy="364512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909728" y="5879949"/>
              <a:ext cx="82172" cy="363329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827556" y="5890008"/>
              <a:ext cx="82172" cy="353269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5383" y="5904210"/>
              <a:ext cx="82172" cy="339067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63211" y="5926696"/>
              <a:ext cx="82172" cy="316581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581039" y="5974035"/>
              <a:ext cx="82172" cy="269242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498867" y="6000664"/>
              <a:ext cx="82172" cy="242613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16695" y="6044453"/>
              <a:ext cx="82172" cy="1988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242744" y="4553265"/>
              <a:ext cx="82172" cy="169001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160571" y="4562141"/>
              <a:ext cx="82172" cy="1681136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078399" y="4583444"/>
              <a:ext cx="82172" cy="1659833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96227" y="4607113"/>
              <a:ext cx="82172" cy="1636164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914055" y="4679306"/>
              <a:ext cx="82172" cy="1563971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31883" y="4718361"/>
              <a:ext cx="82172" cy="1524916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749710" y="4784044"/>
              <a:ext cx="82172" cy="1459233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667538" y="4944998"/>
              <a:ext cx="82172" cy="1298280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585366" y="5074589"/>
              <a:ext cx="82172" cy="1168688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503194" y="5207731"/>
              <a:ext cx="82172" cy="1035547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21022" y="5418390"/>
              <a:ext cx="82172" cy="8248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247071" y="5342056"/>
              <a:ext cx="82172" cy="901221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64898" y="5345606"/>
              <a:ext cx="82172" cy="897671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82726" y="5355666"/>
              <a:ext cx="82172" cy="887611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000554" y="5364542"/>
              <a:ext cx="82172" cy="878735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918382" y="5379927"/>
              <a:ext cx="82172" cy="863350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836210" y="5388803"/>
              <a:ext cx="82172" cy="854474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754037" y="5418390"/>
              <a:ext cx="82172" cy="824887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671865" y="5558041"/>
              <a:ext cx="82172" cy="685236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589693" y="5718403"/>
              <a:ext cx="82172" cy="524874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507521" y="5837935"/>
              <a:ext cx="82172" cy="405342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425349" y="5940898"/>
              <a:ext cx="82172" cy="3023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5400000">
              <a:off x="3152585" y="112705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8.292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3070413" y="115782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8.240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88241" y="1208126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8.155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2906069" y="1247773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8.088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2823897" y="1369080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7.883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2741724" y="1462575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7.725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2660015" y="1610973"/>
              <a:ext cx="226064" cy="63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7.475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577380" y="2009344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6.801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2495208" y="2602860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5.798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2413036" y="2991042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5.142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2330863" y="3559114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4.182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4169484" y="5663937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625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4087312" y="5668671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617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4005139" y="5668079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618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922967" y="5672222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611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840795" y="5672813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758623" y="5678731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600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676451" y="5679914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598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594278" y="5717194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535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3512106" y="5749148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481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429934" y="5781694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426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347762" y="5855070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302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161239" y="4460336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2.659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5079067" y="4469804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2.643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996895" y="4486372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2.615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4914723" y="4488739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2.611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4832551" y="4520693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2.557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4750378" y="4550280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2.507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4668647" y="4588001"/>
              <a:ext cx="226064" cy="630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2.444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4586034" y="4626023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2.379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4503862" y="4850293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2.000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4421690" y="492662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1.871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4339517" y="5063912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1.639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178138" y="5661570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629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6095966" y="5665712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622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6013793" y="5668671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617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5931621" y="5669263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616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5849449" y="5670446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614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5767277" y="5680506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597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685105" y="5694708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573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602932" y="5717194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535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521223" y="5764996"/>
              <a:ext cx="200921" cy="63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455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5438588" y="5791162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410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5356416" y="5834950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336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7169893" y="4343763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2.856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7087721" y="4352639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2.841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7005549" y="4373941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2.805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6923377" y="4397611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2.765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6841205" y="4469804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2.643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6759032" y="450885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2.577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6676860" y="4574542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2.466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6594688" y="4735495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2.194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6512516" y="4865087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1.975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6430344" y="499822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1.750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6348171" y="520888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1.394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174220" y="5132554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1.523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092511" y="5136567"/>
              <a:ext cx="226064" cy="63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1.517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8009876" y="5146164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1.500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7927704" y="5155040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1.485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7845532" y="5170425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1.459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7764264" y="5180205"/>
              <a:ext cx="226064" cy="621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1.444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7681187" y="5208888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1.394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7599015" y="5348539"/>
              <a:ext cx="226064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1.158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7529414" y="5508901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887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7447242" y="5628433"/>
              <a:ext cx="200921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685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7365533" y="5731859"/>
              <a:ext cx="200921" cy="630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  511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715933" y="6300724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524571" y="6303670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37575" y="6300724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731998" y="6304816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667921" y="6300724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796532" y="6300724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158" name="rc158"/>
            <p:cNvSpPr/>
            <p:nvPr/>
          </p:nvSpPr>
          <p:spPr>
            <a:xfrm>
              <a:off x="2722458" y="6553601"/>
              <a:ext cx="528803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792047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801047" y="663219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2601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269126" y="6632190"/>
              <a:ext cx="201456" cy="201456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72820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737204" y="6632190"/>
              <a:ext cx="201456" cy="201456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419628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05282" y="6632190"/>
              <a:ext cx="201456" cy="201456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4664361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673361" y="6632190"/>
              <a:ext cx="201455" cy="201456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132439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141439" y="6632190"/>
              <a:ext cx="201456" cy="201456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60051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609517" y="6632190"/>
              <a:ext cx="201456" cy="201456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06859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077596" y="6632190"/>
              <a:ext cx="201456" cy="201456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53667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545674" y="6632190"/>
              <a:ext cx="201455" cy="201456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700475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7013752" y="6632190"/>
              <a:ext cx="201455" cy="201456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47283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481831" y="6632190"/>
              <a:ext cx="201456" cy="20145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01150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47958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2008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4766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41573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88381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351895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81997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28805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75613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22420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69228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50997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04336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57675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11015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77667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31006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184345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566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998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6431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6864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72969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77296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25436" y="1405491"/>
              <a:ext cx="82172" cy="483778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43263" y="1421289"/>
              <a:ext cx="82172" cy="4821988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61091" y="1413390"/>
              <a:ext cx="82172" cy="4829887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78919" y="1429188"/>
              <a:ext cx="82172" cy="4814089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96747" y="1509057"/>
              <a:ext cx="82172" cy="4734220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14575" y="1567175"/>
              <a:ext cx="82172" cy="4676102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32402" y="1619005"/>
              <a:ext cx="82172" cy="4624272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50230" y="2096893"/>
              <a:ext cx="82172" cy="4146384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68058" y="2440376"/>
              <a:ext cx="82172" cy="3802901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85886" y="2877249"/>
              <a:ext cx="82172" cy="3366028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03714" y="3474717"/>
              <a:ext cx="82172" cy="27685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29763" y="1354585"/>
              <a:ext cx="82172" cy="488869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47590" y="1459268"/>
              <a:ext cx="82172" cy="4784009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65418" y="1354585"/>
              <a:ext cx="82172" cy="4888692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83246" y="1375522"/>
              <a:ext cx="82172" cy="4867755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01074" y="1365054"/>
              <a:ext cx="82172" cy="4878224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18902" y="1396548"/>
              <a:ext cx="82172" cy="4846729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6729" y="1365076"/>
              <a:ext cx="82172" cy="487820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654557" y="1984031"/>
              <a:ext cx="82172" cy="4259246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72385" y="2267281"/>
              <a:ext cx="82172" cy="3975996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90213" y="2728874"/>
              <a:ext cx="82172" cy="3514403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08041" y="3798931"/>
              <a:ext cx="82172" cy="24443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234090" y="1365485"/>
              <a:ext cx="82172" cy="487779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51917" y="1376385"/>
              <a:ext cx="82172" cy="4866892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069745" y="1373660"/>
              <a:ext cx="82172" cy="4869617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87573" y="1362760"/>
              <a:ext cx="82172" cy="4880517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905401" y="1409086"/>
              <a:ext cx="82172" cy="4834191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23229" y="1471761"/>
              <a:ext cx="82172" cy="4771516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41056" y="1469036"/>
              <a:ext cx="82172" cy="477424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658884" y="1572587"/>
              <a:ext cx="82172" cy="4670690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576712" y="1711563"/>
              <a:ext cx="82172" cy="4531714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94540" y="1954425"/>
              <a:ext cx="82172" cy="4288852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12368" y="2423390"/>
              <a:ext cx="82172" cy="38198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238417" y="1376313"/>
              <a:ext cx="82172" cy="4866964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56244" y="1387177"/>
              <a:ext cx="82172" cy="4856101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074072" y="1398040"/>
              <a:ext cx="82172" cy="4845237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1900" y="1441495"/>
              <a:ext cx="82172" cy="4801782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909728" y="1441495"/>
              <a:ext cx="82172" cy="4801782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827556" y="1507017"/>
              <a:ext cx="82172" cy="4736260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5383" y="1648560"/>
              <a:ext cx="82172" cy="4594717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63211" y="1975199"/>
              <a:ext cx="82172" cy="4268078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581039" y="2301837"/>
              <a:ext cx="82172" cy="3941440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498867" y="2715580"/>
              <a:ext cx="82172" cy="3527697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16695" y="3390633"/>
              <a:ext cx="82172" cy="28526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242744" y="1421995"/>
              <a:ext cx="82172" cy="482128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160571" y="1424926"/>
              <a:ext cx="82172" cy="4818351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078399" y="1424926"/>
              <a:ext cx="82172" cy="4818351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96227" y="1451304"/>
              <a:ext cx="82172" cy="4791973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914055" y="1603709"/>
              <a:ext cx="82172" cy="4639568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31883" y="1671119"/>
              <a:ext cx="82172" cy="4572158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749710" y="1753184"/>
              <a:ext cx="82172" cy="4490093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667538" y="2354012"/>
              <a:ext cx="82172" cy="3889265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585366" y="2650030"/>
              <a:ext cx="82172" cy="3593247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503194" y="3095522"/>
              <a:ext cx="82172" cy="3147755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21022" y="3696351"/>
              <a:ext cx="82172" cy="25469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247071" y="1473621"/>
              <a:ext cx="82172" cy="476965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64898" y="1481831"/>
              <a:ext cx="82172" cy="4761446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82726" y="1485935"/>
              <a:ext cx="82172" cy="4757342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000554" y="1514668"/>
              <a:ext cx="82172" cy="4728609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918382" y="1609076"/>
              <a:ext cx="82172" cy="4634201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836210" y="1654985"/>
              <a:ext cx="82172" cy="4588292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754037" y="1745516"/>
              <a:ext cx="82172" cy="449776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671865" y="2617909"/>
              <a:ext cx="82172" cy="3625368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589693" y="3366850"/>
              <a:ext cx="82172" cy="2876427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507521" y="4082871"/>
              <a:ext cx="82172" cy="2160406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425349" y="4654864"/>
              <a:ext cx="82172" cy="15884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5400000">
              <a:off x="3137544" y="117796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99.0%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3055372" y="119376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73199" y="118586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98.8%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2891027" y="120166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98.5%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2808855" y="128153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96.8%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2726683" y="133964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95.7%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2644511" y="139147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94.6%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562338" y="186936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84.8%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2480166" y="221284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77.8%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2397994" y="264972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68.9%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2315822" y="324719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56.6%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4116750" y="1127058"/>
              <a:ext cx="306388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4059699" y="123174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97.9%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3952406" y="1127058"/>
              <a:ext cx="306388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895354" y="114799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813182" y="113752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731010" y="116902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99.1%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648838" y="113754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566665" y="175650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87.1%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3484493" y="203975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81.3%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402321" y="250134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71.9%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320149" y="357140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50.0%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146198" y="113795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5064026" y="114885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981853" y="114613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4899681" y="113523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4817509" y="118155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98.9%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4735337" y="124423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97.6%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4653165" y="124150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97.7%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4570992" y="134506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95.5%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4488820" y="148403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92.7%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4406648" y="172689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87.7%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4324476" y="219586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78.1%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150525" y="1148785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6068353" y="115964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99.3%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5986180" y="117051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99.1%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5904008" y="121396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98.2%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5821836" y="121396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98.2%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5739664" y="127948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96.9%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657492" y="142103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94.0%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575319" y="174767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87.3%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493147" y="207431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80.6%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5411151" y="2488229"/>
              <a:ext cx="256147" cy="63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72.2%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5328803" y="316310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58.4%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7154852" y="119446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7072680" y="119739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6990507" y="119739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6908335" y="122377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98.0%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6826163" y="137618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94.9%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6743991" y="144359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93.5%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6661819" y="152565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91.8%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6579646" y="2126485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79.6%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6497474" y="242250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73.5%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6415302" y="2867995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64.4%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6333130" y="346882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52.1%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159179" y="124609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97.6%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077007" y="125430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97.4%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7994834" y="125840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97.3%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7912662" y="128714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96.7%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7830490" y="138154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94.8%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7748318" y="142745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93.9%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7666146" y="151798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92.0%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7584150" y="2390558"/>
              <a:ext cx="256147" cy="63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74.2%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7501801" y="313932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58.8%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7419805" y="3855520"/>
              <a:ext cx="256147" cy="63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44.2%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7337457" y="442733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32.5%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715933" y="6300724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524571" y="6303670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37575" y="6300724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731998" y="6304816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667921" y="6300724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796532" y="6300724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158" name="rc158"/>
            <p:cNvSpPr/>
            <p:nvPr/>
          </p:nvSpPr>
          <p:spPr>
            <a:xfrm>
              <a:off x="2722458" y="6553601"/>
              <a:ext cx="528803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792047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801047" y="663219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2601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269126" y="6632190"/>
              <a:ext cx="201456" cy="201456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72820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737204" y="6632190"/>
              <a:ext cx="201456" cy="201456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419628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05282" y="6632190"/>
              <a:ext cx="201456" cy="201456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4664361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673361" y="6632190"/>
              <a:ext cx="201455" cy="201456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132439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141439" y="6632190"/>
              <a:ext cx="201456" cy="201456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60051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609517" y="6632190"/>
              <a:ext cx="201456" cy="201456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06859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077596" y="6632190"/>
              <a:ext cx="201456" cy="201456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53667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545674" y="6632190"/>
              <a:ext cx="201455" cy="201456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700475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7013752" y="6632190"/>
              <a:ext cx="201455" cy="201456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47283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481831" y="6632190"/>
              <a:ext cx="201456" cy="20145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01150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47958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2008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4766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41573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88381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351895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81997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28805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75613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22420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69228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41323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19204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97086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7496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02382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80263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58145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36027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3908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03714" y="5953159"/>
              <a:ext cx="903894" cy="706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03714" y="1298400"/>
              <a:ext cx="903894" cy="4654758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3714" y="1140372"/>
              <a:ext cx="903894" cy="1580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3714" y="1139087"/>
              <a:ext cx="903894" cy="128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03714" y="1139087"/>
              <a:ext cx="903894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03714" y="1139087"/>
              <a:ext cx="903894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08041" y="6010536"/>
              <a:ext cx="903894" cy="1328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08041" y="2516378"/>
              <a:ext cx="903894" cy="349415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08041" y="1165659"/>
              <a:ext cx="903894" cy="135071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08041" y="1139087"/>
              <a:ext cx="903894" cy="2657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08041" y="1139087"/>
              <a:ext cx="903894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08041" y="1139087"/>
              <a:ext cx="903894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12368" y="6023822"/>
              <a:ext cx="90389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12368" y="5019355"/>
              <a:ext cx="903894" cy="100446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2368" y="1730759"/>
              <a:ext cx="903894" cy="328859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2368" y="1152847"/>
              <a:ext cx="903894" cy="5779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12368" y="1139087"/>
              <a:ext cx="903894" cy="137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12368" y="1139087"/>
              <a:ext cx="903894" cy="0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416695" y="6023822"/>
              <a:ext cx="90389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416695" y="5957136"/>
              <a:ext cx="903894" cy="66685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16695" y="5040206"/>
              <a:ext cx="903894" cy="916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416695" y="2472803"/>
              <a:ext cx="903894" cy="25674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16695" y="1439173"/>
              <a:ext cx="903894" cy="10336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16695" y="1139087"/>
              <a:ext cx="903894" cy="30008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421022" y="6023822"/>
              <a:ext cx="903894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421022" y="6023822"/>
              <a:ext cx="903894" cy="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421022" y="6023822"/>
              <a:ext cx="903894" cy="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21022" y="6023822"/>
              <a:ext cx="903894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421022" y="6023822"/>
              <a:ext cx="903894" cy="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21022" y="1139087"/>
              <a:ext cx="903894" cy="488473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25349" y="5972957"/>
              <a:ext cx="903894" cy="508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25349" y="2036229"/>
              <a:ext cx="903894" cy="393672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425349" y="1403056"/>
              <a:ext cx="903894" cy="63317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425349" y="1225030"/>
              <a:ext cx="903894" cy="1780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425349" y="1169781"/>
              <a:ext cx="903894" cy="5524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425349" y="1139087"/>
              <a:ext cx="903894" cy="3069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754339" y="5880000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15365" y="3574734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95%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2787875" y="1219386"/>
              <a:ext cx="67785" cy="157403"/>
            </a:xfrm>
            <a:custGeom>
              <a:avLst/>
              <a:pathLst>
                <a:path w="67785" h="157403">
                  <a:moveTo>
                    <a:pt x="0" y="157403"/>
                  </a:moveTo>
                  <a:lnTo>
                    <a:pt x="677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681327" y="1396842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624921" y="1018300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2855661" y="950083"/>
              <a:ext cx="72175" cy="189003"/>
            </a:xfrm>
            <a:custGeom>
              <a:avLst/>
              <a:pathLst>
                <a:path w="72175" h="189003">
                  <a:moveTo>
                    <a:pt x="72175" y="0"/>
                  </a:moveTo>
                  <a:lnTo>
                    <a:pt x="0" y="18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830787" y="827958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919284" y="1206635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758663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719681" y="4212969"/>
              <a:ext cx="280612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719678" y="1789985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28%</a:t>
              </a:r>
            </a:p>
          </p:txBody>
        </p:sp>
        <p:sp>
          <p:nvSpPr>
            <p:cNvPr id="67" name="pl67"/>
            <p:cNvSpPr/>
            <p:nvPr/>
          </p:nvSpPr>
          <p:spPr>
            <a:xfrm>
              <a:off x="3847204" y="1152373"/>
              <a:ext cx="12783" cy="138701"/>
            </a:xfrm>
            <a:custGeom>
              <a:avLst/>
              <a:pathLst>
                <a:path w="12783" h="138701">
                  <a:moveTo>
                    <a:pt x="0" y="138701"/>
                  </a:moveTo>
                  <a:lnTo>
                    <a:pt x="1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745845" y="1312291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3841622" y="1040307"/>
              <a:ext cx="18365" cy="98780"/>
            </a:xfrm>
            <a:custGeom>
              <a:avLst/>
              <a:pathLst>
                <a:path w="18365" h="98780">
                  <a:moveTo>
                    <a:pt x="0" y="0"/>
                  </a:moveTo>
                  <a:lnTo>
                    <a:pt x="18365" y="9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740062" y="918181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783595" y="1115828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62996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24000" y="5471107"/>
              <a:ext cx="280612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724015" y="3324015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724011" y="1391312"/>
              <a:ext cx="280612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61559" y="1176619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65164" y="986960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5800479" y="5960489"/>
              <a:ext cx="68162" cy="63332"/>
            </a:xfrm>
            <a:custGeom>
              <a:avLst/>
              <a:pathLst>
                <a:path w="68162" h="63332">
                  <a:moveTo>
                    <a:pt x="0" y="0"/>
                  </a:moveTo>
                  <a:lnTo>
                    <a:pt x="68162" y="63332"/>
                  </a:lnTo>
                  <a:lnTo>
                    <a:pt x="68162" y="63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5574981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875088" y="5880000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728336" y="5447634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728328" y="3705474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728333" y="1905502"/>
              <a:ext cx="280612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767329" y="1238089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767505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6696179" y="5939754"/>
              <a:ext cx="176789" cy="84067"/>
            </a:xfrm>
            <a:custGeom>
              <a:avLst/>
              <a:pathLst>
                <a:path w="176789" h="84067">
                  <a:moveTo>
                    <a:pt x="0" y="0"/>
                  </a:moveTo>
                  <a:lnTo>
                    <a:pt x="176789" y="84067"/>
                  </a:lnTo>
                  <a:lnTo>
                    <a:pt x="176789" y="840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6470681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88" name="pl88"/>
            <p:cNvSpPr/>
            <p:nvPr/>
          </p:nvSpPr>
          <p:spPr>
            <a:xfrm>
              <a:off x="6402557" y="5931593"/>
              <a:ext cx="470411" cy="92228"/>
            </a:xfrm>
            <a:custGeom>
              <a:avLst/>
              <a:pathLst>
                <a:path w="470411" h="92228">
                  <a:moveTo>
                    <a:pt x="0" y="0"/>
                  </a:moveTo>
                  <a:lnTo>
                    <a:pt x="470411" y="92228"/>
                  </a:lnTo>
                  <a:lnTo>
                    <a:pt x="470411" y="9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6177059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6872969" y="5931633"/>
              <a:ext cx="464917" cy="92188"/>
            </a:xfrm>
            <a:custGeom>
              <a:avLst/>
              <a:pathLst>
                <a:path w="464917" h="92188">
                  <a:moveTo>
                    <a:pt x="464917" y="0"/>
                  </a:moveTo>
                  <a:lnTo>
                    <a:pt x="0" y="92188"/>
                  </a:lnTo>
                  <a:lnTo>
                    <a:pt x="0" y="9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7360746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6872969" y="5940777"/>
              <a:ext cx="165876" cy="83044"/>
            </a:xfrm>
            <a:custGeom>
              <a:avLst/>
              <a:pathLst>
                <a:path w="165876" h="83044">
                  <a:moveTo>
                    <a:pt x="165876" y="0"/>
                  </a:moveTo>
                  <a:lnTo>
                    <a:pt x="0" y="83044"/>
                  </a:lnTo>
                  <a:lnTo>
                    <a:pt x="0" y="83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061705" y="5878836"/>
              <a:ext cx="20263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93676" y="3530417"/>
              <a:ext cx="358587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775985" y="5880000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7736984" y="3953562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7736997" y="1668600"/>
              <a:ext cx="280612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776195" y="1387642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775491" y="1193077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776593" y="995498"/>
              <a:ext cx="202638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1%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2253065" y="602382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2600872" y="6063259"/>
              <a:ext cx="509577" cy="100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Pequeno I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589674" y="6063259"/>
              <a:ext cx="540628" cy="1000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Pequeno II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12118" y="6079958"/>
              <a:ext cx="304393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Médio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682257" y="6081268"/>
              <a:ext cx="37276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Grande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624483" y="6057857"/>
              <a:ext cx="496971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Metrópole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7737568" y="6081268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3728468" y="6334145"/>
              <a:ext cx="3276020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798057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807057" y="6412734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781552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790552" y="6412734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827203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836203" y="6412734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79805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807057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478155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4790552" y="6632190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82720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836203" y="6632190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017513" y="6469833"/>
              <a:ext cx="76398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Nenhum CRAS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5001008" y="6472780"/>
              <a:ext cx="4037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 CRAS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046659" y="6472780"/>
              <a:ext cx="76403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2 a 3 CRAS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7513" y="6692236"/>
              <a:ext cx="764038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4 a 6 CRAS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01008" y="6692236"/>
              <a:ext cx="82619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7 a 10 CRAS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046659" y="6689289"/>
              <a:ext cx="888240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Mais de 10 CRAS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60774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36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06562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79456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97221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70115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43009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5903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8664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4261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69857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5454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1051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6647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92244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47841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3437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9034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14631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36460" y="4185024"/>
              <a:ext cx="500370" cy="205825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336460" y="1693965"/>
              <a:ext cx="500370" cy="249105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336460" y="1329242"/>
              <a:ext cx="500370" cy="36472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336460" y="1159038"/>
              <a:ext cx="500370" cy="1702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92426" y="4017563"/>
              <a:ext cx="500370" cy="22257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892426" y="1566410"/>
              <a:ext cx="500370" cy="245115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892426" y="1217375"/>
              <a:ext cx="500370" cy="34903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92426" y="1159038"/>
              <a:ext cx="500370" cy="5833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48393" y="3987902"/>
              <a:ext cx="500370" cy="22553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448393" y="1529964"/>
              <a:ext cx="500370" cy="245793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48393" y="1214282"/>
              <a:ext cx="500370" cy="3156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48393" y="1159038"/>
              <a:ext cx="500370" cy="5524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04360" y="3960191"/>
              <a:ext cx="500370" cy="22830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04360" y="1493950"/>
              <a:ext cx="500370" cy="246624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004360" y="1200902"/>
              <a:ext cx="500370" cy="29304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004360" y="1159038"/>
              <a:ext cx="500370" cy="4186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560326" y="3886503"/>
              <a:ext cx="500370" cy="23567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60326" y="1495720"/>
              <a:ext cx="500370" cy="239078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560326" y="1200528"/>
              <a:ext cx="500370" cy="29519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560326" y="1159038"/>
              <a:ext cx="500370" cy="4149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16293" y="3852862"/>
              <a:ext cx="500370" cy="239041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16293" y="1509176"/>
              <a:ext cx="500370" cy="234368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16293" y="1218930"/>
              <a:ext cx="500370" cy="29024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116293" y="1159038"/>
              <a:ext cx="500370" cy="5989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72260" y="3907868"/>
              <a:ext cx="500370" cy="233540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72260" y="1584068"/>
              <a:ext cx="500370" cy="232380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672260" y="1259652"/>
              <a:ext cx="500370" cy="32441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672260" y="1159038"/>
              <a:ext cx="500370" cy="10061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228227" y="3816194"/>
              <a:ext cx="500370" cy="242708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28227" y="1538093"/>
              <a:ext cx="500370" cy="227810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228227" y="1232586"/>
              <a:ext cx="500370" cy="30550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228227" y="1159038"/>
              <a:ext cx="500370" cy="7354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84193" y="3761321"/>
              <a:ext cx="500370" cy="24819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784193" y="1583607"/>
              <a:ext cx="500370" cy="2177713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784193" y="1159038"/>
              <a:ext cx="500370" cy="4245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40160" y="3612924"/>
              <a:ext cx="500370" cy="26303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40160" y="1602057"/>
              <a:ext cx="500370" cy="20108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40160" y="1159038"/>
              <a:ext cx="500370" cy="44301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896127" y="3565038"/>
              <a:ext cx="500370" cy="267823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896127" y="1689412"/>
              <a:ext cx="500370" cy="18756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896127" y="1159038"/>
              <a:ext cx="500370" cy="530374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2387866" y="516312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40.5%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87880" y="288845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49.0%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426865" y="1461112"/>
              <a:ext cx="319566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426855" y="119310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943835" y="507939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43.8%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43847" y="274094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82824" y="134086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982834" y="1138329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499801" y="5065724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44.4%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499818" y="27078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48.3%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538793" y="133631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38794" y="1136789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55769" y="505070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44.9%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55778" y="26760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48.5%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094768" y="131506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5.8%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94764" y="111382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0.8%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11749" y="50138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46.4%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611735" y="26400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47.0%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50740" y="1315563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50724" y="111374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0.8%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67707" y="499703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47.0%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67710" y="26299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46.1%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206685" y="1330727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206694" y="1138497"/>
              <a:ext cx="319566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1.2%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723673" y="502453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45.9%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723672" y="2695551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45.7%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62654" y="137083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6.4%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762649" y="115832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2.0%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279645" y="4979860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47.7%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279637" y="262611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44.8%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18628" y="133430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6.0%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318638" y="1145931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1.4%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835605" y="495126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835599" y="262143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42.8%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874595" y="132028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7391575" y="4877681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51.7%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391581" y="255644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39.6%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430567" y="132950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8.7%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947540" y="485312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947534" y="257619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36.9%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947535" y="137319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10.4%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2462333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18300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74267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130234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686200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242167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798134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54101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910067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466034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022001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3736557" y="6553601"/>
              <a:ext cx="325984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80614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815146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38587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394876" y="6632190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1548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024482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589099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598099" y="663219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025602" y="6665879"/>
              <a:ext cx="360273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Próprio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605332" y="6667188"/>
              <a:ext cx="41015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Alugado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234938" y="6689289"/>
              <a:ext cx="35416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Cedido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808555" y="6689289"/>
              <a:ext cx="11182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Outro ou não informou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97744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67525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7307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07089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12853" y="5996874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12853" y="5375215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12853" y="4753557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12853" y="4131899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12853" y="3510241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12853" y="2888583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12853" y="2266925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12853" y="1645267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12853" y="1023608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12853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82635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2416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22198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91979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12853" y="5717127"/>
              <a:ext cx="895183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08036" y="5717127"/>
              <a:ext cx="1193577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301613" y="5717127"/>
              <a:ext cx="1790366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12853" y="5095469"/>
              <a:ext cx="1193577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406430" y="5095469"/>
              <a:ext cx="2387154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7793585" y="5095469"/>
              <a:ext cx="298394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12853" y="4473811"/>
              <a:ext cx="1939563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152416" y="4473811"/>
              <a:ext cx="1491971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644388" y="4473811"/>
              <a:ext cx="447591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12853" y="3852153"/>
              <a:ext cx="2237957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450810" y="3852153"/>
              <a:ext cx="1641168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212853" y="3230495"/>
              <a:ext cx="2387154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600008" y="3230495"/>
              <a:ext cx="1491971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212853" y="2608837"/>
              <a:ext cx="2536351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749205" y="2608837"/>
              <a:ext cx="1044380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7793585" y="2608837"/>
              <a:ext cx="298394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212853" y="1987179"/>
              <a:ext cx="2685549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898402" y="1987179"/>
              <a:ext cx="1044380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7942782" y="1987179"/>
              <a:ext cx="149197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12853" y="1365520"/>
              <a:ext cx="2834746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047599" y="1365520"/>
              <a:ext cx="1044380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12853" y="743862"/>
              <a:ext cx="2834746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047599" y="743862"/>
              <a:ext cx="1044380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983864" y="47025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50.0%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99632" y="47025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38.5%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669413" y="4703137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207660" y="34592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61.5%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147223" y="34592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38.5%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356857" y="22158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69.2%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221822" y="22158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857598" y="221588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10871" y="532417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401237" y="532417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782999" y="5325343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82259" y="28375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072625" y="28375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782999" y="2838711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31456" y="159423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371019" y="159423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431456" y="9725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371019" y="9725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461674" y="59458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06054" y="59458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98026" y="59458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133061" y="4081479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57.7%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072625" y="40808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42.3%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4212853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125119" y="5930652"/>
              <a:ext cx="1025103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Regulação do SUAS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162391" y="5331586"/>
              <a:ext cx="98783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Trabalho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404628" y="4648268"/>
              <a:ext cx="1745595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de Benefícios Assistenciais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40181" y="4746923"/>
              <a:ext cx="1410042" cy="105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(BPC, Benefícios Eventuais)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286701" y="4005437"/>
              <a:ext cx="186352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Vigilância Socioassistencial (inclusive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05146" y="4124719"/>
              <a:ext cx="1845076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áreas de monitoramento e avaliação)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218270" y="3368226"/>
              <a:ext cx="1931952" cy="120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Cadastro Único e Programa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473224" y="3525653"/>
              <a:ext cx="67699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Bolsa Família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35787" y="2821052"/>
              <a:ext cx="1714435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Financeira e Orçamentária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299144" y="2223296"/>
              <a:ext cx="85107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SUAS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00972" y="1577736"/>
              <a:ext cx="1149250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Básica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913987" y="957387"/>
              <a:ext cx="1236235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Especial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4894693" y="6543841"/>
              <a:ext cx="2903359" cy="3683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964282" y="6613430"/>
              <a:ext cx="219455" cy="22921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973282" y="6622430"/>
              <a:ext cx="201456" cy="2112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804857" y="6613430"/>
              <a:ext cx="219455" cy="22921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813857" y="6622430"/>
              <a:ext cx="201456" cy="21121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732417" y="6613430"/>
              <a:ext cx="219455" cy="22921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741417" y="6622430"/>
              <a:ext cx="201456" cy="21121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5183738" y="6622749"/>
              <a:ext cx="565348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Constituída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83738" y="6744760"/>
              <a:ext cx="62111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formalmente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024313" y="6622749"/>
              <a:ext cx="565348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Constituída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024313" y="6744760"/>
              <a:ext cx="70810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informalmente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951873" y="6683100"/>
              <a:ext cx="77659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31897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56316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480735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40515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329572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69688" y="5561198"/>
              <a:ext cx="4310204" cy="0"/>
            </a:xfrm>
            <a:custGeom>
              <a:avLst/>
              <a:pathLst>
                <a:path w="4310204" h="0">
                  <a:moveTo>
                    <a:pt x="0" y="0"/>
                  </a:moveTo>
                  <a:lnTo>
                    <a:pt x="4310204" y="0"/>
                  </a:lnTo>
                  <a:lnTo>
                    <a:pt x="43102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69688" y="4197147"/>
              <a:ext cx="4310204" cy="0"/>
            </a:xfrm>
            <a:custGeom>
              <a:avLst/>
              <a:pathLst>
                <a:path w="4310204" h="0">
                  <a:moveTo>
                    <a:pt x="0" y="0"/>
                  </a:moveTo>
                  <a:lnTo>
                    <a:pt x="4310204" y="0"/>
                  </a:lnTo>
                  <a:lnTo>
                    <a:pt x="43102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69688" y="2833096"/>
              <a:ext cx="4310204" cy="0"/>
            </a:xfrm>
            <a:custGeom>
              <a:avLst/>
              <a:pathLst>
                <a:path w="4310204" h="0">
                  <a:moveTo>
                    <a:pt x="0" y="0"/>
                  </a:moveTo>
                  <a:lnTo>
                    <a:pt x="4310204" y="0"/>
                  </a:lnTo>
                  <a:lnTo>
                    <a:pt x="43102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69688" y="1469044"/>
              <a:ext cx="4310204" cy="0"/>
            </a:xfrm>
            <a:custGeom>
              <a:avLst/>
              <a:pathLst>
                <a:path w="4310204" h="0">
                  <a:moveTo>
                    <a:pt x="0" y="0"/>
                  </a:moveTo>
                  <a:lnTo>
                    <a:pt x="4310204" y="0"/>
                  </a:lnTo>
                  <a:lnTo>
                    <a:pt x="431020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6968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094107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018525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94294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67363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169688" y="4947375"/>
              <a:ext cx="2341969" cy="153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169688" y="5100831"/>
              <a:ext cx="2668756" cy="153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169688" y="5254286"/>
              <a:ext cx="2806164" cy="153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169688" y="5407742"/>
              <a:ext cx="2929339" cy="153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169688" y="5561198"/>
              <a:ext cx="3151116" cy="153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169688" y="5714654"/>
              <a:ext cx="3303196" cy="1534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169688" y="5868110"/>
              <a:ext cx="3346530" cy="153455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169688" y="6021565"/>
              <a:ext cx="3399123" cy="153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169688" y="3583324"/>
              <a:ext cx="1795555" cy="153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69688" y="3736779"/>
              <a:ext cx="2186451" cy="153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169688" y="3890235"/>
              <a:ext cx="2466313" cy="153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169688" y="4043691"/>
              <a:ext cx="2705270" cy="153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69688" y="4197147"/>
              <a:ext cx="2927097" cy="153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169688" y="4350603"/>
              <a:ext cx="3207976" cy="1534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169688" y="4504058"/>
              <a:ext cx="3348774" cy="153455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169688" y="4657514"/>
              <a:ext cx="3414730" cy="153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169688" y="2219272"/>
              <a:ext cx="2510515" cy="153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169688" y="2372728"/>
              <a:ext cx="2772638" cy="153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169688" y="2526184"/>
              <a:ext cx="2933010" cy="153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169688" y="2679640"/>
              <a:ext cx="3020497" cy="153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169688" y="2833096"/>
              <a:ext cx="3209406" cy="153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69688" y="2986551"/>
              <a:ext cx="3412017" cy="1534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169688" y="3140007"/>
              <a:ext cx="3493495" cy="153455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69688" y="3293463"/>
              <a:ext cx="3541821" cy="153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69688" y="855221"/>
              <a:ext cx="2390902" cy="153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169688" y="1008677"/>
              <a:ext cx="2658863" cy="15345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69688" y="1162133"/>
              <a:ext cx="2868390" cy="153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169688" y="1315589"/>
              <a:ext cx="3035757" cy="153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69688" y="1469044"/>
              <a:ext cx="3227693" cy="153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69688" y="1622500"/>
              <a:ext cx="3460761" cy="15345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169688" y="1775956"/>
              <a:ext cx="3574269" cy="153455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69688" y="1929412"/>
              <a:ext cx="3641041" cy="153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6590213" y="497306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25.3%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917000" y="512652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28.9%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054408" y="527997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177582" y="543343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399359" y="558689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51439" y="574034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35.7%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94774" y="58938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647366" y="604725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3799" y="360901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19.4%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434695" y="376247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23.7%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714557" y="39159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953514" y="406938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175341" y="422283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31.7%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456220" y="437629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597018" y="45297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662974" y="468320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758759" y="2245512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27.2%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020881" y="239842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181253" y="255187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31.7%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268740" y="27053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457650" y="285878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660261" y="301224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741738" y="316569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790065" y="331915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38.3%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639145" y="88091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25.9%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907107" y="103436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28.8%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116634" y="11878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31.0%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284000" y="134128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32.8%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475937" y="149473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09004" y="164819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822513" y="180164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38.7%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89285" y="195510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39.4%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416968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2553932" y="5374767"/>
              <a:ext cx="1553125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Acesso principal adaptado com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491886" y="5494158"/>
              <a:ext cx="1615172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rampas e rota acessível desde a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454505" y="5614368"/>
              <a:ext cx="1652552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calçada até a recepção do CRAS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218270" y="4071066"/>
              <a:ext cx="1888787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Banheiro adaptado para pessoas com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578981" y="4213486"/>
              <a:ext cx="528076" cy="824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deficiência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218597" y="2644864"/>
              <a:ext cx="1888460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Rota acessível aos espaços do CRAS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392349" y="2766874"/>
              <a:ext cx="1714708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(recepção, salas de atendimento 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76988" y="2887575"/>
              <a:ext cx="1230069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espaços de uso coletivo)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2677" y="1424106"/>
              <a:ext cx="135438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Rota acessível ao banheiro</a:t>
              </a:r>
            </a:p>
          </p:txBody>
        </p:sp>
        <p:sp>
          <p:nvSpPr>
            <p:cNvPr id="93" name="rc93"/>
            <p:cNvSpPr/>
            <p:nvPr/>
          </p:nvSpPr>
          <p:spPr>
            <a:xfrm>
              <a:off x="4382887" y="6553601"/>
              <a:ext cx="388380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452477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461477" y="6632190"/>
              <a:ext cx="201455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4920555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929555" y="66321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38863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397633" y="6632190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85671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865712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324790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333790" y="6632190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79286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801868" y="6632190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26094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69947" y="663219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72902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738025" y="663219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467193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140011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5608089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07616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544246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012324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48040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948481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17730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6210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4689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731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91648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110127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76970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95449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313929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065" y="232408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065" y="1508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53065" y="69367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20595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66478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12362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8418" y="1658184"/>
              <a:ext cx="437823" cy="39267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20595" y="1458489"/>
              <a:ext cx="437823" cy="41264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2771" y="1266258"/>
              <a:ext cx="437823" cy="43186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4947" y="1221467"/>
              <a:ext cx="437823" cy="4363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4302" y="3866021"/>
              <a:ext cx="437823" cy="17188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366478" y="3799398"/>
              <a:ext cx="437823" cy="17855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28654" y="4340381"/>
              <a:ext cx="437823" cy="124452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90831" y="3913990"/>
              <a:ext cx="437823" cy="1670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750186" y="2757605"/>
              <a:ext cx="437823" cy="28273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312362" y="2795303"/>
              <a:ext cx="437823" cy="27896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874538" y="2927244"/>
              <a:ext cx="437823" cy="26576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36714" y="2748181"/>
              <a:ext cx="437823" cy="2836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878560" y="148486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40736" y="12851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02912" y="10929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089" y="10481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24444" y="3693252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86620" y="36260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48796" y="41670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10972" y="374067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70327" y="25842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32503" y="262198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94680" y="27539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56856" y="25748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240458" y="5618945"/>
              <a:ext cx="360273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Próprio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61403" y="5620255"/>
              <a:ext cx="41015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Alugado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35281" y="5642356"/>
              <a:ext cx="35416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Cedido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2739492" y="5895233"/>
              <a:ext cx="5253973" cy="10170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09081" y="596482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18081" y="597382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09081" y="61842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18081" y="61932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09081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18081" y="641273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80908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18081" y="66321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028537" y="6029612"/>
              <a:ext cx="135438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 banheiro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28537" y="6227894"/>
              <a:ext cx="2447915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Banheiro adaptado para pessoas com deficiência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28537" y="6445932"/>
              <a:ext cx="4895339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aos espaços do CRAS (recepção, salas de atendimento e espaços de uso coletivo)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28537" y="6665388"/>
              <a:ext cx="488295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Acesso principal adaptado com rampas e rota acessível desde a calçada até a recepção do CRAS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6109612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846657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8370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320746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0577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478134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215179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2952224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1689268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4908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27069" y="2769213"/>
              <a:ext cx="4644024" cy="39718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4255" y="11794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50311" y="260451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522477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610990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84752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8514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32276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060382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47871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21633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295395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1691572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4908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27069" y="1447669"/>
              <a:ext cx="4644024" cy="52934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4255" y="1181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50311" y="12451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19313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22477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611248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85526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9804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34082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08360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48387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22665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296943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171221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4908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27069" y="1469304"/>
              <a:ext cx="4644024" cy="527178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4255" y="1204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50311" y="12674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19313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22477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6137163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92931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721458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513605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305753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33237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325384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117532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1909679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065" y="701826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4908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027069" y="1676311"/>
              <a:ext cx="4644024" cy="506477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324255" y="14210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5150311" y="148033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19313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522477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6123695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888905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654116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419326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184537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0630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27151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03672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180193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4908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27069" y="1563359"/>
              <a:ext cx="4644024" cy="517773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4255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50311" y="136414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19313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22477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6123695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888905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654116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419326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184537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0630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27151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03672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1801931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  <a:lnTo>
                    <a:pt x="619203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4908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027069" y="2857792"/>
              <a:ext cx="4644024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24255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50311" y="26956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19313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253065" y="6741090"/>
              <a:ext cx="6192032" cy="0"/>
            </a:xfrm>
            <a:custGeom>
              <a:avLst/>
              <a:pathLst>
                <a:path w="6192032" h="0">
                  <a:moveTo>
                    <a:pt x="0" y="0"/>
                  </a:moveTo>
                  <a:lnTo>
                    <a:pt x="619203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22477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2055" y="5977639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055" y="4775801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055" y="3573963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055" y="2372126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055" y="1170288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2055" y="6578557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2055" y="5376720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2055" y="4174882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2055" y="2973045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055" y="1771207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  <a:lnTo>
                    <a:pt x="540731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5711" y="650614"/>
              <a:ext cx="0" cy="5927943"/>
            </a:xfrm>
            <a:custGeom>
              <a:avLst/>
              <a:pathLst>
                <a:path w="0" h="5927943">
                  <a:moveTo>
                    <a:pt x="0" y="592794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7969" y="2798890"/>
              <a:ext cx="4055484" cy="377966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70885" y="12848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96941" y="26396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39762" y="1138481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67269" y="6537875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2958" y="533603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80803" y="413420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80803" y="2932362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80803" y="1730525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657260" y="6578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7260" y="5376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7260" y="41748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7260" y="2973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57260" y="17712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099368" y="65785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99368" y="51363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99368" y="3694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99368" y="22519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99368" y="8097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161998" y="653787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61998" y="5095670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161998" y="365346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161998" y="2211260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161998" y="76905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692055" y="6578557"/>
              <a:ext cx="5407312" cy="0"/>
            </a:xfrm>
            <a:custGeom>
              <a:avLst/>
              <a:pathLst>
                <a:path w="5407312" h="0">
                  <a:moveTo>
                    <a:pt x="0" y="0"/>
                  </a:moveTo>
                  <a:lnTo>
                    <a:pt x="540731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95711" y="657855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71400" y="663895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271427" y="6783133"/>
              <a:ext cx="248567" cy="974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Ano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1707765" y="3563289"/>
              <a:ext cx="1110642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Percentual * 3000</a:t>
              </a:r>
            </a:p>
          </p:txBody>
        </p:sp>
        <p:sp>
          <p:nvSpPr>
            <p:cNvPr id="45" name="tx45"/>
            <p:cNvSpPr/>
            <p:nvPr/>
          </p:nvSpPr>
          <p:spPr>
            <a:xfrm rot="5400000">
              <a:off x="8338921" y="3565711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571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6070" y="2857792"/>
              <a:ext cx="4299283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70885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96941" y="26956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3976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6190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61900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61900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61900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61900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24530" y="670040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24530" y="5218660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24530" y="3736913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24530" y="225516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24530" y="77341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95711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7140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94359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949841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05323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616618" y="5305438"/>
              <a:ext cx="4863274" cy="0"/>
            </a:xfrm>
            <a:custGeom>
              <a:avLst/>
              <a:pathLst>
                <a:path w="4863274" h="0">
                  <a:moveTo>
                    <a:pt x="0" y="0"/>
                  </a:moveTo>
                  <a:lnTo>
                    <a:pt x="4863274" y="0"/>
                  </a:lnTo>
                  <a:lnTo>
                    <a:pt x="4863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16618" y="3515121"/>
              <a:ext cx="4863274" cy="0"/>
            </a:xfrm>
            <a:custGeom>
              <a:avLst/>
              <a:pathLst>
                <a:path w="4863274" h="0">
                  <a:moveTo>
                    <a:pt x="0" y="0"/>
                  </a:moveTo>
                  <a:lnTo>
                    <a:pt x="4863274" y="0"/>
                  </a:lnTo>
                  <a:lnTo>
                    <a:pt x="4863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16618" y="1724804"/>
              <a:ext cx="4863274" cy="0"/>
            </a:xfrm>
            <a:custGeom>
              <a:avLst/>
              <a:pathLst>
                <a:path w="4863274" h="0">
                  <a:moveTo>
                    <a:pt x="0" y="0"/>
                  </a:moveTo>
                  <a:lnTo>
                    <a:pt x="4863274" y="0"/>
                  </a:lnTo>
                  <a:lnTo>
                    <a:pt x="4863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1661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72100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27582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28306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616618" y="4499796"/>
              <a:ext cx="1196524" cy="32225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616618" y="4822053"/>
              <a:ext cx="598262" cy="32225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616618" y="5144310"/>
              <a:ext cx="598262" cy="32225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16618" y="5466567"/>
              <a:ext cx="598262" cy="32225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616618" y="5788824"/>
              <a:ext cx="598262" cy="322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616618" y="2709478"/>
              <a:ext cx="4187836" cy="32225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16618" y="3031735"/>
              <a:ext cx="598262" cy="32225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16618" y="3353993"/>
              <a:ext cx="2393049" cy="32225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616618" y="3676250"/>
              <a:ext cx="3589573" cy="32225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16618" y="3998507"/>
              <a:ext cx="2991311" cy="322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616618" y="919161"/>
              <a:ext cx="2991311" cy="32225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16618" y="1241418"/>
              <a:ext cx="598262" cy="32225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616618" y="1563675"/>
              <a:ext cx="598262" cy="32225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616618" y="1885932"/>
              <a:ext cx="3589573" cy="32225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16618" y="2208190"/>
              <a:ext cx="4187836" cy="32225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4886682" y="4611052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288419" y="493214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288419" y="525440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288419" y="557665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88419" y="589891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839006" y="281957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288419" y="314182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044219" y="3464701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240743" y="378634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642481" y="410859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642481" y="102925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88419" y="1351511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288419" y="1673768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240743" y="19960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23.1%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839006" y="231828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61661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640863" y="5102582"/>
              <a:ext cx="913125" cy="12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Última atualização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628148" y="5261809"/>
              <a:ext cx="92583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da Lei Estadual de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218270" y="5359918"/>
              <a:ext cx="1335717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Regulamentação do SUAS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85501" y="3312265"/>
              <a:ext cx="1068486" cy="12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Última atualização do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80016" y="3449391"/>
              <a:ext cx="1173971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PEAS com a respectiva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454341" y="3569601"/>
              <a:ext cx="1099646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aprovação pelo CEAS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40863" y="1521947"/>
              <a:ext cx="913125" cy="12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Última atualização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491449" y="1681175"/>
              <a:ext cx="106253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do Plano Estadual de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932705" y="1779284"/>
              <a:ext cx="621283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Capacitação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4475031" y="6553601"/>
              <a:ext cx="31464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44620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553620" y="6632190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21149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220498" y="6632190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67957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88576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14765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156655" y="6632190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61573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624733" y="6632190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08381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092811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4764076" y="6687980"/>
              <a:ext cx="447421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Até 2012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430954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89903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67111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835189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30326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17730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6210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4689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731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91648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110127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76970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95449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313929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065" y="232408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065" y="1508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53065" y="69367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20595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66478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12362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8418" y="1658184"/>
              <a:ext cx="437823" cy="39267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20595" y="1458489"/>
              <a:ext cx="437823" cy="41264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2771" y="1266258"/>
              <a:ext cx="437823" cy="43186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4947" y="1221467"/>
              <a:ext cx="437823" cy="4363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4302" y="3866021"/>
              <a:ext cx="437823" cy="17188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366478" y="3799398"/>
              <a:ext cx="437823" cy="17855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28654" y="4340381"/>
              <a:ext cx="437823" cy="124452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90831" y="3913990"/>
              <a:ext cx="437823" cy="1670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750186" y="2757605"/>
              <a:ext cx="437823" cy="28273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312362" y="2795303"/>
              <a:ext cx="437823" cy="27896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874538" y="2927244"/>
              <a:ext cx="437823" cy="26576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36714" y="2748181"/>
              <a:ext cx="437823" cy="2836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878560" y="148486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40736" y="12851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02912" y="10929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089" y="10481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24444" y="3693252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86620" y="36260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48796" y="41670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10972" y="374067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70327" y="25842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32503" y="262198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94680" y="27539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56856" y="25748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240458" y="5618945"/>
              <a:ext cx="360273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Próprio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61403" y="5620255"/>
              <a:ext cx="41015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Alugado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35281" y="5642356"/>
              <a:ext cx="35416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Cedido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2739492" y="5895233"/>
              <a:ext cx="5253973" cy="10170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09081" y="596482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18081" y="597382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09081" y="61842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18081" y="61932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09081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18081" y="641273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80908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18081" y="66321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028537" y="6029612"/>
              <a:ext cx="135438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 banheiro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28537" y="6227894"/>
              <a:ext cx="2447915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Banheiro adaptado para pessoas com deficiência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28537" y="6445932"/>
              <a:ext cx="4895339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aos espaços do CRAS (recepção, salas de atendimento e espaços de uso coletivo)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28537" y="6665388"/>
              <a:ext cx="488295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Acesso principal adaptado com rampas e rota acessível desde a calçada até a recepção do CRAS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571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6070" y="2857792"/>
              <a:ext cx="4299283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70885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96941" y="26956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3976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6190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61900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61900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61900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61900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24530" y="670040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24530" y="5218660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24530" y="3736913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24530" y="225516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24530" y="77341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95711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7140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  <a:lnTo>
                    <a:pt x="573237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95711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6070" y="2857792"/>
              <a:ext cx="4299283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70885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96941" y="26956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39762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6190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61900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61900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61900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61900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24530" y="670040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24530" y="5218660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24530" y="3736913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24530" y="2255165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24530" y="773418"/>
              <a:ext cx="15536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0.8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32377" cy="0"/>
            </a:xfrm>
            <a:custGeom>
              <a:avLst/>
              <a:pathLst>
                <a:path w="5732377" h="0">
                  <a:moveTo>
                    <a:pt x="0" y="0"/>
                  </a:moveTo>
                  <a:lnTo>
                    <a:pt x="573237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95711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71400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53834" y="5861062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53834" y="4101006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53834" y="2340949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53834" y="6741090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53834" y="4981034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53834" y="3220977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53834" y="1460921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  <a:lnTo>
                    <a:pt x="5639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73392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358723" y="1205877"/>
              <a:ext cx="4229337" cy="553521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5448566" y="6639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5235634" y="1153257"/>
              <a:ext cx="475515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5 240%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17443" y="6611133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29048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280426" y="4940351"/>
              <a:ext cx="310777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218270" y="3180295"/>
              <a:ext cx="372933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18270" y="1420239"/>
              <a:ext cx="372933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619039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619039" y="4981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619039" y="3220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19039" y="1460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292951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292951" y="56850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292951" y="4629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292951" y="3572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292951" y="2516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92951" y="1460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8355581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8355581" y="5644374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8355581" y="458834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8355581" y="3532306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355581" y="247627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55581" y="1420239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7" name="pl37"/>
            <p:cNvSpPr/>
            <p:nvPr/>
          </p:nvSpPr>
          <p:spPr>
            <a:xfrm>
              <a:off x="2653834" y="6741090"/>
              <a:ext cx="5639116" cy="0"/>
            </a:xfrm>
            <a:custGeom>
              <a:avLst/>
              <a:pathLst>
                <a:path w="5639116" h="0">
                  <a:moveTo>
                    <a:pt x="0" y="0"/>
                  </a:moveTo>
                  <a:lnTo>
                    <a:pt x="563911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473392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5349081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1237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9951" y="2857792"/>
              <a:ext cx="4322571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86411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73479" y="2805644"/>
              <a:ext cx="475515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5 240%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5287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92951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92951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92951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92951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92951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55581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55581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55581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55581" y="2255165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55581" y="773418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80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11237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86925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1237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9951" y="2857792"/>
              <a:ext cx="4322571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86411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212466" y="280564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5287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92951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92951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92951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92951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92951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55581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55581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55581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55581" y="2255165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55581" y="773418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80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11237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86925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1237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9951" y="2857792"/>
              <a:ext cx="4322571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86411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212466" y="279564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5287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92951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92951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92951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92951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92951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55581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55581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55581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55581" y="2255165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55581" y="773418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80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11237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86925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1237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9951" y="2857792"/>
              <a:ext cx="4322571" cy="3883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86411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212466" y="26956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5287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92951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92951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92951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92951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92951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355581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55581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55581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355581" y="2255165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355581" y="773418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80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411237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86925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2182" y="4152224"/>
              <a:ext cx="4275954" cy="258886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40271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30795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30795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30795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30795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30795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293425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293425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293425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60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93425" y="2255165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90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293425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120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80159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  <a:lnTo>
                    <a:pt x="576342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11237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9951" y="3505008"/>
              <a:ext cx="4322571" cy="323608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86411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212466" y="33613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55287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92951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92951" y="51976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92951" y="36541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92951" y="2110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8355581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8355581" y="5156921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355581" y="3613434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355581" y="2071093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529523" y="6741090"/>
              <a:ext cx="5763428" cy="0"/>
            </a:xfrm>
            <a:custGeom>
              <a:avLst/>
              <a:pathLst>
                <a:path w="5763428" h="0">
                  <a:moveTo>
                    <a:pt x="0" y="0"/>
                  </a:moveTo>
                  <a:lnTo>
                    <a:pt x="576342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411237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286925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60774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36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06562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79456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97221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70115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43009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5903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08686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6805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27424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86794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46163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50553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26490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024270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66970" y="5490057"/>
              <a:ext cx="683432" cy="7532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366970" y="4548531"/>
              <a:ext cx="683432" cy="9415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366970" y="2477174"/>
              <a:ext cx="683432" cy="207135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366970" y="1159038"/>
              <a:ext cx="683432" cy="131813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126339" y="4678896"/>
              <a:ext cx="683432" cy="15643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26339" y="3701158"/>
              <a:ext cx="683432" cy="977738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126339" y="2136776"/>
              <a:ext cx="683432" cy="15643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126339" y="1159038"/>
              <a:ext cx="683432" cy="97773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85708" y="4925141"/>
              <a:ext cx="683432" cy="13181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85708" y="3418700"/>
              <a:ext cx="683432" cy="150644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85708" y="2100563"/>
              <a:ext cx="683432" cy="131813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85708" y="1347343"/>
              <a:ext cx="683432" cy="75322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85708" y="1159038"/>
              <a:ext cx="683432" cy="18830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645078" y="5265539"/>
              <a:ext cx="683432" cy="9777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645078" y="2918967"/>
              <a:ext cx="683432" cy="234657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645078" y="2136776"/>
              <a:ext cx="683432" cy="782190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645078" y="1159038"/>
              <a:ext cx="683432" cy="97773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404447" y="5461087"/>
              <a:ext cx="683432" cy="7821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04447" y="2723419"/>
              <a:ext cx="683432" cy="273766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404447" y="2136776"/>
              <a:ext cx="683432" cy="58664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04447" y="1159038"/>
              <a:ext cx="683432" cy="97773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163816" y="5461087"/>
              <a:ext cx="683432" cy="7821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63816" y="2723419"/>
              <a:ext cx="683432" cy="2737667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163816" y="2136776"/>
              <a:ext cx="683432" cy="58664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63816" y="1159038"/>
              <a:ext cx="683432" cy="97773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923185" y="5656635"/>
              <a:ext cx="683432" cy="5866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923185" y="2332324"/>
              <a:ext cx="683432" cy="3324310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23185" y="2136776"/>
              <a:ext cx="683432" cy="19554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923185" y="1159038"/>
              <a:ext cx="683432" cy="977738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682554" y="5656635"/>
              <a:ext cx="683432" cy="5866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682554" y="1745681"/>
              <a:ext cx="683432" cy="391095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682554" y="1159038"/>
              <a:ext cx="683432" cy="586643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2509914" y="58156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14.8%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509905" y="496826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18.5%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09919" y="346181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09914" y="176707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25.9%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269278" y="541005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269275" y="413899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269282" y="286793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269295" y="159686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028656" y="55331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25.9%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028651" y="412088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028650" y="270860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25.9%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28652" y="167291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14.8%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067639" y="1202156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88011" y="570338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88016" y="404122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46.2%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788020" y="2477455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788013" y="159688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547386" y="5801768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547396" y="404121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53.8%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47392" y="2379678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47402" y="159686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306755" y="5801768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306755" y="404122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06762" y="2379677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06760" y="15968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066132" y="5899535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066132" y="394344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105104" y="218352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3.8%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066133" y="159686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19.2%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825489" y="5899546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25503" y="365011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76.9%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25500" y="1401939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11.5%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2584375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343744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103113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62482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621852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381221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7140590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899959" y="6303670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  <p:sp>
          <p:nvSpPr>
            <p:cNvPr id="95" name="rc95"/>
            <p:cNvSpPr/>
            <p:nvPr/>
          </p:nvSpPr>
          <p:spPr>
            <a:xfrm>
              <a:off x="2291139" y="6553601"/>
              <a:ext cx="6150678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360728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2369728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14547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154478" y="663219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862343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871343" y="663219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523220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532220" y="6632190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48188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490885" y="6632190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2580184" y="6689289"/>
              <a:ext cx="565293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realiza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364934" y="6667188"/>
              <a:ext cx="1497409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Realiza apenas fundo-a-fundo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081799" y="6666806"/>
              <a:ext cx="1441420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Realiza apenas por convênio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742676" y="6689289"/>
              <a:ext cx="73920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Realiza ambos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701341" y="6689289"/>
              <a:ext cx="670887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informou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2182" y="3634451"/>
              <a:ext cx="4275954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30795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30795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30795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30795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30795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293425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293425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293425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93425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293425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80159" y="674109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529523" y="6123695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29523" y="4888905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29523" y="3654116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29523" y="2419326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29523" y="1184537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29523" y="674109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29523" y="550630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29523" y="427151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29523" y="303672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29523" y="1801931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  <a:lnTo>
                    <a:pt x="5701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242182" y="3634451"/>
              <a:ext cx="4275954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404737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280426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18270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218270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218270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494728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94728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94728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494728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94728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230795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230795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30795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230795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30795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293425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293425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293425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293425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293425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529523" y="6741090"/>
              <a:ext cx="5701272" cy="0"/>
            </a:xfrm>
            <a:custGeom>
              <a:avLst/>
              <a:pathLst>
                <a:path w="5701272" h="0">
                  <a:moveTo>
                    <a:pt x="0" y="0"/>
                  </a:moveTo>
                  <a:lnTo>
                    <a:pt x="5701272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2055" y="612369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055" y="488890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055" y="365411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055" y="241932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055" y="1184537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2055" y="550630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2055" y="427151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2055" y="303672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055" y="180193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4081" y="3634451"/>
              <a:ext cx="4032155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67269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2958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80803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80803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80803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65726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7260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7260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7260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57260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068263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68263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68263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68263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68263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130893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30893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130893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130893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130893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1785459" y="3644556"/>
              <a:ext cx="955253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Percentual * 24</a:t>
              </a:r>
            </a:p>
          </p:txBody>
        </p:sp>
        <p:sp>
          <p:nvSpPr>
            <p:cNvPr id="43" name="tx43"/>
            <p:cNvSpPr/>
            <p:nvPr/>
          </p:nvSpPr>
          <p:spPr>
            <a:xfrm rot="5400000">
              <a:off x="8338921" y="3646977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2055" y="612369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055" y="488890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055" y="365411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055" y="241932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055" y="1184537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2055" y="550630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2055" y="427151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2055" y="303672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055" y="180193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4081" y="3634451"/>
              <a:ext cx="4032155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567269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442958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80803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80803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80803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5" name="pl25"/>
            <p:cNvSpPr/>
            <p:nvPr/>
          </p:nvSpPr>
          <p:spPr>
            <a:xfrm>
              <a:off x="265726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7260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7260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7260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57260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068263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68263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68263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68263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68263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8130893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8130893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8130893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130893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130893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2107799" y="3644556"/>
              <a:ext cx="310573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Total</a:t>
              </a:r>
            </a:p>
          </p:txBody>
        </p:sp>
        <p:sp>
          <p:nvSpPr>
            <p:cNvPr id="43" name="tx43"/>
            <p:cNvSpPr/>
            <p:nvPr/>
          </p:nvSpPr>
          <p:spPr>
            <a:xfrm rot="5400000">
              <a:off x="8338921" y="3646977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2055" y="612369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055" y="488890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055" y="365411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055" y="241932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055" y="1184537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2055" y="550630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2055" y="427151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2055" y="303672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055" y="180193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4081" y="3634451"/>
              <a:ext cx="4032155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692055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67269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2958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80803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80803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380803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65726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7260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7260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57260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57260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68263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68263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68263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68263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68263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068263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130893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130893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130893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130893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130893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107799" y="3644556"/>
              <a:ext cx="310573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Total</a:t>
              </a:r>
            </a:p>
          </p:txBody>
        </p:sp>
        <p:sp>
          <p:nvSpPr>
            <p:cNvPr id="45" name="tx45"/>
            <p:cNvSpPr/>
            <p:nvPr/>
          </p:nvSpPr>
          <p:spPr>
            <a:xfrm rot="5400000">
              <a:off x="8338921" y="3646977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2055" y="612369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055" y="488890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055" y="365411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055" y="241932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055" y="1184537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2055" y="550630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2055" y="427151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2055" y="303672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055" y="180193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4081" y="3634451"/>
              <a:ext cx="4032155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692055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67269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2958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80803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80803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380803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65726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7260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7260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57260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57260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68263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68263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68263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68263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68263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068263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130893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130893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130893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130893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130893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107799" y="3644556"/>
              <a:ext cx="310573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Total</a:t>
              </a:r>
            </a:p>
          </p:txBody>
        </p:sp>
        <p:sp>
          <p:nvSpPr>
            <p:cNvPr id="45" name="tx45"/>
            <p:cNvSpPr/>
            <p:nvPr/>
          </p:nvSpPr>
          <p:spPr>
            <a:xfrm rot="5400000">
              <a:off x="8338921" y="3646977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2055" y="612369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2055" y="4888905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2055" y="365411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2055" y="2419326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2055" y="1184537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92055" y="550630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92055" y="427151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92055" y="303672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92055" y="1801931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  <a:lnTo>
                    <a:pt x="53762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380159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364081" y="3634451"/>
              <a:ext cx="4032155" cy="31066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355333" y="1302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181388" y="34945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224209" y="1153257"/>
              <a:ext cx="311898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2192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2692055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67269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442958" y="54656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380803" y="4230828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380803" y="299603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1500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380803" y="1761249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2000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657260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7260" y="5506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57260" y="427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57260" y="3036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57260" y="18019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068263" y="650614"/>
              <a:ext cx="0" cy="6090476"/>
            </a:xfrm>
            <a:custGeom>
              <a:avLst/>
              <a:pathLst>
                <a:path w="0" h="6090476">
                  <a:moveTo>
                    <a:pt x="0" y="6090476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68263" y="6741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68263" y="5259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68263" y="377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068263" y="22958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068263" y="8141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8130893" y="6700408"/>
              <a:ext cx="62155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8130893" y="5218660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8130893" y="3736913"/>
              <a:ext cx="1243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130893" y="2256311"/>
              <a:ext cx="124311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8130893" y="773418"/>
              <a:ext cx="186466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100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692055" y="6741090"/>
              <a:ext cx="5376207" cy="0"/>
            </a:xfrm>
            <a:custGeom>
              <a:avLst/>
              <a:pathLst>
                <a:path w="5376207" h="0">
                  <a:moveTo>
                    <a:pt x="0" y="0"/>
                  </a:moveTo>
                  <a:lnTo>
                    <a:pt x="537620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5255848" y="6801483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107799" y="3644556"/>
              <a:ext cx="310573" cy="1025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Total</a:t>
              </a:r>
            </a:p>
          </p:txBody>
        </p:sp>
        <p:sp>
          <p:nvSpPr>
            <p:cNvPr id="45" name="tx45"/>
            <p:cNvSpPr/>
            <p:nvPr/>
          </p:nvSpPr>
          <p:spPr>
            <a:xfrm rot="5400000">
              <a:off x="8338921" y="3646977"/>
              <a:ext cx="124215" cy="977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%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17730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6210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4689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731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91648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110127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76970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95449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313929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065" y="232408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065" y="1508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53065" y="69367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20595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66478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12362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8418" y="1658184"/>
              <a:ext cx="437823" cy="39267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20595" y="1458489"/>
              <a:ext cx="437823" cy="41264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2771" y="1266258"/>
              <a:ext cx="437823" cy="43186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4947" y="1221467"/>
              <a:ext cx="437823" cy="4363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4302" y="3866021"/>
              <a:ext cx="437823" cy="17188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366478" y="3799398"/>
              <a:ext cx="437823" cy="17855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28654" y="4340381"/>
              <a:ext cx="437823" cy="124452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90831" y="3913990"/>
              <a:ext cx="437823" cy="1670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750186" y="2757605"/>
              <a:ext cx="437823" cy="28273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312362" y="2795303"/>
              <a:ext cx="437823" cy="27896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874538" y="2927244"/>
              <a:ext cx="437823" cy="26576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36714" y="2748181"/>
              <a:ext cx="437823" cy="2836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878560" y="148486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40736" y="12851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02912" y="10929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089" y="10481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24444" y="3693252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86620" y="36260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48796" y="41670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10972" y="374067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70327" y="25842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32503" y="262198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94680" y="27539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56856" y="25748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240458" y="5618945"/>
              <a:ext cx="360273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Próprio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61403" y="5620255"/>
              <a:ext cx="41015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Alugado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35281" y="5642356"/>
              <a:ext cx="35416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Cedido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2739492" y="5895233"/>
              <a:ext cx="5253973" cy="10170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09081" y="596482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18081" y="597382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09081" y="61842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18081" y="61932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09081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18081" y="641273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80908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18081" y="66321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028537" y="6029612"/>
              <a:ext cx="135438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 banheiro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28537" y="6227894"/>
              <a:ext cx="2447915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Banheiro adaptado para pessoas com deficiência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28537" y="6445932"/>
              <a:ext cx="4895339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aos espaços do CRAS (recepção, salas de atendimento e espaços de uso coletivo)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28537" y="6665388"/>
              <a:ext cx="488295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Acesso principal adaptado com rampas e rota acessível desde a calçada até a recepção do CRAS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50997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04336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57675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11015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77667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31006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184345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5566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5998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6431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6864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72969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877296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25436" y="1405491"/>
              <a:ext cx="82172" cy="483778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43263" y="1421289"/>
              <a:ext cx="82172" cy="4821988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61091" y="1413390"/>
              <a:ext cx="82172" cy="4829887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78919" y="1429188"/>
              <a:ext cx="82172" cy="4814089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96747" y="1509057"/>
              <a:ext cx="82172" cy="4734220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814575" y="1567175"/>
              <a:ext cx="82172" cy="4676102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32402" y="1619005"/>
              <a:ext cx="82172" cy="4624272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50230" y="2096893"/>
              <a:ext cx="82172" cy="4146384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568058" y="2440376"/>
              <a:ext cx="82172" cy="3802901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485886" y="2877249"/>
              <a:ext cx="82172" cy="3366028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403714" y="3474717"/>
              <a:ext cx="82172" cy="27685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229763" y="1354585"/>
              <a:ext cx="82172" cy="488869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147590" y="1459268"/>
              <a:ext cx="82172" cy="4784009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65418" y="1354585"/>
              <a:ext cx="82172" cy="4888692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83246" y="1375522"/>
              <a:ext cx="82172" cy="4867755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01074" y="1365054"/>
              <a:ext cx="82172" cy="4878224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18902" y="1396548"/>
              <a:ext cx="82172" cy="4846729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736729" y="1365076"/>
              <a:ext cx="82172" cy="487820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654557" y="1984031"/>
              <a:ext cx="82172" cy="4259246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72385" y="2267281"/>
              <a:ext cx="82172" cy="3975996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90213" y="2728874"/>
              <a:ext cx="82172" cy="3514403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08041" y="3798931"/>
              <a:ext cx="82172" cy="24443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234090" y="1365485"/>
              <a:ext cx="82172" cy="487779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151917" y="1376385"/>
              <a:ext cx="82172" cy="4866892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069745" y="1373660"/>
              <a:ext cx="82172" cy="4869617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987573" y="1362760"/>
              <a:ext cx="82172" cy="4880517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905401" y="1409086"/>
              <a:ext cx="82172" cy="4834191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23229" y="1471761"/>
              <a:ext cx="82172" cy="4771516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41056" y="1469036"/>
              <a:ext cx="82172" cy="477424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658884" y="1572587"/>
              <a:ext cx="82172" cy="4670690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576712" y="1711563"/>
              <a:ext cx="82172" cy="4531714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94540" y="1954425"/>
              <a:ext cx="82172" cy="4288852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12368" y="2423390"/>
              <a:ext cx="82172" cy="381988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238417" y="1376313"/>
              <a:ext cx="82172" cy="4866964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156244" y="1387177"/>
              <a:ext cx="82172" cy="4856101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074072" y="1398040"/>
              <a:ext cx="82172" cy="4845237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991900" y="1441495"/>
              <a:ext cx="82172" cy="4801782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909728" y="1441495"/>
              <a:ext cx="82172" cy="4801782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827556" y="1507017"/>
              <a:ext cx="82172" cy="4736260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45383" y="1648560"/>
              <a:ext cx="82172" cy="4594717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63211" y="1975199"/>
              <a:ext cx="82172" cy="4268078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581039" y="2301837"/>
              <a:ext cx="82172" cy="3941440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498867" y="2715580"/>
              <a:ext cx="82172" cy="3527697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416695" y="3390633"/>
              <a:ext cx="82172" cy="28526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242744" y="1421995"/>
              <a:ext cx="82172" cy="4821282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160571" y="1424926"/>
              <a:ext cx="82172" cy="4818351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078399" y="1424926"/>
              <a:ext cx="82172" cy="4818351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996227" y="1451304"/>
              <a:ext cx="82172" cy="4791973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914055" y="1603709"/>
              <a:ext cx="82172" cy="4639568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831883" y="1671119"/>
              <a:ext cx="82172" cy="4572158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749710" y="1753184"/>
              <a:ext cx="82172" cy="4490093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667538" y="2354012"/>
              <a:ext cx="82172" cy="3889265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585366" y="2650030"/>
              <a:ext cx="82172" cy="3593247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503194" y="3095522"/>
              <a:ext cx="82172" cy="3147755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421022" y="3696351"/>
              <a:ext cx="82172" cy="254692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247071" y="1473621"/>
              <a:ext cx="82172" cy="476965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164898" y="1481831"/>
              <a:ext cx="82172" cy="4761446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082726" y="1485935"/>
              <a:ext cx="82172" cy="4757342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000554" y="1514668"/>
              <a:ext cx="82172" cy="4728609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918382" y="1609076"/>
              <a:ext cx="82172" cy="4634201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836210" y="1654985"/>
              <a:ext cx="82172" cy="4588292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7754037" y="1745516"/>
              <a:ext cx="82172" cy="4497761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671865" y="2617909"/>
              <a:ext cx="82172" cy="3625368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589693" y="3366850"/>
              <a:ext cx="82172" cy="2876427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507521" y="4082871"/>
              <a:ext cx="82172" cy="2160406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7425349" y="4654864"/>
              <a:ext cx="82172" cy="158841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 rot="-5400000">
              <a:off x="3137544" y="117796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99.0%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3055372" y="119376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73199" y="118586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98.8%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2891027" y="120166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98.5%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2808855" y="128153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96.8%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2726683" y="133964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95.7%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2644511" y="139147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94.6%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562338" y="186936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84.8%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2480166" y="221284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77.8%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2397994" y="264972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68.9%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2315822" y="324719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56.6%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4116750" y="1127058"/>
              <a:ext cx="306388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4059699" y="123174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97.9%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3952406" y="1127058"/>
              <a:ext cx="306388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895354" y="114799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813182" y="113752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731010" y="116902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99.1%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3648838" y="113754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3566665" y="175650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87.1%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3484493" y="203975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81.3%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402321" y="250134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71.9%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320149" y="357140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50.0%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146198" y="113795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5064026" y="114885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981853" y="114613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4899681" y="113523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99.8%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4817509" y="118155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98.9%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4735337" y="124423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97.6%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4653165" y="124150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97.7%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4570992" y="134506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95.5%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4488820" y="148403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92.7%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4406648" y="172689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87.7%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4324476" y="219586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78.1%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6150525" y="1148785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99.6%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6068353" y="115964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99.3%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5986180" y="117051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99.1%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5904008" y="121396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98.2%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5821836" y="121396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98.2%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5739664" y="127948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96.9%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5657492" y="142103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94.0%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5400000">
              <a:off x="5575319" y="174767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87.3%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5400000">
              <a:off x="5493147" y="2074310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80.6%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5400000">
              <a:off x="5411151" y="2488229"/>
              <a:ext cx="256147" cy="63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72.2%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5328803" y="316310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58.4%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5400000">
              <a:off x="7154852" y="119446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5400000">
              <a:off x="7072680" y="119739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5400000">
              <a:off x="6990507" y="119739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98.6%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5400000">
              <a:off x="6908335" y="122377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98.0%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5400000">
              <a:off x="6826163" y="137618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94.9%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5400000">
              <a:off x="6743991" y="1443592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93.5%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5400000">
              <a:off x="6661819" y="1525656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91.8%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6579646" y="2126485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79.6%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6497474" y="242250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73.5%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6415302" y="2867995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64.4%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5400000">
              <a:off x="6333130" y="346882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52.1%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5400000">
              <a:off x="8159179" y="1246094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97.6%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5400000">
              <a:off x="8077007" y="125430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97.4%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7994834" y="1258408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97.3%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7912662" y="1287141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96.7%</a:t>
              </a:r>
            </a:p>
          </p:txBody>
        </p:sp>
        <p:sp>
          <p:nvSpPr>
            <p:cNvPr id="144" name="tx144"/>
            <p:cNvSpPr/>
            <p:nvPr/>
          </p:nvSpPr>
          <p:spPr>
            <a:xfrm rot="-5400000">
              <a:off x="7830490" y="138154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94.8%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7748318" y="142745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93.9%</a:t>
              </a:r>
            </a:p>
          </p:txBody>
        </p:sp>
        <p:sp>
          <p:nvSpPr>
            <p:cNvPr id="146" name="tx146"/>
            <p:cNvSpPr/>
            <p:nvPr/>
          </p:nvSpPr>
          <p:spPr>
            <a:xfrm rot="-5400000">
              <a:off x="7666146" y="1517989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92.0%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7584150" y="2390558"/>
              <a:ext cx="256147" cy="63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74.2%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7501801" y="3139323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58.8%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7419805" y="3855520"/>
              <a:ext cx="256147" cy="636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44.2%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7337457" y="4427337"/>
              <a:ext cx="256147" cy="639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32.5%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2715933" y="6300724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3524571" y="6303670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37575" y="6300724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731998" y="6304816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6667921" y="6300724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796532" y="6300724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158" name="rc158"/>
            <p:cNvSpPr/>
            <p:nvPr/>
          </p:nvSpPr>
          <p:spPr>
            <a:xfrm>
              <a:off x="2722458" y="6553601"/>
              <a:ext cx="528803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2792047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2801047" y="663219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326012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3269126" y="6632190"/>
              <a:ext cx="201456" cy="201456"/>
            </a:xfrm>
            <a:prstGeom prst="rect">
              <a:avLst/>
            </a:prstGeom>
            <a:solidFill>
              <a:srgbClr val="DB8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372820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3737204" y="6632190"/>
              <a:ext cx="201456" cy="201456"/>
            </a:xfrm>
            <a:prstGeom prst="rect">
              <a:avLst/>
            </a:prstGeom>
            <a:solidFill>
              <a:srgbClr val="AEA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419628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4205282" y="6632190"/>
              <a:ext cx="201456" cy="201456"/>
            </a:xfrm>
            <a:prstGeom prst="rect">
              <a:avLst/>
            </a:prstGeom>
            <a:solidFill>
              <a:srgbClr val="64B2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4664361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4673361" y="6632190"/>
              <a:ext cx="201455" cy="201456"/>
            </a:xfrm>
            <a:prstGeom prst="rect">
              <a:avLst/>
            </a:prstGeom>
            <a:solidFill>
              <a:srgbClr val="00BD5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132439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141439" y="6632190"/>
              <a:ext cx="201456" cy="201456"/>
            </a:xfrm>
            <a:prstGeom prst="rect">
              <a:avLst/>
            </a:prstGeom>
            <a:solidFill>
              <a:srgbClr val="00C1A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560051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5609517" y="6632190"/>
              <a:ext cx="201456" cy="201456"/>
            </a:xfrm>
            <a:prstGeom prst="rect">
              <a:avLst/>
            </a:prstGeom>
            <a:solidFill>
              <a:srgbClr val="00BA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6068596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6077596" y="6632190"/>
              <a:ext cx="201456" cy="201456"/>
            </a:xfrm>
            <a:prstGeom prst="rect">
              <a:avLst/>
            </a:prstGeom>
            <a:solidFill>
              <a:srgbClr val="00A6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653667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6545674" y="6632190"/>
              <a:ext cx="201455" cy="201456"/>
            </a:xfrm>
            <a:prstGeom prst="rect">
              <a:avLst/>
            </a:prstGeom>
            <a:solidFill>
              <a:srgbClr val="B385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700475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7013752" y="6632190"/>
              <a:ext cx="201455" cy="201456"/>
            </a:xfrm>
            <a:prstGeom prst="rect">
              <a:avLst/>
            </a:prstGeom>
            <a:solidFill>
              <a:srgbClr val="EF67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747283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7481831" y="6632190"/>
              <a:ext cx="201456" cy="201456"/>
            </a:xfrm>
            <a:prstGeom prst="rect">
              <a:avLst/>
            </a:prstGeom>
            <a:solidFill>
              <a:srgbClr val="FF63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301150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2007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47958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2008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394766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2009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441573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488381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5351895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581997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288052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75613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722420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769228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17730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6210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4689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731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91648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110127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76970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95449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313929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065" y="232408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065" y="1508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53065" y="69367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20595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66478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12362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8418" y="1658184"/>
              <a:ext cx="437823" cy="39267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20595" y="1458489"/>
              <a:ext cx="437823" cy="41264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2771" y="1266258"/>
              <a:ext cx="437823" cy="43186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4947" y="1221467"/>
              <a:ext cx="437823" cy="4363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4302" y="3866021"/>
              <a:ext cx="437823" cy="17188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366478" y="3799398"/>
              <a:ext cx="437823" cy="17855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28654" y="4340381"/>
              <a:ext cx="437823" cy="124452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90831" y="3913990"/>
              <a:ext cx="437823" cy="1670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750186" y="2757605"/>
              <a:ext cx="437823" cy="28273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312362" y="2795303"/>
              <a:ext cx="437823" cy="27896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874538" y="2927244"/>
              <a:ext cx="437823" cy="26576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36714" y="2748181"/>
              <a:ext cx="437823" cy="2836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878560" y="148486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40736" y="12851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02912" y="10929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089" y="10481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24444" y="3693252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86620" y="36260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48796" y="41670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10972" y="374067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70327" y="25842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32503" y="262198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94680" y="27539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56856" y="25748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240458" y="5618945"/>
              <a:ext cx="360273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Próprio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61403" y="5620255"/>
              <a:ext cx="41015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Alugado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35281" y="5642356"/>
              <a:ext cx="35416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Cedido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2739492" y="5895233"/>
              <a:ext cx="5253973" cy="10170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09081" y="596482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18081" y="597382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09081" y="61842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18081" y="61932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09081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18081" y="641273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80908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18081" y="66321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028537" y="6029612"/>
              <a:ext cx="135438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 banheiro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28537" y="6227894"/>
              <a:ext cx="2447915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Banheiro adaptado para pessoas com deficiência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28537" y="6445932"/>
              <a:ext cx="4895339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aos espaços do CRAS (recepção, salas de atendimento e espaços de uso coletivo)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28537" y="6665388"/>
              <a:ext cx="488295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Acesso principal adaptado com rampas e rota acessível desde a calçada até a recepção do CRAS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394192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30333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212483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21629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03077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39619" y="5718589"/>
              <a:ext cx="4540272" cy="0"/>
            </a:xfrm>
            <a:custGeom>
              <a:avLst/>
              <a:pathLst>
                <a:path w="4540272" h="0">
                  <a:moveTo>
                    <a:pt x="0" y="0"/>
                  </a:moveTo>
                  <a:lnTo>
                    <a:pt x="4540272" y="0"/>
                  </a:lnTo>
                  <a:lnTo>
                    <a:pt x="4540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39619" y="4616855"/>
              <a:ext cx="4540272" cy="0"/>
            </a:xfrm>
            <a:custGeom>
              <a:avLst/>
              <a:pathLst>
                <a:path w="4540272" h="0">
                  <a:moveTo>
                    <a:pt x="0" y="0"/>
                  </a:moveTo>
                  <a:lnTo>
                    <a:pt x="4540272" y="0"/>
                  </a:lnTo>
                  <a:lnTo>
                    <a:pt x="4540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939619" y="3515121"/>
              <a:ext cx="4540272" cy="0"/>
            </a:xfrm>
            <a:custGeom>
              <a:avLst/>
              <a:pathLst>
                <a:path w="4540272" h="0">
                  <a:moveTo>
                    <a:pt x="0" y="0"/>
                  </a:moveTo>
                  <a:lnTo>
                    <a:pt x="4540272" y="0"/>
                  </a:lnTo>
                  <a:lnTo>
                    <a:pt x="4540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939619" y="2413387"/>
              <a:ext cx="4540272" cy="0"/>
            </a:xfrm>
            <a:custGeom>
              <a:avLst/>
              <a:pathLst>
                <a:path w="4540272" h="0">
                  <a:moveTo>
                    <a:pt x="0" y="0"/>
                  </a:moveTo>
                  <a:lnTo>
                    <a:pt x="4540272" y="0"/>
                  </a:lnTo>
                  <a:lnTo>
                    <a:pt x="4540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939619" y="1311654"/>
              <a:ext cx="4540272" cy="0"/>
            </a:xfrm>
            <a:custGeom>
              <a:avLst/>
              <a:pathLst>
                <a:path w="4540272" h="0">
                  <a:moveTo>
                    <a:pt x="0" y="0"/>
                  </a:moveTo>
                  <a:lnTo>
                    <a:pt x="4540272" y="0"/>
                  </a:lnTo>
                  <a:lnTo>
                    <a:pt x="45402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39619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48765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57910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667056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76201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39619" y="5222808"/>
              <a:ext cx="363658" cy="19831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39619" y="5421120"/>
              <a:ext cx="545487" cy="19831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939619" y="5619433"/>
              <a:ext cx="363658" cy="19831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939619" y="5817745"/>
              <a:ext cx="727316" cy="19831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939619" y="6016057"/>
              <a:ext cx="909145" cy="1983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939619" y="4121075"/>
              <a:ext cx="2545607" cy="19831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939619" y="4319387"/>
              <a:ext cx="3272923" cy="19831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939619" y="4517699"/>
              <a:ext cx="2909265" cy="19831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39619" y="4716011"/>
              <a:ext cx="2909265" cy="19831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939619" y="4914323"/>
              <a:ext cx="2727436" cy="1983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39619" y="3019341"/>
              <a:ext cx="2181949" cy="19831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939619" y="3217653"/>
              <a:ext cx="2181949" cy="19831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939619" y="3415965"/>
              <a:ext cx="2363778" cy="19831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939619" y="3614277"/>
              <a:ext cx="2181949" cy="19831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939619" y="3812589"/>
              <a:ext cx="2909265" cy="1983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39619" y="1917607"/>
              <a:ext cx="3272923" cy="19831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39619" y="2115919"/>
              <a:ext cx="3818411" cy="19831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939619" y="2314231"/>
              <a:ext cx="3636581" cy="19831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9619" y="2512543"/>
              <a:ext cx="4000240" cy="19831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39619" y="2710856"/>
              <a:ext cx="3818411" cy="1983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39619" y="815874"/>
              <a:ext cx="3272923" cy="198312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39619" y="1014186"/>
              <a:ext cx="3636581" cy="19831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39619" y="1212498"/>
              <a:ext cx="3454752" cy="198312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39619" y="1410810"/>
              <a:ext cx="3818411" cy="198312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39619" y="1609122"/>
              <a:ext cx="3818411" cy="1983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4391571" y="5272298"/>
              <a:ext cx="77974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573400" y="5469240"/>
              <a:ext cx="77974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91571" y="5668922"/>
              <a:ext cx="77974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55229" y="5868671"/>
              <a:ext cx="77974" cy="96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937058" y="6065614"/>
              <a:ext cx="77974" cy="978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34532" y="4172001"/>
              <a:ext cx="155949" cy="96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14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261849" y="4367507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898191" y="4565819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898191" y="4764131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716362" y="4963881"/>
              <a:ext cx="155949" cy="978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170874" y="3068830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70874" y="3267142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352703" y="3464085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70874" y="3663766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98191" y="3860709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61849" y="1965727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807336" y="2165408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25507" y="2362351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89165" y="2562033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807336" y="2760345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61849" y="863994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18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625507" y="1062306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443678" y="1260618"/>
              <a:ext cx="155949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807336" y="1460299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807336" y="1658611"/>
              <a:ext cx="155949" cy="978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3939619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659307" y="5592508"/>
              <a:ext cx="1217681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Incentivo financeiro para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25911" y="5735310"/>
              <a:ext cx="85107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SUAS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535160" y="4490283"/>
              <a:ext cx="1341829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Serviço de Proteção Social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30085" y="4611475"/>
              <a:ext cx="1546904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Especial de Alta Complexidade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833277" y="3470183"/>
              <a:ext cx="1043711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Benefícios Eventuais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535160" y="2286816"/>
              <a:ext cx="1341829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Serviço de Proteção Social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541546" y="2428799"/>
              <a:ext cx="335443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Básica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535160" y="1185082"/>
              <a:ext cx="1341829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Serviço de Proteção Social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18270" y="1304965"/>
              <a:ext cx="165871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Especial de Média Complexidade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4969971" y="6553601"/>
              <a:ext cx="24795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039560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048560" y="6632190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50763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516638" y="6632190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97571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984717" y="6632190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644379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6452795" y="663219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91187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6920873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5259016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727094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19517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663251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131329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17730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36210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354689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273168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191648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110127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476970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395449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53065" y="313929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53065" y="232408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53065" y="15088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53065" y="69367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20595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366478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12362" y="650614"/>
              <a:ext cx="0" cy="4934296"/>
            </a:xfrm>
            <a:custGeom>
              <a:avLst/>
              <a:pathLst>
                <a:path w="0" h="4934296">
                  <a:moveTo>
                    <a:pt x="0" y="493429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858418" y="1658184"/>
              <a:ext cx="437823" cy="392672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420595" y="1458489"/>
              <a:ext cx="437823" cy="41264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982771" y="1266258"/>
              <a:ext cx="437823" cy="431865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44947" y="1221467"/>
              <a:ext cx="437823" cy="436344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804302" y="3866021"/>
              <a:ext cx="437823" cy="171888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5366478" y="3799398"/>
              <a:ext cx="437823" cy="178551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28654" y="4340381"/>
              <a:ext cx="437823" cy="124452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490831" y="3913990"/>
              <a:ext cx="437823" cy="167091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7750186" y="2757605"/>
              <a:ext cx="437823" cy="28273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7312362" y="2795303"/>
              <a:ext cx="437823" cy="278960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874538" y="2927244"/>
              <a:ext cx="437823" cy="26576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436714" y="2748181"/>
              <a:ext cx="437823" cy="2836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878560" y="148486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48.2%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40736" y="12851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50.6%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02912" y="10929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53.0%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65089" y="10481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53.5%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24444" y="3693252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386620" y="36260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48796" y="41670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510972" y="374067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20.5%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70327" y="25842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32503" y="262198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34.2%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94680" y="27539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32.6%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456856" y="25748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34.8%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53065" y="558491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240458" y="5618945"/>
              <a:ext cx="360273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Próprio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61403" y="5620255"/>
              <a:ext cx="410150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Alugado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135281" y="5642356"/>
              <a:ext cx="35416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Cedido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2739492" y="5895233"/>
              <a:ext cx="5253973" cy="10170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809081" y="596482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18081" y="597382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09081" y="61842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818081" y="61932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809081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18081" y="641273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80908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18081" y="6632190"/>
              <a:ext cx="201455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3028537" y="6029612"/>
              <a:ext cx="135438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 banheiro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28537" y="6227894"/>
              <a:ext cx="2447915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Banheiro adaptado para pessoas com deficiência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028537" y="6445932"/>
              <a:ext cx="4895339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Rota acessível aos espaços do CRAS (recepção, salas de atendimento e espaços de uso coletivo)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28537" y="6665388"/>
              <a:ext cx="488295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Acesso principal adaptado com rampas e rota acessível desde a calçada até a recepção do CRAS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34881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253750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158686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63621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6346" y="5902211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96346" y="5106514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96346" y="4310818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96346" y="3515121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96346" y="2719425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96346" y="1923728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96346" y="1128031"/>
              <a:ext cx="3583545" cy="0"/>
            </a:xfrm>
            <a:custGeom>
              <a:avLst/>
              <a:pathLst>
                <a:path w="3583545" h="0">
                  <a:moveTo>
                    <a:pt x="0" y="0"/>
                  </a:moveTo>
                  <a:lnTo>
                    <a:pt x="3583545" y="0"/>
                  </a:lnTo>
                  <a:lnTo>
                    <a:pt x="35835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96346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01282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06218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11154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896346" y="5544147"/>
              <a:ext cx="1740261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896346" y="5687373"/>
              <a:ext cx="928139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896346" y="5830598"/>
              <a:ext cx="1160174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896346" y="5973824"/>
              <a:ext cx="464069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896346" y="6117049"/>
              <a:ext cx="928139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4896346" y="4748451"/>
              <a:ext cx="1276191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896346" y="4891676"/>
              <a:ext cx="928139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896346" y="5034902"/>
              <a:ext cx="1044156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896346" y="5178127"/>
              <a:ext cx="812121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896346" y="5321352"/>
              <a:ext cx="1276191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4896346" y="3952754"/>
              <a:ext cx="2204330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896346" y="4095980"/>
              <a:ext cx="1624243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96346" y="4239205"/>
              <a:ext cx="1856278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896346" y="4382430"/>
              <a:ext cx="2204330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896346" y="4525656"/>
              <a:ext cx="2088313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896346" y="3157058"/>
              <a:ext cx="2088313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896346" y="3300283"/>
              <a:ext cx="2204330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896346" y="3443508"/>
              <a:ext cx="1740261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896346" y="3586734"/>
              <a:ext cx="2204330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896346" y="3729959"/>
              <a:ext cx="2436365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896346" y="2361361"/>
              <a:ext cx="1856278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896346" y="2504587"/>
              <a:ext cx="2784417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896346" y="2647812"/>
              <a:ext cx="2900435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896346" y="2791037"/>
              <a:ext cx="2784417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96346" y="2934263"/>
              <a:ext cx="2668400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96346" y="1565665"/>
              <a:ext cx="2204330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896346" y="1708890"/>
              <a:ext cx="3016452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896346" y="1852115"/>
              <a:ext cx="2784417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896346" y="1995341"/>
              <a:ext cx="2784417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896346" y="2138566"/>
              <a:ext cx="3016452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896346" y="769968"/>
              <a:ext cx="2784417" cy="14322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896346" y="913193"/>
              <a:ext cx="2900435" cy="14322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896346" y="1056419"/>
              <a:ext cx="3016452" cy="14322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96346" y="1199644"/>
              <a:ext cx="2900435" cy="14322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896346" y="1342870"/>
              <a:ext cx="3016452" cy="143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679153" y="5565340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57.7%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867031" y="570794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099066" y="585117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38.5%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02962" y="5995016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867031" y="61376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15083" y="476902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42.3%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67031" y="491225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983049" y="505547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751014" y="519870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15083" y="534192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42.3%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143223" y="397333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563136" y="411655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53.8%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795171" y="425978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143223" y="440300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027205" y="45462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69.2%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027205" y="317763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69.2%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143223" y="332086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679153" y="3464701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57.7%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143223" y="36073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75258" y="375053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95171" y="238193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723310" y="25251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92.3%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839327" y="266838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23310" y="281161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92.3%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607292" y="295483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88.5%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143223" y="158624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916357" y="1729467"/>
              <a:ext cx="475515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723310" y="187269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723310" y="201591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916357" y="2159143"/>
              <a:ext cx="475515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723310" y="79054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92.3%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39327" y="93377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7916357" y="1076995"/>
              <a:ext cx="475515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839327" y="12202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96.2%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916357" y="1363446"/>
              <a:ext cx="475515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100.0%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4896346" y="650614"/>
              <a:ext cx="0" cy="5729015"/>
            </a:xfrm>
            <a:custGeom>
              <a:avLst/>
              <a:pathLst>
                <a:path w="0" h="5729015">
                  <a:moveTo>
                    <a:pt x="0" y="572901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125721" y="5858691"/>
              <a:ext cx="707995" cy="8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Outras formas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591205" y="5038984"/>
              <a:ext cx="124251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Capacitações à distância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218270" y="4184246"/>
              <a:ext cx="2615445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Elaboração, pelo Estado, de normativas e instruções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615815" y="4303637"/>
              <a:ext cx="2217901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operacionais para orientação dos municípios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96688" y="3447590"/>
              <a:ext cx="2137028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Produção e distribuição de material técnico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050849" y="2674486"/>
              <a:ext cx="1782866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Assessoramento técnico à distância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0209" y="1857507"/>
              <a:ext cx="1273507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Capacitações presenciais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448284" y="1000641"/>
              <a:ext cx="2385432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Assessoramento técnico de forma presencial no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55407" y="1121342"/>
              <a:ext cx="478308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município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448334" y="6553601"/>
              <a:ext cx="247956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51792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26923" y="6632190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986002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995002" y="6632190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454080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463080" y="6632190"/>
              <a:ext cx="201455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2215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931158" y="6632190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39023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399237" y="6632190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5737379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20545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673536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41614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60969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550953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16630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78165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397005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85862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4739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08933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70468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650614"/>
              <a:ext cx="0" cy="5592664"/>
            </a:xfrm>
            <a:custGeom>
              <a:avLst/>
              <a:pathLst>
                <a:path w="0" h="5592664">
                  <a:moveTo>
                    <a:pt x="0" y="55926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194621" y="1975010"/>
              <a:ext cx="112986" cy="4268267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081634" y="1896070"/>
              <a:ext cx="112986" cy="434720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968648" y="1853688"/>
              <a:ext cx="112986" cy="4389589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55661" y="1949862"/>
              <a:ext cx="112986" cy="429341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42674" y="1870005"/>
              <a:ext cx="112986" cy="437327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29687" y="2003099"/>
              <a:ext cx="112986" cy="424017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516700" y="2061719"/>
              <a:ext cx="112986" cy="4181558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403714" y="2219519"/>
              <a:ext cx="112986" cy="402375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98948" y="1693291"/>
              <a:ext cx="112986" cy="4549987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085961" y="1556773"/>
              <a:ext cx="112986" cy="46865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972975" y="1454447"/>
              <a:ext cx="112986" cy="4788830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59988" y="1559551"/>
              <a:ext cx="112986" cy="468372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747001" y="1761940"/>
              <a:ext cx="112986" cy="4481337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634014" y="1557724"/>
              <a:ext cx="112986" cy="468555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521027" y="1435967"/>
              <a:ext cx="112986" cy="4807310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08041" y="1767041"/>
              <a:ext cx="112986" cy="447623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203275" y="1750343"/>
              <a:ext cx="112986" cy="4492934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090288" y="1573113"/>
              <a:ext cx="112986" cy="467016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77302" y="1515511"/>
              <a:ext cx="112986" cy="472776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864315" y="1630378"/>
              <a:ext cx="112986" cy="461289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51328" y="1650832"/>
              <a:ext cx="112986" cy="459244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638341" y="1577311"/>
              <a:ext cx="112986" cy="466596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525354" y="1642999"/>
              <a:ext cx="112986" cy="4600278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12368" y="1702880"/>
              <a:ext cx="112986" cy="454039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207602" y="1872008"/>
              <a:ext cx="112986" cy="4371269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094615" y="1667371"/>
              <a:ext cx="112986" cy="457590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981629" y="1703849"/>
              <a:ext cx="112986" cy="4539429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68642" y="1839844"/>
              <a:ext cx="112986" cy="440343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55655" y="1769796"/>
              <a:ext cx="112986" cy="447348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642668" y="1812400"/>
              <a:ext cx="112986" cy="443087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529681" y="1740769"/>
              <a:ext cx="112986" cy="4502508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416695" y="2021029"/>
              <a:ext cx="112986" cy="42222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211929" y="1817797"/>
              <a:ext cx="112986" cy="4425480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098942" y="1891039"/>
              <a:ext cx="112986" cy="435223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985956" y="1837422"/>
              <a:ext cx="112986" cy="44058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872969" y="1856469"/>
              <a:ext cx="112986" cy="43868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759982" y="1594567"/>
              <a:ext cx="112986" cy="4648710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646995" y="2021232"/>
              <a:ext cx="112986" cy="422204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534008" y="2147885"/>
              <a:ext cx="112986" cy="4095392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21022" y="2351109"/>
              <a:ext cx="112986" cy="38921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216256" y="2687810"/>
              <a:ext cx="112986" cy="3555467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103269" y="2607396"/>
              <a:ext cx="112986" cy="363588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990283" y="2597857"/>
              <a:ext cx="112986" cy="3645420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877296" y="2755839"/>
              <a:ext cx="112986" cy="348743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64309" y="2663395"/>
              <a:ext cx="112986" cy="357988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51322" y="2857236"/>
              <a:ext cx="112986" cy="338604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538335" y="2950836"/>
              <a:ext cx="112986" cy="329244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425349" y="3076324"/>
              <a:ext cx="112986" cy="316695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5400000">
              <a:off x="3051523" y="1649030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77.1%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937954" y="156950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78.5%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2824967" y="15271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79.3%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2712288" y="1623607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77.5%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2598994" y="154344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79.0%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2486007" y="167653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76.6%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2373328" y="1735464"/>
              <a:ext cx="397540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75.5%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260033" y="189295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72.6%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4055268" y="136672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82.2%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942281" y="123021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84.6%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3829294" y="112788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86.5%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3716307" y="12329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84.6%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3603321" y="143537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80.9%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3490334" y="123116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84.6%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3377347" y="11094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86.8%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3264360" y="144047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80.8%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059595" y="14237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81.1%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4946608" y="12465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84.3%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4833621" y="118894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85.4%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4720634" y="130381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83.3%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4607648" y="132426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82.9%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4494661" y="125074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84.2%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4381674" y="13164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83.1%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4268687" y="137631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82.0%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6063922" y="154544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78.9%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950935" y="134080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82.6%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5837948" y="137728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82.0%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5724961" y="15132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79.5%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611975" y="144323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80.8%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5498988" y="148583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80.0%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5386001" y="141420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81.3%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5273014" y="169446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76.2%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7068249" y="149123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79.9%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6955262" y="156447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78.6%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6842275" y="151085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79.5%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6729288" y="152990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79.2%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6616302" y="126800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83.9%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6503315" y="169467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76.2%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6390328" y="182132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73.9%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6277341" y="202454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70.3%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8072576" y="236124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64.2%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7959589" y="228083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65.6%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7846602" y="227129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65.8%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7733615" y="242927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63.0%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7620629" y="233683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64.6%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7507642" y="253067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61.1%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7394655" y="262427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59.4%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7281668" y="274976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57.2%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2253065" y="624327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2715933" y="6300724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524571" y="6303670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637575" y="6300724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731998" y="6304816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6667921" y="6300724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796532" y="6300724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3424576" y="6553601"/>
              <a:ext cx="388380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494165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503165" y="6632190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96224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971243" y="663219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4430322" y="662319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4439322" y="6632190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4898400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907400" y="6632190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5366478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375478" y="66321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834557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5843557" y="6632190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6302635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311635" y="663219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770713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6779713" y="6632190"/>
              <a:ext cx="201455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3713621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181699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649778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17856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85934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6054013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6522091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6990169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697744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67525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637307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607089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12853" y="5996874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12853" y="5375215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12853" y="4753557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12853" y="4131899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12853" y="3510241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12853" y="2888583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12853" y="2266925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12853" y="1645267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12853" y="1023608"/>
              <a:ext cx="4267039" cy="0"/>
            </a:xfrm>
            <a:custGeom>
              <a:avLst/>
              <a:pathLst>
                <a:path w="4267039" h="0">
                  <a:moveTo>
                    <a:pt x="0" y="0"/>
                  </a:moveTo>
                  <a:lnTo>
                    <a:pt x="4267039" y="0"/>
                  </a:lnTo>
                  <a:lnTo>
                    <a:pt x="42670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12853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82635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2416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122198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91979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212853" y="5717127"/>
              <a:ext cx="1135371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348224" y="5717127"/>
              <a:ext cx="1455640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803864" y="5717127"/>
              <a:ext cx="1288114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212853" y="5095469"/>
              <a:ext cx="1185347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398200" y="5095469"/>
              <a:ext cx="1143113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541314" y="5095469"/>
              <a:ext cx="1550665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212853" y="4473811"/>
              <a:ext cx="1438043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650896" y="4473811"/>
              <a:ext cx="1114958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765854" y="4473811"/>
              <a:ext cx="1326124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212853" y="3852153"/>
              <a:ext cx="1606976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819829" y="3852153"/>
              <a:ext cx="1022045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841874" y="3852153"/>
              <a:ext cx="1250104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212853" y="3230495"/>
              <a:ext cx="2044090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56943" y="3230495"/>
              <a:ext cx="1160007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16951" y="3230495"/>
              <a:ext cx="675028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212853" y="2608837"/>
              <a:ext cx="2371398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584251" y="2608837"/>
              <a:ext cx="1047385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631637" y="2608837"/>
              <a:ext cx="460342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12853" y="1987179"/>
              <a:ext cx="2379141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591994" y="1987179"/>
              <a:ext cx="1076948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668943" y="1987179"/>
              <a:ext cx="423036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12853" y="1365520"/>
              <a:ext cx="2706449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919302" y="1365520"/>
              <a:ext cx="824252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743555" y="1365520"/>
              <a:ext cx="348424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12853" y="743862"/>
              <a:ext cx="2905649" cy="55949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118502" y="743862"/>
              <a:ext cx="752456" cy="55949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870959" y="743862"/>
              <a:ext cx="221020" cy="55949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5199782" y="28375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61.1%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909174" y="28375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27.0%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663038" y="283754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66907" y="9725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74.9%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95960" y="97257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821686" y="973188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203653" y="22158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61.3%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931698" y="22158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27.8%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681691" y="221588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606756" y="532417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770987" y="532417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117876" y="5324179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40.0%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36128" y="34592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52.7%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638177" y="34592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55695" y="3460369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17.4%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367307" y="159423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69.8%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132658" y="1594778"/>
              <a:ext cx="397540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21.2%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757984" y="159423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9.0%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17571" y="4082027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41.4%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132081" y="40808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268156" y="408086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733104" y="47025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37.1%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009605" y="47025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28.7%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30147" y="47025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34.2%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581768" y="59458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29.3%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77274" y="59458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249151" y="594583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33.2%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4212853" y="650614"/>
              <a:ext cx="0" cy="5719254"/>
            </a:xfrm>
            <a:custGeom>
              <a:avLst/>
              <a:pathLst>
                <a:path w="0" h="5719254">
                  <a:moveTo>
                    <a:pt x="0" y="571925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286701" y="5870411"/>
              <a:ext cx="186352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Vigilância Socioassistencial (inclusive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05146" y="5989693"/>
              <a:ext cx="1845076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áreas de monitoramento e avaliação)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162391" y="5331586"/>
              <a:ext cx="987831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Trabalho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25119" y="4687336"/>
              <a:ext cx="1025103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Regulação do SUAS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13987" y="4065678"/>
              <a:ext cx="1236235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Especial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435787" y="3442710"/>
              <a:ext cx="1714435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Financeira e Orçamentária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404628" y="2783294"/>
              <a:ext cx="1745595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de Benefícios Assistenciais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40181" y="2881948"/>
              <a:ext cx="1410042" cy="105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(BPC, Benefícios Eventuais)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299144" y="2223296"/>
              <a:ext cx="85107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SUAS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000972" y="1577736"/>
              <a:ext cx="1149250" cy="1059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Proteção Social Básica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218270" y="881594"/>
              <a:ext cx="1931952" cy="120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Gestão do Cadastro Único e Programa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473224" y="1039020"/>
              <a:ext cx="67699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Bolsa Família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4894693" y="6543841"/>
              <a:ext cx="2903359" cy="3683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4964282" y="6613430"/>
              <a:ext cx="219455" cy="22921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4973282" y="6622430"/>
              <a:ext cx="201456" cy="21121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5804857" y="6613430"/>
              <a:ext cx="219455" cy="22921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5813857" y="6622430"/>
              <a:ext cx="201456" cy="21121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6732417" y="6613430"/>
              <a:ext cx="219455" cy="22921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6741417" y="6622430"/>
              <a:ext cx="201456" cy="21121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5183738" y="6622749"/>
              <a:ext cx="565348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Constituída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183738" y="6744760"/>
              <a:ext cx="62111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formalmente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024313" y="6622749"/>
              <a:ext cx="565348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Constituída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6024313" y="6744760"/>
              <a:ext cx="70810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informalmente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951873" y="6683100"/>
              <a:ext cx="776590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148681" y="581025"/>
            <a:ext cx="6400799" cy="6400799"/>
            <a:chOff x="2148681" y="581025"/>
            <a:chExt cx="6400799" cy="6400799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253065" y="5413230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53065" y="4192046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53065" y="297086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3065" y="1749679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53065" y="602382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53065" y="4802638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53065" y="3581454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53065" y="2360271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53065" y="1139087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  <a:lnTo>
                    <a:pt x="62268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55661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59988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64315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8642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72969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77296" y="650614"/>
              <a:ext cx="0" cy="5373208"/>
            </a:xfrm>
            <a:custGeom>
              <a:avLst/>
              <a:pathLst>
                <a:path w="0" h="5373208">
                  <a:moveTo>
                    <a:pt x="0" y="537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403714" y="5291688"/>
              <a:ext cx="903894" cy="73213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403714" y="5274847"/>
              <a:ext cx="903894" cy="16840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403714" y="5203051"/>
              <a:ext cx="903894" cy="7179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403714" y="3359421"/>
              <a:ext cx="903894" cy="184363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403714" y="2786832"/>
              <a:ext cx="903894" cy="57258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403714" y="1139087"/>
              <a:ext cx="903894" cy="164774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408041" y="5235961"/>
              <a:ext cx="903894" cy="7878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08041" y="5204447"/>
              <a:ext cx="903894" cy="3151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408041" y="5109904"/>
              <a:ext cx="903894" cy="9454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408041" y="3103486"/>
              <a:ext cx="903894" cy="200641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408041" y="2609760"/>
              <a:ext cx="903894" cy="49372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408041" y="1139087"/>
              <a:ext cx="903894" cy="1470672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12368" y="5246643"/>
              <a:ext cx="903894" cy="7771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12368" y="5232960"/>
              <a:ext cx="903894" cy="1368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12368" y="5164546"/>
              <a:ext cx="903894" cy="6841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12368" y="3336533"/>
              <a:ext cx="903894" cy="18280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12368" y="2748176"/>
              <a:ext cx="903894" cy="58835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12368" y="1139087"/>
              <a:ext cx="903894" cy="160908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416695" y="5246207"/>
              <a:ext cx="903894" cy="77761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416695" y="5235255"/>
              <a:ext cx="903894" cy="1095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16695" y="5213350"/>
              <a:ext cx="903894" cy="21904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416695" y="3428122"/>
              <a:ext cx="903894" cy="178522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416695" y="2979077"/>
              <a:ext cx="903894" cy="44904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16695" y="1139087"/>
              <a:ext cx="903894" cy="183998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421022" y="5080788"/>
              <a:ext cx="903894" cy="94303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421022" y="5054014"/>
              <a:ext cx="903894" cy="26773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421022" y="4937994"/>
              <a:ext cx="903894" cy="11601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421022" y="3849193"/>
              <a:ext cx="903894" cy="10888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421022" y="3066802"/>
              <a:ext cx="903894" cy="78239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21022" y="1139087"/>
              <a:ext cx="903894" cy="192771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425349" y="5694841"/>
              <a:ext cx="903894" cy="32898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425349" y="5690677"/>
              <a:ext cx="903894" cy="4164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425349" y="5665691"/>
              <a:ext cx="903894" cy="2498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425349" y="2783989"/>
              <a:ext cx="903894" cy="288170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425349" y="2450844"/>
              <a:ext cx="903894" cy="333144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425349" y="1139087"/>
              <a:ext cx="903894" cy="131175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3661224" y="557885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16.1%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00205" y="524042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00211" y="504106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1.9%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61217" y="4056822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41.1%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61213" y="280559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10.1%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61211" y="1823393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30.1%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65549" y="5584192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04440" y="5267722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04614" y="5072193"/>
              <a:ext cx="319566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1.4%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665543" y="41995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37.4%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665548" y="299131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12.0%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665534" y="189260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32.9%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669868" y="558398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15.9%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709360" y="5282690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708359" y="5084756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669877" y="426969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36.5%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5708855" y="3152567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9.2%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69880" y="200803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37.7%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674192" y="550127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19.3%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713152" y="5082483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713196" y="4891409"/>
              <a:ext cx="319566" cy="987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2.4%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674199" y="4342557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22.3%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674195" y="3406964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16.0%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674207" y="205190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39.5%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17358" y="587869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717816" y="5681385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717208" y="5490519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678530" y="4173800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59.0%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17510" y="2566383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6.8%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678529" y="1743926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26.9%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656882" y="5606725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15.0%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695897" y="5313394"/>
              <a:ext cx="319566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0.3%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695865" y="5115555"/>
              <a:ext cx="319566" cy="986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1.5%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656893" y="4230198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37.7%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56891" y="3023254"/>
              <a:ext cx="397540" cy="981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11.7%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656893" y="1911921"/>
              <a:ext cx="397540" cy="99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33.7%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2253065" y="6023822"/>
              <a:ext cx="6226827" cy="0"/>
            </a:xfrm>
            <a:custGeom>
              <a:avLst/>
              <a:pathLst>
                <a:path w="6226827" h="0">
                  <a:moveTo>
                    <a:pt x="0" y="0"/>
                  </a:moveTo>
                  <a:lnTo>
                    <a:pt x="6226827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2715933" y="6081268"/>
              <a:ext cx="279454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Brasil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524571" y="6084214"/>
              <a:ext cx="67083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Centro-Oeste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637575" y="6081268"/>
              <a:ext cx="453479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Nordeste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731998" y="6085360"/>
              <a:ext cx="273288" cy="779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Norte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667921" y="6081268"/>
              <a:ext cx="410095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Sudeste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796532" y="6081268"/>
              <a:ext cx="161528" cy="8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mo"/>
                  <a:cs typeface="Arimo"/>
                </a:rPr>
                <a:t>Sul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3144375" y="6334145"/>
              <a:ext cx="4444207" cy="5780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213964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222964" y="641273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4942944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951944" y="6412734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261991" y="640373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270991" y="6412734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21396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222964" y="663219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4942944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4951944" y="6632190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261991" y="662319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270991" y="6632190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3433420" y="6447732"/>
              <a:ext cx="1509523" cy="10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Não possui/Não sabe informar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162400" y="6468524"/>
              <a:ext cx="1099591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Mais de 10 anos atrás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481447" y="6468524"/>
              <a:ext cx="1037545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6 a 10 anos atrás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433420" y="6687980"/>
              <a:ext cx="975389" cy="833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De 2 a 5 anos atrás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162400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481447" y="6692236"/>
              <a:ext cx="248622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mo"/>
                  <a:cs typeface="Arimo"/>
                </a:rPr>
                <a:t>2017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>valdson</cp:lastModifiedBy>
  <cp:revision>5</cp:revision>
  <dcterms:created xsi:type="dcterms:W3CDTF">2015-07-14T21:05:00Z</dcterms:created>
  <dcterms:modified xmlns:xsi="http://www.w3.org/2001/XMLSchema-instance" xmlns:dcterms="http://purl.org/dc/terms/" xsi:type="dcterms:W3CDTF">2019-02-04T18:38:34Z</dcterms:modified>
</cp:coreProperties>
</file>