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7562850" cy="5330825"/>
  <p:notesSz cx="6858000" cy="9144000"/>
  <p:defaultTextStyle>
    <a:defPPr>
      <a:defRPr lang="en-US"/>
    </a:defPPr>
    <a:lvl1pPr marL="0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3113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26227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78934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5245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1556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578681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41794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04908" algn="l" defTabSz="526227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08" d="100"/>
          <a:sy n="108" d="100"/>
        </p:scale>
        <p:origin x="-1325" y="-62"/>
      </p:cViewPr>
      <p:guideLst>
        <p:guide orient="horz" pos="1679"/>
        <p:guide pos="238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viewProps" Target="viewProps.xml"/>
<Relationship Id="rId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5" Type="http://schemas.openxmlformats.org/officeDocument/2006/relationships/tableStyles" Target="tableStyles.xml"/>
<Relationship Id="rId4" Type="http://schemas.openxmlformats.org/officeDocument/2006/relationships/theme" Target="theme/theme1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Relationship Id="rId9" Type="http://schemas.openxmlformats.org/officeDocument/2006/relationships/slide" Target="slides/slide4.xml"/>
<Relationship Id="rId10" Type="http://schemas.openxmlformats.org/officeDocument/2006/relationships/slide" Target="slides/slide5.xml"/>
<Relationship Id="rId11" Type="http://schemas.openxmlformats.org/officeDocument/2006/relationships/slide" Target="slides/slide6.xml"/>
<Relationship Id="rId12" Type="http://schemas.openxmlformats.org/officeDocument/2006/relationships/slide" Target="slides/slide7.xml"/>
<Relationship Id="rId13" Type="http://schemas.openxmlformats.org/officeDocument/2006/relationships/slide" Target="slides/slide8.xml"/>
<Relationship Id="rId14" Type="http://schemas.openxmlformats.org/officeDocument/2006/relationships/slide" Target="slides/slide9.xml"/>
<Relationship Id="rId15" Type="http://schemas.openxmlformats.org/officeDocument/2006/relationships/slide" Target="slides/slide10.xml"/>
<Relationship Id="rId16" Type="http://schemas.openxmlformats.org/officeDocument/2006/relationships/slide" Target="slides/slide11.xml"/>
<Relationship Id="rId17" Type="http://schemas.openxmlformats.org/officeDocument/2006/relationships/slide" Target="slides/slide12.xml"/>
<Relationship Id="rId18" Type="http://schemas.openxmlformats.org/officeDocument/2006/relationships/slide" Target="slides/slide13.xml"/>
<Relationship Id="rId19" Type="http://schemas.openxmlformats.org/officeDocument/2006/relationships/slide" Target="slides/slide14.xml"/>
<Relationship Id="rId20" Type="http://schemas.openxmlformats.org/officeDocument/2006/relationships/slide" Target="slides/slide15.xml"/>
<Relationship Id="rId21" Type="http://schemas.openxmlformats.org/officeDocument/2006/relationships/slide" Target="slides/slide16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7214" y="1656014"/>
            <a:ext cx="6428422" cy="114267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4428" y="3020801"/>
            <a:ext cx="5293995" cy="136232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311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262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893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524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155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786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417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049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626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60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39989" y="213483"/>
            <a:ext cx="1843445" cy="454847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9657" y="213483"/>
            <a:ext cx="5404287" cy="454847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730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499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7414" y="3425550"/>
            <a:ext cx="6428422" cy="1058761"/>
          </a:xfrm>
        </p:spPr>
        <p:txBody>
          <a:bodyPr anchor="t"/>
          <a:lstStyle>
            <a:lvl1pPr algn="l">
              <a:defRPr sz="23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7414" y="2259433"/>
            <a:ext cx="6428422" cy="1166118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3113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26227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8934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4pPr>
            <a:lvl5pPr marL="105245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5pPr>
            <a:lvl6pPr marL="131556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6pPr>
            <a:lvl7pPr marL="1578681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7pPr>
            <a:lvl8pPr marL="1841794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8pPr>
            <a:lvl9pPr marL="2104908" indent="0">
              <a:buNone/>
              <a:defRPr sz="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327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9656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59570" y="1243861"/>
            <a:ext cx="3623866" cy="3518098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40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5" y="1193267"/>
            <a:ext cx="3341572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8145" y="1690563"/>
            <a:ext cx="3341572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41824" y="1193267"/>
            <a:ext cx="3342886" cy="497296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3113" indent="0">
              <a:buNone/>
              <a:defRPr sz="1200" b="1"/>
            </a:lvl2pPr>
            <a:lvl3pPr marL="526227" indent="0">
              <a:buNone/>
              <a:defRPr sz="1100" b="1"/>
            </a:lvl3pPr>
            <a:lvl4pPr marL="789341" indent="0">
              <a:buNone/>
              <a:defRPr sz="900" b="1"/>
            </a:lvl4pPr>
            <a:lvl5pPr marL="1052454" indent="0">
              <a:buNone/>
              <a:defRPr sz="900" b="1"/>
            </a:lvl5pPr>
            <a:lvl6pPr marL="1315568" indent="0">
              <a:buNone/>
              <a:defRPr sz="900" b="1"/>
            </a:lvl6pPr>
            <a:lvl7pPr marL="1578681" indent="0">
              <a:buNone/>
              <a:defRPr sz="900" b="1"/>
            </a:lvl7pPr>
            <a:lvl8pPr marL="1841794" indent="0">
              <a:buNone/>
              <a:defRPr sz="900" b="1"/>
            </a:lvl8pPr>
            <a:lvl9pPr marL="2104908" indent="0">
              <a:buNone/>
              <a:defRPr sz="9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41824" y="1690563"/>
            <a:ext cx="3342886" cy="3071394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0559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56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18188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8145" y="212246"/>
            <a:ext cx="2488126" cy="903279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56865" y="212248"/>
            <a:ext cx="4227843" cy="4549712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8145" y="1115526"/>
            <a:ext cx="2488126" cy="3646433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0804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372" y="3731578"/>
            <a:ext cx="4537710" cy="440534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82372" y="476319"/>
            <a:ext cx="4537710" cy="3198495"/>
          </a:xfrm>
        </p:spPr>
        <p:txBody>
          <a:bodyPr/>
          <a:lstStyle>
            <a:lvl1pPr marL="0" indent="0">
              <a:buNone/>
              <a:defRPr sz="1800"/>
            </a:lvl1pPr>
            <a:lvl2pPr marL="263113" indent="0">
              <a:buNone/>
              <a:defRPr sz="1600"/>
            </a:lvl2pPr>
            <a:lvl3pPr marL="526227" indent="0">
              <a:buNone/>
              <a:defRPr sz="1400"/>
            </a:lvl3pPr>
            <a:lvl4pPr marL="789341" indent="0">
              <a:buNone/>
              <a:defRPr sz="1200"/>
            </a:lvl4pPr>
            <a:lvl5pPr marL="1052454" indent="0">
              <a:buNone/>
              <a:defRPr sz="1200"/>
            </a:lvl5pPr>
            <a:lvl6pPr marL="1315568" indent="0">
              <a:buNone/>
              <a:defRPr sz="1200"/>
            </a:lvl6pPr>
            <a:lvl7pPr marL="1578681" indent="0">
              <a:buNone/>
              <a:defRPr sz="1200"/>
            </a:lvl7pPr>
            <a:lvl8pPr marL="1841794" indent="0">
              <a:buNone/>
              <a:defRPr sz="1200"/>
            </a:lvl8pPr>
            <a:lvl9pPr marL="2104908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372" y="4172112"/>
            <a:ext cx="4537710" cy="625631"/>
          </a:xfrm>
        </p:spPr>
        <p:txBody>
          <a:bodyPr/>
          <a:lstStyle>
            <a:lvl1pPr marL="0" indent="0">
              <a:buNone/>
              <a:defRPr sz="800"/>
            </a:lvl1pPr>
            <a:lvl2pPr marL="263113" indent="0">
              <a:buNone/>
              <a:defRPr sz="700"/>
            </a:lvl2pPr>
            <a:lvl3pPr marL="526227" indent="0">
              <a:buNone/>
              <a:defRPr sz="600"/>
            </a:lvl3pPr>
            <a:lvl4pPr marL="789341" indent="0">
              <a:buNone/>
              <a:defRPr sz="500"/>
            </a:lvl4pPr>
            <a:lvl5pPr marL="1052454" indent="0">
              <a:buNone/>
              <a:defRPr sz="500"/>
            </a:lvl5pPr>
            <a:lvl6pPr marL="1315568" indent="0">
              <a:buNone/>
              <a:defRPr sz="500"/>
            </a:lvl6pPr>
            <a:lvl7pPr marL="1578681" indent="0">
              <a:buNone/>
              <a:defRPr sz="500"/>
            </a:lvl7pPr>
            <a:lvl8pPr marL="1841794" indent="0">
              <a:buNone/>
              <a:defRPr sz="500"/>
            </a:lvl8pPr>
            <a:lvl9pPr marL="2104908" indent="0">
              <a:buNone/>
              <a:defRPr sz="5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27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8143" y="213480"/>
            <a:ext cx="6806565" cy="888471"/>
          </a:xfrm>
          <a:prstGeom prst="rect">
            <a:avLst/>
          </a:prstGeom>
        </p:spPr>
        <p:txBody>
          <a:bodyPr vert="horz" lIns="52622" tIns="26311" rIns="52622" bIns="26311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8143" y="1243861"/>
            <a:ext cx="6806565" cy="3518098"/>
          </a:xfrm>
          <a:prstGeom prst="rect">
            <a:avLst/>
          </a:prstGeom>
        </p:spPr>
        <p:txBody>
          <a:bodyPr vert="horz" lIns="52622" tIns="26311" rIns="52622" bIns="26311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8142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5D40C-A8DC-479A-A5D3-E7B4936A184B}" type="datetimeFigureOut">
              <a:rPr lang="en-GB" smtClean="0"/>
              <a:t>15/07/2015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3974" y="4940888"/>
            <a:ext cx="2394903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20043" y="4940888"/>
            <a:ext cx="1764665" cy="283817"/>
          </a:xfrm>
          <a:prstGeom prst="rect">
            <a:avLst/>
          </a:prstGeom>
        </p:spPr>
        <p:txBody>
          <a:bodyPr vert="horz" lIns="52622" tIns="26311" rIns="52622" bIns="26311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35FAC-C7EA-4164-B888-497B3F49A5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27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26227" rtl="0" eaLnBrk="1" latinLnBrk="0" hangingPunct="1">
        <a:spcBef>
          <a:spcPct val="0"/>
        </a:spcBef>
        <a:buNone/>
        <a:defRPr sz="25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7335" indent="-197335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27559" indent="-164446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57784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20897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18401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4712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10238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973351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36465" indent="-131557" algn="l" defTabSz="526227" rtl="0" eaLnBrk="1" latinLnBrk="0" hangingPunct="1">
        <a:spcBef>
          <a:spcPct val="200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3113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26227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78934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5245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1556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578681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41794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04908" algn="l" defTabSz="526227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7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pg4"/>
            <p:cNvSpPr/>
            <p:nvPr/>
          </p:nvSpPr>
          <p:spPr>
            <a:xfrm>
              <a:off x="2605239" y="1228921"/>
              <a:ext cx="1182209" cy="1436491"/>
            </a:xfrm>
            <a:custGeom>
              <a:avLst/>
              <a:pathLst>
                <a:path w="1182209" h="1436491">
                  <a:moveTo>
                    <a:pt x="0" y="1436491"/>
                  </a:moveTo>
                  <a:lnTo>
                    <a:pt x="0" y="1386957"/>
                  </a:lnTo>
                  <a:lnTo>
                    <a:pt x="0" y="1337423"/>
                  </a:lnTo>
                  <a:lnTo>
                    <a:pt x="0" y="1287888"/>
                  </a:lnTo>
                  <a:lnTo>
                    <a:pt x="0" y="1238354"/>
                  </a:lnTo>
                  <a:lnTo>
                    <a:pt x="0" y="1188820"/>
                  </a:lnTo>
                  <a:lnTo>
                    <a:pt x="0" y="1139286"/>
                  </a:lnTo>
                  <a:lnTo>
                    <a:pt x="0" y="1089752"/>
                  </a:lnTo>
                  <a:lnTo>
                    <a:pt x="0" y="1040217"/>
                  </a:lnTo>
                  <a:lnTo>
                    <a:pt x="0" y="990683"/>
                  </a:lnTo>
                  <a:lnTo>
                    <a:pt x="0" y="941149"/>
                  </a:lnTo>
                  <a:lnTo>
                    <a:pt x="0" y="891615"/>
                  </a:lnTo>
                  <a:lnTo>
                    <a:pt x="0" y="842081"/>
                  </a:lnTo>
                  <a:lnTo>
                    <a:pt x="0" y="792547"/>
                  </a:lnTo>
                  <a:lnTo>
                    <a:pt x="0" y="743012"/>
                  </a:lnTo>
                  <a:lnTo>
                    <a:pt x="0" y="693478"/>
                  </a:lnTo>
                  <a:lnTo>
                    <a:pt x="0" y="643944"/>
                  </a:lnTo>
                  <a:lnTo>
                    <a:pt x="0" y="594410"/>
                  </a:lnTo>
                  <a:lnTo>
                    <a:pt x="0" y="544876"/>
                  </a:lnTo>
                  <a:lnTo>
                    <a:pt x="0" y="495341"/>
                  </a:lnTo>
                  <a:lnTo>
                    <a:pt x="0" y="445807"/>
                  </a:lnTo>
                  <a:lnTo>
                    <a:pt x="0" y="396273"/>
                  </a:lnTo>
                  <a:lnTo>
                    <a:pt x="0" y="346739"/>
                  </a:lnTo>
                  <a:lnTo>
                    <a:pt x="0" y="297205"/>
                  </a:lnTo>
                  <a:lnTo>
                    <a:pt x="0" y="247670"/>
                  </a:lnTo>
                  <a:lnTo>
                    <a:pt x="0" y="198136"/>
                  </a:lnTo>
                  <a:lnTo>
                    <a:pt x="0" y="148602"/>
                  </a:lnTo>
                  <a:lnTo>
                    <a:pt x="0" y="99068"/>
                  </a:lnTo>
                  <a:lnTo>
                    <a:pt x="0" y="49534"/>
                  </a:lnTo>
                  <a:lnTo>
                    <a:pt x="0" y="0"/>
                  </a:lnTo>
                  <a:lnTo>
                    <a:pt x="49582" y="855"/>
                  </a:lnTo>
                  <a:lnTo>
                    <a:pt x="99105" y="3422"/>
                  </a:lnTo>
                  <a:lnTo>
                    <a:pt x="148510" y="7697"/>
                  </a:lnTo>
                  <a:lnTo>
                    <a:pt x="197738" y="13674"/>
                  </a:lnTo>
                  <a:lnTo>
                    <a:pt x="246730" y="21347"/>
                  </a:lnTo>
                  <a:lnTo>
                    <a:pt x="295428" y="30707"/>
                  </a:lnTo>
                  <a:lnTo>
                    <a:pt x="343774" y="41741"/>
                  </a:lnTo>
                  <a:lnTo>
                    <a:pt x="391711" y="54438"/>
                  </a:lnTo>
                  <a:lnTo>
                    <a:pt x="439181" y="68782"/>
                  </a:lnTo>
                  <a:lnTo>
                    <a:pt x="486127" y="84756"/>
                  </a:lnTo>
                  <a:lnTo>
                    <a:pt x="532494" y="102341"/>
                  </a:lnTo>
                  <a:lnTo>
                    <a:pt x="578226" y="121515"/>
                  </a:lnTo>
                  <a:lnTo>
                    <a:pt x="623270" y="142257"/>
                  </a:lnTo>
                  <a:lnTo>
                    <a:pt x="667570" y="164541"/>
                  </a:lnTo>
                  <a:lnTo>
                    <a:pt x="711075" y="188341"/>
                  </a:lnTo>
                  <a:lnTo>
                    <a:pt x="753733" y="213628"/>
                  </a:lnTo>
                  <a:lnTo>
                    <a:pt x="795492" y="240373"/>
                  </a:lnTo>
                  <a:lnTo>
                    <a:pt x="836304" y="268543"/>
                  </a:lnTo>
                  <a:lnTo>
                    <a:pt x="876119" y="298105"/>
                  </a:lnTo>
                  <a:lnTo>
                    <a:pt x="914889" y="329023"/>
                  </a:lnTo>
                  <a:lnTo>
                    <a:pt x="952570" y="361262"/>
                  </a:lnTo>
                  <a:lnTo>
                    <a:pt x="989115" y="394781"/>
                  </a:lnTo>
                  <a:lnTo>
                    <a:pt x="1024481" y="429543"/>
                  </a:lnTo>
                  <a:lnTo>
                    <a:pt x="1058627" y="465504"/>
                  </a:lnTo>
                  <a:lnTo>
                    <a:pt x="1091511" y="502622"/>
                  </a:lnTo>
                  <a:lnTo>
                    <a:pt x="1123094" y="540853"/>
                  </a:lnTo>
                  <a:lnTo>
                    <a:pt x="1153339" y="580152"/>
                  </a:lnTo>
                  <a:lnTo>
                    <a:pt x="1182209" y="620471"/>
                  </a:lnTo>
                  <a:lnTo>
                    <a:pt x="1141443" y="648609"/>
                  </a:lnTo>
                  <a:lnTo>
                    <a:pt x="1100677" y="676748"/>
                  </a:lnTo>
                  <a:lnTo>
                    <a:pt x="1059911" y="704887"/>
                  </a:lnTo>
                  <a:lnTo>
                    <a:pt x="1019145" y="733025"/>
                  </a:lnTo>
                  <a:lnTo>
                    <a:pt x="978380" y="761164"/>
                  </a:lnTo>
                  <a:lnTo>
                    <a:pt x="937614" y="789303"/>
                  </a:lnTo>
                  <a:lnTo>
                    <a:pt x="896848" y="817441"/>
                  </a:lnTo>
                  <a:lnTo>
                    <a:pt x="856082" y="845580"/>
                  </a:lnTo>
                  <a:lnTo>
                    <a:pt x="815316" y="873718"/>
                  </a:lnTo>
                  <a:lnTo>
                    <a:pt x="774550" y="901857"/>
                  </a:lnTo>
                  <a:lnTo>
                    <a:pt x="733785" y="929996"/>
                  </a:lnTo>
                  <a:lnTo>
                    <a:pt x="693019" y="958134"/>
                  </a:lnTo>
                  <a:lnTo>
                    <a:pt x="652253" y="986273"/>
                  </a:lnTo>
                  <a:lnTo>
                    <a:pt x="611487" y="1014412"/>
                  </a:lnTo>
                  <a:lnTo>
                    <a:pt x="570721" y="1042550"/>
                  </a:lnTo>
                  <a:lnTo>
                    <a:pt x="529955" y="1070689"/>
                  </a:lnTo>
                  <a:lnTo>
                    <a:pt x="489190" y="1098827"/>
                  </a:lnTo>
                  <a:lnTo>
                    <a:pt x="448424" y="1126966"/>
                  </a:lnTo>
                  <a:lnTo>
                    <a:pt x="407658" y="1155105"/>
                  </a:lnTo>
                  <a:lnTo>
                    <a:pt x="366892" y="1183243"/>
                  </a:lnTo>
                  <a:lnTo>
                    <a:pt x="326126" y="1211382"/>
                  </a:lnTo>
                  <a:lnTo>
                    <a:pt x="285360" y="1239521"/>
                  </a:lnTo>
                  <a:lnTo>
                    <a:pt x="244595" y="1267659"/>
                  </a:lnTo>
                  <a:lnTo>
                    <a:pt x="203829" y="1295798"/>
                  </a:lnTo>
                  <a:lnTo>
                    <a:pt x="163063" y="1323936"/>
                  </a:lnTo>
                  <a:lnTo>
                    <a:pt x="122297" y="1352075"/>
                  </a:lnTo>
                  <a:lnTo>
                    <a:pt x="81531" y="1380214"/>
                  </a:lnTo>
                  <a:lnTo>
                    <a:pt x="40765" y="1408352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pg5"/>
            <p:cNvSpPr/>
            <p:nvPr/>
          </p:nvSpPr>
          <p:spPr>
            <a:xfrm>
              <a:off x="2605239" y="1849392"/>
              <a:ext cx="1436474" cy="2087970"/>
            </a:xfrm>
            <a:custGeom>
              <a:avLst/>
              <a:pathLst>
                <a:path w="1436474" h="2087970">
                  <a:moveTo>
                    <a:pt x="0" y="816020"/>
                  </a:moveTo>
                  <a:lnTo>
                    <a:pt x="40765" y="787881"/>
                  </a:lnTo>
                  <a:lnTo>
                    <a:pt x="81531" y="759742"/>
                  </a:lnTo>
                  <a:lnTo>
                    <a:pt x="122297" y="731604"/>
                  </a:lnTo>
                  <a:lnTo>
                    <a:pt x="163063" y="703465"/>
                  </a:lnTo>
                  <a:lnTo>
                    <a:pt x="203829" y="675327"/>
                  </a:lnTo>
                  <a:lnTo>
                    <a:pt x="244595" y="647188"/>
                  </a:lnTo>
                  <a:lnTo>
                    <a:pt x="285360" y="619049"/>
                  </a:lnTo>
                  <a:lnTo>
                    <a:pt x="326126" y="590911"/>
                  </a:lnTo>
                  <a:lnTo>
                    <a:pt x="366892" y="562772"/>
                  </a:lnTo>
                  <a:lnTo>
                    <a:pt x="407658" y="534633"/>
                  </a:lnTo>
                  <a:lnTo>
                    <a:pt x="448424" y="506495"/>
                  </a:lnTo>
                  <a:lnTo>
                    <a:pt x="489190" y="478356"/>
                  </a:lnTo>
                  <a:lnTo>
                    <a:pt x="529955" y="450218"/>
                  </a:lnTo>
                  <a:lnTo>
                    <a:pt x="570721" y="422079"/>
                  </a:lnTo>
                  <a:lnTo>
                    <a:pt x="611487" y="393940"/>
                  </a:lnTo>
                  <a:lnTo>
                    <a:pt x="652253" y="365802"/>
                  </a:lnTo>
                  <a:lnTo>
                    <a:pt x="693019" y="337663"/>
                  </a:lnTo>
                  <a:lnTo>
                    <a:pt x="733785" y="309524"/>
                  </a:lnTo>
                  <a:lnTo>
                    <a:pt x="774550" y="281386"/>
                  </a:lnTo>
                  <a:lnTo>
                    <a:pt x="815316" y="253247"/>
                  </a:lnTo>
                  <a:lnTo>
                    <a:pt x="856082" y="225109"/>
                  </a:lnTo>
                  <a:lnTo>
                    <a:pt x="896848" y="196970"/>
                  </a:lnTo>
                  <a:lnTo>
                    <a:pt x="937614" y="168831"/>
                  </a:lnTo>
                  <a:lnTo>
                    <a:pt x="978380" y="140693"/>
                  </a:lnTo>
                  <a:lnTo>
                    <a:pt x="1019145" y="112554"/>
                  </a:lnTo>
                  <a:lnTo>
                    <a:pt x="1059911" y="84415"/>
                  </a:lnTo>
                  <a:lnTo>
                    <a:pt x="1100677" y="56277"/>
                  </a:lnTo>
                  <a:lnTo>
                    <a:pt x="1141443" y="28138"/>
                  </a:lnTo>
                  <a:lnTo>
                    <a:pt x="1182209" y="0"/>
                  </a:lnTo>
                  <a:lnTo>
                    <a:pt x="1209135" y="40456"/>
                  </a:lnTo>
                  <a:lnTo>
                    <a:pt x="1234677" y="81800"/>
                  </a:lnTo>
                  <a:lnTo>
                    <a:pt x="1258807" y="123985"/>
                  </a:lnTo>
                  <a:lnTo>
                    <a:pt x="1281495" y="166961"/>
                  </a:lnTo>
                  <a:lnTo>
                    <a:pt x="1302717" y="210681"/>
                  </a:lnTo>
                  <a:lnTo>
                    <a:pt x="1322448" y="255093"/>
                  </a:lnTo>
                  <a:lnTo>
                    <a:pt x="1340665" y="300147"/>
                  </a:lnTo>
                  <a:lnTo>
                    <a:pt x="1357347" y="345792"/>
                  </a:lnTo>
                  <a:lnTo>
                    <a:pt x="1372477" y="391975"/>
                  </a:lnTo>
                  <a:lnTo>
                    <a:pt x="1386035" y="438643"/>
                  </a:lnTo>
                  <a:lnTo>
                    <a:pt x="1398007" y="485743"/>
                  </a:lnTo>
                  <a:lnTo>
                    <a:pt x="1408379" y="533221"/>
                  </a:lnTo>
                  <a:lnTo>
                    <a:pt x="1417139" y="581023"/>
                  </a:lnTo>
                  <a:lnTo>
                    <a:pt x="1424277" y="629094"/>
                  </a:lnTo>
                  <a:lnTo>
                    <a:pt x="1429785" y="677378"/>
                  </a:lnTo>
                  <a:lnTo>
                    <a:pt x="1433656" y="725822"/>
                  </a:lnTo>
                  <a:lnTo>
                    <a:pt x="1435887" y="774368"/>
                  </a:lnTo>
                  <a:lnTo>
                    <a:pt x="1436474" y="822963"/>
                  </a:lnTo>
                  <a:lnTo>
                    <a:pt x="1435417" y="871549"/>
                  </a:lnTo>
                  <a:lnTo>
                    <a:pt x="1432718" y="920072"/>
                  </a:lnTo>
                  <a:lnTo>
                    <a:pt x="1428378" y="968475"/>
                  </a:lnTo>
                  <a:lnTo>
                    <a:pt x="1422404" y="1016705"/>
                  </a:lnTo>
                  <a:lnTo>
                    <a:pt x="1414801" y="1064704"/>
                  </a:lnTo>
                  <a:lnTo>
                    <a:pt x="1405580" y="1112419"/>
                  </a:lnTo>
                  <a:lnTo>
                    <a:pt x="1394749" y="1159795"/>
                  </a:lnTo>
                  <a:lnTo>
                    <a:pt x="1382322" y="1206777"/>
                  </a:lnTo>
                  <a:lnTo>
                    <a:pt x="1368314" y="1253312"/>
                  </a:lnTo>
                  <a:lnTo>
                    <a:pt x="1352739" y="1299346"/>
                  </a:lnTo>
                  <a:lnTo>
                    <a:pt x="1335615" y="1344827"/>
                  </a:lnTo>
                  <a:lnTo>
                    <a:pt x="1316964" y="1389703"/>
                  </a:lnTo>
                  <a:lnTo>
                    <a:pt x="1296805" y="1433923"/>
                  </a:lnTo>
                  <a:lnTo>
                    <a:pt x="1275161" y="1477435"/>
                  </a:lnTo>
                  <a:lnTo>
                    <a:pt x="1252058" y="1520190"/>
                  </a:lnTo>
                  <a:lnTo>
                    <a:pt x="1227523" y="1562140"/>
                  </a:lnTo>
                  <a:lnTo>
                    <a:pt x="1201582" y="1603235"/>
                  </a:lnTo>
                  <a:lnTo>
                    <a:pt x="1174266" y="1643429"/>
                  </a:lnTo>
                  <a:lnTo>
                    <a:pt x="1145606" y="1682677"/>
                  </a:lnTo>
                  <a:lnTo>
                    <a:pt x="1115634" y="1720932"/>
                  </a:lnTo>
                  <a:lnTo>
                    <a:pt x="1084386" y="1758152"/>
                  </a:lnTo>
                  <a:lnTo>
                    <a:pt x="1051897" y="1794293"/>
                  </a:lnTo>
                  <a:lnTo>
                    <a:pt x="1018204" y="1829315"/>
                  </a:lnTo>
                  <a:lnTo>
                    <a:pt x="983346" y="1863177"/>
                  </a:lnTo>
                  <a:lnTo>
                    <a:pt x="947362" y="1895840"/>
                  </a:lnTo>
                  <a:lnTo>
                    <a:pt x="910293" y="1927268"/>
                  </a:lnTo>
                  <a:lnTo>
                    <a:pt x="872183" y="1957424"/>
                  </a:lnTo>
                  <a:lnTo>
                    <a:pt x="833075" y="1986273"/>
                  </a:lnTo>
                  <a:lnTo>
                    <a:pt x="793013" y="2013783"/>
                  </a:lnTo>
                  <a:lnTo>
                    <a:pt x="752044" y="2039922"/>
                  </a:lnTo>
                  <a:lnTo>
                    <a:pt x="710213" y="2064661"/>
                  </a:lnTo>
                  <a:lnTo>
                    <a:pt x="667570" y="2087970"/>
                  </a:lnTo>
                  <a:lnTo>
                    <a:pt x="644551" y="2044109"/>
                  </a:lnTo>
                  <a:lnTo>
                    <a:pt x="621531" y="2000249"/>
                  </a:lnTo>
                  <a:lnTo>
                    <a:pt x="598511" y="1956389"/>
                  </a:lnTo>
                  <a:lnTo>
                    <a:pt x="575492" y="1912528"/>
                  </a:lnTo>
                  <a:lnTo>
                    <a:pt x="552472" y="1868668"/>
                  </a:lnTo>
                  <a:lnTo>
                    <a:pt x="529452" y="1824808"/>
                  </a:lnTo>
                  <a:lnTo>
                    <a:pt x="506433" y="1780947"/>
                  </a:lnTo>
                  <a:lnTo>
                    <a:pt x="483413" y="1737087"/>
                  </a:lnTo>
                  <a:lnTo>
                    <a:pt x="460393" y="1693227"/>
                  </a:lnTo>
                  <a:lnTo>
                    <a:pt x="437374" y="1649366"/>
                  </a:lnTo>
                  <a:lnTo>
                    <a:pt x="414354" y="1605506"/>
                  </a:lnTo>
                  <a:lnTo>
                    <a:pt x="391334" y="1561646"/>
                  </a:lnTo>
                  <a:lnTo>
                    <a:pt x="368314" y="1517785"/>
                  </a:lnTo>
                  <a:lnTo>
                    <a:pt x="345295" y="1473925"/>
                  </a:lnTo>
                  <a:lnTo>
                    <a:pt x="322275" y="1430065"/>
                  </a:lnTo>
                  <a:lnTo>
                    <a:pt x="299255" y="1386204"/>
                  </a:lnTo>
                  <a:lnTo>
                    <a:pt x="276236" y="1342344"/>
                  </a:lnTo>
                  <a:lnTo>
                    <a:pt x="253216" y="1298483"/>
                  </a:lnTo>
                  <a:lnTo>
                    <a:pt x="230196" y="1254623"/>
                  </a:lnTo>
                  <a:lnTo>
                    <a:pt x="207177" y="1210763"/>
                  </a:lnTo>
                  <a:lnTo>
                    <a:pt x="184157" y="1166902"/>
                  </a:lnTo>
                  <a:lnTo>
                    <a:pt x="161137" y="1123042"/>
                  </a:lnTo>
                  <a:lnTo>
                    <a:pt x="138118" y="1079182"/>
                  </a:lnTo>
                  <a:lnTo>
                    <a:pt x="115098" y="1035321"/>
                  </a:lnTo>
                  <a:lnTo>
                    <a:pt x="92078" y="991461"/>
                  </a:lnTo>
                  <a:lnTo>
                    <a:pt x="69059" y="947601"/>
                  </a:lnTo>
                  <a:lnTo>
                    <a:pt x="46039" y="903740"/>
                  </a:lnTo>
                  <a:lnTo>
                    <a:pt x="23019" y="859880"/>
                  </a:lnTo>
                  <a:close/>
                </a:path>
              </a:pathLst>
            </a:cu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g6"/>
            <p:cNvSpPr/>
            <p:nvPr/>
          </p:nvSpPr>
          <p:spPr>
            <a:xfrm>
              <a:off x="1262096" y="2665412"/>
              <a:ext cx="2010713" cy="1436424"/>
            </a:xfrm>
            <a:custGeom>
              <a:avLst/>
              <a:pathLst>
                <a:path w="2010713" h="1436424">
                  <a:moveTo>
                    <a:pt x="1343142" y="0"/>
                  </a:moveTo>
                  <a:lnTo>
                    <a:pt x="1366162" y="43860"/>
                  </a:lnTo>
                  <a:lnTo>
                    <a:pt x="1389182" y="87720"/>
                  </a:lnTo>
                  <a:lnTo>
                    <a:pt x="1412201" y="131581"/>
                  </a:lnTo>
                  <a:lnTo>
                    <a:pt x="1435221" y="175441"/>
                  </a:lnTo>
                  <a:lnTo>
                    <a:pt x="1458241" y="219301"/>
                  </a:lnTo>
                  <a:lnTo>
                    <a:pt x="1481260" y="263162"/>
                  </a:lnTo>
                  <a:lnTo>
                    <a:pt x="1504280" y="307022"/>
                  </a:lnTo>
                  <a:lnTo>
                    <a:pt x="1527300" y="350882"/>
                  </a:lnTo>
                  <a:lnTo>
                    <a:pt x="1550320" y="394743"/>
                  </a:lnTo>
                  <a:lnTo>
                    <a:pt x="1573339" y="438603"/>
                  </a:lnTo>
                  <a:lnTo>
                    <a:pt x="1596359" y="482463"/>
                  </a:lnTo>
                  <a:lnTo>
                    <a:pt x="1619379" y="526324"/>
                  </a:lnTo>
                  <a:lnTo>
                    <a:pt x="1642398" y="570184"/>
                  </a:lnTo>
                  <a:lnTo>
                    <a:pt x="1665418" y="614044"/>
                  </a:lnTo>
                  <a:lnTo>
                    <a:pt x="1688438" y="657905"/>
                  </a:lnTo>
                  <a:lnTo>
                    <a:pt x="1711457" y="701765"/>
                  </a:lnTo>
                  <a:lnTo>
                    <a:pt x="1734477" y="745625"/>
                  </a:lnTo>
                  <a:lnTo>
                    <a:pt x="1757497" y="789486"/>
                  </a:lnTo>
                  <a:lnTo>
                    <a:pt x="1780516" y="833346"/>
                  </a:lnTo>
                  <a:lnTo>
                    <a:pt x="1803536" y="877206"/>
                  </a:lnTo>
                  <a:lnTo>
                    <a:pt x="1826556" y="921067"/>
                  </a:lnTo>
                  <a:lnTo>
                    <a:pt x="1849575" y="964927"/>
                  </a:lnTo>
                  <a:lnTo>
                    <a:pt x="1872595" y="1008787"/>
                  </a:lnTo>
                  <a:lnTo>
                    <a:pt x="1895615" y="1052648"/>
                  </a:lnTo>
                  <a:lnTo>
                    <a:pt x="1918634" y="1096508"/>
                  </a:lnTo>
                  <a:lnTo>
                    <a:pt x="1941654" y="1140368"/>
                  </a:lnTo>
                  <a:lnTo>
                    <a:pt x="1964674" y="1184229"/>
                  </a:lnTo>
                  <a:lnTo>
                    <a:pt x="1987694" y="1228089"/>
                  </a:lnTo>
                  <a:lnTo>
                    <a:pt x="2010713" y="1271950"/>
                  </a:lnTo>
                  <a:lnTo>
                    <a:pt x="1967306" y="1293803"/>
                  </a:lnTo>
                  <a:lnTo>
                    <a:pt x="1923185" y="1314176"/>
                  </a:lnTo>
                  <a:lnTo>
                    <a:pt x="1878399" y="1333044"/>
                  </a:lnTo>
                  <a:lnTo>
                    <a:pt x="1833001" y="1350387"/>
                  </a:lnTo>
                  <a:lnTo>
                    <a:pt x="1787043" y="1366184"/>
                  </a:lnTo>
                  <a:lnTo>
                    <a:pt x="1740576" y="1380418"/>
                  </a:lnTo>
                  <a:lnTo>
                    <a:pt x="1693654" y="1393071"/>
                  </a:lnTo>
                  <a:lnTo>
                    <a:pt x="1646332" y="1404131"/>
                  </a:lnTo>
                  <a:lnTo>
                    <a:pt x="1598662" y="1413583"/>
                  </a:lnTo>
                  <a:lnTo>
                    <a:pt x="1550700" y="1421417"/>
                  </a:lnTo>
                  <a:lnTo>
                    <a:pt x="1502500" y="1427624"/>
                  </a:lnTo>
                  <a:lnTo>
                    <a:pt x="1454118" y="1432198"/>
                  </a:lnTo>
                  <a:lnTo>
                    <a:pt x="1405609" y="1435132"/>
                  </a:lnTo>
                  <a:lnTo>
                    <a:pt x="1357028" y="1436424"/>
                  </a:lnTo>
                  <a:lnTo>
                    <a:pt x="1308431" y="1436072"/>
                  </a:lnTo>
                  <a:lnTo>
                    <a:pt x="1259875" y="1434076"/>
                  </a:lnTo>
                  <a:lnTo>
                    <a:pt x="1211413" y="1430438"/>
                  </a:lnTo>
                  <a:lnTo>
                    <a:pt x="1163102" y="1425164"/>
                  </a:lnTo>
                  <a:lnTo>
                    <a:pt x="1114998" y="1418258"/>
                  </a:lnTo>
                  <a:lnTo>
                    <a:pt x="1067154" y="1409729"/>
                  </a:lnTo>
                  <a:lnTo>
                    <a:pt x="1019626" y="1399587"/>
                  </a:lnTo>
                  <a:lnTo>
                    <a:pt x="972469" y="1387843"/>
                  </a:lnTo>
                  <a:lnTo>
                    <a:pt x="925736" y="1374510"/>
                  </a:lnTo>
                  <a:lnTo>
                    <a:pt x="879480" y="1359604"/>
                  </a:lnTo>
                  <a:lnTo>
                    <a:pt x="833755" y="1343142"/>
                  </a:lnTo>
                  <a:lnTo>
                    <a:pt x="788614" y="1325143"/>
                  </a:lnTo>
                  <a:lnTo>
                    <a:pt x="744107" y="1305627"/>
                  </a:lnTo>
                  <a:lnTo>
                    <a:pt x="700285" y="1284617"/>
                  </a:lnTo>
                  <a:lnTo>
                    <a:pt x="657199" y="1262137"/>
                  </a:lnTo>
                  <a:lnTo>
                    <a:pt x="614899" y="1238212"/>
                  </a:lnTo>
                  <a:lnTo>
                    <a:pt x="573432" y="1212869"/>
                  </a:lnTo>
                  <a:lnTo>
                    <a:pt x="532846" y="1186139"/>
                  </a:lnTo>
                  <a:lnTo>
                    <a:pt x="493187" y="1158051"/>
                  </a:lnTo>
                  <a:lnTo>
                    <a:pt x="454501" y="1128638"/>
                  </a:lnTo>
                  <a:lnTo>
                    <a:pt x="416832" y="1097933"/>
                  </a:lnTo>
                  <a:lnTo>
                    <a:pt x="380223" y="1065971"/>
                  </a:lnTo>
                  <a:lnTo>
                    <a:pt x="344717" y="1032789"/>
                  </a:lnTo>
                  <a:lnTo>
                    <a:pt x="310353" y="998425"/>
                  </a:lnTo>
                  <a:lnTo>
                    <a:pt x="277171" y="962919"/>
                  </a:lnTo>
                  <a:lnTo>
                    <a:pt x="245209" y="926310"/>
                  </a:lnTo>
                  <a:lnTo>
                    <a:pt x="214504" y="888641"/>
                  </a:lnTo>
                  <a:lnTo>
                    <a:pt x="185091" y="849955"/>
                  </a:lnTo>
                  <a:lnTo>
                    <a:pt x="157003" y="810296"/>
                  </a:lnTo>
                  <a:lnTo>
                    <a:pt x="130272" y="769710"/>
                  </a:lnTo>
                  <a:lnTo>
                    <a:pt x="104930" y="728243"/>
                  </a:lnTo>
                  <a:lnTo>
                    <a:pt x="81005" y="685942"/>
                  </a:lnTo>
                  <a:lnTo>
                    <a:pt x="58525" y="642857"/>
                  </a:lnTo>
                  <a:lnTo>
                    <a:pt x="37515" y="599035"/>
                  </a:lnTo>
                  <a:lnTo>
                    <a:pt x="17999" y="554528"/>
                  </a:lnTo>
                  <a:lnTo>
                    <a:pt x="0" y="509386"/>
                  </a:lnTo>
                  <a:lnTo>
                    <a:pt x="46315" y="491821"/>
                  </a:lnTo>
                  <a:lnTo>
                    <a:pt x="92630" y="474256"/>
                  </a:lnTo>
                  <a:lnTo>
                    <a:pt x="138945" y="456691"/>
                  </a:lnTo>
                  <a:lnTo>
                    <a:pt x="185261" y="439126"/>
                  </a:lnTo>
                  <a:lnTo>
                    <a:pt x="231576" y="421561"/>
                  </a:lnTo>
                  <a:lnTo>
                    <a:pt x="277891" y="403996"/>
                  </a:lnTo>
                  <a:lnTo>
                    <a:pt x="324206" y="386431"/>
                  </a:lnTo>
                  <a:lnTo>
                    <a:pt x="370522" y="368866"/>
                  </a:lnTo>
                  <a:lnTo>
                    <a:pt x="416837" y="351301"/>
                  </a:lnTo>
                  <a:lnTo>
                    <a:pt x="463152" y="333736"/>
                  </a:lnTo>
                  <a:lnTo>
                    <a:pt x="509467" y="316171"/>
                  </a:lnTo>
                  <a:lnTo>
                    <a:pt x="555783" y="298606"/>
                  </a:lnTo>
                  <a:lnTo>
                    <a:pt x="602098" y="281041"/>
                  </a:lnTo>
                  <a:lnTo>
                    <a:pt x="648413" y="263475"/>
                  </a:lnTo>
                  <a:lnTo>
                    <a:pt x="694729" y="245910"/>
                  </a:lnTo>
                  <a:lnTo>
                    <a:pt x="741044" y="228345"/>
                  </a:lnTo>
                  <a:lnTo>
                    <a:pt x="787359" y="210780"/>
                  </a:lnTo>
                  <a:lnTo>
                    <a:pt x="833674" y="193215"/>
                  </a:lnTo>
                  <a:lnTo>
                    <a:pt x="879990" y="175650"/>
                  </a:lnTo>
                  <a:lnTo>
                    <a:pt x="926305" y="158085"/>
                  </a:lnTo>
                  <a:lnTo>
                    <a:pt x="972620" y="140520"/>
                  </a:lnTo>
                  <a:lnTo>
                    <a:pt x="1018935" y="122955"/>
                  </a:lnTo>
                  <a:lnTo>
                    <a:pt x="1065251" y="105390"/>
                  </a:lnTo>
                  <a:lnTo>
                    <a:pt x="1111566" y="87825"/>
                  </a:lnTo>
                  <a:lnTo>
                    <a:pt x="1157881" y="70260"/>
                  </a:lnTo>
                  <a:lnTo>
                    <a:pt x="1204197" y="52695"/>
                  </a:lnTo>
                  <a:lnTo>
                    <a:pt x="1250512" y="35130"/>
                  </a:lnTo>
                  <a:lnTo>
                    <a:pt x="1296827" y="17565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g7"/>
            <p:cNvSpPr/>
            <p:nvPr/>
          </p:nvSpPr>
          <p:spPr>
            <a:xfrm>
              <a:off x="1168961" y="2156025"/>
              <a:ext cx="1436277" cy="1018773"/>
            </a:xfrm>
            <a:custGeom>
              <a:avLst/>
              <a:pathLst>
                <a:path w="1436277" h="1018773">
                  <a:moveTo>
                    <a:pt x="1436277" y="509386"/>
                  </a:moveTo>
                  <a:lnTo>
                    <a:pt x="1389962" y="526951"/>
                  </a:lnTo>
                  <a:lnTo>
                    <a:pt x="1343646" y="544517"/>
                  </a:lnTo>
                  <a:lnTo>
                    <a:pt x="1297331" y="562082"/>
                  </a:lnTo>
                  <a:lnTo>
                    <a:pt x="1251016" y="579647"/>
                  </a:lnTo>
                  <a:lnTo>
                    <a:pt x="1204701" y="597212"/>
                  </a:lnTo>
                  <a:lnTo>
                    <a:pt x="1158385" y="614777"/>
                  </a:lnTo>
                  <a:lnTo>
                    <a:pt x="1112070" y="632342"/>
                  </a:lnTo>
                  <a:lnTo>
                    <a:pt x="1065755" y="649907"/>
                  </a:lnTo>
                  <a:lnTo>
                    <a:pt x="1019440" y="667472"/>
                  </a:lnTo>
                  <a:lnTo>
                    <a:pt x="973124" y="685037"/>
                  </a:lnTo>
                  <a:lnTo>
                    <a:pt x="926809" y="702602"/>
                  </a:lnTo>
                  <a:lnTo>
                    <a:pt x="880494" y="720167"/>
                  </a:lnTo>
                  <a:lnTo>
                    <a:pt x="834178" y="737732"/>
                  </a:lnTo>
                  <a:lnTo>
                    <a:pt x="787863" y="755297"/>
                  </a:lnTo>
                  <a:lnTo>
                    <a:pt x="741548" y="772862"/>
                  </a:lnTo>
                  <a:lnTo>
                    <a:pt x="695233" y="790427"/>
                  </a:lnTo>
                  <a:lnTo>
                    <a:pt x="648917" y="807993"/>
                  </a:lnTo>
                  <a:lnTo>
                    <a:pt x="602602" y="825558"/>
                  </a:lnTo>
                  <a:lnTo>
                    <a:pt x="556287" y="843123"/>
                  </a:lnTo>
                  <a:lnTo>
                    <a:pt x="509972" y="860688"/>
                  </a:lnTo>
                  <a:lnTo>
                    <a:pt x="463656" y="878253"/>
                  </a:lnTo>
                  <a:lnTo>
                    <a:pt x="417341" y="895818"/>
                  </a:lnTo>
                  <a:lnTo>
                    <a:pt x="371026" y="913383"/>
                  </a:lnTo>
                  <a:lnTo>
                    <a:pt x="324710" y="930948"/>
                  </a:lnTo>
                  <a:lnTo>
                    <a:pt x="278395" y="948513"/>
                  </a:lnTo>
                  <a:lnTo>
                    <a:pt x="232080" y="966078"/>
                  </a:lnTo>
                  <a:lnTo>
                    <a:pt x="185765" y="983643"/>
                  </a:lnTo>
                  <a:lnTo>
                    <a:pt x="139449" y="1001208"/>
                  </a:lnTo>
                  <a:lnTo>
                    <a:pt x="93134" y="1018773"/>
                  </a:lnTo>
                  <a:lnTo>
                    <a:pt x="76352" y="972110"/>
                  </a:lnTo>
                  <a:lnTo>
                    <a:pt x="61191" y="924895"/>
                  </a:lnTo>
                  <a:lnTo>
                    <a:pt x="47669" y="877184"/>
                  </a:lnTo>
                  <a:lnTo>
                    <a:pt x="35801" y="829036"/>
                  </a:lnTo>
                  <a:lnTo>
                    <a:pt x="25603" y="780506"/>
                  </a:lnTo>
                  <a:lnTo>
                    <a:pt x="17085" y="731654"/>
                  </a:lnTo>
                  <a:lnTo>
                    <a:pt x="10259" y="682536"/>
                  </a:lnTo>
                  <a:lnTo>
                    <a:pt x="5132" y="633213"/>
                  </a:lnTo>
                  <a:lnTo>
                    <a:pt x="1711" y="583741"/>
                  </a:lnTo>
                  <a:lnTo>
                    <a:pt x="0" y="534181"/>
                  </a:lnTo>
                  <a:lnTo>
                    <a:pt x="0" y="484592"/>
                  </a:lnTo>
                  <a:lnTo>
                    <a:pt x="1711" y="435032"/>
                  </a:lnTo>
                  <a:lnTo>
                    <a:pt x="5132" y="385560"/>
                  </a:lnTo>
                  <a:lnTo>
                    <a:pt x="10259" y="336236"/>
                  </a:lnTo>
                  <a:lnTo>
                    <a:pt x="17085" y="287119"/>
                  </a:lnTo>
                  <a:lnTo>
                    <a:pt x="25603" y="238266"/>
                  </a:lnTo>
                  <a:lnTo>
                    <a:pt x="35801" y="189737"/>
                  </a:lnTo>
                  <a:lnTo>
                    <a:pt x="47669" y="141588"/>
                  </a:lnTo>
                  <a:lnTo>
                    <a:pt x="61191" y="93878"/>
                  </a:lnTo>
                  <a:lnTo>
                    <a:pt x="76352" y="46663"/>
                  </a:lnTo>
                  <a:lnTo>
                    <a:pt x="93134" y="0"/>
                  </a:lnTo>
                  <a:lnTo>
                    <a:pt x="139449" y="17565"/>
                  </a:lnTo>
                  <a:lnTo>
                    <a:pt x="185765" y="35130"/>
                  </a:lnTo>
                  <a:lnTo>
                    <a:pt x="232080" y="52695"/>
                  </a:lnTo>
                  <a:lnTo>
                    <a:pt x="278395" y="70260"/>
                  </a:lnTo>
                  <a:lnTo>
                    <a:pt x="324710" y="87825"/>
                  </a:lnTo>
                  <a:lnTo>
                    <a:pt x="371026" y="105390"/>
                  </a:lnTo>
                  <a:lnTo>
                    <a:pt x="417341" y="122955"/>
                  </a:lnTo>
                  <a:lnTo>
                    <a:pt x="463656" y="140520"/>
                  </a:lnTo>
                  <a:lnTo>
                    <a:pt x="509972" y="158085"/>
                  </a:lnTo>
                  <a:lnTo>
                    <a:pt x="556287" y="175650"/>
                  </a:lnTo>
                  <a:lnTo>
                    <a:pt x="602602" y="193215"/>
                  </a:lnTo>
                  <a:lnTo>
                    <a:pt x="648917" y="210780"/>
                  </a:lnTo>
                  <a:lnTo>
                    <a:pt x="695233" y="228345"/>
                  </a:lnTo>
                  <a:lnTo>
                    <a:pt x="741548" y="245910"/>
                  </a:lnTo>
                  <a:lnTo>
                    <a:pt x="787863" y="263475"/>
                  </a:lnTo>
                  <a:lnTo>
                    <a:pt x="834178" y="281041"/>
                  </a:lnTo>
                  <a:lnTo>
                    <a:pt x="880494" y="298606"/>
                  </a:lnTo>
                  <a:lnTo>
                    <a:pt x="926809" y="316171"/>
                  </a:lnTo>
                  <a:lnTo>
                    <a:pt x="973124" y="333736"/>
                  </a:lnTo>
                  <a:lnTo>
                    <a:pt x="1019440" y="351301"/>
                  </a:lnTo>
                  <a:lnTo>
                    <a:pt x="1065755" y="368866"/>
                  </a:lnTo>
                  <a:lnTo>
                    <a:pt x="1112070" y="386431"/>
                  </a:lnTo>
                  <a:lnTo>
                    <a:pt x="1158385" y="403996"/>
                  </a:lnTo>
                  <a:lnTo>
                    <a:pt x="1204701" y="421561"/>
                  </a:lnTo>
                  <a:lnTo>
                    <a:pt x="1251016" y="439126"/>
                  </a:lnTo>
                  <a:lnTo>
                    <a:pt x="1297331" y="456691"/>
                  </a:lnTo>
                  <a:lnTo>
                    <a:pt x="1343646" y="474256"/>
                  </a:lnTo>
                  <a:lnTo>
                    <a:pt x="1389962" y="491821"/>
                  </a:lnTo>
                  <a:close/>
                </a:path>
              </a:pathLst>
            </a:cu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pg8"/>
            <p:cNvSpPr/>
            <p:nvPr/>
          </p:nvSpPr>
          <p:spPr>
            <a:xfrm>
              <a:off x="1262096" y="1393462"/>
              <a:ext cx="1343142" cy="1271950"/>
            </a:xfrm>
            <a:custGeom>
              <a:avLst/>
              <a:pathLst>
                <a:path w="1343142" h="1271950">
                  <a:moveTo>
                    <a:pt x="1343142" y="1271950"/>
                  </a:moveTo>
                  <a:lnTo>
                    <a:pt x="1296827" y="1254384"/>
                  </a:lnTo>
                  <a:lnTo>
                    <a:pt x="1250512" y="1236819"/>
                  </a:lnTo>
                  <a:lnTo>
                    <a:pt x="1204197" y="1219254"/>
                  </a:lnTo>
                  <a:lnTo>
                    <a:pt x="1157881" y="1201689"/>
                  </a:lnTo>
                  <a:lnTo>
                    <a:pt x="1111566" y="1184124"/>
                  </a:lnTo>
                  <a:lnTo>
                    <a:pt x="1065251" y="1166559"/>
                  </a:lnTo>
                  <a:lnTo>
                    <a:pt x="1018935" y="1148994"/>
                  </a:lnTo>
                  <a:lnTo>
                    <a:pt x="972620" y="1131429"/>
                  </a:lnTo>
                  <a:lnTo>
                    <a:pt x="926305" y="1113864"/>
                  </a:lnTo>
                  <a:lnTo>
                    <a:pt x="879990" y="1096299"/>
                  </a:lnTo>
                  <a:lnTo>
                    <a:pt x="833674" y="1078734"/>
                  </a:lnTo>
                  <a:lnTo>
                    <a:pt x="787359" y="1061169"/>
                  </a:lnTo>
                  <a:lnTo>
                    <a:pt x="741044" y="1043604"/>
                  </a:lnTo>
                  <a:lnTo>
                    <a:pt x="694729" y="1026039"/>
                  </a:lnTo>
                  <a:lnTo>
                    <a:pt x="648413" y="1008474"/>
                  </a:lnTo>
                  <a:lnTo>
                    <a:pt x="602098" y="990908"/>
                  </a:lnTo>
                  <a:lnTo>
                    <a:pt x="555783" y="973343"/>
                  </a:lnTo>
                  <a:lnTo>
                    <a:pt x="509467" y="955778"/>
                  </a:lnTo>
                  <a:lnTo>
                    <a:pt x="463152" y="938213"/>
                  </a:lnTo>
                  <a:lnTo>
                    <a:pt x="416837" y="920648"/>
                  </a:lnTo>
                  <a:lnTo>
                    <a:pt x="370522" y="903083"/>
                  </a:lnTo>
                  <a:lnTo>
                    <a:pt x="324206" y="885518"/>
                  </a:lnTo>
                  <a:lnTo>
                    <a:pt x="277891" y="867953"/>
                  </a:lnTo>
                  <a:lnTo>
                    <a:pt x="231576" y="850388"/>
                  </a:lnTo>
                  <a:lnTo>
                    <a:pt x="185261" y="832823"/>
                  </a:lnTo>
                  <a:lnTo>
                    <a:pt x="138945" y="815258"/>
                  </a:lnTo>
                  <a:lnTo>
                    <a:pt x="92630" y="797693"/>
                  </a:lnTo>
                  <a:lnTo>
                    <a:pt x="46315" y="780128"/>
                  </a:lnTo>
                  <a:lnTo>
                    <a:pt x="0" y="762563"/>
                  </a:lnTo>
                  <a:lnTo>
                    <a:pt x="18382" y="716506"/>
                  </a:lnTo>
                  <a:lnTo>
                    <a:pt x="38343" y="671111"/>
                  </a:lnTo>
                  <a:lnTo>
                    <a:pt x="59859" y="626433"/>
                  </a:lnTo>
                  <a:lnTo>
                    <a:pt x="82905" y="582523"/>
                  </a:lnTo>
                  <a:lnTo>
                    <a:pt x="107452" y="539436"/>
                  </a:lnTo>
                  <a:lnTo>
                    <a:pt x="133472" y="497221"/>
                  </a:lnTo>
                  <a:lnTo>
                    <a:pt x="160933" y="455929"/>
                  </a:lnTo>
                  <a:lnTo>
                    <a:pt x="189803" y="415610"/>
                  </a:lnTo>
                  <a:lnTo>
                    <a:pt x="220048" y="376312"/>
                  </a:lnTo>
                  <a:lnTo>
                    <a:pt x="251631" y="338081"/>
                  </a:lnTo>
                  <a:lnTo>
                    <a:pt x="284515" y="300962"/>
                  </a:lnTo>
                  <a:lnTo>
                    <a:pt x="318661" y="265001"/>
                  </a:lnTo>
                  <a:lnTo>
                    <a:pt x="354027" y="230240"/>
                  </a:lnTo>
                  <a:lnTo>
                    <a:pt x="390572" y="196720"/>
                  </a:lnTo>
                  <a:lnTo>
                    <a:pt x="428253" y="164482"/>
                  </a:lnTo>
                  <a:lnTo>
                    <a:pt x="467023" y="133563"/>
                  </a:lnTo>
                  <a:lnTo>
                    <a:pt x="506838" y="104001"/>
                  </a:lnTo>
                  <a:lnTo>
                    <a:pt x="547649" y="75831"/>
                  </a:lnTo>
                  <a:lnTo>
                    <a:pt x="589409" y="49087"/>
                  </a:lnTo>
                  <a:lnTo>
                    <a:pt x="632066" y="23799"/>
                  </a:lnTo>
                  <a:lnTo>
                    <a:pt x="675571" y="0"/>
                  </a:lnTo>
                  <a:lnTo>
                    <a:pt x="698591" y="43860"/>
                  </a:lnTo>
                  <a:lnTo>
                    <a:pt x="721611" y="87720"/>
                  </a:lnTo>
                  <a:lnTo>
                    <a:pt x="744631" y="131581"/>
                  </a:lnTo>
                  <a:lnTo>
                    <a:pt x="767650" y="175441"/>
                  </a:lnTo>
                  <a:lnTo>
                    <a:pt x="790670" y="219301"/>
                  </a:lnTo>
                  <a:lnTo>
                    <a:pt x="813690" y="263162"/>
                  </a:lnTo>
                  <a:lnTo>
                    <a:pt x="836709" y="307022"/>
                  </a:lnTo>
                  <a:lnTo>
                    <a:pt x="859729" y="350882"/>
                  </a:lnTo>
                  <a:lnTo>
                    <a:pt x="882749" y="394743"/>
                  </a:lnTo>
                  <a:lnTo>
                    <a:pt x="905768" y="438603"/>
                  </a:lnTo>
                  <a:lnTo>
                    <a:pt x="928788" y="482463"/>
                  </a:lnTo>
                  <a:lnTo>
                    <a:pt x="951808" y="526324"/>
                  </a:lnTo>
                  <a:lnTo>
                    <a:pt x="974827" y="570184"/>
                  </a:lnTo>
                  <a:lnTo>
                    <a:pt x="997847" y="614044"/>
                  </a:lnTo>
                  <a:lnTo>
                    <a:pt x="1020867" y="657905"/>
                  </a:lnTo>
                  <a:lnTo>
                    <a:pt x="1043886" y="701765"/>
                  </a:lnTo>
                  <a:lnTo>
                    <a:pt x="1066906" y="745625"/>
                  </a:lnTo>
                  <a:lnTo>
                    <a:pt x="1089926" y="789486"/>
                  </a:lnTo>
                  <a:lnTo>
                    <a:pt x="1112946" y="833346"/>
                  </a:lnTo>
                  <a:lnTo>
                    <a:pt x="1135965" y="877206"/>
                  </a:lnTo>
                  <a:lnTo>
                    <a:pt x="1158985" y="921067"/>
                  </a:lnTo>
                  <a:lnTo>
                    <a:pt x="1182005" y="964927"/>
                  </a:lnTo>
                  <a:lnTo>
                    <a:pt x="1205024" y="1008787"/>
                  </a:lnTo>
                  <a:lnTo>
                    <a:pt x="1228044" y="1052648"/>
                  </a:lnTo>
                  <a:lnTo>
                    <a:pt x="1251064" y="1096508"/>
                  </a:lnTo>
                  <a:lnTo>
                    <a:pt x="1274083" y="1140368"/>
                  </a:lnTo>
                  <a:lnTo>
                    <a:pt x="1297103" y="1184229"/>
                  </a:lnTo>
                  <a:lnTo>
                    <a:pt x="1320123" y="1228089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g9"/>
            <p:cNvSpPr/>
            <p:nvPr/>
          </p:nvSpPr>
          <p:spPr>
            <a:xfrm>
              <a:off x="1937668" y="1228921"/>
              <a:ext cx="667570" cy="1436491"/>
            </a:xfrm>
            <a:custGeom>
              <a:avLst/>
              <a:pathLst>
                <a:path w="667570" h="1436491">
                  <a:moveTo>
                    <a:pt x="667570" y="1436491"/>
                  </a:moveTo>
                  <a:lnTo>
                    <a:pt x="644551" y="1392631"/>
                  </a:lnTo>
                  <a:lnTo>
                    <a:pt x="621531" y="1348770"/>
                  </a:lnTo>
                  <a:lnTo>
                    <a:pt x="598511" y="1304910"/>
                  </a:lnTo>
                  <a:lnTo>
                    <a:pt x="575492" y="1261050"/>
                  </a:lnTo>
                  <a:lnTo>
                    <a:pt x="552472" y="1217189"/>
                  </a:lnTo>
                  <a:lnTo>
                    <a:pt x="529452" y="1173329"/>
                  </a:lnTo>
                  <a:lnTo>
                    <a:pt x="506433" y="1129469"/>
                  </a:lnTo>
                  <a:lnTo>
                    <a:pt x="483413" y="1085608"/>
                  </a:lnTo>
                  <a:lnTo>
                    <a:pt x="460393" y="1041748"/>
                  </a:lnTo>
                  <a:lnTo>
                    <a:pt x="437374" y="997888"/>
                  </a:lnTo>
                  <a:lnTo>
                    <a:pt x="414354" y="954027"/>
                  </a:lnTo>
                  <a:lnTo>
                    <a:pt x="391334" y="910167"/>
                  </a:lnTo>
                  <a:lnTo>
                    <a:pt x="368314" y="866306"/>
                  </a:lnTo>
                  <a:lnTo>
                    <a:pt x="345295" y="822446"/>
                  </a:lnTo>
                  <a:lnTo>
                    <a:pt x="322275" y="778586"/>
                  </a:lnTo>
                  <a:lnTo>
                    <a:pt x="299255" y="734725"/>
                  </a:lnTo>
                  <a:lnTo>
                    <a:pt x="276236" y="690865"/>
                  </a:lnTo>
                  <a:lnTo>
                    <a:pt x="253216" y="647005"/>
                  </a:lnTo>
                  <a:lnTo>
                    <a:pt x="230196" y="603144"/>
                  </a:lnTo>
                  <a:lnTo>
                    <a:pt x="207177" y="559284"/>
                  </a:lnTo>
                  <a:lnTo>
                    <a:pt x="184157" y="515424"/>
                  </a:lnTo>
                  <a:lnTo>
                    <a:pt x="161137" y="471563"/>
                  </a:lnTo>
                  <a:lnTo>
                    <a:pt x="138118" y="427703"/>
                  </a:lnTo>
                  <a:lnTo>
                    <a:pt x="115098" y="383843"/>
                  </a:lnTo>
                  <a:lnTo>
                    <a:pt x="92078" y="339982"/>
                  </a:lnTo>
                  <a:lnTo>
                    <a:pt x="69059" y="296122"/>
                  </a:lnTo>
                  <a:lnTo>
                    <a:pt x="46039" y="252262"/>
                  </a:lnTo>
                  <a:lnTo>
                    <a:pt x="23019" y="208401"/>
                  </a:lnTo>
                  <a:lnTo>
                    <a:pt x="0" y="164541"/>
                  </a:lnTo>
                  <a:lnTo>
                    <a:pt x="44300" y="142257"/>
                  </a:lnTo>
                  <a:lnTo>
                    <a:pt x="89343" y="121515"/>
                  </a:lnTo>
                  <a:lnTo>
                    <a:pt x="135076" y="102341"/>
                  </a:lnTo>
                  <a:lnTo>
                    <a:pt x="181443" y="84756"/>
                  </a:lnTo>
                  <a:lnTo>
                    <a:pt x="228389" y="68782"/>
                  </a:lnTo>
                  <a:lnTo>
                    <a:pt x="275859" y="54438"/>
                  </a:lnTo>
                  <a:lnTo>
                    <a:pt x="323795" y="41741"/>
                  </a:lnTo>
                  <a:lnTo>
                    <a:pt x="372142" y="30707"/>
                  </a:lnTo>
                  <a:lnTo>
                    <a:pt x="420840" y="21347"/>
                  </a:lnTo>
                  <a:lnTo>
                    <a:pt x="469832" y="13674"/>
                  </a:lnTo>
                  <a:lnTo>
                    <a:pt x="519060" y="7697"/>
                  </a:lnTo>
                  <a:lnTo>
                    <a:pt x="568465" y="3422"/>
                  </a:lnTo>
                  <a:lnTo>
                    <a:pt x="617988" y="855"/>
                  </a:lnTo>
                  <a:lnTo>
                    <a:pt x="667570" y="0"/>
                  </a:lnTo>
                  <a:lnTo>
                    <a:pt x="667570" y="49534"/>
                  </a:lnTo>
                  <a:lnTo>
                    <a:pt x="667570" y="99068"/>
                  </a:lnTo>
                  <a:lnTo>
                    <a:pt x="667570" y="148602"/>
                  </a:lnTo>
                  <a:lnTo>
                    <a:pt x="667570" y="198136"/>
                  </a:lnTo>
                  <a:lnTo>
                    <a:pt x="667570" y="247670"/>
                  </a:lnTo>
                  <a:lnTo>
                    <a:pt x="667570" y="297205"/>
                  </a:lnTo>
                  <a:lnTo>
                    <a:pt x="667570" y="346739"/>
                  </a:lnTo>
                  <a:lnTo>
                    <a:pt x="667570" y="396273"/>
                  </a:lnTo>
                  <a:lnTo>
                    <a:pt x="667570" y="445807"/>
                  </a:lnTo>
                  <a:lnTo>
                    <a:pt x="667570" y="495341"/>
                  </a:lnTo>
                  <a:lnTo>
                    <a:pt x="667570" y="544876"/>
                  </a:lnTo>
                  <a:lnTo>
                    <a:pt x="667570" y="594410"/>
                  </a:lnTo>
                  <a:lnTo>
                    <a:pt x="667570" y="643944"/>
                  </a:lnTo>
                  <a:lnTo>
                    <a:pt x="667570" y="693478"/>
                  </a:lnTo>
                  <a:lnTo>
                    <a:pt x="667570" y="743012"/>
                  </a:lnTo>
                  <a:lnTo>
                    <a:pt x="667570" y="792547"/>
                  </a:lnTo>
                  <a:lnTo>
                    <a:pt x="667570" y="842081"/>
                  </a:lnTo>
                  <a:lnTo>
                    <a:pt x="667570" y="891615"/>
                  </a:lnTo>
                  <a:lnTo>
                    <a:pt x="667570" y="941149"/>
                  </a:lnTo>
                  <a:lnTo>
                    <a:pt x="667570" y="990683"/>
                  </a:lnTo>
                  <a:lnTo>
                    <a:pt x="667570" y="1040217"/>
                  </a:lnTo>
                  <a:lnTo>
                    <a:pt x="667570" y="1089752"/>
                  </a:lnTo>
                  <a:lnTo>
                    <a:pt x="667570" y="1139286"/>
                  </a:lnTo>
                  <a:lnTo>
                    <a:pt x="667570" y="1188820"/>
                  </a:lnTo>
                  <a:lnTo>
                    <a:pt x="667570" y="1238354"/>
                  </a:lnTo>
                  <a:lnTo>
                    <a:pt x="667570" y="1287888"/>
                  </a:lnTo>
                  <a:lnTo>
                    <a:pt x="667570" y="1337423"/>
                  </a:lnTo>
                  <a:lnTo>
                    <a:pt x="667570" y="1386957"/>
                  </a:lnTo>
                  <a:close/>
                </a:path>
              </a:pathLst>
            </a:cu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tx10"/>
            <p:cNvSpPr/>
            <p:nvPr/>
          </p:nvSpPr>
          <p:spPr>
            <a:xfrm>
              <a:off x="2740254" y="197384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15.4%</a:t>
              </a:r>
            </a:p>
          </p:txBody>
        </p:sp>
        <p:sp>
          <p:nvSpPr>
            <p:cNvPr id="11" name="tx11"/>
            <p:cNvSpPr/>
            <p:nvPr/>
          </p:nvSpPr>
          <p:spPr>
            <a:xfrm>
              <a:off x="3103843" y="278171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12" name="tx12"/>
            <p:cNvSpPr/>
            <p:nvPr/>
          </p:nvSpPr>
          <p:spPr>
            <a:xfrm>
              <a:off x="2151775" y="328139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13" name="tx13"/>
            <p:cNvSpPr/>
            <p:nvPr/>
          </p:nvSpPr>
          <p:spPr>
            <a:xfrm>
              <a:off x="1688223" y="260982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14" name="tx14"/>
            <p:cNvSpPr/>
            <p:nvPr/>
          </p:nvSpPr>
          <p:spPr>
            <a:xfrm>
              <a:off x="1868854" y="213353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15" name="tx15"/>
            <p:cNvSpPr/>
            <p:nvPr/>
          </p:nvSpPr>
          <p:spPr>
            <a:xfrm>
              <a:off x="2273568" y="1912449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16" name="rc16"/>
            <p:cNvSpPr/>
            <p:nvPr/>
          </p:nvSpPr>
          <p:spPr>
            <a:xfrm>
              <a:off x="4481853" y="1611927"/>
              <a:ext cx="347759" cy="34776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4481853" y="1977687"/>
              <a:ext cx="347759" cy="34775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4481853" y="2343447"/>
              <a:ext cx="347759" cy="34775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481853" y="2709207"/>
              <a:ext cx="347759" cy="347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4481853" y="3074967"/>
              <a:ext cx="347759" cy="34775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4481853" y="3440727"/>
              <a:ext cx="347759" cy="34775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4908202" y="1682728"/>
              <a:ext cx="160900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exclusiva da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908202" y="1803428"/>
              <a:ext cx="13107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área de Assistência Social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4908202" y="2026332"/>
              <a:ext cx="18450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em conjunto com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4908202" y="2149270"/>
              <a:ext cx="993889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uma política setorial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4908202" y="2392092"/>
              <a:ext cx="18450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em conjunto com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4908202" y="2515030"/>
              <a:ext cx="1130587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duas políticas setoriais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4908202" y="2757852"/>
              <a:ext cx="18450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em conjunto com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4908202" y="2880790"/>
              <a:ext cx="1074544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três políticas setoriais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4908202" y="3123612"/>
              <a:ext cx="18450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em conjunto com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4908202" y="3246550"/>
              <a:ext cx="1205130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quatro políticas setoriais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4908202" y="3489372"/>
              <a:ext cx="184502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Secretaria estadual em conjunto com</a:t>
              </a:r>
            </a:p>
          </p:txBody>
        </p:sp>
        <p:sp>
          <p:nvSpPr>
            <p:cNvPr id="33" name="tx33"/>
            <p:cNvSpPr/>
            <p:nvPr/>
          </p:nvSpPr>
          <p:spPr>
            <a:xfrm>
              <a:off x="4908202" y="3612310"/>
              <a:ext cx="1571515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cinco ou mais políticas setoriais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690075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14065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738054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762044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178080" y="3467652"/>
              <a:ext cx="4505555" cy="0"/>
            </a:xfrm>
            <a:custGeom>
              <a:avLst/>
              <a:pathLst>
                <a:path w="4505555" h="0">
                  <a:moveTo>
                    <a:pt x="0" y="0"/>
                  </a:moveTo>
                  <a:lnTo>
                    <a:pt x="4505555" y="0"/>
                  </a:lnTo>
                  <a:lnTo>
                    <a:pt x="45055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178080" y="2861119"/>
              <a:ext cx="4505555" cy="0"/>
            </a:xfrm>
            <a:custGeom>
              <a:avLst/>
              <a:pathLst>
                <a:path w="4505555" h="0">
                  <a:moveTo>
                    <a:pt x="0" y="0"/>
                  </a:moveTo>
                  <a:lnTo>
                    <a:pt x="4505555" y="0"/>
                  </a:lnTo>
                  <a:lnTo>
                    <a:pt x="45055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178080" y="2254586"/>
              <a:ext cx="4505555" cy="0"/>
            </a:xfrm>
            <a:custGeom>
              <a:avLst/>
              <a:pathLst>
                <a:path w="4505555" h="0">
                  <a:moveTo>
                    <a:pt x="0" y="0"/>
                  </a:moveTo>
                  <a:lnTo>
                    <a:pt x="4505555" y="0"/>
                  </a:lnTo>
                  <a:lnTo>
                    <a:pt x="45055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178080" y="1648053"/>
              <a:ext cx="4505555" cy="0"/>
            </a:xfrm>
            <a:custGeom>
              <a:avLst/>
              <a:pathLst>
                <a:path w="4505555" h="0">
                  <a:moveTo>
                    <a:pt x="0" y="0"/>
                  </a:moveTo>
                  <a:lnTo>
                    <a:pt x="4505555" y="0"/>
                  </a:lnTo>
                  <a:lnTo>
                    <a:pt x="45055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178080" y="1041521"/>
              <a:ext cx="4505555" cy="0"/>
            </a:xfrm>
            <a:custGeom>
              <a:avLst/>
              <a:pathLst>
                <a:path w="4505555" h="0">
                  <a:moveTo>
                    <a:pt x="0" y="0"/>
                  </a:moveTo>
                  <a:lnTo>
                    <a:pt x="4505555" y="0"/>
                  </a:lnTo>
                  <a:lnTo>
                    <a:pt x="450555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178080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202070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26060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5250049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274039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178080" y="768581"/>
              <a:ext cx="1313293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491373" y="768581"/>
              <a:ext cx="2442265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5933639" y="768581"/>
              <a:ext cx="132295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6065934" y="768581"/>
              <a:ext cx="208105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78080" y="1981646"/>
              <a:ext cx="2799760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977840" y="1981646"/>
              <a:ext cx="1114850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92690" y="1981646"/>
              <a:ext cx="64661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6157352" y="1981646"/>
              <a:ext cx="116687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78080" y="3194712"/>
              <a:ext cx="3285835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463915" y="3194712"/>
              <a:ext cx="701612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6165527" y="3194712"/>
              <a:ext cx="27499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6193027" y="3194712"/>
              <a:ext cx="81012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178080" y="1375114"/>
              <a:ext cx="2668208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846288" y="1375114"/>
              <a:ext cx="1276875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123163" y="1375114"/>
              <a:ext cx="56485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6179649" y="1375114"/>
              <a:ext cx="94390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178080" y="2588179"/>
              <a:ext cx="3232909" cy="5458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410989" y="2588179"/>
              <a:ext cx="776076" cy="54587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6187065" y="2588179"/>
              <a:ext cx="25274" cy="5458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6212340" y="2588179"/>
              <a:ext cx="61699" cy="54587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9"/>
            <p:cNvSpPr/>
            <p:nvPr/>
          </p:nvSpPr>
          <p:spPr>
            <a:xfrm>
              <a:off x="2712800" y="87754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32.063%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4282108" y="109382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59.626%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5607717" y="109372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3.230%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086052" y="87806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5.081%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3456252" y="209045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68.354%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5104149" y="230722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27.218%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5732074" y="209014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1.579%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6132841" y="230722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2.849%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699239" y="330331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80.221%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5383458" y="352023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17.129%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840752" y="330385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0.671%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151346" y="352125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1.978%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3080397" y="170100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65.142%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052905" y="170098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31.174%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758706" y="170112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1.379%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6143190" y="148435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2.304%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672518" y="269749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78.929%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367840" y="269735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18.947%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846675" y="291370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0.617%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159024" y="269778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1.506%</a:t>
              </a:r>
            </a:p>
          </p:txBody>
        </p:sp>
        <p:sp>
          <p:nvSpPr>
            <p:cNvPr id="59" name="pl59"/>
            <p:cNvSpPr/>
            <p:nvPr/>
          </p:nvSpPr>
          <p:spPr>
            <a:xfrm>
              <a:off x="2178080" y="677601"/>
              <a:ext cx="0" cy="3153970"/>
            </a:xfrm>
            <a:custGeom>
              <a:avLst/>
              <a:pathLst>
                <a:path w="0" h="3153970">
                  <a:moveTo>
                    <a:pt x="0" y="315397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tx60"/>
            <p:cNvSpPr/>
            <p:nvPr/>
          </p:nvSpPr>
          <p:spPr>
            <a:xfrm>
              <a:off x="879214" y="3343727"/>
              <a:ext cx="123623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Especial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022024" y="3464428"/>
              <a:ext cx="109342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 Alta Complexidade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1183552" y="2818390"/>
              <a:ext cx="931897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Incentivo à Gestão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879214" y="2130661"/>
              <a:ext cx="123623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Especial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910209" y="2251362"/>
              <a:ext cx="120523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 Média Complexidade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1071738" y="1605379"/>
              <a:ext cx="1043711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Benefícios Eventuais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66199" y="978274"/>
              <a:ext cx="1149250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Básica</a:t>
              </a:r>
            </a:p>
          </p:txBody>
        </p:sp>
        <p:sp>
          <p:nvSpPr>
            <p:cNvPr id="67" name="rc67"/>
            <p:cNvSpPr/>
            <p:nvPr/>
          </p:nvSpPr>
          <p:spPr>
            <a:xfrm>
              <a:off x="2520723" y="4005544"/>
              <a:ext cx="3820269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2659901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2668901" y="408413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4472452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4481452" y="4084133"/>
              <a:ext cx="201456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rc72"/>
            <p:cNvSpPr/>
            <p:nvPr/>
          </p:nvSpPr>
          <p:spPr>
            <a:xfrm>
              <a:off x="265990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rc73"/>
            <p:cNvSpPr/>
            <p:nvPr/>
          </p:nvSpPr>
          <p:spPr>
            <a:xfrm>
              <a:off x="2668901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rc74"/>
            <p:cNvSpPr/>
            <p:nvPr/>
          </p:nvSpPr>
          <p:spPr>
            <a:xfrm>
              <a:off x="447245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rc75"/>
            <p:cNvSpPr/>
            <p:nvPr/>
          </p:nvSpPr>
          <p:spPr>
            <a:xfrm>
              <a:off x="4481452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tx76"/>
            <p:cNvSpPr/>
            <p:nvPr/>
          </p:nvSpPr>
          <p:spPr>
            <a:xfrm>
              <a:off x="2948946" y="4143551"/>
              <a:ext cx="577790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recebe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61497" y="4121286"/>
              <a:ext cx="150990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Recebe apenas fundo-a-fundo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2948946" y="4411259"/>
              <a:ext cx="1453916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Recebe apenas por convênio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761497" y="4432596"/>
              <a:ext cx="751706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Recebe ambos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09738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47692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85646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3601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4076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278715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16669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4624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2578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2730006"/>
            </a:xfrm>
            <a:custGeom>
              <a:avLst/>
              <a:pathLst>
                <a:path w="0" h="2730006">
                  <a:moveTo>
                    <a:pt x="0" y="27300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1881152"/>
              <a:ext cx="837526" cy="152645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984181" y="1384788"/>
              <a:ext cx="837526" cy="49636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1197984"/>
              <a:ext cx="837526" cy="186803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925783"/>
              <a:ext cx="837526" cy="272200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914766" y="1273378"/>
              <a:ext cx="837526" cy="21342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914766" y="1100971"/>
              <a:ext cx="837526" cy="17240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14766" y="1020329"/>
              <a:ext cx="837526" cy="8064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14766" y="925783"/>
              <a:ext cx="837526" cy="94545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845351" y="1309743"/>
              <a:ext cx="837526" cy="20978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845351" y="1114981"/>
              <a:ext cx="837526" cy="194761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845351" y="1003688"/>
              <a:ext cx="837526" cy="1112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845351" y="925783"/>
              <a:ext cx="837526" cy="77904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775936" y="2429690"/>
              <a:ext cx="837526" cy="9779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775936" y="1655821"/>
              <a:ext cx="837526" cy="77386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775936" y="1407941"/>
              <a:ext cx="837526" cy="24788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775936" y="925783"/>
              <a:ext cx="837526" cy="48215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706521" y="2078890"/>
              <a:ext cx="837526" cy="132871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706521" y="1488584"/>
              <a:ext cx="837526" cy="59030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706521" y="1296047"/>
              <a:ext cx="837526" cy="192537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706521" y="925783"/>
              <a:ext cx="837526" cy="37026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1053596" y="1843577"/>
              <a:ext cx="837526" cy="156403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1053596" y="1373872"/>
              <a:ext cx="837526" cy="469704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1053596" y="1208147"/>
              <a:ext cx="837526" cy="16572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053596" y="925783"/>
              <a:ext cx="837526" cy="282363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4274657" y="1219921"/>
              <a:ext cx="188080" cy="134850"/>
            </a:xfrm>
            <a:custGeom>
              <a:avLst/>
              <a:pathLst>
                <a:path w="188080" h="134850">
                  <a:moveTo>
                    <a:pt x="188080" y="13485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4045115" y="1066409"/>
              <a:ext cx="207048" cy="122556"/>
            </a:xfrm>
            <a:custGeom>
              <a:avLst/>
              <a:pathLst>
                <a:path w="207048" h="122556">
                  <a:moveTo>
                    <a:pt x="0" y="122556"/>
                  </a:moveTo>
                  <a:lnTo>
                    <a:pt x="207048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2348407" y="248369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61.505%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904062" y="168244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20.000%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943347" y="134089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7.527%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904930" y="111116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10.968%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3278182" y="218026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85.994%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875087" y="123616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6.947%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398925" y="101480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3.249%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875072" y="81288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3.810%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765433" y="240809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84.529%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4289339" y="137222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7.848%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723680" y="120641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4.484%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4247697" y="80444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3.139%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5139961" y="275788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39.403%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695764" y="209225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31.181%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22029" y="137141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9.988%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576722" y="117995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19.428%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784551" y="279275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53.538%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627285" y="183296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23.785%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109442" y="123164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7.758%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070694" y="95024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14.919%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973416" y="267509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63.019%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974308" y="165797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18.926%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013602" y="134010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6.678%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1417769" y="90629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11.377%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914008" y="340760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332632" y="3468928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2067528" y="3467455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106790" y="3468928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27470" y="3468928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989651" y="3467509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6044520" y="3467509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  <p:sp>
          <p:nvSpPr>
            <p:cNvPr id="77" name="rc77"/>
            <p:cNvSpPr/>
            <p:nvPr/>
          </p:nvSpPr>
          <p:spPr>
            <a:xfrm>
              <a:off x="1283229" y="3712936"/>
              <a:ext cx="5031186" cy="940287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1422407" y="3782525"/>
              <a:ext cx="365760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1431407" y="3791525"/>
              <a:ext cx="347760" cy="34775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3834359" y="3782525"/>
              <a:ext cx="365759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843359" y="3791525"/>
              <a:ext cx="347759" cy="34775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1422407" y="4217874"/>
              <a:ext cx="365760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1431407" y="4226874"/>
              <a:ext cx="347760" cy="34775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34359" y="4217874"/>
              <a:ext cx="365759" cy="36576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3843359" y="4226874"/>
              <a:ext cx="347759" cy="347759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1857756" y="3924095"/>
              <a:ext cx="56529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realiza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269708" y="3863745"/>
              <a:ext cx="1577791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com recursos do Fundo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269708" y="3960871"/>
              <a:ext cx="197511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Municipal de Assistência Social (FMAS)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1857756" y="4358080"/>
              <a:ext cx="1907014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com recursos de outras fontes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269708" y="4297675"/>
              <a:ext cx="181991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com recursos do FMAS e de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269708" y="4418430"/>
              <a:ext cx="646112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outras fontes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29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602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6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9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66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9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13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7973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89278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08365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1790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80440" y="2786017"/>
              <a:ext cx="998589" cy="120324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80440" y="2050240"/>
              <a:ext cx="998589" cy="73577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80440" y="1300633"/>
              <a:ext cx="998589" cy="749607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80440" y="1063856"/>
              <a:ext cx="998589" cy="23677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080440" y="978661"/>
              <a:ext cx="998589" cy="8519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89983" y="2758296"/>
              <a:ext cx="998589" cy="123096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9983" y="2055823"/>
              <a:ext cx="998589" cy="702473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89983" y="1257360"/>
              <a:ext cx="998589" cy="79846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189983" y="1049017"/>
              <a:ext cx="998589" cy="20834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189983" y="978661"/>
              <a:ext cx="998589" cy="703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99527" y="2596174"/>
              <a:ext cx="998589" cy="13930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99527" y="1920705"/>
              <a:ext cx="998589" cy="675469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299527" y="1221151"/>
              <a:ext cx="998589" cy="699553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299527" y="1024641"/>
              <a:ext cx="998589" cy="196510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299527" y="978661"/>
              <a:ext cx="998589" cy="45980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9071" y="2537516"/>
              <a:ext cx="998589" cy="145174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409071" y="1867944"/>
              <a:ext cx="998589" cy="66957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4409071" y="1242315"/>
              <a:ext cx="998589" cy="625629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409071" y="1051715"/>
              <a:ext cx="998589" cy="190599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409071" y="978661"/>
              <a:ext cx="998589" cy="73054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518615" y="2475765"/>
              <a:ext cx="998589" cy="15134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518615" y="1779120"/>
              <a:ext cx="998589" cy="69664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518615" y="1179186"/>
              <a:ext cx="998589" cy="599934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518615" y="1034393"/>
              <a:ext cx="998589" cy="144792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518615" y="978661"/>
              <a:ext cx="998589" cy="5573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tx44"/>
            <p:cNvSpPr/>
            <p:nvPr/>
          </p:nvSpPr>
          <p:spPr>
            <a:xfrm>
              <a:off x="1117055" y="343891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39.967%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1489103" y="225541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24.440%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1488352" y="151334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24.899%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1156515" y="123337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7.865%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526894" y="85931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2.830%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2598954" y="321095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40.888%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2227103" y="245823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23.333%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599188" y="149383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26.522%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2637171" y="120416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6.920%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2265448" y="85113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2.337%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708604" y="3130395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46.273%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3706719" y="209659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22.436%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708760" y="140818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23.236%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746766" y="117387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6.527%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3374833" y="83886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1.527%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4816616" y="310161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48.221%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445507" y="2254265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22.240%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445066" y="160674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20.781%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4855466" y="119778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6.331%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485424" y="85325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2.427%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556339" y="328330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50.272%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5555170" y="217868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23.140%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555017" y="153069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19.927%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595505" y="115747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4.809%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966354" y="84437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1.851%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455423" y="4050145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564967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674511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4784054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5893598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75" name="rc75"/>
            <p:cNvSpPr/>
            <p:nvPr/>
          </p:nvSpPr>
          <p:spPr>
            <a:xfrm>
              <a:off x="809625" y="4294589"/>
              <a:ext cx="594360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rc76"/>
            <p:cNvSpPr/>
            <p:nvPr/>
          </p:nvSpPr>
          <p:spPr>
            <a:xfrm>
              <a:off x="884920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rc77"/>
            <p:cNvSpPr/>
            <p:nvPr/>
          </p:nvSpPr>
          <p:spPr>
            <a:xfrm>
              <a:off x="893920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rc78"/>
            <p:cNvSpPr/>
            <p:nvPr/>
          </p:nvSpPr>
          <p:spPr>
            <a:xfrm>
              <a:off x="201381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rc79"/>
            <p:cNvSpPr/>
            <p:nvPr/>
          </p:nvSpPr>
          <p:spPr>
            <a:xfrm>
              <a:off x="2022814" y="4373178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rc80"/>
            <p:cNvSpPr/>
            <p:nvPr/>
          </p:nvSpPr>
          <p:spPr>
            <a:xfrm>
              <a:off x="289408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2903086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416573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4174736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553059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5539592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tx86"/>
            <p:cNvSpPr/>
            <p:nvPr/>
          </p:nvSpPr>
          <p:spPr>
            <a:xfrm>
              <a:off x="1173965" y="4432596"/>
              <a:ext cx="77025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Nenhuma visita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2302860" y="4432542"/>
              <a:ext cx="521637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Uma visita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3183131" y="4432160"/>
              <a:ext cx="913015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Duas a três visitas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54781" y="4426266"/>
              <a:ext cx="1006221" cy="876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Quatro a seis visitas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819637" y="4432596"/>
              <a:ext cx="96267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Mais de seis visitas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25952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20493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15035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09576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786811" y="3833698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786811" y="3355502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786811" y="2877305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786811" y="2399109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786811" y="1920912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786811" y="1442716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786811" y="964519"/>
              <a:ext cx="3896824" cy="0"/>
            </a:xfrm>
            <a:custGeom>
              <a:avLst/>
              <a:pathLst>
                <a:path w="3896824" h="0">
                  <a:moveTo>
                    <a:pt x="0" y="0"/>
                  </a:moveTo>
                  <a:lnTo>
                    <a:pt x="3896824" y="0"/>
                  </a:lnTo>
                  <a:lnTo>
                    <a:pt x="389682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78681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373222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467764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62306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56847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786811" y="1299257"/>
              <a:ext cx="2903343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786811" y="2255650"/>
              <a:ext cx="902720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786811" y="3212043"/>
              <a:ext cx="658741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786811" y="821060"/>
              <a:ext cx="3391300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786811" y="1777453"/>
              <a:ext cx="1488268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786811" y="3690239"/>
              <a:ext cx="162652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786811" y="2733846"/>
              <a:ext cx="1114168" cy="717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786811" y="1370986"/>
              <a:ext cx="2442723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786811" y="2327379"/>
              <a:ext cx="1112254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786811" y="3283772"/>
              <a:ext cx="798704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786811" y="892789"/>
              <a:ext cx="3177870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786811" y="1849183"/>
              <a:ext cx="1341061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786811" y="3761969"/>
              <a:ext cx="298719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786811" y="2805576"/>
              <a:ext cx="1216065" cy="7172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786811" y="1442716"/>
              <a:ext cx="2645470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786811" y="2399109"/>
              <a:ext cx="2263912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786811" y="3355502"/>
              <a:ext cx="703763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786811" y="964519"/>
              <a:ext cx="3281400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786811" y="1920912"/>
              <a:ext cx="1365130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786811" y="3833698"/>
              <a:ext cx="135665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786811" y="2877305"/>
              <a:ext cx="1009009" cy="717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786811" y="1514445"/>
              <a:ext cx="2816673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786811" y="2470838"/>
              <a:ext cx="1384154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786811" y="3427231"/>
              <a:ext cx="1828649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2786811" y="1036248"/>
              <a:ext cx="3286502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2786811" y="1992642"/>
              <a:ext cx="1690464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786811" y="3905428"/>
              <a:ext cx="179640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2786811" y="2949035"/>
              <a:ext cx="1637493" cy="71729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2786811" y="1586175"/>
              <a:ext cx="2740337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786811" y="2542568"/>
              <a:ext cx="1947251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2786811" y="3498961"/>
              <a:ext cx="1373392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2786811" y="1107978"/>
              <a:ext cx="2820936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2786811" y="2064371"/>
              <a:ext cx="1702233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2786811" y="3977157"/>
              <a:ext cx="293377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2786811" y="3020764"/>
              <a:ext cx="1757040" cy="717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786811" y="1227527"/>
              <a:ext cx="2672761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2786811" y="2183920"/>
              <a:ext cx="1446516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2786811" y="3140313"/>
              <a:ext cx="1208403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2786811" y="749331"/>
              <a:ext cx="3160652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2786811" y="1705724"/>
              <a:ext cx="1536409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2786811" y="3618510"/>
              <a:ext cx="237426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86811" y="2662117"/>
              <a:ext cx="1431420" cy="71729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5663107" y="1299304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76.774%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662483" y="2255697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23.871%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418505" y="3212090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17.419%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151064" y="821107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89.677%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4248032" y="1777500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39.355%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2947536" y="3690287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4.301%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873931" y="2733894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29.462%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02486" y="1371033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64.594%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72018" y="2327427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29.412%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558468" y="3283820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21.120%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937634" y="892837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84.034%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100824" y="1849230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35.462%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3083603" y="3762016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7.899%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975828" y="2805623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32.157%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405233" y="1442763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69.955%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23675" y="2399156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59.865%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463526" y="3355549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18.610%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041164" y="964566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86.771%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4124894" y="1920959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36.099%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2920549" y="3833746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3.587%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3768773" y="2877353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26.682%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576436" y="1514492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74.482%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4143917" y="2470885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36.602%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588413" y="3427279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48.356%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046266" y="1036296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86.906%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4450228" y="1992689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44.702%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964524" y="3905475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4.750%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4397257" y="2949082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43.301%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500101" y="1586222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72.464%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707015" y="2542615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51.492%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133156" y="3499008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36.317%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580699" y="1108025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74.595%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4461996" y="2064418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45.013%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078261" y="3977205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7.758%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516803" y="3020812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46.462%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5432525" y="1227574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70.677%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206279" y="2183968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38.251%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3968167" y="3140361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31.954%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920415" y="749378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83.578%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4296172" y="1705771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40.628%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3022310" y="3618557"/>
              <a:ext cx="306388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6.278%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4191183" y="2662164"/>
              <a:ext cx="356630" cy="6815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71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71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37.852%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278681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2016186" y="3790915"/>
              <a:ext cx="7079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formas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1481670" y="3291927"/>
              <a:ext cx="1242511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Capacitações à distância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972310" y="2755072"/>
              <a:ext cx="1751870" cy="101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e distribuição de material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2370074" y="2895909"/>
              <a:ext cx="35410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técnico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1034575" y="2296084"/>
              <a:ext cx="1689606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Assessoramento técnico de forma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1550046" y="2396812"/>
              <a:ext cx="1174134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presencial no município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1319978" y="1738001"/>
              <a:ext cx="1404203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Elaboração, pelo Estado, de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879214" y="1858702"/>
              <a:ext cx="1844967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normativas e instruções operacionais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1171056" y="1978966"/>
              <a:ext cx="1553125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para orientação dos municípios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941315" y="1400969"/>
              <a:ext cx="1782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Assessoramento técnico à distância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450674" y="900945"/>
              <a:ext cx="1273507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Capacitações presenciais</a:t>
              </a:r>
            </a:p>
          </p:txBody>
        </p:sp>
        <p:sp>
          <p:nvSpPr>
            <p:cNvPr id="117" name="rc117"/>
            <p:cNvSpPr/>
            <p:nvPr/>
          </p:nvSpPr>
          <p:spPr>
            <a:xfrm>
              <a:off x="2465393" y="4294589"/>
              <a:ext cx="4287831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260457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2613571" y="4373178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324265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3251659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427212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4281126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508424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5093240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571616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5725162" y="4373178"/>
              <a:ext cx="201456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648489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6493892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tx130"/>
            <p:cNvSpPr/>
            <p:nvPr/>
          </p:nvSpPr>
          <p:spPr>
            <a:xfrm>
              <a:off x="2893616" y="4432596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3531704" y="4431123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4561171" y="4432596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5373285" y="4432596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134" name="tx134"/>
            <p:cNvSpPr/>
            <p:nvPr/>
          </p:nvSpPr>
          <p:spPr>
            <a:xfrm>
              <a:off x="6005207" y="4431177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135" name="tx135"/>
            <p:cNvSpPr/>
            <p:nvPr/>
          </p:nvSpPr>
          <p:spPr>
            <a:xfrm>
              <a:off x="6773937" y="4431177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673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977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28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8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7002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325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630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934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3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3138831"/>
              <a:ext cx="837526" cy="56138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984181" y="2565627"/>
              <a:ext cx="837526" cy="573203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2258343"/>
              <a:ext cx="837526" cy="307284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1832872"/>
              <a:ext cx="837526" cy="425470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4181" y="1413311"/>
              <a:ext cx="837526" cy="419561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1123754"/>
              <a:ext cx="837526" cy="28955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1984181" y="952384"/>
              <a:ext cx="837526" cy="171370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14766" y="3110625"/>
              <a:ext cx="837526" cy="5895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14766" y="2327070"/>
              <a:ext cx="837526" cy="783555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14766" y="2060753"/>
              <a:ext cx="837526" cy="266316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14766" y="1585078"/>
              <a:ext cx="837526" cy="475675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14766" y="1255646"/>
              <a:ext cx="837526" cy="329431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914766" y="1023197"/>
              <a:ext cx="837526" cy="232449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914766" y="952384"/>
              <a:ext cx="837526" cy="70812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45351" y="3065627"/>
              <a:ext cx="837526" cy="6345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45351" y="2720608"/>
              <a:ext cx="837526" cy="345019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45351" y="2424877"/>
              <a:ext cx="837526" cy="295730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45351" y="1938153"/>
              <a:ext cx="837526" cy="486723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845351" y="1389819"/>
              <a:ext cx="837526" cy="548334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845351" y="1063283"/>
              <a:ext cx="837526" cy="32653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845351" y="952384"/>
              <a:ext cx="837526" cy="110899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75936" y="3092377"/>
              <a:ext cx="837526" cy="60783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5936" y="1473149"/>
              <a:ext cx="837526" cy="1619227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75936" y="1322446"/>
              <a:ext cx="837526" cy="150703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4775936" y="1153323"/>
              <a:ext cx="837526" cy="169123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775936" y="1052853"/>
              <a:ext cx="837526" cy="100469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775936" y="975827"/>
              <a:ext cx="837526" cy="7702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4775936" y="952384"/>
              <a:ext cx="837526" cy="23442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06521" y="3327748"/>
              <a:ext cx="837526" cy="37246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06521" y="1683265"/>
              <a:ext cx="837526" cy="1644482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5706521" y="1341250"/>
              <a:ext cx="837526" cy="342014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5706521" y="1123392"/>
              <a:ext cx="837526" cy="217858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5706521" y="1013291"/>
              <a:ext cx="837526" cy="110100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706521" y="964097"/>
              <a:ext cx="837526" cy="49193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5706521" y="952384"/>
              <a:ext cx="837526" cy="11712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053596" y="3150151"/>
              <a:ext cx="837526" cy="55006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1053596" y="1987683"/>
              <a:ext cx="837526" cy="1162467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1053596" y="1733846"/>
              <a:ext cx="837526" cy="253837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1053596" y="1407696"/>
              <a:ext cx="837526" cy="326149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1053596" y="1167822"/>
              <a:ext cx="837526" cy="239874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1053596" y="1008238"/>
              <a:ext cx="837526" cy="159583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053596" y="952384"/>
              <a:ext cx="837526" cy="55854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l62"/>
            <p:cNvSpPr/>
            <p:nvPr/>
          </p:nvSpPr>
          <p:spPr>
            <a:xfrm>
              <a:off x="5198438" y="1112786"/>
              <a:ext cx="38195" cy="99078"/>
            </a:xfrm>
            <a:custGeom>
              <a:avLst/>
              <a:pathLst>
                <a:path w="38195" h="99078">
                  <a:moveTo>
                    <a:pt x="38195" y="9907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tx63"/>
            <p:cNvSpPr/>
            <p:nvPr/>
          </p:nvSpPr>
          <p:spPr>
            <a:xfrm>
              <a:off x="2328044" y="325795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20.430%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327929" y="269040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20.860%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2467541" y="228699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11.183%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1822513" y="209558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15.484%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043348" y="167363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15.269%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1923983" y="131893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10.538%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2366727" y="87670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6.237%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2854852" y="345543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21.457%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2973208" y="276983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28.515%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3361212" y="203260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9.692%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715925" y="184120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17.311%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2854640" y="147040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11.989%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2893530" y="118953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8.459%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3298239" y="82612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2.577%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189372" y="322141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23.094%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3785789" y="294334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12.556%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3786330" y="262271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10.762%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3785679" y="223184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17.713%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3785351" y="171403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19.955%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4009271" y="106506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11.883%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4228466" y="84660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4.036%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4716250" y="344632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22.121%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5120308" y="212115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58.927%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158652" y="144804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5.484%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4655505" y="124373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6.155%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259494" y="119196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3.656%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655668" y="103849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2.803%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5158191" y="80295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0.853%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5507978" y="354856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13.555%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5646477" y="255555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59.847%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726928" y="156258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12.447%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827316" y="128231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7.928%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6162400" y="107089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4.007%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5583950" y="100002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1.790%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6089706" y="79676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0.426%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994159" y="347515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20.018%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993861" y="261893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42.305%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1033222" y="191072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9.238%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1397400" y="162105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11.869%</a:t>
              </a:r>
            </a:p>
          </p:txBody>
        </p:sp>
        <p:sp>
          <p:nvSpPr>
            <p:cNvPr id="102" name="tx102"/>
            <p:cNvSpPr/>
            <p:nvPr/>
          </p:nvSpPr>
          <p:spPr>
            <a:xfrm>
              <a:off x="1357377" y="133807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8.730%</a:t>
              </a:r>
            </a:p>
          </p:txBody>
        </p:sp>
        <p:sp>
          <p:nvSpPr>
            <p:cNvPr id="103" name="tx103"/>
            <p:cNvSpPr/>
            <p:nvPr/>
          </p:nvSpPr>
          <p:spPr>
            <a:xfrm>
              <a:off x="959728" y="113220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5.808%</a:t>
              </a:r>
            </a:p>
          </p:txBody>
        </p:sp>
        <p:sp>
          <p:nvSpPr>
            <p:cNvPr id="104" name="tx104"/>
            <p:cNvSpPr/>
            <p:nvPr/>
          </p:nvSpPr>
          <p:spPr>
            <a:xfrm>
              <a:off x="1436833" y="81899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2.033%</a:t>
              </a:r>
            </a:p>
          </p:txBody>
        </p:sp>
        <p:sp>
          <p:nvSpPr>
            <p:cNvPr id="105" name="pl105"/>
            <p:cNvSpPr/>
            <p:nvPr/>
          </p:nvSpPr>
          <p:spPr>
            <a:xfrm>
              <a:off x="914008" y="37002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tx106"/>
            <p:cNvSpPr/>
            <p:nvPr/>
          </p:nvSpPr>
          <p:spPr>
            <a:xfrm>
              <a:off x="1332632" y="3761536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107" name="tx107"/>
            <p:cNvSpPr/>
            <p:nvPr/>
          </p:nvSpPr>
          <p:spPr>
            <a:xfrm>
              <a:off x="2067528" y="3760063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108" name="tx108"/>
            <p:cNvSpPr/>
            <p:nvPr/>
          </p:nvSpPr>
          <p:spPr>
            <a:xfrm>
              <a:off x="3106790" y="3761536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109" name="tx109"/>
            <p:cNvSpPr/>
            <p:nvPr/>
          </p:nvSpPr>
          <p:spPr>
            <a:xfrm>
              <a:off x="4127470" y="3761536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110" name="tx110"/>
            <p:cNvSpPr/>
            <p:nvPr/>
          </p:nvSpPr>
          <p:spPr>
            <a:xfrm>
              <a:off x="4989651" y="3760117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111" name="tx111"/>
            <p:cNvSpPr/>
            <p:nvPr/>
          </p:nvSpPr>
          <p:spPr>
            <a:xfrm>
              <a:off x="6044520" y="3760117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  <p:sp>
          <p:nvSpPr>
            <p:cNvPr id="112" name="rc112"/>
            <p:cNvSpPr/>
            <p:nvPr/>
          </p:nvSpPr>
          <p:spPr>
            <a:xfrm>
              <a:off x="809625" y="4005544"/>
              <a:ext cx="5943600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rc113"/>
            <p:cNvSpPr/>
            <p:nvPr/>
          </p:nvSpPr>
          <p:spPr>
            <a:xfrm>
              <a:off x="821236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rc114"/>
            <p:cNvSpPr/>
            <p:nvPr/>
          </p:nvSpPr>
          <p:spPr>
            <a:xfrm>
              <a:off x="830236" y="4084133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rc115"/>
            <p:cNvSpPr/>
            <p:nvPr/>
          </p:nvSpPr>
          <p:spPr>
            <a:xfrm>
              <a:off x="2298234" y="4075133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rc116"/>
            <p:cNvSpPr/>
            <p:nvPr/>
          </p:nvSpPr>
          <p:spPr>
            <a:xfrm>
              <a:off x="2307234" y="4084133"/>
              <a:ext cx="201456" cy="201456"/>
            </a:xfrm>
            <a:prstGeom prst="rect">
              <a:avLst/>
            </a:prstGeom>
            <a:solidFill>
              <a:srgbClr val="C49A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rc117"/>
            <p:cNvSpPr/>
            <p:nvPr/>
          </p:nvSpPr>
          <p:spPr>
            <a:xfrm>
              <a:off x="3837388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rc118"/>
            <p:cNvSpPr/>
            <p:nvPr/>
          </p:nvSpPr>
          <p:spPr>
            <a:xfrm>
              <a:off x="3846388" y="4084133"/>
              <a:ext cx="201456" cy="201456"/>
            </a:xfrm>
            <a:prstGeom prst="rect">
              <a:avLst/>
            </a:prstGeom>
            <a:solidFill>
              <a:srgbClr val="53B4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rc119"/>
            <p:cNvSpPr/>
            <p:nvPr/>
          </p:nvSpPr>
          <p:spPr>
            <a:xfrm>
              <a:off x="5438588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rc120"/>
            <p:cNvSpPr/>
            <p:nvPr/>
          </p:nvSpPr>
          <p:spPr>
            <a:xfrm>
              <a:off x="5447588" y="4084133"/>
              <a:ext cx="201456" cy="201456"/>
            </a:xfrm>
            <a:prstGeom prst="rect">
              <a:avLst/>
            </a:prstGeom>
            <a:solidFill>
              <a:srgbClr val="00C09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rc121"/>
            <p:cNvSpPr/>
            <p:nvPr/>
          </p:nvSpPr>
          <p:spPr>
            <a:xfrm>
              <a:off x="82123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rc122"/>
            <p:cNvSpPr/>
            <p:nvPr/>
          </p:nvSpPr>
          <p:spPr>
            <a:xfrm>
              <a:off x="830236" y="4373178"/>
              <a:ext cx="201455" cy="201456"/>
            </a:xfrm>
            <a:prstGeom prst="rect">
              <a:avLst/>
            </a:prstGeom>
            <a:solidFill>
              <a:srgbClr val="00B6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rc123"/>
            <p:cNvSpPr/>
            <p:nvPr/>
          </p:nvSpPr>
          <p:spPr>
            <a:xfrm>
              <a:off x="229823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2307234" y="4373178"/>
              <a:ext cx="201456" cy="201456"/>
            </a:xfrm>
            <a:prstGeom prst="rect">
              <a:avLst/>
            </a:prstGeom>
            <a:solidFill>
              <a:srgbClr val="A58A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383738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3846388" y="4373178"/>
              <a:ext cx="201456" cy="201456"/>
            </a:xfrm>
            <a:prstGeom prst="rect">
              <a:avLst/>
            </a:prstGeom>
            <a:solidFill>
              <a:srgbClr val="FB61D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tx127"/>
            <p:cNvSpPr/>
            <p:nvPr/>
          </p:nvSpPr>
          <p:spPr>
            <a:xfrm>
              <a:off x="1110281" y="4143551"/>
              <a:ext cx="478417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sabe</a:t>
              </a:r>
            </a:p>
          </p:txBody>
        </p:sp>
        <p:sp>
          <p:nvSpPr>
            <p:cNvPr id="128" name="tx128"/>
            <p:cNvSpPr/>
            <p:nvPr/>
          </p:nvSpPr>
          <p:spPr>
            <a:xfrm>
              <a:off x="2587279" y="4143551"/>
              <a:ext cx="48458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Nenhuma</a:t>
              </a:r>
            </a:p>
          </p:txBody>
        </p:sp>
        <p:sp>
          <p:nvSpPr>
            <p:cNvPr id="129" name="tx129"/>
            <p:cNvSpPr/>
            <p:nvPr/>
          </p:nvSpPr>
          <p:spPr>
            <a:xfrm>
              <a:off x="4126433" y="4143224"/>
              <a:ext cx="640000" cy="8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 vez no ano</a:t>
              </a:r>
            </a:p>
          </p:txBody>
        </p:sp>
        <p:sp>
          <p:nvSpPr>
            <p:cNvPr id="130" name="tx130"/>
            <p:cNvSpPr/>
            <p:nvPr/>
          </p:nvSpPr>
          <p:spPr>
            <a:xfrm>
              <a:off x="5727633" y="4143115"/>
              <a:ext cx="111836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 2 a 3 vezes no ano</a:t>
              </a:r>
            </a:p>
          </p:txBody>
        </p:sp>
        <p:sp>
          <p:nvSpPr>
            <p:cNvPr id="131" name="tx131"/>
            <p:cNvSpPr/>
            <p:nvPr/>
          </p:nvSpPr>
          <p:spPr>
            <a:xfrm>
              <a:off x="1110281" y="4432214"/>
              <a:ext cx="1118363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 4 a 6 vezes no ano</a:t>
              </a:r>
            </a:p>
          </p:txBody>
        </p:sp>
        <p:sp>
          <p:nvSpPr>
            <p:cNvPr id="132" name="tx132"/>
            <p:cNvSpPr/>
            <p:nvPr/>
          </p:nvSpPr>
          <p:spPr>
            <a:xfrm>
              <a:off x="2587279" y="4432214"/>
              <a:ext cx="1180519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 7 a 10 vezes no ano</a:t>
              </a:r>
            </a:p>
          </p:txBody>
        </p:sp>
        <p:sp>
          <p:nvSpPr>
            <p:cNvPr id="133" name="tx133"/>
            <p:cNvSpPr/>
            <p:nvPr/>
          </p:nvSpPr>
          <p:spPr>
            <a:xfrm>
              <a:off x="4126433" y="4432214"/>
              <a:ext cx="12425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Mais de 10 vezes no ano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9100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9449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9798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0146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9274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9623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99725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80321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2354498"/>
              <a:ext cx="279175" cy="16347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1217615"/>
              <a:ext cx="279175" cy="277164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2605565"/>
              <a:ext cx="279175" cy="138369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2715231"/>
              <a:ext cx="279175" cy="127403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2773212"/>
              <a:ext cx="279175" cy="121604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2205074"/>
              <a:ext cx="279175" cy="178418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263356" y="2763858"/>
              <a:ext cx="279175" cy="122540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193941" y="1428563"/>
              <a:ext cx="279175" cy="256069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4124527" y="2658744"/>
              <a:ext cx="279175" cy="133051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5055112" y="2721861"/>
              <a:ext cx="279175" cy="12673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985697" y="2621103"/>
              <a:ext cx="279175" cy="1368158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332771" y="2280270"/>
              <a:ext cx="279175" cy="1708991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542532" y="3167055"/>
              <a:ext cx="279175" cy="82220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473117" y="1704588"/>
              <a:ext cx="279175" cy="2284672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3702" y="2882002"/>
              <a:ext cx="279175" cy="110725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334287" y="3164614"/>
              <a:ext cx="279175" cy="82464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264872" y="3133673"/>
              <a:ext cx="279175" cy="855588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611947" y="2662464"/>
              <a:ext cx="279175" cy="132679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 rot="-5400000">
              <a:off x="1844319" y="206266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10.262%</a:t>
              </a:r>
            </a:p>
          </p:txBody>
        </p:sp>
        <p:sp>
          <p:nvSpPr>
            <p:cNvPr id="39" name="tx39"/>
            <p:cNvSpPr/>
            <p:nvPr/>
          </p:nvSpPr>
          <p:spPr>
            <a:xfrm rot="-5400000">
              <a:off x="2774905" y="92577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17.399%</a:t>
              </a:r>
            </a:p>
          </p:txBody>
        </p:sp>
        <p:sp>
          <p:nvSpPr>
            <p:cNvPr id="40" name="tx40"/>
            <p:cNvSpPr/>
            <p:nvPr/>
          </p:nvSpPr>
          <p:spPr>
            <a:xfrm rot="-5400000">
              <a:off x="3744477" y="231372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8.686%</a:t>
              </a:r>
            </a:p>
          </p:txBody>
        </p:sp>
        <p:sp>
          <p:nvSpPr>
            <p:cNvPr id="41" name="tx41"/>
            <p:cNvSpPr/>
            <p:nvPr/>
          </p:nvSpPr>
          <p:spPr>
            <a:xfrm rot="-5400000">
              <a:off x="4675062" y="242339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7.998%</a:t>
              </a:r>
            </a:p>
          </p:txBody>
        </p:sp>
        <p:sp>
          <p:nvSpPr>
            <p:cNvPr id="42" name="tx42"/>
            <p:cNvSpPr/>
            <p:nvPr/>
          </p:nvSpPr>
          <p:spPr>
            <a:xfrm rot="-5400000">
              <a:off x="5605647" y="248137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7.634%</a:t>
              </a:r>
            </a:p>
          </p:txBody>
        </p:sp>
        <p:sp>
          <p:nvSpPr>
            <p:cNvPr id="43" name="tx43"/>
            <p:cNvSpPr/>
            <p:nvPr/>
          </p:nvSpPr>
          <p:spPr>
            <a:xfrm rot="-5400000">
              <a:off x="913734" y="191323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11.200%</a:t>
              </a:r>
            </a:p>
          </p:txBody>
        </p:sp>
        <p:sp>
          <p:nvSpPr>
            <p:cNvPr id="44" name="tx44"/>
            <p:cNvSpPr/>
            <p:nvPr/>
          </p:nvSpPr>
          <p:spPr>
            <a:xfrm rot="-5400000">
              <a:off x="2162482" y="2472020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7.692%</a:t>
              </a:r>
            </a:p>
          </p:txBody>
        </p:sp>
        <p:sp>
          <p:nvSpPr>
            <p:cNvPr id="45" name="tx45"/>
            <p:cNvSpPr/>
            <p:nvPr/>
          </p:nvSpPr>
          <p:spPr>
            <a:xfrm rot="-5400000">
              <a:off x="3054080" y="1136725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16.074%</a:t>
              </a:r>
            </a:p>
          </p:txBody>
        </p:sp>
        <p:sp>
          <p:nvSpPr>
            <p:cNvPr id="46" name="tx46"/>
            <p:cNvSpPr/>
            <p:nvPr/>
          </p:nvSpPr>
          <p:spPr>
            <a:xfrm rot="-5400000">
              <a:off x="4023652" y="236690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8.352%</a:t>
              </a:r>
            </a:p>
          </p:txBody>
        </p:sp>
        <p:sp>
          <p:nvSpPr>
            <p:cNvPr id="47" name="tx47"/>
            <p:cNvSpPr/>
            <p:nvPr/>
          </p:nvSpPr>
          <p:spPr>
            <a:xfrm rot="-5400000">
              <a:off x="4954238" y="243002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7.956%</a:t>
              </a:r>
            </a:p>
          </p:txBody>
        </p:sp>
        <p:sp>
          <p:nvSpPr>
            <p:cNvPr id="48" name="tx48"/>
            <p:cNvSpPr/>
            <p:nvPr/>
          </p:nvSpPr>
          <p:spPr>
            <a:xfrm rot="-5400000">
              <a:off x="5884823" y="232926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8.588%</a:t>
              </a:r>
            </a:p>
          </p:txBody>
        </p:sp>
        <p:sp>
          <p:nvSpPr>
            <p:cNvPr id="49" name="tx49"/>
            <p:cNvSpPr/>
            <p:nvPr/>
          </p:nvSpPr>
          <p:spPr>
            <a:xfrm rot="-5400000">
              <a:off x="1192910" y="198843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10.728%</a:t>
              </a:r>
            </a:p>
          </p:txBody>
        </p:sp>
        <p:sp>
          <p:nvSpPr>
            <p:cNvPr id="50" name="tx50"/>
            <p:cNvSpPr/>
            <p:nvPr/>
          </p:nvSpPr>
          <p:spPr>
            <a:xfrm rot="-5400000">
              <a:off x="2441658" y="2875217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5.161%</a:t>
              </a:r>
            </a:p>
          </p:txBody>
        </p:sp>
        <p:sp>
          <p:nvSpPr>
            <p:cNvPr id="51" name="tx51"/>
            <p:cNvSpPr/>
            <p:nvPr/>
          </p:nvSpPr>
          <p:spPr>
            <a:xfrm rot="-5400000">
              <a:off x="3333256" y="1412750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14.342%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4302828" y="259016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6.951%</a:t>
              </a:r>
            </a:p>
          </p:txBody>
        </p:sp>
        <p:sp>
          <p:nvSpPr>
            <p:cNvPr id="53" name="tx53"/>
            <p:cNvSpPr/>
            <p:nvPr/>
          </p:nvSpPr>
          <p:spPr>
            <a:xfrm rot="-5400000">
              <a:off x="5233413" y="287277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5.177%</a:t>
              </a:r>
            </a:p>
          </p:txBody>
        </p:sp>
        <p:sp>
          <p:nvSpPr>
            <p:cNvPr id="54" name="tx54"/>
            <p:cNvSpPr/>
            <p:nvPr/>
          </p:nvSpPr>
          <p:spPr>
            <a:xfrm rot="-5400000">
              <a:off x="6163998" y="2841834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5.371%</a:t>
              </a:r>
            </a:p>
          </p:txBody>
        </p:sp>
        <p:sp>
          <p:nvSpPr>
            <p:cNvPr id="55" name="tx55"/>
            <p:cNvSpPr/>
            <p:nvPr/>
          </p:nvSpPr>
          <p:spPr>
            <a:xfrm rot="-5400000">
              <a:off x="1511073" y="237062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8.329%</a:t>
              </a:r>
            </a:p>
          </p:txBody>
        </p:sp>
        <p:sp>
          <p:nvSpPr>
            <p:cNvPr id="56" name="pl56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1332632" y="4050581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067528" y="4049108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106790" y="4050581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4127470" y="4050581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989651" y="4049162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6044520" y="4049162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2818348" y="4294589"/>
              <a:ext cx="19609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2957526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2966526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356478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3573783" y="4373178"/>
              <a:ext cx="201455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417203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4181039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3246571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853828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61084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94751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47989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01226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54463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07701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660938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681328" y="3628757"/>
              <a:ext cx="3002307" cy="0"/>
            </a:xfrm>
            <a:custGeom>
              <a:avLst/>
              <a:pathLst>
                <a:path w="3002307" h="0">
                  <a:moveTo>
                    <a:pt x="0" y="0"/>
                  </a:moveTo>
                  <a:lnTo>
                    <a:pt x="3002307" y="0"/>
                  </a:lnTo>
                  <a:lnTo>
                    <a:pt x="3002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681328" y="2808991"/>
              <a:ext cx="3002307" cy="0"/>
            </a:xfrm>
            <a:custGeom>
              <a:avLst/>
              <a:pathLst>
                <a:path w="3002307" h="0">
                  <a:moveTo>
                    <a:pt x="0" y="0"/>
                  </a:moveTo>
                  <a:lnTo>
                    <a:pt x="3002307" y="0"/>
                  </a:lnTo>
                  <a:lnTo>
                    <a:pt x="3002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681328" y="1989226"/>
              <a:ext cx="3002307" cy="0"/>
            </a:xfrm>
            <a:custGeom>
              <a:avLst/>
              <a:pathLst>
                <a:path w="3002307" h="0">
                  <a:moveTo>
                    <a:pt x="0" y="0"/>
                  </a:moveTo>
                  <a:lnTo>
                    <a:pt x="3002307" y="0"/>
                  </a:lnTo>
                  <a:lnTo>
                    <a:pt x="3002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681328" y="1169460"/>
              <a:ext cx="3002307" cy="0"/>
            </a:xfrm>
            <a:custGeom>
              <a:avLst/>
              <a:pathLst>
                <a:path w="3002307" h="0">
                  <a:moveTo>
                    <a:pt x="0" y="0"/>
                  </a:moveTo>
                  <a:lnTo>
                    <a:pt x="3002307" y="0"/>
                  </a:lnTo>
                  <a:lnTo>
                    <a:pt x="3002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68132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421370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74607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27845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1082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634320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681328" y="1620331"/>
              <a:ext cx="1348745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681328" y="2440097"/>
              <a:ext cx="1445810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681328" y="800566"/>
              <a:ext cx="1376925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681328" y="3259862"/>
              <a:ext cx="1034064" cy="24592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681328" y="1866261"/>
              <a:ext cx="1927273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681328" y="2686027"/>
              <a:ext cx="2011911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681328" y="1046496"/>
              <a:ext cx="2058429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681328" y="3505792"/>
              <a:ext cx="1928565" cy="24592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681328" y="2112191"/>
              <a:ext cx="2286405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681328" y="2931956"/>
              <a:ext cx="2277695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681328" y="1292425"/>
              <a:ext cx="2356708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681328" y="3751722"/>
              <a:ext cx="2257786" cy="24592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3"/>
            <p:cNvSpPr/>
            <p:nvPr/>
          </p:nvSpPr>
          <p:spPr>
            <a:xfrm>
              <a:off x="5188757" y="1700315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25.335%</a:t>
              </a:r>
            </a:p>
          </p:txBody>
        </p:sp>
        <p:sp>
          <p:nvSpPr>
            <p:cNvPr id="34" name="tx34"/>
            <p:cNvSpPr/>
            <p:nvPr/>
          </p:nvSpPr>
          <p:spPr>
            <a:xfrm>
              <a:off x="5285823" y="2520081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27.158%</a:t>
              </a:r>
            </a:p>
          </p:txBody>
        </p:sp>
        <p:sp>
          <p:nvSpPr>
            <p:cNvPr id="35" name="tx35"/>
            <p:cNvSpPr/>
            <p:nvPr/>
          </p:nvSpPr>
          <p:spPr>
            <a:xfrm>
              <a:off x="5216938" y="880550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25.864%</a:t>
              </a:r>
            </a:p>
          </p:txBody>
        </p:sp>
        <p:sp>
          <p:nvSpPr>
            <p:cNvPr id="36" name="tx36"/>
            <p:cNvSpPr/>
            <p:nvPr/>
          </p:nvSpPr>
          <p:spPr>
            <a:xfrm>
              <a:off x="4874076" y="3339846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19.424%</a:t>
              </a:r>
            </a:p>
          </p:txBody>
        </p:sp>
        <p:sp>
          <p:nvSpPr>
            <p:cNvPr id="37" name="tx37"/>
            <p:cNvSpPr/>
            <p:nvPr/>
          </p:nvSpPr>
          <p:spPr>
            <a:xfrm>
              <a:off x="5767286" y="1946245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36.201%</a:t>
              </a:r>
            </a:p>
          </p:txBody>
        </p:sp>
        <p:sp>
          <p:nvSpPr>
            <p:cNvPr id="38" name="tx38"/>
            <p:cNvSpPr/>
            <p:nvPr/>
          </p:nvSpPr>
          <p:spPr>
            <a:xfrm>
              <a:off x="5851923" y="2766011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37.791%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5898441" y="1126479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38.665%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5768578" y="3585776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36.226%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6126417" y="2192175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42.947%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6117707" y="3011940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42.784%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6196720" y="1372409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44.268%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6097798" y="3831706"/>
              <a:ext cx="42795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42.410%</a:t>
              </a:r>
            </a:p>
          </p:txBody>
        </p:sp>
        <p:sp>
          <p:nvSpPr>
            <p:cNvPr id="45" name="pl45"/>
            <p:cNvSpPr/>
            <p:nvPr/>
          </p:nvSpPr>
          <p:spPr>
            <a:xfrm>
              <a:off x="368132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1170783" y="3565183"/>
              <a:ext cx="244791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Banheiro adaptado para pessoas com deficiência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879214" y="2683757"/>
              <a:ext cx="273948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Rota acessível aos espaços do CRAS (recepção, salas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1493894" y="2804458"/>
              <a:ext cx="2124804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de atendimento e espaços de uso coletivo)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1345026" y="1866665"/>
              <a:ext cx="2273672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Acesso principal adaptado com rampas e rota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1040469" y="1986002"/>
              <a:ext cx="2578228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acessível desde a calçada até a recepção do CRAS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2264317" y="1127714"/>
              <a:ext cx="135438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Rota acessível ao banheiro</a:t>
              </a:r>
            </a:p>
          </p:txBody>
        </p:sp>
        <p:sp>
          <p:nvSpPr>
            <p:cNvPr id="52" name="rc52"/>
            <p:cNvSpPr/>
            <p:nvPr/>
          </p:nvSpPr>
          <p:spPr>
            <a:xfrm>
              <a:off x="4202008" y="4294589"/>
              <a:ext cx="19609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434118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4350186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494844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4957443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555569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5564699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9"/>
            <p:cNvSpPr/>
            <p:nvPr/>
          </p:nvSpPr>
          <p:spPr>
            <a:xfrm>
              <a:off x="4630231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37488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844744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306733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2605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038478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04350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73796" y="3891618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73796" y="3517895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73796" y="3144172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73796" y="2770449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73796" y="2396726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73796" y="2023003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3796" y="1649281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73796" y="1275558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73796" y="901835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7379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39669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05541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71414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3728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73796" y="1854828"/>
              <a:ext cx="2264589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138386" y="1854828"/>
              <a:ext cx="932478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6070864" y="1854828"/>
              <a:ext cx="266422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73796" y="2975997"/>
              <a:ext cx="1731745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605541" y="2975997"/>
              <a:ext cx="1332111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37653" y="2975997"/>
              <a:ext cx="399633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73796" y="2228551"/>
              <a:ext cx="2131378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005175" y="2228551"/>
              <a:ext cx="1332111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873796" y="1481105"/>
              <a:ext cx="2397800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5271597" y="1481105"/>
              <a:ext cx="932478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6204075" y="1481105"/>
              <a:ext cx="133211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873796" y="3349720"/>
              <a:ext cx="1065689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939486" y="3349720"/>
              <a:ext cx="2131378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6070864" y="3349720"/>
              <a:ext cx="266422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873796" y="1107382"/>
              <a:ext cx="2531011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5404808" y="1107382"/>
              <a:ext cx="932478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873796" y="733659"/>
              <a:ext cx="2531011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5404808" y="733659"/>
              <a:ext cx="932478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873796" y="3723443"/>
              <a:ext cx="799266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673063" y="3723443"/>
              <a:ext cx="1065689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38753" y="3723443"/>
              <a:ext cx="1598533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873796" y="2602274"/>
              <a:ext cx="1998167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871964" y="2602274"/>
              <a:ext cx="1465322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tx46"/>
            <p:cNvSpPr/>
            <p:nvPr/>
          </p:nvSpPr>
          <p:spPr>
            <a:xfrm>
              <a:off x="3807321" y="196741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5405855" y="196741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6044292" y="1967415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540899" y="308858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50.0%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5072827" y="308858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938699" y="308858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3740715" y="234113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61.5%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5472460" y="234113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38.5%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873926" y="159369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69.2%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539066" y="159369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110898" y="1593692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3207871" y="346230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30.8%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806405" y="346230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61.5%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044292" y="3462306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940532" y="121996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672277" y="121996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940532" y="84624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672277" y="84624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074660" y="383602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23.1%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007138" y="383602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339249" y="383602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3674110" y="271486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57.7%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405855" y="271486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42.3%</a:t>
              </a:r>
            </a:p>
          </p:txBody>
        </p:sp>
        <p:sp>
          <p:nvSpPr>
            <p:cNvPr id="69" name="pl69"/>
            <p:cNvSpPr/>
            <p:nvPr/>
          </p:nvSpPr>
          <p:spPr>
            <a:xfrm>
              <a:off x="287379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tx70"/>
            <p:cNvSpPr/>
            <p:nvPr/>
          </p:nvSpPr>
          <p:spPr>
            <a:xfrm>
              <a:off x="1786063" y="3826734"/>
              <a:ext cx="102510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Regulação do SUAS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1823335" y="3475166"/>
              <a:ext cx="9878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Trabalho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065571" y="3041093"/>
              <a:ext cx="17455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de Benefícios Assistenciais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401124" y="3139638"/>
              <a:ext cx="141004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(BPC, Benefícios Eventuais)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47645" y="2645215"/>
              <a:ext cx="186352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Vigilância Socioassistencial (inclusive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966089" y="2765916"/>
              <a:ext cx="184507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áreas de monitoramento e avaliação)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879214" y="2252665"/>
              <a:ext cx="1931952" cy="123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Cadastro Único e Programa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134167" y="2415330"/>
              <a:ext cx="67699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Bolsa Família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096731" y="1959702"/>
              <a:ext cx="1714435" cy="103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Financeira e Orçamentária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1960088" y="1606552"/>
              <a:ext cx="8510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SUAS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661916" y="1212311"/>
              <a:ext cx="1149250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Básica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574930" y="838260"/>
              <a:ext cx="123623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Especial</a:t>
              </a:r>
            </a:p>
          </p:txBody>
        </p:sp>
        <p:sp>
          <p:nvSpPr>
            <p:cNvPr id="82" name="rc82"/>
            <p:cNvSpPr/>
            <p:nvPr/>
          </p:nvSpPr>
          <p:spPr>
            <a:xfrm>
              <a:off x="3118269" y="4289824"/>
              <a:ext cx="3320894" cy="3633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257447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266447" y="4368413"/>
              <a:ext cx="201455" cy="2062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237200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246200" y="4368413"/>
              <a:ext cx="201456" cy="20622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303939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312939" y="4368413"/>
              <a:ext cx="201456" cy="20622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tx89"/>
            <p:cNvSpPr/>
            <p:nvPr/>
          </p:nvSpPr>
          <p:spPr>
            <a:xfrm>
              <a:off x="3546492" y="4368445"/>
              <a:ext cx="56534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Constituída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3546492" y="4489200"/>
              <a:ext cx="621119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formalmente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4526245" y="4368445"/>
              <a:ext cx="56534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Constituída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526245" y="4489200"/>
              <a:ext cx="708104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informalmente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5592984" y="4429777"/>
              <a:ext cx="77659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276060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72668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9276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65884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62492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277561" y="2399109"/>
              <a:ext cx="4406074" cy="0"/>
            </a:xfrm>
            <a:custGeom>
              <a:avLst/>
              <a:pathLst>
                <a:path w="4406074" h="0">
                  <a:moveTo>
                    <a:pt x="0" y="0"/>
                  </a:moveTo>
                  <a:lnTo>
                    <a:pt x="4406074" y="0"/>
                  </a:lnTo>
                  <a:lnTo>
                    <a:pt x="44060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27756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24364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420972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517580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6141887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2277561" y="3259862"/>
              <a:ext cx="1486279" cy="4303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277561" y="2829486"/>
              <a:ext cx="2229418" cy="43037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2277561" y="2399109"/>
              <a:ext cx="743139" cy="43037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2277561" y="1968732"/>
              <a:ext cx="1486279" cy="4303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277561" y="1538355"/>
              <a:ext cx="1486279" cy="43037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277561" y="1107978"/>
              <a:ext cx="3715697" cy="43037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3893882" y="3419462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4598034" y="298908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3150742" y="2558708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3893882" y="2128332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3893882" y="1697955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7.7%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6084313" y="126757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28" name="pl28"/>
            <p:cNvSpPr/>
            <p:nvPr/>
          </p:nvSpPr>
          <p:spPr>
            <a:xfrm>
              <a:off x="227756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tx29"/>
            <p:cNvSpPr/>
            <p:nvPr/>
          </p:nvSpPr>
          <p:spPr>
            <a:xfrm>
              <a:off x="1301806" y="2196334"/>
              <a:ext cx="913125" cy="122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Última atualização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1289091" y="2357799"/>
              <a:ext cx="92583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da Lei Estadual de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879214" y="2454925"/>
              <a:ext cx="1335717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Regulamentação do SUAS</a:t>
              </a:r>
            </a:p>
          </p:txBody>
        </p:sp>
        <p:sp>
          <p:nvSpPr>
            <p:cNvPr id="32" name="rc32"/>
            <p:cNvSpPr/>
            <p:nvPr/>
          </p:nvSpPr>
          <p:spPr>
            <a:xfrm>
              <a:off x="2489840" y="4294589"/>
              <a:ext cx="3981516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629018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38018" y="4373178"/>
              <a:ext cx="201455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43507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444074" y="4373178"/>
              <a:ext cx="201456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04233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051331" y="4373178"/>
              <a:ext cx="201455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64958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658587" y="4373178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25684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5265844" y="4373178"/>
              <a:ext cx="201456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86410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873100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2918063" y="4432105"/>
              <a:ext cx="447421" cy="8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Até 2017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724119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331376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2019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938632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2020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5545889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2021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153145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2022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6129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8602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210763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35498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2366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4839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73131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786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57973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89278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798822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908365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601790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1080440" y="3410299"/>
              <a:ext cx="998589" cy="57896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080440" y="2020792"/>
              <a:ext cx="998589" cy="138950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080440" y="1557623"/>
              <a:ext cx="998589" cy="46316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080440" y="978661"/>
              <a:ext cx="998589" cy="57896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189983" y="3526092"/>
              <a:ext cx="998589" cy="4631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189983" y="1904999"/>
              <a:ext cx="998589" cy="162109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189983" y="1557623"/>
              <a:ext cx="998589" cy="3473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189983" y="978661"/>
              <a:ext cx="998589" cy="57896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299527" y="3526092"/>
              <a:ext cx="998589" cy="46316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299527" y="1904999"/>
              <a:ext cx="998589" cy="1621092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299527" y="1557623"/>
              <a:ext cx="998589" cy="34737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299527" y="978661"/>
              <a:ext cx="998589" cy="57896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4409071" y="3641884"/>
              <a:ext cx="998589" cy="3473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4409071" y="1673415"/>
              <a:ext cx="998589" cy="196846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409071" y="1557623"/>
              <a:ext cx="998589" cy="11579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409071" y="978661"/>
              <a:ext cx="998589" cy="57896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5518615" y="3641884"/>
              <a:ext cx="998589" cy="34737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518615" y="1326038"/>
              <a:ext cx="998589" cy="2315845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5518615" y="978661"/>
              <a:ext cx="998589" cy="34737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38"/>
            <p:cNvSpPr/>
            <p:nvPr/>
          </p:nvSpPr>
          <p:spPr>
            <a:xfrm>
              <a:off x="1566875" y="353736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39" name="tx39"/>
            <p:cNvSpPr/>
            <p:nvPr/>
          </p:nvSpPr>
          <p:spPr>
            <a:xfrm>
              <a:off x="1196019" y="276622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46.2%</a:t>
              </a:r>
            </a:p>
          </p:txBody>
        </p:sp>
        <p:sp>
          <p:nvSpPr>
            <p:cNvPr id="40" name="tx40"/>
            <p:cNvSpPr/>
            <p:nvPr/>
          </p:nvSpPr>
          <p:spPr>
            <a:xfrm>
              <a:off x="1566037" y="162720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15.4%</a:t>
              </a:r>
            </a:p>
          </p:txBody>
        </p:sp>
        <p:sp>
          <p:nvSpPr>
            <p:cNvPr id="41" name="tx41"/>
            <p:cNvSpPr/>
            <p:nvPr/>
          </p:nvSpPr>
          <p:spPr>
            <a:xfrm>
              <a:off x="1566985" y="110584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2" name="tx42"/>
            <p:cNvSpPr/>
            <p:nvPr/>
          </p:nvSpPr>
          <p:spPr>
            <a:xfrm>
              <a:off x="2304161" y="3808753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15.4%</a:t>
              </a:r>
            </a:p>
          </p:txBody>
        </p:sp>
        <p:sp>
          <p:nvSpPr>
            <p:cNvPr id="43" name="tx43"/>
            <p:cNvSpPr/>
            <p:nvPr/>
          </p:nvSpPr>
          <p:spPr>
            <a:xfrm>
              <a:off x="2304219" y="276662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53.8%</a:t>
              </a:r>
            </a:p>
          </p:txBody>
        </p:sp>
        <p:sp>
          <p:nvSpPr>
            <p:cNvPr id="44" name="tx44"/>
            <p:cNvSpPr/>
            <p:nvPr/>
          </p:nvSpPr>
          <p:spPr>
            <a:xfrm>
              <a:off x="2305293" y="178197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45" name="tx45"/>
            <p:cNvSpPr/>
            <p:nvPr/>
          </p:nvSpPr>
          <p:spPr>
            <a:xfrm>
              <a:off x="2676409" y="110603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3413699" y="380875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15.4%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3785513" y="255350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53.8%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3414814" y="1782145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415081" y="131889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4446885" y="383777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523426" y="2708751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65.4%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4933936" y="1453746"/>
              <a:ext cx="319566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3.8%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894856" y="1106148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19.2%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556431" y="3837772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632452" y="253554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76.9%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6004835" y="990070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11.5%</a:t>
              </a:r>
            </a:p>
          </p:txBody>
        </p:sp>
        <p:sp>
          <p:nvSpPr>
            <p:cNvPr id="57" name="pl57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8"/>
            <p:cNvSpPr/>
            <p:nvPr/>
          </p:nvSpPr>
          <p:spPr>
            <a:xfrm>
              <a:off x="1455423" y="4050145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564967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3674511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4784054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893598" y="4050199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  <p:sp>
          <p:nvSpPr>
            <p:cNvPr id="63" name="rc63"/>
            <p:cNvSpPr/>
            <p:nvPr/>
          </p:nvSpPr>
          <p:spPr>
            <a:xfrm>
              <a:off x="890298" y="4294589"/>
              <a:ext cx="5817047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102947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1038476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195340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962404" y="43731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rc68"/>
            <p:cNvSpPr/>
            <p:nvPr/>
          </p:nvSpPr>
          <p:spPr>
            <a:xfrm>
              <a:off x="3809448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rc69"/>
            <p:cNvSpPr/>
            <p:nvPr/>
          </p:nvSpPr>
          <p:spPr>
            <a:xfrm>
              <a:off x="3818448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rc70"/>
            <p:cNvSpPr/>
            <p:nvPr/>
          </p:nvSpPr>
          <p:spPr>
            <a:xfrm>
              <a:off x="5609502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rc71"/>
            <p:cNvSpPr/>
            <p:nvPr/>
          </p:nvSpPr>
          <p:spPr>
            <a:xfrm>
              <a:off x="5618502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tx72"/>
            <p:cNvSpPr/>
            <p:nvPr/>
          </p:nvSpPr>
          <p:spPr>
            <a:xfrm>
              <a:off x="1318521" y="4432596"/>
              <a:ext cx="56529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realiza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2242449" y="4410332"/>
              <a:ext cx="149740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apenas fundo-a-fundo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4098493" y="4411259"/>
              <a:ext cx="1441420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apenas por convênio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5898547" y="4432596"/>
              <a:ext cx="73920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Realiza ambos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009361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3826956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4644552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46214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627974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600563" y="3723345"/>
              <a:ext cx="4083072" cy="0"/>
            </a:xfrm>
            <a:custGeom>
              <a:avLst/>
              <a:pathLst>
                <a:path w="4083072" h="0">
                  <a:moveTo>
                    <a:pt x="0" y="0"/>
                  </a:moveTo>
                  <a:lnTo>
                    <a:pt x="4083072" y="0"/>
                  </a:lnTo>
                  <a:lnTo>
                    <a:pt x="40830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600563" y="3061227"/>
              <a:ext cx="4083072" cy="0"/>
            </a:xfrm>
            <a:custGeom>
              <a:avLst/>
              <a:pathLst>
                <a:path w="4083072" h="0">
                  <a:moveTo>
                    <a:pt x="0" y="0"/>
                  </a:moveTo>
                  <a:lnTo>
                    <a:pt x="4083072" y="0"/>
                  </a:lnTo>
                  <a:lnTo>
                    <a:pt x="40830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600563" y="2399109"/>
              <a:ext cx="4083072" cy="0"/>
            </a:xfrm>
            <a:custGeom>
              <a:avLst/>
              <a:pathLst>
                <a:path w="4083072" h="0">
                  <a:moveTo>
                    <a:pt x="0" y="0"/>
                  </a:moveTo>
                  <a:lnTo>
                    <a:pt x="4083072" y="0"/>
                  </a:lnTo>
                  <a:lnTo>
                    <a:pt x="40830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600563" y="1736990"/>
              <a:ext cx="4083072" cy="0"/>
            </a:xfrm>
            <a:custGeom>
              <a:avLst/>
              <a:pathLst>
                <a:path w="4083072" h="0">
                  <a:moveTo>
                    <a:pt x="0" y="0"/>
                  </a:moveTo>
                  <a:lnTo>
                    <a:pt x="4083072" y="0"/>
                  </a:lnTo>
                  <a:lnTo>
                    <a:pt x="40830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600563" y="1074872"/>
              <a:ext cx="4083072" cy="0"/>
            </a:xfrm>
            <a:custGeom>
              <a:avLst/>
              <a:pathLst>
                <a:path w="4083072" h="0">
                  <a:moveTo>
                    <a:pt x="0" y="0"/>
                  </a:moveTo>
                  <a:lnTo>
                    <a:pt x="4083072" y="0"/>
                  </a:lnTo>
                  <a:lnTo>
                    <a:pt x="4083072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60056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41815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35754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05335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870945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2600563" y="1439037"/>
              <a:ext cx="2943344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600563" y="776919"/>
              <a:ext cx="2943344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2600563" y="2763274"/>
              <a:ext cx="2289267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600563" y="2101155"/>
              <a:ext cx="1962229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2600563" y="3425392"/>
              <a:ext cx="327038" cy="119181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2600563" y="1558218"/>
              <a:ext cx="3433901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600563" y="896100"/>
              <a:ext cx="3270382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600563" y="2882455"/>
              <a:ext cx="2943344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600563" y="2220337"/>
              <a:ext cx="1962229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600563" y="3544573"/>
              <a:ext cx="490557" cy="119181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600563" y="1677400"/>
              <a:ext cx="3270382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600563" y="1015281"/>
              <a:ext cx="3106863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600563" y="3001636"/>
              <a:ext cx="2616306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2600563" y="2339518"/>
              <a:ext cx="2125748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2600563" y="3663755"/>
              <a:ext cx="327038" cy="119181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600563" y="1796581"/>
              <a:ext cx="3597420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2600563" y="1134463"/>
              <a:ext cx="3433901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2600563" y="3120818"/>
              <a:ext cx="2616306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600563" y="2458699"/>
              <a:ext cx="1962229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2600563" y="3782936"/>
              <a:ext cx="654076" cy="119181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2600563" y="1915762"/>
              <a:ext cx="3433901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600563" y="1253644"/>
              <a:ext cx="3433901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2600563" y="3239999"/>
              <a:ext cx="2452786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2600563" y="2577881"/>
              <a:ext cx="2616306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600563" y="3902117"/>
              <a:ext cx="817595" cy="119181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5"/>
            <p:cNvSpPr/>
            <p:nvPr/>
          </p:nvSpPr>
          <p:spPr>
            <a:xfrm>
              <a:off x="5580396" y="1446325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46" name="tx46"/>
            <p:cNvSpPr/>
            <p:nvPr/>
          </p:nvSpPr>
          <p:spPr>
            <a:xfrm>
              <a:off x="5580396" y="78420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47" name="tx47"/>
            <p:cNvSpPr/>
            <p:nvPr/>
          </p:nvSpPr>
          <p:spPr>
            <a:xfrm>
              <a:off x="4926319" y="2772273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48" name="tx48"/>
            <p:cNvSpPr/>
            <p:nvPr/>
          </p:nvSpPr>
          <p:spPr>
            <a:xfrm>
              <a:off x="4599281" y="2110155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3003077" y="3434392"/>
              <a:ext cx="7797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070953" y="1567218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5907434" y="90338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580396" y="2889743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18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4599281" y="2229336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3166596" y="3551793"/>
              <a:ext cx="77974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907434" y="1684688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743915" y="102256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253358" y="3008924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62800" y="2346738"/>
              <a:ext cx="155949" cy="1025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003077" y="3672754"/>
              <a:ext cx="77974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6234472" y="1805581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6070953" y="1143462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253358" y="3128106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599281" y="2467699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3330115" y="3792346"/>
              <a:ext cx="77974" cy="1003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6070953" y="1924762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070953" y="1262644"/>
              <a:ext cx="155949" cy="1007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089838" y="3247287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5253358" y="2585169"/>
              <a:ext cx="155949" cy="1024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493635" y="3911185"/>
              <a:ext cx="77974" cy="1007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70" name="pl70"/>
            <p:cNvSpPr/>
            <p:nvPr/>
          </p:nvSpPr>
          <p:spPr>
            <a:xfrm>
              <a:off x="2600563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tx71"/>
            <p:cNvSpPr/>
            <p:nvPr/>
          </p:nvSpPr>
          <p:spPr>
            <a:xfrm>
              <a:off x="1320251" y="3599420"/>
              <a:ext cx="1217681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Incentivo financeiro para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1686854" y="3740967"/>
              <a:ext cx="8510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SUAS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1196103" y="2937630"/>
              <a:ext cx="1341829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Serviço de Proteção Social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991028" y="3058003"/>
              <a:ext cx="1546904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Especial de Alta Complexidade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1494221" y="2356435"/>
              <a:ext cx="1043711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Benefícios Eventuais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1196103" y="1613393"/>
              <a:ext cx="1341829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Serviço de Proteção Social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2202489" y="1755594"/>
              <a:ext cx="335443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Básica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1196103" y="951275"/>
              <a:ext cx="1341829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Serviço de Proteção Social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879214" y="1071648"/>
              <a:ext cx="165871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Especial de Média Complexidade</a:t>
              </a:r>
            </a:p>
          </p:txBody>
        </p:sp>
        <p:sp>
          <p:nvSpPr>
            <p:cNvPr id="80" name="rc80"/>
            <p:cNvSpPr/>
            <p:nvPr/>
          </p:nvSpPr>
          <p:spPr>
            <a:xfrm>
              <a:off x="3054369" y="4294589"/>
              <a:ext cx="31754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rc81"/>
            <p:cNvSpPr/>
            <p:nvPr/>
          </p:nvSpPr>
          <p:spPr>
            <a:xfrm>
              <a:off x="319354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rc82"/>
            <p:cNvSpPr/>
            <p:nvPr/>
          </p:nvSpPr>
          <p:spPr>
            <a:xfrm>
              <a:off x="3202547" y="4373178"/>
              <a:ext cx="201455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rc83"/>
            <p:cNvSpPr/>
            <p:nvPr/>
          </p:nvSpPr>
          <p:spPr>
            <a:xfrm>
              <a:off x="380080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rc84"/>
            <p:cNvSpPr/>
            <p:nvPr/>
          </p:nvSpPr>
          <p:spPr>
            <a:xfrm>
              <a:off x="3809804" y="4373178"/>
              <a:ext cx="201455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rc85"/>
            <p:cNvSpPr/>
            <p:nvPr/>
          </p:nvSpPr>
          <p:spPr>
            <a:xfrm>
              <a:off x="440806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rc86"/>
            <p:cNvSpPr/>
            <p:nvPr/>
          </p:nvSpPr>
          <p:spPr>
            <a:xfrm>
              <a:off x="4417060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rc87"/>
            <p:cNvSpPr/>
            <p:nvPr/>
          </p:nvSpPr>
          <p:spPr>
            <a:xfrm>
              <a:off x="501531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rc88"/>
            <p:cNvSpPr/>
            <p:nvPr/>
          </p:nvSpPr>
          <p:spPr>
            <a:xfrm>
              <a:off x="5024316" y="4373178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rc89"/>
            <p:cNvSpPr/>
            <p:nvPr/>
          </p:nvSpPr>
          <p:spPr>
            <a:xfrm>
              <a:off x="562257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rc90"/>
            <p:cNvSpPr/>
            <p:nvPr/>
          </p:nvSpPr>
          <p:spPr>
            <a:xfrm>
              <a:off x="5631573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3482592" y="4432160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4089849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4697105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5304361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5911618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95571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75257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54943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634629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3557290" y="3833698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3557290" y="3355502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3557290" y="2877305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3557290" y="2399109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3557290" y="1920912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3557290" y="1442716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3557290" y="964519"/>
              <a:ext cx="3126345" cy="0"/>
            </a:xfrm>
            <a:custGeom>
              <a:avLst/>
              <a:pathLst>
                <a:path w="3126345" h="0">
                  <a:moveTo>
                    <a:pt x="0" y="0"/>
                  </a:moveTo>
                  <a:lnTo>
                    <a:pt x="3126345" y="0"/>
                  </a:lnTo>
                  <a:lnTo>
                    <a:pt x="3126345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55729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35414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51009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5947868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3557290" y="2183920"/>
              <a:ext cx="1838906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3557290" y="2662117"/>
              <a:ext cx="1941068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557290" y="1227527"/>
              <a:ext cx="1941068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3557290" y="3140313"/>
              <a:ext cx="1123776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3557290" y="749331"/>
              <a:ext cx="2451875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3557290" y="1705724"/>
              <a:ext cx="1634583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3557290" y="3618510"/>
              <a:ext cx="1532422" cy="86075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557290" y="2269996"/>
              <a:ext cx="1941068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557290" y="2748192"/>
              <a:ext cx="1430260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3557290" y="1313602"/>
              <a:ext cx="2656198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3557290" y="3226389"/>
              <a:ext cx="817291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3557290" y="835406"/>
              <a:ext cx="2554037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557290" y="1791799"/>
              <a:ext cx="2451875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557290" y="3704585"/>
              <a:ext cx="817291" cy="86075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557290" y="2356071"/>
              <a:ext cx="1532422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557290" y="2834268"/>
              <a:ext cx="1634583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557290" y="1399678"/>
              <a:ext cx="2451875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557290" y="3312464"/>
              <a:ext cx="919453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3557290" y="921481"/>
              <a:ext cx="2656198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557290" y="1877874"/>
              <a:ext cx="2554037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3557290" y="3790661"/>
              <a:ext cx="1021614" cy="86075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3557290" y="2442146"/>
              <a:ext cx="1941068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3557290" y="2920343"/>
              <a:ext cx="1941068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3557290" y="1485753"/>
              <a:ext cx="2451875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3557290" y="3398539"/>
              <a:ext cx="715130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557290" y="1007557"/>
              <a:ext cx="2554037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3557290" y="1963950"/>
              <a:ext cx="2451875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3557290" y="3876736"/>
              <a:ext cx="408645" cy="86075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557290" y="2528222"/>
              <a:ext cx="2145391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3557290" y="3006418"/>
              <a:ext cx="1838906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3557290" y="1571829"/>
              <a:ext cx="2656198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557290" y="3484615"/>
              <a:ext cx="1123776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3557290" y="1093632"/>
              <a:ext cx="2656198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3557290" y="2050025"/>
              <a:ext cx="2349714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3557290" y="3962811"/>
              <a:ext cx="817291" cy="8607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tx55"/>
            <p:cNvSpPr/>
            <p:nvPr/>
          </p:nvSpPr>
          <p:spPr>
            <a:xfrm>
              <a:off x="5428442" y="2183977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69.2%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5530603" y="2662174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30603" y="1227584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4713311" y="3140370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42.3%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6041411" y="749387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92.3%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24119" y="1705780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61.5%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121957" y="3618567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57.7%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5530603" y="2270052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5019796" y="2748249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53.8%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6215589" y="1313659"/>
              <a:ext cx="36766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4406827" y="3226446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30.8%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6143572" y="835463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96.2%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6041411" y="1791856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92.3%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4406827" y="3704642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30.8%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5121957" y="2356128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57.7%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224119" y="2834324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61.5%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6041411" y="1399735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92.3%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508988" y="3312521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34.6%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6215589" y="921538"/>
              <a:ext cx="36766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6143572" y="1877931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96.2%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611150" y="3790717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38.5%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30603" y="2442203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5530603" y="2920400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73.1%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6041411" y="1485810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92.3%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304665" y="3398596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26.9%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6143572" y="1007613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96.2%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6041411" y="1964007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92.3%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3998181" y="3876793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15.4%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734926" y="2528279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80.8%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5428442" y="3006475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69.2%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215589" y="1571885"/>
              <a:ext cx="36766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4713311" y="3484672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42.3%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6215589" y="1093689"/>
              <a:ext cx="36766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100.0%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5939249" y="2050082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88.5%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4406827" y="3962868"/>
              <a:ext cx="307376" cy="817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30.8%</a:t>
              </a:r>
            </a:p>
          </p:txBody>
        </p:sp>
        <p:sp>
          <p:nvSpPr>
            <p:cNvPr id="90" name="pl90"/>
            <p:cNvSpPr/>
            <p:nvPr/>
          </p:nvSpPr>
          <p:spPr>
            <a:xfrm>
              <a:off x="3557290" y="677601"/>
              <a:ext cx="0" cy="3443015"/>
            </a:xfrm>
            <a:custGeom>
              <a:avLst/>
              <a:pathLst>
                <a:path w="0" h="3443015">
                  <a:moveTo>
                    <a:pt x="0" y="344301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tx91"/>
            <p:cNvSpPr/>
            <p:nvPr/>
          </p:nvSpPr>
          <p:spPr>
            <a:xfrm>
              <a:off x="2786664" y="3790915"/>
              <a:ext cx="707995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Outras formas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2252148" y="3291927"/>
              <a:ext cx="1242511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Capacitações à distância</a:t>
              </a:r>
            </a:p>
          </p:txBody>
        </p:sp>
        <p:sp>
          <p:nvSpPr>
            <p:cNvPr id="93" name="tx93"/>
            <p:cNvSpPr/>
            <p:nvPr/>
          </p:nvSpPr>
          <p:spPr>
            <a:xfrm>
              <a:off x="879214" y="2754745"/>
              <a:ext cx="2615445" cy="1022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Elaboração, pelo Estado, de normativas e instruções</a:t>
              </a:r>
            </a:p>
          </p:txBody>
        </p:sp>
        <p:sp>
          <p:nvSpPr>
            <p:cNvPr id="94" name="tx94"/>
            <p:cNvSpPr/>
            <p:nvPr/>
          </p:nvSpPr>
          <p:spPr>
            <a:xfrm>
              <a:off x="1276758" y="2875009"/>
              <a:ext cx="2217901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operacionais para orientação dos municípios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1357631" y="2336789"/>
              <a:ext cx="2137028" cy="1023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Produção e distribuição de material técnico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1711793" y="1879166"/>
              <a:ext cx="1782866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Assessoramento técnico à distância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2221152" y="1379141"/>
              <a:ext cx="1273507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Capacitações presenciais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1109227" y="840594"/>
              <a:ext cx="2385432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Assessoramento técnico de forma presencial no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3016351" y="962223"/>
              <a:ext cx="478308" cy="1026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município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3532732" y="4294589"/>
              <a:ext cx="3175460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3671911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3680911" y="4373178"/>
              <a:ext cx="201456" cy="201456"/>
            </a:xfrm>
            <a:prstGeom prst="rect">
              <a:avLst/>
            </a:prstGeom>
            <a:solidFill>
              <a:srgbClr val="E76BF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427916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4288167" y="4373178"/>
              <a:ext cx="201456" cy="201456"/>
            </a:xfrm>
            <a:prstGeom prst="rect">
              <a:avLst/>
            </a:prstGeom>
            <a:solidFill>
              <a:srgbClr val="00B0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88642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895423" y="4373178"/>
              <a:ext cx="201456" cy="201456"/>
            </a:xfrm>
            <a:prstGeom prst="rect">
              <a:avLst/>
            </a:prstGeom>
            <a:solidFill>
              <a:srgbClr val="00BF7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549368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5502680" y="4373178"/>
              <a:ext cx="201456" cy="201456"/>
            </a:xfrm>
            <a:prstGeom prst="rect">
              <a:avLst/>
            </a:prstGeom>
            <a:solidFill>
              <a:srgbClr val="A3A5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6100936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6109936" y="4373178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1"/>
            <p:cNvSpPr/>
            <p:nvPr/>
          </p:nvSpPr>
          <p:spPr>
            <a:xfrm>
              <a:off x="3960956" y="4432160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12" name="tx112"/>
            <p:cNvSpPr/>
            <p:nvPr/>
          </p:nvSpPr>
          <p:spPr>
            <a:xfrm>
              <a:off x="4568212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13" name="tx113"/>
            <p:cNvSpPr/>
            <p:nvPr/>
          </p:nvSpPr>
          <p:spPr>
            <a:xfrm>
              <a:off x="5175468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5782725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6389981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58804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78561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319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18076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18683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8440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58197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77954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311659"/>
            </a:xfrm>
            <a:custGeom>
              <a:avLst/>
              <a:pathLst>
                <a:path w="0" h="3311659">
                  <a:moveTo>
                    <a:pt x="0" y="331165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1395204"/>
              <a:ext cx="104690" cy="25940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2914766" y="1358021"/>
              <a:ext cx="104690" cy="263123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3845351" y="1542394"/>
              <a:ext cx="104690" cy="244686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4775936" y="1733681"/>
              <a:ext cx="104690" cy="225557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5706521" y="2153956"/>
              <a:ext cx="104690" cy="1835304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053596" y="1657423"/>
              <a:ext cx="104690" cy="2331837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088872" y="1203341"/>
              <a:ext cx="104690" cy="2785919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3019457" y="1323319"/>
              <a:ext cx="104690" cy="2665941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3950042" y="1379979"/>
              <a:ext cx="104690" cy="2609281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4880627" y="1615909"/>
              <a:ext cx="104690" cy="2373351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811212" y="2081234"/>
              <a:ext cx="104690" cy="1908027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1158287" y="1565975"/>
              <a:ext cx="104690" cy="242328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193563" y="1273901"/>
              <a:ext cx="104690" cy="2715359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124148" y="1285252"/>
              <a:ext cx="104690" cy="270400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4054733" y="1421490"/>
              <a:ext cx="104690" cy="256777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4985318" y="1542512"/>
              <a:ext cx="104690" cy="2446748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5915903" y="2026991"/>
              <a:ext cx="104690" cy="1962270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1262977" y="1532003"/>
              <a:ext cx="104690" cy="2457257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298253" y="1392248"/>
              <a:ext cx="104690" cy="2597013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3228838" y="1327858"/>
              <a:ext cx="104690" cy="2661402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159423" y="1396800"/>
              <a:ext cx="104690" cy="2592460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5090009" y="1295252"/>
              <a:ext cx="104690" cy="2694008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6020594" y="1914656"/>
              <a:ext cx="104690" cy="2074604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1367668" y="1454873"/>
              <a:ext cx="104690" cy="2534387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402944" y="1274960"/>
              <a:ext cx="104690" cy="271430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3333529" y="1316005"/>
              <a:ext cx="104690" cy="267325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4264114" y="1437394"/>
              <a:ext cx="104690" cy="255186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194699" y="1447029"/>
              <a:ext cx="104690" cy="254223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6125284" y="1968230"/>
              <a:ext cx="104690" cy="2021031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1472359" y="1501152"/>
              <a:ext cx="104690" cy="248810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2507635" y="1214050"/>
              <a:ext cx="104690" cy="2775210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3438220" y="1249438"/>
              <a:ext cx="104690" cy="2739822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4368805" y="1358583"/>
              <a:ext cx="104690" cy="2630678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5299390" y="1435991"/>
              <a:ext cx="104690" cy="2553269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6229975" y="1876676"/>
              <a:ext cx="104690" cy="2112584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577050" y="1445417"/>
              <a:ext cx="104690" cy="2543843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rc56"/>
            <p:cNvSpPr/>
            <p:nvPr/>
          </p:nvSpPr>
          <p:spPr>
            <a:xfrm>
              <a:off x="2612326" y="1273350"/>
              <a:ext cx="104690" cy="271591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7"/>
            <p:cNvSpPr/>
            <p:nvPr/>
          </p:nvSpPr>
          <p:spPr>
            <a:xfrm>
              <a:off x="3542911" y="1282819"/>
              <a:ext cx="104690" cy="2706441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8"/>
            <p:cNvSpPr/>
            <p:nvPr/>
          </p:nvSpPr>
          <p:spPr>
            <a:xfrm>
              <a:off x="4473496" y="1337444"/>
              <a:ext cx="104690" cy="2651817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rc59"/>
            <p:cNvSpPr/>
            <p:nvPr/>
          </p:nvSpPr>
          <p:spPr>
            <a:xfrm>
              <a:off x="5404081" y="1467063"/>
              <a:ext cx="104690" cy="2522198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rc60"/>
            <p:cNvSpPr/>
            <p:nvPr/>
          </p:nvSpPr>
          <p:spPr>
            <a:xfrm>
              <a:off x="6334666" y="1882204"/>
              <a:ext cx="104690" cy="21070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rc61"/>
            <p:cNvSpPr/>
            <p:nvPr/>
          </p:nvSpPr>
          <p:spPr>
            <a:xfrm>
              <a:off x="1681741" y="1469979"/>
              <a:ext cx="104690" cy="2519282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rc62"/>
            <p:cNvSpPr/>
            <p:nvPr/>
          </p:nvSpPr>
          <p:spPr>
            <a:xfrm>
              <a:off x="2717017" y="1352464"/>
              <a:ext cx="104690" cy="263679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rc63"/>
            <p:cNvSpPr/>
            <p:nvPr/>
          </p:nvSpPr>
          <p:spPr>
            <a:xfrm>
              <a:off x="3647602" y="1385527"/>
              <a:ext cx="104690" cy="2603733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rc64"/>
            <p:cNvSpPr/>
            <p:nvPr/>
          </p:nvSpPr>
          <p:spPr>
            <a:xfrm>
              <a:off x="4578187" y="1456034"/>
              <a:ext cx="104690" cy="253322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5"/>
            <p:cNvSpPr/>
            <p:nvPr/>
          </p:nvSpPr>
          <p:spPr>
            <a:xfrm>
              <a:off x="5508772" y="1424618"/>
              <a:ext cx="104690" cy="2564642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rc66"/>
            <p:cNvSpPr/>
            <p:nvPr/>
          </p:nvSpPr>
          <p:spPr>
            <a:xfrm>
              <a:off x="6439357" y="1928806"/>
              <a:ext cx="104690" cy="206045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rc67"/>
            <p:cNvSpPr/>
            <p:nvPr/>
          </p:nvSpPr>
          <p:spPr>
            <a:xfrm>
              <a:off x="1786432" y="1515726"/>
              <a:ext cx="104690" cy="2473535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tx68"/>
            <p:cNvSpPr/>
            <p:nvPr/>
          </p:nvSpPr>
          <p:spPr>
            <a:xfrm rot="-5400000">
              <a:off x="1718090" y="111763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80.8190%</a:t>
              </a:r>
            </a:p>
          </p:txBody>
        </p:sp>
        <p:sp>
          <p:nvSpPr>
            <p:cNvPr id="69" name="tx69"/>
            <p:cNvSpPr/>
            <p:nvPr/>
          </p:nvSpPr>
          <p:spPr>
            <a:xfrm rot="-5400000">
              <a:off x="2648675" y="108045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81.9774%</a:t>
              </a:r>
            </a:p>
          </p:txBody>
        </p:sp>
        <p:sp>
          <p:nvSpPr>
            <p:cNvPr id="70" name="tx70"/>
            <p:cNvSpPr/>
            <p:nvPr/>
          </p:nvSpPr>
          <p:spPr>
            <a:xfrm rot="-5400000">
              <a:off x="3579260" y="126483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76.2332%</a:t>
              </a:r>
            </a:p>
          </p:txBody>
        </p:sp>
        <p:sp>
          <p:nvSpPr>
            <p:cNvPr id="71" name="tx71"/>
            <p:cNvSpPr/>
            <p:nvPr/>
          </p:nvSpPr>
          <p:spPr>
            <a:xfrm rot="-5400000">
              <a:off x="4509845" y="145611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70.2736%</a:t>
              </a:r>
            </a:p>
          </p:txBody>
        </p:sp>
        <p:sp>
          <p:nvSpPr>
            <p:cNvPr id="72" name="tx72"/>
            <p:cNvSpPr/>
            <p:nvPr/>
          </p:nvSpPr>
          <p:spPr>
            <a:xfrm rot="-5400000">
              <a:off x="5440430" y="1876392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57.1797%</a:t>
              </a:r>
            </a:p>
          </p:txBody>
        </p:sp>
        <p:sp>
          <p:nvSpPr>
            <p:cNvPr id="73" name="tx73"/>
            <p:cNvSpPr/>
            <p:nvPr/>
          </p:nvSpPr>
          <p:spPr>
            <a:xfrm rot="-5400000">
              <a:off x="787505" y="137985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72.6494%</a:t>
              </a:r>
            </a:p>
          </p:txBody>
        </p:sp>
        <p:sp>
          <p:nvSpPr>
            <p:cNvPr id="74" name="tx74"/>
            <p:cNvSpPr/>
            <p:nvPr/>
          </p:nvSpPr>
          <p:spPr>
            <a:xfrm rot="-5400000">
              <a:off x="1822781" y="92577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86.7965%</a:t>
              </a:r>
            </a:p>
          </p:txBody>
        </p:sp>
        <p:sp>
          <p:nvSpPr>
            <p:cNvPr id="75" name="tx75"/>
            <p:cNvSpPr/>
            <p:nvPr/>
          </p:nvSpPr>
          <p:spPr>
            <a:xfrm rot="-5400000">
              <a:off x="2753366" y="104575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83.0586%</a:t>
              </a:r>
            </a:p>
          </p:txBody>
        </p:sp>
        <p:sp>
          <p:nvSpPr>
            <p:cNvPr id="76" name="tx76"/>
            <p:cNvSpPr/>
            <p:nvPr/>
          </p:nvSpPr>
          <p:spPr>
            <a:xfrm rot="-5400000">
              <a:off x="3683951" y="110241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81.2933%</a:t>
              </a:r>
            </a:p>
          </p:txBody>
        </p:sp>
        <p:sp>
          <p:nvSpPr>
            <p:cNvPr id="77" name="tx77"/>
            <p:cNvSpPr/>
            <p:nvPr/>
          </p:nvSpPr>
          <p:spPr>
            <a:xfrm rot="-5400000">
              <a:off x="4614536" y="133834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73.9428%</a:t>
              </a:r>
            </a:p>
          </p:txBody>
        </p:sp>
        <p:sp>
          <p:nvSpPr>
            <p:cNvPr id="78" name="tx78"/>
            <p:cNvSpPr/>
            <p:nvPr/>
          </p:nvSpPr>
          <p:spPr>
            <a:xfrm rot="-5400000">
              <a:off x="5545121" y="180366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59.4454%</a:t>
              </a:r>
            </a:p>
          </p:txBody>
        </p:sp>
        <p:sp>
          <p:nvSpPr>
            <p:cNvPr id="79" name="tx79"/>
            <p:cNvSpPr/>
            <p:nvPr/>
          </p:nvSpPr>
          <p:spPr>
            <a:xfrm rot="-5400000">
              <a:off x="892196" y="128841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75.4985%</a:t>
              </a:r>
            </a:p>
          </p:txBody>
        </p:sp>
        <p:sp>
          <p:nvSpPr>
            <p:cNvPr id="80" name="tx80"/>
            <p:cNvSpPr/>
            <p:nvPr/>
          </p:nvSpPr>
          <p:spPr>
            <a:xfrm rot="-5400000">
              <a:off x="1927471" y="99633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84.5982%</a:t>
              </a:r>
            </a:p>
          </p:txBody>
        </p:sp>
        <p:sp>
          <p:nvSpPr>
            <p:cNvPr id="81" name="tx81"/>
            <p:cNvSpPr/>
            <p:nvPr/>
          </p:nvSpPr>
          <p:spPr>
            <a:xfrm rot="-5400000">
              <a:off x="2858056" y="100768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84.2446%</a:t>
              </a:r>
            </a:p>
          </p:txBody>
        </p:sp>
        <p:sp>
          <p:nvSpPr>
            <p:cNvPr id="82" name="tx82"/>
            <p:cNvSpPr/>
            <p:nvPr/>
          </p:nvSpPr>
          <p:spPr>
            <a:xfrm rot="-5400000">
              <a:off x="3788642" y="114392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80.0000%</a:t>
              </a:r>
            </a:p>
          </p:txBody>
        </p:sp>
        <p:sp>
          <p:nvSpPr>
            <p:cNvPr id="83" name="tx83"/>
            <p:cNvSpPr/>
            <p:nvPr/>
          </p:nvSpPr>
          <p:spPr>
            <a:xfrm rot="-5400000">
              <a:off x="4719227" y="126494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76.2295%</a:t>
              </a:r>
            </a:p>
          </p:txBody>
        </p:sp>
        <p:sp>
          <p:nvSpPr>
            <p:cNvPr id="84" name="tx84"/>
            <p:cNvSpPr/>
            <p:nvPr/>
          </p:nvSpPr>
          <p:spPr>
            <a:xfrm rot="-5400000">
              <a:off x="5649812" y="174942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61.1354%</a:t>
              </a:r>
            </a:p>
          </p:txBody>
        </p:sp>
        <p:sp>
          <p:nvSpPr>
            <p:cNvPr id="85" name="tx85"/>
            <p:cNvSpPr/>
            <p:nvPr/>
          </p:nvSpPr>
          <p:spPr>
            <a:xfrm rot="-5400000">
              <a:off x="996886" y="125443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76.5569%</a:t>
              </a:r>
            </a:p>
          </p:txBody>
        </p:sp>
        <p:sp>
          <p:nvSpPr>
            <p:cNvPr id="86" name="tx86"/>
            <p:cNvSpPr/>
            <p:nvPr/>
          </p:nvSpPr>
          <p:spPr>
            <a:xfrm rot="-5400000">
              <a:off x="2032162" y="111468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80.9111%</a:t>
              </a:r>
            </a:p>
          </p:txBody>
        </p:sp>
        <p:sp>
          <p:nvSpPr>
            <p:cNvPr id="87" name="tx87"/>
            <p:cNvSpPr/>
            <p:nvPr/>
          </p:nvSpPr>
          <p:spPr>
            <a:xfrm rot="-5400000">
              <a:off x="2962747" y="105029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82.9171%</a:t>
              </a:r>
            </a:p>
          </p:txBody>
        </p:sp>
        <p:sp>
          <p:nvSpPr>
            <p:cNvPr id="88" name="tx88"/>
            <p:cNvSpPr/>
            <p:nvPr/>
          </p:nvSpPr>
          <p:spPr>
            <a:xfrm rot="-5400000">
              <a:off x="3893332" y="111923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80.7692%</a:t>
              </a:r>
            </a:p>
          </p:txBody>
        </p:sp>
        <p:sp>
          <p:nvSpPr>
            <p:cNvPr id="89" name="tx89"/>
            <p:cNvSpPr/>
            <p:nvPr/>
          </p:nvSpPr>
          <p:spPr>
            <a:xfrm rot="-5400000">
              <a:off x="4823917" y="101768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83.9330%</a:t>
              </a:r>
            </a:p>
          </p:txBody>
        </p:sp>
        <p:sp>
          <p:nvSpPr>
            <p:cNvPr id="90" name="tx90"/>
            <p:cNvSpPr/>
            <p:nvPr/>
          </p:nvSpPr>
          <p:spPr>
            <a:xfrm rot="-5400000">
              <a:off x="5754502" y="1637092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64.6352%</a:t>
              </a:r>
            </a:p>
          </p:txBody>
        </p:sp>
        <p:sp>
          <p:nvSpPr>
            <p:cNvPr id="91" name="tx91"/>
            <p:cNvSpPr/>
            <p:nvPr/>
          </p:nvSpPr>
          <p:spPr>
            <a:xfrm rot="-5400000">
              <a:off x="1101577" y="117730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78.9599%</a:t>
              </a:r>
            </a:p>
          </p:txBody>
        </p:sp>
        <p:sp>
          <p:nvSpPr>
            <p:cNvPr id="92" name="tx92"/>
            <p:cNvSpPr/>
            <p:nvPr/>
          </p:nvSpPr>
          <p:spPr>
            <a:xfrm rot="-5400000">
              <a:off x="2136853" y="99739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84.5652%</a:t>
              </a:r>
            </a:p>
          </p:txBody>
        </p:sp>
        <p:sp>
          <p:nvSpPr>
            <p:cNvPr id="93" name="tx93"/>
            <p:cNvSpPr/>
            <p:nvPr/>
          </p:nvSpPr>
          <p:spPr>
            <a:xfrm rot="-5400000">
              <a:off x="3067438" y="1038441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83.2864%</a:t>
              </a:r>
            </a:p>
          </p:txBody>
        </p:sp>
        <p:sp>
          <p:nvSpPr>
            <p:cNvPr id="94" name="tx94"/>
            <p:cNvSpPr/>
            <p:nvPr/>
          </p:nvSpPr>
          <p:spPr>
            <a:xfrm rot="-5400000">
              <a:off x="3998023" y="115983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79.5045%</a:t>
              </a:r>
            </a:p>
          </p:txBody>
        </p:sp>
        <p:sp>
          <p:nvSpPr>
            <p:cNvPr id="95" name="tx95"/>
            <p:cNvSpPr/>
            <p:nvPr/>
          </p:nvSpPr>
          <p:spPr>
            <a:xfrm rot="-5400000">
              <a:off x="4928608" y="116946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79.2043%</a:t>
              </a:r>
            </a:p>
          </p:txBody>
        </p:sp>
        <p:sp>
          <p:nvSpPr>
            <p:cNvPr id="96" name="tx96"/>
            <p:cNvSpPr/>
            <p:nvPr/>
          </p:nvSpPr>
          <p:spPr>
            <a:xfrm rot="-5400000">
              <a:off x="5859193" y="169066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62.9661%</a:t>
              </a:r>
            </a:p>
          </p:txBody>
        </p:sp>
        <p:sp>
          <p:nvSpPr>
            <p:cNvPr id="97" name="tx97"/>
            <p:cNvSpPr/>
            <p:nvPr/>
          </p:nvSpPr>
          <p:spPr>
            <a:xfrm rot="-5400000">
              <a:off x="1206268" y="122358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77.5181%</a:t>
              </a:r>
            </a:p>
          </p:txBody>
        </p:sp>
        <p:sp>
          <p:nvSpPr>
            <p:cNvPr id="98" name="tx98"/>
            <p:cNvSpPr/>
            <p:nvPr/>
          </p:nvSpPr>
          <p:spPr>
            <a:xfrm rot="-5400000">
              <a:off x="2241544" y="93648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86.4629%</a:t>
              </a:r>
            </a:p>
          </p:txBody>
        </p:sp>
        <p:sp>
          <p:nvSpPr>
            <p:cNvPr id="99" name="tx99"/>
            <p:cNvSpPr/>
            <p:nvPr/>
          </p:nvSpPr>
          <p:spPr>
            <a:xfrm rot="-5400000">
              <a:off x="3172129" y="97187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85.3604%</a:t>
              </a:r>
            </a:p>
          </p:txBody>
        </p:sp>
        <p:sp>
          <p:nvSpPr>
            <p:cNvPr id="100" name="tx100"/>
            <p:cNvSpPr/>
            <p:nvPr/>
          </p:nvSpPr>
          <p:spPr>
            <a:xfrm rot="-5400000">
              <a:off x="4102714" y="108101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81.9599%</a:t>
              </a:r>
            </a:p>
          </p:txBody>
        </p:sp>
        <p:sp>
          <p:nvSpPr>
            <p:cNvPr id="101" name="tx101"/>
            <p:cNvSpPr/>
            <p:nvPr/>
          </p:nvSpPr>
          <p:spPr>
            <a:xfrm rot="-5400000">
              <a:off x="5033299" y="115842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79.5482%</a:t>
              </a:r>
            </a:p>
          </p:txBody>
        </p:sp>
        <p:sp>
          <p:nvSpPr>
            <p:cNvPr id="102" name="tx102"/>
            <p:cNvSpPr/>
            <p:nvPr/>
          </p:nvSpPr>
          <p:spPr>
            <a:xfrm rot="-5400000">
              <a:off x="5963884" y="1599112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65.8185%</a:t>
              </a:r>
            </a:p>
          </p:txBody>
        </p:sp>
        <p:sp>
          <p:nvSpPr>
            <p:cNvPr id="103" name="tx103"/>
            <p:cNvSpPr/>
            <p:nvPr/>
          </p:nvSpPr>
          <p:spPr>
            <a:xfrm rot="-5400000">
              <a:off x="1310959" y="116785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79.2545%</a:t>
              </a:r>
            </a:p>
          </p:txBody>
        </p:sp>
        <p:sp>
          <p:nvSpPr>
            <p:cNvPr id="104" name="tx104"/>
            <p:cNvSpPr/>
            <p:nvPr/>
          </p:nvSpPr>
          <p:spPr>
            <a:xfrm rot="-5400000">
              <a:off x="2346235" y="99578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84.6154%</a:t>
              </a:r>
            </a:p>
          </p:txBody>
        </p:sp>
        <p:sp>
          <p:nvSpPr>
            <p:cNvPr id="105" name="tx105"/>
            <p:cNvSpPr/>
            <p:nvPr/>
          </p:nvSpPr>
          <p:spPr>
            <a:xfrm rot="-5400000">
              <a:off x="3276820" y="100525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84.3204%</a:t>
              </a:r>
            </a:p>
          </p:txBody>
        </p:sp>
        <p:sp>
          <p:nvSpPr>
            <p:cNvPr id="106" name="tx106"/>
            <p:cNvSpPr/>
            <p:nvPr/>
          </p:nvSpPr>
          <p:spPr>
            <a:xfrm rot="-5400000">
              <a:off x="4207405" y="105987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82.6185%</a:t>
              </a:r>
            </a:p>
          </p:txBody>
        </p:sp>
        <p:sp>
          <p:nvSpPr>
            <p:cNvPr id="107" name="tx107"/>
            <p:cNvSpPr/>
            <p:nvPr/>
          </p:nvSpPr>
          <p:spPr>
            <a:xfrm rot="-5400000">
              <a:off x="5137990" y="118949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78.5802%</a:t>
              </a:r>
            </a:p>
          </p:txBody>
        </p:sp>
        <p:sp>
          <p:nvSpPr>
            <p:cNvPr id="108" name="tx108"/>
            <p:cNvSpPr/>
            <p:nvPr/>
          </p:nvSpPr>
          <p:spPr>
            <a:xfrm rot="-5400000">
              <a:off x="6068575" y="160464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65.6463%</a:t>
              </a:r>
            </a:p>
          </p:txBody>
        </p:sp>
        <p:sp>
          <p:nvSpPr>
            <p:cNvPr id="109" name="tx109"/>
            <p:cNvSpPr/>
            <p:nvPr/>
          </p:nvSpPr>
          <p:spPr>
            <a:xfrm rot="-5400000">
              <a:off x="1415650" y="119241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78.4893%</a:t>
              </a:r>
            </a:p>
          </p:txBody>
        </p:sp>
        <p:sp>
          <p:nvSpPr>
            <p:cNvPr id="110" name="tx110"/>
            <p:cNvSpPr/>
            <p:nvPr/>
          </p:nvSpPr>
          <p:spPr>
            <a:xfrm rot="-5400000">
              <a:off x="2450926" y="107490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82.1505%</a:t>
              </a:r>
            </a:p>
          </p:txBody>
        </p:sp>
        <p:sp>
          <p:nvSpPr>
            <p:cNvPr id="111" name="tx111"/>
            <p:cNvSpPr/>
            <p:nvPr/>
          </p:nvSpPr>
          <p:spPr>
            <a:xfrm rot="-5400000">
              <a:off x="3381511" y="110796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81.1204%</a:t>
              </a:r>
            </a:p>
          </p:txBody>
        </p:sp>
        <p:sp>
          <p:nvSpPr>
            <p:cNvPr id="112" name="tx112"/>
            <p:cNvSpPr/>
            <p:nvPr/>
          </p:nvSpPr>
          <p:spPr>
            <a:xfrm rot="-5400000">
              <a:off x="4312096" y="117847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78.9238%</a:t>
              </a:r>
            </a:p>
          </p:txBody>
        </p:sp>
        <p:sp>
          <p:nvSpPr>
            <p:cNvPr id="113" name="tx113"/>
            <p:cNvSpPr/>
            <p:nvPr/>
          </p:nvSpPr>
          <p:spPr>
            <a:xfrm rot="-5400000">
              <a:off x="5242681" y="114705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79.9026%</a:t>
              </a:r>
            </a:p>
          </p:txBody>
        </p:sp>
        <p:sp>
          <p:nvSpPr>
            <p:cNvPr id="114" name="tx114"/>
            <p:cNvSpPr/>
            <p:nvPr/>
          </p:nvSpPr>
          <p:spPr>
            <a:xfrm rot="-5400000">
              <a:off x="6173266" y="1651241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64.1944%</a:t>
              </a:r>
            </a:p>
          </p:txBody>
        </p:sp>
        <p:sp>
          <p:nvSpPr>
            <p:cNvPr id="115" name="tx115"/>
            <p:cNvSpPr/>
            <p:nvPr/>
          </p:nvSpPr>
          <p:spPr>
            <a:xfrm rot="-5400000">
              <a:off x="1520340" y="1238161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77.0641%</a:t>
              </a:r>
            </a:p>
          </p:txBody>
        </p:sp>
        <p:sp>
          <p:nvSpPr>
            <p:cNvPr id="116" name="pl116"/>
            <p:cNvSpPr/>
            <p:nvPr/>
          </p:nvSpPr>
          <p:spPr>
            <a:xfrm>
              <a:off x="914008" y="398926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7"/>
            <p:cNvSpPr/>
            <p:nvPr/>
          </p:nvSpPr>
          <p:spPr>
            <a:xfrm>
              <a:off x="1332632" y="4050581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2067528" y="4049108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119" name="tx119"/>
            <p:cNvSpPr/>
            <p:nvPr/>
          </p:nvSpPr>
          <p:spPr>
            <a:xfrm>
              <a:off x="3106790" y="4050581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120" name="tx120"/>
            <p:cNvSpPr/>
            <p:nvPr/>
          </p:nvSpPr>
          <p:spPr>
            <a:xfrm>
              <a:off x="4127470" y="4050581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121" name="tx121"/>
            <p:cNvSpPr/>
            <p:nvPr/>
          </p:nvSpPr>
          <p:spPr>
            <a:xfrm>
              <a:off x="4989651" y="4049162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122" name="tx122"/>
            <p:cNvSpPr/>
            <p:nvPr/>
          </p:nvSpPr>
          <p:spPr>
            <a:xfrm>
              <a:off x="6044520" y="4049162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  <p:sp>
          <p:nvSpPr>
            <p:cNvPr id="123" name="rc123"/>
            <p:cNvSpPr/>
            <p:nvPr/>
          </p:nvSpPr>
          <p:spPr>
            <a:xfrm>
              <a:off x="1300207" y="4294589"/>
              <a:ext cx="4997229" cy="35863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rc124"/>
            <p:cNvSpPr/>
            <p:nvPr/>
          </p:nvSpPr>
          <p:spPr>
            <a:xfrm>
              <a:off x="1439385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rc125"/>
            <p:cNvSpPr/>
            <p:nvPr/>
          </p:nvSpPr>
          <p:spPr>
            <a:xfrm>
              <a:off x="1448385" y="4373178"/>
              <a:ext cx="201455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rc126"/>
            <p:cNvSpPr/>
            <p:nvPr/>
          </p:nvSpPr>
          <p:spPr>
            <a:xfrm>
              <a:off x="2046642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rc127"/>
            <p:cNvSpPr/>
            <p:nvPr/>
          </p:nvSpPr>
          <p:spPr>
            <a:xfrm>
              <a:off x="2055642" y="4373178"/>
              <a:ext cx="201455" cy="201456"/>
            </a:xfrm>
            <a:prstGeom prst="rect">
              <a:avLst/>
            </a:prstGeom>
            <a:solidFill>
              <a:srgbClr val="CD96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rc128"/>
            <p:cNvSpPr/>
            <p:nvPr/>
          </p:nvSpPr>
          <p:spPr>
            <a:xfrm>
              <a:off x="2653898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rc129"/>
            <p:cNvSpPr/>
            <p:nvPr/>
          </p:nvSpPr>
          <p:spPr>
            <a:xfrm>
              <a:off x="2662898" y="4373178"/>
              <a:ext cx="201455" cy="201456"/>
            </a:xfrm>
            <a:prstGeom prst="rect">
              <a:avLst/>
            </a:prstGeom>
            <a:solidFill>
              <a:srgbClr val="7CAE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rc130"/>
            <p:cNvSpPr/>
            <p:nvPr/>
          </p:nvSpPr>
          <p:spPr>
            <a:xfrm>
              <a:off x="3261154" y="4364178"/>
              <a:ext cx="219456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rc131"/>
            <p:cNvSpPr/>
            <p:nvPr/>
          </p:nvSpPr>
          <p:spPr>
            <a:xfrm>
              <a:off x="3270154" y="4373178"/>
              <a:ext cx="201456" cy="201456"/>
            </a:xfrm>
            <a:prstGeom prst="rect">
              <a:avLst/>
            </a:prstGeom>
            <a:solidFill>
              <a:srgbClr val="00BE67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rc132"/>
            <p:cNvSpPr/>
            <p:nvPr/>
          </p:nvSpPr>
          <p:spPr>
            <a:xfrm>
              <a:off x="3868411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rc133"/>
            <p:cNvSpPr/>
            <p:nvPr/>
          </p:nvSpPr>
          <p:spPr>
            <a:xfrm>
              <a:off x="3877411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rc134"/>
            <p:cNvSpPr/>
            <p:nvPr/>
          </p:nvSpPr>
          <p:spPr>
            <a:xfrm>
              <a:off x="447566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rc135"/>
            <p:cNvSpPr/>
            <p:nvPr/>
          </p:nvSpPr>
          <p:spPr>
            <a:xfrm>
              <a:off x="4484667" y="4373178"/>
              <a:ext cx="201456" cy="201456"/>
            </a:xfrm>
            <a:prstGeom prst="rect">
              <a:avLst/>
            </a:prstGeom>
            <a:solidFill>
              <a:srgbClr val="00A9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rc136"/>
            <p:cNvSpPr/>
            <p:nvPr/>
          </p:nvSpPr>
          <p:spPr>
            <a:xfrm>
              <a:off x="5082924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rc137"/>
            <p:cNvSpPr/>
            <p:nvPr/>
          </p:nvSpPr>
          <p:spPr>
            <a:xfrm>
              <a:off x="5091924" y="4373178"/>
              <a:ext cx="201456" cy="201456"/>
            </a:xfrm>
            <a:prstGeom prst="rect">
              <a:avLst/>
            </a:prstGeom>
            <a:solidFill>
              <a:srgbClr val="C77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rc138"/>
            <p:cNvSpPr/>
            <p:nvPr/>
          </p:nvSpPr>
          <p:spPr>
            <a:xfrm>
              <a:off x="5690180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rc139"/>
            <p:cNvSpPr/>
            <p:nvPr/>
          </p:nvSpPr>
          <p:spPr>
            <a:xfrm>
              <a:off x="5699180" y="4373178"/>
              <a:ext cx="201456" cy="201456"/>
            </a:xfrm>
            <a:prstGeom prst="rect">
              <a:avLst/>
            </a:prstGeom>
            <a:solidFill>
              <a:srgbClr val="FF61C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tx140"/>
            <p:cNvSpPr/>
            <p:nvPr/>
          </p:nvSpPr>
          <p:spPr>
            <a:xfrm>
              <a:off x="1728430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2010</a:t>
              </a:r>
            </a:p>
          </p:txBody>
        </p:sp>
        <p:sp>
          <p:nvSpPr>
            <p:cNvPr id="141" name="tx141"/>
            <p:cNvSpPr/>
            <p:nvPr/>
          </p:nvSpPr>
          <p:spPr>
            <a:xfrm>
              <a:off x="2335687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2011</a:t>
              </a:r>
            </a:p>
          </p:txBody>
        </p:sp>
        <p:sp>
          <p:nvSpPr>
            <p:cNvPr id="142" name="tx142"/>
            <p:cNvSpPr/>
            <p:nvPr/>
          </p:nvSpPr>
          <p:spPr>
            <a:xfrm>
              <a:off x="2942943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2012</a:t>
              </a:r>
            </a:p>
          </p:txBody>
        </p:sp>
        <p:sp>
          <p:nvSpPr>
            <p:cNvPr id="143" name="tx143"/>
            <p:cNvSpPr/>
            <p:nvPr/>
          </p:nvSpPr>
          <p:spPr>
            <a:xfrm>
              <a:off x="3550199" y="4432160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2013</a:t>
              </a:r>
            </a:p>
          </p:txBody>
        </p:sp>
        <p:sp>
          <p:nvSpPr>
            <p:cNvPr id="144" name="tx144"/>
            <p:cNvSpPr/>
            <p:nvPr/>
          </p:nvSpPr>
          <p:spPr>
            <a:xfrm>
              <a:off x="4157456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2014</a:t>
              </a:r>
            </a:p>
          </p:txBody>
        </p:sp>
        <p:sp>
          <p:nvSpPr>
            <p:cNvPr id="145" name="tx145"/>
            <p:cNvSpPr/>
            <p:nvPr/>
          </p:nvSpPr>
          <p:spPr>
            <a:xfrm>
              <a:off x="4764712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2015</a:t>
              </a:r>
            </a:p>
          </p:txBody>
        </p:sp>
        <p:sp>
          <p:nvSpPr>
            <p:cNvPr id="146" name="tx146"/>
            <p:cNvSpPr/>
            <p:nvPr/>
          </p:nvSpPr>
          <p:spPr>
            <a:xfrm>
              <a:off x="5371969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47" name="tx147"/>
            <p:cNvSpPr/>
            <p:nvPr/>
          </p:nvSpPr>
          <p:spPr>
            <a:xfrm>
              <a:off x="5979225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599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3306733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4172605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5038478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5904350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2873796" y="3891618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2873796" y="3517895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2873796" y="3144172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2873796" y="2770449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2873796" y="2396726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2873796" y="2023003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873796" y="1649281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2873796" y="1275558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2873796" y="901835"/>
              <a:ext cx="3809839" cy="0"/>
            </a:xfrm>
            <a:custGeom>
              <a:avLst/>
              <a:pathLst>
                <a:path w="3809839" h="0">
                  <a:moveTo>
                    <a:pt x="0" y="0"/>
                  </a:moveTo>
                  <a:lnTo>
                    <a:pt x="3809839" y="0"/>
                  </a:lnTo>
                  <a:lnTo>
                    <a:pt x="380983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287379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3739669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20"/>
            <p:cNvSpPr/>
            <p:nvPr/>
          </p:nvSpPr>
          <p:spPr>
            <a:xfrm>
              <a:off x="4605541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5471414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2"/>
            <p:cNvSpPr/>
            <p:nvPr/>
          </p:nvSpPr>
          <p:spPr>
            <a:xfrm>
              <a:off x="633728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2873796" y="2228551"/>
              <a:ext cx="1825072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4698869" y="2228551"/>
              <a:ext cx="1035716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5734585" y="2228551"/>
              <a:ext cx="602701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873796" y="1854828"/>
              <a:ext cx="2117310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4991107" y="1854828"/>
              <a:ext cx="935161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5926268" y="1854828"/>
              <a:ext cx="411018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873796" y="733659"/>
              <a:ext cx="2594318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5468114" y="733659"/>
              <a:ext cx="671832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6139947" y="733659"/>
              <a:ext cx="197339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2873796" y="1481105"/>
              <a:ext cx="2124223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4998020" y="1481105"/>
              <a:ext cx="961556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5959577" y="1481105"/>
              <a:ext cx="377709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2873796" y="3349720"/>
              <a:ext cx="1058340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932137" y="3349720"/>
              <a:ext cx="1020632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4952770" y="3349720"/>
              <a:ext cx="1384516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2873796" y="1107382"/>
              <a:ext cx="2416461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5290258" y="1107382"/>
              <a:ext cx="735936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6026195" y="1107382"/>
              <a:ext cx="311091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2873796" y="2602274"/>
              <a:ext cx="1434793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308590" y="2602274"/>
              <a:ext cx="912536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5221126" y="2602274"/>
              <a:ext cx="1116160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2873796" y="2975997"/>
              <a:ext cx="1283961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4157758" y="2975997"/>
              <a:ext cx="995494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153252" y="2975997"/>
              <a:ext cx="1184034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2873796" y="3723443"/>
              <a:ext cx="1013719" cy="3363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3887516" y="3723443"/>
              <a:ext cx="1299672" cy="33635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187189" y="3723443"/>
              <a:ext cx="1150097" cy="33635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tx50"/>
            <p:cNvSpPr/>
            <p:nvPr/>
          </p:nvSpPr>
          <p:spPr>
            <a:xfrm>
              <a:off x="3548575" y="234113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52.69%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978969" y="234113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29.90%</a:t>
              </a:r>
            </a:p>
          </p:txBody>
        </p:sp>
        <p:sp>
          <p:nvSpPr>
            <p:cNvPr id="52" name="tx52"/>
            <p:cNvSpPr/>
            <p:nvPr/>
          </p:nvSpPr>
          <p:spPr>
            <a:xfrm>
              <a:off x="5798178" y="2341138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17.40%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3694694" y="196741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61.13%</a:t>
              </a:r>
            </a:p>
          </p:txBody>
        </p:sp>
        <p:sp>
          <p:nvSpPr>
            <p:cNvPr id="54" name="tx54"/>
            <p:cNvSpPr/>
            <p:nvPr/>
          </p:nvSpPr>
          <p:spPr>
            <a:xfrm>
              <a:off x="5220930" y="196741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27.00%</a:t>
              </a:r>
            </a:p>
          </p:txBody>
        </p:sp>
        <p:sp>
          <p:nvSpPr>
            <p:cNvPr id="55" name="tx55"/>
            <p:cNvSpPr/>
            <p:nvPr/>
          </p:nvSpPr>
          <p:spPr>
            <a:xfrm>
              <a:off x="5894020" y="1967415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11.87%</a:t>
              </a:r>
            </a:p>
          </p:txBody>
        </p:sp>
        <p:sp>
          <p:nvSpPr>
            <p:cNvPr id="56" name="tx56"/>
            <p:cNvSpPr/>
            <p:nvPr/>
          </p:nvSpPr>
          <p:spPr>
            <a:xfrm>
              <a:off x="3933198" y="84624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74.90%</a:t>
              </a:r>
            </a:p>
          </p:txBody>
        </p:sp>
        <p:sp>
          <p:nvSpPr>
            <p:cNvPr id="57" name="tx57"/>
            <p:cNvSpPr/>
            <p:nvPr/>
          </p:nvSpPr>
          <p:spPr>
            <a:xfrm>
              <a:off x="5566273" y="84624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19.40%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6039847" y="846246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5.70%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3698151" y="159369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61.33%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5241041" y="159369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27.76%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5910674" y="1593692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10.91%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3165209" y="346230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30.56%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4204696" y="346230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29.47%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5407271" y="3462306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39.97%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844269" y="121996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69.77%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5420469" y="121996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21.25%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5982970" y="1219969"/>
              <a:ext cx="39754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8.98%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353436" y="271486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41.43%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4527101" y="271486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26.35%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5541449" y="2714861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32.23%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3278019" y="308858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37.07%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417747" y="308858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28.74%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5507511" y="3088583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34.19%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142899" y="383602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29.27%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299595" y="383602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37.52%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5524480" y="3836029"/>
              <a:ext cx="475515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33.21%</a:t>
              </a:r>
            </a:p>
          </p:txBody>
        </p:sp>
        <p:sp>
          <p:nvSpPr>
            <p:cNvPr id="77" name="pl77"/>
            <p:cNvSpPr/>
            <p:nvPr/>
          </p:nvSpPr>
          <p:spPr>
            <a:xfrm>
              <a:off x="2873796" y="677601"/>
              <a:ext cx="0" cy="3438250"/>
            </a:xfrm>
            <a:custGeom>
              <a:avLst/>
              <a:pathLst>
                <a:path w="0" h="3438250">
                  <a:moveTo>
                    <a:pt x="0" y="343825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8"/>
            <p:cNvSpPr/>
            <p:nvPr/>
          </p:nvSpPr>
          <p:spPr>
            <a:xfrm>
              <a:off x="947645" y="3766383"/>
              <a:ext cx="1863521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Vigilância Socioassistencial (inclusive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966089" y="3887084"/>
              <a:ext cx="1845076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áreas de monitoramento e avaliação)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1823335" y="3475166"/>
              <a:ext cx="987831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Trabalho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1786063" y="3079288"/>
              <a:ext cx="1025103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Regulação do SUAS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1574930" y="2706875"/>
              <a:ext cx="1236235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Especial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1096731" y="2333425"/>
              <a:ext cx="1714435" cy="10330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Financeira e Orçamentária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1065571" y="1919924"/>
              <a:ext cx="17455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de Benefícios Assistenciais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1401124" y="2018470"/>
              <a:ext cx="1410042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(BPC, Benefícios Eventuais)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1960088" y="1606552"/>
              <a:ext cx="85107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SUAS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1661916" y="1212311"/>
              <a:ext cx="1149250" cy="103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Proteção Social Básica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879214" y="757774"/>
              <a:ext cx="1931952" cy="1237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Gestão do Cadastro Único e Programa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2134167" y="920439"/>
              <a:ext cx="676999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Bolsa Família</a:t>
              </a:r>
            </a:p>
          </p:txBody>
        </p:sp>
        <p:sp>
          <p:nvSpPr>
            <p:cNvPr id="90" name="rc90"/>
            <p:cNvSpPr/>
            <p:nvPr/>
          </p:nvSpPr>
          <p:spPr>
            <a:xfrm>
              <a:off x="3118269" y="4289824"/>
              <a:ext cx="3320894" cy="36339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rc91"/>
            <p:cNvSpPr/>
            <p:nvPr/>
          </p:nvSpPr>
          <p:spPr>
            <a:xfrm>
              <a:off x="3257447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rc92"/>
            <p:cNvSpPr/>
            <p:nvPr/>
          </p:nvSpPr>
          <p:spPr>
            <a:xfrm>
              <a:off x="3266447" y="4368413"/>
              <a:ext cx="201455" cy="20622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rc93"/>
            <p:cNvSpPr/>
            <p:nvPr/>
          </p:nvSpPr>
          <p:spPr>
            <a:xfrm>
              <a:off x="4237200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rc94"/>
            <p:cNvSpPr/>
            <p:nvPr/>
          </p:nvSpPr>
          <p:spPr>
            <a:xfrm>
              <a:off x="4246200" y="4368413"/>
              <a:ext cx="201456" cy="206220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rc95"/>
            <p:cNvSpPr/>
            <p:nvPr/>
          </p:nvSpPr>
          <p:spPr>
            <a:xfrm>
              <a:off x="5303939" y="4359413"/>
              <a:ext cx="219455" cy="224220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rc96"/>
            <p:cNvSpPr/>
            <p:nvPr/>
          </p:nvSpPr>
          <p:spPr>
            <a:xfrm>
              <a:off x="5312939" y="4368413"/>
              <a:ext cx="201456" cy="206220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tx97"/>
            <p:cNvSpPr/>
            <p:nvPr/>
          </p:nvSpPr>
          <p:spPr>
            <a:xfrm>
              <a:off x="3546492" y="4368445"/>
              <a:ext cx="56534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Constituída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3546492" y="4489200"/>
              <a:ext cx="621119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formalmente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4526245" y="4368445"/>
              <a:ext cx="56534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Constituída</a:t>
              </a:r>
            </a:p>
          </p:txBody>
        </p:sp>
        <p:sp>
          <p:nvSpPr>
            <p:cNvPr id="100" name="tx100"/>
            <p:cNvSpPr/>
            <p:nvPr/>
          </p:nvSpPr>
          <p:spPr>
            <a:xfrm>
              <a:off x="4526245" y="4489200"/>
              <a:ext cx="708104" cy="826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informalmente</a:t>
              </a:r>
            </a:p>
          </p:txBody>
        </p:sp>
        <p:sp>
          <p:nvSpPr>
            <p:cNvPr id="101" name="tx101"/>
            <p:cNvSpPr/>
            <p:nvPr/>
          </p:nvSpPr>
          <p:spPr>
            <a:xfrm>
              <a:off x="5592984" y="4429777"/>
              <a:ext cx="776590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constituída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"/>
          <p:cNvGrpSpPr/>
          <p:nvPr/>
        </p:nvGrpSpPr>
        <p:grpSpPr>
          <a:xfrm>
            <a:off x="809625" y="608013"/>
            <a:ext cx="5943600" cy="4114800"/>
            <a:chOff x="809625" y="608013"/>
            <a:chExt cx="5943600" cy="4114800"/>
          </a:xfrm>
        </p:grpSpPr>
        <p:sp>
          <p:nvSpPr>
            <p:cNvPr id="3" name="rc3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809625" y="608012"/>
              <a:ext cx="5943600" cy="4114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14008" y="3356737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14008" y="2669779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14008" y="1982821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14008" y="1295863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14008" y="37002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14008" y="3013258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14008" y="2326300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14008" y="1639342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14008" y="952384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147235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240294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6"/>
            <p:cNvSpPr/>
            <p:nvPr/>
          </p:nvSpPr>
          <p:spPr>
            <a:xfrm>
              <a:off x="333352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7"/>
            <p:cNvSpPr/>
            <p:nvPr/>
          </p:nvSpPr>
          <p:spPr>
            <a:xfrm>
              <a:off x="426411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8"/>
            <p:cNvSpPr/>
            <p:nvPr/>
          </p:nvSpPr>
          <p:spPr>
            <a:xfrm>
              <a:off x="5194699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9"/>
            <p:cNvSpPr/>
            <p:nvPr/>
          </p:nvSpPr>
          <p:spPr>
            <a:xfrm>
              <a:off x="6125284" y="677601"/>
              <a:ext cx="0" cy="3022614"/>
            </a:xfrm>
            <a:custGeom>
              <a:avLst/>
              <a:pathLst>
                <a:path w="0" h="3022614">
                  <a:moveTo>
                    <a:pt x="0" y="3022614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1984181" y="3257017"/>
              <a:ext cx="837526" cy="44319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rc21"/>
            <p:cNvSpPr/>
            <p:nvPr/>
          </p:nvSpPr>
          <p:spPr>
            <a:xfrm>
              <a:off x="1984181" y="3239289"/>
              <a:ext cx="837526" cy="1772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2"/>
            <p:cNvSpPr/>
            <p:nvPr/>
          </p:nvSpPr>
          <p:spPr>
            <a:xfrm>
              <a:off x="1984181" y="3186105"/>
              <a:ext cx="837526" cy="53183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3"/>
            <p:cNvSpPr/>
            <p:nvPr/>
          </p:nvSpPr>
          <p:spPr>
            <a:xfrm>
              <a:off x="1984181" y="2057426"/>
              <a:ext cx="837526" cy="1128679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rc24"/>
            <p:cNvSpPr/>
            <p:nvPr/>
          </p:nvSpPr>
          <p:spPr>
            <a:xfrm>
              <a:off x="1984181" y="1779688"/>
              <a:ext cx="837526" cy="277737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5"/>
            <p:cNvSpPr/>
            <p:nvPr/>
          </p:nvSpPr>
          <p:spPr>
            <a:xfrm>
              <a:off x="1984181" y="952384"/>
              <a:ext cx="837526" cy="827304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6"/>
            <p:cNvSpPr/>
            <p:nvPr/>
          </p:nvSpPr>
          <p:spPr>
            <a:xfrm>
              <a:off x="2914766" y="3263026"/>
              <a:ext cx="837526" cy="43719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7"/>
            <p:cNvSpPr/>
            <p:nvPr/>
          </p:nvSpPr>
          <p:spPr>
            <a:xfrm>
              <a:off x="2914766" y="3255329"/>
              <a:ext cx="837526" cy="7697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8"/>
            <p:cNvSpPr/>
            <p:nvPr/>
          </p:nvSpPr>
          <p:spPr>
            <a:xfrm>
              <a:off x="2914766" y="3216844"/>
              <a:ext cx="837526" cy="3848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9"/>
            <p:cNvSpPr/>
            <p:nvPr/>
          </p:nvSpPr>
          <p:spPr>
            <a:xfrm>
              <a:off x="2914766" y="2188524"/>
              <a:ext cx="837526" cy="1028320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30"/>
            <p:cNvSpPr/>
            <p:nvPr/>
          </p:nvSpPr>
          <p:spPr>
            <a:xfrm>
              <a:off x="2914766" y="1857552"/>
              <a:ext cx="837526" cy="33097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1"/>
            <p:cNvSpPr/>
            <p:nvPr/>
          </p:nvSpPr>
          <p:spPr>
            <a:xfrm>
              <a:off x="2914766" y="952384"/>
              <a:ext cx="837526" cy="905168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rc32"/>
            <p:cNvSpPr/>
            <p:nvPr/>
          </p:nvSpPr>
          <p:spPr>
            <a:xfrm>
              <a:off x="3845351" y="3262781"/>
              <a:ext cx="837526" cy="437435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3"/>
            <p:cNvSpPr/>
            <p:nvPr/>
          </p:nvSpPr>
          <p:spPr>
            <a:xfrm>
              <a:off x="3845351" y="3256620"/>
              <a:ext cx="837526" cy="616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rc34"/>
            <p:cNvSpPr/>
            <p:nvPr/>
          </p:nvSpPr>
          <p:spPr>
            <a:xfrm>
              <a:off x="3845351" y="3244297"/>
              <a:ext cx="837526" cy="12322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5"/>
            <p:cNvSpPr/>
            <p:nvPr/>
          </p:nvSpPr>
          <p:spPr>
            <a:xfrm>
              <a:off x="3845351" y="2240045"/>
              <a:ext cx="837526" cy="1004252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6"/>
            <p:cNvSpPr/>
            <p:nvPr/>
          </p:nvSpPr>
          <p:spPr>
            <a:xfrm>
              <a:off x="3845351" y="1987442"/>
              <a:ext cx="837526" cy="252603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rc37"/>
            <p:cNvSpPr/>
            <p:nvPr/>
          </p:nvSpPr>
          <p:spPr>
            <a:xfrm>
              <a:off x="3845351" y="952384"/>
              <a:ext cx="837526" cy="1035057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rc38"/>
            <p:cNvSpPr/>
            <p:nvPr/>
          </p:nvSpPr>
          <p:spPr>
            <a:xfrm>
              <a:off x="4775936" y="3169727"/>
              <a:ext cx="837526" cy="530488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rc39"/>
            <p:cNvSpPr/>
            <p:nvPr/>
          </p:nvSpPr>
          <p:spPr>
            <a:xfrm>
              <a:off x="4775936" y="3154666"/>
              <a:ext cx="837526" cy="15061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rc40"/>
            <p:cNvSpPr/>
            <p:nvPr/>
          </p:nvSpPr>
          <p:spPr>
            <a:xfrm>
              <a:off x="4775936" y="3089401"/>
              <a:ext cx="837526" cy="6526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rc41"/>
            <p:cNvSpPr/>
            <p:nvPr/>
          </p:nvSpPr>
          <p:spPr>
            <a:xfrm>
              <a:off x="4775936" y="2476912"/>
              <a:ext cx="837526" cy="612488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rc42"/>
            <p:cNvSpPr/>
            <p:nvPr/>
          </p:nvSpPr>
          <p:spPr>
            <a:xfrm>
              <a:off x="4775936" y="2036790"/>
              <a:ext cx="837526" cy="44012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rc43"/>
            <p:cNvSpPr/>
            <p:nvPr/>
          </p:nvSpPr>
          <p:spPr>
            <a:xfrm>
              <a:off x="4775936" y="952384"/>
              <a:ext cx="837526" cy="108440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rc44"/>
            <p:cNvSpPr/>
            <p:nvPr/>
          </p:nvSpPr>
          <p:spPr>
            <a:xfrm>
              <a:off x="5706521" y="3515153"/>
              <a:ext cx="837526" cy="185062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rc45"/>
            <p:cNvSpPr/>
            <p:nvPr/>
          </p:nvSpPr>
          <p:spPr>
            <a:xfrm>
              <a:off x="5706521" y="3512810"/>
              <a:ext cx="837526" cy="2342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rc46"/>
            <p:cNvSpPr/>
            <p:nvPr/>
          </p:nvSpPr>
          <p:spPr>
            <a:xfrm>
              <a:off x="5706521" y="3498755"/>
              <a:ext cx="837526" cy="14055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rc47"/>
            <p:cNvSpPr/>
            <p:nvPr/>
          </p:nvSpPr>
          <p:spPr>
            <a:xfrm>
              <a:off x="5706521" y="1877698"/>
              <a:ext cx="837526" cy="16210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rc48"/>
            <p:cNvSpPr/>
            <p:nvPr/>
          </p:nvSpPr>
          <p:spPr>
            <a:xfrm>
              <a:off x="5706521" y="1690293"/>
              <a:ext cx="837526" cy="187405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rc49"/>
            <p:cNvSpPr/>
            <p:nvPr/>
          </p:nvSpPr>
          <p:spPr>
            <a:xfrm>
              <a:off x="5706521" y="952384"/>
              <a:ext cx="837526" cy="737908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rc50"/>
            <p:cNvSpPr/>
            <p:nvPr/>
          </p:nvSpPr>
          <p:spPr>
            <a:xfrm>
              <a:off x="1053596" y="3288365"/>
              <a:ext cx="837526" cy="411850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rc51"/>
            <p:cNvSpPr/>
            <p:nvPr/>
          </p:nvSpPr>
          <p:spPr>
            <a:xfrm>
              <a:off x="1053596" y="3278892"/>
              <a:ext cx="837526" cy="9473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rc52"/>
            <p:cNvSpPr/>
            <p:nvPr/>
          </p:nvSpPr>
          <p:spPr>
            <a:xfrm>
              <a:off x="1053596" y="3238504"/>
              <a:ext cx="837526" cy="40387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rc53"/>
            <p:cNvSpPr/>
            <p:nvPr/>
          </p:nvSpPr>
          <p:spPr>
            <a:xfrm>
              <a:off x="1053596" y="2201399"/>
              <a:ext cx="837526" cy="1037105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rc54"/>
            <p:cNvSpPr/>
            <p:nvPr/>
          </p:nvSpPr>
          <p:spPr>
            <a:xfrm>
              <a:off x="1053596" y="1879297"/>
              <a:ext cx="837526" cy="322101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rc55"/>
            <p:cNvSpPr/>
            <p:nvPr/>
          </p:nvSpPr>
          <p:spPr>
            <a:xfrm>
              <a:off x="1053596" y="952384"/>
              <a:ext cx="837526" cy="926913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l56"/>
            <p:cNvSpPr/>
            <p:nvPr/>
          </p:nvSpPr>
          <p:spPr>
            <a:xfrm>
              <a:off x="6015045" y="3444427"/>
              <a:ext cx="97294" cy="54150"/>
            </a:xfrm>
            <a:custGeom>
              <a:avLst/>
              <a:pathLst>
                <a:path w="97294" h="54150">
                  <a:moveTo>
                    <a:pt x="0" y="0"/>
                  </a:moveTo>
                  <a:lnTo>
                    <a:pt x="97294" y="5415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7"/>
            <p:cNvSpPr/>
            <p:nvPr/>
          </p:nvSpPr>
          <p:spPr>
            <a:xfrm>
              <a:off x="2289379" y="3528641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16.1290%</a:t>
              </a:r>
            </a:p>
          </p:txBody>
        </p:sp>
        <p:sp>
          <p:nvSpPr>
            <p:cNvPr id="58" name="tx58"/>
            <p:cNvSpPr/>
            <p:nvPr/>
          </p:nvSpPr>
          <p:spPr>
            <a:xfrm>
              <a:off x="2327148" y="3298329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0.6452%</a:t>
              </a:r>
            </a:p>
          </p:txBody>
        </p:sp>
        <p:sp>
          <p:nvSpPr>
            <p:cNvPr id="59" name="tx59"/>
            <p:cNvSpPr/>
            <p:nvPr/>
          </p:nvSpPr>
          <p:spPr>
            <a:xfrm>
              <a:off x="2327508" y="305154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1.9355%</a:t>
              </a:r>
            </a:p>
          </p:txBody>
        </p:sp>
        <p:sp>
          <p:nvSpPr>
            <p:cNvPr id="60" name="tx60"/>
            <p:cNvSpPr/>
            <p:nvPr/>
          </p:nvSpPr>
          <p:spPr>
            <a:xfrm>
              <a:off x="2288933" y="2460262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41.0753%</a:t>
              </a:r>
            </a:p>
          </p:txBody>
        </p:sp>
        <p:sp>
          <p:nvSpPr>
            <p:cNvPr id="61" name="tx61"/>
            <p:cNvSpPr/>
            <p:nvPr/>
          </p:nvSpPr>
          <p:spPr>
            <a:xfrm>
              <a:off x="1886345" y="1968416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10.1075%</a:t>
              </a:r>
            </a:p>
          </p:txBody>
        </p:sp>
        <p:sp>
          <p:nvSpPr>
            <p:cNvPr id="62" name="tx62"/>
            <p:cNvSpPr/>
            <p:nvPr/>
          </p:nvSpPr>
          <p:spPr>
            <a:xfrm>
              <a:off x="2288794" y="120458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30.1075%</a:t>
              </a:r>
            </a:p>
          </p:txBody>
        </p:sp>
        <p:sp>
          <p:nvSpPr>
            <p:cNvPr id="63" name="tx63"/>
            <p:cNvSpPr/>
            <p:nvPr/>
          </p:nvSpPr>
          <p:spPr>
            <a:xfrm>
              <a:off x="3219932" y="353195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15.9104%</a:t>
              </a:r>
            </a:p>
          </p:txBody>
        </p:sp>
        <p:sp>
          <p:nvSpPr>
            <p:cNvPr id="64" name="tx64"/>
            <p:cNvSpPr/>
            <p:nvPr/>
          </p:nvSpPr>
          <p:spPr>
            <a:xfrm>
              <a:off x="2972477" y="330983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0.2801%</a:t>
              </a:r>
            </a:p>
          </p:txBody>
        </p:sp>
        <p:sp>
          <p:nvSpPr>
            <p:cNvPr id="65" name="tx65"/>
            <p:cNvSpPr/>
            <p:nvPr/>
          </p:nvSpPr>
          <p:spPr>
            <a:xfrm>
              <a:off x="3258556" y="3075035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1.4006%</a:t>
              </a:r>
            </a:p>
          </p:txBody>
        </p:sp>
        <p:sp>
          <p:nvSpPr>
            <p:cNvPr id="66" name="tx66"/>
            <p:cNvSpPr/>
            <p:nvPr/>
          </p:nvSpPr>
          <p:spPr>
            <a:xfrm>
              <a:off x="2816286" y="2752565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37.4230%</a:t>
              </a:r>
            </a:p>
          </p:txBody>
        </p:sp>
        <p:sp>
          <p:nvSpPr>
            <p:cNvPr id="67" name="tx67"/>
            <p:cNvSpPr/>
            <p:nvPr/>
          </p:nvSpPr>
          <p:spPr>
            <a:xfrm>
              <a:off x="2816162" y="207333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12.0448%</a:t>
              </a:r>
            </a:p>
          </p:txBody>
        </p:sp>
        <p:sp>
          <p:nvSpPr>
            <p:cNvPr id="68" name="tx68"/>
            <p:cNvSpPr/>
            <p:nvPr/>
          </p:nvSpPr>
          <p:spPr>
            <a:xfrm>
              <a:off x="3219655" y="124377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32.9412%</a:t>
              </a:r>
            </a:p>
          </p:txBody>
        </p:sp>
        <p:sp>
          <p:nvSpPr>
            <p:cNvPr id="69" name="tx69"/>
            <p:cNvSpPr/>
            <p:nvPr/>
          </p:nvSpPr>
          <p:spPr>
            <a:xfrm>
              <a:off x="3953466" y="353155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15.9193%</a:t>
              </a:r>
            </a:p>
          </p:txBody>
        </p:sp>
        <p:sp>
          <p:nvSpPr>
            <p:cNvPr id="70" name="tx70"/>
            <p:cNvSpPr/>
            <p:nvPr/>
          </p:nvSpPr>
          <p:spPr>
            <a:xfrm>
              <a:off x="3785133" y="330980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0.2242%</a:t>
              </a:r>
            </a:p>
          </p:txBody>
        </p:sp>
        <p:sp>
          <p:nvSpPr>
            <p:cNvPr id="71" name="tx71"/>
            <p:cNvSpPr/>
            <p:nvPr/>
          </p:nvSpPr>
          <p:spPr>
            <a:xfrm>
              <a:off x="4071097" y="308870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0.4484%</a:t>
              </a:r>
            </a:p>
          </p:txBody>
        </p:sp>
        <p:sp>
          <p:nvSpPr>
            <p:cNvPr id="72" name="tx72"/>
            <p:cNvSpPr/>
            <p:nvPr/>
          </p:nvSpPr>
          <p:spPr>
            <a:xfrm>
              <a:off x="4151068" y="258027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36.5471%</a:t>
              </a:r>
            </a:p>
          </p:txBody>
        </p:sp>
        <p:sp>
          <p:nvSpPr>
            <p:cNvPr id="73" name="tx73"/>
            <p:cNvSpPr/>
            <p:nvPr/>
          </p:nvSpPr>
          <p:spPr>
            <a:xfrm>
              <a:off x="3786116" y="216359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9.1928%</a:t>
              </a:r>
            </a:p>
          </p:txBody>
        </p:sp>
        <p:sp>
          <p:nvSpPr>
            <p:cNvPr id="74" name="tx74"/>
            <p:cNvSpPr/>
            <p:nvPr/>
          </p:nvSpPr>
          <p:spPr>
            <a:xfrm>
              <a:off x="3747605" y="1519750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37.6682%</a:t>
              </a:r>
            </a:p>
          </p:txBody>
        </p:sp>
        <p:sp>
          <p:nvSpPr>
            <p:cNvPr id="75" name="tx75"/>
            <p:cNvSpPr/>
            <p:nvPr/>
          </p:nvSpPr>
          <p:spPr>
            <a:xfrm>
              <a:off x="4678229" y="348483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19.3057%</a:t>
              </a:r>
            </a:p>
          </p:txBody>
        </p:sp>
        <p:sp>
          <p:nvSpPr>
            <p:cNvPr id="76" name="tx76"/>
            <p:cNvSpPr/>
            <p:nvPr/>
          </p:nvSpPr>
          <p:spPr>
            <a:xfrm>
              <a:off x="4715805" y="3212321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0.5481%</a:t>
              </a:r>
            </a:p>
          </p:txBody>
        </p:sp>
        <p:sp>
          <p:nvSpPr>
            <p:cNvPr id="77" name="tx77"/>
            <p:cNvSpPr/>
            <p:nvPr/>
          </p:nvSpPr>
          <p:spPr>
            <a:xfrm>
              <a:off x="4715711" y="2960658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2.3752%</a:t>
              </a:r>
            </a:p>
          </p:txBody>
        </p:sp>
        <p:sp>
          <p:nvSpPr>
            <p:cNvPr id="78" name="tx78"/>
            <p:cNvSpPr/>
            <p:nvPr/>
          </p:nvSpPr>
          <p:spPr>
            <a:xfrm>
              <a:off x="5081422" y="262155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22.2899%</a:t>
              </a:r>
            </a:p>
          </p:txBody>
        </p:sp>
        <p:sp>
          <p:nvSpPr>
            <p:cNvPr id="79" name="tx79"/>
            <p:cNvSpPr/>
            <p:nvPr/>
          </p:nvSpPr>
          <p:spPr>
            <a:xfrm>
              <a:off x="4677332" y="2307143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16.0171%</a:t>
              </a:r>
            </a:p>
          </p:txBody>
        </p:sp>
        <p:sp>
          <p:nvSpPr>
            <p:cNvPr id="80" name="tx80"/>
            <p:cNvSpPr/>
            <p:nvPr/>
          </p:nvSpPr>
          <p:spPr>
            <a:xfrm>
              <a:off x="5080366" y="133322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39.4641%</a:t>
              </a:r>
            </a:p>
          </p:txBody>
        </p:sp>
        <p:sp>
          <p:nvSpPr>
            <p:cNvPr id="81" name="tx81"/>
            <p:cNvSpPr/>
            <p:nvPr/>
          </p:nvSpPr>
          <p:spPr>
            <a:xfrm>
              <a:off x="5507854" y="3548727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6.7349%</a:t>
              </a:r>
            </a:p>
          </p:txBody>
        </p:sp>
        <p:sp>
          <p:nvSpPr>
            <p:cNvPr id="82" name="tx82"/>
            <p:cNvSpPr/>
            <p:nvPr/>
          </p:nvSpPr>
          <p:spPr>
            <a:xfrm>
              <a:off x="6083558" y="334451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0.0853%</a:t>
              </a:r>
            </a:p>
          </p:txBody>
        </p:sp>
        <p:sp>
          <p:nvSpPr>
            <p:cNvPr id="83" name="tx83"/>
            <p:cNvSpPr/>
            <p:nvPr/>
          </p:nvSpPr>
          <p:spPr>
            <a:xfrm>
              <a:off x="5438695" y="3356502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0.5115%</a:t>
              </a:r>
            </a:p>
          </p:txBody>
        </p:sp>
        <p:sp>
          <p:nvSpPr>
            <p:cNvPr id="84" name="tx84"/>
            <p:cNvSpPr/>
            <p:nvPr/>
          </p:nvSpPr>
          <p:spPr>
            <a:xfrm>
              <a:off x="6006451" y="2526608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58.9940%</a:t>
              </a:r>
            </a:p>
          </p:txBody>
        </p:sp>
        <p:sp>
          <p:nvSpPr>
            <p:cNvPr id="85" name="tx85"/>
            <p:cNvSpPr/>
            <p:nvPr/>
          </p:nvSpPr>
          <p:spPr>
            <a:xfrm>
              <a:off x="6050839" y="1622374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6.8201%</a:t>
              </a:r>
            </a:p>
          </p:txBody>
        </p:sp>
        <p:sp>
          <p:nvSpPr>
            <p:cNvPr id="86" name="tx86"/>
            <p:cNvSpPr/>
            <p:nvPr/>
          </p:nvSpPr>
          <p:spPr>
            <a:xfrm>
              <a:off x="5804532" y="1371789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26.8542%</a:t>
              </a:r>
            </a:p>
          </p:txBody>
        </p:sp>
        <p:sp>
          <p:nvSpPr>
            <p:cNvPr id="87" name="tx87"/>
            <p:cNvSpPr/>
            <p:nvPr/>
          </p:nvSpPr>
          <p:spPr>
            <a:xfrm>
              <a:off x="960381" y="3544227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14.9882%</a:t>
              </a:r>
            </a:p>
          </p:txBody>
        </p:sp>
        <p:sp>
          <p:nvSpPr>
            <p:cNvPr id="88" name="tx88"/>
            <p:cNvSpPr/>
            <p:nvPr/>
          </p:nvSpPr>
          <p:spPr>
            <a:xfrm>
              <a:off x="1524475" y="3333516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0.3448%</a:t>
              </a:r>
            </a:p>
          </p:txBody>
        </p:sp>
        <p:sp>
          <p:nvSpPr>
            <p:cNvPr id="89" name="tx89"/>
            <p:cNvSpPr/>
            <p:nvPr/>
          </p:nvSpPr>
          <p:spPr>
            <a:xfrm>
              <a:off x="993282" y="3097173"/>
              <a:ext cx="553490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1.4698%</a:t>
              </a:r>
            </a:p>
          </p:txBody>
        </p:sp>
        <p:sp>
          <p:nvSpPr>
            <p:cNvPr id="90" name="tx90"/>
            <p:cNvSpPr/>
            <p:nvPr/>
          </p:nvSpPr>
          <p:spPr>
            <a:xfrm>
              <a:off x="1359036" y="2558332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37.7427%</a:t>
              </a:r>
            </a:p>
          </p:txBody>
        </p:sp>
        <p:sp>
          <p:nvSpPr>
            <p:cNvPr id="91" name="tx91"/>
            <p:cNvSpPr/>
            <p:nvPr/>
          </p:nvSpPr>
          <p:spPr>
            <a:xfrm>
              <a:off x="1161648" y="1878991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11.7220%</a:t>
              </a:r>
            </a:p>
          </p:txBody>
        </p:sp>
        <p:sp>
          <p:nvSpPr>
            <p:cNvPr id="92" name="tx92"/>
            <p:cNvSpPr/>
            <p:nvPr/>
          </p:nvSpPr>
          <p:spPr>
            <a:xfrm>
              <a:off x="1358599" y="1254294"/>
              <a:ext cx="631464" cy="1057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33.7325%</a:t>
              </a:r>
            </a:p>
          </p:txBody>
        </p:sp>
        <p:sp>
          <p:nvSpPr>
            <p:cNvPr id="93" name="pl93"/>
            <p:cNvSpPr/>
            <p:nvPr/>
          </p:nvSpPr>
          <p:spPr>
            <a:xfrm>
              <a:off x="914008" y="3700216"/>
              <a:ext cx="5769627" cy="0"/>
            </a:xfrm>
            <a:custGeom>
              <a:avLst/>
              <a:pathLst>
                <a:path w="5769627" h="0">
                  <a:moveTo>
                    <a:pt x="0" y="0"/>
                  </a:moveTo>
                  <a:lnTo>
                    <a:pt x="576962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tx94"/>
            <p:cNvSpPr/>
            <p:nvPr/>
          </p:nvSpPr>
          <p:spPr>
            <a:xfrm>
              <a:off x="1332632" y="3761536"/>
              <a:ext cx="2794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Brasil</a:t>
              </a:r>
            </a:p>
          </p:txBody>
        </p:sp>
        <p:sp>
          <p:nvSpPr>
            <p:cNvPr id="95" name="tx95"/>
            <p:cNvSpPr/>
            <p:nvPr/>
          </p:nvSpPr>
          <p:spPr>
            <a:xfrm>
              <a:off x="2067528" y="3760063"/>
              <a:ext cx="670832" cy="827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Centro-Oeste</a:t>
              </a:r>
            </a:p>
          </p:txBody>
        </p:sp>
        <p:sp>
          <p:nvSpPr>
            <p:cNvPr id="96" name="tx96"/>
            <p:cNvSpPr/>
            <p:nvPr/>
          </p:nvSpPr>
          <p:spPr>
            <a:xfrm>
              <a:off x="3106790" y="3761536"/>
              <a:ext cx="453479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Nordeste</a:t>
              </a:r>
            </a:p>
          </p:txBody>
        </p:sp>
        <p:sp>
          <p:nvSpPr>
            <p:cNvPr id="97" name="tx97"/>
            <p:cNvSpPr/>
            <p:nvPr/>
          </p:nvSpPr>
          <p:spPr>
            <a:xfrm>
              <a:off x="4127470" y="3761536"/>
              <a:ext cx="273288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Norte</a:t>
              </a:r>
            </a:p>
          </p:txBody>
        </p:sp>
        <p:sp>
          <p:nvSpPr>
            <p:cNvPr id="98" name="tx98"/>
            <p:cNvSpPr/>
            <p:nvPr/>
          </p:nvSpPr>
          <p:spPr>
            <a:xfrm>
              <a:off x="4989651" y="3760117"/>
              <a:ext cx="410095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Sudeste</a:t>
              </a:r>
            </a:p>
          </p:txBody>
        </p:sp>
        <p:sp>
          <p:nvSpPr>
            <p:cNvPr id="99" name="tx99"/>
            <p:cNvSpPr/>
            <p:nvPr/>
          </p:nvSpPr>
          <p:spPr>
            <a:xfrm>
              <a:off x="6044520" y="3760117"/>
              <a:ext cx="161528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Sul</a:t>
              </a:r>
            </a:p>
          </p:txBody>
        </p:sp>
        <p:sp>
          <p:nvSpPr>
            <p:cNvPr id="100" name="rc100"/>
            <p:cNvSpPr/>
            <p:nvPr/>
          </p:nvSpPr>
          <p:spPr>
            <a:xfrm>
              <a:off x="1367951" y="4005544"/>
              <a:ext cx="4861741" cy="6476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rc101"/>
            <p:cNvSpPr/>
            <p:nvPr/>
          </p:nvSpPr>
          <p:spPr>
            <a:xfrm>
              <a:off x="1507129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rc102"/>
            <p:cNvSpPr/>
            <p:nvPr/>
          </p:nvSpPr>
          <p:spPr>
            <a:xfrm>
              <a:off x="1516129" y="4084133"/>
              <a:ext cx="201456" cy="201456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rc103"/>
            <p:cNvSpPr/>
            <p:nvPr/>
          </p:nvSpPr>
          <p:spPr>
            <a:xfrm>
              <a:off x="3375287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rc104"/>
            <p:cNvSpPr/>
            <p:nvPr/>
          </p:nvSpPr>
          <p:spPr>
            <a:xfrm>
              <a:off x="3384287" y="4084133"/>
              <a:ext cx="201455" cy="201456"/>
            </a:xfrm>
            <a:prstGeom prst="rect">
              <a:avLst/>
            </a:prstGeom>
            <a:solidFill>
              <a:srgbClr val="B79F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rc105"/>
            <p:cNvSpPr/>
            <p:nvPr/>
          </p:nvSpPr>
          <p:spPr>
            <a:xfrm>
              <a:off x="4833513" y="4075133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rc106"/>
            <p:cNvSpPr/>
            <p:nvPr/>
          </p:nvSpPr>
          <p:spPr>
            <a:xfrm>
              <a:off x="4842513" y="4084133"/>
              <a:ext cx="201456" cy="201456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rc107"/>
            <p:cNvSpPr/>
            <p:nvPr/>
          </p:nvSpPr>
          <p:spPr>
            <a:xfrm>
              <a:off x="1507129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rc108"/>
            <p:cNvSpPr/>
            <p:nvPr/>
          </p:nvSpPr>
          <p:spPr>
            <a:xfrm>
              <a:off x="1516129" y="4373178"/>
              <a:ext cx="201456" cy="201456"/>
            </a:xfrm>
            <a:prstGeom prst="rect">
              <a:avLst/>
            </a:prstGeom>
            <a:solidFill>
              <a:srgbClr val="00BFC4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rc109"/>
            <p:cNvSpPr/>
            <p:nvPr/>
          </p:nvSpPr>
          <p:spPr>
            <a:xfrm>
              <a:off x="3375287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rc110"/>
            <p:cNvSpPr/>
            <p:nvPr/>
          </p:nvSpPr>
          <p:spPr>
            <a:xfrm>
              <a:off x="3384287" y="4373178"/>
              <a:ext cx="201455" cy="201456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rc111"/>
            <p:cNvSpPr/>
            <p:nvPr/>
          </p:nvSpPr>
          <p:spPr>
            <a:xfrm>
              <a:off x="4833513" y="4364178"/>
              <a:ext cx="219455" cy="219455"/>
            </a:xfrm>
            <a:prstGeom prst="rect">
              <a:avLst/>
            </a:prstGeom>
            <a:solidFill>
              <a:srgbClr val="F2F2F2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rc112"/>
            <p:cNvSpPr/>
            <p:nvPr/>
          </p:nvSpPr>
          <p:spPr>
            <a:xfrm>
              <a:off x="4842513" y="4373178"/>
              <a:ext cx="201456" cy="201456"/>
            </a:xfrm>
            <a:prstGeom prst="rect">
              <a:avLst/>
            </a:prstGeom>
            <a:solidFill>
              <a:srgbClr val="F564E3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tx113"/>
            <p:cNvSpPr/>
            <p:nvPr/>
          </p:nvSpPr>
          <p:spPr>
            <a:xfrm>
              <a:off x="1796174" y="4121286"/>
              <a:ext cx="1509523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Não possui/Não sabe informar</a:t>
              </a:r>
            </a:p>
          </p:txBody>
        </p:sp>
        <p:sp>
          <p:nvSpPr>
            <p:cNvPr id="114" name="tx114"/>
            <p:cNvSpPr/>
            <p:nvPr/>
          </p:nvSpPr>
          <p:spPr>
            <a:xfrm>
              <a:off x="3664332" y="4143060"/>
              <a:ext cx="1099591" cy="8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Mais de 10 anos atrás</a:t>
              </a:r>
            </a:p>
          </p:txBody>
        </p:sp>
        <p:sp>
          <p:nvSpPr>
            <p:cNvPr id="115" name="tx115"/>
            <p:cNvSpPr/>
            <p:nvPr/>
          </p:nvSpPr>
          <p:spPr>
            <a:xfrm>
              <a:off x="5122558" y="4143060"/>
              <a:ext cx="1037545" cy="8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 6 a 10 anos atrás</a:t>
              </a:r>
            </a:p>
          </p:txBody>
        </p:sp>
        <p:sp>
          <p:nvSpPr>
            <p:cNvPr id="116" name="tx116"/>
            <p:cNvSpPr/>
            <p:nvPr/>
          </p:nvSpPr>
          <p:spPr>
            <a:xfrm>
              <a:off x="1796174" y="4432105"/>
              <a:ext cx="975389" cy="8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De 2 a 5 anos atrás</a:t>
              </a:r>
            </a:p>
          </p:txBody>
        </p:sp>
        <p:sp>
          <p:nvSpPr>
            <p:cNvPr id="117" name="tx117"/>
            <p:cNvSpPr/>
            <p:nvPr/>
          </p:nvSpPr>
          <p:spPr>
            <a:xfrm>
              <a:off x="3664332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2016</a:t>
              </a:r>
            </a:p>
          </p:txBody>
        </p:sp>
        <p:sp>
          <p:nvSpPr>
            <p:cNvPr id="118" name="tx118"/>
            <p:cNvSpPr/>
            <p:nvPr/>
          </p:nvSpPr>
          <p:spPr>
            <a:xfrm>
              <a:off x="5122558" y="443221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2017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0</Words>
  <Application>Microsoft Office PowerPoint</Application>
  <PresentationFormat>Custom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Tom Wenseleers</dc:creator>
  <cp:lastModifiedBy/>
  <cp:revision>9</cp:revision>
  <dcterms:created xsi:type="dcterms:W3CDTF">2015-07-14T21:05:00Z</dcterms:created>
  <dcterms:modified xsi:type="dcterms:W3CDTF">2023-08-29T15:24:06Z</dcterms:modified>
</cp:coreProperties>
</file>