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</p:sldIdLst>
  <p:sldSz cx="7562850" cy="10698163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2635" y="-86"/>
      </p:cViewPr>
      <p:guideLst>
        <p:guide orient="horz" pos="3370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Relationship Id="rId37" Type="http://schemas.openxmlformats.org/officeDocument/2006/relationships/slide" Target="slides/slide32.xml"/>
<Relationship Id="rId38" Type="http://schemas.openxmlformats.org/officeDocument/2006/relationships/slide" Target="slides/slide33.xml"/>
<Relationship Id="rId39" Type="http://schemas.openxmlformats.org/officeDocument/2006/relationships/slide" Target="slides/slide34.xml"/>
<Relationship Id="rId40" Type="http://schemas.openxmlformats.org/officeDocument/2006/relationships/slide" Target="slides/slide35.xml"/>
<Relationship Id="rId41" Type="http://schemas.openxmlformats.org/officeDocument/2006/relationships/slide" Target="slides/slide36.xml"/>
<Relationship Id="rId42" Type="http://schemas.openxmlformats.org/officeDocument/2006/relationships/slide" Target="slides/slide37.xml"/>
<Relationship Id="rId43" Type="http://schemas.openxmlformats.org/officeDocument/2006/relationships/slide" Target="slides/slide38.xml"/>
<Relationship Id="rId44" Type="http://schemas.openxmlformats.org/officeDocument/2006/relationships/slide" Target="slides/slide39.xml"/>
<Relationship Id="rId45" Type="http://schemas.openxmlformats.org/officeDocument/2006/relationships/slide" Target="slides/slide40.xml"/>
<Relationship Id="rId46" Type="http://schemas.openxmlformats.org/officeDocument/2006/relationships/slide" Target="slides/slide41.xml"/>
<Relationship Id="rId47" Type="http://schemas.openxmlformats.org/officeDocument/2006/relationships/slide" Target="slides/slide42.xml"/>
<Relationship Id="rId48" Type="http://schemas.openxmlformats.org/officeDocument/2006/relationships/slide" Target="slides/slide43.xml"/>
<Relationship Id="rId49" Type="http://schemas.openxmlformats.org/officeDocument/2006/relationships/slide" Target="slides/slide44.xml"/>
<Relationship Id="rId50" Type="http://schemas.openxmlformats.org/officeDocument/2006/relationships/slide" Target="slides/slide45.xml"/>
<Relationship Id="rId51" Type="http://schemas.openxmlformats.org/officeDocument/2006/relationships/slide" Target="slides/slide46.xml"/>
<Relationship Id="rId52" Type="http://schemas.openxmlformats.org/officeDocument/2006/relationships/slide" Target="slides/slide47.xml"/>
<Relationship Id="rId53" Type="http://schemas.openxmlformats.org/officeDocument/2006/relationships/slide" Target="slides/slide48.xml"/>
<Relationship Id="rId54" Type="http://schemas.openxmlformats.org/officeDocument/2006/relationships/slide" Target="slides/slide49.xml"/>
<Relationship Id="rId55" Type="http://schemas.openxmlformats.org/officeDocument/2006/relationships/slide" Target="slides/slide50.xml"/>
<Relationship Id="rId56" Type="http://schemas.openxmlformats.org/officeDocument/2006/relationships/slide" Target="slides/slide51.xml"/>
<Relationship Id="rId57" Type="http://schemas.openxmlformats.org/officeDocument/2006/relationships/slide" Target="slides/slide52.xml"/>
<Relationship Id="rId58" Type="http://schemas.openxmlformats.org/officeDocument/2006/relationships/slide" Target="slides/slide53.xml"/>
<Relationship Id="rId59" Type="http://schemas.openxmlformats.org/officeDocument/2006/relationships/slide" Target="slides/slide54.xml"/>
<Relationship Id="rId60" Type="http://schemas.openxmlformats.org/officeDocument/2006/relationships/slide" Target="slides/slide55.xml"/>
<Relationship Id="rId61" Type="http://schemas.openxmlformats.org/officeDocument/2006/relationships/slide" Target="slides/slide56.xml"/>
<Relationship Id="rId62" Type="http://schemas.openxmlformats.org/officeDocument/2006/relationships/slide" Target="slides/slide57.xml"/>
<Relationship Id="rId63" Type="http://schemas.openxmlformats.org/officeDocument/2006/relationships/slide" Target="slides/slide58.xml"/>
<Relationship Id="rId64" Type="http://schemas.openxmlformats.org/officeDocument/2006/relationships/slide" Target="slides/slide59.xml"/>
<Relationship Id="rId65" Type="http://schemas.openxmlformats.org/officeDocument/2006/relationships/slide" Target="slides/slide60.xml"/>
<Relationship Id="rId66" Type="http://schemas.openxmlformats.org/officeDocument/2006/relationships/slide" Target="slides/slide61.xml"/>
<Relationship Id="rId67" Type="http://schemas.openxmlformats.org/officeDocument/2006/relationships/slide" Target="slides/slide62.xml"/>
<Relationship Id="rId68" Type="http://schemas.openxmlformats.org/officeDocument/2006/relationships/slide" Target="slides/slide63.xml"/>
<Relationship Id="rId69" Type="http://schemas.openxmlformats.org/officeDocument/2006/relationships/slide" Target="slides/slide64.xml"/>
<Relationship Id="rId70" Type="http://schemas.openxmlformats.org/officeDocument/2006/relationships/slide" Target="slides/slide65.xml"/>
<Relationship Id="rId71" Type="http://schemas.openxmlformats.org/officeDocument/2006/relationships/slide" Target="slides/slide66.xml"/>
<Relationship Id="rId72" Type="http://schemas.openxmlformats.org/officeDocument/2006/relationships/slide" Target="slides/slide67.xml"/>
<Relationship Id="rId73" Type="http://schemas.openxmlformats.org/officeDocument/2006/relationships/slide" Target="slides/slide68.xml"/>
<Relationship Id="rId74" Type="http://schemas.openxmlformats.org/officeDocument/2006/relationships/slide" Target="slides/slide69.xml"/>
<Relationship Id="rId75" Type="http://schemas.openxmlformats.org/officeDocument/2006/relationships/slide" Target="slides/slide70.xml"/>
<Relationship Id="rId76" Type="http://schemas.openxmlformats.org/officeDocument/2006/relationships/slide" Target="slides/slide71.xml"/>
<Relationship Id="rId77" Type="http://schemas.openxmlformats.org/officeDocument/2006/relationships/slide" Target="slides/slide72.xml"/>
<Relationship Id="rId78" Type="http://schemas.openxmlformats.org/officeDocument/2006/relationships/slide" Target="slides/slide73.xml"/>
<Relationship Id="rId79" Type="http://schemas.openxmlformats.org/officeDocument/2006/relationships/slide" Target="slides/slide74.xml"/>
<Relationship Id="rId80" Type="http://schemas.openxmlformats.org/officeDocument/2006/relationships/slide" Target="slides/slide75.xml"/>
<Relationship Id="rId81" Type="http://schemas.openxmlformats.org/officeDocument/2006/relationships/slide" Target="slides/slide76.xml"/>
<Relationship Id="rId82" Type="http://schemas.openxmlformats.org/officeDocument/2006/relationships/slide" Target="slides/slide77.xml"/>
<Relationship Id="rId83" Type="http://schemas.openxmlformats.org/officeDocument/2006/relationships/slide" Target="slides/slide78.xml"/>
<Relationship Id="rId84" Type="http://schemas.openxmlformats.org/officeDocument/2006/relationships/slide" Target="slides/slide79.xml"/>
<Relationship Id="rId85" Type="http://schemas.openxmlformats.org/officeDocument/2006/relationships/slide" Target="slides/slide80.xml"/>
<Relationship Id="rId86" Type="http://schemas.openxmlformats.org/officeDocument/2006/relationships/slide" Target="slides/slide81.xml"/>
<Relationship Id="rId87" Type="http://schemas.openxmlformats.org/officeDocument/2006/relationships/slide" Target="slides/slide82.xml"/>
<Relationship Id="rId88" Type="http://schemas.openxmlformats.org/officeDocument/2006/relationships/slide" Target="slides/slide83.xml"/>
<Relationship Id="rId89" Type="http://schemas.openxmlformats.org/officeDocument/2006/relationships/slide" Target="slides/slide84.xml"/>
<Relationship Id="rId90" Type="http://schemas.openxmlformats.org/officeDocument/2006/relationships/slide" Target="slides/slide85.xml"/>
<Relationship Id="rId91" Type="http://schemas.openxmlformats.org/officeDocument/2006/relationships/slide" Target="slides/slide86.xml"/>
<Relationship Id="rId92" Type="http://schemas.openxmlformats.org/officeDocument/2006/relationships/slide" Target="slides/slide87.xml"/>
<Relationship Id="rId93" Type="http://schemas.openxmlformats.org/officeDocument/2006/relationships/slide" Target="slides/slide88.xml"/>
<Relationship Id="rId94" Type="http://schemas.openxmlformats.org/officeDocument/2006/relationships/slide" Target="slides/slide89.xml"/>
<Relationship Id="rId95" Type="http://schemas.openxmlformats.org/officeDocument/2006/relationships/slide" Target="slides/slide90.xml"/>
<Relationship Id="rId96" Type="http://schemas.openxmlformats.org/officeDocument/2006/relationships/slide" Target="slides/slide91.xml"/>
<Relationship Id="rId97" Type="http://schemas.openxmlformats.org/officeDocument/2006/relationships/slide" Target="slides/slide92.xml"/>
<Relationship Id="rId98" Type="http://schemas.openxmlformats.org/officeDocument/2006/relationships/slide" Target="slides/slide93.xml"/>
<Relationship Id="rId99" Type="http://schemas.openxmlformats.org/officeDocument/2006/relationships/slide" Target="slides/slide94.xml"/>
<Relationship Id="rId100" Type="http://schemas.openxmlformats.org/officeDocument/2006/relationships/slide" Target="slides/slide95.xml"/>
<Relationship Id="rId101" Type="http://schemas.openxmlformats.org/officeDocument/2006/relationships/slide" Target="slides/slide96.xml"/>
<Relationship Id="rId102" Type="http://schemas.openxmlformats.org/officeDocument/2006/relationships/slide" Target="slides/slide97.xml"/>
<Relationship Id="rId103" Type="http://schemas.openxmlformats.org/officeDocument/2006/relationships/slide" Target="slides/slide98.xml"/>
<Relationship Id="rId104" Type="http://schemas.openxmlformats.org/officeDocument/2006/relationships/slide" Target="slides/slide99.xml"/>
<Relationship Id="rId105" Type="http://schemas.openxmlformats.org/officeDocument/2006/relationships/slide" Target="slides/slide100.xml"/>
<Relationship Id="rId106" Type="http://schemas.openxmlformats.org/officeDocument/2006/relationships/slide" Target="slides/slide101.xml"/>
<Relationship Id="rId107" Type="http://schemas.openxmlformats.org/officeDocument/2006/relationships/slide" Target="slides/slide102.xml"/>
<Relationship Id="rId108" Type="http://schemas.openxmlformats.org/officeDocument/2006/relationships/slide" Target="slides/slide10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3323369"/>
            <a:ext cx="6428423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6062293"/>
            <a:ext cx="5293995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8" y="428427"/>
            <a:ext cx="1843445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6" y="428427"/>
            <a:ext cx="5404287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3" y="6874562"/>
            <a:ext cx="6428423" cy="2124774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3" y="4534341"/>
            <a:ext cx="6428423" cy="234022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2496240"/>
            <a:ext cx="3623866" cy="70602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69" y="2496240"/>
            <a:ext cx="3623866" cy="70602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8422"/>
            <a:ext cx="6806565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4" y="2394705"/>
            <a:ext cx="3341572" cy="99800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4" y="3392704"/>
            <a:ext cx="3341572" cy="616382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2394705"/>
            <a:ext cx="3342886" cy="99800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3392704"/>
            <a:ext cx="3342886" cy="616382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4" y="425945"/>
            <a:ext cx="2488126" cy="18127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425950"/>
            <a:ext cx="4227843" cy="91305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4" y="2238691"/>
            <a:ext cx="2488126" cy="7317842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7488714"/>
            <a:ext cx="4537710" cy="8840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955900"/>
            <a:ext cx="4537710" cy="6418898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8372800"/>
            <a:ext cx="4537710" cy="1255547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428422"/>
            <a:ext cx="6806565" cy="1783027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496240"/>
            <a:ext cx="6806565" cy="7060293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3" y="9915617"/>
            <a:ext cx="1764665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9915617"/>
            <a:ext cx="2394903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9915617"/>
            <a:ext cx="1764665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862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799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71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143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5713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9885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057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229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5436821"/>
              <a:ext cx="463630" cy="7172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3822980"/>
              <a:ext cx="463630" cy="16138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06425" y="5526479"/>
              <a:ext cx="463630" cy="62760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06425" y="3822980"/>
              <a:ext cx="463630" cy="170349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1570" y="5526479"/>
              <a:ext cx="463630" cy="62760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1570" y="3822980"/>
              <a:ext cx="463630" cy="170349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36716" y="5795453"/>
              <a:ext cx="463630" cy="3586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36716" y="3822980"/>
              <a:ext cx="463630" cy="19724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51861" y="5705795"/>
              <a:ext cx="463630" cy="44828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51861" y="3822980"/>
              <a:ext cx="463630" cy="188281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67006" y="5795453"/>
              <a:ext cx="463630" cy="3586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67006" y="3822980"/>
              <a:ext cx="463630" cy="19724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82152" y="5974769"/>
              <a:ext cx="463630" cy="17931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082152" y="3822980"/>
              <a:ext cx="463630" cy="21517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597297" y="3822980"/>
              <a:ext cx="463630" cy="233110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112442" y="5974769"/>
              <a:ext cx="463630" cy="17931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112442" y="3822980"/>
              <a:ext cx="463630" cy="21517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627588" y="6064426"/>
              <a:ext cx="463630" cy="8965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627588" y="3822980"/>
              <a:ext cx="463630" cy="22414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142733" y="6064426"/>
              <a:ext cx="463630" cy="8965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42733" y="3822980"/>
              <a:ext cx="463630" cy="22414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067278" y="57405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67277" y="45749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82424" y="57853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82432" y="46197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97574" y="57853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97571" y="46197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12724" y="59198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12711" y="47542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27871" y="58749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27866" y="47094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43004" y="59198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643007" y="47542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35870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8148" y="48439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28690" y="493359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66160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88447" y="48439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81296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703582" y="48887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196451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218738" y="48887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80885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596030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111176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626321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141466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56612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71757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86902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02047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717193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232338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1800473" y="6460613"/>
              <a:ext cx="3996696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939651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948651" y="6539202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939651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948651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2228696" y="6589698"/>
              <a:ext cx="331378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Secretaria estadual exclusiva da área de Assistência Social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228696" y="6857079"/>
              <a:ext cx="349888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Secretaria estadual em conjunto com outras políticas setoriais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4909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5908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07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7906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408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07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2406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339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190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846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503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159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816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472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129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785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442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998856" y="5556201"/>
              <a:ext cx="509084" cy="138474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564505" y="4586883"/>
              <a:ext cx="509084" cy="2354058"/>
            </a:xfrm>
            <a:prstGeom prst="rect">
              <a:avLst/>
            </a:prstGeom>
            <a:solidFill>
              <a:srgbClr val="25A4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30155" y="4725357"/>
              <a:ext cx="509084" cy="2215584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95805" y="5002305"/>
              <a:ext cx="509084" cy="1938636"/>
            </a:xfrm>
            <a:prstGeom prst="rect">
              <a:avLst/>
            </a:prstGeom>
            <a:solidFill>
              <a:srgbClr val="3767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61455" y="4171461"/>
              <a:ext cx="509084" cy="2769480"/>
            </a:xfrm>
            <a:prstGeom prst="rect">
              <a:avLst/>
            </a:prstGeom>
            <a:solidFill>
              <a:srgbClr val="93D5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7104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92754" y="4448409"/>
              <a:ext cx="509084" cy="2492532"/>
            </a:xfrm>
            <a:prstGeom prst="rect">
              <a:avLst/>
            </a:prstGeom>
            <a:solidFill>
              <a:srgbClr val="4CB5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958404" y="5002305"/>
              <a:ext cx="509084" cy="1938636"/>
            </a:xfrm>
            <a:prstGeom prst="rect">
              <a:avLst/>
            </a:prstGeom>
            <a:solidFill>
              <a:srgbClr val="3767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524053" y="5002305"/>
              <a:ext cx="509084" cy="1938636"/>
            </a:xfrm>
            <a:prstGeom prst="rect">
              <a:avLst/>
            </a:prstGeom>
            <a:solidFill>
              <a:srgbClr val="3767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089703" y="4863831"/>
              <a:ext cx="509084" cy="2077110"/>
            </a:xfrm>
            <a:prstGeom prst="rect">
              <a:avLst/>
            </a:prstGeom>
            <a:solidFill>
              <a:srgbClr val="2B7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097590" y="53990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663234" y="44297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28885" y="45682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794541" y="48451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60183" y="40143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25831" y="37373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91481" y="42912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7132" y="48451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22782" y="48451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188437" y="47066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11118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6768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424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081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737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394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050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707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363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0203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2148682"/>
            <a:ext cx="5943600" cy="6400800"/>
            <a:chOff x="809625" y="2148682"/>
            <a:chExt cx="5943600" cy="6400800"/>
          </a:xfrm>
        </p:grpSpPr>
        <p:sp>
          <p:nvSpPr>
            <p:cNvPr id="3" name="rc3"/>
            <p:cNvSpPr/>
            <p:nvPr/>
          </p:nvSpPr>
          <p:spPr>
            <a:xfrm>
              <a:off x="809625" y="2148681"/>
              <a:ext cx="59436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2148681"/>
              <a:ext cx="59436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05297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00028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94759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89490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07931" y="7469867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07931" y="6674171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07931" y="5878474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07931" y="5082778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07931" y="4287081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931" y="3491385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7931" y="2695688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07931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02662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97394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92125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07931" y="3133321"/>
              <a:ext cx="978130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07931" y="3929018"/>
              <a:ext cx="978130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07931" y="5520411"/>
              <a:ext cx="855864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07931" y="4724714"/>
              <a:ext cx="733598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07931" y="6316107"/>
              <a:ext cx="733598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07931" y="2337625"/>
              <a:ext cx="1833995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07931" y="7111804"/>
              <a:ext cx="489065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07931" y="3276546"/>
              <a:ext cx="1222663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07931" y="4072243"/>
              <a:ext cx="1100397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07931" y="5663636"/>
              <a:ext cx="1100397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07931" y="4867940"/>
              <a:ext cx="855864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07931" y="6459333"/>
              <a:ext cx="1100397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07931" y="2480850"/>
              <a:ext cx="2200794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07931" y="7255029"/>
              <a:ext cx="733598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07931" y="3419772"/>
              <a:ext cx="1653040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07931" y="4215468"/>
              <a:ext cx="1398726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07931" y="5806862"/>
              <a:ext cx="1525883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07931" y="5011165"/>
              <a:ext cx="1271569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07931" y="6602558"/>
              <a:ext cx="1271569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07931" y="2624075"/>
              <a:ext cx="2288825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07931" y="7398255"/>
              <a:ext cx="635784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07931" y="3562997"/>
              <a:ext cx="1222663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07931" y="4358694"/>
              <a:ext cx="1344929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07931" y="5950087"/>
              <a:ext cx="1589462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07931" y="5154390"/>
              <a:ext cx="1344929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07931" y="6745783"/>
              <a:ext cx="978130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07931" y="2767301"/>
              <a:ext cx="2567593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07931" y="7541480"/>
              <a:ext cx="366799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07931" y="3706223"/>
              <a:ext cx="1589462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07931" y="4501919"/>
              <a:ext cx="1222663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807931" y="6093312"/>
              <a:ext cx="1100397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807931" y="5297616"/>
              <a:ext cx="1100397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807931" y="6889009"/>
              <a:ext cx="855864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807931" y="2910526"/>
              <a:ext cx="2323060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07931" y="7684705"/>
              <a:ext cx="611331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801643" y="31499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801643" y="39456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79377" y="55370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57110" y="47413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57110" y="63327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57507" y="23542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12578" y="71284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46176" y="32932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923909" y="40889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23909" y="56803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79377" y="48846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923909" y="64760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24306" y="24975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557110" y="72717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76553" y="34364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22239" y="42321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49396" y="58235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95082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95082" y="6619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112338" y="26407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59297" y="7414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046176" y="35796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68442" y="43753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412975" y="59667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68442" y="51710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01643" y="67624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91106" y="27839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90311" y="75581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412975" y="37228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046176" y="45185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923909" y="61099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923909" y="53142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79377" y="69056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146573" y="29272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34844" y="77013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3807931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370130" y="7426075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041669" y="6541924"/>
              <a:ext cx="270363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 comunitária ou de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141371" y="6688764"/>
              <a:ext cx="60392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moradores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339405" y="5747919"/>
              <a:ext cx="240589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Usuária/o de serviços socioassistenciais de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485927" y="5868620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339405" y="4952223"/>
              <a:ext cx="240589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Usuária/o de serviços socioassistenciais de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9720" y="5073796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24562" y="4167713"/>
              <a:ext cx="2620739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Beneficiária/o ou família de beneficiárias/os do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23200" y="4303639"/>
              <a:ext cx="22210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BPC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328982" y="3419488"/>
              <a:ext cx="241631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Beneficiárias/os do Programa Bolsa Família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79214" y="2623792"/>
              <a:ext cx="286608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fórum ou coletivo de usuárias/os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3568558" y="8121258"/>
              <a:ext cx="318466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707736" y="8190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716736" y="81998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350790" y="8190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359790" y="8199847"/>
              <a:ext cx="201456" cy="20145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4993845" y="8190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002845" y="81998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636900" y="8190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645900" y="8199847"/>
              <a:ext cx="201456" cy="20145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279954" y="8190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88954" y="81998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3996781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39836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282890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25945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568999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2377282"/>
            <a:ext cx="5943600" cy="5943600"/>
            <a:chOff x="809625" y="2377282"/>
            <a:chExt cx="5943600" cy="5943600"/>
          </a:xfrm>
        </p:grpSpPr>
        <p:sp>
          <p:nvSpPr>
            <p:cNvPr id="3" name="rc3"/>
            <p:cNvSpPr/>
            <p:nvPr/>
          </p:nvSpPr>
          <p:spPr>
            <a:xfrm>
              <a:off x="809625" y="2377281"/>
              <a:ext cx="5943600" cy="5943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2377281"/>
              <a:ext cx="5943600" cy="5943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40243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04867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69492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34116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07931" y="7279367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07931" y="6547171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07931" y="5814974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07931" y="5082778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07931" y="4350581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931" y="3618385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7931" y="2886188"/>
              <a:ext cx="2875704" cy="0"/>
            </a:xfrm>
            <a:custGeom>
              <a:avLst/>
              <a:pathLst>
                <a:path w="2875704" h="0">
                  <a:moveTo>
                    <a:pt x="0" y="0"/>
                  </a:moveTo>
                  <a:lnTo>
                    <a:pt x="2875704" y="0"/>
                  </a:lnTo>
                  <a:lnTo>
                    <a:pt x="28757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07931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72555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7179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01804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6428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07931" y="3288896"/>
              <a:ext cx="2133204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07931" y="4021093"/>
              <a:ext cx="1114085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07931" y="2556700"/>
              <a:ext cx="2266440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07931" y="5485486"/>
              <a:ext cx="660513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07931" y="4753289"/>
              <a:ext cx="1421663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07931" y="6217682"/>
              <a:ext cx="309704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07931" y="6949879"/>
              <a:ext cx="188515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07931" y="3420691"/>
              <a:ext cx="2223082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07931" y="4152888"/>
              <a:ext cx="1240157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07931" y="2688495"/>
              <a:ext cx="2423152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07931" y="5617281"/>
              <a:ext cx="748695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07931" y="4885085"/>
              <a:ext cx="1346118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07931" y="6349478"/>
              <a:ext cx="329732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07931" y="7081674"/>
              <a:ext cx="138724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07931" y="3552487"/>
              <a:ext cx="2296759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07931" y="4284683"/>
              <a:ext cx="1339009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07931" y="2820290"/>
              <a:ext cx="2501889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07931" y="5749077"/>
              <a:ext cx="879940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07931" y="5016880"/>
              <a:ext cx="1325570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07931" y="6481273"/>
              <a:ext cx="355796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07931" y="7213470"/>
              <a:ext cx="132981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07931" y="3684282"/>
              <a:ext cx="2316838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07931" y="4416479"/>
              <a:ext cx="1408795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07931" y="2952086"/>
              <a:ext cx="2548112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07931" y="5880872"/>
              <a:ext cx="955798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07931" y="5148675"/>
              <a:ext cx="1313966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07931" y="6613068"/>
              <a:ext cx="364308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07931" y="7345265"/>
              <a:ext cx="132351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07931" y="3816078"/>
              <a:ext cx="2313303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807931" y="4548274"/>
              <a:ext cx="1428294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807931" y="3083881"/>
              <a:ext cx="2567593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807931" y="6012667"/>
              <a:ext cx="947746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807931" y="5280471"/>
              <a:ext cx="1289469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07931" y="6744864"/>
              <a:ext cx="360410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807931" y="7477060"/>
              <a:ext cx="131483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956716" y="32998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7598" y="4032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89953" y="25676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84026" y="54964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45176" y="47642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35445" y="621433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14256" y="69465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46595" y="34316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3670" y="41638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246665" y="26994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72208" y="56282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69631" y="48960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55473" y="634612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64465" y="707832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20271" y="35634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162522" y="42956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325402" y="28312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03453" y="57600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49083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79308" y="6492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958722" y="72101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140351" y="36952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32308" y="44274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371625" y="29630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79310" y="58918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137479" y="51596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87821" y="66240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58092" y="73419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136816" y="38270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251807" y="45592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391106" y="30948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771259" y="60236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12982" y="52914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83923" y="67558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57224" y="74737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3807931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3370130" y="7235575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79214" y="6475274"/>
              <a:ext cx="286608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fórum ou coletivo de usuárias/os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339405" y="5684419"/>
              <a:ext cx="240589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Usuária/o de serviços socioassistenciais de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9720" y="5805993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041669" y="4950531"/>
              <a:ext cx="270363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 comunitária ou de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141371" y="5097371"/>
              <a:ext cx="60392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moradores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24562" y="4231213"/>
              <a:ext cx="2620739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Beneficiária/o ou família de beneficiárias/os do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23200" y="4367139"/>
              <a:ext cx="22210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BPC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328982" y="3546488"/>
              <a:ext cx="241631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Beneficiárias/os do Programa Bolsa Família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339405" y="2755633"/>
              <a:ext cx="240589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Usuária/o de serviços socioassistenciais de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485927" y="2876334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3568558" y="7892658"/>
              <a:ext cx="318466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707736" y="7962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716736" y="7971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350790" y="7962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4359790" y="7971247"/>
              <a:ext cx="201456" cy="20145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993845" y="7962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002845" y="7971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636900" y="7962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645900" y="7971247"/>
              <a:ext cx="201456" cy="20145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79954" y="7962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288954" y="7971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996781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639836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282890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925945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568999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2834482"/>
            <a:ext cx="5943600" cy="5029200"/>
            <a:chOff x="809625" y="2834482"/>
            <a:chExt cx="5943600" cy="5029200"/>
          </a:xfrm>
        </p:grpSpPr>
        <p:sp>
          <p:nvSpPr>
            <p:cNvPr id="3" name="rc3"/>
            <p:cNvSpPr/>
            <p:nvPr/>
          </p:nvSpPr>
          <p:spPr>
            <a:xfrm>
              <a:off x="809625" y="2834481"/>
              <a:ext cx="59436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2834481"/>
              <a:ext cx="59436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52469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0957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29445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933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33224" y="6758707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33224" y="5920742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33224" y="5082778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33224" y="4244813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933224" y="3406849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33224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71713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0201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48689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87178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33224" y="3867729"/>
              <a:ext cx="1669892" cy="150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33224" y="3029765"/>
              <a:ext cx="2357495" cy="150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33224" y="4705694"/>
              <a:ext cx="982289" cy="150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933224" y="6381623"/>
              <a:ext cx="98228" cy="150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33224" y="5543658"/>
              <a:ext cx="98228" cy="25138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33224" y="4018563"/>
              <a:ext cx="1669892" cy="150833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33224" y="3180598"/>
              <a:ext cx="2259266" cy="150833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33224" y="4856527"/>
              <a:ext cx="884060" cy="150833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33224" y="6532456"/>
              <a:ext cx="196457" cy="150833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33224" y="5795047"/>
              <a:ext cx="98228" cy="25138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33224" y="4169396"/>
              <a:ext cx="1736688" cy="1508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33224" y="3331432"/>
              <a:ext cx="2247478" cy="1508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933224" y="5007361"/>
              <a:ext cx="1328055" cy="1508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933224" y="6683290"/>
              <a:ext cx="102158" cy="1508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33224" y="4320230"/>
              <a:ext cx="1571663" cy="15083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933224" y="3482266"/>
              <a:ext cx="2455724" cy="15083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933224" y="5158194"/>
              <a:ext cx="1375205" cy="15083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33224" y="6834123"/>
              <a:ext cx="98228" cy="15083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933224" y="4471064"/>
              <a:ext cx="1866350" cy="1508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933224" y="3633099"/>
              <a:ext cx="2455724" cy="1508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933224" y="5309028"/>
              <a:ext cx="1276976" cy="1508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33224" y="6984957"/>
              <a:ext cx="196457" cy="1508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33224" y="6046437"/>
              <a:ext cx="196457" cy="25138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618698" y="38882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06301" y="30502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31095" y="47261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49263" y="63877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049263" y="560010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18698" y="40390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208072" y="32010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32866" y="48770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47492" y="653862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49263" y="585149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85494" y="41898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196284" y="33519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76861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53192" y="668946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0469" y="43407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404530" y="35027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24011" y="51786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49263" y="684029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15156" y="44915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04530" y="36535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225782" y="53295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47492" y="69911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47492" y="61028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3933224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879214" y="6626460"/>
              <a:ext cx="299138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O/A próprio/a trabalhador/a do SUAS, sem vinculação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831084" y="6773300"/>
              <a:ext cx="103950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 nenhum coletivo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95423" y="5876949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92720" y="4950531"/>
              <a:ext cx="287787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associação, fórum ou coletivo de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925928" y="5088585"/>
              <a:ext cx="944666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trabalhadoras/es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174603" y="4177392"/>
              <a:ext cx="269599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sindicato de trabalhadoras/es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101970" y="3279077"/>
              <a:ext cx="27686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conselho de classe profissional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559214" y="3408290"/>
              <a:ext cx="2311380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(CRESS, CFP, outros conselhos de classe)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3631205" y="7435458"/>
              <a:ext cx="312201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770383" y="75050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779383" y="7514047"/>
              <a:ext cx="201456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413437" y="75050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422437" y="7514047"/>
              <a:ext cx="201456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056492" y="75050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065492" y="7514047"/>
              <a:ext cx="201456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699546" y="75050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708546" y="7514047"/>
              <a:ext cx="201456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342601" y="75050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351601" y="7514047"/>
              <a:ext cx="201456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4059428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02482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45537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988591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631646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2605882"/>
            <a:ext cx="5943600" cy="5486400"/>
            <a:chOff x="809625" y="2605882"/>
            <a:chExt cx="5943600" cy="5486400"/>
          </a:xfrm>
        </p:grpSpPr>
        <p:sp>
          <p:nvSpPr>
            <p:cNvPr id="3" name="rc3"/>
            <p:cNvSpPr/>
            <p:nvPr/>
          </p:nvSpPr>
          <p:spPr>
            <a:xfrm>
              <a:off x="809625" y="2605881"/>
              <a:ext cx="5943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2605881"/>
              <a:ext cx="5943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311108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66874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2640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78406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33224" y="7024155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33224" y="6247604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33224" y="5471053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33224" y="4694502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933224" y="3917951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33224" y="3141401"/>
              <a:ext cx="2750410" cy="0"/>
            </a:xfrm>
            <a:custGeom>
              <a:avLst/>
              <a:pathLst>
                <a:path w="2750410" h="0">
                  <a:moveTo>
                    <a:pt x="0" y="0"/>
                  </a:moveTo>
                  <a:lnTo>
                    <a:pt x="2750410" y="0"/>
                  </a:lnTo>
                  <a:lnTo>
                    <a:pt x="2750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33224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88991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444757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0523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33224" y="4345054"/>
              <a:ext cx="902689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33224" y="3568504"/>
              <a:ext cx="855069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33224" y="5121605"/>
              <a:ext cx="789240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933224" y="2791953"/>
              <a:ext cx="1495845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33224" y="6674707"/>
              <a:ext cx="236702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33224" y="5898156"/>
              <a:ext cx="633073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33224" y="4484834"/>
              <a:ext cx="983769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33224" y="3708283"/>
              <a:ext cx="1011050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33224" y="5261384"/>
              <a:ext cx="858111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33224" y="2931732"/>
              <a:ext cx="2064261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33224" y="6814486"/>
              <a:ext cx="217421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33224" y="6037935"/>
              <a:ext cx="547205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933224" y="4624613"/>
              <a:ext cx="1013976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933224" y="3848062"/>
              <a:ext cx="1038399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33224" y="5401164"/>
              <a:ext cx="899440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933224" y="3071511"/>
              <a:ext cx="2250286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933224" y="6954265"/>
              <a:ext cx="192015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33224" y="6177714"/>
              <a:ext cx="548574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933224" y="4764392"/>
              <a:ext cx="1004766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933224" y="3987841"/>
              <a:ext cx="1056709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933224" y="5540943"/>
              <a:ext cx="871663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33224" y="3211290"/>
              <a:ext cx="2400726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33224" y="7094044"/>
              <a:ext cx="144465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33224" y="6317493"/>
              <a:ext cx="469777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933224" y="4904171"/>
              <a:ext cx="936572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933224" y="4127620"/>
              <a:ext cx="1033404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933224" y="5680722"/>
              <a:ext cx="834977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933224" y="3351069"/>
              <a:ext cx="2455724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933224" y="7233823"/>
              <a:ext cx="138898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933224" y="6457273"/>
              <a:ext cx="432288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4851495" y="43600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803875" y="35834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738046" y="51365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444651" y="28069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187736" y="667535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81879" y="59131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32575" y="44997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59856" y="37232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806917" y="52763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13067" y="29466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68455" y="681512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496012" y="60528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62782" y="46395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987205" y="38630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848247" y="54161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199092" y="30864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43050" y="695490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97381" y="61926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953572" y="47793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05515" y="40027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20469" y="55558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49532" y="32262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95500" y="709468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18583" y="63324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85378" y="49191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82210" y="41425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83784" y="56956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04530" y="3366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089932" y="723446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81094" y="64722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3933224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95423" y="6980362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379896" y="6117922"/>
              <a:ext cx="2490698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Este Conselho não possui representantes de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925928" y="6253411"/>
              <a:ext cx="944666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trabalhadoras/es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92720" y="5338806"/>
              <a:ext cx="287787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associação, fórum ou coletivo de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925928" y="5476860"/>
              <a:ext cx="944666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trabalhadoras/es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74603" y="4627081"/>
              <a:ext cx="269599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sindicato de trabalhadoras/es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01970" y="3790179"/>
              <a:ext cx="27686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conselho de classe profissional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559214" y="3919393"/>
              <a:ext cx="2311380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(CRESS, CFP, outros conselhos de classe)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79214" y="3009154"/>
              <a:ext cx="299138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O/A próprio/a trabalhador/a do SUAS, sem vinculação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31084" y="3155994"/>
              <a:ext cx="103950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 nenhum coletivo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3631205" y="7664058"/>
              <a:ext cx="312201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770383" y="77336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779383" y="77426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413437" y="77336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422437" y="7742647"/>
              <a:ext cx="201456" cy="20145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056492" y="77336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065492" y="77426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699546" y="77336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708546" y="7742647"/>
              <a:ext cx="201456" cy="20145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342601" y="77336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351601" y="77426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4059428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702482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45537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988591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631646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8479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6732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49845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3236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43538" y="6415731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43538" y="6149140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43538" y="5882550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43538" y="5615959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43538" y="5349368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43538" y="5082778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43538" y="4816187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43538" y="4549596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43538" y="4283006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43538" y="4016415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43538" y="3749824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353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42606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0858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9110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7362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43538" y="4163040"/>
              <a:ext cx="2520083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43538" y="3896449"/>
              <a:ext cx="2520083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43538" y="3629859"/>
              <a:ext cx="2625086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43538" y="5229403"/>
              <a:ext cx="1785059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43538" y="5762584"/>
              <a:ext cx="1260041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43538" y="4429631"/>
              <a:ext cx="2310076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743538" y="6295765"/>
              <a:ext cx="315010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43538" y="4696221"/>
              <a:ext cx="2205073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43538" y="4962812"/>
              <a:ext cx="1995066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743538" y="5495993"/>
              <a:ext cx="1470048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743538" y="6029174"/>
              <a:ext cx="420013" cy="2399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279203" y="42280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79203" y="39614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84206" y="36948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44178" y="52944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161" y="58276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069196" y="44946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4130" y="63607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64192" y="47612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54185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29168" y="5561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79133" y="6094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374353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2129911" y="6369974"/>
              <a:ext cx="155099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Centrais de relacionamento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880853" y="6103383"/>
              <a:ext cx="80005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Outras formas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058370" y="5832318"/>
              <a:ext cx="622538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Seminários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6391" y="5544063"/>
              <a:ext cx="169451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Sítios eletrônicos e aplicativos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58613" y="5277472"/>
              <a:ext cx="272229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com periodicidade mínima anual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33348" y="5032546"/>
              <a:ext cx="2347560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Videoconferências e transmissões ao vivo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029773" y="4685632"/>
              <a:ext cx="2651134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Elaboração de orientações técnicas e materiais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980389" y="4830780"/>
              <a:ext cx="70051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informativos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79214" y="4417350"/>
              <a:ext cx="280169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Quais ações de apoio técnico foram ofertadas aos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8233" y="4538050"/>
              <a:ext cx="60267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municípios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91301" y="4207999"/>
              <a:ext cx="2689606" cy="11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Encontros_Eventos de apoio técnico presenciais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15039" y="3881058"/>
              <a:ext cx="2665868" cy="11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Encontros_Eventos de apoio técnico remotos (a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132967" y="4013382"/>
              <a:ext cx="547940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distância)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06827" y="3617578"/>
              <a:ext cx="237408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Apoio técnico individualizado a municípios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063281" y="3738278"/>
              <a:ext cx="61762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específicos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822470" y="6749658"/>
              <a:ext cx="78223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961649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970649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525069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349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228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9108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0988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289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31686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5048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927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5357617"/>
              <a:ext cx="1622707" cy="158332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87468" y="5225408"/>
              <a:ext cx="1622707" cy="1715533"/>
            </a:xfrm>
            <a:prstGeom prst="rect">
              <a:avLst/>
            </a:prstGeom>
            <a:solidFill>
              <a:srgbClr val="4625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790476" y="3894513"/>
              <a:ext cx="1622707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840006" y="52004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43011" y="50682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46016" y="3737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85360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5962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4575541"/>
              <a:ext cx="1622707" cy="18675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4471787"/>
              <a:ext cx="1622707" cy="10375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3849257"/>
              <a:ext cx="1622707" cy="62252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4248314"/>
              <a:ext cx="1622707" cy="219481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4048786"/>
              <a:ext cx="1622707" cy="1995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3849257"/>
              <a:ext cx="1622707" cy="1995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90476" y="4148550"/>
              <a:ext cx="1622707" cy="22945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90476" y="4048786"/>
              <a:ext cx="1622707" cy="9976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3849257"/>
              <a:ext cx="1622707" cy="1995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39999" y="54543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817718" y="44544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840002" y="41055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43012" y="52907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20727" y="407930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0720" y="387977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46014" y="52409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23724" y="40517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23748" y="385771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853603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5661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59620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1712945" y="6749658"/>
              <a:ext cx="417175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52123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61123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27920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36920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30560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314601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141168" y="6871813"/>
              <a:ext cx="1317163" cy="9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de maneira formal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16965" y="6871813"/>
              <a:ext cx="1419046" cy="9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de maneira informal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94646" y="6881308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3957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3053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2149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85052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7601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36696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7235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294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352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411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69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2528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053596" y="4498411"/>
              <a:ext cx="837526" cy="2442530"/>
            </a:xfrm>
            <a:prstGeom prst="rect">
              <a:avLst/>
            </a:prstGeom>
            <a:solidFill>
              <a:srgbClr val="2B92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4601353"/>
              <a:ext cx="837526" cy="2339588"/>
            </a:xfrm>
            <a:prstGeom prst="rect">
              <a:avLst/>
            </a:prstGeom>
            <a:solidFill>
              <a:srgbClr val="2B7E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5124572"/>
              <a:ext cx="837526" cy="181636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4822713"/>
              <a:ext cx="837526" cy="2118228"/>
            </a:xfrm>
            <a:prstGeom prst="rect">
              <a:avLst/>
            </a:prstGeom>
            <a:solidFill>
              <a:srgbClr val="3F5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3897552"/>
              <a:ext cx="837526" cy="3043389"/>
            </a:xfrm>
            <a:prstGeom prst="rect">
              <a:avLst/>
            </a:prstGeom>
            <a:solidFill>
              <a:srgbClr val="FCE7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3894513"/>
              <a:ext cx="837526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316556" y="43412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47131" y="44442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155426" y="49531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86024" y="465125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38877" y="3740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969451" y="37373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33014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6073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19131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2190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5248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98307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5744779"/>
              <a:ext cx="463630" cy="69835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4946665"/>
              <a:ext cx="463630" cy="79811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91280" y="4248314"/>
              <a:ext cx="463630" cy="69835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91280" y="3849257"/>
              <a:ext cx="463630" cy="3990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06425" y="5944308"/>
              <a:ext cx="463630" cy="4988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6425" y="4747136"/>
              <a:ext cx="463630" cy="119717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506425" y="4348079"/>
              <a:ext cx="463630" cy="39905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06425" y="3849257"/>
              <a:ext cx="463630" cy="4988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1570" y="6044072"/>
              <a:ext cx="463630" cy="39905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21570" y="4647372"/>
              <a:ext cx="463630" cy="139670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21570" y="4348079"/>
              <a:ext cx="463630" cy="29929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21570" y="3849257"/>
              <a:ext cx="463630" cy="4988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36716" y="6044072"/>
              <a:ext cx="463630" cy="39905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36716" y="4647372"/>
              <a:ext cx="463630" cy="139670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36716" y="4348079"/>
              <a:ext cx="463630" cy="29929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36716" y="3849257"/>
              <a:ext cx="463630" cy="4988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51861" y="6143836"/>
              <a:ext cx="463630" cy="2992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051861" y="4447843"/>
              <a:ext cx="463630" cy="169599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051861" y="4348079"/>
              <a:ext cx="463630" cy="9976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51861" y="3849257"/>
              <a:ext cx="463630" cy="4988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67006" y="6143836"/>
              <a:ext cx="463630" cy="2992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67006" y="4148550"/>
              <a:ext cx="463630" cy="199528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567006" y="3849257"/>
              <a:ext cx="463630" cy="2992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082152" y="6044072"/>
              <a:ext cx="463630" cy="39905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82152" y="4248314"/>
              <a:ext cx="463630" cy="179575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082152" y="3849257"/>
              <a:ext cx="463630" cy="3990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597297" y="6235619"/>
              <a:ext cx="463630" cy="2075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597297" y="4264277"/>
              <a:ext cx="463630" cy="197134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97297" y="3849257"/>
              <a:ext cx="463630" cy="41501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112442" y="6235619"/>
              <a:ext cx="463630" cy="2075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12442" y="4160522"/>
              <a:ext cx="463630" cy="207509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112442" y="3849257"/>
              <a:ext cx="463630" cy="31126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627588" y="6343365"/>
              <a:ext cx="463630" cy="9976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627588" y="4148550"/>
              <a:ext cx="463630" cy="219481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627588" y="4048786"/>
              <a:ext cx="463630" cy="9976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627588" y="3849257"/>
              <a:ext cx="463630" cy="1995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142733" y="6343365"/>
              <a:ext cx="463630" cy="9976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142733" y="4048786"/>
              <a:ext cx="463630" cy="229457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142733" y="3849257"/>
              <a:ext cx="463630" cy="1995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67283" y="60390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67278" y="52907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67286" y="45425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67293" y="39938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582428" y="61387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582428" y="52907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582422" y="44926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582434" y="40437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097573" y="61886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97585" y="52907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097573" y="44427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097576" y="40437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12717" y="61886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612713" y="52907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12732" y="44427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12726" y="40437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127857" y="62385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27855" y="52409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05573" y="432871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27862" y="40437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43011" y="62385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43005" y="50912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43008" y="39439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58150" y="61886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158165" y="50912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58150" y="39938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651013" y="62701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8,0%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673314" y="51950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73297" y="40018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166161" y="627012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8,0%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88450" y="51431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188426" y="39499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681314" y="62770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03575" y="51910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81301" y="405171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81313" y="38577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196459" y="62770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218732" y="51411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96454" y="38797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080885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596030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111176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626321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141466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65661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71757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68690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202047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717193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232338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809625" y="6749658"/>
              <a:ext cx="59436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09625" y="6819247"/>
              <a:ext cx="200344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809625" y="6828247"/>
              <a:ext cx="191344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77757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786579" y="6828247"/>
              <a:ext cx="201455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806937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815937" y="6828247"/>
              <a:ext cx="201456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773104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782104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079558" y="6881308"/>
              <a:ext cx="62843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realiza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066624" y="6861553"/>
              <a:ext cx="16707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Realiza apenas fundo-a-fundo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095982" y="6857079"/>
              <a:ext cx="160753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Realiza apenas por convênio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062149" y="6883218"/>
              <a:ext cx="81457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Realiza ambos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71775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4192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1206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8220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5235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86702" y="6231168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86702" y="5656973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86702" y="5082778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86702" y="4508582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86702" y="3934387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8670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5684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2699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9713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6728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3742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702" y="4824390"/>
              <a:ext cx="2464463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86702" y="3675999"/>
              <a:ext cx="2464463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86702" y="4250195"/>
              <a:ext cx="1848347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86702" y="5398585"/>
              <a:ext cx="1540289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86702" y="4996648"/>
              <a:ext cx="3234608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86702" y="3848258"/>
              <a:ext cx="3234608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86702" y="4422453"/>
              <a:ext cx="2310434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86702" y="5570844"/>
              <a:ext cx="2464463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86702" y="5972780"/>
              <a:ext cx="770144" cy="25838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86702" y="5168907"/>
              <a:ext cx="2926550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86702" y="4020516"/>
              <a:ext cx="3542666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6702" y="4594712"/>
              <a:ext cx="3080579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86702" y="5743102"/>
              <a:ext cx="2772521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86702" y="6231168"/>
              <a:ext cx="462086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269006" y="485558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69006" y="370719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52890" y="4283371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44832" y="5429776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39151" y="5029825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039151" y="3881434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14977" y="4455493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269006" y="560203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70224" y="6048884"/>
              <a:ext cx="13376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31093" y="52000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47209" y="405170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85122" y="462590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77064" y="577429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62166" y="630542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78670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328818" y="6103396"/>
              <a:ext cx="139525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Incentivo financeiro para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819296" y="6243851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565272" y="5606741"/>
              <a:ext cx="1158800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Benefícios Eventuais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41178" y="4954787"/>
              <a:ext cx="1482893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 de Proteção Social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59706" y="5092896"/>
              <a:ext cx="3643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Básica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41178" y="4380592"/>
              <a:ext cx="1482893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 de Proteção Social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995066" y="4501511"/>
              <a:ext cx="172900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Especial de Alta Complexidade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241178" y="3806397"/>
              <a:ext cx="1482893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 de Proteção Social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79214" y="3922841"/>
              <a:ext cx="184485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Especial de Média Complexidade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3700998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840176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849176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8323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92231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12628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135285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129221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7227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41533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862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799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71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143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5713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9885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057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229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4360927"/>
              <a:ext cx="463630" cy="17931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4271270"/>
              <a:ext cx="463630" cy="8965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91280" y="3912638"/>
              <a:ext cx="463630" cy="35863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91280" y="3822980"/>
              <a:ext cx="463630" cy="896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06425" y="4091954"/>
              <a:ext cx="463630" cy="206213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6425" y="3822980"/>
              <a:ext cx="463630" cy="26897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1570" y="4181612"/>
              <a:ext cx="463630" cy="19724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1570" y="4091954"/>
              <a:ext cx="463630" cy="8965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1570" y="3822980"/>
              <a:ext cx="463630" cy="26897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536716" y="4271270"/>
              <a:ext cx="463630" cy="188281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536716" y="3822980"/>
              <a:ext cx="463630" cy="44828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051861" y="4181612"/>
              <a:ext cx="463630" cy="19724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051861" y="4091954"/>
              <a:ext cx="463630" cy="8965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51861" y="3822980"/>
              <a:ext cx="463630" cy="26897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67006" y="4181612"/>
              <a:ext cx="463630" cy="19724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67006" y="3822980"/>
              <a:ext cx="463630" cy="35863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82152" y="4181612"/>
              <a:ext cx="463630" cy="19724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82152" y="4091954"/>
              <a:ext cx="463630" cy="8965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082152" y="3822980"/>
              <a:ext cx="463630" cy="26897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97297" y="4195957"/>
              <a:ext cx="463630" cy="195812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97297" y="3822980"/>
              <a:ext cx="463630" cy="37297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12442" y="4195957"/>
              <a:ext cx="463630" cy="195812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12442" y="4102713"/>
              <a:ext cx="463630" cy="9324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12442" y="3822980"/>
              <a:ext cx="463630" cy="27973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627588" y="4271270"/>
              <a:ext cx="463630" cy="188281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627588" y="4181612"/>
              <a:ext cx="463630" cy="8965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627588" y="3822980"/>
              <a:ext cx="463630" cy="35863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42733" y="4450585"/>
              <a:ext cx="463630" cy="17034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142733" y="4360927"/>
              <a:ext cx="463630" cy="8965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42733" y="3822980"/>
              <a:ext cx="463630" cy="53794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067286" y="52025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44993" y="424685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067278" y="40370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045001" y="379856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82435" y="50680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82435" y="39025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097583" y="51129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075285" y="40754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097577" y="38957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12716" y="51577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12720" y="39921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27877" y="51129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05569" y="40754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127861" y="38957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643002" y="51129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43008" y="39473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8163" y="51129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35864" y="40754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8155" y="38957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73286" y="51200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73303" y="39545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188454" y="51200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66166" y="408413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88446" y="39046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03589" y="51577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681301" y="415719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703590" y="39473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18730" y="52473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96453" y="433651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218748" y="40370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080885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596030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11176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26321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141466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56612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71757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686902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202047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717193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232338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809625" y="6460613"/>
              <a:ext cx="5943600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09625" y="6530202"/>
              <a:ext cx="21870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817874" y="6539202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372095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381095" y="6539202"/>
              <a:ext cx="201456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809625" y="6819247"/>
              <a:ext cx="21870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817874" y="6828247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37209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381095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1097919" y="6580912"/>
              <a:ext cx="2619866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A/o Secretária/o Estadual de Assistência Social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661140" y="6580912"/>
              <a:ext cx="2197219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Secretária/o ou técnica/o de outra área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097919" y="6869957"/>
              <a:ext cx="3204587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Outra/o Funcionária/o da Secretaria de Assistência Social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661140" y="6874432"/>
              <a:ext cx="1004148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O/A Governador/a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3502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8989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475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961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1246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6732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2218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4621437"/>
              <a:ext cx="509084" cy="95455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3906547"/>
              <a:ext cx="509084" cy="71488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8856" y="3808143"/>
              <a:ext cx="509084" cy="9840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98856" y="3770427"/>
              <a:ext cx="509084" cy="3771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64505" y="4414963"/>
              <a:ext cx="509084" cy="116103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64505" y="3900797"/>
              <a:ext cx="509084" cy="51416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64505" y="3808008"/>
              <a:ext cx="509084" cy="9278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564505" y="3770427"/>
              <a:ext cx="509084" cy="3758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30155" y="4351514"/>
              <a:ext cx="509084" cy="12244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130155" y="3868149"/>
              <a:ext cx="509084" cy="48336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130155" y="3800924"/>
              <a:ext cx="509084" cy="672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130155" y="3770427"/>
              <a:ext cx="509084" cy="304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95805" y="4328840"/>
              <a:ext cx="509084" cy="124715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95805" y="3876463"/>
              <a:ext cx="509084" cy="45237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95805" y="3803912"/>
              <a:ext cx="509084" cy="7255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695805" y="3770427"/>
              <a:ext cx="509084" cy="3348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261455" y="4324846"/>
              <a:ext cx="509084" cy="125114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261455" y="3896925"/>
              <a:ext cx="509084" cy="42792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261455" y="3814240"/>
              <a:ext cx="509084" cy="8268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261455" y="3770427"/>
              <a:ext cx="509084" cy="438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27104" y="4194707"/>
              <a:ext cx="509084" cy="138128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27104" y="3879855"/>
              <a:ext cx="509084" cy="31485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27104" y="3810398"/>
              <a:ext cx="509084" cy="6945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27104" y="3770427"/>
              <a:ext cx="509084" cy="3997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392754" y="4180828"/>
              <a:ext cx="509084" cy="139516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92754" y="3854902"/>
              <a:ext cx="509084" cy="32592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392754" y="3801024"/>
              <a:ext cx="509084" cy="5387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392754" y="3770427"/>
              <a:ext cx="509084" cy="30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58404" y="4185515"/>
              <a:ext cx="509084" cy="139047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58404" y="3854677"/>
              <a:ext cx="509084" cy="330838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958404" y="3806387"/>
              <a:ext cx="509084" cy="4829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58404" y="3770427"/>
              <a:ext cx="509084" cy="3596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24053" y="4147264"/>
              <a:ext cx="509084" cy="142873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524053" y="3841415"/>
              <a:ext cx="509084" cy="305848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24053" y="3801940"/>
              <a:ext cx="509084" cy="3947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24053" y="3770427"/>
              <a:ext cx="509084" cy="315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089703" y="4131606"/>
              <a:ext cx="509084" cy="144438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089703" y="3835708"/>
              <a:ext cx="509084" cy="29589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089703" y="3798967"/>
              <a:ext cx="509084" cy="3674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089703" y="3770427"/>
              <a:ext cx="509084" cy="2854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97584" y="50437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97587" y="42090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75241" y="385137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75366" y="36575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663234" y="49405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663239" y="41029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640992" y="38499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640915" y="365606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228883" y="49088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28882" y="40548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206690" y="383874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206516" y="364500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94539" y="48974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94534" y="40502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72235" y="384206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72266" y="36482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360184" y="48954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360183" y="40599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337929" y="385183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4,6%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337890" y="36581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2,4%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5835" y="48304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25842" y="40304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903501" y="38222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903587" y="36284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91476" y="48234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91303" y="40218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69714" y="38138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68852" y="36201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057143" y="48258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056943" y="40244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35405" y="381634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34480" y="362258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622777" y="48066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2973" y="40227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00051" y="381457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00823" y="362067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188430" y="47988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188424" y="40210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66129" y="381289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166175" y="361913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1,6%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111188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676837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242487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808137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373787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939436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05086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070736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636386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202035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1947622" y="5882523"/>
              <a:ext cx="3702399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086800" y="595211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095800" y="5961112"/>
              <a:ext cx="201456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086800" y="6241157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095800" y="6250157"/>
              <a:ext cx="201456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086800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095800" y="6539202"/>
              <a:ext cx="201456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086800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095800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2375845" y="5989943"/>
              <a:ext cx="26891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A/O Secretária/o Municipal de Assistência Social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75845" y="6296342"/>
              <a:ext cx="777190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A/O Prefeita/o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75845" y="6580912"/>
              <a:ext cx="2197219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Secretária/o ou técnica/o de outra área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75845" y="6869957"/>
              <a:ext cx="3204587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Outra/o Funcionária/o da Secretaria de Assistência Social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009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6208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74074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86066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6086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807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007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1280" y="4740743"/>
              <a:ext cx="463630" cy="2200198"/>
            </a:xfrm>
            <a:prstGeom prst="rect">
              <a:avLst/>
            </a:prstGeom>
            <a:solidFill>
              <a:srgbClr val="3C5B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06425" y="4063759"/>
              <a:ext cx="463630" cy="2877182"/>
            </a:xfrm>
            <a:prstGeom prst="rect">
              <a:avLst/>
            </a:prstGeom>
            <a:solidFill>
              <a:srgbClr val="A4D8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1570" y="4402251"/>
              <a:ext cx="463630" cy="2538690"/>
            </a:xfrm>
            <a:prstGeom prst="rect">
              <a:avLst/>
            </a:prstGeom>
            <a:solidFill>
              <a:srgbClr val="26A1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36716" y="4571497"/>
              <a:ext cx="463630" cy="2369444"/>
            </a:xfrm>
            <a:prstGeom prst="rect">
              <a:avLst/>
            </a:prstGeom>
            <a:solidFill>
              <a:srgbClr val="2B7F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1861" y="4740743"/>
              <a:ext cx="463630" cy="2200198"/>
            </a:xfrm>
            <a:prstGeom prst="rect">
              <a:avLst/>
            </a:prstGeom>
            <a:solidFill>
              <a:srgbClr val="3C5B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67006" y="5079235"/>
              <a:ext cx="463630" cy="186170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82152" y="4740743"/>
              <a:ext cx="463630" cy="2200198"/>
            </a:xfrm>
            <a:prstGeom prst="rect">
              <a:avLst/>
            </a:prstGeom>
            <a:solidFill>
              <a:srgbClr val="3C5B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597297" y="4571497"/>
              <a:ext cx="463630" cy="2369444"/>
            </a:xfrm>
            <a:prstGeom prst="rect">
              <a:avLst/>
            </a:prstGeom>
            <a:solidFill>
              <a:srgbClr val="2B7F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112442" y="4402251"/>
              <a:ext cx="463630" cy="2538690"/>
            </a:xfrm>
            <a:prstGeom prst="rect">
              <a:avLst/>
            </a:prstGeom>
            <a:solidFill>
              <a:srgbClr val="26A1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7588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42733" y="4063759"/>
              <a:ext cx="463630" cy="2877182"/>
            </a:xfrm>
            <a:prstGeom prst="rect">
              <a:avLst/>
            </a:prstGeom>
            <a:solidFill>
              <a:srgbClr val="A4D8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067278" y="45835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82435" y="39066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97576" y="42451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612720" y="44143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127867" y="45835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2996" y="49220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58144" y="45836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3297" y="44143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188444" y="42451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03585" y="37373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18743" y="39066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8521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720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19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1192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14215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5620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9820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019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218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6176" y="3589870"/>
              <a:ext cx="0" cy="2552283"/>
            </a:xfrm>
            <a:custGeom>
              <a:avLst/>
              <a:pathLst>
                <a:path w="0" h="2552283">
                  <a:moveTo>
                    <a:pt x="0" y="25522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39789" y="3589870"/>
              <a:ext cx="0" cy="2552283"/>
            </a:xfrm>
            <a:custGeom>
              <a:avLst/>
              <a:pathLst>
                <a:path w="0" h="2552283">
                  <a:moveTo>
                    <a:pt x="0" y="25522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3402" y="3589870"/>
              <a:ext cx="0" cy="2552283"/>
            </a:xfrm>
            <a:custGeom>
              <a:avLst/>
              <a:pathLst>
                <a:path w="0" h="2552283">
                  <a:moveTo>
                    <a:pt x="0" y="25522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7015" y="3589870"/>
              <a:ext cx="0" cy="2552283"/>
            </a:xfrm>
            <a:custGeom>
              <a:avLst/>
              <a:pathLst>
                <a:path w="0" h="2552283">
                  <a:moveTo>
                    <a:pt x="0" y="25522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50628" y="3589870"/>
              <a:ext cx="0" cy="2552283"/>
            </a:xfrm>
            <a:custGeom>
              <a:avLst/>
              <a:pathLst>
                <a:path w="0" h="2552283">
                  <a:moveTo>
                    <a:pt x="0" y="25522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54241" y="3589870"/>
              <a:ext cx="0" cy="2552283"/>
            </a:xfrm>
            <a:custGeom>
              <a:avLst/>
              <a:pathLst>
                <a:path w="0" h="2552283">
                  <a:moveTo>
                    <a:pt x="0" y="25522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7855" y="3589870"/>
              <a:ext cx="0" cy="2552283"/>
            </a:xfrm>
            <a:custGeom>
              <a:avLst/>
              <a:pathLst>
                <a:path w="0" h="2552283">
                  <a:moveTo>
                    <a:pt x="0" y="25522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61468" y="3589870"/>
              <a:ext cx="0" cy="2552283"/>
            </a:xfrm>
            <a:custGeom>
              <a:avLst/>
              <a:pathLst>
                <a:path w="0" h="2552283">
                  <a:moveTo>
                    <a:pt x="0" y="25522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19550" y="4365836"/>
              <a:ext cx="633251" cy="177631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19550" y="4268922"/>
              <a:ext cx="633251" cy="9691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19550" y="4262810"/>
              <a:ext cx="633251" cy="611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19550" y="3821896"/>
              <a:ext cx="633251" cy="44091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723163" y="4310079"/>
              <a:ext cx="633251" cy="18320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23163" y="4289188"/>
              <a:ext cx="633251" cy="2089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723163" y="4287056"/>
              <a:ext cx="633251" cy="213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723163" y="3821896"/>
              <a:ext cx="633251" cy="46516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26776" y="4343534"/>
              <a:ext cx="633251" cy="179862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26776" y="4280903"/>
              <a:ext cx="633251" cy="6263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26776" y="4274598"/>
              <a:ext cx="633251" cy="630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26776" y="3821896"/>
              <a:ext cx="633251" cy="45270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130389" y="4303244"/>
              <a:ext cx="633251" cy="18389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130389" y="4245870"/>
              <a:ext cx="633251" cy="5737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30389" y="4240808"/>
              <a:ext cx="633251" cy="506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130389" y="3821896"/>
              <a:ext cx="633251" cy="41891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34002" y="4320999"/>
              <a:ext cx="633251" cy="182115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34002" y="4259193"/>
              <a:ext cx="633251" cy="6180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34002" y="4255806"/>
              <a:ext cx="633251" cy="338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34002" y="3821896"/>
              <a:ext cx="633251" cy="4339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37616" y="4354069"/>
              <a:ext cx="633251" cy="178808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37616" y="4298494"/>
              <a:ext cx="633251" cy="5557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37616" y="4293442"/>
              <a:ext cx="633251" cy="505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37616" y="3821896"/>
              <a:ext cx="633251" cy="4715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41229" y="4334204"/>
              <a:ext cx="633251" cy="18079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41229" y="4288545"/>
              <a:ext cx="633251" cy="456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241229" y="4282261"/>
              <a:ext cx="633251" cy="628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241229" y="3821896"/>
              <a:ext cx="633251" cy="46036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944842" y="4330417"/>
              <a:ext cx="633251" cy="1811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944842" y="4284764"/>
              <a:ext cx="633251" cy="4565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944842" y="4279269"/>
              <a:ext cx="633251" cy="549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944842" y="3821896"/>
              <a:ext cx="633251" cy="4573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180375" y="5199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158166" y="43313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4,2%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57993" y="413757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80373" y="39582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3981" y="51711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861982" y="432713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0,9%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861278" y="413302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884118" y="39533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87587" y="51879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565378" y="433510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565217" y="414111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587610" y="39616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291202" y="51677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268764" y="43021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69135" y="410812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91131" y="39286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94815" y="51766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72336" y="431746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72769" y="41233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994746" y="39438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98424" y="51931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76375" y="43482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75894" y="415450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698473" y="3975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402043" y="51832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79808" y="43389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379720" y="4144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402037" y="39654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105667" y="51813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83782" y="433505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082899" y="414128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105773" y="39615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914008" y="614215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1193966" y="6201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897579" y="6201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01192" y="6201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304805" y="6201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008418" y="6201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12031" y="6201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15644" y="6201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119257" y="6201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883066" y="6448682"/>
              <a:ext cx="5831512" cy="6596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022244" y="6518271"/>
              <a:ext cx="219456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031244" y="6527271"/>
              <a:ext cx="201455" cy="2074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729638" y="6518271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738638" y="6527271"/>
              <a:ext cx="201455" cy="20742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022244" y="6813282"/>
              <a:ext cx="219456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031244" y="6822282"/>
              <a:ext cx="201455" cy="20742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729638" y="68132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738638" y="6822282"/>
              <a:ext cx="201455" cy="2074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311289" y="6498735"/>
              <a:ext cx="234876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Secretaria municipal exclusiva da área de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311289" y="6641100"/>
              <a:ext cx="9934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Assistência Social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18684" y="6516089"/>
              <a:ext cx="2626305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Setor/Coordenadoria/Assessoria subordinado/a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018684" y="6636789"/>
              <a:ext cx="2263303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diretamente ao Gabinete da/o Prefeita/o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311289" y="6855788"/>
              <a:ext cx="980410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Fundação Pública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18684" y="6798220"/>
              <a:ext cx="2553399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Secretaria municipal em conjunto com outras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018684" y="6914446"/>
              <a:ext cx="97391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políticas setoriais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36191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0394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45985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8802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40892" y="6149140"/>
              <a:ext cx="2642743" cy="0"/>
            </a:xfrm>
            <a:custGeom>
              <a:avLst/>
              <a:pathLst>
                <a:path w="2642743" h="0">
                  <a:moveTo>
                    <a:pt x="0" y="0"/>
                  </a:moveTo>
                  <a:lnTo>
                    <a:pt x="2642743" y="0"/>
                  </a:lnTo>
                  <a:lnTo>
                    <a:pt x="264274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40892" y="5438232"/>
              <a:ext cx="2642743" cy="0"/>
            </a:xfrm>
            <a:custGeom>
              <a:avLst/>
              <a:pathLst>
                <a:path w="2642743" h="0">
                  <a:moveTo>
                    <a:pt x="0" y="0"/>
                  </a:moveTo>
                  <a:lnTo>
                    <a:pt x="2642743" y="0"/>
                  </a:lnTo>
                  <a:lnTo>
                    <a:pt x="264274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40892" y="4727323"/>
              <a:ext cx="2642743" cy="0"/>
            </a:xfrm>
            <a:custGeom>
              <a:avLst/>
              <a:pathLst>
                <a:path w="2642743" h="0">
                  <a:moveTo>
                    <a:pt x="0" y="0"/>
                  </a:moveTo>
                  <a:lnTo>
                    <a:pt x="2642743" y="0"/>
                  </a:lnTo>
                  <a:lnTo>
                    <a:pt x="264274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40892" y="4016415"/>
              <a:ext cx="2642743" cy="0"/>
            </a:xfrm>
            <a:custGeom>
              <a:avLst/>
              <a:pathLst>
                <a:path w="2642743" h="0">
                  <a:moveTo>
                    <a:pt x="0" y="0"/>
                  </a:moveTo>
                  <a:lnTo>
                    <a:pt x="2642743" y="0"/>
                  </a:lnTo>
                  <a:lnTo>
                    <a:pt x="264274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4089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8292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2496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700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60904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40892" y="3696506"/>
              <a:ext cx="2338229" cy="3199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40892" y="4407415"/>
              <a:ext cx="2310018" cy="3199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40892" y="5829231"/>
              <a:ext cx="1708181" cy="3199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40892" y="5118323"/>
              <a:ext cx="1990762" cy="3199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40892" y="4016415"/>
              <a:ext cx="2359592" cy="3199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40892" y="4727323"/>
              <a:ext cx="2347434" cy="3199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40892" y="6149140"/>
              <a:ext cx="1716619" cy="3199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40892" y="5438232"/>
              <a:ext cx="2026649" cy="3199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394702" y="3801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366491" y="45124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764654" y="59342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047236" y="52233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416066" y="41214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403908" y="48323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73093" y="62541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083123" y="55432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404089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30947" y="6018585"/>
              <a:ext cx="264731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Elaboração de análises, sínteses e documentos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836813" y="6145016"/>
              <a:ext cx="2141448" cy="105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utilizando os dados do Cadastro Único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920578" y="5305985"/>
              <a:ext cx="30576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Recebimento e tratamento de denúncias de prestação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531329" y="5414135"/>
              <a:ext cx="2446932" cy="1251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informação inverídica ao Cadastro Único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79214" y="4641184"/>
              <a:ext cx="3099048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das ações de gestão do Cadastro Único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88163" y="3884168"/>
              <a:ext cx="309009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Levantamento do número de famílias que precisam ter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764726" y="4026534"/>
              <a:ext cx="221353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seus cadastros incluídos ou atualizados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649620" y="6749658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8879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97798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31853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440853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07784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720898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8497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0532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2566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600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74807" y="6231168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74807" y="5656973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74807" y="5082778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74807" y="4508582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974807" y="3934387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7480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9514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549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3583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5617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74807" y="4824390"/>
              <a:ext cx="1998824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74807" y="4250195"/>
              <a:ext cx="2170460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74807" y="5398585"/>
              <a:ext cx="1901727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974807" y="5972780"/>
              <a:ext cx="1740879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74807" y="3675999"/>
              <a:ext cx="2418596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74807" y="4996648"/>
              <a:ext cx="2018239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74807" y="4422453"/>
              <a:ext cx="2153586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74807" y="5570844"/>
              <a:ext cx="1769642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74807" y="6145039"/>
              <a:ext cx="1713477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74807" y="3848258"/>
              <a:ext cx="2388372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74807" y="5168907"/>
              <a:ext cx="2011176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74807" y="4594712"/>
              <a:ext cx="2201655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974807" y="5743102"/>
              <a:ext cx="1867030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974807" y="6317297"/>
              <a:ext cx="1596757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74807" y="4020516"/>
              <a:ext cx="2402429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989212" y="48555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60848" y="42813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892115" y="54297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731268" y="60039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408985" y="37071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08628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43975" y="44536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60031" y="56020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03866" y="61762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78761" y="38794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01565" y="52000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192043" y="46259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57419" y="57742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87146" y="63484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392818" y="40517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97480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738370" y="6159272"/>
              <a:ext cx="117380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Agendamento prévio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16269" y="5609306"/>
              <a:ext cx="1195908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Reuniões de acolhida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498477" y="5010881"/>
              <a:ext cx="241369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Realização de parcerias com outros órgãos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711030" y="4440943"/>
              <a:ext cx="1201147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Ações de Busca Ativa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79214" y="3802140"/>
              <a:ext cx="303296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Esclarecimento de dúvidas sobre Serviços, Programas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222954" y="3955420"/>
              <a:ext cx="68922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outros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295050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3422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43228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77283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086283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203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7293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7232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66328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093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1928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6555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182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5810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96144" y="6231168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96144" y="5656973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96144" y="5082778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96144" y="4508582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96144" y="3934387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9614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4241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8869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496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8123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96144" y="3675999"/>
              <a:ext cx="2251738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96144" y="4250195"/>
              <a:ext cx="1707642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796144" y="4824390"/>
              <a:ext cx="508333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96144" y="5972780"/>
              <a:ext cx="174979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6144" y="5398585"/>
              <a:ext cx="316750" cy="17225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6144" y="3848258"/>
              <a:ext cx="2578117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96144" y="4422453"/>
              <a:ext cx="1861824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96144" y="4996648"/>
              <a:ext cx="572765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96144" y="6145039"/>
              <a:ext cx="183767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96144" y="5570844"/>
              <a:ext cx="342920" cy="1722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96144" y="4020516"/>
              <a:ext cx="2483581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96144" y="4594712"/>
              <a:ext cx="2139871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796144" y="5168907"/>
              <a:ext cx="747784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96144" y="6317297"/>
              <a:ext cx="168775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96144" y="5743102"/>
              <a:ext cx="300566" cy="1722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6063463" y="37071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19368" y="42813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320059" y="48555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88933" y="598966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30704" y="541546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389843" y="38794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673550" y="44536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384491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97721" y="61619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54646" y="56020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95306" y="40517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951596" y="46259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59510" y="52000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82729" y="633418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14520" y="57599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9,3%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79614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577333" y="6163528"/>
              <a:ext cx="1156181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 outras ações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24126" y="5585077"/>
              <a:ext cx="140938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há ações específicas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79214" y="5010881"/>
              <a:ext cx="285430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 multirões especificos para atender famílias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11219" y="4376336"/>
              <a:ext cx="252229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Identifica às famílias como público prioritário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729584" y="4501511"/>
              <a:ext cx="100393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atendimento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16077" y="3884155"/>
              <a:ext cx="1717436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 busca ativa às famílias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205719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344897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353897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98795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96951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631006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640006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633942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7699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920051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6154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9644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53135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66255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40115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62899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56390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49880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008" y="43370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14008" y="368610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9581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01830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3894513"/>
              <a:ext cx="1622707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4139000"/>
              <a:ext cx="1622707" cy="2801941"/>
            </a:xfrm>
            <a:prstGeom prst="rect">
              <a:avLst/>
            </a:prstGeom>
            <a:solidFill>
              <a:srgbClr val="26A1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90476" y="4464921"/>
              <a:ext cx="1622707" cy="247602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839996" y="37373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43018" y="39818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23726" y="429347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9,5%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5360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5962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063082"/>
            <a:ext cx="5943600" cy="4572000"/>
            <a:chOff x="809625" y="3063082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34933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639878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44823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49768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454713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32460" y="6707867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32460" y="6166171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2460" y="5624474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32460" y="5082778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32460" y="4541081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32460" y="3999385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32460" y="3457688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32460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37405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42350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47295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52240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32460" y="4839014"/>
              <a:ext cx="2025250" cy="1625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32460" y="4297318"/>
              <a:ext cx="2551289" cy="1625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2460" y="3213925"/>
              <a:ext cx="2634977" cy="1625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2460" y="3755621"/>
              <a:ext cx="2577591" cy="1625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32460" y="5922407"/>
              <a:ext cx="810578" cy="1625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32460" y="5380711"/>
              <a:ext cx="1762231" cy="1625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32460" y="6464104"/>
              <a:ext cx="279757" cy="1625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32460" y="5001523"/>
              <a:ext cx="1824936" cy="16250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32460" y="4459827"/>
              <a:ext cx="2309789" cy="16250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732460" y="3376433"/>
              <a:ext cx="2462429" cy="16250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32460" y="3918130"/>
              <a:ext cx="2523035" cy="16250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32460" y="6084916"/>
              <a:ext cx="736259" cy="16250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732460" y="5543220"/>
              <a:ext cx="1775552" cy="16250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732460" y="6626613"/>
              <a:ext cx="213245" cy="16250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2460" y="5164032"/>
              <a:ext cx="2129439" cy="1625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32460" y="4622336"/>
              <a:ext cx="2390913" cy="1625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32460" y="3538942"/>
              <a:ext cx="2558256" cy="1625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60" y="4080639"/>
              <a:ext cx="2485043" cy="1625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32460" y="6247425"/>
              <a:ext cx="868091" cy="1625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732460" y="5705729"/>
              <a:ext cx="1815671" cy="1625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732460" y="6789122"/>
              <a:ext cx="232188" cy="1625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773292" y="48653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99331" y="43236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83019" y="32402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325633" y="37819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8620" y="59487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10273" y="54070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30027" y="64761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572978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057832" y="44861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10471" y="34027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71077" y="39444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84301" y="6111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23594" y="55695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63516" y="66386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77481" y="51903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38955" y="46486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306298" y="35652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33085" y="41069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16133" y="62737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63713" y="57320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82458" y="68011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3732460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294659" y="6664075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79214" y="6035616"/>
              <a:ext cx="279061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inclusão ou atualização de dados de famílias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438287" y="6154625"/>
              <a:ext cx="123154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pertencentes à GPTEs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79214" y="5493919"/>
              <a:ext cx="279061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inclusão ou atualização de dados de famílias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530183" y="5612928"/>
              <a:ext cx="213964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que moram em locais de difícil acesso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417823" y="5015138"/>
              <a:ext cx="2252007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a inclusão ou atualização cadastral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406418" y="4469185"/>
              <a:ext cx="126341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apurar denúncias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79214" y="3868829"/>
              <a:ext cx="279061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inclusão ou atualização de dados de famílias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173513" y="4015942"/>
              <a:ext cx="496316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com BPC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03388" y="3385792"/>
              <a:ext cx="276644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famílias incluídas em Averiguação Cadastral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4173877" y="72068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313055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322055" y="72854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956110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965110" y="72854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599164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608164" y="72854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602100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45155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888209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72384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5374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8363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1353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58900" y="6286735"/>
              <a:ext cx="2224735" cy="0"/>
            </a:xfrm>
            <a:custGeom>
              <a:avLst/>
              <a:pathLst>
                <a:path w="2224735" h="0">
                  <a:moveTo>
                    <a:pt x="0" y="0"/>
                  </a:moveTo>
                  <a:lnTo>
                    <a:pt x="2224735" y="0"/>
                  </a:lnTo>
                  <a:lnTo>
                    <a:pt x="2224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58900" y="5805152"/>
              <a:ext cx="2224735" cy="0"/>
            </a:xfrm>
            <a:custGeom>
              <a:avLst/>
              <a:pathLst>
                <a:path w="2224735" h="0">
                  <a:moveTo>
                    <a:pt x="0" y="0"/>
                  </a:moveTo>
                  <a:lnTo>
                    <a:pt x="2224735" y="0"/>
                  </a:lnTo>
                  <a:lnTo>
                    <a:pt x="2224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58900" y="5323569"/>
              <a:ext cx="2224735" cy="0"/>
            </a:xfrm>
            <a:custGeom>
              <a:avLst/>
              <a:pathLst>
                <a:path w="2224735" h="0">
                  <a:moveTo>
                    <a:pt x="0" y="0"/>
                  </a:moveTo>
                  <a:lnTo>
                    <a:pt x="2224735" y="0"/>
                  </a:lnTo>
                  <a:lnTo>
                    <a:pt x="2224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58900" y="4841986"/>
              <a:ext cx="2224735" cy="0"/>
            </a:xfrm>
            <a:custGeom>
              <a:avLst/>
              <a:pathLst>
                <a:path w="2224735" h="0">
                  <a:moveTo>
                    <a:pt x="0" y="0"/>
                  </a:moveTo>
                  <a:lnTo>
                    <a:pt x="2224735" y="0"/>
                  </a:lnTo>
                  <a:lnTo>
                    <a:pt x="2224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58900" y="4360403"/>
              <a:ext cx="2224735" cy="0"/>
            </a:xfrm>
            <a:custGeom>
              <a:avLst/>
              <a:pathLst>
                <a:path w="2224735" h="0">
                  <a:moveTo>
                    <a:pt x="0" y="0"/>
                  </a:moveTo>
                  <a:lnTo>
                    <a:pt x="2224735" y="0"/>
                  </a:lnTo>
                  <a:lnTo>
                    <a:pt x="2224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458900" y="3878820"/>
              <a:ext cx="2224735" cy="0"/>
            </a:xfrm>
            <a:custGeom>
              <a:avLst/>
              <a:pathLst>
                <a:path w="2224735" h="0">
                  <a:moveTo>
                    <a:pt x="0" y="0"/>
                  </a:moveTo>
                  <a:lnTo>
                    <a:pt x="2224735" y="0"/>
                  </a:lnTo>
                  <a:lnTo>
                    <a:pt x="2224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5890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88795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1868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4858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7847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58900" y="3662108"/>
              <a:ext cx="1986370" cy="1444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58900" y="4625274"/>
              <a:ext cx="1751792" cy="1444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458900" y="4143691"/>
              <a:ext cx="1920186" cy="1444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458900" y="5588440"/>
              <a:ext cx="498477" cy="1444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458900" y="5106857"/>
              <a:ext cx="1587588" cy="1444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458900" y="6070023"/>
              <a:ext cx="30997" cy="1444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8900" y="3806582"/>
              <a:ext cx="1972989" cy="1444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58900" y="4769749"/>
              <a:ext cx="1744788" cy="1444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58900" y="4288166"/>
              <a:ext cx="1914354" cy="1444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458900" y="5732915"/>
              <a:ext cx="503944" cy="1444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458900" y="5251332"/>
              <a:ext cx="1569675" cy="1444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58900" y="6214498"/>
              <a:ext cx="15729" cy="1444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58900" y="3951057"/>
              <a:ext cx="1973653" cy="1444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58900" y="4914224"/>
              <a:ext cx="1748872" cy="1444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58900" y="4432640"/>
              <a:ext cx="1875634" cy="1444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58900" y="5877390"/>
              <a:ext cx="537264" cy="1444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458900" y="5395807"/>
              <a:ext cx="1546937" cy="1444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58900" y="6358973"/>
              <a:ext cx="11726" cy="1444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460852" y="36794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226274" y="46425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394668" y="41609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72959" y="56057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062070" y="51241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07708" y="607301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47471" y="38238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19270" y="47870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388836" y="43054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78426" y="57502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044157" y="52686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92440" y="621748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8135" y="39683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223354" y="49315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350116" y="44499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11746" y="58946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021419" y="54131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88436" y="63619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0,6%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45890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497713" y="6157053"/>
              <a:ext cx="289855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se relaciona com outros equipamentos da rede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59134" y="6301329"/>
              <a:ext cx="93713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socioassistencial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458696" y="5598312"/>
              <a:ext cx="2937574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Profissional da equipe do CadÚnico deste posto está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9214" y="5719013"/>
              <a:ext cx="351705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alocado em outro equipamento para interlocução do CadÚnico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120523" y="5853957"/>
              <a:ext cx="327574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com os programas,serviços e benefícios socioassistenciais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393702" y="5135229"/>
              <a:ext cx="3002567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 Busca Ativa (cadastramento domiciliar, ações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536677" y="5254238"/>
              <a:ext cx="2859593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itinerantes, mutirões, etc) em conjunto com a rede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59134" y="5398513"/>
              <a:ext cx="93713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socioassistencial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309282" y="4709739"/>
              <a:ext cx="308698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Encaminha as famílias para a rede socioassistencial de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827755" y="4830440"/>
              <a:ext cx="25685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referência para acesso a benefícios eventuais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408000" y="4228156"/>
              <a:ext cx="298827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Atende famílias para inclusão e atualização cadastral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041670" y="4353332"/>
              <a:ext cx="2354599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encaminhadas pela rede socioassistencial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09282" y="3746573"/>
              <a:ext cx="308698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Encaminha as famílias para a rede socioassistencial de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303989" y="3867274"/>
              <a:ext cx="309228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referência para inclusão em serviços socioassistenciais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4537097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67627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85275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319330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328330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962384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971384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496532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608375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2514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3502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8989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475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961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1246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6732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2218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5136378"/>
              <a:ext cx="1622707" cy="43961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4251436"/>
              <a:ext cx="1622707" cy="88494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3826092"/>
              <a:ext cx="1622707" cy="42534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3770427"/>
              <a:ext cx="1622707" cy="5566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5198801"/>
              <a:ext cx="1622707" cy="3771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4268214"/>
              <a:ext cx="1622707" cy="93058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7468" y="3835414"/>
              <a:ext cx="1622707" cy="43280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87468" y="3770427"/>
              <a:ext cx="1622707" cy="649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5165808"/>
              <a:ext cx="1622707" cy="41018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790476" y="4234305"/>
              <a:ext cx="1622707" cy="93150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0476" y="3842849"/>
              <a:ext cx="1622707" cy="39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0476" y="3770427"/>
              <a:ext cx="1622707" cy="7242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840011" y="53012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40001" y="46389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39996" y="39838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817707" y="37290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3020" y="53324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3010" y="4678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3013" y="39968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20735" y="373367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46024" y="53159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46014" y="46451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46006" y="39836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423732" y="37373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853603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56612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59620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379954" y="5882523"/>
              <a:ext cx="4837734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19133" y="59521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28133" y="5961112"/>
              <a:ext cx="201456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19133" y="624115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28133" y="6250157"/>
              <a:ext cx="201456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19133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528133" y="6539202"/>
              <a:ext cx="201456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519133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28133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808178" y="5989943"/>
              <a:ext cx="433992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Não, o planejamento é realizado exclusivamente pelo órgão gestor municipal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808178" y="6289248"/>
              <a:ext cx="2025704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é ouvido e indica necessidades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08178" y="6568033"/>
              <a:ext cx="395929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indica necessidades e consegue influenciar no processo decisório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808178" y="6881308"/>
              <a:ext cx="103678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sabe informar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096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428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7759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090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7624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093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424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7559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6362570"/>
              <a:ext cx="209381" cy="805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6005921"/>
              <a:ext cx="209381" cy="4372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6353500"/>
              <a:ext cx="209381" cy="8962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6071275"/>
              <a:ext cx="209381" cy="37185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6306818"/>
              <a:ext cx="209381" cy="1363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5327567"/>
              <a:ext cx="209381" cy="111556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93563" y="6283077"/>
              <a:ext cx="209381" cy="16005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24148" y="5774379"/>
              <a:ext cx="209381" cy="66875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54733" y="6283878"/>
              <a:ext cx="209381" cy="15925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985318" y="5755706"/>
              <a:ext cx="209381" cy="68742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15903" y="6057938"/>
              <a:ext cx="209381" cy="38519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62977" y="4382461"/>
              <a:ext cx="209381" cy="2060668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02944" y="6276408"/>
              <a:ext cx="209381" cy="16672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333529" y="5733832"/>
              <a:ext cx="209381" cy="70929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64114" y="6275341"/>
              <a:ext cx="209381" cy="16778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194699" y="5681282"/>
              <a:ext cx="209381" cy="76184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125284" y="6036864"/>
              <a:ext cx="209381" cy="40626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472359" y="4231211"/>
              <a:ext cx="209381" cy="221191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12326" y="6274541"/>
              <a:ext cx="209381" cy="168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42911" y="5718361"/>
              <a:ext cx="209381" cy="7247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473496" y="6270540"/>
              <a:ext cx="209381" cy="17258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404081" y="5642069"/>
              <a:ext cx="209381" cy="8010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334666" y="6027528"/>
              <a:ext cx="209381" cy="41560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681741" y="4160522"/>
              <a:ext cx="209381" cy="228260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5400000">
              <a:off x="1908571" y="612761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302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2816858" y="574819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1.639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769759" y="611854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336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678026" y="581355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1.394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631847" y="6072786"/>
              <a:ext cx="356739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511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955686" y="506984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4.182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117961" y="604812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600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026234" y="551665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2.507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3979128" y="604892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597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4887420" y="549797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2.577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5819906" y="5802132"/>
              <a:ext cx="4013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1.444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165054" y="412474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7.725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2327339" y="6041455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625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3235621" y="547610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2.659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188514" y="6040385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629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096782" y="542356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2.856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6027376" y="577913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1.523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1374455" y="3973485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8.292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2536732" y="603958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632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3445990" y="5461631"/>
              <a:ext cx="4013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2.717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4397905" y="603557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647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5306168" y="538434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3.003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236750" y="576980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1.558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83824" y="390280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8.557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2443124" y="6749658"/>
              <a:ext cx="271139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582302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91302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225356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234356" y="6828247"/>
              <a:ext cx="201455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68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877411" y="6828247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1146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520465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2871347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2007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514401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157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0051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862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799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71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143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5713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9885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057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229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6132443"/>
              <a:ext cx="837526" cy="216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3900272"/>
              <a:ext cx="837526" cy="2232170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3823599"/>
              <a:ext cx="837526" cy="76672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3822980"/>
              <a:ext cx="837526" cy="618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3822980"/>
              <a:ext cx="837526" cy="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6154084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4526474"/>
              <a:ext cx="837526" cy="1627609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3841713"/>
              <a:ext cx="837526" cy="68476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3822980"/>
              <a:ext cx="837526" cy="18732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84181" y="3822980"/>
              <a:ext cx="837526" cy="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84181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6154084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5712887"/>
              <a:ext cx="837526" cy="44119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4165402"/>
              <a:ext cx="837526" cy="154748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14766" y="3829565"/>
              <a:ext cx="837526" cy="33583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914766" y="3822980"/>
              <a:ext cx="837526" cy="658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914766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6154084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6108525"/>
              <a:ext cx="837526" cy="45559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5728867"/>
              <a:ext cx="837526" cy="37965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45351" y="4544332"/>
              <a:ext cx="837526" cy="11845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45351" y="3982437"/>
              <a:ext cx="837526" cy="56189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45351" y="3822980"/>
              <a:ext cx="837526" cy="159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6154084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6154084"/>
              <a:ext cx="837526" cy="0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6154084"/>
              <a:ext cx="837526" cy="0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6154084"/>
              <a:ext cx="837526" cy="0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75936" y="6154084"/>
              <a:ext cx="837526" cy="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75936" y="3822980"/>
              <a:ext cx="837526" cy="233110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6139436"/>
              <a:ext cx="837526" cy="146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4270787"/>
              <a:ext cx="837526" cy="1868649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3961926"/>
              <a:ext cx="837526" cy="308860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3871109"/>
              <a:ext cx="837526" cy="9081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3839721"/>
              <a:ext cx="837526" cy="3138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706521" y="3822980"/>
              <a:ext cx="837526" cy="1674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013433" y="3763504"/>
              <a:ext cx="111851" cy="67846"/>
            </a:xfrm>
            <a:custGeom>
              <a:avLst/>
              <a:pathLst>
                <a:path w="111851" h="67846">
                  <a:moveTo>
                    <a:pt x="0" y="0"/>
                  </a:moveTo>
                  <a:lnTo>
                    <a:pt x="111851" y="678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294276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0,9%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316548" y="49614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4269" y="37926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47142" y="52853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47135" y="41291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224845" y="376310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77714" y="58785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77720" y="48842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77722" y="39537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55430" y="374554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86020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08300" y="58085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08302" y="50816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08298" y="42084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86028" y="383345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94298" y="493358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947191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0,6%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969464" y="51501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066785" y="41580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780371" y="39439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28138" y="381356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782838" y="36202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0,7%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195169" y="6193467"/>
              <a:ext cx="554379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109274" y="6193467"/>
              <a:ext cx="587340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II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65753" y="6207219"/>
              <a:ext cx="3355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Médio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058330" y="6211694"/>
              <a:ext cx="4115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Grande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13471" y="6185555"/>
              <a:ext cx="56245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Metrópole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969568" y="6211694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1871335" y="6460613"/>
              <a:ext cx="3854973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010513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019513" y="6539202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181481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190481" y="6539202"/>
              <a:ext cx="201455" cy="20145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421916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30916" y="6539202"/>
              <a:ext cx="201456" cy="20145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2010513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019513" y="6828247"/>
              <a:ext cx="201456" cy="20145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181481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190481" y="6828247"/>
              <a:ext cx="201455" cy="20145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421916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430916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299558" y="6594173"/>
              <a:ext cx="81233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Nenhum CRAS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470526" y="6596137"/>
              <a:ext cx="40971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 CRAS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710962" y="6596137"/>
              <a:ext cx="810696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2 a 3 CRAS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299558" y="6885182"/>
              <a:ext cx="810696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4 a 6 CRAS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470526" y="6885182"/>
              <a:ext cx="88180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7 a 10 CRAS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710962" y="6883218"/>
              <a:ext cx="94575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Mais de 10 CRAS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626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13357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0450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87543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24636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617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988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3591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7300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110101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54719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84287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21380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79572" y="5307617"/>
              <a:ext cx="393383" cy="113551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79572" y="4057090"/>
              <a:ext cx="393383" cy="125052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979572" y="3879020"/>
              <a:ext cx="393383" cy="17807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979572" y="3849257"/>
              <a:ext cx="393383" cy="2976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416665" y="5292484"/>
              <a:ext cx="393383" cy="115064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416665" y="4038496"/>
              <a:ext cx="393383" cy="1253988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416665" y="3877442"/>
              <a:ext cx="393383" cy="16105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416665" y="3849257"/>
              <a:ext cx="393383" cy="2818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53758" y="5278347"/>
              <a:ext cx="393383" cy="116478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53758" y="4020123"/>
              <a:ext cx="393383" cy="125822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853758" y="3870615"/>
              <a:ext cx="393383" cy="14950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53758" y="3849257"/>
              <a:ext cx="393383" cy="213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90851" y="5240752"/>
              <a:ext cx="393383" cy="120237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290851" y="4021025"/>
              <a:ext cx="393383" cy="121972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90851" y="3870425"/>
              <a:ext cx="393383" cy="15060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0851" y="3849257"/>
              <a:ext cx="393383" cy="2116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27944" y="5223590"/>
              <a:ext cx="393383" cy="121953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27944" y="4027890"/>
              <a:ext cx="393383" cy="119569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27944" y="3879813"/>
              <a:ext cx="393383" cy="14807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27944" y="3849257"/>
              <a:ext cx="393383" cy="305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165037" y="5251653"/>
              <a:ext cx="393383" cy="119147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65037" y="4066099"/>
              <a:ext cx="393383" cy="118555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165037" y="3900588"/>
              <a:ext cx="393383" cy="16551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65037" y="3849257"/>
              <a:ext cx="393383" cy="5133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602130" y="5204882"/>
              <a:ext cx="393383" cy="12382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602130" y="4042643"/>
              <a:ext cx="393383" cy="116223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02130" y="3886780"/>
              <a:ext cx="393383" cy="15586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602130" y="3849257"/>
              <a:ext cx="393383" cy="3752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39223" y="5176887"/>
              <a:ext cx="393383" cy="12662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39223" y="4065864"/>
              <a:ext cx="393383" cy="111102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039223" y="3849257"/>
              <a:ext cx="393383" cy="21660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76316" y="5101178"/>
              <a:ext cx="393383" cy="134195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476316" y="4075277"/>
              <a:ext cx="393383" cy="102590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476316" y="3849257"/>
              <a:ext cx="393383" cy="22601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913409" y="5076748"/>
              <a:ext cx="393383" cy="136638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913409" y="4119843"/>
              <a:ext cx="393383" cy="95690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13409" y="3849257"/>
              <a:ext cx="393383" cy="27058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350502" y="4907426"/>
              <a:ext cx="393383" cy="153570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350502" y="4069040"/>
              <a:ext cx="393383" cy="83838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350502" y="3849257"/>
              <a:ext cx="393383" cy="21978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787595" y="4898319"/>
              <a:ext cx="393383" cy="15448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87595" y="4086261"/>
              <a:ext cx="393383" cy="812058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787595" y="3849257"/>
              <a:ext cx="393383" cy="23700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224688" y="4896567"/>
              <a:ext cx="393383" cy="15465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24688" y="4085394"/>
              <a:ext cx="393383" cy="81117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224688" y="3849257"/>
              <a:ext cx="393383" cy="23613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020450" y="58204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020448" y="46274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59728" y="394490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59728" y="375024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457553" y="58128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57534" y="46105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407879" y="394981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407957" y="373624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894641" y="58057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894628" y="45943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855684" y="392981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856048" y="373270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31726" y="57870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31735" y="45759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04259" y="392643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5,8%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04692" y="373271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68826" y="57784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768818" y="45708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751998" y="393134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3311" y="373704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205916" y="57924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205918" y="46039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199908" y="398006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6,4%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200986" y="37596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43006" y="57690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42996" y="45688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47835" y="396715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6,0%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649092" y="37198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80103" y="57550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80104" y="45664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095857" y="391819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8,4%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517191" y="57172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17200" y="45332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543594" y="382167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954295" y="57049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54294" y="45433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991383" y="40211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391382" y="56203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91373" y="44332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385649" y="380818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828471" y="56157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828480" y="44373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833491" y="39450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9,1%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265560" y="56149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265566" y="44360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281724" y="38864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9,1%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1034054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471147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908240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45333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782426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21951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65661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093705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530797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967890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04983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842076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27916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1753328" y="6749658"/>
              <a:ext cx="409098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892506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901506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2649176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2658176" y="6828247"/>
              <a:ext cx="201456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3464891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3473891" y="6828247"/>
              <a:ext cx="201456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211629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220629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2181551" y="6857079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938221" y="6861553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753936" y="6883218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500674" y="6881308"/>
              <a:ext cx="1274053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 ou não informou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1691482"/>
            <a:ext cx="5943600" cy="7315200"/>
            <a:chOff x="809625" y="1691482"/>
            <a:chExt cx="5943600" cy="7315200"/>
          </a:xfrm>
        </p:grpSpPr>
        <p:sp>
          <p:nvSpPr>
            <p:cNvPr id="3" name="rc3"/>
            <p:cNvSpPr/>
            <p:nvPr/>
          </p:nvSpPr>
          <p:spPr>
            <a:xfrm>
              <a:off x="809625" y="1691481"/>
              <a:ext cx="59436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1691481"/>
              <a:ext cx="59436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98208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86161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74115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2068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54231" y="2258879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54231" y="2092943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54231" y="1927006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54231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42184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30138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18091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06045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954231" y="1852335"/>
              <a:ext cx="2458948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54231" y="2018271"/>
              <a:ext cx="2595556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54231" y="2184207"/>
              <a:ext cx="3141989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413179" y="1852335"/>
              <a:ext cx="1092865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549787" y="2018271"/>
              <a:ext cx="956257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96220" y="2184207"/>
              <a:ext cx="409824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027892" y="18720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96197" y="20380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69413" y="22039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03799" y="18720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872104" y="20380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145320" y="22039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398208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6161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74115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062068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954231" y="2922624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954231" y="2756688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954231" y="2590751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954231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42184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730138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18091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506045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954231" y="2516080"/>
              <a:ext cx="2458948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54231" y="2682016"/>
              <a:ext cx="2595556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54231" y="2847952"/>
              <a:ext cx="3141989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413179" y="2516080"/>
              <a:ext cx="1092865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549787" y="2682016"/>
              <a:ext cx="956257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96220" y="2847952"/>
              <a:ext cx="409824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027892" y="25358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96197" y="2701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69413" y="28676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803799" y="25358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872104" y="2701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145320" y="28676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3398208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86161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74115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062068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54231" y="3586369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54231" y="3420433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4231" y="3254496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54231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842184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730138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618091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6045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54231" y="3179825"/>
              <a:ext cx="2185731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954231" y="3345761"/>
              <a:ext cx="2458948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954231" y="3511697"/>
              <a:ext cx="3005381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139962" y="3179825"/>
              <a:ext cx="1092865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413179" y="3345761"/>
              <a:ext cx="956257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59612" y="3511697"/>
              <a:ext cx="409824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32828" y="3179825"/>
              <a:ext cx="273216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369437" y="3345761"/>
              <a:ext cx="136608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369437" y="3511697"/>
              <a:ext cx="136608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891284" y="31995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27892" y="33654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01109" y="35314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530583" y="31995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735495" y="33654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008712" y="35314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91341" y="318525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259645" y="335118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3398208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286161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174115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062068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954231" y="4250114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954231" y="4084178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54231" y="3918241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954231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842184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730138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618091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506045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954231" y="3843570"/>
              <a:ext cx="3278597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954231" y="4009506"/>
              <a:ext cx="2322339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954231" y="4175442"/>
              <a:ext cx="2868772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232828" y="3843570"/>
              <a:ext cx="273216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276571" y="4009506"/>
              <a:ext cx="956257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823004" y="4175442"/>
              <a:ext cx="683041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232828" y="4009506"/>
              <a:ext cx="273216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4437717" y="38633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59588" y="40292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232805" y="41951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191341" y="38489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598887" y="40292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008712" y="41951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191341" y="401493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3398208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286161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174115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062068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954231" y="4913859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954231" y="4747923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954231" y="4581986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954231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42184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730138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618091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506045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954231" y="4507315"/>
              <a:ext cx="2049123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954231" y="4673251"/>
              <a:ext cx="2185731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954231" y="4839187"/>
              <a:ext cx="2458948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003354" y="4507315"/>
              <a:ext cx="1366082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139962" y="4673251"/>
              <a:ext cx="1366082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413179" y="4839187"/>
              <a:ext cx="1092865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369437" y="4507315"/>
              <a:ext cx="136608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822980" y="45270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91284" y="46929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27892" y="48589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530583" y="45270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67191" y="46929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803799" y="48589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259645" y="451274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398208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86161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174115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062068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954231" y="5577604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954231" y="5411668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954231" y="5245731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954231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842184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730138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18091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506045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954231" y="5171060"/>
              <a:ext cx="683041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2954231" y="5336996"/>
              <a:ext cx="2049123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954231" y="5502932"/>
              <a:ext cx="2458948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3637272" y="5171060"/>
              <a:ext cx="1639298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03354" y="5336996"/>
              <a:ext cx="1502690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413179" y="5502932"/>
              <a:ext cx="1092865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276571" y="5171060"/>
              <a:ext cx="1229474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3139939" y="51907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822980" y="53567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027892" y="55226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301109" y="51907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598887" y="53567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803799" y="55226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735495" y="51907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3398208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286161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174115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062068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954231" y="6241349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954231" y="6075413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954231" y="5909476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54231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842184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730138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618091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506045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2954231" y="5834805"/>
              <a:ext cx="1502690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2954231" y="6000741"/>
              <a:ext cx="1775906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2954231" y="6166677"/>
              <a:ext cx="2185731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4456921" y="5834805"/>
              <a:ext cx="1366082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4730138" y="6000741"/>
              <a:ext cx="1366082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5139962" y="6166677"/>
              <a:ext cx="1366082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823004" y="5834805"/>
              <a:ext cx="683041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096220" y="6000741"/>
              <a:ext cx="409824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3549764" y="58545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686372" y="60204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891284" y="6186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984150" y="58545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57366" y="60204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667191" y="6186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008712" y="58545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145320" y="60204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3398208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286161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174115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062068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954231" y="6905094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954231" y="6739158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954231" y="6573221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954231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842184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730138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618091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506045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954231" y="6498550"/>
              <a:ext cx="546432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2954231" y="6664486"/>
              <a:ext cx="1092865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954231" y="6830422"/>
              <a:ext cx="2049123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3500664" y="6498550"/>
              <a:ext cx="1639298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047097" y="6664486"/>
              <a:ext cx="2185731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003354" y="6830422"/>
              <a:ext cx="1366082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5139962" y="6498550"/>
              <a:ext cx="1366082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6232828" y="6664486"/>
              <a:ext cx="273216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6369437" y="6830422"/>
              <a:ext cx="136608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071635" y="65182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3344851" y="66842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3822980" y="68501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164501" y="65182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4984150" y="66842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530583" y="68501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5667191" y="65182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191341" y="666991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259645" y="68358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218" name="pl218"/>
            <p:cNvSpPr/>
            <p:nvPr/>
          </p:nvSpPr>
          <p:spPr>
            <a:xfrm>
              <a:off x="3398208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286161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74115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062068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954231" y="7568839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954231" y="7402903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954231" y="7236966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954231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842184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730138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618091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506045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954231" y="7494167"/>
              <a:ext cx="1502690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4456921" y="7494167"/>
              <a:ext cx="1775906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6232828" y="7494167"/>
              <a:ext cx="273216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3549764" y="75139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189062" y="75139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6191341" y="74995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236" name="pl236"/>
            <p:cNvSpPr/>
            <p:nvPr/>
          </p:nvSpPr>
          <p:spPr>
            <a:xfrm>
              <a:off x="3398208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286161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174115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062068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954231" y="8232584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954231" y="8066648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954231" y="7900711"/>
              <a:ext cx="3729404" cy="0"/>
            </a:xfrm>
            <a:custGeom>
              <a:avLst/>
              <a:pathLst>
                <a:path w="3729404" h="0">
                  <a:moveTo>
                    <a:pt x="0" y="0"/>
                  </a:moveTo>
                  <a:lnTo>
                    <a:pt x="3729404" y="0"/>
                  </a:lnTo>
                  <a:lnTo>
                    <a:pt x="3729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954231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842184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4730138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618091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506045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2954231" y="7991976"/>
              <a:ext cx="819649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2954231" y="8157912"/>
              <a:ext cx="1366082" cy="14934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3773880" y="7991976"/>
              <a:ext cx="1092865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4320313" y="8157912"/>
              <a:ext cx="1639298" cy="14934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4866746" y="7991976"/>
              <a:ext cx="1639298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5959612" y="8157912"/>
              <a:ext cx="546432" cy="1493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3208243" y="80117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3481460" y="81776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4164501" y="80117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4984150" y="81776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5530583" y="80117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6077016" y="81776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1161133" y="2023611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1257341" y="2686483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1611939" y="3372765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401461" y="3976160"/>
              <a:ext cx="1115253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Gestão Financeira e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1746618" y="4074323"/>
              <a:ext cx="77009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Orçamentária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956440" y="4623097"/>
              <a:ext cx="1560274" cy="105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Gestão do Cadastro Único e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1195131" y="4736377"/>
              <a:ext cx="13215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Programa Bolsa Família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990492" y="5219070"/>
              <a:ext cx="152622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Vigilância Socioassistencial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1463071" y="5348284"/>
              <a:ext cx="1053643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(inclusive áreas de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934885" y="5464728"/>
              <a:ext cx="1581829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monitoramento e avaliação)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1337177" y="5904480"/>
              <a:ext cx="117953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Gestão de Benefícios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1464108" y="6016504"/>
              <a:ext cx="1052606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Assistenciais (BPC,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1314312" y="6132730"/>
              <a:ext cx="1202402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Benefícios Eventuais)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1419687" y="6691490"/>
              <a:ext cx="109702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Gestão do Trabalho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1223125" y="7335481"/>
              <a:ext cx="1293589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Programa Criança Feliz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1420179" y="7997316"/>
              <a:ext cx="1096535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Regulação do SUAS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2954231" y="176107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2607180" y="221508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607180" y="204915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2607180" y="188321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2954231" y="242481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81"/>
            <p:cNvSpPr/>
            <p:nvPr/>
          </p:nvSpPr>
          <p:spPr>
            <a:xfrm>
              <a:off x="2607180" y="287883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607180" y="271289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607180" y="254695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2954231" y="308856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2607180" y="354257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2607180" y="337664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607180" y="321070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288" name="pl288"/>
            <p:cNvSpPr/>
            <p:nvPr/>
          </p:nvSpPr>
          <p:spPr>
            <a:xfrm>
              <a:off x="2954231" y="375230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9"/>
            <p:cNvSpPr/>
            <p:nvPr/>
          </p:nvSpPr>
          <p:spPr>
            <a:xfrm>
              <a:off x="2607180" y="420632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607180" y="404038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607180" y="387444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2954231" y="441605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2607180" y="487006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607180" y="470413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2607180" y="453819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2954231" y="507979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>
              <a:off x="2607180" y="553381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2607180" y="536787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2607180" y="520193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300" name="pl300"/>
            <p:cNvSpPr/>
            <p:nvPr/>
          </p:nvSpPr>
          <p:spPr>
            <a:xfrm>
              <a:off x="2954231" y="574354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>
              <a:off x="2607180" y="619755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2607180" y="603162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607180" y="586568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2954231" y="640728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2607180" y="686130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607180" y="669536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07180" y="652942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308" name="pl308"/>
            <p:cNvSpPr/>
            <p:nvPr/>
          </p:nvSpPr>
          <p:spPr>
            <a:xfrm>
              <a:off x="2954231" y="7071030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9"/>
            <p:cNvSpPr/>
            <p:nvPr/>
          </p:nvSpPr>
          <p:spPr>
            <a:xfrm>
              <a:off x="2607180" y="752504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2607180" y="735911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2607180" y="719317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312" name="pl312"/>
            <p:cNvSpPr/>
            <p:nvPr/>
          </p:nvSpPr>
          <p:spPr>
            <a:xfrm>
              <a:off x="2954231" y="7734775"/>
              <a:ext cx="0" cy="663745"/>
            </a:xfrm>
            <a:custGeom>
              <a:avLst/>
              <a:pathLst>
                <a:path w="0" h="663745">
                  <a:moveTo>
                    <a:pt x="0" y="66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2607180" y="818879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2607180" y="802285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2607180" y="785691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316" name="rc316"/>
            <p:cNvSpPr/>
            <p:nvPr/>
          </p:nvSpPr>
          <p:spPr>
            <a:xfrm>
              <a:off x="2999905" y="8572493"/>
              <a:ext cx="3638056" cy="36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3139083" y="86420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3148083" y="8651082"/>
              <a:ext cx="201455" cy="2074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4220828" y="86420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4229828" y="8651082"/>
              <a:ext cx="201456" cy="20742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5404456" y="86420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5413456" y="8651082"/>
              <a:ext cx="201456" cy="2074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tx323"/>
            <p:cNvSpPr/>
            <p:nvPr/>
          </p:nvSpPr>
          <p:spPr>
            <a:xfrm>
              <a:off x="3428128" y="8644210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428128" y="8769385"/>
              <a:ext cx="72311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formalmente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4509873" y="8644210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509873" y="8769385"/>
              <a:ext cx="82499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informalmente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693501" y="8704560"/>
              <a:ext cx="8748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1812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3603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5395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7186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9172" y="614914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9172" y="5438232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4727323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4016415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7708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9499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1290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059172" y="4407415"/>
              <a:ext cx="2852238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59172" y="3696506"/>
              <a:ext cx="2997203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9172" y="5118323"/>
              <a:ext cx="2716304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59172" y="5829231"/>
              <a:ext cx="1783302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4620687"/>
              <a:ext cx="3078301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3909779"/>
              <a:ext cx="3183243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5331596"/>
              <a:ext cx="3036679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6042504"/>
              <a:ext cx="2306512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4833960"/>
              <a:ext cx="3167475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4123051"/>
              <a:ext cx="3236128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5544868"/>
              <a:ext cx="3128858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6255776"/>
              <a:ext cx="2559467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926992" y="4459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071956" y="37482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1058" y="5170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58056" y="5880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53055" y="46723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57997" y="39614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11432" y="53832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81265" y="6094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42228" y="48856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10881" y="4174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203611" y="55965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634221" y="63074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79214" y="6021368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93376" y="6159259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487400" y="5388000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7563" y="4539201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184316" y="4655427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95913" y="4776128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469937" y="3823818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53675" y="3947083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615749" y="4069694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837233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976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85411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1946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8465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62520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71520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265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0851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51565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31153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7826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25367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7247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0470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5181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39892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95813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98822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1830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90136" y="3956663"/>
              <a:ext cx="405676" cy="161933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393145" y="4229301"/>
              <a:ext cx="405676" cy="134669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196153" y="4100342"/>
              <a:ext cx="405676" cy="147565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3948024"/>
              <a:ext cx="405676" cy="16279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4148921"/>
              <a:ext cx="405676" cy="142707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90476" y="4070919"/>
              <a:ext cx="405676" cy="15050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95813" y="3965993"/>
              <a:ext cx="405676" cy="161000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8822" y="4253020"/>
              <a:ext cx="405676" cy="132297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1830" y="4161450"/>
              <a:ext cx="405676" cy="141454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401490" y="4098000"/>
              <a:ext cx="405676" cy="147799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04499" y="4776807"/>
              <a:ext cx="405676" cy="7991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007507" y="4500941"/>
              <a:ext cx="405676" cy="107505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 rot="-5400000">
              <a:off x="1635246" y="37447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3438251" y="40173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241257" y="38883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229571" y="37383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3032570" y="39369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4835581" y="38589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2040922" y="37540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843924" y="40410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46932" y="39495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446605" y="38860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249609" y="45648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6052623" y="42889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796795" y="5607465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0281" y="5611939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407778" y="5633604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1083474" y="5882523"/>
              <a:ext cx="5430695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22652" y="595211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231652" y="5961112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222652" y="6241157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231652" y="6250157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22652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231652" y="6539202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222652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231652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511697" y="5989943"/>
              <a:ext cx="49213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 (recepção, salas de atendimento e espaços de uso coletivo)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511697" y="6278988"/>
              <a:ext cx="49328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 rampas e rota acessível desde a calçada até a recepção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511697" y="6589698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511697" y="6857079"/>
              <a:ext cx="275601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 deficiência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911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3873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834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795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392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03536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314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276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4935925"/>
              <a:ext cx="209381" cy="150720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5385233"/>
              <a:ext cx="209381" cy="10578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5709921"/>
              <a:ext cx="209381" cy="7332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5118515"/>
              <a:ext cx="209381" cy="132461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4748858"/>
              <a:ext cx="209381" cy="16942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5212209"/>
              <a:ext cx="209381" cy="123092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93563" y="4194624"/>
              <a:ext cx="209381" cy="224850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24148" y="4424423"/>
              <a:ext cx="209381" cy="201870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54733" y="4564544"/>
              <a:ext cx="209381" cy="187858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985318" y="4321747"/>
              <a:ext cx="209381" cy="212138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15903" y="4169980"/>
              <a:ext cx="209381" cy="227314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62977" y="4335589"/>
              <a:ext cx="209381" cy="210753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02944" y="4108125"/>
              <a:ext cx="209381" cy="233500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333529" y="4211573"/>
              <a:ext cx="209381" cy="22315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64114" y="4324402"/>
              <a:ext cx="209381" cy="211872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194699" y="4195445"/>
              <a:ext cx="209381" cy="224768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125284" y="4106106"/>
              <a:ext cx="209381" cy="233702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472359" y="4187408"/>
              <a:ext cx="209381" cy="225572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12326" y="4111712"/>
              <a:ext cx="209381" cy="233141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42911" y="4108952"/>
              <a:ext cx="209381" cy="233417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473496" y="4114994"/>
              <a:ext cx="209381" cy="232813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404081" y="4114833"/>
              <a:ext cx="209381" cy="232829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334666" y="4104392"/>
              <a:ext cx="209381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681741" y="4110846"/>
              <a:ext cx="209381" cy="233228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5400000">
              <a:off x="1931133" y="47239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2861729" y="51732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792312" y="54979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722893" y="49065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653485" y="45369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000557" y="50002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140524" y="39826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071107" y="42124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001684" y="43525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4932270" y="41098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5862871" y="39580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209938" y="41236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2305306" y="385068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3280493" y="39996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95%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211072" y="41124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141663" y="39834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6027643" y="384866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1419318" y="39754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2559285" y="38997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3489876" y="38970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4420457" y="39030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5351041" y="39028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237027" y="384694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628695" y="38989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2443124" y="6749658"/>
              <a:ext cx="271139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582302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91302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225356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234356" y="6828247"/>
              <a:ext cx="201455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68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877411" y="6828247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1146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520465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2871347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2007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514401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157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0051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862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799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71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143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5713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9885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057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229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626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13357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0450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87543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24636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6172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98822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35915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73008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110101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54719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84287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21380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79572" y="5313982"/>
              <a:ext cx="393383" cy="84010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79572" y="5067195"/>
              <a:ext cx="393383" cy="24678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979572" y="4611326"/>
              <a:ext cx="393383" cy="45586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979572" y="3822980"/>
              <a:ext cx="393383" cy="7883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416665" y="5380064"/>
              <a:ext cx="393383" cy="77402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416665" y="5155530"/>
              <a:ext cx="393383" cy="22453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416665" y="4549911"/>
              <a:ext cx="393383" cy="60561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416665" y="3822980"/>
              <a:ext cx="393383" cy="72693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53758" y="5371316"/>
              <a:ext cx="393383" cy="78276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53758" y="5144995"/>
              <a:ext cx="393383" cy="22632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853758" y="4508883"/>
              <a:ext cx="393383" cy="63611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53758" y="3822980"/>
              <a:ext cx="393383" cy="68590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90851" y="5339691"/>
              <a:ext cx="393383" cy="8143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290851" y="5177936"/>
              <a:ext cx="393383" cy="16175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90851" y="4622292"/>
              <a:ext cx="393383" cy="55564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0851" y="3822980"/>
              <a:ext cx="393383" cy="79931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27944" y="5141576"/>
              <a:ext cx="393383" cy="10125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27944" y="5021101"/>
              <a:ext cx="393383" cy="12047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27944" y="4637483"/>
              <a:ext cx="393383" cy="38361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27944" y="3822980"/>
              <a:ext cx="393383" cy="81450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165037" y="5078146"/>
              <a:ext cx="393383" cy="107593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65037" y="4937508"/>
              <a:ext cx="393383" cy="140638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165037" y="4585627"/>
              <a:ext cx="393383" cy="35188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65037" y="3822980"/>
              <a:ext cx="393383" cy="76264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602130" y="5053600"/>
              <a:ext cx="393383" cy="110048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602130" y="4927143"/>
              <a:ext cx="393383" cy="126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02130" y="4615669"/>
              <a:ext cx="393383" cy="31147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602130" y="3822980"/>
              <a:ext cx="393383" cy="7926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39223" y="4986564"/>
              <a:ext cx="393383" cy="116751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39223" y="4841784"/>
              <a:ext cx="393383" cy="14478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039223" y="4560376"/>
              <a:ext cx="393383" cy="28140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039223" y="3822980"/>
              <a:ext cx="393383" cy="7373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476316" y="4915755"/>
              <a:ext cx="393383" cy="123832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476316" y="4787767"/>
              <a:ext cx="393383" cy="12798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476316" y="4534859"/>
              <a:ext cx="393383" cy="25290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76316" y="3822980"/>
              <a:ext cx="393383" cy="71187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13409" y="4861475"/>
              <a:ext cx="393383" cy="12926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913409" y="4735673"/>
              <a:ext cx="393383" cy="12580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913409" y="4501921"/>
              <a:ext cx="393383" cy="23375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913409" y="3822980"/>
              <a:ext cx="393383" cy="67894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350502" y="4898234"/>
              <a:ext cx="393383" cy="12558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350502" y="4778392"/>
              <a:ext cx="393383" cy="11984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350502" y="4564784"/>
              <a:ext cx="393383" cy="21360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350502" y="3822980"/>
              <a:ext cx="393383" cy="74180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787595" y="4822733"/>
              <a:ext cx="393383" cy="133135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787595" y="4700825"/>
              <a:ext cx="393383" cy="12190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787595" y="4520303"/>
              <a:ext cx="393383" cy="18052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787595" y="3822980"/>
              <a:ext cx="393383" cy="69732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224688" y="4771004"/>
              <a:ext cx="393383" cy="13830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224688" y="4659039"/>
              <a:ext cx="393383" cy="11196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224688" y="4495042"/>
              <a:ext cx="393383" cy="16399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224688" y="3822980"/>
              <a:ext cx="393383" cy="67206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020448" y="56790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62135" y="51092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20445" y="47843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20455" y="41622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57555" y="57121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365808" y="52140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9,6%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457541" y="47977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457546" y="41315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894638" y="57077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813517" y="517935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9,7%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894634" y="47720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894650" y="41109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31728" y="56919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261869" y="522073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6,9%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16962" y="4837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31731" y="41676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68816" y="55928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697690" y="50269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5,2%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42699" y="47534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68827" y="41752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205908" y="55611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145796" y="49201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6,0%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205916" y="47066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205910" y="41493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643015" y="55489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593740" y="497616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5,4%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637715" y="47132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643005" y="41643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080104" y="55153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041731" y="482525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80176" y="46456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080096" y="41367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17197" y="54799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489671" y="477721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517394" y="45973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517200" y="41239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954283" y="54528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37484" y="47432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5,4%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54670" y="45566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954290" y="41075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91384" y="54712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385891" y="482113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85429" y="454924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391372" y="41389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828477" y="54334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833995" y="470197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833769" y="449990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828471" y="41167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265564" y="54076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281724" y="466546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4,8%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281724" y="44702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265572" y="41040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1034054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471147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908240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345333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782426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19519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656612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93705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530797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967890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404983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842076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279169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1412534" y="6460613"/>
              <a:ext cx="4772575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551712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560712" y="6539202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556079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565079" y="6539202"/>
              <a:ext cx="201456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551712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560712" y="6828247"/>
              <a:ext cx="201456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556079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4565079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840757" y="6572508"/>
              <a:ext cx="264573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com equipe exclusiva para esta finalidade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845124" y="6572508"/>
              <a:ext cx="127039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com outra equipe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840757" y="6857079"/>
              <a:ext cx="230395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com a equipe responsável pelo PAIF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845124" y="6881308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5282899"/>
              <a:ext cx="837526" cy="116023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3849257"/>
              <a:ext cx="837526" cy="14336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5312806"/>
              <a:ext cx="837526" cy="113032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3849257"/>
              <a:ext cx="837526" cy="146354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4766" y="5300992"/>
              <a:ext cx="837526" cy="11421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3849257"/>
              <a:ext cx="837526" cy="145173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45351" y="5289072"/>
              <a:ext cx="837526" cy="115405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45351" y="3849257"/>
              <a:ext cx="837526" cy="143981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75936" y="5321316"/>
              <a:ext cx="837526" cy="112181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75936" y="3849257"/>
              <a:ext cx="837526" cy="147205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06521" y="5312510"/>
              <a:ext cx="837526" cy="113061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706521" y="3849257"/>
              <a:ext cx="837526" cy="146325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16547" y="58080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316556" y="45111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47131" y="58230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47132" y="45260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77718" y="58171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77714" y="45201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8305" y="58111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08304" y="45142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8887" y="58272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8878" y="45303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9468" y="58228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69475" y="45259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33014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60734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9131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21904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5248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983074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474962" y="6749658"/>
              <a:ext cx="46477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614140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23140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39733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48733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03186" y="6883218"/>
              <a:ext cx="86695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Governamental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128778" y="6859643"/>
              <a:ext cx="2924313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Governamental/Organização da Sociedade Civil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421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400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3802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6359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6410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83904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0370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6267482"/>
              <a:ext cx="279175" cy="1756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5762999"/>
              <a:ext cx="279175" cy="68013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6292346"/>
              <a:ext cx="279175" cy="15078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5974738"/>
              <a:ext cx="279175" cy="46839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6180060"/>
              <a:ext cx="279175" cy="26306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4705107"/>
              <a:ext cx="279175" cy="17380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3356" y="6257858"/>
              <a:ext cx="279175" cy="18527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93941" y="5643495"/>
              <a:ext cx="279175" cy="79963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4527" y="6257056"/>
              <a:ext cx="279175" cy="18607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055112" y="5868066"/>
              <a:ext cx="279175" cy="57506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5697" y="6122313"/>
              <a:ext cx="279175" cy="32081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332771" y="4376271"/>
              <a:ext cx="279175" cy="206685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532" y="6245827"/>
              <a:ext cx="279175" cy="19730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73117" y="5568905"/>
              <a:ext cx="279175" cy="87422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3702" y="6220162"/>
              <a:ext cx="279175" cy="22296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4287" y="5807111"/>
              <a:ext cx="279175" cy="63601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264872" y="6091033"/>
              <a:ext cx="279175" cy="3520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11947" y="4160522"/>
              <a:ext cx="279175" cy="228260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 rot="-5400000">
              <a:off x="1943476" y="603252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219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874072" y="552803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848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04649" y="605738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188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735239" y="573977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584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65827" y="594509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328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990578" y="444738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2.167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222662" y="602289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231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153238" y="540853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997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83835" y="602209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232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016332" y="5635023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717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944995" y="5887356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400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269752" y="4118550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2.577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501842" y="601086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246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410103" y="531118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1.090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363006" y="598520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278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293587" y="557215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793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224168" y="585607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439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548925" y="390280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2.846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862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799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71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143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5713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9885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057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229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4364370"/>
              <a:ext cx="837526" cy="178971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3823594"/>
              <a:ext cx="837526" cy="54077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3822980"/>
              <a:ext cx="837526" cy="613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3822980"/>
              <a:ext cx="837526" cy="0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3822980"/>
              <a:ext cx="837526" cy="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6029392"/>
              <a:ext cx="837526" cy="12469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3829321"/>
              <a:ext cx="837526" cy="220007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3822980"/>
              <a:ext cx="837526" cy="6340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3822980"/>
              <a:ext cx="837526" cy="0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84181" y="3822980"/>
              <a:ext cx="837526" cy="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84181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6140951"/>
              <a:ext cx="837526" cy="1313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3862379"/>
              <a:ext cx="837526" cy="227857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3822980"/>
              <a:ext cx="837526" cy="3939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14766" y="3822980"/>
              <a:ext cx="837526" cy="0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914766" y="3822980"/>
              <a:ext cx="837526" cy="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914766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6154084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4499239"/>
              <a:ext cx="837526" cy="1654844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3886628"/>
              <a:ext cx="837526" cy="612610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45351" y="3822980"/>
              <a:ext cx="837526" cy="63647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45351" y="3822980"/>
              <a:ext cx="837526" cy="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45351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6154084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6154084"/>
              <a:ext cx="837526" cy="0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6016960"/>
              <a:ext cx="837526" cy="137123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4919970"/>
              <a:ext cx="837526" cy="1096990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75936" y="4234352"/>
              <a:ext cx="837526" cy="68561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75936" y="3822980"/>
              <a:ext cx="837526" cy="41137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4906923"/>
              <a:ext cx="837526" cy="124716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3869854"/>
              <a:ext cx="837526" cy="1037069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3833025"/>
              <a:ext cx="837526" cy="3682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3826329"/>
              <a:ext cx="837526" cy="669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3824236"/>
              <a:ext cx="837526" cy="209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706521" y="3822980"/>
              <a:ext cx="837526" cy="12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028540" y="3851439"/>
              <a:ext cx="96744" cy="149206"/>
            </a:xfrm>
            <a:custGeom>
              <a:avLst/>
              <a:pathLst>
                <a:path w="96744" h="149206">
                  <a:moveTo>
                    <a:pt x="0" y="149206"/>
                  </a:moveTo>
                  <a:lnTo>
                    <a:pt x="967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25284" y="3829677"/>
              <a:ext cx="132373" cy="38474"/>
            </a:xfrm>
            <a:custGeom>
              <a:avLst/>
              <a:pathLst>
                <a:path w="132373" h="38474">
                  <a:moveTo>
                    <a:pt x="132373" y="38474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89893" y="3825282"/>
              <a:ext cx="335390" cy="51787"/>
            </a:xfrm>
            <a:custGeom>
              <a:avLst/>
              <a:pathLst>
                <a:path w="335390" h="51787">
                  <a:moveTo>
                    <a:pt x="0" y="51787"/>
                  </a:moveTo>
                  <a:lnTo>
                    <a:pt x="33539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1316548" y="52042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316553" y="40390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24844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247131" y="48744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224849" y="375690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55442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0,6%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77715" y="49467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55437" y="377343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08311" y="52717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08307" y="4137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86013" y="378556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16603" y="59880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038879" y="54135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38884" y="45222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93761" y="40087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969468" y="54755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69468" y="43334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846158" y="40053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1,6%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80518" y="381128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410842" y="38112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846715" y="36179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1195169" y="6193467"/>
              <a:ext cx="554379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109274" y="6193467"/>
              <a:ext cx="587340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II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65753" y="6207219"/>
              <a:ext cx="3355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Médio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058330" y="6211694"/>
              <a:ext cx="4115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Grande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913471" y="6185555"/>
              <a:ext cx="56245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Metrópole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969568" y="6211694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1765414" y="6460613"/>
              <a:ext cx="4066815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904592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913592" y="6539202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146174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155174" y="6539202"/>
              <a:ext cx="201455" cy="20145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57223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466223" y="6539202"/>
              <a:ext cx="201456" cy="20145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904592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913592" y="6828247"/>
              <a:ext cx="201455" cy="20145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14617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155174" y="6828247"/>
              <a:ext cx="201455" cy="20145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457223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466223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2193637" y="6594173"/>
              <a:ext cx="88294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Nenhum CREAS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435219" y="6596137"/>
              <a:ext cx="48032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 CREAS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746269" y="6596137"/>
              <a:ext cx="8813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2 a 3 CREAS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93637" y="6885182"/>
              <a:ext cx="8813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4 a 6 CREAS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435219" y="6885182"/>
              <a:ext cx="9524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7 a 10 CREAS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746269" y="6883218"/>
              <a:ext cx="101637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Mais de 10 CREAS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6176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3978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340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701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5062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54241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785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6146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19550" y="5742892"/>
              <a:ext cx="633251" cy="7002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19550" y="3997684"/>
              <a:ext cx="633251" cy="174520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19550" y="3887561"/>
              <a:ext cx="633251" cy="11012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19550" y="3849257"/>
              <a:ext cx="633251" cy="3830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723163" y="5793568"/>
              <a:ext cx="633251" cy="64956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23163" y="4000165"/>
              <a:ext cx="633251" cy="179340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723163" y="3892999"/>
              <a:ext cx="633251" cy="10716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723163" y="3849257"/>
              <a:ext cx="633251" cy="437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26776" y="5795460"/>
              <a:ext cx="633251" cy="64766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26776" y="4018631"/>
              <a:ext cx="633251" cy="1776828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26776" y="3849257"/>
              <a:ext cx="633251" cy="16937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30389" y="5729068"/>
              <a:ext cx="633251" cy="71406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130389" y="4042692"/>
              <a:ext cx="633251" cy="168637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130389" y="3849257"/>
              <a:ext cx="633251" cy="19343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34002" y="5706337"/>
              <a:ext cx="633251" cy="7367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34002" y="4071704"/>
              <a:ext cx="633251" cy="163463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34002" y="3849257"/>
              <a:ext cx="633251" cy="22244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537616" y="5543908"/>
              <a:ext cx="633251" cy="8992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537616" y="4020987"/>
              <a:ext cx="633251" cy="152292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537616" y="3849257"/>
              <a:ext cx="633251" cy="17172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241229" y="5522873"/>
              <a:ext cx="633251" cy="9202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41229" y="4035733"/>
              <a:ext cx="633251" cy="148714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241229" y="3849257"/>
              <a:ext cx="633251" cy="18647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944842" y="5496175"/>
              <a:ext cx="633251" cy="94695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944842" y="4019691"/>
              <a:ext cx="633251" cy="147648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944842" y="3850169"/>
              <a:ext cx="633251" cy="16952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944842" y="3849257"/>
              <a:ext cx="633251" cy="91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180368" y="60380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80363" y="48153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58122" y="393431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58035" y="374031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883982" y="60634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883978" y="48419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861699" y="393770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61676" y="37435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87593" y="60643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87599" y="48521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65303" y="386470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91194" y="60311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91198" y="48309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68917" y="387672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94813" y="60197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94822" y="48340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972530" y="389123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698431" y="59385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698436" y="47275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76142" y="386587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02043" y="59280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02042" y="47243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79754" y="387325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105654" y="59147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05659" y="4702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083377" y="386568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6,5%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1193966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89757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0119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304805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008418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712031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415644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19257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1753328" y="6749658"/>
              <a:ext cx="409098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892506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901506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649176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658176" y="6828247"/>
              <a:ext cx="201456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64891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73891" y="6828247"/>
              <a:ext cx="201456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211629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220629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181551" y="6857079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938221" y="6861553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753936" y="6883218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00674" y="6881308"/>
              <a:ext cx="1274053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 ou não informou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4476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1594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8712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45830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9172" y="614914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9172" y="5438232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4727323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4016415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3035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0153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7271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059172" y="4407415"/>
              <a:ext cx="2622678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59172" y="3696506"/>
              <a:ext cx="2945359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9172" y="5118323"/>
              <a:ext cx="2595788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59172" y="5829231"/>
              <a:ext cx="1287138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4620687"/>
              <a:ext cx="2913916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3909779"/>
              <a:ext cx="3186766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5331596"/>
              <a:ext cx="2918438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6042504"/>
              <a:ext cx="1821009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4833960"/>
              <a:ext cx="3047695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4123051"/>
              <a:ext cx="3236128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5544868"/>
              <a:ext cx="3031310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6255776"/>
              <a:ext cx="2121917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697432" y="4459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020112" y="37482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670542" y="5170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361891" y="5880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88669" y="46723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61519" y="39614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993192" y="53832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95762" y="6094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122449" y="48856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10881" y="4174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106063" y="55965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196670" y="63074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79214" y="6021368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93376" y="6159259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487400" y="5388000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7563" y="4539201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184316" y="4655427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95913" y="4776128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469937" y="3823818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53675" y="3947083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615749" y="4069694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837233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976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85411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1946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8465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62520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71520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265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0851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51565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3510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9012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513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001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1261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67628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2264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7656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0136" y="3984393"/>
              <a:ext cx="405676" cy="159160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393145" y="4275297"/>
              <a:ext cx="405676" cy="130069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196153" y="4202238"/>
              <a:ext cx="405676" cy="13737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3948024"/>
              <a:ext cx="405676" cy="16279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4153114"/>
              <a:ext cx="405676" cy="14228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90476" y="4134518"/>
              <a:ext cx="405676" cy="144147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95813" y="3986125"/>
              <a:ext cx="405676" cy="158986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8822" y="4276408"/>
              <a:ext cx="405676" cy="129958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601830" y="4298981"/>
              <a:ext cx="405676" cy="127701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401490" y="4173168"/>
              <a:ext cx="405676" cy="14028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04499" y="4852891"/>
              <a:ext cx="405676" cy="72310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7507" y="4676281"/>
              <a:ext cx="405676" cy="8997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 rot="-5400000">
              <a:off x="1635246" y="37724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438253" y="40633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241263" y="39902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229564" y="37383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032573" y="39411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835577" y="39225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040917" y="37741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843924" y="40644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5646939" y="40870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446605" y="39612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249604" y="46409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052615" y="44643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796795" y="5607465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70281" y="5611939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07778" y="5633604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083474" y="5882523"/>
              <a:ext cx="5430695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222652" y="595211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231652" y="5961112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222652" y="6241157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31652" y="6250157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222652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231652" y="6539202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222652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231652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511697" y="5989943"/>
              <a:ext cx="49213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 (recepção, salas de atendimento e espaços de uso coletivo)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511697" y="6278988"/>
              <a:ext cx="49328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 rampas e rota acessível desde a calçada até a recepção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511697" y="6589698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11697" y="6857079"/>
              <a:ext cx="275601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 deficiência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2148682"/>
            <a:ext cx="5943600" cy="6400800"/>
            <a:chOff x="809625" y="2148682"/>
            <a:chExt cx="5943600" cy="6400800"/>
          </a:xfrm>
        </p:grpSpPr>
        <p:sp>
          <p:nvSpPr>
            <p:cNvPr id="3" name="rc3"/>
            <p:cNvSpPr/>
            <p:nvPr/>
          </p:nvSpPr>
          <p:spPr>
            <a:xfrm>
              <a:off x="809625" y="2148681"/>
              <a:ext cx="59436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2148681"/>
              <a:ext cx="59436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18907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09374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99841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90308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3673" y="7604670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3673" y="7043587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3673" y="6482503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3673" y="5921420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3673" y="5360337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3673" y="4799253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23673" y="4238170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23673" y="3677087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23673" y="3116003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23673" y="2554920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23673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14141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04608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495075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85542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23673" y="3985683"/>
              <a:ext cx="3199970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23673" y="5668933"/>
              <a:ext cx="2438073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23673" y="5107849"/>
              <a:ext cx="2742832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23673" y="3424599"/>
              <a:ext cx="3352350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23673" y="6230016"/>
              <a:ext cx="2285693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23673" y="6791099"/>
              <a:ext cx="1676175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23673" y="2863516"/>
              <a:ext cx="3504730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23673" y="2302433"/>
              <a:ext cx="3504730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23673" y="7352183"/>
              <a:ext cx="1523795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23673" y="4546766"/>
              <a:ext cx="2742832" cy="50497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723644" y="3985683"/>
              <a:ext cx="761897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61746" y="5668933"/>
              <a:ext cx="1523795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66506" y="5107849"/>
              <a:ext cx="1219036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876024" y="3424599"/>
              <a:ext cx="457138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809367" y="6230016"/>
              <a:ext cx="1523795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99849" y="6791099"/>
              <a:ext cx="1980934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028403" y="2863516"/>
              <a:ext cx="457138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028403" y="2302433"/>
              <a:ext cx="457138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47469" y="7352183"/>
              <a:ext cx="1828554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66506" y="4546766"/>
              <a:ext cx="1219036" cy="5049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33162" y="3424599"/>
              <a:ext cx="152379" cy="50497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33162" y="6230016"/>
              <a:ext cx="152379" cy="50497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80783" y="6791099"/>
              <a:ext cx="304759" cy="50497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76024" y="7352183"/>
              <a:ext cx="609518" cy="50497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967846" y="41832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86897" y="58664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739277" y="53053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44036" y="36221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510708" y="64275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205949" y="69886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20226" y="30610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20226" y="24999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129759" y="75497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39277" y="47443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948781" y="41832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567832" y="58664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20211" y="53053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48781" y="36221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15452" y="64275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503" y="69886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101160" y="30610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101160" y="24999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05934" y="75497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20211" y="47443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231256" y="641325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155067" y="697434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024970" y="75497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523673" y="2218270"/>
              <a:ext cx="0" cy="5723050"/>
            </a:xfrm>
            <a:custGeom>
              <a:avLst/>
              <a:pathLst>
                <a:path w="0" h="5723050">
                  <a:moveTo>
                    <a:pt x="0" y="5723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64507" y="7535338"/>
              <a:ext cx="1096535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Regulação do SUAS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67454" y="6976165"/>
              <a:ext cx="1293589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Programa Criança Feliz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364016" y="6434836"/>
              <a:ext cx="109702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Trabalho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281506" y="5750487"/>
              <a:ext cx="117953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de Benefícios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408436" y="5862511"/>
              <a:ext cx="1052606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Assistenciais (BPC,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58641" y="5978737"/>
              <a:ext cx="1202402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Benefícios Eventuais)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00769" y="5235511"/>
              <a:ext cx="1560274" cy="105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Cadastro Único 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139459" y="5348791"/>
              <a:ext cx="13215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Programa Bolsa Família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0197" y="4546306"/>
              <a:ext cx="54084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Vigilância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511192" y="4693146"/>
              <a:ext cx="94985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Socioassistencial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407400" y="4796220"/>
              <a:ext cx="1053643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(inclusive áreas de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79214" y="4912665"/>
              <a:ext cx="1581829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e avaliação)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345790" y="4130152"/>
              <a:ext cx="1115253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Financeira 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690947" y="4228316"/>
              <a:ext cx="77009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Orçamentária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556267" y="3629420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201670" y="3045799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105462" y="2485588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2784626" y="8115293"/>
              <a:ext cx="3638056" cy="36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923804" y="8184882"/>
              <a:ext cx="219456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932804" y="8193882"/>
              <a:ext cx="201456" cy="2074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005549" y="81848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014549" y="8193882"/>
              <a:ext cx="201456" cy="20742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189177" y="81848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198177" y="8193882"/>
              <a:ext cx="201456" cy="2074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212849" y="8187010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212849" y="8312185"/>
              <a:ext cx="72311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formalmente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294594" y="8187010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294594" y="8312185"/>
              <a:ext cx="82499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informalmente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478222" y="8247360"/>
              <a:ext cx="8748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907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3861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8145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7677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3845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0337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2911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2444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4222931"/>
              <a:ext cx="279175" cy="22201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4426616"/>
              <a:ext cx="279175" cy="201651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4856369"/>
              <a:ext cx="279175" cy="158676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4255108"/>
              <a:ext cx="279175" cy="21880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4144353"/>
              <a:ext cx="279175" cy="229877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4354370"/>
              <a:ext cx="279175" cy="20887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63356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3941" y="4223802"/>
              <a:ext cx="279175" cy="221932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4527" y="4468834"/>
              <a:ext cx="279175" cy="19742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55112" y="4133536"/>
              <a:ext cx="279175" cy="230959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5697" y="4111841"/>
              <a:ext cx="279175" cy="233128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32771" y="4192665"/>
              <a:ext cx="279175" cy="225046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532" y="4122869"/>
              <a:ext cx="279175" cy="232026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73117" y="4122238"/>
              <a:ext cx="279175" cy="23208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3702" y="4170267"/>
              <a:ext cx="279175" cy="227286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34287" y="4111996"/>
              <a:ext cx="279175" cy="23311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264872" y="4104925"/>
              <a:ext cx="279175" cy="233820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11947" y="4121460"/>
              <a:ext cx="279175" cy="232166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5400000">
              <a:off x="1966040" y="40109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896620" y="42146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827205" y="46444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757792" y="40431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88377" y="39324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1035458" y="41424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200608" y="384695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175795" y="40118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106389" y="42568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036971" y="39215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967557" y="38998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314637" y="39807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524395" y="39109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454971" y="39102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385563" y="39583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316151" y="39000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202131" y="384748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93797" y="39095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124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1510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28972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817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72040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38590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84181" y="6443129"/>
              <a:ext cx="279175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4766" y="4505066"/>
              <a:ext cx="279175" cy="19380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45351" y="6270857"/>
              <a:ext cx="279175" cy="172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75936" y="6270857"/>
              <a:ext cx="279175" cy="172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706521" y="6443129"/>
              <a:ext cx="279175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4160522"/>
              <a:ext cx="279175" cy="228260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63356" y="6443129"/>
              <a:ext cx="279175" cy="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3941" y="5366428"/>
              <a:ext cx="279175" cy="10767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4527" y="6443129"/>
              <a:ext cx="279175" cy="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55112" y="6313925"/>
              <a:ext cx="279175" cy="12920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5697" y="6443129"/>
              <a:ext cx="279175" cy="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32771" y="5237223"/>
              <a:ext cx="279175" cy="120590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532" y="6443129"/>
              <a:ext cx="279175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3117" y="5237223"/>
              <a:ext cx="279175" cy="12059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3702" y="6400061"/>
              <a:ext cx="279175" cy="430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4287" y="6270857"/>
              <a:ext cx="279175" cy="172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264872" y="6443129"/>
              <a:ext cx="279175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611947" y="5021883"/>
              <a:ext cx="279175" cy="142124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054975" y="627750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964163" y="4361981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918052" y="6151531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848646" y="6151527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777304" y="627750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102061" y="401651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334146" y="627750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242397" y="522242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195315" y="627750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125900" y="6192681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6056481" y="627750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381240" y="5093216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613320" y="627750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521581" y="509321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476403" y="6279420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406986" y="6151533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335657" y="627750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660420" y="487787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9615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9984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0353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4800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51687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84181" y="6385342"/>
              <a:ext cx="279175" cy="577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14766" y="6231242"/>
              <a:ext cx="279175" cy="2118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45351" y="6394973"/>
              <a:ext cx="279175" cy="481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775936" y="5961566"/>
              <a:ext cx="279175" cy="4815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706521" y="6231242"/>
              <a:ext cx="279175" cy="2118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5431847"/>
              <a:ext cx="279175" cy="101128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63356" y="6317923"/>
              <a:ext cx="279175" cy="12520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93941" y="5894148"/>
              <a:ext cx="279175" cy="54898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24527" y="6346817"/>
              <a:ext cx="279175" cy="9631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055112" y="5451110"/>
              <a:ext cx="279175" cy="9920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985697" y="6019354"/>
              <a:ext cx="279175" cy="4237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332771" y="4256834"/>
              <a:ext cx="279175" cy="218629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532" y="6298660"/>
              <a:ext cx="279175" cy="1444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73117" y="5884516"/>
              <a:ext cx="279175" cy="55861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03702" y="6327554"/>
              <a:ext cx="279175" cy="11557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334287" y="5345166"/>
              <a:ext cx="279175" cy="109796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264872" y="6077142"/>
              <a:ext cx="279175" cy="3659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611947" y="4160522"/>
              <a:ext cx="279175" cy="228260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 rot="-5400000">
              <a:off x="2032679" y="6241372"/>
              <a:ext cx="1783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941945" y="6065497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22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894784" y="6251922"/>
              <a:ext cx="178335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802131" y="5794826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733699" y="6065498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22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1057453" y="524235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105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2289547" y="6151184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13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221057" y="5728333"/>
              <a:ext cx="222970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57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150707" y="6180083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058975" y="526161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6013790" y="5854539"/>
              <a:ext cx="22297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44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1337629" y="4068328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227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2569643" y="6132848"/>
              <a:ext cx="222970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15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99308" y="5717778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58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430883" y="6161809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12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5340081" y="5157578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291058" y="5910405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38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615821" y="3971018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237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862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799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71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143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5713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9885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057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229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3822980"/>
              <a:ext cx="837526" cy="233110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3822980"/>
              <a:ext cx="837526" cy="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3822980"/>
              <a:ext cx="837526" cy="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3822980"/>
              <a:ext cx="837526" cy="233110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3822980"/>
              <a:ext cx="837526" cy="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3822980"/>
              <a:ext cx="837526" cy="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14766" y="3960877"/>
              <a:ext cx="837526" cy="219320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14766" y="3822980"/>
              <a:ext cx="837526" cy="13789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3822980"/>
              <a:ext cx="837526" cy="0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45351" y="5207322"/>
              <a:ext cx="837526" cy="9467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45351" y="3838892"/>
              <a:ext cx="837526" cy="136842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45351" y="3822980"/>
              <a:ext cx="837526" cy="1591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3822980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775936" y="6154084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775936" y="5605589"/>
              <a:ext cx="837526" cy="54849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775936" y="4234352"/>
              <a:ext cx="837526" cy="137123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775936" y="3822980"/>
              <a:ext cx="837526" cy="41137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706521" y="3911705"/>
              <a:ext cx="837526" cy="22423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706521" y="3829258"/>
              <a:ext cx="837526" cy="8244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706521" y="3824236"/>
              <a:ext cx="837526" cy="502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706521" y="3822980"/>
              <a:ext cx="837526" cy="12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271948" y="493359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202528" y="493359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177710" y="50025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55433" y="38226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08293" y="56257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08314" y="44681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6022" y="376168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38885" y="58248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38891" y="48650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8883" y="39737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969481" y="49779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159013" y="389823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23584" y="370464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172089" y="370423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1195169" y="6193467"/>
              <a:ext cx="554379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109274" y="6193467"/>
              <a:ext cx="587340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II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165753" y="6207219"/>
              <a:ext cx="3355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Médio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58330" y="6211694"/>
              <a:ext cx="4115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Grande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913471" y="6185555"/>
              <a:ext cx="56245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Metrópole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69568" y="6211694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2228115" y="6460613"/>
              <a:ext cx="3141414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367293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376293" y="6539202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69229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78229" y="6539202"/>
              <a:ext cx="201455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367293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376293" y="6828247"/>
              <a:ext cx="201456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69229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78229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656338" y="6594173"/>
              <a:ext cx="114330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Nenhum Centro POP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8274" y="6596137"/>
              <a:ext cx="74068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 Centro POP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56338" y="6885182"/>
              <a:ext cx="114166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2 a 3 Centro POP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58274" y="6885182"/>
              <a:ext cx="114166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4 a 6 Centro POP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39691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03876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806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3224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643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60615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52178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48596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008" y="45015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14008" y="41433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14008" y="37852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95813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01830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01490" y="4584184"/>
              <a:ext cx="405676" cy="9918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204499" y="4819645"/>
              <a:ext cx="405676" cy="75634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07507" y="4924806"/>
              <a:ext cx="405676" cy="6511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95813" y="4584184"/>
              <a:ext cx="405676" cy="99180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8822" y="4686172"/>
              <a:ext cx="405676" cy="88982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601830" y="4599212"/>
              <a:ext cx="405676" cy="97678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0136" y="4473983"/>
              <a:ext cx="405676" cy="110201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93145" y="4819645"/>
              <a:ext cx="405676" cy="75634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96153" y="4599212"/>
              <a:ext cx="405676" cy="97678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184459" y="4418883"/>
              <a:ext cx="405676" cy="115711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87468" y="4841891"/>
              <a:ext cx="405676" cy="73410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790476" y="3948024"/>
              <a:ext cx="405676" cy="16279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 rot="-5400000">
              <a:off x="2446603" y="4372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4249616" y="46076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6052616" y="47128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040926" y="4372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843937" y="44742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5646930" y="43872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635233" y="42620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438258" y="46076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241251" y="43872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229560" y="42069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032581" y="46299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35578" y="37383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796795" y="5607465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0281" y="5611939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407778" y="5633604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1083474" y="5882523"/>
              <a:ext cx="5430695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22652" y="595211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231652" y="5961112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222652" y="6241157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231652" y="6250157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222652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231652" y="6539202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222652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231652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511697" y="5989943"/>
              <a:ext cx="275601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 deficiência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1697" y="6300653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11697" y="6568033"/>
              <a:ext cx="49213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 (recepção, salas de atendimento e espaços de uso coletivo)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11697" y="6857079"/>
              <a:ext cx="49328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 rampas e rota acessível desde a calçada até a recepção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923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3906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890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745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415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0398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382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36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4494182"/>
              <a:ext cx="279175" cy="19489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4635923"/>
              <a:ext cx="279175" cy="18072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5975382"/>
              <a:ext cx="279175" cy="4677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4572140"/>
              <a:ext cx="279175" cy="187098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4104392"/>
              <a:ext cx="279175" cy="2338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4549866"/>
              <a:ext cx="279175" cy="189326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63356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3941" y="4678819"/>
              <a:ext cx="279175" cy="17643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4527" y="4572140"/>
              <a:ext cx="279175" cy="187098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55112" y="4354160"/>
              <a:ext cx="279175" cy="208896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5697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32771" y="4382568"/>
              <a:ext cx="279175" cy="20605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532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73117" y="4144715"/>
              <a:ext cx="279175" cy="22984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3702" y="4689076"/>
              <a:ext cx="279175" cy="175405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34287" y="4247999"/>
              <a:ext cx="279175" cy="219513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264872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11947" y="4212941"/>
              <a:ext cx="279175" cy="22301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5400000">
              <a:off x="1966034" y="42822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896612" y="44239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827210" y="57634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757797" y="43601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43781" y="384694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1035457" y="43379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200611" y="384695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175796" y="44668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106379" y="43601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036974" y="41422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922952" y="384695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314632" y="41706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479793" y="384694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454983" y="39327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385553" y="44771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316152" y="40360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202134" y="384694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93804" y="40009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457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5510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95628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3615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7668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84839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52536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46589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008" y="40641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6315855"/>
              <a:ext cx="209381" cy="1272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14766" y="6327750"/>
              <a:ext cx="209381" cy="1153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45351" y="6427666"/>
              <a:ext cx="209381" cy="1546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75936" y="5477273"/>
              <a:ext cx="209381" cy="9658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06521" y="6067254"/>
              <a:ext cx="209381" cy="3758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53596" y="4843282"/>
              <a:ext cx="209381" cy="15998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93563" y="6295634"/>
              <a:ext cx="209381" cy="14749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24148" y="6287308"/>
              <a:ext cx="209381" cy="15582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054733" y="6408634"/>
              <a:ext cx="209381" cy="34494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985318" y="5298852"/>
              <a:ext cx="209381" cy="1144277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915903" y="5973286"/>
              <a:ext cx="209381" cy="46984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262977" y="4491197"/>
              <a:ext cx="209381" cy="195193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02944" y="6270655"/>
              <a:ext cx="209381" cy="17247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333529" y="6251623"/>
              <a:ext cx="209381" cy="19150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64114" y="6403876"/>
              <a:ext cx="209381" cy="3925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194699" y="5209641"/>
              <a:ext cx="209381" cy="123348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125284" y="5891212"/>
              <a:ext cx="209381" cy="55191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472359" y="4254491"/>
              <a:ext cx="209381" cy="218863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612326" y="6274223"/>
              <a:ext cx="209381" cy="1689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42911" y="6255192"/>
              <a:ext cx="209381" cy="1879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473496" y="6378897"/>
              <a:ext cx="209381" cy="6423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404081" y="5156115"/>
              <a:ext cx="209381" cy="128701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334666" y="5868612"/>
              <a:ext cx="209381" cy="57451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681741" y="4160522"/>
              <a:ext cx="209381" cy="228260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5400000">
              <a:off x="1908584" y="608089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107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2861484" y="611555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97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792057" y="6188336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13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700342" y="524231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812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5630921" y="583229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316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955694" y="458555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1.345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2118947" y="6061674"/>
              <a:ext cx="356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124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3048554" y="605234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131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4001451" y="6188336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29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4909727" y="5063891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962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840309" y="5738326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395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1165067" y="423347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1.641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2328279" y="6036618"/>
              <a:ext cx="356739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145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3257940" y="601666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161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210841" y="6188336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33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5096787" y="495191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1.037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6049681" y="565625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464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1374444" y="399676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1.840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2537732" y="6040253"/>
              <a:ext cx="356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142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3467320" y="6020231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158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4421138" y="6167629"/>
              <a:ext cx="312104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54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5306164" y="489839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1.082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259070" y="563365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483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1583840" y="390279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1.919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2443124" y="6749658"/>
              <a:ext cx="271139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82302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591302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225356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234356" y="6828247"/>
              <a:ext cx="201455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868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77411" y="6828247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51146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520465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871347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514401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57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80051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6259235"/>
              <a:ext cx="837526" cy="18389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3849257"/>
              <a:ext cx="837526" cy="240997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6232920"/>
              <a:ext cx="837526" cy="2102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3849257"/>
              <a:ext cx="837526" cy="238366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4766" y="6247127"/>
              <a:ext cx="837526" cy="19600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3849257"/>
              <a:ext cx="837526" cy="239786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45351" y="6256296"/>
              <a:ext cx="837526" cy="186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45351" y="3849257"/>
              <a:ext cx="837526" cy="240703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75936" y="6248589"/>
              <a:ext cx="837526" cy="19454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75936" y="3849257"/>
              <a:ext cx="837526" cy="239933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06521" y="6258835"/>
              <a:ext cx="837526" cy="18429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706521" y="3849257"/>
              <a:ext cx="837526" cy="240957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294262" y="62770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316547" y="49993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24851" y="626877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8,1%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47141" y="49861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55445" y="627587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77720" y="49932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86030" y="62770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08305" y="49978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6597" y="62766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8889" y="49939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47187" y="62770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69475" y="49991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33014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60734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9131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21904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52489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983074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474962" y="6749658"/>
              <a:ext cx="46477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614140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23140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39733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48733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03186" y="6883218"/>
              <a:ext cx="86695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Governamental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128778" y="6859643"/>
              <a:ext cx="2924313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Governamental/Organização da Sociedade Civil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0086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84235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6761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5098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9172" y="614914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9172" y="5438232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4727323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4016415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4254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592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0929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9267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59172" y="5829231"/>
              <a:ext cx="2407696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9172" y="5118323"/>
              <a:ext cx="2580386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59172" y="4407415"/>
              <a:ext cx="2739792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3696506"/>
              <a:ext cx="2826137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6042504"/>
              <a:ext cx="2537011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5331596"/>
              <a:ext cx="2655513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4620687"/>
              <a:ext cx="2897902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3909779"/>
              <a:ext cx="2981392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6255776"/>
              <a:ext cx="2879371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5544868"/>
              <a:ext cx="2996756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4833960"/>
              <a:ext cx="3111838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9172" y="4123051"/>
              <a:ext cx="3236128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482450" y="5880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655140" y="5170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14546" y="4459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00891" y="37482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11765" y="6094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30266" y="53832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972656" y="46723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056146" y="39614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54125" y="63074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71509" y="55965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86592" y="48856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10881" y="4174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247563" y="5961018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4316" y="6077244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695913" y="6197945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469937" y="5245635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53675" y="5368900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615749" y="5491511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487400" y="4677091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79214" y="3888643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93376" y="4026534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837233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76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85411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1946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628465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62520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271520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265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0851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51565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063082"/>
            <a:ext cx="5943600" cy="4572000"/>
            <a:chOff x="809625" y="3063082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29529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49368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9207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89046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08885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19609" y="6747504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19609" y="6271868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19609" y="5796232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19609" y="5320596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19609" y="4844960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19609" y="4369324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19609" y="3893688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19609" y="3418052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19609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39448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9287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79126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298965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19609" y="4630923"/>
              <a:ext cx="1725372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19609" y="5106559"/>
              <a:ext cx="1054651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19609" y="6533467"/>
              <a:ext cx="661469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19609" y="4155287"/>
              <a:ext cx="1466335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19609" y="3679651"/>
              <a:ext cx="1637485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19609" y="5582195"/>
              <a:ext cx="513448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19609" y="3204015"/>
              <a:ext cx="2516361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19609" y="4773614"/>
              <a:ext cx="1424005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19609" y="5249250"/>
              <a:ext cx="846093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19609" y="6676158"/>
              <a:ext cx="645901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19609" y="4297978"/>
              <a:ext cx="1639306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19609" y="3822342"/>
              <a:ext cx="1896155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19609" y="5724886"/>
              <a:ext cx="615684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19609" y="3346706"/>
              <a:ext cx="2557166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19609" y="4916305"/>
              <a:ext cx="1434124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19609" y="5391941"/>
              <a:ext cx="833342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19609" y="6818849"/>
              <a:ext cx="552331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19609" y="6057831"/>
              <a:ext cx="642772" cy="4280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19609" y="4440669"/>
              <a:ext cx="1695755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19609" y="3965033"/>
              <a:ext cx="1870176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19609" y="5867577"/>
              <a:ext cx="752592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19609" y="3489397"/>
              <a:ext cx="2364367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560563" y="46473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9842" y="51229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96660" y="65498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01526" y="41716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472675" y="36960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50867" y="55842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351552" y="32204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59196" y="4790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81284" y="52656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81092" y="66925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474496" y="43143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31346" y="3838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53103" y="57269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392357" y="3363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69315" y="49327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68533" y="54083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89750" y="68209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477962" y="6216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530946" y="44570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705366" y="39814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87783" y="58839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99558" y="35058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819609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937385" y="6619732"/>
              <a:ext cx="281959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suporte para leitores de telas de computador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742134" y="6735958"/>
              <a:ext cx="201484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pessoas com deficiência visual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34875" y="6018920"/>
              <a:ext cx="262210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há outras adaptações ou estratégias para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48955" y="6144096"/>
              <a:ext cx="24080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assegurar a acessibilidade as pessoas com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391902" y="6260322"/>
              <a:ext cx="236507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 auditiva/surdas e pessoas com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92503" y="6402687"/>
              <a:ext cx="96447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 visual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77713" y="5666550"/>
              <a:ext cx="27792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pisos especiais com relevos para sinalização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289419" y="5784686"/>
              <a:ext cx="246756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voltados para pessoa com deficiência visual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806036" y="5253174"/>
              <a:ext cx="195094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suporte de material em braile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214" y="4717188"/>
              <a:ext cx="287776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suporte de profissional com conhecimento em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360035" y="4861517"/>
              <a:ext cx="39694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LIBRAS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77249" y="4239642"/>
              <a:ext cx="2679729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outras adaptações e tecnologias assistivas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539297" y="4357778"/>
              <a:ext cx="121768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deficiência física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77249" y="3764006"/>
              <a:ext cx="2679729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outras adaptações e tecnologias assistivas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649528" y="3882142"/>
              <a:ext cx="210745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deficiência intelectual e autismo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286964" y="3346155"/>
              <a:ext cx="14700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há outras adaptações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217451" y="72068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56629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65629" y="72854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999684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08684" y="72854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42739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51739" y="72854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645675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288729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931784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063082"/>
            <a:ext cx="5943600" cy="4572000"/>
            <a:chOff x="809625" y="3063082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49925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31319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12714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94109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59227" y="6778523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59227" y="6354587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59227" y="5930651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59227" y="5506714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59227" y="5082778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59227" y="4658841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227" y="4234905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59227" y="3810968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59227" y="3387032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59227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40622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22017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03411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59227" y="4044133"/>
              <a:ext cx="1631299" cy="1271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59227" y="6163816"/>
              <a:ext cx="938555" cy="1271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59227" y="6587752"/>
              <a:ext cx="822118" cy="1271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59227" y="4892006"/>
              <a:ext cx="1337265" cy="1271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59227" y="3620197"/>
              <a:ext cx="2000017" cy="1271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59227" y="5315943"/>
              <a:ext cx="1173194" cy="1271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59227" y="4468070"/>
              <a:ext cx="1704219" cy="12718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59227" y="4171314"/>
              <a:ext cx="1916976" cy="1271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59227" y="6290997"/>
              <a:ext cx="914817" cy="1271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59227" y="6714933"/>
              <a:ext cx="955085" cy="1271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59227" y="5019187"/>
              <a:ext cx="1647011" cy="1271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59227" y="3747378"/>
              <a:ext cx="2180702" cy="1271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59227" y="5443124"/>
              <a:ext cx="1294809" cy="1271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59227" y="4595251"/>
              <a:ext cx="1910737" cy="1271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59227" y="3196261"/>
              <a:ext cx="2341206" cy="19077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59227" y="5739879"/>
              <a:ext cx="1158693" cy="19077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59227" y="4298495"/>
              <a:ext cx="2202971" cy="12718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59227" y="6418177"/>
              <a:ext cx="1056907" cy="12718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59227" y="6842114"/>
              <a:ext cx="974521" cy="12718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59227" y="5146368"/>
              <a:ext cx="1920828" cy="12718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59227" y="3874559"/>
              <a:ext cx="2434893" cy="12718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59227" y="5570305"/>
              <a:ext cx="1661257" cy="12718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59227" y="4722432"/>
              <a:ext cx="2073185" cy="12718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59227" y="3387032"/>
              <a:ext cx="2521793" cy="19077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59227" y="5930651"/>
              <a:ext cx="1354285" cy="19077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506108" y="40527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13364" y="61724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96927" y="65964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12074" y="49006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874826" y="36288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48003" y="53245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79028" y="44767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91785" y="41799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89626" y="62996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829894" y="67235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21820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55511" y="37560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69618" y="54517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85546" y="46039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216015" y="32367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33502" y="57803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7780" y="43071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31716" y="64268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49330" y="68507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95637" y="51550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309702" y="38832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536066" y="55789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947994" y="47310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96602" y="34274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9094" y="59710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3859227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699570" y="6730856"/>
              <a:ext cx="109702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Trabalho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81206" y="6222340"/>
              <a:ext cx="261539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Vigilância Socioassistencial (inclusive áreas de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214767" y="6347297"/>
              <a:ext cx="1581829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e avaliação)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00061" y="5861319"/>
              <a:ext cx="1096535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Regulação do SUAS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41016" y="5437383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875722" y="5012573"/>
              <a:ext cx="192087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Financeira e Orçamentária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528928" y="4535107"/>
              <a:ext cx="2267669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de Benefícios Assistenciais (BPC,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7796" y="4668960"/>
              <a:ext cx="1158800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Benefícios Eventuais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891821" y="4187238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37223" y="3740764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79214" y="3300893"/>
              <a:ext cx="2917383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Cadastro Único e Programa Bolsa Família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237260" y="72068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76439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85439" y="72854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019493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28493" y="72854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62548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71548" y="72854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665484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308538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951593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60649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0894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5723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05524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8650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34795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83087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137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967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275169"/>
            </a:xfrm>
            <a:custGeom>
              <a:avLst/>
              <a:pathLst>
                <a:path w="0" h="2275169">
                  <a:moveTo>
                    <a:pt x="0" y="22751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275169"/>
            </a:xfrm>
            <a:custGeom>
              <a:avLst/>
              <a:pathLst>
                <a:path w="0" h="2275169">
                  <a:moveTo>
                    <a:pt x="0" y="22751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275169"/>
            </a:xfrm>
            <a:custGeom>
              <a:avLst/>
              <a:pathLst>
                <a:path w="0" h="2275169">
                  <a:moveTo>
                    <a:pt x="0" y="22751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275169"/>
            </a:xfrm>
            <a:custGeom>
              <a:avLst/>
              <a:pathLst>
                <a:path w="0" h="2275169">
                  <a:moveTo>
                    <a:pt x="0" y="22751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275169"/>
            </a:xfrm>
            <a:custGeom>
              <a:avLst/>
              <a:pathLst>
                <a:path w="0" h="2275169">
                  <a:moveTo>
                    <a:pt x="0" y="22751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275169"/>
            </a:xfrm>
            <a:custGeom>
              <a:avLst/>
              <a:pathLst>
                <a:path w="0" h="2275169">
                  <a:moveTo>
                    <a:pt x="0" y="22751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4334732"/>
              <a:ext cx="837526" cy="153030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3931619"/>
              <a:ext cx="837526" cy="403113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3798880"/>
              <a:ext cx="837526" cy="13273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3797248"/>
              <a:ext cx="837526" cy="1632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3796704"/>
              <a:ext cx="837526" cy="54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3796704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5043706"/>
              <a:ext cx="837526" cy="8213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4471772"/>
              <a:ext cx="837526" cy="571933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3867961"/>
              <a:ext cx="837526" cy="60381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3800454"/>
              <a:ext cx="837526" cy="6750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84181" y="3796704"/>
              <a:ext cx="837526" cy="375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84181" y="3796704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5649466"/>
              <a:ext cx="837526" cy="21557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5154231"/>
              <a:ext cx="837526" cy="49523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4280286"/>
              <a:ext cx="837526" cy="87394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14766" y="3866619"/>
              <a:ext cx="837526" cy="413667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914766" y="3796704"/>
              <a:ext cx="837526" cy="6991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914766" y="3796704"/>
              <a:ext cx="837526" cy="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5865039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5709738"/>
              <a:ext cx="837526" cy="15530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5265010"/>
              <a:ext cx="837526" cy="444727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45351" y="4622626"/>
              <a:ext cx="837526" cy="64238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45351" y="4184958"/>
              <a:ext cx="837526" cy="43766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45351" y="3796704"/>
              <a:ext cx="837526" cy="38825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5865039"/>
              <a:ext cx="837526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5865039"/>
              <a:ext cx="837526" cy="0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5865039"/>
              <a:ext cx="837526" cy="0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5865039"/>
              <a:ext cx="837526" cy="0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75936" y="5865039"/>
              <a:ext cx="837526" cy="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75936" y="3796704"/>
              <a:ext cx="837526" cy="206833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4644090"/>
              <a:ext cx="837526" cy="12209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4215941"/>
              <a:ext cx="837526" cy="428149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3926671"/>
              <a:ext cx="837526" cy="28926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3852033"/>
              <a:ext cx="837526" cy="74638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3823440"/>
              <a:ext cx="837526" cy="2859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706521" y="3796704"/>
              <a:ext cx="837526" cy="2673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16543" y="50449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316546" y="40782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294225" y="385993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6,4%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4296" y="366594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47128" y="53994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47139" y="47027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247134" y="41149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224750" y="38455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24938" y="365159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77711" y="57023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77730" y="53469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77714" y="46623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177716" y="40185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155432" y="37624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86013" y="569896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08300" y="54324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08296" y="48888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08306" y="43488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08314" y="39358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994293" y="477593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69475" y="51996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969481" y="43750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047033" y="41130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22995" y="39047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71470" y="38204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724071" y="364404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1,3%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914008" y="58650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195169" y="5904422"/>
              <a:ext cx="554379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109274" y="5904422"/>
              <a:ext cx="587340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II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165753" y="5918174"/>
              <a:ext cx="3355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Médio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058330" y="5922649"/>
              <a:ext cx="4115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Grande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13471" y="5896510"/>
              <a:ext cx="56245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Metrópole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969568" y="592264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1328250" y="6171568"/>
              <a:ext cx="4941143" cy="9367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467428" y="6241157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476428" y="625015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36433" y="6241157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845433" y="6250157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467428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476428" y="6539202"/>
              <a:ext cx="201455" cy="20145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36433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845433" y="6539202"/>
              <a:ext cx="201455" cy="20145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467428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476428" y="6828247"/>
              <a:ext cx="201455" cy="20145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836433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845433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1756473" y="6305128"/>
              <a:ext cx="195116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Nenhuma Unidade de Acolhimento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5478" y="6305128"/>
              <a:ext cx="148005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 Unidade de Acolhimento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756473" y="6594173"/>
              <a:ext cx="193926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2 a 3 Unidades de Acolhimento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5478" y="6594173"/>
              <a:ext cx="193926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4 a 6 Unidades de Acolhimento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756473" y="6883218"/>
              <a:ext cx="201037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7 a 10 Unidades de Acolhimento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5478" y="6883218"/>
              <a:ext cx="207432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Mais de 10 Unidades de Acolhimento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5572754"/>
              <a:ext cx="463630" cy="8703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3849257"/>
              <a:ext cx="463630" cy="17234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06425" y="5525334"/>
              <a:ext cx="463630" cy="917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06425" y="3849257"/>
              <a:ext cx="463630" cy="167607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1570" y="5542479"/>
              <a:ext cx="463630" cy="9006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1570" y="3849257"/>
              <a:ext cx="463630" cy="16932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36716" y="5482920"/>
              <a:ext cx="463630" cy="9602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36716" y="3849257"/>
              <a:ext cx="463630" cy="163366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51861" y="5488319"/>
              <a:ext cx="463630" cy="954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51861" y="3849257"/>
              <a:ext cx="463630" cy="163906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67006" y="5504713"/>
              <a:ext cx="463630" cy="93841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67006" y="3849257"/>
              <a:ext cx="463630" cy="1655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82152" y="5508833"/>
              <a:ext cx="463630" cy="93429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082152" y="3849257"/>
              <a:ext cx="463630" cy="165957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597297" y="5491113"/>
              <a:ext cx="463630" cy="95201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597297" y="3849257"/>
              <a:ext cx="463630" cy="16418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112442" y="5467741"/>
              <a:ext cx="463630" cy="97538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112442" y="3849257"/>
              <a:ext cx="463630" cy="161848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627588" y="5494360"/>
              <a:ext cx="463630" cy="94876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627588" y="3849257"/>
              <a:ext cx="463630" cy="164510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42733" y="5494239"/>
              <a:ext cx="463630" cy="9488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42733" y="3849257"/>
              <a:ext cx="463630" cy="164498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067279" y="59530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67286" y="46560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82431" y="59292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582429" y="46323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97577" y="59378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97563" y="46409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12721" y="59080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12718" y="46111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27862" y="59107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127865" y="46138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643013" y="59189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2994" y="46220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8154" y="59210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58155" y="46241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73298" y="59121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73299" y="46152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88445" y="59004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88452" y="46035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03589" y="59138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03592" y="46168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218734" y="59137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218740" y="46168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080885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596030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111176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26321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41466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5661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71757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68690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02047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17193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232338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1474962" y="6749658"/>
              <a:ext cx="46477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614140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623140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839733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848733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903186" y="6883218"/>
              <a:ext cx="86695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Governamental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128778" y="6859643"/>
              <a:ext cx="2924313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Governamental/Organização da Sociedade Civil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7695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2507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4806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8362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1917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54735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614914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5438232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4727323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59172" y="4016415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9472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3028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6584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0139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3695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5829231"/>
              <a:ext cx="2313567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4407415"/>
              <a:ext cx="2658316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3696506"/>
              <a:ext cx="2693494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5118323"/>
              <a:ext cx="2319430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6042504"/>
              <a:ext cx="2348352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4620687"/>
              <a:ext cx="2759086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3909779"/>
              <a:ext cx="2817112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5331596"/>
              <a:ext cx="2521057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9172" y="6255776"/>
              <a:ext cx="2896762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059172" y="4833960"/>
              <a:ext cx="3125753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059172" y="4123051"/>
              <a:ext cx="3236128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059172" y="5544868"/>
              <a:ext cx="3041649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388321" y="5880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733070" y="4459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68248" y="37482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94184" y="5170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23105" y="6094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33839" y="46723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891865" y="39614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95811" y="53832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971516" y="63074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200507" y="48856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10881" y="4174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16402" y="55965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247563" y="5961018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184316" y="6077244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695913" y="6197945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79214" y="5310460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93376" y="5448350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69937" y="4534726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53675" y="4657992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615749" y="4780603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487400" y="3966183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3837233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976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985411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1946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28465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262520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271520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4265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90851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51565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923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3906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890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745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415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0398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382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36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5144484"/>
              <a:ext cx="279175" cy="12986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4956456"/>
              <a:ext cx="279175" cy="148667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5280935"/>
              <a:ext cx="279175" cy="116219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4678530"/>
              <a:ext cx="279175" cy="176459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4933134"/>
              <a:ext cx="279175" cy="15099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4835516"/>
              <a:ext cx="279175" cy="160761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63356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3941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4527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55112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5697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32771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532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73117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3702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34287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264872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11947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5400000">
              <a:off x="1966044" y="49325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896628" y="47445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827202" y="50689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757791" y="44665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88379" y="47211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1035449" y="46235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200615" y="384694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131220" y="384693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061784" y="384694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992366" y="384695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922953" y="384695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270027" y="384695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479792" y="384694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410374" y="384694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340951" y="384695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271545" y="384694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202130" y="384694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49201" y="384695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484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592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699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6806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65384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8645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0752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94810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6147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9748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001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01496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02833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35546" y="6367358"/>
              <a:ext cx="721203" cy="7577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38220" y="5463629"/>
              <a:ext cx="360601" cy="97950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239557" y="6266330"/>
              <a:ext cx="360601" cy="17679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40894" y="5904838"/>
              <a:ext cx="360601" cy="53829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842231" y="6216605"/>
              <a:ext cx="360601" cy="22652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34209" y="4446242"/>
              <a:ext cx="360601" cy="199688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36883" y="6348415"/>
              <a:ext cx="721203" cy="947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98822" y="5335765"/>
              <a:ext cx="360601" cy="110736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00159" y="6241073"/>
              <a:ext cx="360601" cy="2020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401496" y="5822753"/>
              <a:ext cx="360601" cy="62037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202833" y="6185034"/>
              <a:ext cx="360601" cy="2580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94810" y="4160522"/>
              <a:ext cx="360601" cy="228260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 rot="-5400000">
              <a:off x="2038184" y="6155161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96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416913" y="5206897"/>
              <a:ext cx="4013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1.241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240567" y="6032362"/>
              <a:ext cx="356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224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5040913" y="566987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682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842244" y="598164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287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011902" y="418852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2.530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817197" y="611345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120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776509" y="507804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1.403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600175" y="600611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256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401512" y="558779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786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6202849" y="595007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327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1372503" y="390280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2.892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239094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826734" y="6502703"/>
              <a:ext cx="73882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 Oeste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25670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44606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44906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175357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116421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086178" y="6749658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225356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34356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868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877411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514401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57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063082"/>
            <a:ext cx="5943600" cy="4572000"/>
            <a:chOff x="809625" y="3063082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4195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89777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85359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80941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6404" y="6747504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6404" y="6271868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6404" y="5796232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6404" y="5320596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6404" y="4844960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6404" y="4369324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6404" y="3893688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6404" y="3418052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6404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41986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37568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33150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246404" y="6533467"/>
              <a:ext cx="5498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246404" y="6057831"/>
              <a:ext cx="10997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46404" y="5582195"/>
              <a:ext cx="12372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246404" y="4155287"/>
              <a:ext cx="246065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46404" y="4630923"/>
              <a:ext cx="166334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46404" y="3679651"/>
              <a:ext cx="823426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46404" y="3204015"/>
              <a:ext cx="2176099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246404" y="5106559"/>
              <a:ext cx="37116" cy="1426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46404" y="6676158"/>
              <a:ext cx="14195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46404" y="6200522"/>
              <a:ext cx="15486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246404" y="5724886"/>
              <a:ext cx="16776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46404" y="4297978"/>
              <a:ext cx="245195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246404" y="4773614"/>
              <a:ext cx="189704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46404" y="3822342"/>
              <a:ext cx="809146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46404" y="3346706"/>
              <a:ext cx="2151271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46404" y="5249250"/>
              <a:ext cx="36134" cy="14269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46404" y="6818849"/>
              <a:ext cx="7215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46404" y="6343213"/>
              <a:ext cx="8418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46404" y="5867577"/>
              <a:ext cx="15633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46404" y="4440669"/>
              <a:ext cx="259760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46404" y="4916305"/>
              <a:ext cx="176781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46404" y="3965033"/>
              <a:ext cx="845425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46404" y="3489397"/>
              <a:ext cx="2120178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46404" y="5391941"/>
              <a:ext cx="44496" cy="14269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269712" y="653556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75210" y="605993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76585" y="55842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10279" y="41573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30548" y="46330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85411" y="36960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438085" y="32204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01329" y="51086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278409" y="667825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279699" y="62026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80990" y="57269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09409" y="430007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53917" y="47757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71131" y="3838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413257" y="3363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00347" y="525134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1429" y="68209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272631" y="63453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79847" y="586967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23974" y="444276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440995" y="491840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07411" y="39814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382163" y="35058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08709" y="539404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4246404" y="3132670"/>
              <a:ext cx="0" cy="3900215"/>
            </a:xfrm>
            <a:custGeom>
              <a:avLst/>
              <a:pathLst>
                <a:path w="0" h="3900215">
                  <a:moveTo>
                    <a:pt x="0" y="3900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879214" y="6615257"/>
              <a:ext cx="330455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Conselho Municipal de Assistência Social, Conselho Tutelar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98178" y="6740432"/>
              <a:ext cx="158559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 outro conselho municipal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349446" y="6199971"/>
              <a:ext cx="283432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Entidade privada, Associação Comunitária ou ONG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825574" y="5750474"/>
              <a:ext cx="35819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Escola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11956" y="5190914"/>
              <a:ext cx="3071817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 Integrado para o Cidadão (Na Hora, Vapt Vupt,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128329" y="5313634"/>
              <a:ext cx="1055444" cy="108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Poupa Tempo, etc)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66829" y="4801167"/>
              <a:ext cx="31694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91601" y="4189714"/>
              <a:ext cx="3292172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Outra unidade administrativa (Sede da Prefeitura, Sede de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1656" y="4299992"/>
              <a:ext cx="3292117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Outra Secretaria, Administração Regional, Sub-Prefeituras,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773621" y="4418128"/>
              <a:ext cx="241015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Unidades de outras políticas públicas, etc.)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218859" y="3807548"/>
              <a:ext cx="2964914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Posto exclusivo para atendimento do Cadastro Único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11410" y="3346155"/>
              <a:ext cx="307236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Sede da Secretaria da Assistência Social ou congênere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430849" y="72068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570027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579027" y="72854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213081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222081" y="72854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856136" y="72764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865136" y="72854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859072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502126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145181" y="73423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3008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7192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375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5558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9172" y="614914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9172" y="5438232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4727323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4016415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0100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4283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8466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059172" y="4407415"/>
              <a:ext cx="3060023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59172" y="3696506"/>
              <a:ext cx="3162769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9172" y="5118323"/>
              <a:ext cx="2893248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59172" y="5829231"/>
              <a:ext cx="1757093" cy="2132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4620687"/>
              <a:ext cx="3097736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3909779"/>
              <a:ext cx="3236128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5331596"/>
              <a:ext cx="2938376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6042504"/>
              <a:ext cx="1806081" cy="213272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4833960"/>
              <a:ext cx="3104268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4123051"/>
              <a:ext cx="3192850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5544868"/>
              <a:ext cx="2971395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6255776"/>
              <a:ext cx="1875848" cy="21327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134777" y="4459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237522" y="37482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68002" y="5170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31847" y="5880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72490" y="46723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310881" y="39614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013130" y="53832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80834" y="6094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179021" y="48856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7603" y="41747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46149" y="55965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50601" y="63074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05917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79214" y="6021368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93376" y="6159259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487400" y="5388000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7563" y="4539201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184316" y="4655427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95913" y="4776128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469937" y="3823818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53675" y="3947083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615749" y="4069694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837233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976411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85411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19465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8465" y="6828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62520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71520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265456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08510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51565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3485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89354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385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36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1210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6660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2110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561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0136" y="3974712"/>
              <a:ext cx="405676" cy="160128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393145" y="4182468"/>
              <a:ext cx="405676" cy="139352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196153" y="4146096"/>
              <a:ext cx="405676" cy="1429898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3948024"/>
              <a:ext cx="405676" cy="16279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4111661"/>
              <a:ext cx="405676" cy="146433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90476" y="4146096"/>
              <a:ext cx="405676" cy="14298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95813" y="4045880"/>
              <a:ext cx="405676" cy="153011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8822" y="4230676"/>
              <a:ext cx="405676" cy="134531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601830" y="4247200"/>
              <a:ext cx="405676" cy="132879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401490" y="4507202"/>
              <a:ext cx="405676" cy="1068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04499" y="4861906"/>
              <a:ext cx="405676" cy="7140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7507" y="4673281"/>
              <a:ext cx="405676" cy="9027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 rot="-5400000">
              <a:off x="1635245" y="37627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438252" y="39705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241249" y="39341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229575" y="37383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032579" y="38997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835576" y="39341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040917" y="38339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843932" y="40187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5646947" y="40352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446585" y="42952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249610" y="46499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052616" y="44613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796795" y="5607465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70281" y="5611939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07778" y="5633604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083474" y="5882523"/>
              <a:ext cx="5430695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222652" y="595211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231652" y="5961112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222652" y="6241157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31652" y="6250157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222652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231652" y="6539202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222652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231652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511697" y="5989943"/>
              <a:ext cx="49213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 (recepção, salas de atendimento e espaços de uso coletivo)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511697" y="6278988"/>
              <a:ext cx="49328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 rampas e rota acessível desde a calçada até a recepção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511697" y="6589698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11697" y="6857079"/>
              <a:ext cx="275601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 deficiência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923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3906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890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745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415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0398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382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36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4104392"/>
              <a:ext cx="279175" cy="2338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4108161"/>
              <a:ext cx="279175" cy="233496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4240122"/>
              <a:ext cx="279175" cy="220300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4135255"/>
              <a:ext cx="279175" cy="230787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4104392"/>
              <a:ext cx="279175" cy="2338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4126578"/>
              <a:ext cx="279175" cy="231655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63356" y="4104392"/>
              <a:ext cx="279175" cy="233873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3941" y="4129029"/>
              <a:ext cx="279175" cy="231410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4527" y="4135031"/>
              <a:ext cx="279175" cy="230809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55112" y="4123855"/>
              <a:ext cx="279175" cy="23192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5697" y="4111961"/>
              <a:ext cx="279175" cy="233116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32771" y="4125220"/>
              <a:ext cx="279175" cy="23179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532" y="4123882"/>
              <a:ext cx="279175" cy="231924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73117" y="4114394"/>
              <a:ext cx="279175" cy="232873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3702" y="4104392"/>
              <a:ext cx="279175" cy="23387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34287" y="4125221"/>
              <a:ext cx="279175" cy="23179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264872" y="4125848"/>
              <a:ext cx="279175" cy="231728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11947" y="4118140"/>
              <a:ext cx="279175" cy="232498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5400000">
              <a:off x="1921439" y="384694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852009" y="385072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827209" y="40281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757801" y="39233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43785" y="384694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1035457" y="39146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200616" y="384694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175792" y="39170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106384" y="39230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036970" y="39119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922947" y="385452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314632" y="39132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524388" y="39119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410374" y="385695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340957" y="384695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316158" y="39132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246738" y="39138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93807" y="39061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1354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6587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039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491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8615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2313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7657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339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190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846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503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159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816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472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129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785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442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998856" y="5367021"/>
              <a:ext cx="509084" cy="157392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564505" y="3901828"/>
              <a:ext cx="509084" cy="3039113"/>
            </a:xfrm>
            <a:prstGeom prst="rect">
              <a:avLst/>
            </a:prstGeom>
            <a:solidFill>
              <a:srgbClr val="FAE72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30155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95805" y="3958719"/>
              <a:ext cx="509084" cy="2982222"/>
            </a:xfrm>
            <a:prstGeom prst="rect">
              <a:avLst/>
            </a:prstGeom>
            <a:solidFill>
              <a:srgbClr val="E3E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61455" y="3966288"/>
              <a:ext cx="509084" cy="2974653"/>
            </a:xfrm>
            <a:prstGeom prst="rect">
              <a:avLst/>
            </a:prstGeom>
            <a:solidFill>
              <a:srgbClr val="E0E23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7104" y="3992528"/>
              <a:ext cx="509084" cy="2948412"/>
            </a:xfrm>
            <a:prstGeom prst="rect">
              <a:avLst/>
            </a:prstGeom>
            <a:solidFill>
              <a:srgbClr val="D5E0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92754" y="4016018"/>
              <a:ext cx="509084" cy="2924923"/>
            </a:xfrm>
            <a:prstGeom prst="rect">
              <a:avLst/>
            </a:prstGeom>
            <a:solidFill>
              <a:srgbClr val="CBDF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958404" y="4287562"/>
              <a:ext cx="509084" cy="2653379"/>
            </a:xfrm>
            <a:prstGeom prst="rect">
              <a:avLst/>
            </a:prstGeom>
            <a:solidFill>
              <a:srgbClr val="65C3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524053" y="4244684"/>
              <a:ext cx="509084" cy="2696257"/>
            </a:xfrm>
            <a:prstGeom prst="rect">
              <a:avLst/>
            </a:prstGeom>
            <a:solidFill>
              <a:srgbClr val="6F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089703" y="4121142"/>
              <a:ext cx="509084" cy="2819798"/>
            </a:xfrm>
            <a:prstGeom prst="rect">
              <a:avLst/>
            </a:prstGeom>
            <a:solidFill>
              <a:srgbClr val="9CD7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097581" y="52098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663232" y="37446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28885" y="37373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794539" y="3801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60174" y="38091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25833" y="38353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91483" y="38588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7131" y="41304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22793" y="40875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188427" y="39639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11118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6768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424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081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737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394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050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707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363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0203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063082"/>
            <a:ext cx="5943600" cy="4572000"/>
            <a:chOff x="809625" y="3063082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063081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18907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09374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99841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90308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3673" y="6772947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3673" y="6349659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3673" y="5926371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3673" y="5503083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3673" y="5079795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3673" y="4656507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23673" y="4233219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23673" y="3809931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23673" y="3386643"/>
              <a:ext cx="4159962" cy="0"/>
            </a:xfrm>
            <a:custGeom>
              <a:avLst/>
              <a:pathLst>
                <a:path w="4159962" h="0">
                  <a:moveTo>
                    <a:pt x="0" y="0"/>
                  </a:moveTo>
                  <a:lnTo>
                    <a:pt x="4159962" y="0"/>
                  </a:lnTo>
                  <a:lnTo>
                    <a:pt x="41599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23673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14141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04608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95075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85542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23673" y="4889315"/>
              <a:ext cx="2434771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23673" y="4466027"/>
              <a:ext cx="2627894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23673" y="3196163"/>
              <a:ext cx="3196532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23673" y="4042739"/>
              <a:ext cx="2792405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23673" y="6582468"/>
              <a:ext cx="1235267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23673" y="3619451"/>
              <a:ext cx="3086380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23673" y="5312603"/>
              <a:ext cx="2105748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23673" y="5735892"/>
              <a:ext cx="1716642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23673" y="6159180"/>
              <a:ext cx="1339696" cy="38095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958445" y="4889315"/>
              <a:ext cx="1047152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151567" y="4466027"/>
              <a:ext cx="920549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720205" y="3196163"/>
              <a:ext cx="567207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16079" y="4042739"/>
              <a:ext cx="868335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58941" y="6582468"/>
              <a:ext cx="1253864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610054" y="3619451"/>
              <a:ext cx="588665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629422" y="5312603"/>
              <a:ext cx="827564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40316" y="5735892"/>
              <a:ext cx="1118678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63370" y="6159180"/>
              <a:ext cx="1451993" cy="38095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005597" y="4889315"/>
              <a:ext cx="479944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72117" y="4466027"/>
              <a:ext cx="413424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287413" y="3196163"/>
              <a:ext cx="198129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184414" y="4042739"/>
              <a:ext cx="301127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12805" y="6582468"/>
              <a:ext cx="1472736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98720" y="3619451"/>
              <a:ext cx="286822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456987" y="5312603"/>
              <a:ext cx="1028555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358995" y="5735892"/>
              <a:ext cx="1126546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315364" y="6159180"/>
              <a:ext cx="1170178" cy="3809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585247" y="50248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81808" y="4601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66127" y="33317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64064" y="41782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985495" y="67180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11051" y="3754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20735" y="54481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26182" y="58714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37709" y="62947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326209" y="50248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56030" y="4601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47997" y="33317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94434" y="41782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0061" y="67180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748574" y="3754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87392" y="54481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643843" y="58714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33554" y="62947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089757" y="50248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123017" y="4601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208382" y="331739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156882" y="416397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93361" y="67180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64035" y="37406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815452" y="54481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66456" y="58714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744640" y="62947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2523673" y="3132670"/>
              <a:ext cx="0" cy="3894250"/>
            </a:xfrm>
            <a:custGeom>
              <a:avLst/>
              <a:pathLst>
                <a:path w="0" h="3894250">
                  <a:moveTo>
                    <a:pt x="0" y="38942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1364016" y="6725280"/>
              <a:ext cx="109702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Trabalho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4821" y="6157062"/>
              <a:ext cx="152622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Vigilância Socioassistencial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407400" y="6286276"/>
              <a:ext cx="1053643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(inclusive áreas de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79214" y="6402720"/>
              <a:ext cx="1581829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e avaliação)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364507" y="5857040"/>
              <a:ext cx="1096535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Regulação do SUAS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105462" y="5433752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345790" y="4971777"/>
              <a:ext cx="1115253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Financeira 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690947" y="5069941"/>
              <a:ext cx="77009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Orçamentária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281506" y="4485574"/>
              <a:ext cx="117953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de Benefícios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408436" y="4597598"/>
              <a:ext cx="1052606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Assistenciais (BPC,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258641" y="4713824"/>
              <a:ext cx="1202402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Benefícios Eventuais)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556267" y="4185552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201670" y="3739726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00769" y="3261818"/>
              <a:ext cx="1560274" cy="105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Cadastro Único 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139459" y="3375097"/>
              <a:ext cx="13215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Programa Bolsa Família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2784626" y="7200893"/>
              <a:ext cx="3638056" cy="36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923804" y="7270482"/>
              <a:ext cx="219456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932804" y="7279482"/>
              <a:ext cx="201456" cy="2074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005549" y="72704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014549" y="7279482"/>
              <a:ext cx="201456" cy="20742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189177" y="72704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198177" y="7279482"/>
              <a:ext cx="201456" cy="2074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212849" y="7272610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212849" y="7397785"/>
              <a:ext cx="72311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formalmente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294594" y="7272610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294594" y="7397785"/>
              <a:ext cx="82499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informalmente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478222" y="7332960"/>
              <a:ext cx="8748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43979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375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352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93865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93636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39340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7973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8927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0836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01790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080440" y="3894513"/>
              <a:ext cx="998589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89983" y="3973775"/>
              <a:ext cx="998589" cy="2967166"/>
            </a:xfrm>
            <a:prstGeom prst="rect">
              <a:avLst/>
            </a:prstGeom>
            <a:solidFill>
              <a:srgbClr val="68C5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99527" y="3916066"/>
              <a:ext cx="998589" cy="3024875"/>
            </a:xfrm>
            <a:prstGeom prst="rect">
              <a:avLst/>
            </a:prstGeom>
            <a:solidFill>
              <a:srgbClr val="D3E03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09071" y="4091797"/>
              <a:ext cx="998589" cy="2849144"/>
            </a:xfrm>
            <a:prstGeom prst="rect">
              <a:avLst/>
            </a:prstGeom>
            <a:solidFill>
              <a:srgbClr val="336D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518615" y="4201252"/>
              <a:ext cx="998589" cy="273968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423931" y="37373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33469" y="38166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643014" y="37589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52555" y="39346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62103" y="40441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3752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4706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6615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7569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291682"/>
            <a:ext cx="5943600" cy="4114800"/>
            <a:chOff x="809625" y="3291682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3291681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291681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45848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20319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94790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9260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08613" y="6552357"/>
              <a:ext cx="2975022" cy="0"/>
            </a:xfrm>
            <a:custGeom>
              <a:avLst/>
              <a:pathLst>
                <a:path w="2975022" h="0">
                  <a:moveTo>
                    <a:pt x="0" y="0"/>
                  </a:moveTo>
                  <a:lnTo>
                    <a:pt x="2975022" y="0"/>
                  </a:lnTo>
                  <a:lnTo>
                    <a:pt x="29750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08613" y="6132477"/>
              <a:ext cx="2975022" cy="0"/>
            </a:xfrm>
            <a:custGeom>
              <a:avLst/>
              <a:pathLst>
                <a:path w="2975022" h="0">
                  <a:moveTo>
                    <a:pt x="0" y="0"/>
                  </a:moveTo>
                  <a:lnTo>
                    <a:pt x="2975022" y="0"/>
                  </a:lnTo>
                  <a:lnTo>
                    <a:pt x="29750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08613" y="5712598"/>
              <a:ext cx="2975022" cy="0"/>
            </a:xfrm>
            <a:custGeom>
              <a:avLst/>
              <a:pathLst>
                <a:path w="2975022" h="0">
                  <a:moveTo>
                    <a:pt x="0" y="0"/>
                  </a:moveTo>
                  <a:lnTo>
                    <a:pt x="2975022" y="0"/>
                  </a:lnTo>
                  <a:lnTo>
                    <a:pt x="29750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08613" y="5292718"/>
              <a:ext cx="2975022" cy="0"/>
            </a:xfrm>
            <a:custGeom>
              <a:avLst/>
              <a:pathLst>
                <a:path w="2975022" h="0">
                  <a:moveTo>
                    <a:pt x="0" y="0"/>
                  </a:moveTo>
                  <a:lnTo>
                    <a:pt x="2975022" y="0"/>
                  </a:lnTo>
                  <a:lnTo>
                    <a:pt x="29750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08613" y="4872838"/>
              <a:ext cx="2975022" cy="0"/>
            </a:xfrm>
            <a:custGeom>
              <a:avLst/>
              <a:pathLst>
                <a:path w="2975022" h="0">
                  <a:moveTo>
                    <a:pt x="0" y="0"/>
                  </a:moveTo>
                  <a:lnTo>
                    <a:pt x="2975022" y="0"/>
                  </a:lnTo>
                  <a:lnTo>
                    <a:pt x="29750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08613" y="4452958"/>
              <a:ext cx="2975022" cy="0"/>
            </a:xfrm>
            <a:custGeom>
              <a:avLst/>
              <a:pathLst>
                <a:path w="2975022" h="0">
                  <a:moveTo>
                    <a:pt x="0" y="0"/>
                  </a:moveTo>
                  <a:lnTo>
                    <a:pt x="2975022" y="0"/>
                  </a:lnTo>
                  <a:lnTo>
                    <a:pt x="29750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08613" y="4033078"/>
              <a:ext cx="2975022" cy="0"/>
            </a:xfrm>
            <a:custGeom>
              <a:avLst/>
              <a:pathLst>
                <a:path w="2975022" h="0">
                  <a:moveTo>
                    <a:pt x="0" y="0"/>
                  </a:moveTo>
                  <a:lnTo>
                    <a:pt x="2975022" y="0"/>
                  </a:lnTo>
                  <a:lnTo>
                    <a:pt x="29750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08613" y="3613198"/>
              <a:ext cx="2975022" cy="0"/>
            </a:xfrm>
            <a:custGeom>
              <a:avLst/>
              <a:pathLst>
                <a:path w="2975022" h="0">
                  <a:moveTo>
                    <a:pt x="0" y="0"/>
                  </a:moveTo>
                  <a:lnTo>
                    <a:pt x="2975022" y="0"/>
                  </a:lnTo>
                  <a:lnTo>
                    <a:pt x="29750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08613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83084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7554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32025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06496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08613" y="4452958"/>
              <a:ext cx="2460893" cy="1889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08613" y="4033078"/>
              <a:ext cx="2475112" cy="1889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08613" y="5292718"/>
              <a:ext cx="2096878" cy="1889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08613" y="3613198"/>
              <a:ext cx="2604034" cy="1889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08613" y="4872838"/>
              <a:ext cx="2335763" cy="1889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08613" y="6132477"/>
              <a:ext cx="274907" cy="1889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08613" y="5712598"/>
              <a:ext cx="291022" cy="1889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08613" y="6552357"/>
              <a:ext cx="227509" cy="1889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08613" y="4264012"/>
              <a:ext cx="2610694" cy="1889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708613" y="3844132"/>
              <a:ext cx="2546293" cy="1889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08613" y="5103772"/>
              <a:ext cx="2536386" cy="1889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08613" y="3424252"/>
              <a:ext cx="2656269" cy="1889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708613" y="4683892"/>
              <a:ext cx="2537376" cy="1889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708613" y="5943531"/>
              <a:ext cx="1136419" cy="1889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08613" y="5523652"/>
              <a:ext cx="1029416" cy="1889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08613" y="6363411"/>
              <a:ext cx="901605" cy="18894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185088" y="44924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199307" y="40726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21073" y="53322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28229" y="36527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059958" y="49123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99102" y="61720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15217" y="57521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53932" y="657758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334889" y="43035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270488" y="38836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260580" y="51433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380464" y="34637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261571" y="47234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60614" y="59830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53610" y="55631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25800" y="64029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3708613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034140" y="6502125"/>
              <a:ext cx="1611843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Tráfico de Pessoas - Homens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25271" y="6062273"/>
              <a:ext cx="2520711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Tráfico de Pessoas - Crianças e Adolescentes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82407" y="5662366"/>
              <a:ext cx="166357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Tráfico de Pessoas - Mulheres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36595" y="5242486"/>
              <a:ext cx="180938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Violência Física - Pessoas Idosas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40169" y="4800941"/>
              <a:ext cx="230581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Negligência e abandono - Pessoas Idosas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425517" y="4382753"/>
              <a:ext cx="222046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Violência Física - Criança e Adolescente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166200" y="3982846"/>
              <a:ext cx="1479783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Violência Física - Mulheres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79214" y="3542993"/>
              <a:ext cx="2766769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Abuso e Violência Sexual - Criança e Adolescente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483481" y="6978258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622659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631659" y="70568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265713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274713" y="70568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4911704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54758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319262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9946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6062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31313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83920" y="6231168"/>
              <a:ext cx="2699715" cy="0"/>
            </a:xfrm>
            <a:custGeom>
              <a:avLst/>
              <a:pathLst>
                <a:path w="2699715" h="0">
                  <a:moveTo>
                    <a:pt x="0" y="0"/>
                  </a:moveTo>
                  <a:lnTo>
                    <a:pt x="2699715" y="0"/>
                  </a:lnTo>
                  <a:lnTo>
                    <a:pt x="2699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83920" y="5656973"/>
              <a:ext cx="2699715" cy="0"/>
            </a:xfrm>
            <a:custGeom>
              <a:avLst/>
              <a:pathLst>
                <a:path w="2699715" h="0">
                  <a:moveTo>
                    <a:pt x="0" y="0"/>
                  </a:moveTo>
                  <a:lnTo>
                    <a:pt x="2699715" y="0"/>
                  </a:lnTo>
                  <a:lnTo>
                    <a:pt x="2699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83920" y="5082778"/>
              <a:ext cx="2699715" cy="0"/>
            </a:xfrm>
            <a:custGeom>
              <a:avLst/>
              <a:pathLst>
                <a:path w="2699715" h="0">
                  <a:moveTo>
                    <a:pt x="0" y="0"/>
                  </a:moveTo>
                  <a:lnTo>
                    <a:pt x="2699715" y="0"/>
                  </a:lnTo>
                  <a:lnTo>
                    <a:pt x="2699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83920" y="4508582"/>
              <a:ext cx="2699715" cy="0"/>
            </a:xfrm>
            <a:custGeom>
              <a:avLst/>
              <a:pathLst>
                <a:path w="2699715" h="0">
                  <a:moveTo>
                    <a:pt x="0" y="0"/>
                  </a:moveTo>
                  <a:lnTo>
                    <a:pt x="2699715" y="0"/>
                  </a:lnTo>
                  <a:lnTo>
                    <a:pt x="2699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983920" y="3934387"/>
              <a:ext cx="2699715" cy="0"/>
            </a:xfrm>
            <a:custGeom>
              <a:avLst/>
              <a:pathLst>
                <a:path w="2699715" h="0">
                  <a:moveTo>
                    <a:pt x="0" y="0"/>
                  </a:moveTo>
                  <a:lnTo>
                    <a:pt x="2699715" y="0"/>
                  </a:lnTo>
                  <a:lnTo>
                    <a:pt x="2699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8392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654604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2528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95971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66655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83920" y="5082778"/>
              <a:ext cx="492525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83920" y="5656973"/>
              <a:ext cx="446572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83920" y="4508582"/>
              <a:ext cx="496060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983920" y="6231168"/>
              <a:ext cx="392371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83920" y="3934387"/>
              <a:ext cx="2291777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83920" y="4824390"/>
              <a:ext cx="556259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83920" y="5398585"/>
              <a:ext cx="418414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83920" y="4250195"/>
              <a:ext cx="452571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83920" y="5972780"/>
              <a:ext cx="392797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83920" y="3675999"/>
              <a:ext cx="2410459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4492027" y="51570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46074" y="57312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95562" y="45828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391873" y="63054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291279" y="40086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55762" y="48986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17916" y="54728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52073" y="43244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392299" y="60470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409962" y="37502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98392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890619" y="6098921"/>
              <a:ext cx="303067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Trabalho em condição análoga à escravidão - Pessoas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64073" y="6245761"/>
              <a:ext cx="35721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Idosas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373839" y="5524726"/>
              <a:ext cx="254745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Trabalho em condição análoga à escravidão -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963090" y="5671566"/>
              <a:ext cx="95820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Mulheres adultas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14029" y="4950531"/>
              <a:ext cx="300726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Trabalho em condição análoga à escravidão - Criança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29584" y="5097371"/>
              <a:ext cx="79170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 Adolescente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79214" y="4376336"/>
              <a:ext cx="304207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Trabalho em condição análoga à escravidão - Homens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09557" y="4523176"/>
              <a:ext cx="41173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adultos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27563" y="3868657"/>
              <a:ext cx="2393726" cy="106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Trabalho infantil - Crianças e Adolescentes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4621134" y="6749658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60312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769312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403367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412367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049357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92412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8540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0011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483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2955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28040" y="6231168"/>
              <a:ext cx="2955595" cy="0"/>
            </a:xfrm>
            <a:custGeom>
              <a:avLst/>
              <a:pathLst>
                <a:path w="2955595" h="0">
                  <a:moveTo>
                    <a:pt x="0" y="0"/>
                  </a:moveTo>
                  <a:lnTo>
                    <a:pt x="2955595" y="0"/>
                  </a:lnTo>
                  <a:lnTo>
                    <a:pt x="29555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28040" y="5656973"/>
              <a:ext cx="2955595" cy="0"/>
            </a:xfrm>
            <a:custGeom>
              <a:avLst/>
              <a:pathLst>
                <a:path w="2955595" h="0">
                  <a:moveTo>
                    <a:pt x="0" y="0"/>
                  </a:moveTo>
                  <a:lnTo>
                    <a:pt x="2955595" y="0"/>
                  </a:lnTo>
                  <a:lnTo>
                    <a:pt x="29555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28040" y="5082778"/>
              <a:ext cx="2955595" cy="0"/>
            </a:xfrm>
            <a:custGeom>
              <a:avLst/>
              <a:pathLst>
                <a:path w="2955595" h="0">
                  <a:moveTo>
                    <a:pt x="0" y="0"/>
                  </a:moveTo>
                  <a:lnTo>
                    <a:pt x="2955595" y="0"/>
                  </a:lnTo>
                  <a:lnTo>
                    <a:pt x="29555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28040" y="4508582"/>
              <a:ext cx="2955595" cy="0"/>
            </a:xfrm>
            <a:custGeom>
              <a:avLst/>
              <a:pathLst>
                <a:path w="2955595" h="0">
                  <a:moveTo>
                    <a:pt x="0" y="0"/>
                  </a:moveTo>
                  <a:lnTo>
                    <a:pt x="2955595" y="0"/>
                  </a:lnTo>
                  <a:lnTo>
                    <a:pt x="29555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28040" y="3934387"/>
              <a:ext cx="2955595" cy="0"/>
            </a:xfrm>
            <a:custGeom>
              <a:avLst/>
              <a:pathLst>
                <a:path w="2955595" h="0">
                  <a:moveTo>
                    <a:pt x="0" y="0"/>
                  </a:moveTo>
                  <a:lnTo>
                    <a:pt x="2955595" y="0"/>
                  </a:lnTo>
                  <a:lnTo>
                    <a:pt x="29555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2804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4276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5747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72199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86918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28040" y="5656973"/>
              <a:ext cx="779762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28040" y="4508582"/>
              <a:ext cx="932952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728040" y="5082778"/>
              <a:ext cx="929185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8040" y="6231168"/>
              <a:ext cx="551233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8040" y="3934387"/>
              <a:ext cx="2442251" cy="2583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28040" y="5398585"/>
              <a:ext cx="596682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28040" y="4250195"/>
              <a:ext cx="742278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28040" y="4824390"/>
              <a:ext cx="802077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28040" y="5972780"/>
              <a:ext cx="484886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28040" y="3675999"/>
              <a:ext cx="2638924" cy="2583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4523384" y="57312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76574" y="45828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72807" y="51570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294854" y="63054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85873" y="40086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40304" y="54728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85900" y="43244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545698" y="48986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8507" y="60470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82546" y="37502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728040" y="3589870"/>
              <a:ext cx="0" cy="2985815"/>
            </a:xfrm>
            <a:custGeom>
              <a:avLst/>
              <a:pathLst>
                <a:path w="0" h="2985815">
                  <a:moveTo>
                    <a:pt x="0" y="298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879214" y="6101486"/>
              <a:ext cx="278619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Pessoas em situação de imigração (internacional)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37196" y="6219622"/>
              <a:ext cx="16282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e/ou refúgio - Pessoas Idosas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79214" y="5527291"/>
              <a:ext cx="278619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Pessoas em situação de imigração (internacional)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626117" y="5645427"/>
              <a:ext cx="203929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e/ou refúgio - Criança e Adolescente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79214" y="4953096"/>
              <a:ext cx="278619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Pessoas em situação de imigração (internacional)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71275" y="5071232"/>
              <a:ext cx="16941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e/ou refúgio - Homens adultos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79214" y="4378900"/>
              <a:ext cx="278619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Pessoas em situação de imigração (internacional)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19433" y="4497036"/>
              <a:ext cx="174597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e/ou refúgio - Mulheres adultas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79214" y="3804705"/>
              <a:ext cx="278619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Pessoas em situação de imigração (internacional)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22133" y="3922841"/>
              <a:ext cx="264327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e/ou refúgio - não atende esse tipo de situação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4493194" y="6749658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32372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641372" y="68282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275427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284427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921417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64472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1691482"/>
            <a:ext cx="5943600" cy="7315200"/>
            <a:chOff x="809625" y="1691482"/>
            <a:chExt cx="5943600" cy="7315200"/>
          </a:xfrm>
        </p:grpSpPr>
        <p:sp>
          <p:nvSpPr>
            <p:cNvPr id="3" name="rc3"/>
            <p:cNvSpPr/>
            <p:nvPr/>
          </p:nvSpPr>
          <p:spPr>
            <a:xfrm>
              <a:off x="809625" y="1691481"/>
              <a:ext cx="59436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1691481"/>
              <a:ext cx="59436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91549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700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15850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28001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85473" y="7239428"/>
              <a:ext cx="4998162" cy="0"/>
            </a:xfrm>
            <a:custGeom>
              <a:avLst/>
              <a:pathLst>
                <a:path w="4998162" h="0">
                  <a:moveTo>
                    <a:pt x="0" y="0"/>
                  </a:moveTo>
                  <a:lnTo>
                    <a:pt x="4998162" y="0"/>
                  </a:lnTo>
                  <a:lnTo>
                    <a:pt x="4998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85473" y="6261150"/>
              <a:ext cx="4998162" cy="0"/>
            </a:xfrm>
            <a:custGeom>
              <a:avLst/>
              <a:pathLst>
                <a:path w="4998162" h="0">
                  <a:moveTo>
                    <a:pt x="0" y="0"/>
                  </a:moveTo>
                  <a:lnTo>
                    <a:pt x="4998162" y="0"/>
                  </a:lnTo>
                  <a:lnTo>
                    <a:pt x="4998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85473" y="5282872"/>
              <a:ext cx="4998162" cy="0"/>
            </a:xfrm>
            <a:custGeom>
              <a:avLst/>
              <a:pathLst>
                <a:path w="4998162" h="0">
                  <a:moveTo>
                    <a:pt x="0" y="0"/>
                  </a:moveTo>
                  <a:lnTo>
                    <a:pt x="4998162" y="0"/>
                  </a:lnTo>
                  <a:lnTo>
                    <a:pt x="4998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85473" y="4304593"/>
              <a:ext cx="4998162" cy="0"/>
            </a:xfrm>
            <a:custGeom>
              <a:avLst/>
              <a:pathLst>
                <a:path w="4998162" h="0">
                  <a:moveTo>
                    <a:pt x="0" y="0"/>
                  </a:moveTo>
                  <a:lnTo>
                    <a:pt x="4998162" y="0"/>
                  </a:lnTo>
                  <a:lnTo>
                    <a:pt x="4998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85473" y="3326315"/>
              <a:ext cx="4998162" cy="0"/>
            </a:xfrm>
            <a:custGeom>
              <a:avLst/>
              <a:pathLst>
                <a:path w="4998162" h="0">
                  <a:moveTo>
                    <a:pt x="0" y="0"/>
                  </a:moveTo>
                  <a:lnTo>
                    <a:pt x="4998162" y="0"/>
                  </a:lnTo>
                  <a:lnTo>
                    <a:pt x="4998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85473" y="2348037"/>
              <a:ext cx="4998162" cy="0"/>
            </a:xfrm>
            <a:custGeom>
              <a:avLst/>
              <a:pathLst>
                <a:path w="4998162" h="0">
                  <a:moveTo>
                    <a:pt x="0" y="0"/>
                  </a:moveTo>
                  <a:lnTo>
                    <a:pt x="4998162" y="0"/>
                  </a:lnTo>
                  <a:lnTo>
                    <a:pt x="499816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85473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97624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09775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21926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34077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685473" y="3619799"/>
              <a:ext cx="3556310" cy="1467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685473" y="4598077"/>
              <a:ext cx="1275948" cy="1467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685473" y="5576355"/>
              <a:ext cx="2864535" cy="1467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685473" y="6554633"/>
              <a:ext cx="993566" cy="1467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85473" y="7532912"/>
              <a:ext cx="4351310" cy="1467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685473" y="2641520"/>
              <a:ext cx="2146810" cy="1467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685473" y="2886090"/>
              <a:ext cx="1452577" cy="1467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685473" y="3864368"/>
              <a:ext cx="3349364" cy="1467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685473" y="4842647"/>
              <a:ext cx="1417191" cy="1467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85473" y="5820925"/>
              <a:ext cx="1813258" cy="1467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685473" y="6799203"/>
              <a:ext cx="714858" cy="1467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685473" y="1907812"/>
              <a:ext cx="2184308" cy="1467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685473" y="3032832"/>
              <a:ext cx="1101955" cy="14674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685473" y="4011110"/>
              <a:ext cx="1788605" cy="14674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685473" y="4989388"/>
              <a:ext cx="4462644" cy="14674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685473" y="5967667"/>
              <a:ext cx="894209" cy="14674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85473" y="6945945"/>
              <a:ext cx="528373" cy="14674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85473" y="2054554"/>
              <a:ext cx="1781196" cy="14674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685473" y="3473057"/>
              <a:ext cx="250444" cy="14674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685473" y="4451335"/>
              <a:ext cx="660758" cy="14674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685473" y="5429613"/>
              <a:ext cx="1779027" cy="14674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85473" y="6407892"/>
              <a:ext cx="149034" cy="14674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685473" y="7386170"/>
              <a:ext cx="62161" cy="14674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685473" y="2494779"/>
              <a:ext cx="609356" cy="14674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685473" y="3179574"/>
              <a:ext cx="250444" cy="14674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85473" y="4157852"/>
              <a:ext cx="660758" cy="14674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685473" y="5136130"/>
              <a:ext cx="1779027" cy="14674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685473" y="6114408"/>
              <a:ext cx="149034" cy="14674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685473" y="7092687"/>
              <a:ext cx="62161" cy="14674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685473" y="2201295"/>
              <a:ext cx="609356" cy="14674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685473" y="3326315"/>
              <a:ext cx="951688" cy="14674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685473" y="4304593"/>
              <a:ext cx="1298733" cy="14674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685473" y="5282872"/>
              <a:ext cx="874437" cy="14674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85473" y="6261150"/>
              <a:ext cx="1316475" cy="14674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685473" y="7239428"/>
              <a:ext cx="932423" cy="14674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685473" y="2348037"/>
              <a:ext cx="1148402" cy="14674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257365" y="36382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977003" y="46165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5590" y="55947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694621" y="65730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52365" y="75513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47865" y="26599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53632" y="29045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50419" y="38828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18246" y="48610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14313" y="58393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415913" y="68176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85363" y="19262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3010" y="30512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89661" y="40295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63699" y="50078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95264" y="59860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231656" y="695006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482251" y="20729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53727" y="34771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1813" y="44697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480082" y="54480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852318" y="64120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765444" y="73902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1,0%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10411" y="25132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53727" y="318369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61813" y="41762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480082" y="51545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852318" y="611853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765444" y="709681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10411" y="22197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652743" y="33447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999788" y="43230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75492" y="53013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017530" y="62795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633478" y="72578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849457" y="23664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1685473" y="1761070"/>
              <a:ext cx="0" cy="6065325"/>
            </a:xfrm>
            <a:custGeom>
              <a:avLst/>
              <a:pathLst>
                <a:path w="0" h="6065325">
                  <a:moveTo>
                    <a:pt x="0" y="60653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1450019" y="7193671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170564" y="6215393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312338" y="5240552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114412" y="4258836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79214" y="328252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311410" y="230228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1540613" y="8000368"/>
              <a:ext cx="5212611" cy="9367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679791" y="806995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688791" y="807895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153297" y="806995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162297" y="8078957"/>
              <a:ext cx="201456" cy="20145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679791" y="83590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688791" y="8368002"/>
              <a:ext cx="201455" cy="20145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153297" y="83590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4162297" y="8368002"/>
              <a:ext cx="201456" cy="20145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679791" y="86480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688791" y="8657047"/>
              <a:ext cx="201455" cy="20145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4153297" y="86480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162297" y="86570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968836" y="8121104"/>
              <a:ext cx="1379646" cy="99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 Quilombola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42343" y="8133928"/>
              <a:ext cx="130925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 Ribeirinha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968836" y="8422973"/>
              <a:ext cx="149669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Comunidades Extrativistas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42343" y="8401308"/>
              <a:ext cx="231656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Outros povos e comunidades tradicionais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968836" y="8712018"/>
              <a:ext cx="211487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Povos de Matriz Africana e de terreiro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442343" y="8685879"/>
              <a:ext cx="90706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Povos Indígenas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13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6598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058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5182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869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2328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788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53596" y="4169065"/>
              <a:ext cx="837526" cy="277187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4015945"/>
              <a:ext cx="837526" cy="2924996"/>
            </a:xfrm>
            <a:prstGeom prst="rect">
              <a:avLst/>
            </a:prstGeom>
            <a:solidFill>
              <a:srgbClr val="279E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3941322"/>
              <a:ext cx="837526" cy="2999619"/>
            </a:xfrm>
            <a:prstGeom prst="rect">
              <a:avLst/>
            </a:prstGeom>
            <a:solidFill>
              <a:srgbClr val="91D5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3936140"/>
              <a:ext cx="837526" cy="3004801"/>
            </a:xfrm>
            <a:prstGeom prst="rect">
              <a:avLst/>
            </a:prstGeom>
            <a:solidFill>
              <a:srgbClr val="9ED7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3921437"/>
              <a:ext cx="837526" cy="3019504"/>
            </a:xfrm>
            <a:prstGeom prst="rect">
              <a:avLst/>
            </a:prstGeom>
            <a:solidFill>
              <a:srgbClr val="C1DD3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3894513"/>
              <a:ext cx="837526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16551" y="40119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47132" y="38587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7717" y="37841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08304" y="3778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38887" y="37642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69463" y="37373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3014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26073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9131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2190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5248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98307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291682"/>
            <a:ext cx="5943600" cy="4114800"/>
            <a:chOff x="809625" y="3291682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3291681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291681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09875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65823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21770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77718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33666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81901" y="6064673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81901" y="5313728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81901" y="4562782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81901" y="3811837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81901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637849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93797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49744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05692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61639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181901" y="4975802"/>
              <a:ext cx="660644" cy="1351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181901" y="4224857"/>
              <a:ext cx="901968" cy="1351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181901" y="5726748"/>
              <a:ext cx="773604" cy="1351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81901" y="3473912"/>
              <a:ext cx="2223257" cy="1351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81901" y="5110973"/>
              <a:ext cx="611167" cy="13517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81901" y="4360027"/>
              <a:ext cx="977867" cy="13517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81901" y="5861918"/>
              <a:ext cx="736749" cy="13517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81901" y="3609082"/>
              <a:ext cx="2233691" cy="13517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81901" y="5246143"/>
              <a:ext cx="766270" cy="13517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181901" y="4495197"/>
              <a:ext cx="1262190" cy="13517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81901" y="5997088"/>
              <a:ext cx="638558" cy="13517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81901" y="3744252"/>
              <a:ext cx="1892456" cy="13517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181901" y="5381313"/>
              <a:ext cx="781764" cy="13517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81901" y="4630368"/>
              <a:ext cx="1343914" cy="13517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81901" y="6132258"/>
              <a:ext cx="662123" cy="13517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81901" y="3879422"/>
              <a:ext cx="1771672" cy="13517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81901" y="5516483"/>
              <a:ext cx="772466" cy="13517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81901" y="4765538"/>
              <a:ext cx="1411915" cy="13517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81901" y="6267428"/>
              <a:ext cx="625024" cy="13517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81901" y="4014592"/>
              <a:ext cx="1750069" cy="13517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4858127" y="49884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99451" y="42375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71087" y="57393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420741" y="34865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08650" y="51236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75350" y="43726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34232" y="58745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431174" y="36217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63753" y="52587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459673" y="45078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836041" y="60097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089939" y="37568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79248" y="53939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41397" y="46430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859606" y="61449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69155" y="38920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69949" y="55291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09398" y="47781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22507" y="62800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947552" y="40272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181901" y="3361270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758068" y="5992777"/>
              <a:ext cx="236120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com equipe específica para o serviço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79214" y="5181481"/>
              <a:ext cx="324005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realiza com a equipe deste CREAS, mas no município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230430" y="5308348"/>
              <a:ext cx="888841" cy="106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existe o Serviço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471356" y="4490886"/>
              <a:ext cx="26479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realiza, nem possui o Serviço no município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760906" y="3739941"/>
              <a:ext cx="235836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sem equipe específica para o serviço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4398598" y="6689213"/>
              <a:ext cx="2068341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537776" y="67588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546776" y="6767802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180830" y="67588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189830" y="6767802"/>
              <a:ext cx="201456" cy="20145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823885" y="67588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832885" y="6767802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537776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546776" y="7056847"/>
              <a:ext cx="201456" cy="20145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180830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189830" y="70568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826821" y="682473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469875" y="682473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112930" y="682473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26821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469875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3502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8989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475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961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1246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6732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2218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38241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11961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85682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59403" y="3589870"/>
              <a:ext cx="0" cy="1986124"/>
            </a:xfrm>
            <a:custGeom>
              <a:avLst/>
              <a:pathLst>
                <a:path w="0" h="1986124">
                  <a:moveTo>
                    <a:pt x="0" y="19861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20066" y="4695577"/>
              <a:ext cx="1236348" cy="88041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20066" y="4389227"/>
              <a:ext cx="1236348" cy="30635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20066" y="4127609"/>
              <a:ext cx="1236348" cy="261617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120066" y="3770427"/>
              <a:ext cx="1236348" cy="35718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93787" y="4691445"/>
              <a:ext cx="1236348" cy="88454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93787" y="4399690"/>
              <a:ext cx="1236348" cy="2917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93787" y="4157666"/>
              <a:ext cx="1236348" cy="242024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493787" y="3770427"/>
              <a:ext cx="1236348" cy="38723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67508" y="4826575"/>
              <a:ext cx="1236348" cy="74941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67508" y="4573704"/>
              <a:ext cx="1236348" cy="25287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67508" y="4270258"/>
              <a:ext cx="1236348" cy="30344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67508" y="3770427"/>
              <a:ext cx="1236348" cy="49983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41229" y="4882961"/>
              <a:ext cx="1236348" cy="6930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241229" y="4635449"/>
              <a:ext cx="1236348" cy="24751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241229" y="4329550"/>
              <a:ext cx="1236348" cy="30589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241229" y="3770427"/>
              <a:ext cx="1236348" cy="55912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582432" y="50808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582427" y="44874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82431" y="42034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582421" y="38940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956148" y="50787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956143" y="44906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956155" y="42237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956149" y="39091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29870" y="51463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29874" y="46452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29867" y="43670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329866" y="39654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703586" y="51745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03606" y="47042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703591" y="44275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03596" y="39950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914008" y="5575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596030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969751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343472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17193" y="56355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1467704" y="5882523"/>
              <a:ext cx="4662236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06882" y="59521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15882" y="5961112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06882" y="624115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15882" y="6250157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606882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615882" y="6539202"/>
              <a:ext cx="201455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606882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615882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895927" y="5989943"/>
              <a:ext cx="235836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sem equipe específica para o serviço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895927" y="6278988"/>
              <a:ext cx="236120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com equipe específica para o serviço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895927" y="6568033"/>
              <a:ext cx="416442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realiza com a equipe deste CREAS, mas no município existe o Serviço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895927" y="6857079"/>
              <a:ext cx="26479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realiza, nem possui o Serviço no município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2377282"/>
            <a:ext cx="5943600" cy="5943600"/>
            <a:chOff x="809625" y="2377282"/>
            <a:chExt cx="5943600" cy="5943600"/>
          </a:xfrm>
        </p:grpSpPr>
        <p:sp>
          <p:nvSpPr>
            <p:cNvPr id="3" name="rc3"/>
            <p:cNvSpPr/>
            <p:nvPr/>
          </p:nvSpPr>
          <p:spPr>
            <a:xfrm>
              <a:off x="809625" y="2377281"/>
              <a:ext cx="5943600" cy="5943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2377281"/>
              <a:ext cx="5943600" cy="5943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498385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3094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27802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92511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57220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21928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6031" y="327110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6031" y="313373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6031" y="2996358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16031" y="285898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16031" y="2721614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16031" y="258424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16031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80739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45448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10157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74865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39574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031" y="2522425"/>
              <a:ext cx="2080007" cy="12363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16031" y="2659797"/>
              <a:ext cx="2546479" cy="123634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16031" y="2797169"/>
              <a:ext cx="2913539" cy="12363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16031" y="2934541"/>
              <a:ext cx="3303541" cy="1236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16031" y="3071913"/>
              <a:ext cx="3540600" cy="12363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16031" y="3209285"/>
              <a:ext cx="4152367" cy="12363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4222799" y="2531289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89271" y="266667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056331" y="2804048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46333" y="294142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683392" y="30787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95159" y="3216164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543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498385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63094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27802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792511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557220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21928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16031" y="423270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16031" y="409533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16031" y="395796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16031" y="382059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16031" y="368321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16031" y="354584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16031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739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45448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10157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174865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939574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031" y="3484029"/>
              <a:ext cx="114706" cy="12363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116031" y="3621401"/>
              <a:ext cx="152941" cy="123634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116031" y="3758773"/>
              <a:ext cx="183530" cy="12363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116031" y="3896145"/>
              <a:ext cx="198824" cy="1236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116031" y="4033518"/>
              <a:ext cx="183530" cy="12363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116031" y="4170890"/>
              <a:ext cx="229412" cy="12363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253034" y="3492757"/>
              <a:ext cx="222970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91270" y="3628281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1858" y="3767638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37152" y="3903025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21858" y="4042382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67740" y="4177769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498385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263094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027802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792511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57220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21928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16031" y="519431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116031" y="505694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16031" y="491956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16031" y="478219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16031" y="464482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16031" y="450745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16031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880739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645448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10157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174865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939574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116031" y="4445634"/>
              <a:ext cx="183530" cy="12363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116031" y="4583006"/>
              <a:ext cx="214118" cy="123634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16031" y="4720378"/>
              <a:ext cx="260000" cy="12363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116031" y="4857750"/>
              <a:ext cx="305883" cy="1236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16031" y="4995122"/>
              <a:ext cx="359413" cy="12363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116031" y="5132494"/>
              <a:ext cx="497060" cy="12363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321858" y="4454498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52446" y="4589885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28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98329" y="4727257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444211" y="4864629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497741" y="5005835"/>
              <a:ext cx="22297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635388" y="5139373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65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498385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263094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27802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792511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557220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321928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16031" y="615591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116031" y="6018544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116031" y="588117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116031" y="574380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116031" y="5606428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116031" y="546905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116031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880739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645448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410157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4865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939574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116031" y="5407238"/>
              <a:ext cx="84117" cy="12363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2116031" y="5544610"/>
              <a:ext cx="114706" cy="123634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116031" y="5681983"/>
              <a:ext cx="130000" cy="12363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116031" y="5819355"/>
              <a:ext cx="130000" cy="1236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116031" y="5956727"/>
              <a:ext cx="130000" cy="12363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116031" y="6094099"/>
              <a:ext cx="160588" cy="12363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222446" y="5417951"/>
              <a:ext cx="22297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253034" y="5553338"/>
              <a:ext cx="222970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15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268328" y="5692695"/>
              <a:ext cx="22297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17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268328" y="5830068"/>
              <a:ext cx="22297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17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268328" y="5967440"/>
              <a:ext cx="22297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17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298917" y="6102963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21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2498385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263094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027802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792511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557220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321928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116031" y="711752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116031" y="698014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116031" y="684277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116031" y="670540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116031" y="656803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116031" y="643066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116031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880739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645448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10157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174865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939574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116031" y="6368843"/>
              <a:ext cx="802944" cy="12363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2116031" y="6506215"/>
              <a:ext cx="910003" cy="123634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2116031" y="6643587"/>
              <a:ext cx="963532" cy="12363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116031" y="6780959"/>
              <a:ext cx="1093533" cy="1236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2116031" y="6918331"/>
              <a:ext cx="1177651" cy="12363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116031" y="7055703"/>
              <a:ext cx="1330593" cy="12363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2945735" y="637572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105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052795" y="6513094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119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106324" y="665046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126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236325" y="6787838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143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320443" y="6927059"/>
              <a:ext cx="267605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473384" y="7066416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174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2498385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263094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027802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792511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557220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321928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116031" y="807912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116031" y="794175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16031" y="780438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116031" y="766700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116031" y="752963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116031" y="739226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116031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880739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645448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410157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174865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939574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2116031" y="7330448"/>
              <a:ext cx="894709" cy="12363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2116031" y="7467820"/>
              <a:ext cx="1154710" cy="123634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2116031" y="7605192"/>
              <a:ext cx="1376475" cy="12363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2116031" y="7742564"/>
              <a:ext cx="1575299" cy="1236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2116031" y="7879936"/>
              <a:ext cx="1690006" cy="12363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2116031" y="8017308"/>
              <a:ext cx="1934712" cy="12363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3037500" y="7341160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117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297501" y="7476547"/>
              <a:ext cx="267605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151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519267" y="761207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718091" y="774944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832797" y="7888800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221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077504" y="802418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253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367082" y="2881915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934885" y="384548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170083" y="4805124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368009" y="577016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226236" y="6728333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505690" y="7689938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2116031" y="2446870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1768980" y="322731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768980" y="308993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768980" y="295256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768980" y="281519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768980" y="267782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768980" y="254044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98" name="pl198"/>
            <p:cNvSpPr/>
            <p:nvPr/>
          </p:nvSpPr>
          <p:spPr>
            <a:xfrm>
              <a:off x="2116031" y="3408475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768980" y="418891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768980" y="405154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768980" y="391417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768980" y="377679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768980" y="363942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768980" y="350205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2116031" y="4370079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1768980" y="515051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768980" y="501314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768980" y="487577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768980" y="47384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768980" y="460103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768980" y="446365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2116031" y="5331684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1768980" y="611212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768980" y="597475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768980" y="583737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768980" y="570000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1768980" y="556263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768980" y="542526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19" name="pl219"/>
            <p:cNvSpPr/>
            <p:nvPr/>
          </p:nvSpPr>
          <p:spPr>
            <a:xfrm>
              <a:off x="2116031" y="6293288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1768980" y="7073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1768980" y="693635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1768980" y="679898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768980" y="666161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768980" y="652424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768980" y="63868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2116031" y="7254893"/>
              <a:ext cx="0" cy="961604"/>
            </a:xfrm>
            <a:custGeom>
              <a:avLst/>
              <a:pathLst>
                <a:path w="0" h="961604">
                  <a:moveTo>
                    <a:pt x="0" y="961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1768980" y="803533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1768980" y="789796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768980" y="7760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1768980" y="76232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1768980" y="748584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1768980" y="734847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5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07908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39185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70463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01741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92269" y="6144027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92269" y="5434539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92269" y="4725051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92269" y="4015563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92269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23547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54824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86102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17380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192269" y="5115269"/>
              <a:ext cx="3008748" cy="63853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192269" y="4405781"/>
              <a:ext cx="3266280" cy="63853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92269" y="5824758"/>
              <a:ext cx="2887485" cy="63853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192269" y="3696293"/>
              <a:ext cx="3266280" cy="63853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201017" y="5115269"/>
              <a:ext cx="315762" cy="63853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458550" y="4405781"/>
              <a:ext cx="58830" cy="63853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079755" y="5824758"/>
              <a:ext cx="437625" cy="63853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458550" y="3696293"/>
              <a:ext cx="58229" cy="63853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516780" y="5115269"/>
              <a:ext cx="600" cy="63853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516780" y="3696293"/>
              <a:ext cx="600" cy="63853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40831" y="53796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69597" y="4670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80199" y="60890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69597" y="39606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180803" y="53652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09869" y="46558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42755" y="60890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309569" y="39463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1,8%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92269" y="3589870"/>
              <a:ext cx="0" cy="2979850"/>
            </a:xfrm>
            <a:custGeom>
              <a:avLst/>
              <a:pathLst>
                <a:path w="0" h="2979850">
                  <a:moveTo>
                    <a:pt x="0" y="29798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829828" y="6076387"/>
              <a:ext cx="1299810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Natalidade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333621" y="5364334"/>
              <a:ext cx="1796018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Calamidade Pública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12121" y="4657411"/>
              <a:ext cx="1017518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Morte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79214" y="3943667"/>
              <a:ext cx="22504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Vulnerabilidade Temporária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876959" y="6743693"/>
              <a:ext cx="3876265" cy="36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016137" y="6813282"/>
              <a:ext cx="219456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025137" y="6822282"/>
              <a:ext cx="201456" cy="2074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604186" y="68132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613186" y="6822282"/>
              <a:ext cx="201456" cy="20742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80692" y="68132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89692" y="6822282"/>
              <a:ext cx="201456" cy="2074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305182" y="6854096"/>
              <a:ext cx="12294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Concede no Município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93231" y="6817975"/>
              <a:ext cx="917872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Concede no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893231" y="6914446"/>
              <a:ext cx="53200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Município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169737" y="6878325"/>
              <a:ext cx="759618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informou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6495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60667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548395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9011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431836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73556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635814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577535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008" y="51925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14008" y="46097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14008" y="40269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7235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0294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3352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6411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9469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2528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4026966"/>
              <a:ext cx="837526" cy="291397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5775351"/>
              <a:ext cx="837526" cy="1165590"/>
            </a:xfrm>
            <a:prstGeom prst="rect">
              <a:avLst/>
            </a:prstGeom>
            <a:solidFill>
              <a:srgbClr val="3F51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5775351"/>
              <a:ext cx="837526" cy="1165590"/>
            </a:xfrm>
            <a:prstGeom prst="rect">
              <a:avLst/>
            </a:prstGeom>
            <a:solidFill>
              <a:srgbClr val="3F51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45351" y="6358146"/>
              <a:ext cx="837526" cy="582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75936" y="5192556"/>
              <a:ext cx="837526" cy="1748385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706521" y="5775351"/>
              <a:ext cx="837526" cy="1165590"/>
            </a:xfrm>
            <a:prstGeom prst="rect">
              <a:avLst/>
            </a:prstGeom>
            <a:solidFill>
              <a:srgbClr val="3F51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27747" y="3871674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58346" y="562018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88926" y="5620191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219512" y="620483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50098" y="503540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080690" y="562018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217870" y="6994076"/>
              <a:ext cx="50897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Até 2017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26073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9131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2190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2489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983074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5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07908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39185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70463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01741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92269" y="5653634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92269" y="5080367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92269" y="4507099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92269" y="3933831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92269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23547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54824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86102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17380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192269" y="3675860"/>
              <a:ext cx="1331022" cy="5159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192269" y="4249128"/>
              <a:ext cx="963660" cy="5159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92269" y="4822396"/>
              <a:ext cx="1117879" cy="5159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192269" y="5395664"/>
              <a:ext cx="1004072" cy="51594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23291" y="3675860"/>
              <a:ext cx="1092684" cy="51594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55929" y="4249128"/>
              <a:ext cx="1397790" cy="51594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10148" y="4822396"/>
              <a:ext cx="1131811" cy="51594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96341" y="5395664"/>
              <a:ext cx="1230187" cy="51594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615976" y="3675860"/>
              <a:ext cx="901403" cy="5159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553720" y="4249128"/>
              <a:ext cx="963660" cy="5159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441960" y="4822396"/>
              <a:ext cx="1075420" cy="5159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426528" y="5395664"/>
              <a:ext cx="1090851" cy="51594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701967" y="38788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518286" y="44521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95396" y="50254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38493" y="55986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13821" y="38788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99012" y="44521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0242" y="50254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55622" y="55986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10866" y="38788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879737" y="44521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23857" y="50254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16142" y="55986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192269" y="3589870"/>
              <a:ext cx="0" cy="2407725"/>
            </a:xfrm>
            <a:custGeom>
              <a:avLst/>
              <a:pathLst>
                <a:path w="0" h="2407725">
                  <a:moveTo>
                    <a:pt x="0" y="24077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79214" y="5581738"/>
              <a:ext cx="22504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Vulnerabildiade Temporária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333621" y="5010162"/>
              <a:ext cx="1796018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Calamidade Pública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829828" y="4439459"/>
              <a:ext cx="1299810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Natalidade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112121" y="3866191"/>
              <a:ext cx="1017518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Morte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3607735" y="6171568"/>
              <a:ext cx="2660433" cy="9367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746913" y="624115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755913" y="625015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46913" y="653020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55913" y="6539202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746913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55913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035958" y="6278988"/>
              <a:ext cx="137839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 sede do órgão gestor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5958" y="6594173"/>
              <a:ext cx="21626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Em unidades da rede socioassistencial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035958" y="6883218"/>
              <a:ext cx="59001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Em ambas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2605882"/>
            <a:ext cx="5943600" cy="5486400"/>
            <a:chOff x="809625" y="2605882"/>
            <a:chExt cx="5943600" cy="5486400"/>
          </a:xfrm>
        </p:grpSpPr>
        <p:sp>
          <p:nvSpPr>
            <p:cNvPr id="3" name="rc3"/>
            <p:cNvSpPr/>
            <p:nvPr/>
          </p:nvSpPr>
          <p:spPr>
            <a:xfrm>
              <a:off x="809625" y="2605881"/>
              <a:ext cx="5943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2605881"/>
              <a:ext cx="5943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76995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98924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20853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42782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64711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6031" y="341330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6031" y="326574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6031" y="311817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6031" y="297060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16031" y="282303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16031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37960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59889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1818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03746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16031" y="2756632"/>
              <a:ext cx="3676652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16031" y="2904200"/>
              <a:ext cx="3549426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16031" y="3051767"/>
              <a:ext cx="3341992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031" y="3199334"/>
              <a:ext cx="4152367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16031" y="3346902"/>
              <a:ext cx="3932026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832821" y="276809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3.988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705595" y="291566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3.850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498161" y="306323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3.625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308536" y="321080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4.504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088195" y="335836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4.265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576995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498924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20853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342782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264711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16031" y="429871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16031" y="4151144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116031" y="400357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16031" y="385600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16031" y="370844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16031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037960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959889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81818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03746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116031" y="3642037"/>
              <a:ext cx="305158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116031" y="3789604"/>
              <a:ext cx="316221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16031" y="3937172"/>
              <a:ext cx="249842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16031" y="4084739"/>
              <a:ext cx="245233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116031" y="4232306"/>
              <a:ext cx="314377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456863" y="365350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67926" y="3801071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343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01547" y="3950624"/>
              <a:ext cx="356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271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96938" y="4096206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266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466082" y="424377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341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2576995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498924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20853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342782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64711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16031" y="518411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16031" y="503654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16031" y="488898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16031" y="4741414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16031" y="459384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16031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37960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959889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81818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803746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116031" y="4527441"/>
              <a:ext cx="709885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116031" y="4675009"/>
              <a:ext cx="711729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116031" y="4822576"/>
              <a:ext cx="770732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16031" y="4970144"/>
              <a:ext cx="1204961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16031" y="5117711"/>
              <a:ext cx="923772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861590" y="453890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770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863434" y="4688461"/>
              <a:ext cx="356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772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922437" y="483404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836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361129" y="498161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1.307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79941" y="512917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1.002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2576995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498924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20853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342782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64711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116031" y="606952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116031" y="592195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16031" y="577438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16031" y="562681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16031" y="547925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116031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037960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959889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81818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803746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116031" y="5412846"/>
              <a:ext cx="1305451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116031" y="5560413"/>
              <a:ext cx="1293466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2116031" y="5707981"/>
              <a:ext cx="1286090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2116031" y="5855548"/>
              <a:ext cx="1614297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116031" y="6003116"/>
              <a:ext cx="1584795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461620" y="542431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1.416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449635" y="5571880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1.403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42259" y="571944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1.395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770466" y="5868864"/>
              <a:ext cx="401374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1.751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740964" y="601458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1.719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576995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498924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420853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42782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264711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116031" y="695492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116031" y="6807358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116031" y="665979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116031" y="651222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116031" y="636465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16031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037960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59889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81818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803746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116031" y="6298250"/>
              <a:ext cx="956962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116031" y="6445818"/>
              <a:ext cx="906256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116031" y="6593385"/>
              <a:ext cx="709885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16031" y="6740953"/>
              <a:ext cx="780873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116031" y="6888520"/>
              <a:ext cx="795624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113130" y="630971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1.038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057961" y="6457285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983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61590" y="660485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770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932579" y="675242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847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947329" y="689998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863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2576995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498924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420853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342782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264711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116031" y="784033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116031" y="769276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116031" y="754519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116031" y="7397628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116031" y="725006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116031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037960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959889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881818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803746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2116031" y="7183655"/>
              <a:ext cx="399195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116031" y="7331222"/>
              <a:ext cx="321753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2116031" y="7478790"/>
              <a:ext cx="325440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116031" y="7626357"/>
              <a:ext cx="307002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116031" y="7773925"/>
              <a:ext cx="313455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550900" y="719512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433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473458" y="734268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349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477146" y="749025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353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458707" y="763782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333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465161" y="778539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340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367082" y="3072415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34885" y="395978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170083" y="4843224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368009" y="573206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226236" y="6614033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505690" y="7499438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2116031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1768980" y="336951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768980" y="322194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768980" y="307438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768980" y="292681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768980" y="277924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2116031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1768980" y="425491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768980" y="410735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1768980" y="395978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768980" y="381221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768980" y="366464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2116031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1768980" y="514032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768980" y="499275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768980" y="48451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768980" y="469762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768980" y="455005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116031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768980" y="6025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768980" y="587816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768980" y="573059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768980" y="558302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768980" y="54354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2116031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1768980" y="691113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768980" y="676356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768980" y="661599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768980" y="646843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768980" y="632086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2116031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1768980" y="779653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768980" y="764897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768980" y="75014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768980" y="735383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768980" y="72062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2605882"/>
            <a:ext cx="5943600" cy="5486400"/>
            <a:chOff x="809625" y="2605882"/>
            <a:chExt cx="5943600" cy="5486400"/>
          </a:xfrm>
        </p:grpSpPr>
        <p:sp>
          <p:nvSpPr>
            <p:cNvPr id="3" name="rc3"/>
            <p:cNvSpPr/>
            <p:nvPr/>
          </p:nvSpPr>
          <p:spPr>
            <a:xfrm>
              <a:off x="809625" y="2605881"/>
              <a:ext cx="5943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2605881"/>
              <a:ext cx="5943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04968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2841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60715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38589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16463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94336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6031" y="341330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6031" y="326574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6031" y="311817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16031" y="297060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16031" y="282303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16031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93905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1778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49652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27526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005400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16031" y="2756632"/>
              <a:ext cx="3977657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031" y="2904200"/>
              <a:ext cx="4044710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16031" y="3051767"/>
              <a:ext cx="2856041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16031" y="3199334"/>
              <a:ext cx="3937363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16031" y="3346902"/>
              <a:ext cx="4152367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6142746" y="2768099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51.135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9799" y="2915667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51.997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21130" y="3063234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36.716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102452" y="3210801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50.617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317456" y="3358369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53.381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2504968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82841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60715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838589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16463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394336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16031" y="429871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16031" y="4151144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16031" y="400357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16031" y="385600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16031" y="3708442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16031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93905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71778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449652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27526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005400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116031" y="3642037"/>
              <a:ext cx="270155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116031" y="3789604"/>
              <a:ext cx="274822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116031" y="3937172"/>
              <a:ext cx="226050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116031" y="4084739"/>
              <a:ext cx="309282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031" y="4232306"/>
              <a:ext cx="323595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30780" y="3653504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3.473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435448" y="3801071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3.533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86675" y="3948639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2.906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469908" y="4096206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3.976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84220" y="4243773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4.160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504968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82841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060715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38589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616463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94336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16031" y="518411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16031" y="503654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16031" y="488898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16031" y="4741414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16031" y="4593847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116031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893905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671778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449652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27526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005400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16031" y="4527441"/>
              <a:ext cx="1442411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16031" y="4675009"/>
              <a:ext cx="1469014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116031" y="4822576"/>
              <a:ext cx="1053007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116031" y="4970144"/>
              <a:ext cx="1334053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116031" y="5117711"/>
              <a:ext cx="1403595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607500" y="4538908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18.543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634103" y="4686476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18.885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218096" y="4834043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13.537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99142" y="4981611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17.150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568684" y="5129178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18.044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2504968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282841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060715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38589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616463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94336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116031" y="606952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116031" y="592195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116031" y="577438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116031" y="5626819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116031" y="547925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116031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893905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71778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449652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27526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005400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2116031" y="5412846"/>
              <a:ext cx="418184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2116031" y="5560413"/>
              <a:ext cx="402783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116031" y="5707981"/>
              <a:ext cx="259265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2116031" y="5855548"/>
              <a:ext cx="400993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116031" y="6003116"/>
              <a:ext cx="429230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2578810" y="5424313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5.376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563408" y="5571880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5.178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19890" y="5719448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3.333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561619" y="5868864"/>
              <a:ext cx="44594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5.155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589856" y="6014583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5.518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504968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282841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060715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838589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616463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394336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16031" y="695492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16031" y="6807358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116031" y="6659791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116031" y="651222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116031" y="6364656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116031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893905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671778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449652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227526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005400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116031" y="6298250"/>
              <a:ext cx="1219394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2116031" y="6445818"/>
              <a:ext cx="1242653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2116031" y="6593385"/>
              <a:ext cx="794442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2116031" y="6740953"/>
              <a:ext cx="1234563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2116031" y="6888520"/>
              <a:ext cx="1323863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3384483" y="6309717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15.676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407742" y="6457285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15.975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959531" y="6604852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10.213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399652" y="6752420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15.871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488952" y="6899987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17.019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2504968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282841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060715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838589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16463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394336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116031" y="784033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116031" y="7692763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116031" y="7545195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116031" y="7397628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116031" y="7250060"/>
              <a:ext cx="4567604" cy="0"/>
            </a:xfrm>
            <a:custGeom>
              <a:avLst/>
              <a:pathLst>
                <a:path w="4567604" h="0">
                  <a:moveTo>
                    <a:pt x="0" y="0"/>
                  </a:moveTo>
                  <a:lnTo>
                    <a:pt x="4567604" y="0"/>
                  </a:lnTo>
                  <a:lnTo>
                    <a:pt x="45676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116031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893905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671778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449652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227526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005400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116031" y="7183655"/>
              <a:ext cx="627510" cy="1328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116031" y="7331222"/>
              <a:ext cx="655436" cy="132810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116031" y="7478790"/>
              <a:ext cx="523275" cy="1328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116031" y="7626357"/>
              <a:ext cx="658470" cy="132810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116031" y="7773925"/>
              <a:ext cx="672082" cy="13281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2788136" y="7195122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8.067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816061" y="7342689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8.426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683901" y="7490257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6.727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819095" y="7637824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8.465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832708" y="7785392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8.640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367082" y="3072415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34885" y="395978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170083" y="4843224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1368009" y="573206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226236" y="6614033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505690" y="7499438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2116031" y="2675470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1768980" y="336951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768980" y="322194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768980" y="307438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768980" y="292681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768980" y="277924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116031" y="3560875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768980" y="425491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768980" y="410735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768980" y="395978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768980" y="381221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768980" y="366464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2116031" y="4446279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1768980" y="514032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768980" y="499275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768980" y="48451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768980" y="469762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768980" y="455005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2116031" y="5331684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1768980" y="602572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768980" y="587816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768980" y="573059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768980" y="558302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768980" y="54354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2116031" y="6217088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1768980" y="691113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768980" y="676356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768980" y="661599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768980" y="646843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768980" y="632086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203" name="pl203"/>
            <p:cNvSpPr/>
            <p:nvPr/>
          </p:nvSpPr>
          <p:spPr>
            <a:xfrm>
              <a:off x="2116031" y="7102493"/>
              <a:ext cx="0" cy="885404"/>
            </a:xfrm>
            <a:custGeom>
              <a:avLst/>
              <a:pathLst>
                <a:path w="0" h="885404">
                  <a:moveTo>
                    <a:pt x="0" y="885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1768980" y="779653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768980" y="7648970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768980" y="75014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768980" y="7353835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768980" y="720626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3450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8949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4449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949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700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1199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6699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2199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698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1980158"/>
            </a:xfrm>
            <a:custGeom>
              <a:avLst/>
              <a:pathLst>
                <a:path w="0" h="1980158">
                  <a:moveTo>
                    <a:pt x="0" y="19801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1980158"/>
            </a:xfrm>
            <a:custGeom>
              <a:avLst/>
              <a:pathLst>
                <a:path w="0" h="1980158">
                  <a:moveTo>
                    <a:pt x="0" y="19801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1980158"/>
            </a:xfrm>
            <a:custGeom>
              <a:avLst/>
              <a:pathLst>
                <a:path w="0" h="1980158">
                  <a:moveTo>
                    <a:pt x="0" y="19801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4589745"/>
              <a:ext cx="1622707" cy="98028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4303842"/>
              <a:ext cx="1622707" cy="285902"/>
            </a:xfrm>
            <a:prstGeom prst="rect">
              <a:avLst/>
            </a:prstGeom>
            <a:solidFill>
              <a:srgbClr val="443A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3959770"/>
              <a:ext cx="1622707" cy="34407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3769884"/>
              <a:ext cx="1622707" cy="18988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4590624"/>
              <a:ext cx="1622707" cy="97940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4457106"/>
              <a:ext cx="1622707" cy="133518"/>
            </a:xfrm>
            <a:prstGeom prst="rect">
              <a:avLst/>
            </a:prstGeom>
            <a:solidFill>
              <a:srgbClr val="443A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7468" y="4052495"/>
              <a:ext cx="1622707" cy="40461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87468" y="3769884"/>
              <a:ext cx="1622707" cy="28261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4744031"/>
              <a:ext cx="1622707" cy="8259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790476" y="4684518"/>
              <a:ext cx="1622707" cy="59512"/>
            </a:xfrm>
            <a:prstGeom prst="rect">
              <a:avLst/>
            </a:prstGeom>
            <a:solidFill>
              <a:srgbClr val="443A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0476" y="4165368"/>
              <a:ext cx="1622707" cy="51915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0476" y="4100368"/>
              <a:ext cx="1622707" cy="6499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90476" y="3981765"/>
              <a:ext cx="1622707" cy="11860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790476" y="3866961"/>
              <a:ext cx="1622707" cy="114804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790476" y="3769884"/>
              <a:ext cx="1622707" cy="9707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39998" y="50249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39999" y="43918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40006" y="40768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839995" y="38098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43000" y="50253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20730" y="445461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7,4%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43008" y="41998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43012" y="38562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446013" y="51020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23728" y="46450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3,3%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45727" y="44105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646792" y="41241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98643" y="397093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47333" y="385242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99975" y="369856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5,4%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14008" y="55700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853603" y="56296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56612" y="56296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59620" y="56296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214198" y="5876558"/>
              <a:ext cx="5169247" cy="12317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353376" y="594614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62376" y="595514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133186" y="594614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142186" y="5955147"/>
              <a:ext cx="201456" cy="201456"/>
            </a:xfrm>
            <a:prstGeom prst="rect">
              <a:avLst/>
            </a:prstGeom>
            <a:solidFill>
              <a:srgbClr val="443A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353376" y="62351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362376" y="6244192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133186" y="62351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142186" y="6244192"/>
              <a:ext cx="201456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353376" y="652423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362376" y="653323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133186" y="652423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142186" y="6533237"/>
              <a:ext cx="201456" cy="201456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353376" y="6813282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362376" y="6822282"/>
              <a:ext cx="201455" cy="2074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642421" y="5996857"/>
              <a:ext cx="1631052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Servidoras/es Estatutárias/os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22231" y="5983978"/>
              <a:ext cx="185697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Empregadas/os Públicas/os (CLT)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642421" y="6290377"/>
              <a:ext cx="1003438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Comissionadas/os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22231" y="6273023"/>
              <a:ext cx="18916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Outros vínculos não permanentes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642421" y="6562068"/>
              <a:ext cx="166259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Servidoras/es Temporárias/os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22231" y="6579422"/>
              <a:ext cx="910287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Terceirizadas/os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642421" y="6798220"/>
              <a:ext cx="242117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Trabalhadoras/es de Empresa, Cooperativa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42421" y="6920613"/>
              <a:ext cx="1993726" cy="106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 Entidade Prestadora de Serviços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862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799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71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143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5713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9885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057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229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2564214"/>
            </a:xfrm>
            <a:custGeom>
              <a:avLst/>
              <a:pathLst>
                <a:path w="0" h="2564214">
                  <a:moveTo>
                    <a:pt x="0" y="2564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5320650"/>
              <a:ext cx="1622707" cy="83343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5070618"/>
              <a:ext cx="1622707" cy="25003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4678495"/>
              <a:ext cx="1622707" cy="39212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3822980"/>
              <a:ext cx="1622707" cy="85551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5269329"/>
              <a:ext cx="1622707" cy="8847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5016348"/>
              <a:ext cx="1622707" cy="25298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7468" y="4626892"/>
              <a:ext cx="1622707" cy="389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87468" y="3822980"/>
              <a:ext cx="1622707" cy="80391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5320221"/>
              <a:ext cx="1622707" cy="8338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790476" y="5210088"/>
              <a:ext cx="1622707" cy="110133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0476" y="4494219"/>
              <a:ext cx="1622707" cy="71586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0476" y="3822980"/>
              <a:ext cx="1622707" cy="67123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840000" y="56824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39997" y="51406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40002" y="48196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840001" y="41958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3015" y="56567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3012" y="50878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3007" y="47666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43012" y="41699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46019" y="56822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23742" y="51959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4,7%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46018" y="47972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446018" y="41036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61540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853603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56612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59620" y="6213658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609260" y="6460613"/>
              <a:ext cx="4379123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748438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757438" y="6539202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738124" y="653020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747124" y="6539202"/>
              <a:ext cx="201455" cy="20145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748438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757438" y="6828247"/>
              <a:ext cx="201456" cy="20145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73812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7124" y="6828247"/>
              <a:ext cx="201455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037483" y="6580912"/>
              <a:ext cx="1631052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Servidoras/es Estatutárias/os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27169" y="6568033"/>
              <a:ext cx="185697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Empregadas/os Públicas/os (CLT)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7483" y="6874432"/>
              <a:ext cx="1003438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Comissionadas/os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27169" y="6857079"/>
              <a:ext cx="18916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Outros vínculos não permanentes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5811316"/>
              <a:ext cx="1622707" cy="63181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4673651"/>
              <a:ext cx="1622707" cy="113766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3849257"/>
              <a:ext cx="1622707" cy="82439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6070038"/>
              <a:ext cx="1622707" cy="37309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4891154"/>
              <a:ext cx="1622707" cy="117888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3849257"/>
              <a:ext cx="1622707" cy="104189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90476" y="6283179"/>
              <a:ext cx="1622707" cy="15995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90476" y="5479170"/>
              <a:ext cx="1622707" cy="8040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3849257"/>
              <a:ext cx="1622707" cy="162991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39996" y="60722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839996" y="51875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839995" y="42065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42999" y="62016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3011" y="54256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43007" y="43152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23732" y="62770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46015" y="58262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46016" y="46092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853603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5661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59620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1944323" y="6749658"/>
              <a:ext cx="370899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3501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92501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495451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04451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05764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14764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372546" y="6878743"/>
              <a:ext cx="1053316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Fundamental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84496" y="6878743"/>
              <a:ext cx="651678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Médio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94809" y="6857079"/>
              <a:ext cx="78892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Superior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118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470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19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734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5794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97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492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028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174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455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688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2595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308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802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07355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6049809"/>
              <a:ext cx="564420" cy="39332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08078" y="4785533"/>
              <a:ext cx="564420" cy="126427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08078" y="3849257"/>
              <a:ext cx="564420" cy="93627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635211" y="6011386"/>
              <a:ext cx="564420" cy="4317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635211" y="4886666"/>
              <a:ext cx="564420" cy="11247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635211" y="3849257"/>
              <a:ext cx="564420" cy="103740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62345" y="6047563"/>
              <a:ext cx="564420" cy="39556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62345" y="4818275"/>
              <a:ext cx="564420" cy="122928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62345" y="3849257"/>
              <a:ext cx="564420" cy="96901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89478" y="6048405"/>
              <a:ext cx="564420" cy="39472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889478" y="4824970"/>
              <a:ext cx="564420" cy="122343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89478" y="3849257"/>
              <a:ext cx="564420" cy="97571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16612" y="6076609"/>
              <a:ext cx="564420" cy="36652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16612" y="4859707"/>
              <a:ext cx="564420" cy="12169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516612" y="3849257"/>
              <a:ext cx="564420" cy="101044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43745" y="6208522"/>
              <a:ext cx="564420" cy="23460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43745" y="5124660"/>
              <a:ext cx="564420" cy="10838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43745" y="3849257"/>
              <a:ext cx="564420" cy="127540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0879" y="6212112"/>
              <a:ext cx="564420" cy="23101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0879" y="5136590"/>
              <a:ext cx="564420" cy="107552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0879" y="3849257"/>
              <a:ext cx="564420" cy="12873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398012" y="6213346"/>
              <a:ext cx="564420" cy="22978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398012" y="5196439"/>
              <a:ext cx="564420" cy="101690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398012" y="3849257"/>
              <a:ext cx="564420" cy="134718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025145" y="6217615"/>
              <a:ext cx="564420" cy="22551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25145" y="5197385"/>
              <a:ext cx="564420" cy="102023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025145" y="3849257"/>
              <a:ext cx="564420" cy="134812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134473" y="61915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34473" y="53627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34480" y="42624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61610" y="61723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61608" y="53940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61618" y="43130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88746" y="61904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88744" y="53779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88746" y="42788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15872" y="61908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15869" y="53817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015873" y="42821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43010" y="62049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43013" y="54132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43009" y="42995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247863" y="625657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9,0%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70141" y="56116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70149" y="44320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74996" y="625837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8,9%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97273" y="56194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897283" y="44379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02131" y="625898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8,9%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403" y="56499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24414" y="44679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129267" y="62611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151540" y="56525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151531" y="44683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1148078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775211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02345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29478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65661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283745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10878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538012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165145" y="650270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1944323" y="6749658"/>
              <a:ext cx="370899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083501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092501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95451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504451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505764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514764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72546" y="6878743"/>
              <a:ext cx="1053316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Fundamental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784496" y="6878743"/>
              <a:ext cx="651678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Médio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794809" y="6857079"/>
              <a:ext cx="78892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Superior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291682"/>
            <a:ext cx="5943600" cy="4114800"/>
            <a:chOff x="809625" y="3291682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3291681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291681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29795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03949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78103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42718" y="6471090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42718" y="5915765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42718" y="5360440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42718" y="4805115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2718" y="4249790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42718" y="3694465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42718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16872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91026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465180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342718" y="3999894"/>
              <a:ext cx="1472031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342718" y="4555219"/>
              <a:ext cx="564278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42718" y="5110544"/>
              <a:ext cx="550074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42718" y="5665869"/>
              <a:ext cx="423531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2718" y="6221194"/>
              <a:ext cx="27116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42718" y="3444569"/>
              <a:ext cx="3833737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42718" y="4166491"/>
              <a:ext cx="1711140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42718" y="4721816"/>
              <a:ext cx="689081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42718" y="5277141"/>
              <a:ext cx="636667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42718" y="5832466"/>
              <a:ext cx="342228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342718" y="6387791"/>
              <a:ext cx="6166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342718" y="3611166"/>
              <a:ext cx="3485486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342718" y="4333089"/>
              <a:ext cx="1661065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342718" y="4888414"/>
              <a:ext cx="564174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342718" y="5443739"/>
              <a:ext cx="469796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342718" y="5999064"/>
              <a:ext cx="291525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42718" y="6554389"/>
              <a:ext cx="8389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342718" y="3777764"/>
              <a:ext cx="3875819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830331" y="40282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24806" y="456927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910603" y="512459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84060" y="56799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87644" y="623524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92037" y="3472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69440" y="41948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47380" y="47501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997195" y="529119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02756" y="584651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66694" y="64018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3785" y="36395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19365" y="43614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924703" y="490246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830324" y="545779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52053" y="60131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68917" y="656844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34118" y="3806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342718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490456" y="6399194"/>
              <a:ext cx="78963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Antropóloga/o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613293" y="5848344"/>
              <a:ext cx="66679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Advogada/o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619733" y="5293019"/>
              <a:ext cx="66035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Pedagoga/o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648710" y="4733219"/>
              <a:ext cx="63137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Psicóloga/o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35039" y="4204033"/>
              <a:ext cx="94504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Assistente Social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9214" y="3646798"/>
              <a:ext cx="140087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 ou não informado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3479006" y="69782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618184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627184" y="70568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61239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70239" y="70568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904293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913293" y="70568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907229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50284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93338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291682"/>
            <a:ext cx="5943600" cy="4114800"/>
            <a:chOff x="809625" y="3291682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3291681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291681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13211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54197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5182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42718" y="6471090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42718" y="5915765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42718" y="5360440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42718" y="4805115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2718" y="4249790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42718" y="3694465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42718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3704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24689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365675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342718" y="3999894"/>
              <a:ext cx="2381710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342718" y="5110544"/>
              <a:ext cx="1140165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42718" y="4555219"/>
              <a:ext cx="776665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42718" y="5665869"/>
              <a:ext cx="237997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2718" y="6221194"/>
              <a:ext cx="1655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42718" y="3444569"/>
              <a:ext cx="2166732" cy="16659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42718" y="4166491"/>
              <a:ext cx="2641989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42718" y="5277141"/>
              <a:ext cx="1214132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42718" y="4721816"/>
              <a:ext cx="797547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42718" y="5832466"/>
              <a:ext cx="270502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342718" y="6387791"/>
              <a:ext cx="1655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342718" y="3611166"/>
              <a:ext cx="1779100" cy="16659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342718" y="4333089"/>
              <a:ext cx="1721063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342718" y="5443739"/>
              <a:ext cx="366841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342718" y="4888414"/>
              <a:ext cx="481991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342718" y="5999064"/>
              <a:ext cx="258543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42718" y="6554389"/>
              <a:ext cx="668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342718" y="3777764"/>
              <a:ext cx="3875819" cy="16659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740010" y="40282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498465" y="51389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34965" y="45835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98525" y="56799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62183" y="623524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25032" y="3472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00289" y="41948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72432" y="53055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55847" y="47501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31031" y="584651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62183" y="64018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37400" y="36395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79363" y="43614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27369" y="545779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842519" y="490246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19072" y="60131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61196" y="656844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34118" y="3806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342718" y="3361270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490456" y="6399194"/>
              <a:ext cx="78963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Antropóloga/o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613293" y="5848344"/>
              <a:ext cx="66679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Advogada/o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648710" y="5288544"/>
              <a:ext cx="63137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Psicóloga/o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619733" y="4737694"/>
              <a:ext cx="66035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Pedagoga/o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35039" y="4204033"/>
              <a:ext cx="94504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Assistente Social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9214" y="3646798"/>
              <a:ext cx="140087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 ou não informado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3479006" y="69782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618184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627184" y="70568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61239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70239" y="70568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904293" y="70478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913293" y="70568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907229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50284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93338" y="7113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5947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49563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39652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4519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4608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95813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98822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01830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184459" y="5089709"/>
              <a:ext cx="540902" cy="135342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87468" y="6049106"/>
              <a:ext cx="540902" cy="39402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790476" y="6410699"/>
              <a:ext cx="540902" cy="3243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25362" y="4540768"/>
              <a:ext cx="540902" cy="19023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528370" y="5990549"/>
              <a:ext cx="540902" cy="4525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331379" y="6383898"/>
              <a:ext cx="540902" cy="5923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66264" y="4160522"/>
              <a:ext cx="540902" cy="228260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69273" y="5906241"/>
              <a:ext cx="540902" cy="5368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872282" y="6371211"/>
              <a:ext cx="540902" cy="7191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 rot="-5400000">
              <a:off x="1185409" y="4763771"/>
              <a:ext cx="5351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68.275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988438" y="5723158"/>
              <a:ext cx="5351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19.877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4813760" y="6099134"/>
              <a:ext cx="4905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1.636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726325" y="4214823"/>
              <a:ext cx="5351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95.967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3529330" y="5664606"/>
              <a:ext cx="5351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22.831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5354657" y="6080719"/>
              <a:ext cx="4905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2.988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244910" y="3872458"/>
              <a:ext cx="5797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115.149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4070232" y="5580299"/>
              <a:ext cx="5351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27.084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895559" y="6068032"/>
              <a:ext cx="4905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3.628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44271" y="6502703"/>
              <a:ext cx="30308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CRAS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11973" y="6502703"/>
              <a:ext cx="37369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CREAS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84804" y="6502703"/>
              <a:ext cx="63405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 POP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4798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5578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357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7136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188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0967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1746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1196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8568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20066" y="6320003"/>
              <a:ext cx="1236348" cy="62093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493787" y="5585863"/>
              <a:ext cx="1236348" cy="1355078"/>
            </a:xfrm>
            <a:prstGeom prst="rect">
              <a:avLst/>
            </a:prstGeom>
            <a:solidFill>
              <a:srgbClr val="3B5F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67508" y="3894513"/>
              <a:ext cx="1236348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41229" y="5014866"/>
              <a:ext cx="1236348" cy="1926075"/>
            </a:xfrm>
            <a:prstGeom prst="rect">
              <a:avLst/>
            </a:prstGeom>
            <a:solidFill>
              <a:srgbClr val="2999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560140" y="614855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956152" y="54287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29868" y="3737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03586" y="48577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483752" y="6994076"/>
              <a:ext cx="50897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Até 2012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89887" y="7000516"/>
              <a:ext cx="104414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2013 e 2016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963608" y="7000516"/>
              <a:ext cx="104414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2017 e 2019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7329" y="7000516"/>
              <a:ext cx="104414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2020 e 2022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449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528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9607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686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488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3567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5647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726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64505" y="6940941"/>
              <a:ext cx="509084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30155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95805" y="6940941"/>
              <a:ext cx="509084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61455" y="6940941"/>
              <a:ext cx="509084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7104" y="6940941"/>
              <a:ext cx="509084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92754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958404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524053" y="6940941"/>
              <a:ext cx="509084" cy="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089703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075311" y="372305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640953" y="67694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206596" y="372306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72259" y="67694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337888" y="676949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03538" y="676949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469204" y="372305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4847" y="37230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00493" y="67694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166148" y="37230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11118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768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2424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081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3737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394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50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707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363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20203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3716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2329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0943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80229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6636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339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190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846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503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159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816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472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129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785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442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98856" y="5676971"/>
              <a:ext cx="509084" cy="1263970"/>
            </a:xfrm>
            <a:prstGeom prst="rect">
              <a:avLst/>
            </a:prstGeom>
            <a:solidFill>
              <a:srgbClr val="3669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64505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30155" y="5195156"/>
              <a:ext cx="509084" cy="1745785"/>
            </a:xfrm>
            <a:prstGeom prst="rect">
              <a:avLst/>
            </a:prstGeom>
            <a:solidFill>
              <a:srgbClr val="2A94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95805" y="4980403"/>
              <a:ext cx="509084" cy="1960538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61455" y="6039333"/>
              <a:ext cx="509084" cy="901608"/>
            </a:xfrm>
            <a:prstGeom prst="rect">
              <a:avLst/>
            </a:prstGeom>
            <a:solidFill>
              <a:srgbClr val="4146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27104" y="6120688"/>
              <a:ext cx="509084" cy="820253"/>
            </a:xfrm>
            <a:prstGeom prst="rect">
              <a:avLst/>
            </a:prstGeom>
            <a:solidFill>
              <a:srgbClr val="433E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392754" y="6597642"/>
              <a:ext cx="509084" cy="34329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958404" y="6310320"/>
              <a:ext cx="509084" cy="630621"/>
            </a:xfrm>
            <a:prstGeom prst="rect">
              <a:avLst/>
            </a:prstGeom>
            <a:solidFill>
              <a:srgbClr val="462A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524053" y="6396957"/>
              <a:ext cx="509084" cy="543984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89703" y="6550361"/>
              <a:ext cx="509084" cy="390580"/>
            </a:xfrm>
            <a:prstGeom prst="rect">
              <a:avLst/>
            </a:prstGeom>
            <a:solidFill>
              <a:srgbClr val="450A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097588" y="55198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663233" y="3737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228878" y="50380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94541" y="48232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337908" y="586787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03557" y="594922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469206" y="64261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4850" y="613886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600504" y="622549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66162" y="637889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11118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6768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2424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8081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3737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394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050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707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363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20203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041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1262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24831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652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6872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38093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84181" y="6179751"/>
              <a:ext cx="279175" cy="2633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4766" y="5652996"/>
              <a:ext cx="279175" cy="7901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45351" y="5828581"/>
              <a:ext cx="279175" cy="61454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75936" y="6091959"/>
              <a:ext cx="279175" cy="3511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706521" y="6179751"/>
              <a:ext cx="279175" cy="2633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4160522"/>
              <a:ext cx="279175" cy="228260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63356" y="6179751"/>
              <a:ext cx="279175" cy="26337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3941" y="5652996"/>
              <a:ext cx="279175" cy="7901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4527" y="5828581"/>
              <a:ext cx="279175" cy="61454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55112" y="6091959"/>
              <a:ext cx="279175" cy="35117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5697" y="6179751"/>
              <a:ext cx="279175" cy="26337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32771" y="4160522"/>
              <a:ext cx="279175" cy="228260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532" y="6179751"/>
              <a:ext cx="279175" cy="26337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3117" y="5652996"/>
              <a:ext cx="279175" cy="7901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3702" y="5828581"/>
              <a:ext cx="279175" cy="61454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4287" y="6091959"/>
              <a:ext cx="279175" cy="35117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264872" y="6179751"/>
              <a:ext cx="279175" cy="26337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611947" y="4160522"/>
              <a:ext cx="279175" cy="228260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054963" y="6058510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985551" y="553175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918060" y="5709252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848645" y="5972629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777314" y="6058505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102053" y="401652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334143" y="6058508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264727" y="553175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197222" y="5709258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127806" y="5972637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6056473" y="605851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381227" y="401652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613317" y="6058509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543905" y="5531752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476412" y="5709251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406993" y="5972631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335673" y="6058501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660416" y="401651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0214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17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3346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5997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7563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391299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7235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294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352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411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699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25284" y="3589870"/>
              <a:ext cx="0" cy="2853259"/>
            </a:xfrm>
            <a:custGeom>
              <a:avLst/>
              <a:pathLst>
                <a:path w="0" h="2853259">
                  <a:moveTo>
                    <a:pt x="0" y="28532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84181" y="6254634"/>
              <a:ext cx="279175" cy="1884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4766" y="5746498"/>
              <a:ext cx="279175" cy="69663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45351" y="6262224"/>
              <a:ext cx="279175" cy="18090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75936" y="5800474"/>
              <a:ext cx="279175" cy="6426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706521" y="5968306"/>
              <a:ext cx="279175" cy="47482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4259619"/>
              <a:ext cx="279175" cy="21835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63356" y="6252525"/>
              <a:ext cx="279175" cy="19060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3941" y="5698425"/>
              <a:ext cx="279175" cy="74470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4527" y="6260116"/>
              <a:ext cx="279175" cy="18301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55112" y="5768004"/>
              <a:ext cx="279175" cy="6751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5697" y="5953969"/>
              <a:ext cx="279175" cy="48916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32771" y="4160522"/>
              <a:ext cx="279175" cy="228260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532" y="6255899"/>
              <a:ext cx="279175" cy="18723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3117" y="5695051"/>
              <a:ext cx="279175" cy="74807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3702" y="6255056"/>
              <a:ext cx="279175" cy="18807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4287" y="5772642"/>
              <a:ext cx="279175" cy="67048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264872" y="5969993"/>
              <a:ext cx="279175" cy="47313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611947" y="4176124"/>
              <a:ext cx="279175" cy="226700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1945403" y="6021590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851758" y="548877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1.652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804651" y="602726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429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712924" y="554274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1.524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643500" y="571058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1.126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990586" y="400189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5.178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222651" y="601757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452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130934" y="544069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1.766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83827" y="602515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434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992098" y="5510280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1.601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922675" y="569624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1.160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269759" y="390279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5.413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503741" y="6022862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444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412022" y="5439244"/>
              <a:ext cx="4013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1.774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363003" y="602009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446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271271" y="5514920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1.590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202841" y="5713267"/>
              <a:ext cx="4013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1.122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548928" y="391840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5.376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64431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316643" y="65007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1129" y="65027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9313" y="65007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08862" y="65041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8560" y="65007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38872" y="65007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64651" y="6749658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03829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12829" y="6828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46884" y="6819247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55884" y="6828247"/>
              <a:ext cx="201455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89938" y="68192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98938" y="68282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192874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35929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478983" y="6885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601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9853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50369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2753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793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4177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6561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945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6425" y="4011683"/>
              <a:ext cx="463630" cy="2929258"/>
            </a:xfrm>
            <a:prstGeom prst="rect">
              <a:avLst/>
            </a:prstGeom>
            <a:solidFill>
              <a:srgbClr val="46B3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1570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36716" y="4007344"/>
              <a:ext cx="463630" cy="2933597"/>
            </a:xfrm>
            <a:prstGeom prst="rect">
              <a:avLst/>
            </a:prstGeom>
            <a:solidFill>
              <a:srgbClr val="4CB5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1861" y="4233005"/>
              <a:ext cx="463630" cy="270793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67006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82152" y="4011683"/>
              <a:ext cx="463630" cy="2929258"/>
            </a:xfrm>
            <a:prstGeom prst="rect">
              <a:avLst/>
            </a:prstGeom>
            <a:solidFill>
              <a:srgbClr val="46B3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597297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112442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27588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142733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022682" y="373736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582426" y="38545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52972" y="373736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612711" y="38502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127854" y="40758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98398" y="373737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8158" y="38545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28704" y="373736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43852" y="373736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58988" y="373736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74141" y="373736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41702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3691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32136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58931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48452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379744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991280" y="4573305"/>
              <a:ext cx="463630" cy="236763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506425" y="4561496"/>
              <a:ext cx="463630" cy="2379445"/>
            </a:xfrm>
            <a:prstGeom prst="rect">
              <a:avLst/>
            </a:prstGeom>
            <a:solidFill>
              <a:srgbClr val="450A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1570" y="4262782"/>
              <a:ext cx="463630" cy="2678159"/>
            </a:xfrm>
            <a:prstGeom prst="rect">
              <a:avLst/>
            </a:prstGeom>
            <a:solidFill>
              <a:srgbClr val="2C86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36716" y="4146335"/>
              <a:ext cx="463630" cy="2794606"/>
            </a:xfrm>
            <a:prstGeom prst="rect">
              <a:avLst/>
            </a:prstGeom>
            <a:solidFill>
              <a:srgbClr val="38AE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1861" y="4012919"/>
              <a:ext cx="463630" cy="2928022"/>
            </a:xfrm>
            <a:prstGeom prst="rect">
              <a:avLst/>
            </a:prstGeom>
            <a:solidFill>
              <a:srgbClr val="8ED4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67006" y="3999542"/>
              <a:ext cx="463630" cy="2941399"/>
            </a:xfrm>
            <a:prstGeom prst="rect">
              <a:avLst/>
            </a:prstGeom>
            <a:solidFill>
              <a:srgbClr val="9CD7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082152" y="4058241"/>
              <a:ext cx="463630" cy="2882700"/>
            </a:xfrm>
            <a:prstGeom prst="rect">
              <a:avLst/>
            </a:prstGeom>
            <a:solidFill>
              <a:srgbClr val="6EC8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597297" y="3954280"/>
              <a:ext cx="463630" cy="2986661"/>
            </a:xfrm>
            <a:prstGeom prst="rect">
              <a:avLst/>
            </a:prstGeom>
            <a:solidFill>
              <a:srgbClr val="C8DE3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112442" y="3905645"/>
              <a:ext cx="463630" cy="3035296"/>
            </a:xfrm>
            <a:prstGeom prst="rect">
              <a:avLst/>
            </a:prstGeom>
            <a:solidFill>
              <a:srgbClr val="F3E5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627588" y="3968671"/>
              <a:ext cx="463630" cy="2972269"/>
            </a:xfrm>
            <a:prstGeom prst="rect">
              <a:avLst/>
            </a:prstGeom>
            <a:solidFill>
              <a:srgbClr val="BADC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142733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067292" y="44161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582422" y="44043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097577" y="41056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12711" y="39891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27864" y="38557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43017" y="38423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58158" y="39010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73296" y="37971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8446" y="37484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703600" y="38115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18735" y="37373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601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9853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50369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2753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793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4177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6561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945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028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174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455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68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2595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308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802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0735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3894513"/>
              <a:ext cx="56442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35211" y="4011683"/>
              <a:ext cx="564420" cy="2929258"/>
            </a:xfrm>
            <a:prstGeom prst="rect">
              <a:avLst/>
            </a:prstGeom>
            <a:solidFill>
              <a:srgbClr val="8FD4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2345" y="4571497"/>
              <a:ext cx="564420" cy="236944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89478" y="3894513"/>
              <a:ext cx="56442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16612" y="3894513"/>
              <a:ext cx="56442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43745" y="4246024"/>
              <a:ext cx="564420" cy="2694917"/>
            </a:xfrm>
            <a:prstGeom prst="rect">
              <a:avLst/>
            </a:prstGeom>
            <a:solidFill>
              <a:srgbClr val="2B8B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70879" y="4503799"/>
              <a:ext cx="564420" cy="2437142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398012" y="4363194"/>
              <a:ext cx="564420" cy="2577747"/>
            </a:xfrm>
            <a:prstGeom prst="rect">
              <a:avLst/>
            </a:prstGeom>
            <a:solidFill>
              <a:srgbClr val="3A60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025145" y="4128854"/>
              <a:ext cx="564420" cy="2812087"/>
            </a:xfrm>
            <a:prstGeom prst="rect">
              <a:avLst/>
            </a:prstGeom>
            <a:solidFill>
              <a:srgbClr val="46B3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089877" y="373736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61612" y="38545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88747" y="44143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71271" y="373736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98412" y="373736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70135" y="40888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97275" y="43466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24405" y="42060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51533" y="39717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14807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7521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40234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02947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8374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1087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380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6514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4765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5476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1880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68994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1208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08322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1543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339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190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846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503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159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816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472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129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785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442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998856" y="4410869"/>
              <a:ext cx="509084" cy="253007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564505" y="4194185"/>
              <a:ext cx="509084" cy="2746756"/>
            </a:xfrm>
            <a:prstGeom prst="rect">
              <a:avLst/>
            </a:prstGeom>
            <a:solidFill>
              <a:srgbClr val="2B7D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30155" y="4179093"/>
              <a:ext cx="509084" cy="2761848"/>
            </a:xfrm>
            <a:prstGeom prst="rect">
              <a:avLst/>
            </a:prstGeom>
            <a:solidFill>
              <a:srgbClr val="2C84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95805" y="4098387"/>
              <a:ext cx="509084" cy="2842554"/>
            </a:xfrm>
            <a:prstGeom prst="rect">
              <a:avLst/>
            </a:prstGeom>
            <a:solidFill>
              <a:srgbClr val="27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61455" y="4003194"/>
              <a:ext cx="509084" cy="2937747"/>
            </a:xfrm>
            <a:prstGeom prst="rect">
              <a:avLst/>
            </a:prstGeom>
            <a:solidFill>
              <a:srgbClr val="77CF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7104" y="3969151"/>
              <a:ext cx="509084" cy="2971790"/>
            </a:xfrm>
            <a:prstGeom prst="rect">
              <a:avLst/>
            </a:prstGeom>
            <a:solidFill>
              <a:srgbClr val="A3D8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92754" y="3964430"/>
              <a:ext cx="509084" cy="2976511"/>
            </a:xfrm>
            <a:prstGeom prst="rect">
              <a:avLst/>
            </a:prstGeom>
            <a:solidFill>
              <a:srgbClr val="A9D94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958404" y="3918486"/>
              <a:ext cx="509084" cy="3022455"/>
            </a:xfrm>
            <a:prstGeom prst="rect">
              <a:avLst/>
            </a:prstGeom>
            <a:solidFill>
              <a:srgbClr val="E1E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524053" y="3931153"/>
              <a:ext cx="509084" cy="3009788"/>
            </a:xfrm>
            <a:prstGeom prst="rect">
              <a:avLst/>
            </a:prstGeom>
            <a:solidFill>
              <a:srgbClr val="D2E03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089703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097587" y="42537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663236" y="40370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28878" y="40219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794535" y="39412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60185" y="38460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25844" y="38119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91479" y="38072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7138" y="37613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22781" y="37740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188431" y="3737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11118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6768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424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081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737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394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050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707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363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0203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449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528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9607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686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488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3567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5647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726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6788620"/>
              <a:ext cx="998589" cy="1523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89983" y="3894513"/>
              <a:ext cx="998589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99527" y="6636299"/>
              <a:ext cx="998589" cy="304642"/>
            </a:xfrm>
            <a:prstGeom prst="rect">
              <a:avLst/>
            </a:prstGeom>
            <a:solidFill>
              <a:srgbClr val="451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409071" y="6636299"/>
              <a:ext cx="998589" cy="304642"/>
            </a:xfrm>
            <a:prstGeom prst="rect">
              <a:avLst/>
            </a:prstGeom>
            <a:solidFill>
              <a:srgbClr val="451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18615" y="6788620"/>
              <a:ext cx="998589" cy="1523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401638" y="661716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33471" y="37373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0729" y="646484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30264" y="646484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839809" y="661716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084536" y="6996641"/>
              <a:ext cx="99039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0 a 8 reuniões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58527" y="6996641"/>
              <a:ext cx="106150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9 a 16 reuniões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32518" y="6996641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17 a 20 reuniões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342062" y="6996641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21 a 30 reuniões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51606" y="6996641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31 a 40 reuniões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4922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5948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69743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8000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435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1461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24873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1196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8568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20066" y="5647253"/>
              <a:ext cx="1236348" cy="129368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493787" y="4422004"/>
              <a:ext cx="1236348" cy="2518937"/>
            </a:xfrm>
            <a:prstGeom prst="rect">
              <a:avLst/>
            </a:prstGeom>
            <a:solidFill>
              <a:srgbClr val="59BC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67508" y="3894513"/>
              <a:ext cx="1236348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41229" y="4825969"/>
              <a:ext cx="1236348" cy="2114972"/>
            </a:xfrm>
            <a:prstGeom prst="rect">
              <a:avLst/>
            </a:prstGeom>
            <a:solidFill>
              <a:srgbClr val="2C88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582419" y="54901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956144" y="42648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29875" y="37373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03589" y="46688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590410" y="6994076"/>
              <a:ext cx="29566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Até 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03203" y="7000516"/>
              <a:ext cx="61751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6 e 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1371" y="7000516"/>
              <a:ext cx="68862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9 e 12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9771" y="6998551"/>
              <a:ext cx="69926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Acima de 12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449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528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9607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1686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488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3567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5647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7726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3894513"/>
              <a:ext cx="1622707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87468" y="5265406"/>
              <a:ext cx="1622707" cy="167553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790476" y="6179334"/>
              <a:ext cx="1622707" cy="76160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839994" y="37373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43010" y="51082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46021" y="60221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85360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5962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601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9853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50369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2753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793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4177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6561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945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4480365"/>
              <a:ext cx="463630" cy="246057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6425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1570" y="4011683"/>
              <a:ext cx="463630" cy="292925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36716" y="4007344"/>
              <a:ext cx="463630" cy="2933597"/>
            </a:xfrm>
            <a:prstGeom prst="rect">
              <a:avLst/>
            </a:prstGeom>
            <a:solidFill>
              <a:srgbClr val="80D2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1861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67006" y="4345836"/>
              <a:ext cx="463630" cy="2595105"/>
            </a:xfrm>
            <a:prstGeom prst="rect">
              <a:avLst/>
            </a:prstGeom>
            <a:solidFill>
              <a:srgbClr val="404C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82152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597297" y="4011683"/>
              <a:ext cx="463630" cy="292925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112442" y="4016370"/>
              <a:ext cx="463630" cy="2924571"/>
            </a:xfrm>
            <a:prstGeom prst="rect">
              <a:avLst/>
            </a:prstGeom>
            <a:solidFill>
              <a:srgbClr val="78CF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27588" y="4011683"/>
              <a:ext cx="463630" cy="292925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142733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067288" y="43232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537835" y="373736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97590" y="38545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612715" y="38501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83269" y="373736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2999" y="41886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13551" y="373736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73289" y="38545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88434" y="38592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03593" y="38545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74134" y="373736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069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6390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7711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0325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730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2051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3720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1280" y="5015378"/>
              <a:ext cx="463630" cy="192556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06425" y="4421379"/>
              <a:ext cx="463630" cy="2519562"/>
            </a:xfrm>
            <a:prstGeom prst="rect">
              <a:avLst/>
            </a:prstGeom>
            <a:solidFill>
              <a:srgbClr val="2A97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1570" y="4162848"/>
              <a:ext cx="463630" cy="2778092"/>
            </a:xfrm>
            <a:prstGeom prst="rect">
              <a:avLst/>
            </a:prstGeom>
            <a:solidFill>
              <a:srgbClr val="6E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36716" y="4009459"/>
              <a:ext cx="463630" cy="2931482"/>
            </a:xfrm>
            <a:prstGeom prst="rect">
              <a:avLst/>
            </a:prstGeom>
            <a:solidFill>
              <a:srgbClr val="BFDD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1861" y="3970705"/>
              <a:ext cx="463630" cy="2970236"/>
            </a:xfrm>
            <a:prstGeom prst="rect">
              <a:avLst/>
            </a:prstGeom>
            <a:solidFill>
              <a:srgbClr val="D4E03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67006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82152" y="4049619"/>
              <a:ext cx="463630" cy="2891322"/>
            </a:xfrm>
            <a:prstGeom prst="rect">
              <a:avLst/>
            </a:prstGeom>
            <a:solidFill>
              <a:srgbClr val="A7D8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597297" y="4040217"/>
              <a:ext cx="463630" cy="2900724"/>
            </a:xfrm>
            <a:prstGeom prst="rect">
              <a:avLst/>
            </a:prstGeom>
            <a:solidFill>
              <a:srgbClr val="ADD9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112442" y="4150529"/>
              <a:ext cx="463630" cy="2790412"/>
            </a:xfrm>
            <a:prstGeom prst="rect">
              <a:avLst/>
            </a:prstGeom>
            <a:solidFill>
              <a:srgbClr val="72CB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7588" y="4209583"/>
              <a:ext cx="463630" cy="2731358"/>
            </a:xfrm>
            <a:prstGeom prst="rect">
              <a:avLst/>
            </a:prstGeom>
            <a:solidFill>
              <a:srgbClr val="61C0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42733" y="4107960"/>
              <a:ext cx="463630" cy="2832981"/>
            </a:xfrm>
            <a:prstGeom prst="rect">
              <a:avLst/>
            </a:prstGeom>
            <a:solidFill>
              <a:srgbClr val="82D2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067277" y="48582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82427" y="4264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97575" y="40057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612726" y="38523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127868" y="38135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3002" y="37373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58155" y="38924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3305" y="38830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188436" y="39933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03600" y="40524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18727" y="39508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601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9853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50369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2753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793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4177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6561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8945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4363194"/>
              <a:ext cx="463630" cy="25777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6425" y="4363194"/>
              <a:ext cx="463630" cy="25777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1570" y="4128854"/>
              <a:ext cx="463630" cy="2812087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36716" y="4120174"/>
              <a:ext cx="463630" cy="2820767"/>
            </a:xfrm>
            <a:prstGeom prst="rect">
              <a:avLst/>
            </a:prstGeom>
            <a:solidFill>
              <a:srgbClr val="2A94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1861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67006" y="4007344"/>
              <a:ext cx="463630" cy="2933597"/>
            </a:xfrm>
            <a:prstGeom prst="rect">
              <a:avLst/>
            </a:prstGeom>
            <a:solidFill>
              <a:srgbClr val="6EC8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82152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597297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112442" y="4260084"/>
              <a:ext cx="463630" cy="2680857"/>
            </a:xfrm>
            <a:prstGeom prst="rect">
              <a:avLst/>
            </a:prstGeom>
            <a:solidFill>
              <a:srgbClr val="4049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27588" y="4128854"/>
              <a:ext cx="463630" cy="2812087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142733" y="4246024"/>
              <a:ext cx="463630" cy="2694917"/>
            </a:xfrm>
            <a:prstGeom prst="rect">
              <a:avLst/>
            </a:prstGeom>
            <a:solidFill>
              <a:srgbClr val="3F51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067286" y="42060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582433" y="42060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97570" y="39717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612723" y="39630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83264" y="373736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3011" y="38501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13563" y="373736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28701" y="373736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88448" y="41029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03587" y="39717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18734" y="40888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318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1381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957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077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228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3047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866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686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3944141"/>
              <a:ext cx="463630" cy="2996800"/>
            </a:xfrm>
            <a:prstGeom prst="rect">
              <a:avLst/>
            </a:prstGeom>
            <a:solidFill>
              <a:srgbClr val="B9DC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6425" y="4341826"/>
              <a:ext cx="463630" cy="259911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1570" y="4193664"/>
              <a:ext cx="463630" cy="2747277"/>
            </a:xfrm>
            <a:prstGeom prst="rect">
              <a:avLst/>
            </a:prstGeom>
            <a:solidFill>
              <a:srgbClr val="3766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36716" y="4079091"/>
              <a:ext cx="463630" cy="2861850"/>
            </a:xfrm>
            <a:prstGeom prst="rect">
              <a:avLst/>
            </a:prstGeom>
            <a:solidFill>
              <a:srgbClr val="24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1861" y="4025818"/>
              <a:ext cx="463630" cy="2915123"/>
            </a:xfrm>
            <a:prstGeom prst="rect">
              <a:avLst/>
            </a:prstGeom>
            <a:solidFill>
              <a:srgbClr val="5CBD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67006" y="3936410"/>
              <a:ext cx="463630" cy="3004530"/>
            </a:xfrm>
            <a:prstGeom prst="rect">
              <a:avLst/>
            </a:prstGeom>
            <a:solidFill>
              <a:srgbClr val="C4DE3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82152" y="3899049"/>
              <a:ext cx="463630" cy="3041892"/>
            </a:xfrm>
            <a:prstGeom prst="rect">
              <a:avLst/>
            </a:prstGeom>
            <a:solidFill>
              <a:srgbClr val="F7E62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597297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112442" y="3903632"/>
              <a:ext cx="463630" cy="3037309"/>
            </a:xfrm>
            <a:prstGeom prst="rect">
              <a:avLst/>
            </a:prstGeom>
            <a:solidFill>
              <a:srgbClr val="F1E5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27588" y="3928888"/>
              <a:ext cx="463630" cy="3012053"/>
            </a:xfrm>
            <a:prstGeom prst="rect">
              <a:avLst/>
            </a:prstGeom>
            <a:solidFill>
              <a:srgbClr val="CFDF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142733" y="3969297"/>
              <a:ext cx="463630" cy="2971644"/>
            </a:xfrm>
            <a:prstGeom prst="rect">
              <a:avLst/>
            </a:prstGeom>
            <a:solidFill>
              <a:srgbClr val="93D5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067280" y="37869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582432" y="41846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97574" y="40365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612717" y="39219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127864" y="38686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3008" y="37792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8166" y="37418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73300" y="37373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88444" y="37464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03594" y="37717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18736" y="38121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104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6495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7885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2762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799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21904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5810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1280" y="4556780"/>
              <a:ext cx="463630" cy="2384161"/>
            </a:xfrm>
            <a:prstGeom prst="rect">
              <a:avLst/>
            </a:prstGeom>
            <a:solidFill>
              <a:srgbClr val="25A4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06425" y="4689233"/>
              <a:ext cx="463630" cy="2251708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1570" y="4424327"/>
              <a:ext cx="463630" cy="2516614"/>
            </a:xfrm>
            <a:prstGeom prst="rect">
              <a:avLst/>
            </a:prstGeom>
            <a:solidFill>
              <a:srgbClr val="4CB5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36716" y="4772630"/>
              <a:ext cx="463630" cy="2168311"/>
            </a:xfrm>
            <a:prstGeom prst="rect">
              <a:avLst/>
            </a:prstGeom>
            <a:solidFill>
              <a:srgbClr val="2C8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1861" y="4517535"/>
              <a:ext cx="463630" cy="2423406"/>
            </a:xfrm>
            <a:prstGeom prst="rect">
              <a:avLst/>
            </a:prstGeom>
            <a:solidFill>
              <a:srgbClr val="29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67006" y="4517535"/>
              <a:ext cx="463630" cy="2423406"/>
            </a:xfrm>
            <a:prstGeom prst="rect">
              <a:avLst/>
            </a:prstGeom>
            <a:solidFill>
              <a:srgbClr val="29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82152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597297" y="4424327"/>
              <a:ext cx="463630" cy="2516614"/>
            </a:xfrm>
            <a:prstGeom prst="rect">
              <a:avLst/>
            </a:prstGeom>
            <a:solidFill>
              <a:srgbClr val="4CB5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112442" y="5287923"/>
              <a:ext cx="463630" cy="1653018"/>
            </a:xfrm>
            <a:prstGeom prst="rect">
              <a:avLst/>
            </a:prstGeom>
            <a:solidFill>
              <a:srgbClr val="452F7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7588" y="5483954"/>
              <a:ext cx="463630" cy="145698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42733" y="4689233"/>
              <a:ext cx="463630" cy="2251708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067280" y="43996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82422" y="45320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97568" y="42671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612728" y="46154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127858" y="43603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3015" y="43603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58157" y="37373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3297" y="42671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188440" y="51307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03592" y="53268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18726" y="45320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174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6704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234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7643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939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2469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999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1280" y="3979543"/>
              <a:ext cx="463630" cy="2961398"/>
            </a:xfrm>
            <a:prstGeom prst="rect">
              <a:avLst/>
            </a:prstGeom>
            <a:solidFill>
              <a:srgbClr val="BADC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06425" y="4208802"/>
              <a:ext cx="463630" cy="2732139"/>
            </a:xfrm>
            <a:prstGeom prst="rect">
              <a:avLst/>
            </a:prstGeom>
            <a:solidFill>
              <a:srgbClr val="22A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1570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36716" y="3895329"/>
              <a:ext cx="463630" cy="3045612"/>
            </a:xfrm>
            <a:prstGeom prst="rect">
              <a:avLst/>
            </a:prstGeom>
            <a:solidFill>
              <a:srgbClr val="FC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1861" y="3896223"/>
              <a:ext cx="463630" cy="3044717"/>
            </a:xfrm>
            <a:prstGeom prst="rect">
              <a:avLst/>
            </a:prstGeom>
            <a:solidFill>
              <a:srgbClr val="FCE7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67006" y="4066174"/>
              <a:ext cx="463630" cy="2874767"/>
            </a:xfrm>
            <a:prstGeom prst="rect">
              <a:avLst/>
            </a:prstGeom>
            <a:solidFill>
              <a:srgbClr val="74CD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82152" y="3922124"/>
              <a:ext cx="463630" cy="3018817"/>
            </a:xfrm>
            <a:prstGeom prst="rect">
              <a:avLst/>
            </a:prstGeom>
            <a:solidFill>
              <a:srgbClr val="E8E43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597297" y="4143696"/>
              <a:ext cx="463630" cy="2797245"/>
            </a:xfrm>
            <a:prstGeom prst="rect">
              <a:avLst/>
            </a:prstGeom>
            <a:solidFill>
              <a:srgbClr val="52B8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112442" y="4342329"/>
              <a:ext cx="463630" cy="2598612"/>
            </a:xfrm>
            <a:prstGeom prst="rect">
              <a:avLst/>
            </a:prstGeom>
            <a:solidFill>
              <a:srgbClr val="2B7E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7588" y="4674837"/>
              <a:ext cx="463630" cy="226610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42733" y="4164868"/>
              <a:ext cx="463630" cy="2776073"/>
            </a:xfrm>
            <a:prstGeom prst="rect">
              <a:avLst/>
            </a:prstGeom>
            <a:solidFill>
              <a:srgbClr val="46B3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067281" y="38223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82423" y="40516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97571" y="3737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612714" y="37381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127867" y="37390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3012" y="39090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58150" y="37649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3296" y="39865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188449" y="41851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03577" y="45176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18741" y="40077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296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071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846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06206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184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2958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733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507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4093702"/>
              <a:ext cx="463630" cy="2847238"/>
            </a:xfrm>
            <a:prstGeom prst="rect">
              <a:avLst/>
            </a:prstGeom>
            <a:solidFill>
              <a:srgbClr val="6E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6425" y="4093702"/>
              <a:ext cx="463630" cy="2847238"/>
            </a:xfrm>
            <a:prstGeom prst="rect">
              <a:avLst/>
            </a:prstGeom>
            <a:solidFill>
              <a:srgbClr val="6E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1570" y="3935523"/>
              <a:ext cx="463630" cy="3005418"/>
            </a:xfrm>
            <a:prstGeom prst="rect">
              <a:avLst/>
            </a:prstGeom>
            <a:solidFill>
              <a:srgbClr val="E0E23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36716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1861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67006" y="4351477"/>
              <a:ext cx="463630" cy="2589464"/>
            </a:xfrm>
            <a:prstGeom prst="rect">
              <a:avLst/>
            </a:prstGeom>
            <a:solidFill>
              <a:srgbClr val="2C84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82152" y="4410062"/>
              <a:ext cx="463630" cy="2530879"/>
            </a:xfrm>
            <a:prstGeom prst="rect">
              <a:avLst/>
            </a:prstGeom>
            <a:solidFill>
              <a:srgbClr val="2F73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597297" y="4410062"/>
              <a:ext cx="463630" cy="2530879"/>
            </a:xfrm>
            <a:prstGeom prst="rect">
              <a:avLst/>
            </a:prstGeom>
            <a:solidFill>
              <a:srgbClr val="2F73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112442" y="4144320"/>
              <a:ext cx="463630" cy="2796621"/>
            </a:xfrm>
            <a:prstGeom prst="rect">
              <a:avLst/>
            </a:prstGeom>
            <a:solidFill>
              <a:srgbClr val="5ABC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27588" y="4726422"/>
              <a:ext cx="463630" cy="221451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142733" y="4093702"/>
              <a:ext cx="463630" cy="2847238"/>
            </a:xfrm>
            <a:prstGeom prst="rect">
              <a:avLst/>
            </a:prstGeom>
            <a:solidFill>
              <a:srgbClr val="6E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067283" y="39365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582430" y="39365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97577" y="37783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612726" y="37373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127862" y="37373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3015" y="41943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8148" y="42529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73310" y="42529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88448" y="39871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03585" y="45692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18737" y="39365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315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7126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937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0748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220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30318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843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654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028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174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455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68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2595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3089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802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0735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5169706"/>
              <a:ext cx="564420" cy="177123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35211" y="4301633"/>
              <a:ext cx="564420" cy="2639308"/>
            </a:xfrm>
            <a:prstGeom prst="rect">
              <a:avLst/>
            </a:prstGeom>
            <a:solidFill>
              <a:srgbClr val="52B8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2345" y="4247919"/>
              <a:ext cx="564420" cy="2693022"/>
            </a:xfrm>
            <a:prstGeom prst="rect">
              <a:avLst/>
            </a:prstGeom>
            <a:solidFill>
              <a:srgbClr val="62C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89478" y="4182818"/>
              <a:ext cx="564420" cy="2758123"/>
            </a:xfrm>
            <a:prstGeom prst="rect">
              <a:avLst/>
            </a:prstGeom>
            <a:solidFill>
              <a:srgbClr val="72C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16612" y="4181590"/>
              <a:ext cx="564420" cy="2759351"/>
            </a:xfrm>
            <a:prstGeom prst="rect">
              <a:avLst/>
            </a:prstGeom>
            <a:solidFill>
              <a:srgbClr val="73C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43745" y="4066667"/>
              <a:ext cx="564420" cy="2874274"/>
            </a:xfrm>
            <a:prstGeom prst="rect">
              <a:avLst/>
            </a:prstGeom>
            <a:solidFill>
              <a:srgbClr val="A9D94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70879" y="3993192"/>
              <a:ext cx="564420" cy="2947749"/>
            </a:xfrm>
            <a:prstGeom prst="rect">
              <a:avLst/>
            </a:prstGeom>
            <a:solidFill>
              <a:srgbClr val="CEDF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398012" y="4017580"/>
              <a:ext cx="564420" cy="2923361"/>
            </a:xfrm>
            <a:prstGeom prst="rect">
              <a:avLst/>
            </a:prstGeom>
            <a:solidFill>
              <a:srgbClr val="C2DD3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025145" y="3894513"/>
              <a:ext cx="56442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134465" y="50125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61609" y="41444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88748" y="40907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15880" y="40256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43011" y="40244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70138" y="3909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97279" y="38360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24411" y="38604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51542" y="37373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14807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7521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40234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02947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8374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1087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380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6514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2406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6903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85654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40227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10718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2734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4396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6059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5177220"/>
              <a:ext cx="509084" cy="17637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64505" y="5016881"/>
              <a:ext cx="509084" cy="1924060"/>
            </a:xfrm>
            <a:prstGeom prst="rect">
              <a:avLst/>
            </a:prstGeom>
            <a:solidFill>
              <a:srgbClr val="452F7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30155" y="4856543"/>
              <a:ext cx="509084" cy="2084398"/>
            </a:xfrm>
            <a:prstGeom prst="rect">
              <a:avLst/>
            </a:prstGeom>
            <a:solidFill>
              <a:srgbClr val="3F51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95805" y="4470543"/>
              <a:ext cx="509084" cy="2470398"/>
            </a:xfrm>
            <a:prstGeom prst="rect">
              <a:avLst/>
            </a:prstGeom>
            <a:solidFill>
              <a:srgbClr val="289C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61455" y="4161743"/>
              <a:ext cx="509084" cy="2779197"/>
            </a:xfrm>
            <a:prstGeom prst="rect">
              <a:avLst/>
            </a:prstGeom>
            <a:solidFill>
              <a:srgbClr val="78CF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7104" y="3894513"/>
              <a:ext cx="509084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92754" y="4054851"/>
              <a:ext cx="509084" cy="2886090"/>
            </a:xfrm>
            <a:prstGeom prst="rect">
              <a:avLst/>
            </a:prstGeom>
            <a:solidFill>
              <a:srgbClr val="B0DA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958404" y="4606415"/>
              <a:ext cx="509084" cy="2334526"/>
            </a:xfrm>
            <a:prstGeom prst="rect">
              <a:avLst/>
            </a:prstGeom>
            <a:solidFill>
              <a:srgbClr val="2C8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524053" y="4375528"/>
              <a:ext cx="509084" cy="2565413"/>
            </a:xfrm>
            <a:prstGeom prst="rect">
              <a:avLst/>
            </a:prstGeom>
            <a:solidFill>
              <a:srgbClr val="36AD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089703" y="4215190"/>
              <a:ext cx="509084" cy="2725751"/>
            </a:xfrm>
            <a:prstGeom prst="rect">
              <a:avLst/>
            </a:prstGeom>
            <a:solidFill>
              <a:srgbClr val="6BC7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097574" y="50200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663238" y="48597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228889" y="46993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94528" y="43134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360178" y="40046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25830" y="37373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491493" y="38976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57132" y="44492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22779" y="42183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188431" y="40580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11118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768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2424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0813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37378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394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50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7073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3638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20203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3520282"/>
            <a:ext cx="5943600" cy="3657600"/>
            <a:chOff x="809625" y="3520282"/>
            <a:chExt cx="5943600" cy="3657600"/>
          </a:xfrm>
        </p:grpSpPr>
        <p:sp>
          <p:nvSpPr>
            <p:cNvPr id="3" name="rc3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3520281"/>
              <a:ext cx="59436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65101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564865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478712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256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60794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521789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435636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23095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3824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38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68531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83676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13967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9112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4425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59403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74548" y="3589870"/>
              <a:ext cx="0" cy="3351071"/>
            </a:xfrm>
            <a:custGeom>
              <a:avLst/>
              <a:pathLst>
                <a:path w="0" h="3351071">
                  <a:moveTo>
                    <a:pt x="0" y="33510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1280" y="5077464"/>
              <a:ext cx="463630" cy="18634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06425" y="4850487"/>
              <a:ext cx="463630" cy="2090454"/>
            </a:xfrm>
            <a:prstGeom prst="rect">
              <a:avLst/>
            </a:prstGeom>
            <a:solidFill>
              <a:srgbClr val="4242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1570" y="4846532"/>
              <a:ext cx="463630" cy="2094409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36716" y="4680900"/>
              <a:ext cx="463630" cy="2260041"/>
            </a:xfrm>
            <a:prstGeom prst="rect">
              <a:avLst/>
            </a:prstGeom>
            <a:solidFill>
              <a:srgbClr val="3767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1861" y="4585773"/>
              <a:ext cx="463630" cy="2355168"/>
            </a:xfrm>
            <a:prstGeom prst="rect">
              <a:avLst/>
            </a:prstGeom>
            <a:solidFill>
              <a:srgbClr val="2B7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67006" y="4392016"/>
              <a:ext cx="463630" cy="2548924"/>
            </a:xfrm>
            <a:prstGeom prst="rect">
              <a:avLst/>
            </a:prstGeom>
            <a:solidFill>
              <a:srgbClr val="25A3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82152" y="4439069"/>
              <a:ext cx="463630" cy="2501872"/>
            </a:xfrm>
            <a:prstGeom prst="rect">
              <a:avLst/>
            </a:prstGeom>
            <a:solidFill>
              <a:srgbClr val="2999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597297" y="4408750"/>
              <a:ext cx="463630" cy="2532191"/>
            </a:xfrm>
            <a:prstGeom prst="rect">
              <a:avLst/>
            </a:prstGeom>
            <a:solidFill>
              <a:srgbClr val="27A0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112442" y="4252470"/>
              <a:ext cx="463630" cy="2688471"/>
            </a:xfrm>
            <a:prstGeom prst="rect">
              <a:avLst/>
            </a:prstGeom>
            <a:solidFill>
              <a:srgbClr val="59BC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7588" y="4099430"/>
              <a:ext cx="463630" cy="2841511"/>
            </a:xfrm>
            <a:prstGeom prst="rect">
              <a:avLst/>
            </a:prstGeom>
            <a:solidFill>
              <a:srgbClr val="8FD4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42733" y="3894513"/>
              <a:ext cx="463630" cy="30464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067273" y="49203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82426" y="46933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97565" y="46893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612714" y="45237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127862" y="44286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3003" y="42348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58156" y="42819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3296" y="42516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188453" y="40953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03581" y="39422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18736" y="37373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914008" y="69409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080885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96030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1117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626321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41466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17175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902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2047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17193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32338" y="70005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usuario</cp:lastModifiedBy>
  <cp:revision>6</cp:revision>
  <dcterms:created xsi:type="dcterms:W3CDTF">2015-07-14T21:05:00Z</dcterms:created>
  <dcterms:modified xsi:type="dcterms:W3CDTF">2024-05-22T00:19:49Z</dcterms:modified>
</cp:coreProperties>
</file>